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36"/>
  </p:notesMasterIdLst>
  <p:handoutMasterIdLst>
    <p:handoutMasterId r:id="rId37"/>
  </p:handoutMasterIdLst>
  <p:sldIdLst>
    <p:sldId id="341" r:id="rId2"/>
    <p:sldId id="342" r:id="rId3"/>
    <p:sldId id="2498" r:id="rId4"/>
    <p:sldId id="2494" r:id="rId5"/>
    <p:sldId id="2488" r:id="rId6"/>
    <p:sldId id="358" r:id="rId7"/>
    <p:sldId id="2499" r:id="rId8"/>
    <p:sldId id="2435" r:id="rId9"/>
    <p:sldId id="2477" r:id="rId10"/>
    <p:sldId id="2478" r:id="rId11"/>
    <p:sldId id="2479" r:id="rId12"/>
    <p:sldId id="2481" r:id="rId13"/>
    <p:sldId id="2482" r:id="rId14"/>
    <p:sldId id="2483" r:id="rId15"/>
    <p:sldId id="2484" r:id="rId16"/>
    <p:sldId id="2485" r:id="rId17"/>
    <p:sldId id="2486" r:id="rId18"/>
    <p:sldId id="2487" r:id="rId19"/>
    <p:sldId id="2500" r:id="rId20"/>
    <p:sldId id="591" r:id="rId21"/>
    <p:sldId id="2489" r:id="rId22"/>
    <p:sldId id="2490" r:id="rId23"/>
    <p:sldId id="2491" r:id="rId24"/>
    <p:sldId id="2492" r:id="rId25"/>
    <p:sldId id="2493" r:id="rId26"/>
    <p:sldId id="2501" r:id="rId27"/>
    <p:sldId id="2436" r:id="rId28"/>
    <p:sldId id="2480" r:id="rId29"/>
    <p:sldId id="2495" r:id="rId30"/>
    <p:sldId id="2502" r:id="rId31"/>
    <p:sldId id="2472" r:id="rId32"/>
    <p:sldId id="2496" r:id="rId33"/>
    <p:sldId id="355" r:id="rId34"/>
    <p:sldId id="2497" r:id="rId35"/>
  </p:sldIdLst>
  <p:sldSz cx="9144000" cy="5184775"/>
  <p:notesSz cx="6858000" cy="9144000"/>
  <p:custDataLst>
    <p:tags r:id="rId3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3">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B9"/>
    <a:srgbClr val="6C6463"/>
    <a:srgbClr val="9F94D4"/>
    <a:srgbClr val="F3FCFF"/>
    <a:srgbClr val="F7FFFF"/>
    <a:srgbClr val="E5F8FF"/>
    <a:srgbClr val="00A3DD"/>
    <a:srgbClr val="CCFFFF"/>
    <a:srgbClr val="A7C6ED"/>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49" autoAdjust="0"/>
    <p:restoredTop sz="96400" autoAdjust="0"/>
  </p:normalViewPr>
  <p:slideViewPr>
    <p:cSldViewPr snapToGrid="0" snapToObjects="1">
      <p:cViewPr varScale="1">
        <p:scale>
          <a:sx n="141" d="100"/>
          <a:sy n="141" d="100"/>
        </p:scale>
        <p:origin x="960" y="114"/>
      </p:cViewPr>
      <p:guideLst>
        <p:guide orient="horz" pos="1633"/>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1" d="100"/>
          <a:sy n="61" d="100"/>
        </p:scale>
        <p:origin x="274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D216B4-E868-45F0-B2F9-97F502F3D2A5}" type="doc">
      <dgm:prSet loTypeId="urn:microsoft.com/office/officeart/2005/8/layout/hChevron3" loCatId="process" qsTypeId="urn:microsoft.com/office/officeart/2005/8/quickstyle/simple1" qsCatId="simple" csTypeId="urn:microsoft.com/office/officeart/2005/8/colors/accent1_4" csCatId="accent1" phldr="1"/>
      <dgm:spPr/>
    </dgm:pt>
    <dgm:pt modelId="{61484F06-3F7F-4AAC-A3CD-5BD176C8D66A}">
      <dgm:prSet phldrT="[Texto]" custT="1"/>
      <dgm:spPr>
        <a:solidFill>
          <a:schemeClr val="accent3"/>
        </a:solidFill>
      </dgm:spPr>
      <dgm:t>
        <a:bodyPr/>
        <a:lstStyle/>
        <a:p>
          <a:r>
            <a:rPr lang="en-US" sz="1100" noProof="0" dirty="0">
              <a:latin typeface="+mn-lt"/>
              <a:cs typeface="Arial" panose="020B0604020202020204" pitchFamily="34" charset="0"/>
            </a:rPr>
            <a:t>Before 1978</a:t>
          </a:r>
        </a:p>
      </dgm:t>
    </dgm:pt>
    <dgm:pt modelId="{1EE22EE5-F580-4B57-A52B-E93B4DA32DBC}" type="parTrans" cxnId="{E855502D-540B-4680-AE16-09AB38D38C2D}">
      <dgm:prSet/>
      <dgm:spPr/>
      <dgm:t>
        <a:bodyPr/>
        <a:lstStyle/>
        <a:p>
          <a:endParaRPr lang="en-US" sz="1100" noProof="0" dirty="0">
            <a:latin typeface="+mn-lt"/>
            <a:cs typeface="Arial" panose="020B0604020202020204" pitchFamily="34" charset="0"/>
          </a:endParaRPr>
        </a:p>
      </dgm:t>
    </dgm:pt>
    <dgm:pt modelId="{6278C0C2-0DF1-432C-9BE8-2E22E7A5EF52}" type="sibTrans" cxnId="{E855502D-540B-4680-AE16-09AB38D38C2D}">
      <dgm:prSet/>
      <dgm:spPr/>
      <dgm:t>
        <a:bodyPr/>
        <a:lstStyle/>
        <a:p>
          <a:endParaRPr lang="en-US" sz="1100" noProof="0" dirty="0">
            <a:latin typeface="+mn-lt"/>
            <a:cs typeface="Arial" panose="020B0604020202020204" pitchFamily="34" charset="0"/>
          </a:endParaRPr>
        </a:p>
      </dgm:t>
    </dgm:pt>
    <dgm:pt modelId="{898C8887-C8B2-4BA8-ABDA-EA20FD953D3E}">
      <dgm:prSet phldrT="[Texto]" custT="1"/>
      <dgm:spPr>
        <a:solidFill>
          <a:schemeClr val="accent3"/>
        </a:solidFill>
      </dgm:spPr>
      <dgm:t>
        <a:bodyPr/>
        <a:lstStyle/>
        <a:p>
          <a:r>
            <a:rPr lang="en-US" sz="1100" noProof="0" dirty="0">
              <a:latin typeface="+mn-lt"/>
              <a:cs typeface="Arial" panose="020B0604020202020204" pitchFamily="34" charset="0"/>
            </a:rPr>
            <a:t>1988</a:t>
          </a:r>
        </a:p>
      </dgm:t>
    </dgm:pt>
    <dgm:pt modelId="{81B7D29C-9622-410A-8A8A-AF6062F1CAF2}" type="parTrans" cxnId="{26DF7CDC-A454-4A34-BCC9-BD24374F1D63}">
      <dgm:prSet/>
      <dgm:spPr/>
      <dgm:t>
        <a:bodyPr/>
        <a:lstStyle/>
        <a:p>
          <a:endParaRPr lang="en-US" sz="1100" noProof="0" dirty="0">
            <a:latin typeface="+mn-lt"/>
            <a:cs typeface="Arial" panose="020B0604020202020204" pitchFamily="34" charset="0"/>
          </a:endParaRPr>
        </a:p>
      </dgm:t>
    </dgm:pt>
    <dgm:pt modelId="{4750842B-CB0D-4C40-9ED2-28302C8C8C0A}" type="sibTrans" cxnId="{26DF7CDC-A454-4A34-BCC9-BD24374F1D63}">
      <dgm:prSet/>
      <dgm:spPr/>
      <dgm:t>
        <a:bodyPr/>
        <a:lstStyle/>
        <a:p>
          <a:endParaRPr lang="en-US" sz="1100" noProof="0" dirty="0">
            <a:latin typeface="+mn-lt"/>
            <a:cs typeface="Arial" panose="020B0604020202020204" pitchFamily="34" charset="0"/>
          </a:endParaRPr>
        </a:p>
      </dgm:t>
    </dgm:pt>
    <dgm:pt modelId="{B98F252D-E901-44F1-8267-9B3DBD4EA0BD}">
      <dgm:prSet phldrT="[Texto]" custT="1"/>
      <dgm:spPr>
        <a:solidFill>
          <a:schemeClr val="accent3"/>
        </a:solidFill>
      </dgm:spPr>
      <dgm:t>
        <a:bodyPr/>
        <a:lstStyle/>
        <a:p>
          <a:r>
            <a:rPr lang="en-US" sz="1100" noProof="0" dirty="0">
              <a:latin typeface="+mn-lt"/>
              <a:cs typeface="Arial" panose="020B0604020202020204" pitchFamily="34" charset="0"/>
            </a:rPr>
            <a:t>1990s</a:t>
          </a:r>
        </a:p>
      </dgm:t>
    </dgm:pt>
    <dgm:pt modelId="{256E03C7-7A3E-410B-8AC0-497471B47675}" type="parTrans" cxnId="{2619CB3A-000B-46B1-901A-C54A9B1F4BAC}">
      <dgm:prSet/>
      <dgm:spPr/>
      <dgm:t>
        <a:bodyPr/>
        <a:lstStyle/>
        <a:p>
          <a:endParaRPr lang="en-US" sz="1100" noProof="0" dirty="0">
            <a:latin typeface="+mn-lt"/>
            <a:cs typeface="Arial" panose="020B0604020202020204" pitchFamily="34" charset="0"/>
          </a:endParaRPr>
        </a:p>
      </dgm:t>
    </dgm:pt>
    <dgm:pt modelId="{ACF58AB6-51CA-4D94-B0A8-23F1C5939E30}" type="sibTrans" cxnId="{2619CB3A-000B-46B1-901A-C54A9B1F4BAC}">
      <dgm:prSet/>
      <dgm:spPr/>
      <dgm:t>
        <a:bodyPr/>
        <a:lstStyle/>
        <a:p>
          <a:endParaRPr lang="en-US" sz="1100" noProof="0" dirty="0">
            <a:latin typeface="+mn-lt"/>
            <a:cs typeface="Arial" panose="020B0604020202020204" pitchFamily="34" charset="0"/>
          </a:endParaRPr>
        </a:p>
      </dgm:t>
    </dgm:pt>
    <dgm:pt modelId="{DA265340-3FF1-443F-9784-1C7264DDA6F5}">
      <dgm:prSet phldrT="[Texto]" custT="1"/>
      <dgm:spPr>
        <a:solidFill>
          <a:schemeClr val="accent3"/>
        </a:solidFill>
      </dgm:spPr>
      <dgm:t>
        <a:bodyPr/>
        <a:lstStyle/>
        <a:p>
          <a:r>
            <a:rPr lang="en-US" sz="1100" noProof="0" dirty="0">
              <a:latin typeface="+mn-lt"/>
              <a:cs typeface="Arial" panose="020B0604020202020204" pitchFamily="34" charset="0"/>
            </a:rPr>
            <a:t>1978</a:t>
          </a:r>
        </a:p>
      </dgm:t>
    </dgm:pt>
    <dgm:pt modelId="{F9990B19-318A-4172-A66F-3CBFEF902902}" type="parTrans" cxnId="{EF6BC5D0-9DB3-404D-BD0F-993A8A242FD0}">
      <dgm:prSet/>
      <dgm:spPr/>
      <dgm:t>
        <a:bodyPr/>
        <a:lstStyle/>
        <a:p>
          <a:endParaRPr lang="en-US" sz="1100" noProof="0" dirty="0">
            <a:latin typeface="+mn-lt"/>
            <a:cs typeface="Arial" panose="020B0604020202020204" pitchFamily="34" charset="0"/>
          </a:endParaRPr>
        </a:p>
      </dgm:t>
    </dgm:pt>
    <dgm:pt modelId="{9EE8BF7E-9750-4AD0-BBC2-C1B16D366D83}" type="sibTrans" cxnId="{EF6BC5D0-9DB3-404D-BD0F-993A8A242FD0}">
      <dgm:prSet/>
      <dgm:spPr/>
      <dgm:t>
        <a:bodyPr/>
        <a:lstStyle/>
        <a:p>
          <a:endParaRPr lang="en-US" sz="1100" noProof="0" dirty="0">
            <a:latin typeface="+mn-lt"/>
            <a:cs typeface="Arial" panose="020B0604020202020204" pitchFamily="34" charset="0"/>
          </a:endParaRPr>
        </a:p>
      </dgm:t>
    </dgm:pt>
    <dgm:pt modelId="{CF93AAED-BFA4-48FD-8AE6-6990F1CF3DC5}">
      <dgm:prSet phldrT="[Texto]" custT="1"/>
      <dgm:spPr>
        <a:solidFill>
          <a:schemeClr val="accent3"/>
        </a:solidFill>
      </dgm:spPr>
      <dgm:t>
        <a:bodyPr/>
        <a:lstStyle/>
        <a:p>
          <a:r>
            <a:rPr lang="en-US" sz="1100" noProof="0" dirty="0">
              <a:latin typeface="+mn-lt"/>
              <a:cs typeface="Arial" panose="020B0604020202020204" pitchFamily="34" charset="0"/>
            </a:rPr>
            <a:t>1989</a:t>
          </a:r>
        </a:p>
      </dgm:t>
    </dgm:pt>
    <dgm:pt modelId="{1169849C-775E-4D65-978E-2CF9FCFD1BF4}" type="parTrans" cxnId="{11E8722F-A103-43FB-96B3-998153C837F6}">
      <dgm:prSet/>
      <dgm:spPr/>
      <dgm:t>
        <a:bodyPr/>
        <a:lstStyle/>
        <a:p>
          <a:endParaRPr lang="en-US" sz="1100" noProof="0" dirty="0">
            <a:latin typeface="+mn-lt"/>
            <a:cs typeface="Arial" panose="020B0604020202020204" pitchFamily="34" charset="0"/>
          </a:endParaRPr>
        </a:p>
      </dgm:t>
    </dgm:pt>
    <dgm:pt modelId="{FFEA8097-3611-4881-B614-599CE500FDE6}" type="sibTrans" cxnId="{11E8722F-A103-43FB-96B3-998153C837F6}">
      <dgm:prSet/>
      <dgm:spPr/>
      <dgm:t>
        <a:bodyPr/>
        <a:lstStyle/>
        <a:p>
          <a:endParaRPr lang="en-US" sz="1100" noProof="0" dirty="0">
            <a:latin typeface="+mn-lt"/>
            <a:cs typeface="Arial" panose="020B0604020202020204" pitchFamily="34" charset="0"/>
          </a:endParaRPr>
        </a:p>
      </dgm:t>
    </dgm:pt>
    <dgm:pt modelId="{05273E50-F303-4A1B-AC5C-922363EC7F48}">
      <dgm:prSet phldrT="[Texto]" custT="1"/>
      <dgm:spPr>
        <a:solidFill>
          <a:schemeClr val="accent3"/>
        </a:solidFill>
      </dgm:spPr>
      <dgm:t>
        <a:bodyPr/>
        <a:lstStyle/>
        <a:p>
          <a:r>
            <a:rPr lang="en-US" sz="1100" noProof="0" dirty="0">
              <a:latin typeface="+mn-lt"/>
              <a:cs typeface="Arial" panose="020B0604020202020204" pitchFamily="34" charset="0"/>
            </a:rPr>
            <a:t>2000</a:t>
          </a:r>
        </a:p>
      </dgm:t>
    </dgm:pt>
    <dgm:pt modelId="{1BFB765E-C7CB-4DEA-8FC4-9F0BAB7C755C}" type="parTrans" cxnId="{A4704F85-12F3-4392-B27E-8B250ED3CDC7}">
      <dgm:prSet/>
      <dgm:spPr/>
      <dgm:t>
        <a:bodyPr/>
        <a:lstStyle/>
        <a:p>
          <a:endParaRPr lang="en-US" sz="1100" noProof="0" dirty="0">
            <a:latin typeface="+mn-lt"/>
          </a:endParaRPr>
        </a:p>
      </dgm:t>
    </dgm:pt>
    <dgm:pt modelId="{7AFCB777-853A-46BC-AED5-EE23DB01D187}" type="sibTrans" cxnId="{A4704F85-12F3-4392-B27E-8B250ED3CDC7}">
      <dgm:prSet/>
      <dgm:spPr/>
      <dgm:t>
        <a:bodyPr/>
        <a:lstStyle/>
        <a:p>
          <a:endParaRPr lang="en-US" sz="1100" noProof="0" dirty="0">
            <a:latin typeface="+mn-lt"/>
          </a:endParaRPr>
        </a:p>
      </dgm:t>
    </dgm:pt>
    <dgm:pt modelId="{11583999-62C8-4058-B5DA-02F668948459}">
      <dgm:prSet phldrT="[Texto]" custT="1"/>
      <dgm:spPr>
        <a:solidFill>
          <a:schemeClr val="accent3"/>
        </a:solidFill>
      </dgm:spPr>
      <dgm:t>
        <a:bodyPr/>
        <a:lstStyle/>
        <a:p>
          <a:r>
            <a:rPr lang="en-US" sz="1100" noProof="0" dirty="0">
              <a:latin typeface="+mn-lt"/>
              <a:cs typeface="Arial" panose="020B0604020202020204" pitchFamily="34" charset="0"/>
            </a:rPr>
            <a:t>2012</a:t>
          </a:r>
        </a:p>
      </dgm:t>
    </dgm:pt>
    <dgm:pt modelId="{45A85176-65CE-4504-9896-686CB0F39246}" type="parTrans" cxnId="{FA3C671B-B6A5-4EBB-B4B1-84F6739F41F7}">
      <dgm:prSet/>
      <dgm:spPr/>
      <dgm:t>
        <a:bodyPr/>
        <a:lstStyle/>
        <a:p>
          <a:endParaRPr lang="en-US" sz="1100" noProof="0" dirty="0">
            <a:latin typeface="+mn-lt"/>
          </a:endParaRPr>
        </a:p>
      </dgm:t>
    </dgm:pt>
    <dgm:pt modelId="{CBD495B1-31D5-4AA5-9A00-1BA3C5D65473}" type="sibTrans" cxnId="{FA3C671B-B6A5-4EBB-B4B1-84F6739F41F7}">
      <dgm:prSet/>
      <dgm:spPr/>
      <dgm:t>
        <a:bodyPr/>
        <a:lstStyle/>
        <a:p>
          <a:endParaRPr lang="en-US" sz="1100" noProof="0" dirty="0">
            <a:latin typeface="+mn-lt"/>
          </a:endParaRPr>
        </a:p>
      </dgm:t>
    </dgm:pt>
    <dgm:pt modelId="{36BAFE2E-626B-4E3A-BF51-63A5D5EE9DDD}">
      <dgm:prSet phldrT="[Texto]" custT="1"/>
      <dgm:spPr>
        <a:solidFill>
          <a:schemeClr val="accent3"/>
        </a:solidFill>
      </dgm:spPr>
      <dgm:t>
        <a:bodyPr/>
        <a:lstStyle/>
        <a:p>
          <a:r>
            <a:rPr lang="en-US" sz="1100" noProof="0" dirty="0">
              <a:latin typeface="+mn-lt"/>
              <a:cs typeface="Arial" panose="020B0604020202020204" pitchFamily="34" charset="0"/>
            </a:rPr>
            <a:t>2015-16</a:t>
          </a:r>
        </a:p>
      </dgm:t>
    </dgm:pt>
    <dgm:pt modelId="{71F3ADCA-C313-4D00-B1B2-B14B4B800019}" type="parTrans" cxnId="{20444573-DDF8-4790-ADB5-2FF4CA0B6C87}">
      <dgm:prSet/>
      <dgm:spPr/>
      <dgm:t>
        <a:bodyPr/>
        <a:lstStyle/>
        <a:p>
          <a:endParaRPr lang="en-US" sz="1100" noProof="0" dirty="0">
            <a:latin typeface="+mn-lt"/>
          </a:endParaRPr>
        </a:p>
      </dgm:t>
    </dgm:pt>
    <dgm:pt modelId="{FE36BC0F-9CC8-419A-90E4-63714199269D}" type="sibTrans" cxnId="{20444573-DDF8-4790-ADB5-2FF4CA0B6C87}">
      <dgm:prSet/>
      <dgm:spPr/>
      <dgm:t>
        <a:bodyPr/>
        <a:lstStyle/>
        <a:p>
          <a:endParaRPr lang="en-US" sz="1100" noProof="0" dirty="0">
            <a:latin typeface="+mn-lt"/>
          </a:endParaRPr>
        </a:p>
      </dgm:t>
    </dgm:pt>
    <dgm:pt modelId="{7572F3FC-A48A-4F57-BB94-841486C07DBD}">
      <dgm:prSet phldrT="[Texto]" custT="1"/>
      <dgm:spPr>
        <a:solidFill>
          <a:schemeClr val="accent3"/>
        </a:solidFill>
      </dgm:spPr>
      <dgm:t>
        <a:bodyPr/>
        <a:lstStyle/>
        <a:p>
          <a:r>
            <a:rPr lang="en-US" sz="1100" noProof="0" dirty="0">
              <a:latin typeface="+mn-lt"/>
              <a:cs typeface="Arial" panose="020B0604020202020204" pitchFamily="34" charset="0"/>
            </a:rPr>
            <a:t>2017 onwards</a:t>
          </a:r>
        </a:p>
      </dgm:t>
    </dgm:pt>
    <dgm:pt modelId="{517A2A17-F8C0-4DEE-8682-F3BC64B2D2DB}" type="parTrans" cxnId="{C3A23CAA-E6EA-4A5E-9FF0-7103444F347B}">
      <dgm:prSet/>
      <dgm:spPr/>
      <dgm:t>
        <a:bodyPr/>
        <a:lstStyle/>
        <a:p>
          <a:endParaRPr lang="en-US" sz="1100" noProof="0" dirty="0">
            <a:latin typeface="+mn-lt"/>
          </a:endParaRPr>
        </a:p>
      </dgm:t>
    </dgm:pt>
    <dgm:pt modelId="{F820220A-202C-4118-ACE2-56D75F6C4CF1}" type="sibTrans" cxnId="{C3A23CAA-E6EA-4A5E-9FF0-7103444F347B}">
      <dgm:prSet/>
      <dgm:spPr/>
      <dgm:t>
        <a:bodyPr/>
        <a:lstStyle/>
        <a:p>
          <a:endParaRPr lang="en-US" sz="1100" noProof="0" dirty="0">
            <a:latin typeface="+mn-lt"/>
          </a:endParaRPr>
        </a:p>
      </dgm:t>
    </dgm:pt>
    <dgm:pt modelId="{217632E1-47DF-44CC-97EE-EAF384455F40}">
      <dgm:prSet phldrT="[Texto]" custT="1"/>
      <dgm:spPr>
        <a:solidFill>
          <a:schemeClr val="accent3"/>
        </a:solidFill>
      </dgm:spPr>
      <dgm:t>
        <a:bodyPr/>
        <a:lstStyle/>
        <a:p>
          <a:r>
            <a:rPr lang="en-US" sz="1100" noProof="0" dirty="0">
              <a:latin typeface="+mn-lt"/>
              <a:cs typeface="Arial" panose="020B0604020202020204" pitchFamily="34" charset="0"/>
            </a:rPr>
            <a:t>2004</a:t>
          </a:r>
        </a:p>
      </dgm:t>
    </dgm:pt>
    <dgm:pt modelId="{FC6DBCD4-C840-438D-829D-0145D8174EBC}" type="sibTrans" cxnId="{C5FD9AA8-5EFF-4091-933E-5FC21AC1CD40}">
      <dgm:prSet/>
      <dgm:spPr/>
      <dgm:t>
        <a:bodyPr/>
        <a:lstStyle/>
        <a:p>
          <a:endParaRPr lang="en-US" sz="1100" noProof="0" dirty="0">
            <a:latin typeface="+mn-lt"/>
          </a:endParaRPr>
        </a:p>
      </dgm:t>
    </dgm:pt>
    <dgm:pt modelId="{D709CFCD-A9AE-4236-80C3-1815C70615A7}" type="parTrans" cxnId="{C5FD9AA8-5EFF-4091-933E-5FC21AC1CD40}">
      <dgm:prSet/>
      <dgm:spPr/>
      <dgm:t>
        <a:bodyPr/>
        <a:lstStyle/>
        <a:p>
          <a:endParaRPr lang="en-US" sz="1100" noProof="0" dirty="0">
            <a:latin typeface="+mn-lt"/>
          </a:endParaRPr>
        </a:p>
      </dgm:t>
    </dgm:pt>
    <dgm:pt modelId="{2355DB1C-3810-49E3-959B-E5C0074C8E4E}">
      <dgm:prSet phldrT="[Texto]" custT="1"/>
      <dgm:spPr>
        <a:solidFill>
          <a:schemeClr val="accent3"/>
        </a:solidFill>
      </dgm:spPr>
      <dgm:t>
        <a:bodyPr/>
        <a:lstStyle/>
        <a:p>
          <a:r>
            <a:rPr lang="en-US" sz="1100" noProof="0" dirty="0">
              <a:latin typeface="+mn-lt"/>
              <a:cs typeface="Arial" panose="020B0604020202020204" pitchFamily="34" charset="0"/>
            </a:rPr>
            <a:t>2000s</a:t>
          </a:r>
        </a:p>
      </dgm:t>
    </dgm:pt>
    <dgm:pt modelId="{4D83DB3C-3750-415B-BEFA-C67CAD31FA9D}" type="parTrans" cxnId="{4DCD8BD3-68EF-4BCE-B874-9BB03935AA7A}">
      <dgm:prSet/>
      <dgm:spPr/>
      <dgm:t>
        <a:bodyPr/>
        <a:lstStyle/>
        <a:p>
          <a:endParaRPr lang="en-US" sz="1100" noProof="0" dirty="0">
            <a:latin typeface="+mn-lt"/>
          </a:endParaRPr>
        </a:p>
      </dgm:t>
    </dgm:pt>
    <dgm:pt modelId="{5ECF7721-0568-424A-A10A-5A75EB699C12}" type="sibTrans" cxnId="{4DCD8BD3-68EF-4BCE-B874-9BB03935AA7A}">
      <dgm:prSet/>
      <dgm:spPr/>
      <dgm:t>
        <a:bodyPr/>
        <a:lstStyle/>
        <a:p>
          <a:endParaRPr lang="en-US" sz="1100" noProof="0" dirty="0">
            <a:latin typeface="+mn-lt"/>
          </a:endParaRPr>
        </a:p>
      </dgm:t>
    </dgm:pt>
    <dgm:pt modelId="{ACB58F37-B19F-4DDB-90C0-3752BAA9D7A6}" type="pres">
      <dgm:prSet presAssocID="{37D216B4-E868-45F0-B2F9-97F502F3D2A5}" presName="Name0" presStyleCnt="0">
        <dgm:presLayoutVars>
          <dgm:dir/>
          <dgm:resizeHandles val="exact"/>
        </dgm:presLayoutVars>
      </dgm:prSet>
      <dgm:spPr/>
    </dgm:pt>
    <dgm:pt modelId="{5900C5B7-BB1F-497E-BF05-7390113F92F6}" type="pres">
      <dgm:prSet presAssocID="{61484F06-3F7F-4AAC-A3CD-5BD176C8D66A}" presName="parTxOnly" presStyleLbl="node1" presStyleIdx="0" presStyleCnt="11">
        <dgm:presLayoutVars>
          <dgm:bulletEnabled val="1"/>
        </dgm:presLayoutVars>
      </dgm:prSet>
      <dgm:spPr/>
    </dgm:pt>
    <dgm:pt modelId="{3B270B1D-4121-4D72-940E-8A6C262200FE}" type="pres">
      <dgm:prSet presAssocID="{6278C0C2-0DF1-432C-9BE8-2E22E7A5EF52}" presName="parSpace" presStyleCnt="0"/>
      <dgm:spPr/>
    </dgm:pt>
    <dgm:pt modelId="{91695311-8510-474B-9DDA-C27CA86E3DDF}" type="pres">
      <dgm:prSet presAssocID="{DA265340-3FF1-443F-9784-1C7264DDA6F5}" presName="parTxOnly" presStyleLbl="node1" presStyleIdx="1" presStyleCnt="11">
        <dgm:presLayoutVars>
          <dgm:bulletEnabled val="1"/>
        </dgm:presLayoutVars>
      </dgm:prSet>
      <dgm:spPr/>
    </dgm:pt>
    <dgm:pt modelId="{9E2FC3CA-309C-4DA8-97D6-3256FFEBEC74}" type="pres">
      <dgm:prSet presAssocID="{9EE8BF7E-9750-4AD0-BBC2-C1B16D366D83}" presName="parSpace" presStyleCnt="0"/>
      <dgm:spPr/>
    </dgm:pt>
    <dgm:pt modelId="{699EBCDB-6427-45EC-BA4E-F7FF3F3A275E}" type="pres">
      <dgm:prSet presAssocID="{898C8887-C8B2-4BA8-ABDA-EA20FD953D3E}" presName="parTxOnly" presStyleLbl="node1" presStyleIdx="2" presStyleCnt="11">
        <dgm:presLayoutVars>
          <dgm:bulletEnabled val="1"/>
        </dgm:presLayoutVars>
      </dgm:prSet>
      <dgm:spPr/>
    </dgm:pt>
    <dgm:pt modelId="{0B30FC29-A0BD-4A7D-B315-5DA80CE57F24}" type="pres">
      <dgm:prSet presAssocID="{4750842B-CB0D-4C40-9ED2-28302C8C8C0A}" presName="parSpace" presStyleCnt="0"/>
      <dgm:spPr/>
    </dgm:pt>
    <dgm:pt modelId="{28B6E78D-843C-4229-B0C1-E5BB925C886B}" type="pres">
      <dgm:prSet presAssocID="{CF93AAED-BFA4-48FD-8AE6-6990F1CF3DC5}" presName="parTxOnly" presStyleLbl="node1" presStyleIdx="3" presStyleCnt="11">
        <dgm:presLayoutVars>
          <dgm:bulletEnabled val="1"/>
        </dgm:presLayoutVars>
      </dgm:prSet>
      <dgm:spPr/>
    </dgm:pt>
    <dgm:pt modelId="{8085FC13-0AA3-4CDF-895A-49452D36C60F}" type="pres">
      <dgm:prSet presAssocID="{FFEA8097-3611-4881-B614-599CE500FDE6}" presName="parSpace" presStyleCnt="0"/>
      <dgm:spPr/>
    </dgm:pt>
    <dgm:pt modelId="{0F87DC83-DC5A-4C8B-ABF7-789BC03639F5}" type="pres">
      <dgm:prSet presAssocID="{B98F252D-E901-44F1-8267-9B3DBD4EA0BD}" presName="parTxOnly" presStyleLbl="node1" presStyleIdx="4" presStyleCnt="11">
        <dgm:presLayoutVars>
          <dgm:bulletEnabled val="1"/>
        </dgm:presLayoutVars>
      </dgm:prSet>
      <dgm:spPr/>
    </dgm:pt>
    <dgm:pt modelId="{C74D3724-9279-474D-B626-AE800C625D8B}" type="pres">
      <dgm:prSet presAssocID="{ACF58AB6-51CA-4D94-B0A8-23F1C5939E30}" presName="parSpace" presStyleCnt="0"/>
      <dgm:spPr/>
    </dgm:pt>
    <dgm:pt modelId="{EAA04D8B-1981-449F-902C-2882188BB81B}" type="pres">
      <dgm:prSet presAssocID="{05273E50-F303-4A1B-AC5C-922363EC7F48}" presName="parTxOnly" presStyleLbl="node1" presStyleIdx="5" presStyleCnt="11">
        <dgm:presLayoutVars>
          <dgm:bulletEnabled val="1"/>
        </dgm:presLayoutVars>
      </dgm:prSet>
      <dgm:spPr/>
    </dgm:pt>
    <dgm:pt modelId="{39621194-61FE-49D8-928B-08F0F7A3A8B4}" type="pres">
      <dgm:prSet presAssocID="{7AFCB777-853A-46BC-AED5-EE23DB01D187}" presName="parSpace" presStyleCnt="0"/>
      <dgm:spPr/>
    </dgm:pt>
    <dgm:pt modelId="{836C26F7-950A-444B-BC84-34138845B448}" type="pres">
      <dgm:prSet presAssocID="{2355DB1C-3810-49E3-959B-E5C0074C8E4E}" presName="parTxOnly" presStyleLbl="node1" presStyleIdx="6" presStyleCnt="11">
        <dgm:presLayoutVars>
          <dgm:bulletEnabled val="1"/>
        </dgm:presLayoutVars>
      </dgm:prSet>
      <dgm:spPr/>
    </dgm:pt>
    <dgm:pt modelId="{A11EE77E-18AE-4118-AB41-9A45396356ED}" type="pres">
      <dgm:prSet presAssocID="{5ECF7721-0568-424A-A10A-5A75EB699C12}" presName="parSpace" presStyleCnt="0"/>
      <dgm:spPr/>
    </dgm:pt>
    <dgm:pt modelId="{BBCDFB76-2683-4FC9-8BD5-94CFAE9EC366}" type="pres">
      <dgm:prSet presAssocID="{217632E1-47DF-44CC-97EE-EAF384455F40}" presName="parTxOnly" presStyleLbl="node1" presStyleIdx="7" presStyleCnt="11">
        <dgm:presLayoutVars>
          <dgm:bulletEnabled val="1"/>
        </dgm:presLayoutVars>
      </dgm:prSet>
      <dgm:spPr/>
    </dgm:pt>
    <dgm:pt modelId="{E9B83913-ABA9-401C-B77B-3A4EECAE0E03}" type="pres">
      <dgm:prSet presAssocID="{FC6DBCD4-C840-438D-829D-0145D8174EBC}" presName="parSpace" presStyleCnt="0"/>
      <dgm:spPr/>
    </dgm:pt>
    <dgm:pt modelId="{E40DD95C-9C06-43CD-B97B-ABF955ED6182}" type="pres">
      <dgm:prSet presAssocID="{11583999-62C8-4058-B5DA-02F668948459}" presName="parTxOnly" presStyleLbl="node1" presStyleIdx="8" presStyleCnt="11">
        <dgm:presLayoutVars>
          <dgm:bulletEnabled val="1"/>
        </dgm:presLayoutVars>
      </dgm:prSet>
      <dgm:spPr/>
    </dgm:pt>
    <dgm:pt modelId="{94B88FD3-92C4-46C8-97BD-83093A2EECA4}" type="pres">
      <dgm:prSet presAssocID="{CBD495B1-31D5-4AA5-9A00-1BA3C5D65473}" presName="parSpace" presStyleCnt="0"/>
      <dgm:spPr/>
    </dgm:pt>
    <dgm:pt modelId="{58758EC7-1DC8-4AF1-84D3-4534E9370D69}" type="pres">
      <dgm:prSet presAssocID="{36BAFE2E-626B-4E3A-BF51-63A5D5EE9DDD}" presName="parTxOnly" presStyleLbl="node1" presStyleIdx="9" presStyleCnt="11">
        <dgm:presLayoutVars>
          <dgm:bulletEnabled val="1"/>
        </dgm:presLayoutVars>
      </dgm:prSet>
      <dgm:spPr/>
    </dgm:pt>
    <dgm:pt modelId="{74ADC298-658B-4F33-A471-8248576D9678}" type="pres">
      <dgm:prSet presAssocID="{FE36BC0F-9CC8-419A-90E4-63714199269D}" presName="parSpace" presStyleCnt="0"/>
      <dgm:spPr/>
    </dgm:pt>
    <dgm:pt modelId="{242555BF-6299-4838-A753-926A3E1DB5D6}" type="pres">
      <dgm:prSet presAssocID="{7572F3FC-A48A-4F57-BB94-841486C07DBD}" presName="parTxOnly" presStyleLbl="node1" presStyleIdx="10" presStyleCnt="11">
        <dgm:presLayoutVars>
          <dgm:bulletEnabled val="1"/>
        </dgm:presLayoutVars>
      </dgm:prSet>
      <dgm:spPr/>
    </dgm:pt>
  </dgm:ptLst>
  <dgm:cxnLst>
    <dgm:cxn modelId="{82606E02-1BB2-4248-A955-BB3DD2678083}" type="presOf" srcId="{11583999-62C8-4058-B5DA-02F668948459}" destId="{E40DD95C-9C06-43CD-B97B-ABF955ED6182}" srcOrd="0" destOrd="0" presId="urn:microsoft.com/office/officeart/2005/8/layout/hChevron3"/>
    <dgm:cxn modelId="{FA3C671B-B6A5-4EBB-B4B1-84F6739F41F7}" srcId="{37D216B4-E868-45F0-B2F9-97F502F3D2A5}" destId="{11583999-62C8-4058-B5DA-02F668948459}" srcOrd="8" destOrd="0" parTransId="{45A85176-65CE-4504-9896-686CB0F39246}" sibTransId="{CBD495B1-31D5-4AA5-9A00-1BA3C5D65473}"/>
    <dgm:cxn modelId="{E855502D-540B-4680-AE16-09AB38D38C2D}" srcId="{37D216B4-E868-45F0-B2F9-97F502F3D2A5}" destId="{61484F06-3F7F-4AAC-A3CD-5BD176C8D66A}" srcOrd="0" destOrd="0" parTransId="{1EE22EE5-F580-4B57-A52B-E93B4DA32DBC}" sibTransId="{6278C0C2-0DF1-432C-9BE8-2E22E7A5EF52}"/>
    <dgm:cxn modelId="{11E8722F-A103-43FB-96B3-998153C837F6}" srcId="{37D216B4-E868-45F0-B2F9-97F502F3D2A5}" destId="{CF93AAED-BFA4-48FD-8AE6-6990F1CF3DC5}" srcOrd="3" destOrd="0" parTransId="{1169849C-775E-4D65-978E-2CF9FCFD1BF4}" sibTransId="{FFEA8097-3611-4881-B614-599CE500FDE6}"/>
    <dgm:cxn modelId="{1367443A-D18A-415B-A327-32FC8BED2E97}" type="presOf" srcId="{36BAFE2E-626B-4E3A-BF51-63A5D5EE9DDD}" destId="{58758EC7-1DC8-4AF1-84D3-4534E9370D69}" srcOrd="0" destOrd="0" presId="urn:microsoft.com/office/officeart/2005/8/layout/hChevron3"/>
    <dgm:cxn modelId="{2619CB3A-000B-46B1-901A-C54A9B1F4BAC}" srcId="{37D216B4-E868-45F0-B2F9-97F502F3D2A5}" destId="{B98F252D-E901-44F1-8267-9B3DBD4EA0BD}" srcOrd="4" destOrd="0" parTransId="{256E03C7-7A3E-410B-8AC0-497471B47675}" sibTransId="{ACF58AB6-51CA-4D94-B0A8-23F1C5939E30}"/>
    <dgm:cxn modelId="{CFCD593D-F05A-4BF8-9FA4-F6D4CA30468D}" type="presOf" srcId="{7572F3FC-A48A-4F57-BB94-841486C07DBD}" destId="{242555BF-6299-4838-A753-926A3E1DB5D6}" srcOrd="0" destOrd="0" presId="urn:microsoft.com/office/officeart/2005/8/layout/hChevron3"/>
    <dgm:cxn modelId="{175C2660-2227-4834-B4BD-5C6D9B0A05E6}" type="presOf" srcId="{37D216B4-E868-45F0-B2F9-97F502F3D2A5}" destId="{ACB58F37-B19F-4DDB-90C0-3752BAA9D7A6}" srcOrd="0" destOrd="0" presId="urn:microsoft.com/office/officeart/2005/8/layout/hChevron3"/>
    <dgm:cxn modelId="{AED87469-1351-4E97-85A7-AFA310662BCB}" type="presOf" srcId="{05273E50-F303-4A1B-AC5C-922363EC7F48}" destId="{EAA04D8B-1981-449F-902C-2882188BB81B}" srcOrd="0" destOrd="0" presId="urn:microsoft.com/office/officeart/2005/8/layout/hChevron3"/>
    <dgm:cxn modelId="{7455526A-0D7D-4D10-BA3A-42430FE23025}" type="presOf" srcId="{B98F252D-E901-44F1-8267-9B3DBD4EA0BD}" destId="{0F87DC83-DC5A-4C8B-ABF7-789BC03639F5}" srcOrd="0" destOrd="0" presId="urn:microsoft.com/office/officeart/2005/8/layout/hChevron3"/>
    <dgm:cxn modelId="{20444573-DDF8-4790-ADB5-2FF4CA0B6C87}" srcId="{37D216B4-E868-45F0-B2F9-97F502F3D2A5}" destId="{36BAFE2E-626B-4E3A-BF51-63A5D5EE9DDD}" srcOrd="9" destOrd="0" parTransId="{71F3ADCA-C313-4D00-B1B2-B14B4B800019}" sibTransId="{FE36BC0F-9CC8-419A-90E4-63714199269D}"/>
    <dgm:cxn modelId="{A4704F85-12F3-4392-B27E-8B250ED3CDC7}" srcId="{37D216B4-E868-45F0-B2F9-97F502F3D2A5}" destId="{05273E50-F303-4A1B-AC5C-922363EC7F48}" srcOrd="5" destOrd="0" parTransId="{1BFB765E-C7CB-4DEA-8FC4-9F0BAB7C755C}" sibTransId="{7AFCB777-853A-46BC-AED5-EE23DB01D187}"/>
    <dgm:cxn modelId="{BCDBB688-3123-4105-AF52-C2826971E1E2}" type="presOf" srcId="{217632E1-47DF-44CC-97EE-EAF384455F40}" destId="{BBCDFB76-2683-4FC9-8BD5-94CFAE9EC366}" srcOrd="0" destOrd="0" presId="urn:microsoft.com/office/officeart/2005/8/layout/hChevron3"/>
    <dgm:cxn modelId="{7B38A78C-17C0-4F5C-A578-742CB265268E}" type="presOf" srcId="{898C8887-C8B2-4BA8-ABDA-EA20FD953D3E}" destId="{699EBCDB-6427-45EC-BA4E-F7FF3F3A275E}" srcOrd="0" destOrd="0" presId="urn:microsoft.com/office/officeart/2005/8/layout/hChevron3"/>
    <dgm:cxn modelId="{19D819A3-7D32-4829-9898-CA4172C5A061}" type="presOf" srcId="{2355DB1C-3810-49E3-959B-E5C0074C8E4E}" destId="{836C26F7-950A-444B-BC84-34138845B448}" srcOrd="0" destOrd="0" presId="urn:microsoft.com/office/officeart/2005/8/layout/hChevron3"/>
    <dgm:cxn modelId="{C5FD9AA8-5EFF-4091-933E-5FC21AC1CD40}" srcId="{37D216B4-E868-45F0-B2F9-97F502F3D2A5}" destId="{217632E1-47DF-44CC-97EE-EAF384455F40}" srcOrd="7" destOrd="0" parTransId="{D709CFCD-A9AE-4236-80C3-1815C70615A7}" sibTransId="{FC6DBCD4-C840-438D-829D-0145D8174EBC}"/>
    <dgm:cxn modelId="{C3A23CAA-E6EA-4A5E-9FF0-7103444F347B}" srcId="{37D216B4-E868-45F0-B2F9-97F502F3D2A5}" destId="{7572F3FC-A48A-4F57-BB94-841486C07DBD}" srcOrd="10" destOrd="0" parTransId="{517A2A17-F8C0-4DEE-8682-F3BC64B2D2DB}" sibTransId="{F820220A-202C-4118-ACE2-56D75F6C4CF1}"/>
    <dgm:cxn modelId="{FDFE9EC0-A6B4-41E4-9AA5-55425422D849}" type="presOf" srcId="{DA265340-3FF1-443F-9784-1C7264DDA6F5}" destId="{91695311-8510-474B-9DDA-C27CA86E3DDF}" srcOrd="0" destOrd="0" presId="urn:microsoft.com/office/officeart/2005/8/layout/hChevron3"/>
    <dgm:cxn modelId="{EF6BC5D0-9DB3-404D-BD0F-993A8A242FD0}" srcId="{37D216B4-E868-45F0-B2F9-97F502F3D2A5}" destId="{DA265340-3FF1-443F-9784-1C7264DDA6F5}" srcOrd="1" destOrd="0" parTransId="{F9990B19-318A-4172-A66F-3CBFEF902902}" sibTransId="{9EE8BF7E-9750-4AD0-BBC2-C1B16D366D83}"/>
    <dgm:cxn modelId="{4DCD8BD3-68EF-4BCE-B874-9BB03935AA7A}" srcId="{37D216B4-E868-45F0-B2F9-97F502F3D2A5}" destId="{2355DB1C-3810-49E3-959B-E5C0074C8E4E}" srcOrd="6" destOrd="0" parTransId="{4D83DB3C-3750-415B-BEFA-C67CAD31FA9D}" sibTransId="{5ECF7721-0568-424A-A10A-5A75EB699C12}"/>
    <dgm:cxn modelId="{E72F32D8-ABEA-41C8-B001-6587BAB14D92}" type="presOf" srcId="{CF93AAED-BFA4-48FD-8AE6-6990F1CF3DC5}" destId="{28B6E78D-843C-4229-B0C1-E5BB925C886B}" srcOrd="0" destOrd="0" presId="urn:microsoft.com/office/officeart/2005/8/layout/hChevron3"/>
    <dgm:cxn modelId="{26DF7CDC-A454-4A34-BCC9-BD24374F1D63}" srcId="{37D216B4-E868-45F0-B2F9-97F502F3D2A5}" destId="{898C8887-C8B2-4BA8-ABDA-EA20FD953D3E}" srcOrd="2" destOrd="0" parTransId="{81B7D29C-9622-410A-8A8A-AF6062F1CAF2}" sibTransId="{4750842B-CB0D-4C40-9ED2-28302C8C8C0A}"/>
    <dgm:cxn modelId="{0D2759F7-6C82-4E38-8E43-F25D6D9762C3}" type="presOf" srcId="{61484F06-3F7F-4AAC-A3CD-5BD176C8D66A}" destId="{5900C5B7-BB1F-497E-BF05-7390113F92F6}" srcOrd="0" destOrd="0" presId="urn:microsoft.com/office/officeart/2005/8/layout/hChevron3"/>
    <dgm:cxn modelId="{6B5C151D-FF28-4442-9F6F-F65F07A1AFA6}" type="presParOf" srcId="{ACB58F37-B19F-4DDB-90C0-3752BAA9D7A6}" destId="{5900C5B7-BB1F-497E-BF05-7390113F92F6}" srcOrd="0" destOrd="0" presId="urn:microsoft.com/office/officeart/2005/8/layout/hChevron3"/>
    <dgm:cxn modelId="{A18C8253-0077-4EBB-8C20-ADA25951E378}" type="presParOf" srcId="{ACB58F37-B19F-4DDB-90C0-3752BAA9D7A6}" destId="{3B270B1D-4121-4D72-940E-8A6C262200FE}" srcOrd="1" destOrd="0" presId="urn:microsoft.com/office/officeart/2005/8/layout/hChevron3"/>
    <dgm:cxn modelId="{AF6CC592-72D1-44E9-85C7-2713AB448095}" type="presParOf" srcId="{ACB58F37-B19F-4DDB-90C0-3752BAA9D7A6}" destId="{91695311-8510-474B-9DDA-C27CA86E3DDF}" srcOrd="2" destOrd="0" presId="urn:microsoft.com/office/officeart/2005/8/layout/hChevron3"/>
    <dgm:cxn modelId="{D8DC8D99-62E5-47B6-B086-03C986EC4841}" type="presParOf" srcId="{ACB58F37-B19F-4DDB-90C0-3752BAA9D7A6}" destId="{9E2FC3CA-309C-4DA8-97D6-3256FFEBEC74}" srcOrd="3" destOrd="0" presId="urn:microsoft.com/office/officeart/2005/8/layout/hChevron3"/>
    <dgm:cxn modelId="{A69E7A2C-63EA-44D9-84EC-C3DB47D56000}" type="presParOf" srcId="{ACB58F37-B19F-4DDB-90C0-3752BAA9D7A6}" destId="{699EBCDB-6427-45EC-BA4E-F7FF3F3A275E}" srcOrd="4" destOrd="0" presId="urn:microsoft.com/office/officeart/2005/8/layout/hChevron3"/>
    <dgm:cxn modelId="{79AD6D4A-E208-4DB6-9208-3AE3A631423E}" type="presParOf" srcId="{ACB58F37-B19F-4DDB-90C0-3752BAA9D7A6}" destId="{0B30FC29-A0BD-4A7D-B315-5DA80CE57F24}" srcOrd="5" destOrd="0" presId="urn:microsoft.com/office/officeart/2005/8/layout/hChevron3"/>
    <dgm:cxn modelId="{A78545C4-840E-472C-9B3C-16D337E7DD0D}" type="presParOf" srcId="{ACB58F37-B19F-4DDB-90C0-3752BAA9D7A6}" destId="{28B6E78D-843C-4229-B0C1-E5BB925C886B}" srcOrd="6" destOrd="0" presId="urn:microsoft.com/office/officeart/2005/8/layout/hChevron3"/>
    <dgm:cxn modelId="{BB75DC8E-C46E-4F02-B07A-88B89480DB9A}" type="presParOf" srcId="{ACB58F37-B19F-4DDB-90C0-3752BAA9D7A6}" destId="{8085FC13-0AA3-4CDF-895A-49452D36C60F}" srcOrd="7" destOrd="0" presId="urn:microsoft.com/office/officeart/2005/8/layout/hChevron3"/>
    <dgm:cxn modelId="{CC38C5E1-1E06-485D-90CA-E329009B1285}" type="presParOf" srcId="{ACB58F37-B19F-4DDB-90C0-3752BAA9D7A6}" destId="{0F87DC83-DC5A-4C8B-ABF7-789BC03639F5}" srcOrd="8" destOrd="0" presId="urn:microsoft.com/office/officeart/2005/8/layout/hChevron3"/>
    <dgm:cxn modelId="{F0502FD4-6985-4784-8910-0015167A9D15}" type="presParOf" srcId="{ACB58F37-B19F-4DDB-90C0-3752BAA9D7A6}" destId="{C74D3724-9279-474D-B626-AE800C625D8B}" srcOrd="9" destOrd="0" presId="urn:microsoft.com/office/officeart/2005/8/layout/hChevron3"/>
    <dgm:cxn modelId="{24DE06DB-06E6-4754-A163-31663DF10579}" type="presParOf" srcId="{ACB58F37-B19F-4DDB-90C0-3752BAA9D7A6}" destId="{EAA04D8B-1981-449F-902C-2882188BB81B}" srcOrd="10" destOrd="0" presId="urn:microsoft.com/office/officeart/2005/8/layout/hChevron3"/>
    <dgm:cxn modelId="{28337DC2-C45E-41EA-BA3F-99DC633EF079}" type="presParOf" srcId="{ACB58F37-B19F-4DDB-90C0-3752BAA9D7A6}" destId="{39621194-61FE-49D8-928B-08F0F7A3A8B4}" srcOrd="11" destOrd="0" presId="urn:microsoft.com/office/officeart/2005/8/layout/hChevron3"/>
    <dgm:cxn modelId="{A57D93A6-B4E0-4263-87D4-CD0D5BC91A9E}" type="presParOf" srcId="{ACB58F37-B19F-4DDB-90C0-3752BAA9D7A6}" destId="{836C26F7-950A-444B-BC84-34138845B448}" srcOrd="12" destOrd="0" presId="urn:microsoft.com/office/officeart/2005/8/layout/hChevron3"/>
    <dgm:cxn modelId="{CDADB04F-3529-4D7A-AD4A-A264EE9BBB3B}" type="presParOf" srcId="{ACB58F37-B19F-4DDB-90C0-3752BAA9D7A6}" destId="{A11EE77E-18AE-4118-AB41-9A45396356ED}" srcOrd="13" destOrd="0" presId="urn:microsoft.com/office/officeart/2005/8/layout/hChevron3"/>
    <dgm:cxn modelId="{A97A0D30-5207-4C19-97A7-AFE234C6650E}" type="presParOf" srcId="{ACB58F37-B19F-4DDB-90C0-3752BAA9D7A6}" destId="{BBCDFB76-2683-4FC9-8BD5-94CFAE9EC366}" srcOrd="14" destOrd="0" presId="urn:microsoft.com/office/officeart/2005/8/layout/hChevron3"/>
    <dgm:cxn modelId="{37526518-D776-4661-89ED-B5D31ADD513E}" type="presParOf" srcId="{ACB58F37-B19F-4DDB-90C0-3752BAA9D7A6}" destId="{E9B83913-ABA9-401C-B77B-3A4EECAE0E03}" srcOrd="15" destOrd="0" presId="urn:microsoft.com/office/officeart/2005/8/layout/hChevron3"/>
    <dgm:cxn modelId="{0459B6F8-757A-4D4A-8A8D-670737517B06}" type="presParOf" srcId="{ACB58F37-B19F-4DDB-90C0-3752BAA9D7A6}" destId="{E40DD95C-9C06-43CD-B97B-ABF955ED6182}" srcOrd="16" destOrd="0" presId="urn:microsoft.com/office/officeart/2005/8/layout/hChevron3"/>
    <dgm:cxn modelId="{76A233C8-AEE6-41D1-9E67-36AF9273DC07}" type="presParOf" srcId="{ACB58F37-B19F-4DDB-90C0-3752BAA9D7A6}" destId="{94B88FD3-92C4-46C8-97BD-83093A2EECA4}" srcOrd="17" destOrd="0" presId="urn:microsoft.com/office/officeart/2005/8/layout/hChevron3"/>
    <dgm:cxn modelId="{1F4883AA-9B2E-4D3E-A454-CF129C196BC0}" type="presParOf" srcId="{ACB58F37-B19F-4DDB-90C0-3752BAA9D7A6}" destId="{58758EC7-1DC8-4AF1-84D3-4534E9370D69}" srcOrd="18" destOrd="0" presId="urn:microsoft.com/office/officeart/2005/8/layout/hChevron3"/>
    <dgm:cxn modelId="{EC837CE3-9143-4AA7-8081-F4FBB884DF28}" type="presParOf" srcId="{ACB58F37-B19F-4DDB-90C0-3752BAA9D7A6}" destId="{74ADC298-658B-4F33-A471-8248576D9678}" srcOrd="19" destOrd="0" presId="urn:microsoft.com/office/officeart/2005/8/layout/hChevron3"/>
    <dgm:cxn modelId="{14DDC1DB-B188-44D9-BA73-7C4E7A74998C}" type="presParOf" srcId="{ACB58F37-B19F-4DDB-90C0-3752BAA9D7A6}" destId="{242555BF-6299-4838-A753-926A3E1DB5D6}" srcOrd="20" destOrd="0" presId="urn:microsoft.com/office/officeart/2005/8/layout/hChevron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17B395-1E71-4F82-8942-D901AFFFD790}" type="doc">
      <dgm:prSet loTypeId="urn:microsoft.com/office/officeart/2005/8/layout/cycle7" loCatId="cycle" qsTypeId="urn:microsoft.com/office/officeart/2005/8/quickstyle/simple1" qsCatId="simple" csTypeId="urn:microsoft.com/office/officeart/2005/8/colors/accent1_3" csCatId="accent1" phldr="1"/>
      <dgm:spPr/>
      <dgm:t>
        <a:bodyPr/>
        <a:lstStyle/>
        <a:p>
          <a:endParaRPr lang="pt-BR"/>
        </a:p>
      </dgm:t>
    </dgm:pt>
    <dgm:pt modelId="{B7FAD06B-155A-493A-97EA-D5F83277644F}">
      <dgm:prSet phldrT="[Text]"/>
      <dgm:spPr/>
      <dgm:t>
        <a:bodyPr/>
        <a:lstStyle/>
        <a:p>
          <a:r>
            <a:rPr lang="en-US" dirty="0"/>
            <a:t>Market Structure</a:t>
          </a:r>
          <a:endParaRPr lang="pt-BR" dirty="0"/>
        </a:p>
      </dgm:t>
    </dgm:pt>
    <dgm:pt modelId="{E305EB2A-DD6A-4329-A66C-1B598D1187DD}" type="parTrans" cxnId="{06638B6F-461D-417E-B96B-243F7494548F}">
      <dgm:prSet/>
      <dgm:spPr/>
      <dgm:t>
        <a:bodyPr/>
        <a:lstStyle/>
        <a:p>
          <a:endParaRPr lang="pt-BR"/>
        </a:p>
      </dgm:t>
    </dgm:pt>
    <dgm:pt modelId="{17FF1B54-1FF4-48D7-926A-1190270D801B}" type="sibTrans" cxnId="{06638B6F-461D-417E-B96B-243F7494548F}">
      <dgm:prSet/>
      <dgm:spPr/>
      <dgm:t>
        <a:bodyPr/>
        <a:lstStyle/>
        <a:p>
          <a:endParaRPr lang="pt-BR"/>
        </a:p>
      </dgm:t>
    </dgm:pt>
    <dgm:pt modelId="{D58B8390-906D-4A30-8E04-11571E99DB77}">
      <dgm:prSet phldrT="[Text]"/>
      <dgm:spPr/>
      <dgm:t>
        <a:bodyPr/>
        <a:lstStyle/>
        <a:p>
          <a:r>
            <a:rPr lang="en-US" dirty="0"/>
            <a:t>Technology</a:t>
          </a:r>
          <a:endParaRPr lang="pt-BR" dirty="0"/>
        </a:p>
      </dgm:t>
    </dgm:pt>
    <dgm:pt modelId="{36B32065-E9AB-4C13-A7ED-9F6946E08759}" type="parTrans" cxnId="{45113EBD-A768-4F3C-A8F3-0AC29017D397}">
      <dgm:prSet/>
      <dgm:spPr/>
      <dgm:t>
        <a:bodyPr/>
        <a:lstStyle/>
        <a:p>
          <a:endParaRPr lang="pt-BR"/>
        </a:p>
      </dgm:t>
    </dgm:pt>
    <dgm:pt modelId="{B3BCD4CE-6D7A-426A-A141-433158079FA2}" type="sibTrans" cxnId="{45113EBD-A768-4F3C-A8F3-0AC29017D397}">
      <dgm:prSet/>
      <dgm:spPr/>
      <dgm:t>
        <a:bodyPr/>
        <a:lstStyle/>
        <a:p>
          <a:endParaRPr lang="pt-BR"/>
        </a:p>
      </dgm:t>
    </dgm:pt>
    <dgm:pt modelId="{3C62FCEB-39A3-4E4B-8705-7DCA6BA27FD9}">
      <dgm:prSet phldrT="[Text]"/>
      <dgm:spPr>
        <a:solidFill>
          <a:schemeClr val="accent3"/>
        </a:solidFill>
      </dgm:spPr>
      <dgm:t>
        <a:bodyPr/>
        <a:lstStyle/>
        <a:p>
          <a:r>
            <a:rPr lang="en-US" dirty="0"/>
            <a:t>Demand</a:t>
          </a:r>
          <a:endParaRPr lang="pt-BR" dirty="0"/>
        </a:p>
      </dgm:t>
    </dgm:pt>
    <dgm:pt modelId="{34361973-6D78-4C25-89D3-EC9D691AAB8C}" type="parTrans" cxnId="{9050370A-5EEA-4433-B1A9-7AD57458F0CA}">
      <dgm:prSet/>
      <dgm:spPr/>
      <dgm:t>
        <a:bodyPr/>
        <a:lstStyle/>
        <a:p>
          <a:endParaRPr lang="pt-BR"/>
        </a:p>
      </dgm:t>
    </dgm:pt>
    <dgm:pt modelId="{334DC0D8-77A6-480C-8A4D-D82BEE9CEB7F}" type="sibTrans" cxnId="{9050370A-5EEA-4433-B1A9-7AD57458F0CA}">
      <dgm:prSet/>
      <dgm:spPr>
        <a:solidFill>
          <a:schemeClr val="accent3"/>
        </a:solidFill>
      </dgm:spPr>
      <dgm:t>
        <a:bodyPr/>
        <a:lstStyle/>
        <a:p>
          <a:endParaRPr lang="pt-BR"/>
        </a:p>
      </dgm:t>
    </dgm:pt>
    <dgm:pt modelId="{1090C2B4-A0D6-46D5-9F1C-0461E1F21E8B}" type="pres">
      <dgm:prSet presAssocID="{C017B395-1E71-4F82-8942-D901AFFFD790}" presName="Name0" presStyleCnt="0">
        <dgm:presLayoutVars>
          <dgm:dir/>
          <dgm:resizeHandles val="exact"/>
        </dgm:presLayoutVars>
      </dgm:prSet>
      <dgm:spPr/>
    </dgm:pt>
    <dgm:pt modelId="{6FCCA64B-6639-4DF8-B90A-7C6AC80F9EA5}" type="pres">
      <dgm:prSet presAssocID="{B7FAD06B-155A-493A-97EA-D5F83277644F}" presName="node" presStyleLbl="node1" presStyleIdx="0" presStyleCnt="3">
        <dgm:presLayoutVars>
          <dgm:bulletEnabled val="1"/>
        </dgm:presLayoutVars>
      </dgm:prSet>
      <dgm:spPr/>
    </dgm:pt>
    <dgm:pt modelId="{6984CC1C-5E58-4E0E-8A30-3EA2392B1769}" type="pres">
      <dgm:prSet presAssocID="{17FF1B54-1FF4-48D7-926A-1190270D801B}" presName="sibTrans" presStyleLbl="sibTrans2D1" presStyleIdx="0" presStyleCnt="3"/>
      <dgm:spPr/>
    </dgm:pt>
    <dgm:pt modelId="{58B57B29-B67A-4495-9721-22D9B7605A91}" type="pres">
      <dgm:prSet presAssocID="{17FF1B54-1FF4-48D7-926A-1190270D801B}" presName="connectorText" presStyleLbl="sibTrans2D1" presStyleIdx="0" presStyleCnt="3"/>
      <dgm:spPr/>
    </dgm:pt>
    <dgm:pt modelId="{82791445-5D08-4CFB-9C53-B99977466199}" type="pres">
      <dgm:prSet presAssocID="{D58B8390-906D-4A30-8E04-11571E99DB77}" presName="node" presStyleLbl="node1" presStyleIdx="1" presStyleCnt="3">
        <dgm:presLayoutVars>
          <dgm:bulletEnabled val="1"/>
        </dgm:presLayoutVars>
      </dgm:prSet>
      <dgm:spPr/>
    </dgm:pt>
    <dgm:pt modelId="{E2E425E7-9D25-438B-92F9-06776BD25683}" type="pres">
      <dgm:prSet presAssocID="{B3BCD4CE-6D7A-426A-A141-433158079FA2}" presName="sibTrans" presStyleLbl="sibTrans2D1" presStyleIdx="1" presStyleCnt="3"/>
      <dgm:spPr/>
    </dgm:pt>
    <dgm:pt modelId="{B1934A44-DA77-4837-9CAB-543832D9A1DD}" type="pres">
      <dgm:prSet presAssocID="{B3BCD4CE-6D7A-426A-A141-433158079FA2}" presName="connectorText" presStyleLbl="sibTrans2D1" presStyleIdx="1" presStyleCnt="3"/>
      <dgm:spPr/>
    </dgm:pt>
    <dgm:pt modelId="{6E962F16-B1B0-48E3-90F2-6111121EE449}" type="pres">
      <dgm:prSet presAssocID="{3C62FCEB-39A3-4E4B-8705-7DCA6BA27FD9}" presName="node" presStyleLbl="node1" presStyleIdx="2" presStyleCnt="3">
        <dgm:presLayoutVars>
          <dgm:bulletEnabled val="1"/>
        </dgm:presLayoutVars>
      </dgm:prSet>
      <dgm:spPr/>
    </dgm:pt>
    <dgm:pt modelId="{A7253884-7B7A-4BEA-A919-2DA6DA673534}" type="pres">
      <dgm:prSet presAssocID="{334DC0D8-77A6-480C-8A4D-D82BEE9CEB7F}" presName="sibTrans" presStyleLbl="sibTrans2D1" presStyleIdx="2" presStyleCnt="3"/>
      <dgm:spPr/>
    </dgm:pt>
    <dgm:pt modelId="{34EA7265-3CA1-4BFE-9333-5243247B62C4}" type="pres">
      <dgm:prSet presAssocID="{334DC0D8-77A6-480C-8A4D-D82BEE9CEB7F}" presName="connectorText" presStyleLbl="sibTrans2D1" presStyleIdx="2" presStyleCnt="3"/>
      <dgm:spPr/>
    </dgm:pt>
  </dgm:ptLst>
  <dgm:cxnLst>
    <dgm:cxn modelId="{9050370A-5EEA-4433-B1A9-7AD57458F0CA}" srcId="{C017B395-1E71-4F82-8942-D901AFFFD790}" destId="{3C62FCEB-39A3-4E4B-8705-7DCA6BA27FD9}" srcOrd="2" destOrd="0" parTransId="{34361973-6D78-4C25-89D3-EC9D691AAB8C}" sibTransId="{334DC0D8-77A6-480C-8A4D-D82BEE9CEB7F}"/>
    <dgm:cxn modelId="{1049CB37-1E21-448D-9666-691A41A703FE}" type="presOf" srcId="{17FF1B54-1FF4-48D7-926A-1190270D801B}" destId="{58B57B29-B67A-4495-9721-22D9B7605A91}" srcOrd="1" destOrd="0" presId="urn:microsoft.com/office/officeart/2005/8/layout/cycle7"/>
    <dgm:cxn modelId="{8D170A3E-37A4-4D9E-8475-ABEB06D13491}" type="presOf" srcId="{B7FAD06B-155A-493A-97EA-D5F83277644F}" destId="{6FCCA64B-6639-4DF8-B90A-7C6AC80F9EA5}" srcOrd="0" destOrd="0" presId="urn:microsoft.com/office/officeart/2005/8/layout/cycle7"/>
    <dgm:cxn modelId="{9C04634E-618B-4CE1-8B2A-AEA40BF88B6D}" type="presOf" srcId="{334DC0D8-77A6-480C-8A4D-D82BEE9CEB7F}" destId="{34EA7265-3CA1-4BFE-9333-5243247B62C4}" srcOrd="1" destOrd="0" presId="urn:microsoft.com/office/officeart/2005/8/layout/cycle7"/>
    <dgm:cxn modelId="{06638B6F-461D-417E-B96B-243F7494548F}" srcId="{C017B395-1E71-4F82-8942-D901AFFFD790}" destId="{B7FAD06B-155A-493A-97EA-D5F83277644F}" srcOrd="0" destOrd="0" parTransId="{E305EB2A-DD6A-4329-A66C-1B598D1187DD}" sibTransId="{17FF1B54-1FF4-48D7-926A-1190270D801B}"/>
    <dgm:cxn modelId="{A48FB753-44FA-49E9-A9DD-0498F78C93BC}" type="presOf" srcId="{D58B8390-906D-4A30-8E04-11571E99DB77}" destId="{82791445-5D08-4CFB-9C53-B99977466199}" srcOrd="0" destOrd="0" presId="urn:microsoft.com/office/officeart/2005/8/layout/cycle7"/>
    <dgm:cxn modelId="{8807D79E-1DDB-49F1-A5E7-8925E69B6890}" type="presOf" srcId="{B3BCD4CE-6D7A-426A-A141-433158079FA2}" destId="{E2E425E7-9D25-438B-92F9-06776BD25683}" srcOrd="0" destOrd="0" presId="urn:microsoft.com/office/officeart/2005/8/layout/cycle7"/>
    <dgm:cxn modelId="{B7DBABB9-C987-4285-985B-C9B279FB1868}" type="presOf" srcId="{C017B395-1E71-4F82-8942-D901AFFFD790}" destId="{1090C2B4-A0D6-46D5-9F1C-0461E1F21E8B}" srcOrd="0" destOrd="0" presId="urn:microsoft.com/office/officeart/2005/8/layout/cycle7"/>
    <dgm:cxn modelId="{45113EBD-A768-4F3C-A8F3-0AC29017D397}" srcId="{C017B395-1E71-4F82-8942-D901AFFFD790}" destId="{D58B8390-906D-4A30-8E04-11571E99DB77}" srcOrd="1" destOrd="0" parTransId="{36B32065-E9AB-4C13-A7ED-9F6946E08759}" sibTransId="{B3BCD4CE-6D7A-426A-A141-433158079FA2}"/>
    <dgm:cxn modelId="{287163BD-3ED1-4ABB-A081-B83D61783288}" type="presOf" srcId="{334DC0D8-77A6-480C-8A4D-D82BEE9CEB7F}" destId="{A7253884-7B7A-4BEA-A919-2DA6DA673534}" srcOrd="0" destOrd="0" presId="urn:microsoft.com/office/officeart/2005/8/layout/cycle7"/>
    <dgm:cxn modelId="{D77E86E4-0C8B-4678-8393-A63AE266DA5D}" type="presOf" srcId="{B3BCD4CE-6D7A-426A-A141-433158079FA2}" destId="{B1934A44-DA77-4837-9CAB-543832D9A1DD}" srcOrd="1" destOrd="0" presId="urn:microsoft.com/office/officeart/2005/8/layout/cycle7"/>
    <dgm:cxn modelId="{79AC6DE5-5811-4086-9742-011EE0949C19}" type="presOf" srcId="{17FF1B54-1FF4-48D7-926A-1190270D801B}" destId="{6984CC1C-5E58-4E0E-8A30-3EA2392B1769}" srcOrd="0" destOrd="0" presId="urn:microsoft.com/office/officeart/2005/8/layout/cycle7"/>
    <dgm:cxn modelId="{2E863FF1-3373-45C3-BDC6-04BA0D75502C}" type="presOf" srcId="{3C62FCEB-39A3-4E4B-8705-7DCA6BA27FD9}" destId="{6E962F16-B1B0-48E3-90F2-6111121EE449}" srcOrd="0" destOrd="0" presId="urn:microsoft.com/office/officeart/2005/8/layout/cycle7"/>
    <dgm:cxn modelId="{DE865B08-E9C4-43F8-8237-80225691A145}" type="presParOf" srcId="{1090C2B4-A0D6-46D5-9F1C-0461E1F21E8B}" destId="{6FCCA64B-6639-4DF8-B90A-7C6AC80F9EA5}" srcOrd="0" destOrd="0" presId="urn:microsoft.com/office/officeart/2005/8/layout/cycle7"/>
    <dgm:cxn modelId="{507894AF-BD15-49EC-BB79-38126509F1EE}" type="presParOf" srcId="{1090C2B4-A0D6-46D5-9F1C-0461E1F21E8B}" destId="{6984CC1C-5E58-4E0E-8A30-3EA2392B1769}" srcOrd="1" destOrd="0" presId="urn:microsoft.com/office/officeart/2005/8/layout/cycle7"/>
    <dgm:cxn modelId="{CB60339F-4432-4703-80AD-4BB3D6405194}" type="presParOf" srcId="{6984CC1C-5E58-4E0E-8A30-3EA2392B1769}" destId="{58B57B29-B67A-4495-9721-22D9B7605A91}" srcOrd="0" destOrd="0" presId="urn:microsoft.com/office/officeart/2005/8/layout/cycle7"/>
    <dgm:cxn modelId="{F37A4EC5-4E7E-48C1-915E-4EC69FCFB505}" type="presParOf" srcId="{1090C2B4-A0D6-46D5-9F1C-0461E1F21E8B}" destId="{82791445-5D08-4CFB-9C53-B99977466199}" srcOrd="2" destOrd="0" presId="urn:microsoft.com/office/officeart/2005/8/layout/cycle7"/>
    <dgm:cxn modelId="{699F5238-D465-48A1-932B-B8ADD4508785}" type="presParOf" srcId="{1090C2B4-A0D6-46D5-9F1C-0461E1F21E8B}" destId="{E2E425E7-9D25-438B-92F9-06776BD25683}" srcOrd="3" destOrd="0" presId="urn:microsoft.com/office/officeart/2005/8/layout/cycle7"/>
    <dgm:cxn modelId="{EC064292-38C5-43C1-A042-FA7C350B8495}" type="presParOf" srcId="{E2E425E7-9D25-438B-92F9-06776BD25683}" destId="{B1934A44-DA77-4837-9CAB-543832D9A1DD}" srcOrd="0" destOrd="0" presId="urn:microsoft.com/office/officeart/2005/8/layout/cycle7"/>
    <dgm:cxn modelId="{0F84CCBB-3118-4FE2-A852-96D0902F1894}" type="presParOf" srcId="{1090C2B4-A0D6-46D5-9F1C-0461E1F21E8B}" destId="{6E962F16-B1B0-48E3-90F2-6111121EE449}" srcOrd="4" destOrd="0" presId="urn:microsoft.com/office/officeart/2005/8/layout/cycle7"/>
    <dgm:cxn modelId="{3EE70862-00FC-4FC5-8B03-8F1C270D330E}" type="presParOf" srcId="{1090C2B4-A0D6-46D5-9F1C-0461E1F21E8B}" destId="{A7253884-7B7A-4BEA-A919-2DA6DA673534}" srcOrd="5" destOrd="0" presId="urn:microsoft.com/office/officeart/2005/8/layout/cycle7"/>
    <dgm:cxn modelId="{795A18D8-D9F5-423D-AA58-A331BCDD1045}" type="presParOf" srcId="{A7253884-7B7A-4BEA-A919-2DA6DA673534}" destId="{34EA7265-3CA1-4BFE-9333-5243247B62C4}"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17B395-1E71-4F82-8942-D901AFFFD790}" type="doc">
      <dgm:prSet loTypeId="urn:microsoft.com/office/officeart/2005/8/layout/cycle7" loCatId="cycle" qsTypeId="urn:microsoft.com/office/officeart/2005/8/quickstyle/simple1" qsCatId="simple" csTypeId="urn:microsoft.com/office/officeart/2005/8/colors/accent1_3" csCatId="accent1" phldr="1"/>
      <dgm:spPr/>
      <dgm:t>
        <a:bodyPr/>
        <a:lstStyle/>
        <a:p>
          <a:endParaRPr lang="pt-BR"/>
        </a:p>
      </dgm:t>
    </dgm:pt>
    <dgm:pt modelId="{B7FAD06B-155A-493A-97EA-D5F83277644F}">
      <dgm:prSet phldrT="[Text]"/>
      <dgm:spPr/>
      <dgm:t>
        <a:bodyPr/>
        <a:lstStyle/>
        <a:p>
          <a:r>
            <a:rPr lang="en-US" dirty="0"/>
            <a:t>Market Structure</a:t>
          </a:r>
          <a:endParaRPr lang="pt-BR" dirty="0"/>
        </a:p>
      </dgm:t>
    </dgm:pt>
    <dgm:pt modelId="{E305EB2A-DD6A-4329-A66C-1B598D1187DD}" type="parTrans" cxnId="{06638B6F-461D-417E-B96B-243F7494548F}">
      <dgm:prSet/>
      <dgm:spPr/>
      <dgm:t>
        <a:bodyPr/>
        <a:lstStyle/>
        <a:p>
          <a:endParaRPr lang="pt-BR"/>
        </a:p>
      </dgm:t>
    </dgm:pt>
    <dgm:pt modelId="{17FF1B54-1FF4-48D7-926A-1190270D801B}" type="sibTrans" cxnId="{06638B6F-461D-417E-B96B-243F7494548F}">
      <dgm:prSet/>
      <dgm:spPr/>
      <dgm:t>
        <a:bodyPr/>
        <a:lstStyle/>
        <a:p>
          <a:endParaRPr lang="pt-BR"/>
        </a:p>
      </dgm:t>
    </dgm:pt>
    <dgm:pt modelId="{D58B8390-906D-4A30-8E04-11571E99DB77}">
      <dgm:prSet phldrT="[Text]"/>
      <dgm:spPr/>
      <dgm:t>
        <a:bodyPr/>
        <a:lstStyle/>
        <a:p>
          <a:r>
            <a:rPr lang="en-US" dirty="0"/>
            <a:t>Technology</a:t>
          </a:r>
          <a:endParaRPr lang="pt-BR" dirty="0"/>
        </a:p>
      </dgm:t>
    </dgm:pt>
    <dgm:pt modelId="{36B32065-E9AB-4C13-A7ED-9F6946E08759}" type="parTrans" cxnId="{45113EBD-A768-4F3C-A8F3-0AC29017D397}">
      <dgm:prSet/>
      <dgm:spPr/>
      <dgm:t>
        <a:bodyPr/>
        <a:lstStyle/>
        <a:p>
          <a:endParaRPr lang="pt-BR"/>
        </a:p>
      </dgm:t>
    </dgm:pt>
    <dgm:pt modelId="{B3BCD4CE-6D7A-426A-A141-433158079FA2}" type="sibTrans" cxnId="{45113EBD-A768-4F3C-A8F3-0AC29017D397}">
      <dgm:prSet/>
      <dgm:spPr/>
      <dgm:t>
        <a:bodyPr/>
        <a:lstStyle/>
        <a:p>
          <a:endParaRPr lang="pt-BR"/>
        </a:p>
      </dgm:t>
    </dgm:pt>
    <dgm:pt modelId="{3C62FCEB-39A3-4E4B-8705-7DCA6BA27FD9}">
      <dgm:prSet phldrT="[Text]"/>
      <dgm:spPr>
        <a:solidFill>
          <a:schemeClr val="accent3"/>
        </a:solidFill>
      </dgm:spPr>
      <dgm:t>
        <a:bodyPr/>
        <a:lstStyle/>
        <a:p>
          <a:r>
            <a:rPr lang="en-US" dirty="0"/>
            <a:t>Demand</a:t>
          </a:r>
          <a:endParaRPr lang="pt-BR" dirty="0"/>
        </a:p>
      </dgm:t>
    </dgm:pt>
    <dgm:pt modelId="{34361973-6D78-4C25-89D3-EC9D691AAB8C}" type="parTrans" cxnId="{9050370A-5EEA-4433-B1A9-7AD57458F0CA}">
      <dgm:prSet/>
      <dgm:spPr/>
      <dgm:t>
        <a:bodyPr/>
        <a:lstStyle/>
        <a:p>
          <a:endParaRPr lang="pt-BR"/>
        </a:p>
      </dgm:t>
    </dgm:pt>
    <dgm:pt modelId="{334DC0D8-77A6-480C-8A4D-D82BEE9CEB7F}" type="sibTrans" cxnId="{9050370A-5EEA-4433-B1A9-7AD57458F0CA}">
      <dgm:prSet/>
      <dgm:spPr>
        <a:solidFill>
          <a:schemeClr val="accent3"/>
        </a:solidFill>
      </dgm:spPr>
      <dgm:t>
        <a:bodyPr/>
        <a:lstStyle/>
        <a:p>
          <a:endParaRPr lang="pt-BR"/>
        </a:p>
      </dgm:t>
    </dgm:pt>
    <dgm:pt modelId="{1090C2B4-A0D6-46D5-9F1C-0461E1F21E8B}" type="pres">
      <dgm:prSet presAssocID="{C017B395-1E71-4F82-8942-D901AFFFD790}" presName="Name0" presStyleCnt="0">
        <dgm:presLayoutVars>
          <dgm:dir/>
          <dgm:resizeHandles val="exact"/>
        </dgm:presLayoutVars>
      </dgm:prSet>
      <dgm:spPr/>
    </dgm:pt>
    <dgm:pt modelId="{6FCCA64B-6639-4DF8-B90A-7C6AC80F9EA5}" type="pres">
      <dgm:prSet presAssocID="{B7FAD06B-155A-493A-97EA-D5F83277644F}" presName="node" presStyleLbl="node1" presStyleIdx="0" presStyleCnt="3">
        <dgm:presLayoutVars>
          <dgm:bulletEnabled val="1"/>
        </dgm:presLayoutVars>
      </dgm:prSet>
      <dgm:spPr/>
    </dgm:pt>
    <dgm:pt modelId="{6984CC1C-5E58-4E0E-8A30-3EA2392B1769}" type="pres">
      <dgm:prSet presAssocID="{17FF1B54-1FF4-48D7-926A-1190270D801B}" presName="sibTrans" presStyleLbl="sibTrans2D1" presStyleIdx="0" presStyleCnt="3"/>
      <dgm:spPr/>
    </dgm:pt>
    <dgm:pt modelId="{58B57B29-B67A-4495-9721-22D9B7605A91}" type="pres">
      <dgm:prSet presAssocID="{17FF1B54-1FF4-48D7-926A-1190270D801B}" presName="connectorText" presStyleLbl="sibTrans2D1" presStyleIdx="0" presStyleCnt="3"/>
      <dgm:spPr/>
    </dgm:pt>
    <dgm:pt modelId="{82791445-5D08-4CFB-9C53-B99977466199}" type="pres">
      <dgm:prSet presAssocID="{D58B8390-906D-4A30-8E04-11571E99DB77}" presName="node" presStyleLbl="node1" presStyleIdx="1" presStyleCnt="3">
        <dgm:presLayoutVars>
          <dgm:bulletEnabled val="1"/>
        </dgm:presLayoutVars>
      </dgm:prSet>
      <dgm:spPr/>
    </dgm:pt>
    <dgm:pt modelId="{E2E425E7-9D25-438B-92F9-06776BD25683}" type="pres">
      <dgm:prSet presAssocID="{B3BCD4CE-6D7A-426A-A141-433158079FA2}" presName="sibTrans" presStyleLbl="sibTrans2D1" presStyleIdx="1" presStyleCnt="3"/>
      <dgm:spPr/>
    </dgm:pt>
    <dgm:pt modelId="{B1934A44-DA77-4837-9CAB-543832D9A1DD}" type="pres">
      <dgm:prSet presAssocID="{B3BCD4CE-6D7A-426A-A141-433158079FA2}" presName="connectorText" presStyleLbl="sibTrans2D1" presStyleIdx="1" presStyleCnt="3"/>
      <dgm:spPr/>
    </dgm:pt>
    <dgm:pt modelId="{6E962F16-B1B0-48E3-90F2-6111121EE449}" type="pres">
      <dgm:prSet presAssocID="{3C62FCEB-39A3-4E4B-8705-7DCA6BA27FD9}" presName="node" presStyleLbl="node1" presStyleIdx="2" presStyleCnt="3">
        <dgm:presLayoutVars>
          <dgm:bulletEnabled val="1"/>
        </dgm:presLayoutVars>
      </dgm:prSet>
      <dgm:spPr/>
    </dgm:pt>
    <dgm:pt modelId="{A7253884-7B7A-4BEA-A919-2DA6DA673534}" type="pres">
      <dgm:prSet presAssocID="{334DC0D8-77A6-480C-8A4D-D82BEE9CEB7F}" presName="sibTrans" presStyleLbl="sibTrans2D1" presStyleIdx="2" presStyleCnt="3"/>
      <dgm:spPr/>
    </dgm:pt>
    <dgm:pt modelId="{34EA7265-3CA1-4BFE-9333-5243247B62C4}" type="pres">
      <dgm:prSet presAssocID="{334DC0D8-77A6-480C-8A4D-D82BEE9CEB7F}" presName="connectorText" presStyleLbl="sibTrans2D1" presStyleIdx="2" presStyleCnt="3"/>
      <dgm:spPr/>
    </dgm:pt>
  </dgm:ptLst>
  <dgm:cxnLst>
    <dgm:cxn modelId="{9050370A-5EEA-4433-B1A9-7AD57458F0CA}" srcId="{C017B395-1E71-4F82-8942-D901AFFFD790}" destId="{3C62FCEB-39A3-4E4B-8705-7DCA6BA27FD9}" srcOrd="2" destOrd="0" parTransId="{34361973-6D78-4C25-89D3-EC9D691AAB8C}" sibTransId="{334DC0D8-77A6-480C-8A4D-D82BEE9CEB7F}"/>
    <dgm:cxn modelId="{1049CB37-1E21-448D-9666-691A41A703FE}" type="presOf" srcId="{17FF1B54-1FF4-48D7-926A-1190270D801B}" destId="{58B57B29-B67A-4495-9721-22D9B7605A91}" srcOrd="1" destOrd="0" presId="urn:microsoft.com/office/officeart/2005/8/layout/cycle7"/>
    <dgm:cxn modelId="{8D170A3E-37A4-4D9E-8475-ABEB06D13491}" type="presOf" srcId="{B7FAD06B-155A-493A-97EA-D5F83277644F}" destId="{6FCCA64B-6639-4DF8-B90A-7C6AC80F9EA5}" srcOrd="0" destOrd="0" presId="urn:microsoft.com/office/officeart/2005/8/layout/cycle7"/>
    <dgm:cxn modelId="{9C04634E-618B-4CE1-8B2A-AEA40BF88B6D}" type="presOf" srcId="{334DC0D8-77A6-480C-8A4D-D82BEE9CEB7F}" destId="{34EA7265-3CA1-4BFE-9333-5243247B62C4}" srcOrd="1" destOrd="0" presId="urn:microsoft.com/office/officeart/2005/8/layout/cycle7"/>
    <dgm:cxn modelId="{06638B6F-461D-417E-B96B-243F7494548F}" srcId="{C017B395-1E71-4F82-8942-D901AFFFD790}" destId="{B7FAD06B-155A-493A-97EA-D5F83277644F}" srcOrd="0" destOrd="0" parTransId="{E305EB2A-DD6A-4329-A66C-1B598D1187DD}" sibTransId="{17FF1B54-1FF4-48D7-926A-1190270D801B}"/>
    <dgm:cxn modelId="{A48FB753-44FA-49E9-A9DD-0498F78C93BC}" type="presOf" srcId="{D58B8390-906D-4A30-8E04-11571E99DB77}" destId="{82791445-5D08-4CFB-9C53-B99977466199}" srcOrd="0" destOrd="0" presId="urn:microsoft.com/office/officeart/2005/8/layout/cycle7"/>
    <dgm:cxn modelId="{8807D79E-1DDB-49F1-A5E7-8925E69B6890}" type="presOf" srcId="{B3BCD4CE-6D7A-426A-A141-433158079FA2}" destId="{E2E425E7-9D25-438B-92F9-06776BD25683}" srcOrd="0" destOrd="0" presId="urn:microsoft.com/office/officeart/2005/8/layout/cycle7"/>
    <dgm:cxn modelId="{B7DBABB9-C987-4285-985B-C9B279FB1868}" type="presOf" srcId="{C017B395-1E71-4F82-8942-D901AFFFD790}" destId="{1090C2B4-A0D6-46D5-9F1C-0461E1F21E8B}" srcOrd="0" destOrd="0" presId="urn:microsoft.com/office/officeart/2005/8/layout/cycle7"/>
    <dgm:cxn modelId="{45113EBD-A768-4F3C-A8F3-0AC29017D397}" srcId="{C017B395-1E71-4F82-8942-D901AFFFD790}" destId="{D58B8390-906D-4A30-8E04-11571E99DB77}" srcOrd="1" destOrd="0" parTransId="{36B32065-E9AB-4C13-A7ED-9F6946E08759}" sibTransId="{B3BCD4CE-6D7A-426A-A141-433158079FA2}"/>
    <dgm:cxn modelId="{287163BD-3ED1-4ABB-A081-B83D61783288}" type="presOf" srcId="{334DC0D8-77A6-480C-8A4D-D82BEE9CEB7F}" destId="{A7253884-7B7A-4BEA-A919-2DA6DA673534}" srcOrd="0" destOrd="0" presId="urn:microsoft.com/office/officeart/2005/8/layout/cycle7"/>
    <dgm:cxn modelId="{D77E86E4-0C8B-4678-8393-A63AE266DA5D}" type="presOf" srcId="{B3BCD4CE-6D7A-426A-A141-433158079FA2}" destId="{B1934A44-DA77-4837-9CAB-543832D9A1DD}" srcOrd="1" destOrd="0" presId="urn:microsoft.com/office/officeart/2005/8/layout/cycle7"/>
    <dgm:cxn modelId="{79AC6DE5-5811-4086-9742-011EE0949C19}" type="presOf" srcId="{17FF1B54-1FF4-48D7-926A-1190270D801B}" destId="{6984CC1C-5E58-4E0E-8A30-3EA2392B1769}" srcOrd="0" destOrd="0" presId="urn:microsoft.com/office/officeart/2005/8/layout/cycle7"/>
    <dgm:cxn modelId="{2E863FF1-3373-45C3-BDC6-04BA0D75502C}" type="presOf" srcId="{3C62FCEB-39A3-4E4B-8705-7DCA6BA27FD9}" destId="{6E962F16-B1B0-48E3-90F2-6111121EE449}" srcOrd="0" destOrd="0" presId="urn:microsoft.com/office/officeart/2005/8/layout/cycle7"/>
    <dgm:cxn modelId="{DE865B08-E9C4-43F8-8237-80225691A145}" type="presParOf" srcId="{1090C2B4-A0D6-46D5-9F1C-0461E1F21E8B}" destId="{6FCCA64B-6639-4DF8-B90A-7C6AC80F9EA5}" srcOrd="0" destOrd="0" presId="urn:microsoft.com/office/officeart/2005/8/layout/cycle7"/>
    <dgm:cxn modelId="{507894AF-BD15-49EC-BB79-38126509F1EE}" type="presParOf" srcId="{1090C2B4-A0D6-46D5-9F1C-0461E1F21E8B}" destId="{6984CC1C-5E58-4E0E-8A30-3EA2392B1769}" srcOrd="1" destOrd="0" presId="urn:microsoft.com/office/officeart/2005/8/layout/cycle7"/>
    <dgm:cxn modelId="{CB60339F-4432-4703-80AD-4BB3D6405194}" type="presParOf" srcId="{6984CC1C-5E58-4E0E-8A30-3EA2392B1769}" destId="{58B57B29-B67A-4495-9721-22D9B7605A91}" srcOrd="0" destOrd="0" presId="urn:microsoft.com/office/officeart/2005/8/layout/cycle7"/>
    <dgm:cxn modelId="{F37A4EC5-4E7E-48C1-915E-4EC69FCFB505}" type="presParOf" srcId="{1090C2B4-A0D6-46D5-9F1C-0461E1F21E8B}" destId="{82791445-5D08-4CFB-9C53-B99977466199}" srcOrd="2" destOrd="0" presId="urn:microsoft.com/office/officeart/2005/8/layout/cycle7"/>
    <dgm:cxn modelId="{699F5238-D465-48A1-932B-B8ADD4508785}" type="presParOf" srcId="{1090C2B4-A0D6-46D5-9F1C-0461E1F21E8B}" destId="{E2E425E7-9D25-438B-92F9-06776BD25683}" srcOrd="3" destOrd="0" presId="urn:microsoft.com/office/officeart/2005/8/layout/cycle7"/>
    <dgm:cxn modelId="{EC064292-38C5-43C1-A042-FA7C350B8495}" type="presParOf" srcId="{E2E425E7-9D25-438B-92F9-06776BD25683}" destId="{B1934A44-DA77-4837-9CAB-543832D9A1DD}" srcOrd="0" destOrd="0" presId="urn:microsoft.com/office/officeart/2005/8/layout/cycle7"/>
    <dgm:cxn modelId="{0F84CCBB-3118-4FE2-A852-96D0902F1894}" type="presParOf" srcId="{1090C2B4-A0D6-46D5-9F1C-0461E1F21E8B}" destId="{6E962F16-B1B0-48E3-90F2-6111121EE449}" srcOrd="4" destOrd="0" presId="urn:microsoft.com/office/officeart/2005/8/layout/cycle7"/>
    <dgm:cxn modelId="{3EE70862-00FC-4FC5-8B03-8F1C270D330E}" type="presParOf" srcId="{1090C2B4-A0D6-46D5-9F1C-0461E1F21E8B}" destId="{A7253884-7B7A-4BEA-A919-2DA6DA673534}" srcOrd="5" destOrd="0" presId="urn:microsoft.com/office/officeart/2005/8/layout/cycle7"/>
    <dgm:cxn modelId="{795A18D8-D9F5-423D-AA58-A331BCDD1045}" type="presParOf" srcId="{A7253884-7B7A-4BEA-A919-2DA6DA673534}" destId="{34EA7265-3CA1-4BFE-9333-5243247B62C4}"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17B395-1E71-4F82-8942-D901AFFFD790}" type="doc">
      <dgm:prSet loTypeId="urn:microsoft.com/office/officeart/2005/8/layout/cycle7" loCatId="cycle" qsTypeId="urn:microsoft.com/office/officeart/2005/8/quickstyle/simple1" qsCatId="simple" csTypeId="urn:microsoft.com/office/officeart/2005/8/colors/accent1_3" csCatId="accent1" phldr="1"/>
      <dgm:spPr/>
      <dgm:t>
        <a:bodyPr/>
        <a:lstStyle/>
        <a:p>
          <a:endParaRPr lang="pt-BR"/>
        </a:p>
      </dgm:t>
    </dgm:pt>
    <dgm:pt modelId="{B7FAD06B-155A-493A-97EA-D5F83277644F}">
      <dgm:prSet phldrT="[Text]"/>
      <dgm:spPr/>
      <dgm:t>
        <a:bodyPr/>
        <a:lstStyle/>
        <a:p>
          <a:r>
            <a:rPr lang="en-US" dirty="0"/>
            <a:t>Market Structure</a:t>
          </a:r>
          <a:endParaRPr lang="pt-BR" dirty="0"/>
        </a:p>
      </dgm:t>
    </dgm:pt>
    <dgm:pt modelId="{E305EB2A-DD6A-4329-A66C-1B598D1187DD}" type="parTrans" cxnId="{06638B6F-461D-417E-B96B-243F7494548F}">
      <dgm:prSet/>
      <dgm:spPr/>
      <dgm:t>
        <a:bodyPr/>
        <a:lstStyle/>
        <a:p>
          <a:endParaRPr lang="pt-BR"/>
        </a:p>
      </dgm:t>
    </dgm:pt>
    <dgm:pt modelId="{17FF1B54-1FF4-48D7-926A-1190270D801B}" type="sibTrans" cxnId="{06638B6F-461D-417E-B96B-243F7494548F}">
      <dgm:prSet/>
      <dgm:spPr/>
      <dgm:t>
        <a:bodyPr/>
        <a:lstStyle/>
        <a:p>
          <a:endParaRPr lang="pt-BR"/>
        </a:p>
      </dgm:t>
    </dgm:pt>
    <dgm:pt modelId="{D58B8390-906D-4A30-8E04-11571E99DB77}">
      <dgm:prSet phldrT="[Text]"/>
      <dgm:spPr/>
      <dgm:t>
        <a:bodyPr/>
        <a:lstStyle/>
        <a:p>
          <a:r>
            <a:rPr lang="en-US" dirty="0"/>
            <a:t>Technology</a:t>
          </a:r>
          <a:endParaRPr lang="pt-BR" dirty="0"/>
        </a:p>
      </dgm:t>
    </dgm:pt>
    <dgm:pt modelId="{36B32065-E9AB-4C13-A7ED-9F6946E08759}" type="parTrans" cxnId="{45113EBD-A768-4F3C-A8F3-0AC29017D397}">
      <dgm:prSet/>
      <dgm:spPr/>
      <dgm:t>
        <a:bodyPr/>
        <a:lstStyle/>
        <a:p>
          <a:endParaRPr lang="pt-BR"/>
        </a:p>
      </dgm:t>
    </dgm:pt>
    <dgm:pt modelId="{B3BCD4CE-6D7A-426A-A141-433158079FA2}" type="sibTrans" cxnId="{45113EBD-A768-4F3C-A8F3-0AC29017D397}">
      <dgm:prSet/>
      <dgm:spPr/>
      <dgm:t>
        <a:bodyPr/>
        <a:lstStyle/>
        <a:p>
          <a:endParaRPr lang="pt-BR"/>
        </a:p>
      </dgm:t>
    </dgm:pt>
    <dgm:pt modelId="{3C62FCEB-39A3-4E4B-8705-7DCA6BA27FD9}">
      <dgm:prSet phldrT="[Text]"/>
      <dgm:spPr>
        <a:solidFill>
          <a:schemeClr val="accent3"/>
        </a:solidFill>
      </dgm:spPr>
      <dgm:t>
        <a:bodyPr/>
        <a:lstStyle/>
        <a:p>
          <a:r>
            <a:rPr lang="en-US" dirty="0"/>
            <a:t>Demand</a:t>
          </a:r>
          <a:endParaRPr lang="pt-BR" dirty="0"/>
        </a:p>
      </dgm:t>
    </dgm:pt>
    <dgm:pt modelId="{34361973-6D78-4C25-89D3-EC9D691AAB8C}" type="parTrans" cxnId="{9050370A-5EEA-4433-B1A9-7AD57458F0CA}">
      <dgm:prSet/>
      <dgm:spPr/>
      <dgm:t>
        <a:bodyPr/>
        <a:lstStyle/>
        <a:p>
          <a:endParaRPr lang="pt-BR"/>
        </a:p>
      </dgm:t>
    </dgm:pt>
    <dgm:pt modelId="{334DC0D8-77A6-480C-8A4D-D82BEE9CEB7F}" type="sibTrans" cxnId="{9050370A-5EEA-4433-B1A9-7AD57458F0CA}">
      <dgm:prSet/>
      <dgm:spPr>
        <a:solidFill>
          <a:schemeClr val="accent3"/>
        </a:solidFill>
      </dgm:spPr>
      <dgm:t>
        <a:bodyPr/>
        <a:lstStyle/>
        <a:p>
          <a:endParaRPr lang="pt-BR"/>
        </a:p>
      </dgm:t>
    </dgm:pt>
    <dgm:pt modelId="{1090C2B4-A0D6-46D5-9F1C-0461E1F21E8B}" type="pres">
      <dgm:prSet presAssocID="{C017B395-1E71-4F82-8942-D901AFFFD790}" presName="Name0" presStyleCnt="0">
        <dgm:presLayoutVars>
          <dgm:dir/>
          <dgm:resizeHandles val="exact"/>
        </dgm:presLayoutVars>
      </dgm:prSet>
      <dgm:spPr/>
    </dgm:pt>
    <dgm:pt modelId="{6FCCA64B-6639-4DF8-B90A-7C6AC80F9EA5}" type="pres">
      <dgm:prSet presAssocID="{B7FAD06B-155A-493A-97EA-D5F83277644F}" presName="node" presStyleLbl="node1" presStyleIdx="0" presStyleCnt="3">
        <dgm:presLayoutVars>
          <dgm:bulletEnabled val="1"/>
        </dgm:presLayoutVars>
      </dgm:prSet>
      <dgm:spPr/>
    </dgm:pt>
    <dgm:pt modelId="{6984CC1C-5E58-4E0E-8A30-3EA2392B1769}" type="pres">
      <dgm:prSet presAssocID="{17FF1B54-1FF4-48D7-926A-1190270D801B}" presName="sibTrans" presStyleLbl="sibTrans2D1" presStyleIdx="0" presStyleCnt="3"/>
      <dgm:spPr/>
    </dgm:pt>
    <dgm:pt modelId="{58B57B29-B67A-4495-9721-22D9B7605A91}" type="pres">
      <dgm:prSet presAssocID="{17FF1B54-1FF4-48D7-926A-1190270D801B}" presName="connectorText" presStyleLbl="sibTrans2D1" presStyleIdx="0" presStyleCnt="3"/>
      <dgm:spPr/>
    </dgm:pt>
    <dgm:pt modelId="{82791445-5D08-4CFB-9C53-B99977466199}" type="pres">
      <dgm:prSet presAssocID="{D58B8390-906D-4A30-8E04-11571E99DB77}" presName="node" presStyleLbl="node1" presStyleIdx="1" presStyleCnt="3">
        <dgm:presLayoutVars>
          <dgm:bulletEnabled val="1"/>
        </dgm:presLayoutVars>
      </dgm:prSet>
      <dgm:spPr/>
    </dgm:pt>
    <dgm:pt modelId="{E2E425E7-9D25-438B-92F9-06776BD25683}" type="pres">
      <dgm:prSet presAssocID="{B3BCD4CE-6D7A-426A-A141-433158079FA2}" presName="sibTrans" presStyleLbl="sibTrans2D1" presStyleIdx="1" presStyleCnt="3"/>
      <dgm:spPr/>
    </dgm:pt>
    <dgm:pt modelId="{B1934A44-DA77-4837-9CAB-543832D9A1DD}" type="pres">
      <dgm:prSet presAssocID="{B3BCD4CE-6D7A-426A-A141-433158079FA2}" presName="connectorText" presStyleLbl="sibTrans2D1" presStyleIdx="1" presStyleCnt="3"/>
      <dgm:spPr/>
    </dgm:pt>
    <dgm:pt modelId="{6E962F16-B1B0-48E3-90F2-6111121EE449}" type="pres">
      <dgm:prSet presAssocID="{3C62FCEB-39A3-4E4B-8705-7DCA6BA27FD9}" presName="node" presStyleLbl="node1" presStyleIdx="2" presStyleCnt="3">
        <dgm:presLayoutVars>
          <dgm:bulletEnabled val="1"/>
        </dgm:presLayoutVars>
      </dgm:prSet>
      <dgm:spPr/>
    </dgm:pt>
    <dgm:pt modelId="{A7253884-7B7A-4BEA-A919-2DA6DA673534}" type="pres">
      <dgm:prSet presAssocID="{334DC0D8-77A6-480C-8A4D-D82BEE9CEB7F}" presName="sibTrans" presStyleLbl="sibTrans2D1" presStyleIdx="2" presStyleCnt="3"/>
      <dgm:spPr/>
    </dgm:pt>
    <dgm:pt modelId="{34EA7265-3CA1-4BFE-9333-5243247B62C4}" type="pres">
      <dgm:prSet presAssocID="{334DC0D8-77A6-480C-8A4D-D82BEE9CEB7F}" presName="connectorText" presStyleLbl="sibTrans2D1" presStyleIdx="2" presStyleCnt="3"/>
      <dgm:spPr/>
    </dgm:pt>
  </dgm:ptLst>
  <dgm:cxnLst>
    <dgm:cxn modelId="{9050370A-5EEA-4433-B1A9-7AD57458F0CA}" srcId="{C017B395-1E71-4F82-8942-D901AFFFD790}" destId="{3C62FCEB-39A3-4E4B-8705-7DCA6BA27FD9}" srcOrd="2" destOrd="0" parTransId="{34361973-6D78-4C25-89D3-EC9D691AAB8C}" sibTransId="{334DC0D8-77A6-480C-8A4D-D82BEE9CEB7F}"/>
    <dgm:cxn modelId="{1049CB37-1E21-448D-9666-691A41A703FE}" type="presOf" srcId="{17FF1B54-1FF4-48D7-926A-1190270D801B}" destId="{58B57B29-B67A-4495-9721-22D9B7605A91}" srcOrd="1" destOrd="0" presId="urn:microsoft.com/office/officeart/2005/8/layout/cycle7"/>
    <dgm:cxn modelId="{8D170A3E-37A4-4D9E-8475-ABEB06D13491}" type="presOf" srcId="{B7FAD06B-155A-493A-97EA-D5F83277644F}" destId="{6FCCA64B-6639-4DF8-B90A-7C6AC80F9EA5}" srcOrd="0" destOrd="0" presId="urn:microsoft.com/office/officeart/2005/8/layout/cycle7"/>
    <dgm:cxn modelId="{9C04634E-618B-4CE1-8B2A-AEA40BF88B6D}" type="presOf" srcId="{334DC0D8-77A6-480C-8A4D-D82BEE9CEB7F}" destId="{34EA7265-3CA1-4BFE-9333-5243247B62C4}" srcOrd="1" destOrd="0" presId="urn:microsoft.com/office/officeart/2005/8/layout/cycle7"/>
    <dgm:cxn modelId="{06638B6F-461D-417E-B96B-243F7494548F}" srcId="{C017B395-1E71-4F82-8942-D901AFFFD790}" destId="{B7FAD06B-155A-493A-97EA-D5F83277644F}" srcOrd="0" destOrd="0" parTransId="{E305EB2A-DD6A-4329-A66C-1B598D1187DD}" sibTransId="{17FF1B54-1FF4-48D7-926A-1190270D801B}"/>
    <dgm:cxn modelId="{A48FB753-44FA-49E9-A9DD-0498F78C93BC}" type="presOf" srcId="{D58B8390-906D-4A30-8E04-11571E99DB77}" destId="{82791445-5D08-4CFB-9C53-B99977466199}" srcOrd="0" destOrd="0" presId="urn:microsoft.com/office/officeart/2005/8/layout/cycle7"/>
    <dgm:cxn modelId="{8807D79E-1DDB-49F1-A5E7-8925E69B6890}" type="presOf" srcId="{B3BCD4CE-6D7A-426A-A141-433158079FA2}" destId="{E2E425E7-9D25-438B-92F9-06776BD25683}" srcOrd="0" destOrd="0" presId="urn:microsoft.com/office/officeart/2005/8/layout/cycle7"/>
    <dgm:cxn modelId="{B7DBABB9-C987-4285-985B-C9B279FB1868}" type="presOf" srcId="{C017B395-1E71-4F82-8942-D901AFFFD790}" destId="{1090C2B4-A0D6-46D5-9F1C-0461E1F21E8B}" srcOrd="0" destOrd="0" presId="urn:microsoft.com/office/officeart/2005/8/layout/cycle7"/>
    <dgm:cxn modelId="{45113EBD-A768-4F3C-A8F3-0AC29017D397}" srcId="{C017B395-1E71-4F82-8942-D901AFFFD790}" destId="{D58B8390-906D-4A30-8E04-11571E99DB77}" srcOrd="1" destOrd="0" parTransId="{36B32065-E9AB-4C13-A7ED-9F6946E08759}" sibTransId="{B3BCD4CE-6D7A-426A-A141-433158079FA2}"/>
    <dgm:cxn modelId="{287163BD-3ED1-4ABB-A081-B83D61783288}" type="presOf" srcId="{334DC0D8-77A6-480C-8A4D-D82BEE9CEB7F}" destId="{A7253884-7B7A-4BEA-A919-2DA6DA673534}" srcOrd="0" destOrd="0" presId="urn:microsoft.com/office/officeart/2005/8/layout/cycle7"/>
    <dgm:cxn modelId="{D77E86E4-0C8B-4678-8393-A63AE266DA5D}" type="presOf" srcId="{B3BCD4CE-6D7A-426A-A141-433158079FA2}" destId="{B1934A44-DA77-4837-9CAB-543832D9A1DD}" srcOrd="1" destOrd="0" presId="urn:microsoft.com/office/officeart/2005/8/layout/cycle7"/>
    <dgm:cxn modelId="{79AC6DE5-5811-4086-9742-011EE0949C19}" type="presOf" srcId="{17FF1B54-1FF4-48D7-926A-1190270D801B}" destId="{6984CC1C-5E58-4E0E-8A30-3EA2392B1769}" srcOrd="0" destOrd="0" presId="urn:microsoft.com/office/officeart/2005/8/layout/cycle7"/>
    <dgm:cxn modelId="{2E863FF1-3373-45C3-BDC6-04BA0D75502C}" type="presOf" srcId="{3C62FCEB-39A3-4E4B-8705-7DCA6BA27FD9}" destId="{6E962F16-B1B0-48E3-90F2-6111121EE449}" srcOrd="0" destOrd="0" presId="urn:microsoft.com/office/officeart/2005/8/layout/cycle7"/>
    <dgm:cxn modelId="{DE865B08-E9C4-43F8-8237-80225691A145}" type="presParOf" srcId="{1090C2B4-A0D6-46D5-9F1C-0461E1F21E8B}" destId="{6FCCA64B-6639-4DF8-B90A-7C6AC80F9EA5}" srcOrd="0" destOrd="0" presId="urn:microsoft.com/office/officeart/2005/8/layout/cycle7"/>
    <dgm:cxn modelId="{507894AF-BD15-49EC-BB79-38126509F1EE}" type="presParOf" srcId="{1090C2B4-A0D6-46D5-9F1C-0461E1F21E8B}" destId="{6984CC1C-5E58-4E0E-8A30-3EA2392B1769}" srcOrd="1" destOrd="0" presId="urn:microsoft.com/office/officeart/2005/8/layout/cycle7"/>
    <dgm:cxn modelId="{CB60339F-4432-4703-80AD-4BB3D6405194}" type="presParOf" srcId="{6984CC1C-5E58-4E0E-8A30-3EA2392B1769}" destId="{58B57B29-B67A-4495-9721-22D9B7605A91}" srcOrd="0" destOrd="0" presId="urn:microsoft.com/office/officeart/2005/8/layout/cycle7"/>
    <dgm:cxn modelId="{F37A4EC5-4E7E-48C1-915E-4EC69FCFB505}" type="presParOf" srcId="{1090C2B4-A0D6-46D5-9F1C-0461E1F21E8B}" destId="{82791445-5D08-4CFB-9C53-B99977466199}" srcOrd="2" destOrd="0" presId="urn:microsoft.com/office/officeart/2005/8/layout/cycle7"/>
    <dgm:cxn modelId="{699F5238-D465-48A1-932B-B8ADD4508785}" type="presParOf" srcId="{1090C2B4-A0D6-46D5-9F1C-0461E1F21E8B}" destId="{E2E425E7-9D25-438B-92F9-06776BD25683}" srcOrd="3" destOrd="0" presId="urn:microsoft.com/office/officeart/2005/8/layout/cycle7"/>
    <dgm:cxn modelId="{EC064292-38C5-43C1-A042-FA7C350B8495}" type="presParOf" srcId="{E2E425E7-9D25-438B-92F9-06776BD25683}" destId="{B1934A44-DA77-4837-9CAB-543832D9A1DD}" srcOrd="0" destOrd="0" presId="urn:microsoft.com/office/officeart/2005/8/layout/cycle7"/>
    <dgm:cxn modelId="{0F84CCBB-3118-4FE2-A852-96D0902F1894}" type="presParOf" srcId="{1090C2B4-A0D6-46D5-9F1C-0461E1F21E8B}" destId="{6E962F16-B1B0-48E3-90F2-6111121EE449}" srcOrd="4" destOrd="0" presId="urn:microsoft.com/office/officeart/2005/8/layout/cycle7"/>
    <dgm:cxn modelId="{3EE70862-00FC-4FC5-8B03-8F1C270D330E}" type="presParOf" srcId="{1090C2B4-A0D6-46D5-9F1C-0461E1F21E8B}" destId="{A7253884-7B7A-4BEA-A919-2DA6DA673534}" srcOrd="5" destOrd="0" presId="urn:microsoft.com/office/officeart/2005/8/layout/cycle7"/>
    <dgm:cxn modelId="{795A18D8-D9F5-423D-AA58-A331BCDD1045}" type="presParOf" srcId="{A7253884-7B7A-4BEA-A919-2DA6DA673534}" destId="{34EA7265-3CA1-4BFE-9333-5243247B62C4}"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17B395-1E71-4F82-8942-D901AFFFD790}" type="doc">
      <dgm:prSet loTypeId="urn:microsoft.com/office/officeart/2005/8/layout/cycle7" loCatId="cycle" qsTypeId="urn:microsoft.com/office/officeart/2005/8/quickstyle/simple1" qsCatId="simple" csTypeId="urn:microsoft.com/office/officeart/2005/8/colors/accent1_3" csCatId="accent1" phldr="1"/>
      <dgm:spPr/>
      <dgm:t>
        <a:bodyPr/>
        <a:lstStyle/>
        <a:p>
          <a:endParaRPr lang="pt-BR"/>
        </a:p>
      </dgm:t>
    </dgm:pt>
    <dgm:pt modelId="{B7FAD06B-155A-493A-97EA-D5F83277644F}">
      <dgm:prSet phldrT="[Text]"/>
      <dgm:spPr/>
      <dgm:t>
        <a:bodyPr/>
        <a:lstStyle/>
        <a:p>
          <a:r>
            <a:rPr lang="en-US" dirty="0"/>
            <a:t>Market Structure</a:t>
          </a:r>
          <a:endParaRPr lang="pt-BR" dirty="0"/>
        </a:p>
      </dgm:t>
    </dgm:pt>
    <dgm:pt modelId="{E305EB2A-DD6A-4329-A66C-1B598D1187DD}" type="parTrans" cxnId="{06638B6F-461D-417E-B96B-243F7494548F}">
      <dgm:prSet/>
      <dgm:spPr/>
      <dgm:t>
        <a:bodyPr/>
        <a:lstStyle/>
        <a:p>
          <a:endParaRPr lang="pt-BR"/>
        </a:p>
      </dgm:t>
    </dgm:pt>
    <dgm:pt modelId="{17FF1B54-1FF4-48D7-926A-1190270D801B}" type="sibTrans" cxnId="{06638B6F-461D-417E-B96B-243F7494548F}">
      <dgm:prSet/>
      <dgm:spPr/>
      <dgm:t>
        <a:bodyPr/>
        <a:lstStyle/>
        <a:p>
          <a:endParaRPr lang="pt-BR"/>
        </a:p>
      </dgm:t>
    </dgm:pt>
    <dgm:pt modelId="{D58B8390-906D-4A30-8E04-11571E99DB77}">
      <dgm:prSet phldrT="[Text]"/>
      <dgm:spPr/>
      <dgm:t>
        <a:bodyPr/>
        <a:lstStyle/>
        <a:p>
          <a:r>
            <a:rPr lang="en-US" dirty="0"/>
            <a:t>Technology</a:t>
          </a:r>
          <a:endParaRPr lang="pt-BR" dirty="0"/>
        </a:p>
      </dgm:t>
    </dgm:pt>
    <dgm:pt modelId="{36B32065-E9AB-4C13-A7ED-9F6946E08759}" type="parTrans" cxnId="{45113EBD-A768-4F3C-A8F3-0AC29017D397}">
      <dgm:prSet/>
      <dgm:spPr/>
      <dgm:t>
        <a:bodyPr/>
        <a:lstStyle/>
        <a:p>
          <a:endParaRPr lang="pt-BR"/>
        </a:p>
      </dgm:t>
    </dgm:pt>
    <dgm:pt modelId="{B3BCD4CE-6D7A-426A-A141-433158079FA2}" type="sibTrans" cxnId="{45113EBD-A768-4F3C-A8F3-0AC29017D397}">
      <dgm:prSet/>
      <dgm:spPr/>
      <dgm:t>
        <a:bodyPr/>
        <a:lstStyle/>
        <a:p>
          <a:endParaRPr lang="pt-BR"/>
        </a:p>
      </dgm:t>
    </dgm:pt>
    <dgm:pt modelId="{3C62FCEB-39A3-4E4B-8705-7DCA6BA27FD9}">
      <dgm:prSet phldrT="[Text]"/>
      <dgm:spPr>
        <a:solidFill>
          <a:schemeClr val="accent3"/>
        </a:solidFill>
      </dgm:spPr>
      <dgm:t>
        <a:bodyPr/>
        <a:lstStyle/>
        <a:p>
          <a:r>
            <a:rPr lang="en-US" dirty="0"/>
            <a:t>Demand</a:t>
          </a:r>
          <a:endParaRPr lang="pt-BR" dirty="0"/>
        </a:p>
      </dgm:t>
    </dgm:pt>
    <dgm:pt modelId="{34361973-6D78-4C25-89D3-EC9D691AAB8C}" type="parTrans" cxnId="{9050370A-5EEA-4433-B1A9-7AD57458F0CA}">
      <dgm:prSet/>
      <dgm:spPr/>
      <dgm:t>
        <a:bodyPr/>
        <a:lstStyle/>
        <a:p>
          <a:endParaRPr lang="pt-BR"/>
        </a:p>
      </dgm:t>
    </dgm:pt>
    <dgm:pt modelId="{334DC0D8-77A6-480C-8A4D-D82BEE9CEB7F}" type="sibTrans" cxnId="{9050370A-5EEA-4433-B1A9-7AD57458F0CA}">
      <dgm:prSet/>
      <dgm:spPr>
        <a:solidFill>
          <a:schemeClr val="accent3"/>
        </a:solidFill>
      </dgm:spPr>
      <dgm:t>
        <a:bodyPr/>
        <a:lstStyle/>
        <a:p>
          <a:endParaRPr lang="pt-BR"/>
        </a:p>
      </dgm:t>
    </dgm:pt>
    <dgm:pt modelId="{1090C2B4-A0D6-46D5-9F1C-0461E1F21E8B}" type="pres">
      <dgm:prSet presAssocID="{C017B395-1E71-4F82-8942-D901AFFFD790}" presName="Name0" presStyleCnt="0">
        <dgm:presLayoutVars>
          <dgm:dir/>
          <dgm:resizeHandles val="exact"/>
        </dgm:presLayoutVars>
      </dgm:prSet>
      <dgm:spPr/>
    </dgm:pt>
    <dgm:pt modelId="{6FCCA64B-6639-4DF8-B90A-7C6AC80F9EA5}" type="pres">
      <dgm:prSet presAssocID="{B7FAD06B-155A-493A-97EA-D5F83277644F}" presName="node" presStyleLbl="node1" presStyleIdx="0" presStyleCnt="3">
        <dgm:presLayoutVars>
          <dgm:bulletEnabled val="1"/>
        </dgm:presLayoutVars>
      </dgm:prSet>
      <dgm:spPr/>
    </dgm:pt>
    <dgm:pt modelId="{6984CC1C-5E58-4E0E-8A30-3EA2392B1769}" type="pres">
      <dgm:prSet presAssocID="{17FF1B54-1FF4-48D7-926A-1190270D801B}" presName="sibTrans" presStyleLbl="sibTrans2D1" presStyleIdx="0" presStyleCnt="3"/>
      <dgm:spPr/>
    </dgm:pt>
    <dgm:pt modelId="{58B57B29-B67A-4495-9721-22D9B7605A91}" type="pres">
      <dgm:prSet presAssocID="{17FF1B54-1FF4-48D7-926A-1190270D801B}" presName="connectorText" presStyleLbl="sibTrans2D1" presStyleIdx="0" presStyleCnt="3"/>
      <dgm:spPr/>
    </dgm:pt>
    <dgm:pt modelId="{82791445-5D08-4CFB-9C53-B99977466199}" type="pres">
      <dgm:prSet presAssocID="{D58B8390-906D-4A30-8E04-11571E99DB77}" presName="node" presStyleLbl="node1" presStyleIdx="1" presStyleCnt="3">
        <dgm:presLayoutVars>
          <dgm:bulletEnabled val="1"/>
        </dgm:presLayoutVars>
      </dgm:prSet>
      <dgm:spPr/>
    </dgm:pt>
    <dgm:pt modelId="{E2E425E7-9D25-438B-92F9-06776BD25683}" type="pres">
      <dgm:prSet presAssocID="{B3BCD4CE-6D7A-426A-A141-433158079FA2}" presName="sibTrans" presStyleLbl="sibTrans2D1" presStyleIdx="1" presStyleCnt="3"/>
      <dgm:spPr/>
    </dgm:pt>
    <dgm:pt modelId="{B1934A44-DA77-4837-9CAB-543832D9A1DD}" type="pres">
      <dgm:prSet presAssocID="{B3BCD4CE-6D7A-426A-A141-433158079FA2}" presName="connectorText" presStyleLbl="sibTrans2D1" presStyleIdx="1" presStyleCnt="3"/>
      <dgm:spPr/>
    </dgm:pt>
    <dgm:pt modelId="{6E962F16-B1B0-48E3-90F2-6111121EE449}" type="pres">
      <dgm:prSet presAssocID="{3C62FCEB-39A3-4E4B-8705-7DCA6BA27FD9}" presName="node" presStyleLbl="node1" presStyleIdx="2" presStyleCnt="3">
        <dgm:presLayoutVars>
          <dgm:bulletEnabled val="1"/>
        </dgm:presLayoutVars>
      </dgm:prSet>
      <dgm:spPr/>
    </dgm:pt>
    <dgm:pt modelId="{A7253884-7B7A-4BEA-A919-2DA6DA673534}" type="pres">
      <dgm:prSet presAssocID="{334DC0D8-77A6-480C-8A4D-D82BEE9CEB7F}" presName="sibTrans" presStyleLbl="sibTrans2D1" presStyleIdx="2" presStyleCnt="3"/>
      <dgm:spPr/>
    </dgm:pt>
    <dgm:pt modelId="{34EA7265-3CA1-4BFE-9333-5243247B62C4}" type="pres">
      <dgm:prSet presAssocID="{334DC0D8-77A6-480C-8A4D-D82BEE9CEB7F}" presName="connectorText" presStyleLbl="sibTrans2D1" presStyleIdx="2" presStyleCnt="3"/>
      <dgm:spPr/>
    </dgm:pt>
  </dgm:ptLst>
  <dgm:cxnLst>
    <dgm:cxn modelId="{9050370A-5EEA-4433-B1A9-7AD57458F0CA}" srcId="{C017B395-1E71-4F82-8942-D901AFFFD790}" destId="{3C62FCEB-39A3-4E4B-8705-7DCA6BA27FD9}" srcOrd="2" destOrd="0" parTransId="{34361973-6D78-4C25-89D3-EC9D691AAB8C}" sibTransId="{334DC0D8-77A6-480C-8A4D-D82BEE9CEB7F}"/>
    <dgm:cxn modelId="{1049CB37-1E21-448D-9666-691A41A703FE}" type="presOf" srcId="{17FF1B54-1FF4-48D7-926A-1190270D801B}" destId="{58B57B29-B67A-4495-9721-22D9B7605A91}" srcOrd="1" destOrd="0" presId="urn:microsoft.com/office/officeart/2005/8/layout/cycle7"/>
    <dgm:cxn modelId="{8D170A3E-37A4-4D9E-8475-ABEB06D13491}" type="presOf" srcId="{B7FAD06B-155A-493A-97EA-D5F83277644F}" destId="{6FCCA64B-6639-4DF8-B90A-7C6AC80F9EA5}" srcOrd="0" destOrd="0" presId="urn:microsoft.com/office/officeart/2005/8/layout/cycle7"/>
    <dgm:cxn modelId="{9C04634E-618B-4CE1-8B2A-AEA40BF88B6D}" type="presOf" srcId="{334DC0D8-77A6-480C-8A4D-D82BEE9CEB7F}" destId="{34EA7265-3CA1-4BFE-9333-5243247B62C4}" srcOrd="1" destOrd="0" presId="urn:microsoft.com/office/officeart/2005/8/layout/cycle7"/>
    <dgm:cxn modelId="{06638B6F-461D-417E-B96B-243F7494548F}" srcId="{C017B395-1E71-4F82-8942-D901AFFFD790}" destId="{B7FAD06B-155A-493A-97EA-D5F83277644F}" srcOrd="0" destOrd="0" parTransId="{E305EB2A-DD6A-4329-A66C-1B598D1187DD}" sibTransId="{17FF1B54-1FF4-48D7-926A-1190270D801B}"/>
    <dgm:cxn modelId="{A48FB753-44FA-49E9-A9DD-0498F78C93BC}" type="presOf" srcId="{D58B8390-906D-4A30-8E04-11571E99DB77}" destId="{82791445-5D08-4CFB-9C53-B99977466199}" srcOrd="0" destOrd="0" presId="urn:microsoft.com/office/officeart/2005/8/layout/cycle7"/>
    <dgm:cxn modelId="{8807D79E-1DDB-49F1-A5E7-8925E69B6890}" type="presOf" srcId="{B3BCD4CE-6D7A-426A-A141-433158079FA2}" destId="{E2E425E7-9D25-438B-92F9-06776BD25683}" srcOrd="0" destOrd="0" presId="urn:microsoft.com/office/officeart/2005/8/layout/cycle7"/>
    <dgm:cxn modelId="{B7DBABB9-C987-4285-985B-C9B279FB1868}" type="presOf" srcId="{C017B395-1E71-4F82-8942-D901AFFFD790}" destId="{1090C2B4-A0D6-46D5-9F1C-0461E1F21E8B}" srcOrd="0" destOrd="0" presId="urn:microsoft.com/office/officeart/2005/8/layout/cycle7"/>
    <dgm:cxn modelId="{45113EBD-A768-4F3C-A8F3-0AC29017D397}" srcId="{C017B395-1E71-4F82-8942-D901AFFFD790}" destId="{D58B8390-906D-4A30-8E04-11571E99DB77}" srcOrd="1" destOrd="0" parTransId="{36B32065-E9AB-4C13-A7ED-9F6946E08759}" sibTransId="{B3BCD4CE-6D7A-426A-A141-433158079FA2}"/>
    <dgm:cxn modelId="{287163BD-3ED1-4ABB-A081-B83D61783288}" type="presOf" srcId="{334DC0D8-77A6-480C-8A4D-D82BEE9CEB7F}" destId="{A7253884-7B7A-4BEA-A919-2DA6DA673534}" srcOrd="0" destOrd="0" presId="urn:microsoft.com/office/officeart/2005/8/layout/cycle7"/>
    <dgm:cxn modelId="{D77E86E4-0C8B-4678-8393-A63AE266DA5D}" type="presOf" srcId="{B3BCD4CE-6D7A-426A-A141-433158079FA2}" destId="{B1934A44-DA77-4837-9CAB-543832D9A1DD}" srcOrd="1" destOrd="0" presId="urn:microsoft.com/office/officeart/2005/8/layout/cycle7"/>
    <dgm:cxn modelId="{79AC6DE5-5811-4086-9742-011EE0949C19}" type="presOf" srcId="{17FF1B54-1FF4-48D7-926A-1190270D801B}" destId="{6984CC1C-5E58-4E0E-8A30-3EA2392B1769}" srcOrd="0" destOrd="0" presId="urn:microsoft.com/office/officeart/2005/8/layout/cycle7"/>
    <dgm:cxn modelId="{2E863FF1-3373-45C3-BDC6-04BA0D75502C}" type="presOf" srcId="{3C62FCEB-39A3-4E4B-8705-7DCA6BA27FD9}" destId="{6E962F16-B1B0-48E3-90F2-6111121EE449}" srcOrd="0" destOrd="0" presId="urn:microsoft.com/office/officeart/2005/8/layout/cycle7"/>
    <dgm:cxn modelId="{DE865B08-E9C4-43F8-8237-80225691A145}" type="presParOf" srcId="{1090C2B4-A0D6-46D5-9F1C-0461E1F21E8B}" destId="{6FCCA64B-6639-4DF8-B90A-7C6AC80F9EA5}" srcOrd="0" destOrd="0" presId="urn:microsoft.com/office/officeart/2005/8/layout/cycle7"/>
    <dgm:cxn modelId="{507894AF-BD15-49EC-BB79-38126509F1EE}" type="presParOf" srcId="{1090C2B4-A0D6-46D5-9F1C-0461E1F21E8B}" destId="{6984CC1C-5E58-4E0E-8A30-3EA2392B1769}" srcOrd="1" destOrd="0" presId="urn:microsoft.com/office/officeart/2005/8/layout/cycle7"/>
    <dgm:cxn modelId="{CB60339F-4432-4703-80AD-4BB3D6405194}" type="presParOf" srcId="{6984CC1C-5E58-4E0E-8A30-3EA2392B1769}" destId="{58B57B29-B67A-4495-9721-22D9B7605A91}" srcOrd="0" destOrd="0" presId="urn:microsoft.com/office/officeart/2005/8/layout/cycle7"/>
    <dgm:cxn modelId="{F37A4EC5-4E7E-48C1-915E-4EC69FCFB505}" type="presParOf" srcId="{1090C2B4-A0D6-46D5-9F1C-0461E1F21E8B}" destId="{82791445-5D08-4CFB-9C53-B99977466199}" srcOrd="2" destOrd="0" presId="urn:microsoft.com/office/officeart/2005/8/layout/cycle7"/>
    <dgm:cxn modelId="{699F5238-D465-48A1-932B-B8ADD4508785}" type="presParOf" srcId="{1090C2B4-A0D6-46D5-9F1C-0461E1F21E8B}" destId="{E2E425E7-9D25-438B-92F9-06776BD25683}" srcOrd="3" destOrd="0" presId="urn:microsoft.com/office/officeart/2005/8/layout/cycle7"/>
    <dgm:cxn modelId="{EC064292-38C5-43C1-A042-FA7C350B8495}" type="presParOf" srcId="{E2E425E7-9D25-438B-92F9-06776BD25683}" destId="{B1934A44-DA77-4837-9CAB-543832D9A1DD}" srcOrd="0" destOrd="0" presId="urn:microsoft.com/office/officeart/2005/8/layout/cycle7"/>
    <dgm:cxn modelId="{0F84CCBB-3118-4FE2-A852-96D0902F1894}" type="presParOf" srcId="{1090C2B4-A0D6-46D5-9F1C-0461E1F21E8B}" destId="{6E962F16-B1B0-48E3-90F2-6111121EE449}" srcOrd="4" destOrd="0" presId="urn:microsoft.com/office/officeart/2005/8/layout/cycle7"/>
    <dgm:cxn modelId="{3EE70862-00FC-4FC5-8B03-8F1C270D330E}" type="presParOf" srcId="{1090C2B4-A0D6-46D5-9F1C-0461E1F21E8B}" destId="{A7253884-7B7A-4BEA-A919-2DA6DA673534}" srcOrd="5" destOrd="0" presId="urn:microsoft.com/office/officeart/2005/8/layout/cycle7"/>
    <dgm:cxn modelId="{795A18D8-D9F5-423D-AA58-A331BCDD1045}" type="presParOf" srcId="{A7253884-7B7A-4BEA-A919-2DA6DA673534}" destId="{34EA7265-3CA1-4BFE-9333-5243247B62C4}"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5C4AB7D-69ED-4DF0-88FB-D96AC513F901}" type="doc">
      <dgm:prSet loTypeId="urn:microsoft.com/office/officeart/2008/layout/VerticalCurvedList" loCatId="list" qsTypeId="urn:microsoft.com/office/officeart/2005/8/quickstyle/simple1" qsCatId="simple" csTypeId="urn:microsoft.com/office/officeart/2005/8/colors/accent1_5" csCatId="accent1" phldr="1"/>
      <dgm:spPr/>
      <dgm:t>
        <a:bodyPr/>
        <a:lstStyle/>
        <a:p>
          <a:endParaRPr lang="pt-BR"/>
        </a:p>
      </dgm:t>
    </dgm:pt>
    <dgm:pt modelId="{DB1FA387-36A7-4CA5-A877-0CB440020E36}">
      <dgm:prSet phldrT="[Text]"/>
      <dgm:spPr/>
      <dgm:t>
        <a:bodyPr/>
        <a:lstStyle/>
        <a:p>
          <a:r>
            <a:rPr lang="en-US" dirty="0"/>
            <a:t>Long-term PPAs tend to allocate most risks to consumers, especially the pass-through of fuel costs and technology evolution that reduces price of new power plants.</a:t>
          </a:r>
          <a:endParaRPr lang="pt-BR" dirty="0"/>
        </a:p>
      </dgm:t>
    </dgm:pt>
    <dgm:pt modelId="{DECDF674-E07A-4391-96DD-3AAEE761CF4F}" type="parTrans" cxnId="{C8A7C62B-9A63-42E4-BFC4-9D9C7E1C3FCD}">
      <dgm:prSet/>
      <dgm:spPr/>
      <dgm:t>
        <a:bodyPr/>
        <a:lstStyle/>
        <a:p>
          <a:endParaRPr lang="pt-BR"/>
        </a:p>
      </dgm:t>
    </dgm:pt>
    <dgm:pt modelId="{8097E14D-CAA7-4E19-9864-B0B6642C63AE}" type="sibTrans" cxnId="{C8A7C62B-9A63-42E4-BFC4-9D9C7E1C3FCD}">
      <dgm:prSet/>
      <dgm:spPr/>
      <dgm:t>
        <a:bodyPr/>
        <a:lstStyle/>
        <a:p>
          <a:endParaRPr lang="pt-BR"/>
        </a:p>
      </dgm:t>
    </dgm:pt>
    <dgm:pt modelId="{79D92F04-B84B-4CCD-9EE3-ED53AB537FCF}">
      <dgm:prSet phldrT="[Text]"/>
      <dgm:spPr/>
      <dgm:t>
        <a:bodyPr/>
        <a:lstStyle/>
        <a:p>
          <a:r>
            <a:rPr lang="en-US" dirty="0"/>
            <a:t>IPPs bear construction, grid connection and generation risks.</a:t>
          </a:r>
        </a:p>
      </dgm:t>
    </dgm:pt>
    <dgm:pt modelId="{18D96297-ED9B-4947-AF18-F5461609E50F}" type="parTrans" cxnId="{FE74B5A1-3EA9-4F83-95F2-BA9700DCB16E}">
      <dgm:prSet/>
      <dgm:spPr/>
      <dgm:t>
        <a:bodyPr/>
        <a:lstStyle/>
        <a:p>
          <a:endParaRPr lang="pt-BR"/>
        </a:p>
      </dgm:t>
    </dgm:pt>
    <dgm:pt modelId="{76515D9F-C13B-40DD-9338-515DB851B5D9}" type="sibTrans" cxnId="{FE74B5A1-3EA9-4F83-95F2-BA9700DCB16E}">
      <dgm:prSet/>
      <dgm:spPr/>
      <dgm:t>
        <a:bodyPr/>
        <a:lstStyle/>
        <a:p>
          <a:endParaRPr lang="pt-BR"/>
        </a:p>
      </dgm:t>
    </dgm:pt>
    <dgm:pt modelId="{A80C18A5-DE9B-46BF-97E8-39ECE09BBFCE}">
      <dgm:prSet phldrT="[Text]"/>
      <dgm:spPr/>
      <dgm:t>
        <a:bodyPr/>
        <a:lstStyle/>
        <a:p>
          <a:r>
            <a:rPr lang="en-US" dirty="0"/>
            <a:t>Some countries have mitigated grid connection and generation risks to attract private players: If the  power plant is built and connection is not available the contract is paid anyway; generation amount has a range to accommodate deviations, which makes sense for Renewables (wind and solar PV).</a:t>
          </a:r>
        </a:p>
      </dgm:t>
    </dgm:pt>
    <dgm:pt modelId="{49C50E52-B1D4-4E11-8C65-23993A0B498A}" type="parTrans" cxnId="{024C77AB-A3E6-42D3-BA6B-6CABC70A3132}">
      <dgm:prSet/>
      <dgm:spPr/>
      <dgm:t>
        <a:bodyPr/>
        <a:lstStyle/>
        <a:p>
          <a:endParaRPr lang="pt-BR"/>
        </a:p>
      </dgm:t>
    </dgm:pt>
    <dgm:pt modelId="{281C3BFC-8718-4017-A7DC-9C11D5F33E72}" type="sibTrans" cxnId="{024C77AB-A3E6-42D3-BA6B-6CABC70A3132}">
      <dgm:prSet/>
      <dgm:spPr/>
      <dgm:t>
        <a:bodyPr/>
        <a:lstStyle/>
        <a:p>
          <a:endParaRPr lang="pt-BR"/>
        </a:p>
      </dgm:t>
    </dgm:pt>
    <dgm:pt modelId="{83A84A20-4F2A-4089-A35A-2D3061E2AEA0}">
      <dgm:prSet phldrT="[Text]"/>
      <dgm:spPr/>
      <dgm:t>
        <a:bodyPr/>
        <a:lstStyle/>
        <a:p>
          <a:r>
            <a:rPr lang="en-US" dirty="0"/>
            <a:t>Auctions allow competition and may reduce tariffs. However, it is not a holy-grail that solves all market and architecture problems; in some cases poor market environment hinders well-designed power auctions.</a:t>
          </a:r>
        </a:p>
      </dgm:t>
    </dgm:pt>
    <dgm:pt modelId="{312A041A-2FC6-4F7B-AB81-FA125195FBC8}" type="parTrans" cxnId="{28484FE6-2562-4364-8E59-A56317149E7C}">
      <dgm:prSet/>
      <dgm:spPr/>
      <dgm:t>
        <a:bodyPr/>
        <a:lstStyle/>
        <a:p>
          <a:endParaRPr lang="pt-BR"/>
        </a:p>
      </dgm:t>
    </dgm:pt>
    <dgm:pt modelId="{4EC15913-1C6C-444F-B42E-2335BDD44B1D}" type="sibTrans" cxnId="{28484FE6-2562-4364-8E59-A56317149E7C}">
      <dgm:prSet/>
      <dgm:spPr/>
      <dgm:t>
        <a:bodyPr/>
        <a:lstStyle/>
        <a:p>
          <a:endParaRPr lang="pt-BR"/>
        </a:p>
      </dgm:t>
    </dgm:pt>
    <dgm:pt modelId="{C5109A8D-3C20-433B-A89E-E5AB0657D077}" type="pres">
      <dgm:prSet presAssocID="{25C4AB7D-69ED-4DF0-88FB-D96AC513F901}" presName="Name0" presStyleCnt="0">
        <dgm:presLayoutVars>
          <dgm:chMax val="7"/>
          <dgm:chPref val="7"/>
          <dgm:dir/>
        </dgm:presLayoutVars>
      </dgm:prSet>
      <dgm:spPr/>
    </dgm:pt>
    <dgm:pt modelId="{F6CCD61D-F580-45EC-BFF4-8F4E589A5E3B}" type="pres">
      <dgm:prSet presAssocID="{25C4AB7D-69ED-4DF0-88FB-D96AC513F901}" presName="Name1" presStyleCnt="0"/>
      <dgm:spPr/>
    </dgm:pt>
    <dgm:pt modelId="{FCBA2743-AEBC-498F-BF48-6AD215949586}" type="pres">
      <dgm:prSet presAssocID="{25C4AB7D-69ED-4DF0-88FB-D96AC513F901}" presName="cycle" presStyleCnt="0"/>
      <dgm:spPr/>
    </dgm:pt>
    <dgm:pt modelId="{800EC5FA-DB97-4EC7-B4E7-C735A15813B9}" type="pres">
      <dgm:prSet presAssocID="{25C4AB7D-69ED-4DF0-88FB-D96AC513F901}" presName="srcNode" presStyleLbl="node1" presStyleIdx="0" presStyleCnt="4"/>
      <dgm:spPr/>
    </dgm:pt>
    <dgm:pt modelId="{C568B235-95AF-44F8-B7A7-8860FFAF6861}" type="pres">
      <dgm:prSet presAssocID="{25C4AB7D-69ED-4DF0-88FB-D96AC513F901}" presName="conn" presStyleLbl="parChTrans1D2" presStyleIdx="0" presStyleCnt="1"/>
      <dgm:spPr/>
    </dgm:pt>
    <dgm:pt modelId="{958BDF2F-C0FB-400A-AA57-2F2BD974B38B}" type="pres">
      <dgm:prSet presAssocID="{25C4AB7D-69ED-4DF0-88FB-D96AC513F901}" presName="extraNode" presStyleLbl="node1" presStyleIdx="0" presStyleCnt="4"/>
      <dgm:spPr/>
    </dgm:pt>
    <dgm:pt modelId="{EEA74914-2D9A-40FD-B3A8-9348A5A4F3BF}" type="pres">
      <dgm:prSet presAssocID="{25C4AB7D-69ED-4DF0-88FB-D96AC513F901}" presName="dstNode" presStyleLbl="node1" presStyleIdx="0" presStyleCnt="4"/>
      <dgm:spPr/>
    </dgm:pt>
    <dgm:pt modelId="{FFD84D72-17A2-4ABF-B67F-948683EFDD8D}" type="pres">
      <dgm:prSet presAssocID="{DB1FA387-36A7-4CA5-A877-0CB440020E36}" presName="text_1" presStyleLbl="node1" presStyleIdx="0" presStyleCnt="4">
        <dgm:presLayoutVars>
          <dgm:bulletEnabled val="1"/>
        </dgm:presLayoutVars>
      </dgm:prSet>
      <dgm:spPr/>
    </dgm:pt>
    <dgm:pt modelId="{F4D14358-BA29-40DB-9412-3A5C9705B964}" type="pres">
      <dgm:prSet presAssocID="{DB1FA387-36A7-4CA5-A877-0CB440020E36}" presName="accent_1" presStyleCnt="0"/>
      <dgm:spPr/>
    </dgm:pt>
    <dgm:pt modelId="{A4DE796D-53D9-4BB7-93A0-DE955C103949}" type="pres">
      <dgm:prSet presAssocID="{DB1FA387-36A7-4CA5-A877-0CB440020E36}" presName="accentRepeatNode" presStyleLbl="solidFgAcc1" presStyleIdx="0" presStyleCnt="4"/>
      <dgm:spPr/>
    </dgm:pt>
    <dgm:pt modelId="{E8BE569E-C323-4E3F-8DF3-4A7E87F31EAF}" type="pres">
      <dgm:prSet presAssocID="{79D92F04-B84B-4CCD-9EE3-ED53AB537FCF}" presName="text_2" presStyleLbl="node1" presStyleIdx="1" presStyleCnt="4">
        <dgm:presLayoutVars>
          <dgm:bulletEnabled val="1"/>
        </dgm:presLayoutVars>
      </dgm:prSet>
      <dgm:spPr/>
    </dgm:pt>
    <dgm:pt modelId="{1CD6168B-0970-4E9E-AEB9-CBF224FAF938}" type="pres">
      <dgm:prSet presAssocID="{79D92F04-B84B-4CCD-9EE3-ED53AB537FCF}" presName="accent_2" presStyleCnt="0"/>
      <dgm:spPr/>
    </dgm:pt>
    <dgm:pt modelId="{77CF4333-4B6D-4E77-9CB4-0B190CA591D2}" type="pres">
      <dgm:prSet presAssocID="{79D92F04-B84B-4CCD-9EE3-ED53AB537FCF}" presName="accentRepeatNode" presStyleLbl="solidFgAcc1" presStyleIdx="1" presStyleCnt="4"/>
      <dgm:spPr/>
    </dgm:pt>
    <dgm:pt modelId="{7CC0E206-2611-43A4-B414-AC93A9771A30}" type="pres">
      <dgm:prSet presAssocID="{A80C18A5-DE9B-46BF-97E8-39ECE09BBFCE}" presName="text_3" presStyleLbl="node1" presStyleIdx="2" presStyleCnt="4">
        <dgm:presLayoutVars>
          <dgm:bulletEnabled val="1"/>
        </dgm:presLayoutVars>
      </dgm:prSet>
      <dgm:spPr/>
    </dgm:pt>
    <dgm:pt modelId="{882BD2D4-5377-4415-9D5D-412BCD5203FA}" type="pres">
      <dgm:prSet presAssocID="{A80C18A5-DE9B-46BF-97E8-39ECE09BBFCE}" presName="accent_3" presStyleCnt="0"/>
      <dgm:spPr/>
    </dgm:pt>
    <dgm:pt modelId="{B9930AC9-39AD-44CC-8079-0FC3CA3AF0FF}" type="pres">
      <dgm:prSet presAssocID="{A80C18A5-DE9B-46BF-97E8-39ECE09BBFCE}" presName="accentRepeatNode" presStyleLbl="solidFgAcc1" presStyleIdx="2" presStyleCnt="4"/>
      <dgm:spPr/>
    </dgm:pt>
    <dgm:pt modelId="{1E444B3D-06F6-4219-B334-5B020E231448}" type="pres">
      <dgm:prSet presAssocID="{83A84A20-4F2A-4089-A35A-2D3061E2AEA0}" presName="text_4" presStyleLbl="node1" presStyleIdx="3" presStyleCnt="4">
        <dgm:presLayoutVars>
          <dgm:bulletEnabled val="1"/>
        </dgm:presLayoutVars>
      </dgm:prSet>
      <dgm:spPr/>
    </dgm:pt>
    <dgm:pt modelId="{968B607C-33F5-4C3F-AE73-1DCE343E5847}" type="pres">
      <dgm:prSet presAssocID="{83A84A20-4F2A-4089-A35A-2D3061E2AEA0}" presName="accent_4" presStyleCnt="0"/>
      <dgm:spPr/>
    </dgm:pt>
    <dgm:pt modelId="{F32F44CB-9836-4FB1-9851-E6197386A550}" type="pres">
      <dgm:prSet presAssocID="{83A84A20-4F2A-4089-A35A-2D3061E2AEA0}" presName="accentRepeatNode" presStyleLbl="solidFgAcc1" presStyleIdx="3" presStyleCnt="4"/>
      <dgm:spPr/>
    </dgm:pt>
  </dgm:ptLst>
  <dgm:cxnLst>
    <dgm:cxn modelId="{C8A7C62B-9A63-42E4-BFC4-9D9C7E1C3FCD}" srcId="{25C4AB7D-69ED-4DF0-88FB-D96AC513F901}" destId="{DB1FA387-36A7-4CA5-A877-0CB440020E36}" srcOrd="0" destOrd="0" parTransId="{DECDF674-E07A-4391-96DD-3AAEE761CF4F}" sibTransId="{8097E14D-CAA7-4E19-9864-B0B6642C63AE}"/>
    <dgm:cxn modelId="{992C952D-6A6D-4677-8F26-FB8991A203EA}" type="presOf" srcId="{25C4AB7D-69ED-4DF0-88FB-D96AC513F901}" destId="{C5109A8D-3C20-433B-A89E-E5AB0657D077}" srcOrd="0" destOrd="0" presId="urn:microsoft.com/office/officeart/2008/layout/VerticalCurvedList"/>
    <dgm:cxn modelId="{3665994F-D359-485B-A7C3-7F9AAE248CAA}" type="presOf" srcId="{DB1FA387-36A7-4CA5-A877-0CB440020E36}" destId="{FFD84D72-17A2-4ABF-B67F-948683EFDD8D}" srcOrd="0" destOrd="0" presId="urn:microsoft.com/office/officeart/2008/layout/VerticalCurvedList"/>
    <dgm:cxn modelId="{45D97A70-C8AB-4D0B-B1DE-7CD63E7CBD5A}" type="presOf" srcId="{A80C18A5-DE9B-46BF-97E8-39ECE09BBFCE}" destId="{7CC0E206-2611-43A4-B414-AC93A9771A30}" srcOrd="0" destOrd="0" presId="urn:microsoft.com/office/officeart/2008/layout/VerticalCurvedList"/>
    <dgm:cxn modelId="{348FBE86-8B6D-42EB-9B17-C3E4FDBD637A}" type="presOf" srcId="{79D92F04-B84B-4CCD-9EE3-ED53AB537FCF}" destId="{E8BE569E-C323-4E3F-8DF3-4A7E87F31EAF}" srcOrd="0" destOrd="0" presId="urn:microsoft.com/office/officeart/2008/layout/VerticalCurvedList"/>
    <dgm:cxn modelId="{FE74B5A1-3EA9-4F83-95F2-BA9700DCB16E}" srcId="{25C4AB7D-69ED-4DF0-88FB-D96AC513F901}" destId="{79D92F04-B84B-4CCD-9EE3-ED53AB537FCF}" srcOrd="1" destOrd="0" parTransId="{18D96297-ED9B-4947-AF18-F5461609E50F}" sibTransId="{76515D9F-C13B-40DD-9338-515DB851B5D9}"/>
    <dgm:cxn modelId="{B30F23A4-A54A-4938-A6E2-E7F6F037ED98}" type="presOf" srcId="{8097E14D-CAA7-4E19-9864-B0B6642C63AE}" destId="{C568B235-95AF-44F8-B7A7-8860FFAF6861}" srcOrd="0" destOrd="0" presId="urn:microsoft.com/office/officeart/2008/layout/VerticalCurvedList"/>
    <dgm:cxn modelId="{024C77AB-A3E6-42D3-BA6B-6CABC70A3132}" srcId="{25C4AB7D-69ED-4DF0-88FB-D96AC513F901}" destId="{A80C18A5-DE9B-46BF-97E8-39ECE09BBFCE}" srcOrd="2" destOrd="0" parTransId="{49C50E52-B1D4-4E11-8C65-23993A0B498A}" sibTransId="{281C3BFC-8718-4017-A7DC-9C11D5F33E72}"/>
    <dgm:cxn modelId="{E3B14AC4-79AB-4296-A715-FF86BBB1ADC4}" type="presOf" srcId="{83A84A20-4F2A-4089-A35A-2D3061E2AEA0}" destId="{1E444B3D-06F6-4219-B334-5B020E231448}" srcOrd="0" destOrd="0" presId="urn:microsoft.com/office/officeart/2008/layout/VerticalCurvedList"/>
    <dgm:cxn modelId="{28484FE6-2562-4364-8E59-A56317149E7C}" srcId="{25C4AB7D-69ED-4DF0-88FB-D96AC513F901}" destId="{83A84A20-4F2A-4089-A35A-2D3061E2AEA0}" srcOrd="3" destOrd="0" parTransId="{312A041A-2FC6-4F7B-AB81-FA125195FBC8}" sibTransId="{4EC15913-1C6C-444F-B42E-2335BDD44B1D}"/>
    <dgm:cxn modelId="{E7CE0CFA-1218-4275-ACD4-829F0052150D}" type="presParOf" srcId="{C5109A8D-3C20-433B-A89E-E5AB0657D077}" destId="{F6CCD61D-F580-45EC-BFF4-8F4E589A5E3B}" srcOrd="0" destOrd="0" presId="urn:microsoft.com/office/officeart/2008/layout/VerticalCurvedList"/>
    <dgm:cxn modelId="{3C50392B-CFF3-482C-87AD-6E468E334F1B}" type="presParOf" srcId="{F6CCD61D-F580-45EC-BFF4-8F4E589A5E3B}" destId="{FCBA2743-AEBC-498F-BF48-6AD215949586}" srcOrd="0" destOrd="0" presId="urn:microsoft.com/office/officeart/2008/layout/VerticalCurvedList"/>
    <dgm:cxn modelId="{B116D747-DBD6-4D7C-AB10-6BA7769DD744}" type="presParOf" srcId="{FCBA2743-AEBC-498F-BF48-6AD215949586}" destId="{800EC5FA-DB97-4EC7-B4E7-C735A15813B9}" srcOrd="0" destOrd="0" presId="urn:microsoft.com/office/officeart/2008/layout/VerticalCurvedList"/>
    <dgm:cxn modelId="{CC01093D-B9FD-4D18-9CB7-8B0E3F2B3570}" type="presParOf" srcId="{FCBA2743-AEBC-498F-BF48-6AD215949586}" destId="{C568B235-95AF-44F8-B7A7-8860FFAF6861}" srcOrd="1" destOrd="0" presId="urn:microsoft.com/office/officeart/2008/layout/VerticalCurvedList"/>
    <dgm:cxn modelId="{9FC0962C-E7B6-4EE2-B9E2-E71FDF168738}" type="presParOf" srcId="{FCBA2743-AEBC-498F-BF48-6AD215949586}" destId="{958BDF2F-C0FB-400A-AA57-2F2BD974B38B}" srcOrd="2" destOrd="0" presId="urn:microsoft.com/office/officeart/2008/layout/VerticalCurvedList"/>
    <dgm:cxn modelId="{90DCECC2-B0B9-4B04-9B47-3636B95339F5}" type="presParOf" srcId="{FCBA2743-AEBC-498F-BF48-6AD215949586}" destId="{EEA74914-2D9A-40FD-B3A8-9348A5A4F3BF}" srcOrd="3" destOrd="0" presId="urn:microsoft.com/office/officeart/2008/layout/VerticalCurvedList"/>
    <dgm:cxn modelId="{F9A7EDE7-E0C8-4CDC-8E99-6975519025A5}" type="presParOf" srcId="{F6CCD61D-F580-45EC-BFF4-8F4E589A5E3B}" destId="{FFD84D72-17A2-4ABF-B67F-948683EFDD8D}" srcOrd="1" destOrd="0" presId="urn:microsoft.com/office/officeart/2008/layout/VerticalCurvedList"/>
    <dgm:cxn modelId="{DB006521-9C16-4D0E-AD97-E5AA1849E706}" type="presParOf" srcId="{F6CCD61D-F580-45EC-BFF4-8F4E589A5E3B}" destId="{F4D14358-BA29-40DB-9412-3A5C9705B964}" srcOrd="2" destOrd="0" presId="urn:microsoft.com/office/officeart/2008/layout/VerticalCurvedList"/>
    <dgm:cxn modelId="{7AA8971F-399F-43F5-BA03-0E5939345C92}" type="presParOf" srcId="{F4D14358-BA29-40DB-9412-3A5C9705B964}" destId="{A4DE796D-53D9-4BB7-93A0-DE955C103949}" srcOrd="0" destOrd="0" presId="urn:microsoft.com/office/officeart/2008/layout/VerticalCurvedList"/>
    <dgm:cxn modelId="{D3D85CE3-9A32-481C-BFF3-51F37BDE2856}" type="presParOf" srcId="{F6CCD61D-F580-45EC-BFF4-8F4E589A5E3B}" destId="{E8BE569E-C323-4E3F-8DF3-4A7E87F31EAF}" srcOrd="3" destOrd="0" presId="urn:microsoft.com/office/officeart/2008/layout/VerticalCurvedList"/>
    <dgm:cxn modelId="{CA1A2CFD-FCF3-4028-BF25-05B9A88A7492}" type="presParOf" srcId="{F6CCD61D-F580-45EC-BFF4-8F4E589A5E3B}" destId="{1CD6168B-0970-4E9E-AEB9-CBF224FAF938}" srcOrd="4" destOrd="0" presId="urn:microsoft.com/office/officeart/2008/layout/VerticalCurvedList"/>
    <dgm:cxn modelId="{AA87E7C2-AB2C-447D-BBE9-07F0EF353817}" type="presParOf" srcId="{1CD6168B-0970-4E9E-AEB9-CBF224FAF938}" destId="{77CF4333-4B6D-4E77-9CB4-0B190CA591D2}" srcOrd="0" destOrd="0" presId="urn:microsoft.com/office/officeart/2008/layout/VerticalCurvedList"/>
    <dgm:cxn modelId="{B0284EDA-12C6-4582-A238-16479801F6F1}" type="presParOf" srcId="{F6CCD61D-F580-45EC-BFF4-8F4E589A5E3B}" destId="{7CC0E206-2611-43A4-B414-AC93A9771A30}" srcOrd="5" destOrd="0" presId="urn:microsoft.com/office/officeart/2008/layout/VerticalCurvedList"/>
    <dgm:cxn modelId="{24A5967F-14AB-40ED-B998-6843BB38CC0F}" type="presParOf" srcId="{F6CCD61D-F580-45EC-BFF4-8F4E589A5E3B}" destId="{882BD2D4-5377-4415-9D5D-412BCD5203FA}" srcOrd="6" destOrd="0" presId="urn:microsoft.com/office/officeart/2008/layout/VerticalCurvedList"/>
    <dgm:cxn modelId="{9DF1F379-6302-411E-A537-8F01B09FA58A}" type="presParOf" srcId="{882BD2D4-5377-4415-9D5D-412BCD5203FA}" destId="{B9930AC9-39AD-44CC-8079-0FC3CA3AF0FF}" srcOrd="0" destOrd="0" presId="urn:microsoft.com/office/officeart/2008/layout/VerticalCurvedList"/>
    <dgm:cxn modelId="{6223D21E-7B2E-4315-A216-2A63E3BBC497}" type="presParOf" srcId="{F6CCD61D-F580-45EC-BFF4-8F4E589A5E3B}" destId="{1E444B3D-06F6-4219-B334-5B020E231448}" srcOrd="7" destOrd="0" presId="urn:microsoft.com/office/officeart/2008/layout/VerticalCurvedList"/>
    <dgm:cxn modelId="{7B7DD064-D160-4B34-93A4-2389EAF4EFA0}" type="presParOf" srcId="{F6CCD61D-F580-45EC-BFF4-8F4E589A5E3B}" destId="{968B607C-33F5-4C3F-AE73-1DCE343E5847}" srcOrd="8" destOrd="0" presId="urn:microsoft.com/office/officeart/2008/layout/VerticalCurvedList"/>
    <dgm:cxn modelId="{2F965620-BD3B-411B-BE87-45BDCB5C9B75}" type="presParOf" srcId="{968B607C-33F5-4C3F-AE73-1DCE343E5847}" destId="{F32F44CB-9836-4FB1-9851-E6197386A55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0C5B7-BB1F-497E-BF05-7390113F92F6}">
      <dsp:nvSpPr>
        <dsp:cNvPr id="0" name=""/>
        <dsp:cNvSpPr/>
      </dsp:nvSpPr>
      <dsp:spPr>
        <a:xfrm>
          <a:off x="1023" y="319847"/>
          <a:ext cx="931320" cy="372528"/>
        </a:xfrm>
        <a:prstGeom prst="homePlat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kern="1200" noProof="0" dirty="0">
              <a:latin typeface="+mn-lt"/>
              <a:cs typeface="Arial" panose="020B0604020202020204" pitchFamily="34" charset="0"/>
            </a:rPr>
            <a:t>Before 1978</a:t>
          </a:r>
        </a:p>
      </dsp:txBody>
      <dsp:txXfrm>
        <a:off x="1023" y="319847"/>
        <a:ext cx="838188" cy="372528"/>
      </dsp:txXfrm>
    </dsp:sp>
    <dsp:sp modelId="{91695311-8510-474B-9DDA-C27CA86E3DDF}">
      <dsp:nvSpPr>
        <dsp:cNvPr id="0" name=""/>
        <dsp:cNvSpPr/>
      </dsp:nvSpPr>
      <dsp:spPr>
        <a:xfrm>
          <a:off x="746079" y="319847"/>
          <a:ext cx="931320" cy="372528"/>
        </a:xfrm>
        <a:prstGeom prst="chevron">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kern="1200" noProof="0" dirty="0">
              <a:latin typeface="+mn-lt"/>
              <a:cs typeface="Arial" panose="020B0604020202020204" pitchFamily="34" charset="0"/>
            </a:rPr>
            <a:t>1978</a:t>
          </a:r>
        </a:p>
      </dsp:txBody>
      <dsp:txXfrm>
        <a:off x="932343" y="319847"/>
        <a:ext cx="558792" cy="372528"/>
      </dsp:txXfrm>
    </dsp:sp>
    <dsp:sp modelId="{699EBCDB-6427-45EC-BA4E-F7FF3F3A275E}">
      <dsp:nvSpPr>
        <dsp:cNvPr id="0" name=""/>
        <dsp:cNvSpPr/>
      </dsp:nvSpPr>
      <dsp:spPr>
        <a:xfrm>
          <a:off x="1491136" y="319847"/>
          <a:ext cx="931320" cy="372528"/>
        </a:xfrm>
        <a:prstGeom prst="chevron">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kern="1200" noProof="0" dirty="0">
              <a:latin typeface="+mn-lt"/>
              <a:cs typeface="Arial" panose="020B0604020202020204" pitchFamily="34" charset="0"/>
            </a:rPr>
            <a:t>1988</a:t>
          </a:r>
        </a:p>
      </dsp:txBody>
      <dsp:txXfrm>
        <a:off x="1677400" y="319847"/>
        <a:ext cx="558792" cy="372528"/>
      </dsp:txXfrm>
    </dsp:sp>
    <dsp:sp modelId="{28B6E78D-843C-4229-B0C1-E5BB925C886B}">
      <dsp:nvSpPr>
        <dsp:cNvPr id="0" name=""/>
        <dsp:cNvSpPr/>
      </dsp:nvSpPr>
      <dsp:spPr>
        <a:xfrm>
          <a:off x="2236192" y="319847"/>
          <a:ext cx="931320" cy="372528"/>
        </a:xfrm>
        <a:prstGeom prst="chevron">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kern="1200" noProof="0" dirty="0">
              <a:latin typeface="+mn-lt"/>
              <a:cs typeface="Arial" panose="020B0604020202020204" pitchFamily="34" charset="0"/>
            </a:rPr>
            <a:t>1989</a:t>
          </a:r>
        </a:p>
      </dsp:txBody>
      <dsp:txXfrm>
        <a:off x="2422456" y="319847"/>
        <a:ext cx="558792" cy="372528"/>
      </dsp:txXfrm>
    </dsp:sp>
    <dsp:sp modelId="{0F87DC83-DC5A-4C8B-ABF7-789BC03639F5}">
      <dsp:nvSpPr>
        <dsp:cNvPr id="0" name=""/>
        <dsp:cNvSpPr/>
      </dsp:nvSpPr>
      <dsp:spPr>
        <a:xfrm>
          <a:off x="2981248" y="319847"/>
          <a:ext cx="931320" cy="372528"/>
        </a:xfrm>
        <a:prstGeom prst="chevron">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kern="1200" noProof="0" dirty="0">
              <a:latin typeface="+mn-lt"/>
              <a:cs typeface="Arial" panose="020B0604020202020204" pitchFamily="34" charset="0"/>
            </a:rPr>
            <a:t>1990s</a:t>
          </a:r>
        </a:p>
      </dsp:txBody>
      <dsp:txXfrm>
        <a:off x="3167512" y="319847"/>
        <a:ext cx="558792" cy="372528"/>
      </dsp:txXfrm>
    </dsp:sp>
    <dsp:sp modelId="{EAA04D8B-1981-449F-902C-2882188BB81B}">
      <dsp:nvSpPr>
        <dsp:cNvPr id="0" name=""/>
        <dsp:cNvSpPr/>
      </dsp:nvSpPr>
      <dsp:spPr>
        <a:xfrm>
          <a:off x="3726305" y="319847"/>
          <a:ext cx="931320" cy="372528"/>
        </a:xfrm>
        <a:prstGeom prst="chevron">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kern="1200" noProof="0" dirty="0">
              <a:latin typeface="+mn-lt"/>
              <a:cs typeface="Arial" panose="020B0604020202020204" pitchFamily="34" charset="0"/>
            </a:rPr>
            <a:t>2000</a:t>
          </a:r>
        </a:p>
      </dsp:txBody>
      <dsp:txXfrm>
        <a:off x="3912569" y="319847"/>
        <a:ext cx="558792" cy="372528"/>
      </dsp:txXfrm>
    </dsp:sp>
    <dsp:sp modelId="{836C26F7-950A-444B-BC84-34138845B448}">
      <dsp:nvSpPr>
        <dsp:cNvPr id="0" name=""/>
        <dsp:cNvSpPr/>
      </dsp:nvSpPr>
      <dsp:spPr>
        <a:xfrm>
          <a:off x="4471361" y="319847"/>
          <a:ext cx="931320" cy="372528"/>
        </a:xfrm>
        <a:prstGeom prst="chevron">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kern="1200" noProof="0" dirty="0">
              <a:latin typeface="+mn-lt"/>
              <a:cs typeface="Arial" panose="020B0604020202020204" pitchFamily="34" charset="0"/>
            </a:rPr>
            <a:t>2000s</a:t>
          </a:r>
        </a:p>
      </dsp:txBody>
      <dsp:txXfrm>
        <a:off x="4657625" y="319847"/>
        <a:ext cx="558792" cy="372528"/>
      </dsp:txXfrm>
    </dsp:sp>
    <dsp:sp modelId="{BBCDFB76-2683-4FC9-8BD5-94CFAE9EC366}">
      <dsp:nvSpPr>
        <dsp:cNvPr id="0" name=""/>
        <dsp:cNvSpPr/>
      </dsp:nvSpPr>
      <dsp:spPr>
        <a:xfrm>
          <a:off x="5216418" y="319847"/>
          <a:ext cx="931320" cy="372528"/>
        </a:xfrm>
        <a:prstGeom prst="chevron">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kern="1200" noProof="0" dirty="0">
              <a:latin typeface="+mn-lt"/>
              <a:cs typeface="Arial" panose="020B0604020202020204" pitchFamily="34" charset="0"/>
            </a:rPr>
            <a:t>2004</a:t>
          </a:r>
        </a:p>
      </dsp:txBody>
      <dsp:txXfrm>
        <a:off x="5402682" y="319847"/>
        <a:ext cx="558792" cy="372528"/>
      </dsp:txXfrm>
    </dsp:sp>
    <dsp:sp modelId="{E40DD95C-9C06-43CD-B97B-ABF955ED6182}">
      <dsp:nvSpPr>
        <dsp:cNvPr id="0" name=""/>
        <dsp:cNvSpPr/>
      </dsp:nvSpPr>
      <dsp:spPr>
        <a:xfrm>
          <a:off x="5961474" y="319847"/>
          <a:ext cx="931320" cy="372528"/>
        </a:xfrm>
        <a:prstGeom prst="chevron">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kern="1200" noProof="0" dirty="0">
              <a:latin typeface="+mn-lt"/>
              <a:cs typeface="Arial" panose="020B0604020202020204" pitchFamily="34" charset="0"/>
            </a:rPr>
            <a:t>2012</a:t>
          </a:r>
        </a:p>
      </dsp:txBody>
      <dsp:txXfrm>
        <a:off x="6147738" y="319847"/>
        <a:ext cx="558792" cy="372528"/>
      </dsp:txXfrm>
    </dsp:sp>
    <dsp:sp modelId="{58758EC7-1DC8-4AF1-84D3-4534E9370D69}">
      <dsp:nvSpPr>
        <dsp:cNvPr id="0" name=""/>
        <dsp:cNvSpPr/>
      </dsp:nvSpPr>
      <dsp:spPr>
        <a:xfrm>
          <a:off x="6706530" y="319847"/>
          <a:ext cx="931320" cy="372528"/>
        </a:xfrm>
        <a:prstGeom prst="chevron">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kern="1200" noProof="0" dirty="0">
              <a:latin typeface="+mn-lt"/>
              <a:cs typeface="Arial" panose="020B0604020202020204" pitchFamily="34" charset="0"/>
            </a:rPr>
            <a:t>2015-16</a:t>
          </a:r>
        </a:p>
      </dsp:txBody>
      <dsp:txXfrm>
        <a:off x="6892794" y="319847"/>
        <a:ext cx="558792" cy="372528"/>
      </dsp:txXfrm>
    </dsp:sp>
    <dsp:sp modelId="{242555BF-6299-4838-A753-926A3E1DB5D6}">
      <dsp:nvSpPr>
        <dsp:cNvPr id="0" name=""/>
        <dsp:cNvSpPr/>
      </dsp:nvSpPr>
      <dsp:spPr>
        <a:xfrm>
          <a:off x="7451587" y="319847"/>
          <a:ext cx="931320" cy="372528"/>
        </a:xfrm>
        <a:prstGeom prst="chevron">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kern="1200" noProof="0" dirty="0">
              <a:latin typeface="+mn-lt"/>
              <a:cs typeface="Arial" panose="020B0604020202020204" pitchFamily="34" charset="0"/>
            </a:rPr>
            <a:t>2017 onwards</a:t>
          </a:r>
        </a:p>
      </dsp:txBody>
      <dsp:txXfrm>
        <a:off x="7637851" y="319847"/>
        <a:ext cx="558792" cy="3725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CA64B-6639-4DF8-B90A-7C6AC80F9EA5}">
      <dsp:nvSpPr>
        <dsp:cNvPr id="0" name=""/>
        <dsp:cNvSpPr/>
      </dsp:nvSpPr>
      <dsp:spPr>
        <a:xfrm>
          <a:off x="1328098" y="193185"/>
          <a:ext cx="1607040" cy="803520"/>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Market Structure</a:t>
          </a:r>
          <a:endParaRPr lang="pt-BR" sz="2200" kern="1200" dirty="0"/>
        </a:p>
      </dsp:txBody>
      <dsp:txXfrm>
        <a:off x="1351632" y="216719"/>
        <a:ext cx="1559972" cy="756452"/>
      </dsp:txXfrm>
    </dsp:sp>
    <dsp:sp modelId="{6984CC1C-5E58-4E0E-8A30-3EA2392B1769}">
      <dsp:nvSpPr>
        <dsp:cNvPr id="0" name=""/>
        <dsp:cNvSpPr/>
      </dsp:nvSpPr>
      <dsp:spPr>
        <a:xfrm rot="3600000">
          <a:off x="2376359" y="1603473"/>
          <a:ext cx="837435" cy="281232"/>
        </a:xfrm>
        <a:prstGeom prst="lef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pt-BR" sz="1200" kern="1200"/>
        </a:p>
      </dsp:txBody>
      <dsp:txXfrm>
        <a:off x="2460729" y="1659719"/>
        <a:ext cx="668695" cy="168740"/>
      </dsp:txXfrm>
    </dsp:sp>
    <dsp:sp modelId="{82791445-5D08-4CFB-9C53-B99977466199}">
      <dsp:nvSpPr>
        <dsp:cNvPr id="0" name=""/>
        <dsp:cNvSpPr/>
      </dsp:nvSpPr>
      <dsp:spPr>
        <a:xfrm>
          <a:off x="2655015" y="2491474"/>
          <a:ext cx="1607040" cy="803520"/>
        </a:xfrm>
        <a:prstGeom prst="roundRect">
          <a:avLst>
            <a:gd name="adj" fmla="val 10000"/>
          </a:avLst>
        </a:prstGeom>
        <a:solidFill>
          <a:schemeClr val="accent1">
            <a:shade val="80000"/>
            <a:hueOff val="403665"/>
            <a:satOff val="-44308"/>
            <a:lumOff val="217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Technology</a:t>
          </a:r>
          <a:endParaRPr lang="pt-BR" sz="2200" kern="1200" dirty="0"/>
        </a:p>
      </dsp:txBody>
      <dsp:txXfrm>
        <a:off x="2678549" y="2515008"/>
        <a:ext cx="1559972" cy="756452"/>
      </dsp:txXfrm>
    </dsp:sp>
    <dsp:sp modelId="{E2E425E7-9D25-438B-92F9-06776BD25683}">
      <dsp:nvSpPr>
        <dsp:cNvPr id="0" name=""/>
        <dsp:cNvSpPr/>
      </dsp:nvSpPr>
      <dsp:spPr>
        <a:xfrm rot="10800000">
          <a:off x="1712900" y="2752618"/>
          <a:ext cx="837435" cy="281232"/>
        </a:xfrm>
        <a:prstGeom prst="leftRightArrow">
          <a:avLst>
            <a:gd name="adj1" fmla="val 60000"/>
            <a:gd name="adj2" fmla="val 50000"/>
          </a:avLst>
        </a:prstGeom>
        <a:solidFill>
          <a:schemeClr val="accent1">
            <a:shade val="90000"/>
            <a:hueOff val="410876"/>
            <a:satOff val="-44308"/>
            <a:lumOff val="2124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pt-BR" sz="1200" kern="1200"/>
        </a:p>
      </dsp:txBody>
      <dsp:txXfrm rot="10800000">
        <a:off x="1797270" y="2808864"/>
        <a:ext cx="668695" cy="168740"/>
      </dsp:txXfrm>
    </dsp:sp>
    <dsp:sp modelId="{6E962F16-B1B0-48E3-90F2-6111121EE449}">
      <dsp:nvSpPr>
        <dsp:cNvPr id="0" name=""/>
        <dsp:cNvSpPr/>
      </dsp:nvSpPr>
      <dsp:spPr>
        <a:xfrm>
          <a:off x="1180" y="2491474"/>
          <a:ext cx="1607040" cy="803520"/>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Demand</a:t>
          </a:r>
          <a:endParaRPr lang="pt-BR" sz="2200" kern="1200" dirty="0"/>
        </a:p>
      </dsp:txBody>
      <dsp:txXfrm>
        <a:off x="24714" y="2515008"/>
        <a:ext cx="1559972" cy="756452"/>
      </dsp:txXfrm>
    </dsp:sp>
    <dsp:sp modelId="{A7253884-7B7A-4BEA-A919-2DA6DA673534}">
      <dsp:nvSpPr>
        <dsp:cNvPr id="0" name=""/>
        <dsp:cNvSpPr/>
      </dsp:nvSpPr>
      <dsp:spPr>
        <a:xfrm rot="18000000">
          <a:off x="1049442" y="1603473"/>
          <a:ext cx="837435" cy="281232"/>
        </a:xfrm>
        <a:prstGeom prst="leftRightArrow">
          <a:avLst>
            <a:gd name="adj1" fmla="val 60000"/>
            <a:gd name="adj2" fmla="val 50000"/>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pt-BR" sz="1200" kern="1200"/>
        </a:p>
      </dsp:txBody>
      <dsp:txXfrm>
        <a:off x="1133812" y="1659719"/>
        <a:ext cx="668695" cy="1687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CA64B-6639-4DF8-B90A-7C6AC80F9EA5}">
      <dsp:nvSpPr>
        <dsp:cNvPr id="0" name=""/>
        <dsp:cNvSpPr/>
      </dsp:nvSpPr>
      <dsp:spPr>
        <a:xfrm>
          <a:off x="1328098" y="193185"/>
          <a:ext cx="1607040" cy="803520"/>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Market Structure</a:t>
          </a:r>
          <a:endParaRPr lang="pt-BR" sz="2200" kern="1200" dirty="0"/>
        </a:p>
      </dsp:txBody>
      <dsp:txXfrm>
        <a:off x="1351632" y="216719"/>
        <a:ext cx="1559972" cy="756452"/>
      </dsp:txXfrm>
    </dsp:sp>
    <dsp:sp modelId="{6984CC1C-5E58-4E0E-8A30-3EA2392B1769}">
      <dsp:nvSpPr>
        <dsp:cNvPr id="0" name=""/>
        <dsp:cNvSpPr/>
      </dsp:nvSpPr>
      <dsp:spPr>
        <a:xfrm rot="3600000">
          <a:off x="2376359" y="1603473"/>
          <a:ext cx="837435" cy="281232"/>
        </a:xfrm>
        <a:prstGeom prst="lef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pt-BR" sz="1200" kern="1200"/>
        </a:p>
      </dsp:txBody>
      <dsp:txXfrm>
        <a:off x="2460729" y="1659719"/>
        <a:ext cx="668695" cy="168740"/>
      </dsp:txXfrm>
    </dsp:sp>
    <dsp:sp modelId="{82791445-5D08-4CFB-9C53-B99977466199}">
      <dsp:nvSpPr>
        <dsp:cNvPr id="0" name=""/>
        <dsp:cNvSpPr/>
      </dsp:nvSpPr>
      <dsp:spPr>
        <a:xfrm>
          <a:off x="2655015" y="2491474"/>
          <a:ext cx="1607040" cy="803520"/>
        </a:xfrm>
        <a:prstGeom prst="roundRect">
          <a:avLst>
            <a:gd name="adj" fmla="val 10000"/>
          </a:avLst>
        </a:prstGeom>
        <a:solidFill>
          <a:schemeClr val="accent1">
            <a:shade val="80000"/>
            <a:hueOff val="403665"/>
            <a:satOff val="-44308"/>
            <a:lumOff val="217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Technology</a:t>
          </a:r>
          <a:endParaRPr lang="pt-BR" sz="2200" kern="1200" dirty="0"/>
        </a:p>
      </dsp:txBody>
      <dsp:txXfrm>
        <a:off x="2678549" y="2515008"/>
        <a:ext cx="1559972" cy="756452"/>
      </dsp:txXfrm>
    </dsp:sp>
    <dsp:sp modelId="{E2E425E7-9D25-438B-92F9-06776BD25683}">
      <dsp:nvSpPr>
        <dsp:cNvPr id="0" name=""/>
        <dsp:cNvSpPr/>
      </dsp:nvSpPr>
      <dsp:spPr>
        <a:xfrm rot="10800000">
          <a:off x="1712900" y="2752618"/>
          <a:ext cx="837435" cy="281232"/>
        </a:xfrm>
        <a:prstGeom prst="leftRightArrow">
          <a:avLst>
            <a:gd name="adj1" fmla="val 60000"/>
            <a:gd name="adj2" fmla="val 50000"/>
          </a:avLst>
        </a:prstGeom>
        <a:solidFill>
          <a:schemeClr val="accent1">
            <a:shade val="90000"/>
            <a:hueOff val="410876"/>
            <a:satOff val="-44308"/>
            <a:lumOff val="2124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pt-BR" sz="1200" kern="1200"/>
        </a:p>
      </dsp:txBody>
      <dsp:txXfrm rot="10800000">
        <a:off x="1797270" y="2808864"/>
        <a:ext cx="668695" cy="168740"/>
      </dsp:txXfrm>
    </dsp:sp>
    <dsp:sp modelId="{6E962F16-B1B0-48E3-90F2-6111121EE449}">
      <dsp:nvSpPr>
        <dsp:cNvPr id="0" name=""/>
        <dsp:cNvSpPr/>
      </dsp:nvSpPr>
      <dsp:spPr>
        <a:xfrm>
          <a:off x="1180" y="2491474"/>
          <a:ext cx="1607040" cy="803520"/>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Demand</a:t>
          </a:r>
          <a:endParaRPr lang="pt-BR" sz="2200" kern="1200" dirty="0"/>
        </a:p>
      </dsp:txBody>
      <dsp:txXfrm>
        <a:off x="24714" y="2515008"/>
        <a:ext cx="1559972" cy="756452"/>
      </dsp:txXfrm>
    </dsp:sp>
    <dsp:sp modelId="{A7253884-7B7A-4BEA-A919-2DA6DA673534}">
      <dsp:nvSpPr>
        <dsp:cNvPr id="0" name=""/>
        <dsp:cNvSpPr/>
      </dsp:nvSpPr>
      <dsp:spPr>
        <a:xfrm rot="18000000">
          <a:off x="1049442" y="1603473"/>
          <a:ext cx="837435" cy="281232"/>
        </a:xfrm>
        <a:prstGeom prst="leftRightArrow">
          <a:avLst>
            <a:gd name="adj1" fmla="val 60000"/>
            <a:gd name="adj2" fmla="val 50000"/>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pt-BR" sz="1200" kern="1200"/>
        </a:p>
      </dsp:txBody>
      <dsp:txXfrm>
        <a:off x="1133812" y="1659719"/>
        <a:ext cx="668695" cy="1687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CA64B-6639-4DF8-B90A-7C6AC80F9EA5}">
      <dsp:nvSpPr>
        <dsp:cNvPr id="0" name=""/>
        <dsp:cNvSpPr/>
      </dsp:nvSpPr>
      <dsp:spPr>
        <a:xfrm>
          <a:off x="1328098" y="193185"/>
          <a:ext cx="1607040" cy="803520"/>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Market Structure</a:t>
          </a:r>
          <a:endParaRPr lang="pt-BR" sz="2200" kern="1200" dirty="0"/>
        </a:p>
      </dsp:txBody>
      <dsp:txXfrm>
        <a:off x="1351632" y="216719"/>
        <a:ext cx="1559972" cy="756452"/>
      </dsp:txXfrm>
    </dsp:sp>
    <dsp:sp modelId="{6984CC1C-5E58-4E0E-8A30-3EA2392B1769}">
      <dsp:nvSpPr>
        <dsp:cNvPr id="0" name=""/>
        <dsp:cNvSpPr/>
      </dsp:nvSpPr>
      <dsp:spPr>
        <a:xfrm rot="3600000">
          <a:off x="2376359" y="1603473"/>
          <a:ext cx="837435" cy="281232"/>
        </a:xfrm>
        <a:prstGeom prst="lef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pt-BR" sz="1200" kern="1200"/>
        </a:p>
      </dsp:txBody>
      <dsp:txXfrm>
        <a:off x="2460729" y="1659719"/>
        <a:ext cx="668695" cy="168740"/>
      </dsp:txXfrm>
    </dsp:sp>
    <dsp:sp modelId="{82791445-5D08-4CFB-9C53-B99977466199}">
      <dsp:nvSpPr>
        <dsp:cNvPr id="0" name=""/>
        <dsp:cNvSpPr/>
      </dsp:nvSpPr>
      <dsp:spPr>
        <a:xfrm>
          <a:off x="2655015" y="2491474"/>
          <a:ext cx="1607040" cy="803520"/>
        </a:xfrm>
        <a:prstGeom prst="roundRect">
          <a:avLst>
            <a:gd name="adj" fmla="val 10000"/>
          </a:avLst>
        </a:prstGeom>
        <a:solidFill>
          <a:schemeClr val="accent1">
            <a:shade val="80000"/>
            <a:hueOff val="403665"/>
            <a:satOff val="-44308"/>
            <a:lumOff val="217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Technology</a:t>
          </a:r>
          <a:endParaRPr lang="pt-BR" sz="2200" kern="1200" dirty="0"/>
        </a:p>
      </dsp:txBody>
      <dsp:txXfrm>
        <a:off x="2678549" y="2515008"/>
        <a:ext cx="1559972" cy="756452"/>
      </dsp:txXfrm>
    </dsp:sp>
    <dsp:sp modelId="{E2E425E7-9D25-438B-92F9-06776BD25683}">
      <dsp:nvSpPr>
        <dsp:cNvPr id="0" name=""/>
        <dsp:cNvSpPr/>
      </dsp:nvSpPr>
      <dsp:spPr>
        <a:xfrm rot="10800000">
          <a:off x="1712900" y="2752618"/>
          <a:ext cx="837435" cy="281232"/>
        </a:xfrm>
        <a:prstGeom prst="leftRightArrow">
          <a:avLst>
            <a:gd name="adj1" fmla="val 60000"/>
            <a:gd name="adj2" fmla="val 50000"/>
          </a:avLst>
        </a:prstGeom>
        <a:solidFill>
          <a:schemeClr val="accent1">
            <a:shade val="90000"/>
            <a:hueOff val="410876"/>
            <a:satOff val="-44308"/>
            <a:lumOff val="2124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pt-BR" sz="1200" kern="1200"/>
        </a:p>
      </dsp:txBody>
      <dsp:txXfrm rot="10800000">
        <a:off x="1797270" y="2808864"/>
        <a:ext cx="668695" cy="168740"/>
      </dsp:txXfrm>
    </dsp:sp>
    <dsp:sp modelId="{6E962F16-B1B0-48E3-90F2-6111121EE449}">
      <dsp:nvSpPr>
        <dsp:cNvPr id="0" name=""/>
        <dsp:cNvSpPr/>
      </dsp:nvSpPr>
      <dsp:spPr>
        <a:xfrm>
          <a:off x="1180" y="2491474"/>
          <a:ext cx="1607040" cy="803520"/>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Demand</a:t>
          </a:r>
          <a:endParaRPr lang="pt-BR" sz="2200" kern="1200" dirty="0"/>
        </a:p>
      </dsp:txBody>
      <dsp:txXfrm>
        <a:off x="24714" y="2515008"/>
        <a:ext cx="1559972" cy="756452"/>
      </dsp:txXfrm>
    </dsp:sp>
    <dsp:sp modelId="{A7253884-7B7A-4BEA-A919-2DA6DA673534}">
      <dsp:nvSpPr>
        <dsp:cNvPr id="0" name=""/>
        <dsp:cNvSpPr/>
      </dsp:nvSpPr>
      <dsp:spPr>
        <a:xfrm rot="18000000">
          <a:off x="1049442" y="1603473"/>
          <a:ext cx="837435" cy="281232"/>
        </a:xfrm>
        <a:prstGeom prst="leftRightArrow">
          <a:avLst>
            <a:gd name="adj1" fmla="val 60000"/>
            <a:gd name="adj2" fmla="val 50000"/>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pt-BR" sz="1200" kern="1200"/>
        </a:p>
      </dsp:txBody>
      <dsp:txXfrm>
        <a:off x="1133812" y="1659719"/>
        <a:ext cx="668695" cy="1687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CA64B-6639-4DF8-B90A-7C6AC80F9EA5}">
      <dsp:nvSpPr>
        <dsp:cNvPr id="0" name=""/>
        <dsp:cNvSpPr/>
      </dsp:nvSpPr>
      <dsp:spPr>
        <a:xfrm>
          <a:off x="1328098" y="193185"/>
          <a:ext cx="1607040" cy="803520"/>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Market Structure</a:t>
          </a:r>
          <a:endParaRPr lang="pt-BR" sz="2200" kern="1200" dirty="0"/>
        </a:p>
      </dsp:txBody>
      <dsp:txXfrm>
        <a:off x="1351632" y="216719"/>
        <a:ext cx="1559972" cy="756452"/>
      </dsp:txXfrm>
    </dsp:sp>
    <dsp:sp modelId="{6984CC1C-5E58-4E0E-8A30-3EA2392B1769}">
      <dsp:nvSpPr>
        <dsp:cNvPr id="0" name=""/>
        <dsp:cNvSpPr/>
      </dsp:nvSpPr>
      <dsp:spPr>
        <a:xfrm rot="3600000">
          <a:off x="2376359" y="1603473"/>
          <a:ext cx="837435" cy="281232"/>
        </a:xfrm>
        <a:prstGeom prst="lef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pt-BR" sz="1200" kern="1200"/>
        </a:p>
      </dsp:txBody>
      <dsp:txXfrm>
        <a:off x="2460729" y="1659719"/>
        <a:ext cx="668695" cy="168740"/>
      </dsp:txXfrm>
    </dsp:sp>
    <dsp:sp modelId="{82791445-5D08-4CFB-9C53-B99977466199}">
      <dsp:nvSpPr>
        <dsp:cNvPr id="0" name=""/>
        <dsp:cNvSpPr/>
      </dsp:nvSpPr>
      <dsp:spPr>
        <a:xfrm>
          <a:off x="2655015" y="2491474"/>
          <a:ext cx="1607040" cy="803520"/>
        </a:xfrm>
        <a:prstGeom prst="roundRect">
          <a:avLst>
            <a:gd name="adj" fmla="val 10000"/>
          </a:avLst>
        </a:prstGeom>
        <a:solidFill>
          <a:schemeClr val="accent1">
            <a:shade val="80000"/>
            <a:hueOff val="403665"/>
            <a:satOff val="-44308"/>
            <a:lumOff val="217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Technology</a:t>
          </a:r>
          <a:endParaRPr lang="pt-BR" sz="2200" kern="1200" dirty="0"/>
        </a:p>
      </dsp:txBody>
      <dsp:txXfrm>
        <a:off x="2678549" y="2515008"/>
        <a:ext cx="1559972" cy="756452"/>
      </dsp:txXfrm>
    </dsp:sp>
    <dsp:sp modelId="{E2E425E7-9D25-438B-92F9-06776BD25683}">
      <dsp:nvSpPr>
        <dsp:cNvPr id="0" name=""/>
        <dsp:cNvSpPr/>
      </dsp:nvSpPr>
      <dsp:spPr>
        <a:xfrm rot="10800000">
          <a:off x="1712900" y="2752618"/>
          <a:ext cx="837435" cy="281232"/>
        </a:xfrm>
        <a:prstGeom prst="leftRightArrow">
          <a:avLst>
            <a:gd name="adj1" fmla="val 60000"/>
            <a:gd name="adj2" fmla="val 50000"/>
          </a:avLst>
        </a:prstGeom>
        <a:solidFill>
          <a:schemeClr val="accent1">
            <a:shade val="90000"/>
            <a:hueOff val="410876"/>
            <a:satOff val="-44308"/>
            <a:lumOff val="2124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pt-BR" sz="1200" kern="1200"/>
        </a:p>
      </dsp:txBody>
      <dsp:txXfrm rot="10800000">
        <a:off x="1797270" y="2808864"/>
        <a:ext cx="668695" cy="168740"/>
      </dsp:txXfrm>
    </dsp:sp>
    <dsp:sp modelId="{6E962F16-B1B0-48E3-90F2-6111121EE449}">
      <dsp:nvSpPr>
        <dsp:cNvPr id="0" name=""/>
        <dsp:cNvSpPr/>
      </dsp:nvSpPr>
      <dsp:spPr>
        <a:xfrm>
          <a:off x="1180" y="2491474"/>
          <a:ext cx="1607040" cy="803520"/>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Demand</a:t>
          </a:r>
          <a:endParaRPr lang="pt-BR" sz="2200" kern="1200" dirty="0"/>
        </a:p>
      </dsp:txBody>
      <dsp:txXfrm>
        <a:off x="24714" y="2515008"/>
        <a:ext cx="1559972" cy="756452"/>
      </dsp:txXfrm>
    </dsp:sp>
    <dsp:sp modelId="{A7253884-7B7A-4BEA-A919-2DA6DA673534}">
      <dsp:nvSpPr>
        <dsp:cNvPr id="0" name=""/>
        <dsp:cNvSpPr/>
      </dsp:nvSpPr>
      <dsp:spPr>
        <a:xfrm rot="18000000">
          <a:off x="1049442" y="1603473"/>
          <a:ext cx="837435" cy="281232"/>
        </a:xfrm>
        <a:prstGeom prst="leftRightArrow">
          <a:avLst>
            <a:gd name="adj1" fmla="val 60000"/>
            <a:gd name="adj2" fmla="val 50000"/>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pt-BR" sz="1200" kern="1200"/>
        </a:p>
      </dsp:txBody>
      <dsp:txXfrm>
        <a:off x="1133812" y="1659719"/>
        <a:ext cx="668695" cy="1687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68B235-95AF-44F8-B7A7-8860FFAF6861}">
      <dsp:nvSpPr>
        <dsp:cNvPr id="0" name=""/>
        <dsp:cNvSpPr/>
      </dsp:nvSpPr>
      <dsp:spPr>
        <a:xfrm>
          <a:off x="-4486930" y="-688079"/>
          <a:ext cx="5345226" cy="5345226"/>
        </a:xfrm>
        <a:prstGeom prst="blockArc">
          <a:avLst>
            <a:gd name="adj1" fmla="val 18900000"/>
            <a:gd name="adj2" fmla="val 2700000"/>
            <a:gd name="adj3" fmla="val 404"/>
          </a:avLst>
        </a:pr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D84D72-17A2-4ABF-B67F-948683EFDD8D}">
      <dsp:nvSpPr>
        <dsp:cNvPr id="0" name=""/>
        <dsp:cNvSpPr/>
      </dsp:nvSpPr>
      <dsp:spPr>
        <a:xfrm>
          <a:off x="449590" y="305141"/>
          <a:ext cx="7947302" cy="610601"/>
        </a:xfrm>
        <a:prstGeom prst="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4665" tIns="33020" rIns="33020" bIns="33020" numCol="1" spcCol="1270" anchor="ctr" anchorCtr="0">
          <a:noAutofit/>
        </a:bodyPr>
        <a:lstStyle/>
        <a:p>
          <a:pPr marL="0" lvl="0" indent="0" algn="l" defTabSz="577850">
            <a:lnSpc>
              <a:spcPct val="90000"/>
            </a:lnSpc>
            <a:spcBef>
              <a:spcPct val="0"/>
            </a:spcBef>
            <a:spcAft>
              <a:spcPct val="35000"/>
            </a:spcAft>
            <a:buNone/>
          </a:pPr>
          <a:r>
            <a:rPr lang="en-US" sz="1300" kern="1200" dirty="0"/>
            <a:t>Long-term PPAs tend to allocate most risks to consumers, especially the pass-through of fuel costs and technology evolution that reduces price of new power plants.</a:t>
          </a:r>
          <a:endParaRPr lang="pt-BR" sz="1300" kern="1200" dirty="0"/>
        </a:p>
      </dsp:txBody>
      <dsp:txXfrm>
        <a:off x="449590" y="305141"/>
        <a:ext cx="7947302" cy="610601"/>
      </dsp:txXfrm>
    </dsp:sp>
    <dsp:sp modelId="{A4DE796D-53D9-4BB7-93A0-DE955C103949}">
      <dsp:nvSpPr>
        <dsp:cNvPr id="0" name=""/>
        <dsp:cNvSpPr/>
      </dsp:nvSpPr>
      <dsp:spPr>
        <a:xfrm>
          <a:off x="67964" y="228816"/>
          <a:ext cx="763251" cy="763251"/>
        </a:xfrm>
        <a:prstGeom prst="ellipse">
          <a:avLst/>
        </a:prstGeom>
        <a:solidFill>
          <a:schemeClr val="lt1">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BE569E-C323-4E3F-8DF3-4A7E87F31EAF}">
      <dsp:nvSpPr>
        <dsp:cNvPr id="0" name=""/>
        <dsp:cNvSpPr/>
      </dsp:nvSpPr>
      <dsp:spPr>
        <a:xfrm>
          <a:off x="799662" y="1221202"/>
          <a:ext cx="7597230" cy="610601"/>
        </a:xfrm>
        <a:prstGeom prst="rect">
          <a:avLst/>
        </a:prstGeom>
        <a:solidFill>
          <a:schemeClr val="accent1">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4665" tIns="33020" rIns="33020" bIns="33020" numCol="1" spcCol="1270" anchor="ctr" anchorCtr="0">
          <a:noAutofit/>
        </a:bodyPr>
        <a:lstStyle/>
        <a:p>
          <a:pPr marL="0" lvl="0" indent="0" algn="l" defTabSz="577850">
            <a:lnSpc>
              <a:spcPct val="90000"/>
            </a:lnSpc>
            <a:spcBef>
              <a:spcPct val="0"/>
            </a:spcBef>
            <a:spcAft>
              <a:spcPct val="35000"/>
            </a:spcAft>
            <a:buNone/>
          </a:pPr>
          <a:r>
            <a:rPr lang="en-US" sz="1300" kern="1200" dirty="0"/>
            <a:t>IPPs bear construction, grid connection and generation risks.</a:t>
          </a:r>
        </a:p>
      </dsp:txBody>
      <dsp:txXfrm>
        <a:off x="799662" y="1221202"/>
        <a:ext cx="7597230" cy="610601"/>
      </dsp:txXfrm>
    </dsp:sp>
    <dsp:sp modelId="{77CF4333-4B6D-4E77-9CB4-0B190CA591D2}">
      <dsp:nvSpPr>
        <dsp:cNvPr id="0" name=""/>
        <dsp:cNvSpPr/>
      </dsp:nvSpPr>
      <dsp:spPr>
        <a:xfrm>
          <a:off x="418036" y="1144877"/>
          <a:ext cx="763251" cy="763251"/>
        </a:xfrm>
        <a:prstGeom prst="ellipse">
          <a:avLst/>
        </a:prstGeom>
        <a:solidFill>
          <a:schemeClr val="lt1">
            <a:hueOff val="0"/>
            <a:satOff val="0"/>
            <a:lumOff val="0"/>
            <a:alphaOff val="0"/>
          </a:schemeClr>
        </a:solidFill>
        <a:ln w="25400" cap="flat" cmpd="sng" algn="ctr">
          <a:solidFill>
            <a:schemeClr val="accent1">
              <a:alpha val="90000"/>
              <a:hueOff val="0"/>
              <a:satOff val="0"/>
              <a:lumOff val="0"/>
              <a:alphaOff val="-13333"/>
            </a:schemeClr>
          </a:solidFill>
          <a:prstDash val="solid"/>
        </a:ln>
        <a:effectLst/>
      </dsp:spPr>
      <dsp:style>
        <a:lnRef idx="2">
          <a:scrgbClr r="0" g="0" b="0"/>
        </a:lnRef>
        <a:fillRef idx="1">
          <a:scrgbClr r="0" g="0" b="0"/>
        </a:fillRef>
        <a:effectRef idx="0">
          <a:scrgbClr r="0" g="0" b="0"/>
        </a:effectRef>
        <a:fontRef idx="minor"/>
      </dsp:style>
    </dsp:sp>
    <dsp:sp modelId="{7CC0E206-2611-43A4-B414-AC93A9771A30}">
      <dsp:nvSpPr>
        <dsp:cNvPr id="0" name=""/>
        <dsp:cNvSpPr/>
      </dsp:nvSpPr>
      <dsp:spPr>
        <a:xfrm>
          <a:off x="799662" y="2137263"/>
          <a:ext cx="7597230" cy="610601"/>
        </a:xfrm>
        <a:prstGeom prst="rect">
          <a:avLst/>
        </a:prstGeom>
        <a:solidFill>
          <a:schemeClr val="accent1">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4665" tIns="33020" rIns="33020" bIns="33020" numCol="1" spcCol="1270" anchor="ctr" anchorCtr="0">
          <a:noAutofit/>
        </a:bodyPr>
        <a:lstStyle/>
        <a:p>
          <a:pPr marL="0" lvl="0" indent="0" algn="l" defTabSz="577850">
            <a:lnSpc>
              <a:spcPct val="90000"/>
            </a:lnSpc>
            <a:spcBef>
              <a:spcPct val="0"/>
            </a:spcBef>
            <a:spcAft>
              <a:spcPct val="35000"/>
            </a:spcAft>
            <a:buNone/>
          </a:pPr>
          <a:r>
            <a:rPr lang="en-US" sz="1300" kern="1200" dirty="0"/>
            <a:t>Some countries have mitigated grid connection and generation risks to attract private players: If the  power plant is built and connection is not available the contract is paid anyway; generation amount has a range to accommodate deviations, which makes sense for Renewables (wind and solar PV).</a:t>
          </a:r>
        </a:p>
      </dsp:txBody>
      <dsp:txXfrm>
        <a:off x="799662" y="2137263"/>
        <a:ext cx="7597230" cy="610601"/>
      </dsp:txXfrm>
    </dsp:sp>
    <dsp:sp modelId="{B9930AC9-39AD-44CC-8079-0FC3CA3AF0FF}">
      <dsp:nvSpPr>
        <dsp:cNvPr id="0" name=""/>
        <dsp:cNvSpPr/>
      </dsp:nvSpPr>
      <dsp:spPr>
        <a:xfrm>
          <a:off x="418036" y="2060938"/>
          <a:ext cx="763251" cy="763251"/>
        </a:xfrm>
        <a:prstGeom prst="ellipse">
          <a:avLst/>
        </a:prstGeom>
        <a:solidFill>
          <a:schemeClr val="lt1">
            <a:hueOff val="0"/>
            <a:satOff val="0"/>
            <a:lumOff val="0"/>
            <a:alphaOff val="0"/>
          </a:schemeClr>
        </a:solidFill>
        <a:ln w="25400" cap="flat" cmpd="sng" algn="ctr">
          <a:solidFill>
            <a:schemeClr val="accent1">
              <a:alpha val="90000"/>
              <a:hueOff val="0"/>
              <a:satOff val="0"/>
              <a:lumOff val="0"/>
              <a:alphaOff val="-26667"/>
            </a:schemeClr>
          </a:solidFill>
          <a:prstDash val="solid"/>
        </a:ln>
        <a:effectLst/>
      </dsp:spPr>
      <dsp:style>
        <a:lnRef idx="2">
          <a:scrgbClr r="0" g="0" b="0"/>
        </a:lnRef>
        <a:fillRef idx="1">
          <a:scrgbClr r="0" g="0" b="0"/>
        </a:fillRef>
        <a:effectRef idx="0">
          <a:scrgbClr r="0" g="0" b="0"/>
        </a:effectRef>
        <a:fontRef idx="minor"/>
      </dsp:style>
    </dsp:sp>
    <dsp:sp modelId="{1E444B3D-06F6-4219-B334-5B020E231448}">
      <dsp:nvSpPr>
        <dsp:cNvPr id="0" name=""/>
        <dsp:cNvSpPr/>
      </dsp:nvSpPr>
      <dsp:spPr>
        <a:xfrm>
          <a:off x="449590" y="3053323"/>
          <a:ext cx="7947302" cy="610601"/>
        </a:xfrm>
        <a:prstGeom prst="rect">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4665" tIns="33020" rIns="33020" bIns="33020" numCol="1" spcCol="1270" anchor="ctr" anchorCtr="0">
          <a:noAutofit/>
        </a:bodyPr>
        <a:lstStyle/>
        <a:p>
          <a:pPr marL="0" lvl="0" indent="0" algn="l" defTabSz="577850">
            <a:lnSpc>
              <a:spcPct val="90000"/>
            </a:lnSpc>
            <a:spcBef>
              <a:spcPct val="0"/>
            </a:spcBef>
            <a:spcAft>
              <a:spcPct val="35000"/>
            </a:spcAft>
            <a:buNone/>
          </a:pPr>
          <a:r>
            <a:rPr lang="en-US" sz="1300" kern="1200" dirty="0"/>
            <a:t>Auctions allow competition and may reduce tariffs. However, it is not a holy-grail that solves all market and architecture problems; in some cases poor market environment hinders well-designed power auctions.</a:t>
          </a:r>
        </a:p>
      </dsp:txBody>
      <dsp:txXfrm>
        <a:off x="449590" y="3053323"/>
        <a:ext cx="7947302" cy="610601"/>
      </dsp:txXfrm>
    </dsp:sp>
    <dsp:sp modelId="{F32F44CB-9836-4FB1-9851-E6197386A550}">
      <dsp:nvSpPr>
        <dsp:cNvPr id="0" name=""/>
        <dsp:cNvSpPr/>
      </dsp:nvSpPr>
      <dsp:spPr>
        <a:xfrm>
          <a:off x="67964" y="2976998"/>
          <a:ext cx="763251" cy="763251"/>
        </a:xfrm>
        <a:prstGeom prst="ellipse">
          <a:avLst/>
        </a:prstGeom>
        <a:solidFill>
          <a:schemeClr val="lt1">
            <a:hueOff val="0"/>
            <a:satOff val="0"/>
            <a:lumOff val="0"/>
            <a:alphaOff val="0"/>
          </a:schemeClr>
        </a:solidFill>
        <a:ln w="25400" cap="flat"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6/24/2020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t>6/24/2020</a:t>
            </a:fld>
            <a:endParaRPr lang="en-US"/>
          </a:p>
        </p:txBody>
      </p:sp>
      <p:sp>
        <p:nvSpPr>
          <p:cNvPr id="4" name="Slide Image Placeholder 3"/>
          <p:cNvSpPr>
            <a:spLocks noGrp="1" noRot="1" noChangeAspect="1"/>
          </p:cNvSpPr>
          <p:nvPr>
            <p:ph type="sldImg" idx="2"/>
          </p:nvPr>
        </p:nvSpPr>
        <p:spPr>
          <a:xfrm>
            <a:off x="404813" y="685800"/>
            <a:ext cx="60483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5"/>
          </p:nvPr>
        </p:nvSpPr>
        <p:spPr/>
        <p:txBody>
          <a:bodyPr/>
          <a:lstStyle/>
          <a:p>
            <a:fld id="{824A558B-E4E9-A94A-B9C1-029E46A76ABA}" type="slidenum">
              <a:rPr lang="en-US" smtClean="0"/>
              <a:t>34</a:t>
            </a:fld>
            <a:endParaRPr lang="en-US"/>
          </a:p>
        </p:txBody>
      </p:sp>
    </p:spTree>
    <p:extLst>
      <p:ext uri="{BB962C8B-B14F-4D97-AF65-F5344CB8AC3E}">
        <p14:creationId xmlns:p14="http://schemas.microsoft.com/office/powerpoint/2010/main" val="20592665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37D286F0-5A1A-43D5-B795-A64B3EC47D41}" type="datetime1">
              <a:rPr lang="en-US" smtClean="0"/>
              <a:t>6/24/2020</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DISCUSSION PURPOSES ONLY</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7"/>
            <a:ext cx="3886200" cy="1209781"/>
          </a:xfrm>
          <a:effectLst>
            <a:outerShdw blurRad="254000" dir="2700000" algn="tl" rotWithShape="0">
              <a:srgbClr val="000000">
                <a:alpha val="20000"/>
              </a:srgbClr>
            </a:outerShdw>
          </a:effectLst>
        </p:spPr>
        <p:txBody>
          <a:bodyPr anchor="b" anchorCtr="0">
            <a:normAutofit/>
          </a:bodyPr>
          <a:lstStyle>
            <a:lvl1pPr>
              <a:defRPr sz="24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3135206"/>
            <a:ext cx="3429000" cy="1209781"/>
          </a:xfrm>
          <a:effectLst>
            <a:outerShdw blurRad="254000" dir="5400000" algn="tl" rotWithShape="0">
              <a:srgbClr val="000000">
                <a:alpha val="40000"/>
              </a:srgbClr>
            </a:outerShdw>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4" name="Straight Connector 13"/>
          <p:cNvCxnSpPr/>
          <p:nvPr userDrawn="1"/>
        </p:nvCxnSpPr>
        <p:spPr>
          <a:xfrm>
            <a:off x="746760" y="2973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pic>
        <p:nvPicPr>
          <p:cNvPr id="16" name="Picture 15"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3805" y="569937"/>
            <a:ext cx="1371600" cy="410902"/>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388307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19DE5E27-0D5E-4494-A7D2-690C0DB4AA15}" type="datetime1">
              <a:rPr lang="en-US" smtClean="0"/>
              <a:t>6/24/2020</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239252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Red/Gray 1 Content">
    <p:bg>
      <p:bgPr>
        <a:solidFill>
          <a:schemeClr val="bg1"/>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81164351-4028-46B4-B163-0EF336B7876E}" type="datetime1">
              <a:rPr lang="en-US" smtClean="0"/>
              <a:t>6/24/2020</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DISCUSSION PURPOSES ONLY</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7"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2207058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605888BC-7F8E-4ABE-AA7C-56D36EB52F02}" type="datetime1">
              <a:rPr lang="en-US" smtClean="0"/>
              <a:t>6/24/2020</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DISCUSSION PURPOSES ONLY</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922565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876B54D1-D2CA-4C8C-B056-79C681D68159}" type="datetime1">
              <a:rPr lang="en-US" smtClean="0"/>
              <a:t>6/24/2020</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DISCUSSION PURPOSES ONLY</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348010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F91D4A03-E49F-409F-98B4-746769A9A610}" type="datetime1">
              <a:rPr lang="en-US" smtClean="0"/>
              <a:t>6/24/2020</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DISCUSSION PURPOSES ONLY</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450899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3A842DC-3853-4DFA-A331-2844C8048AEA}" type="datetime1">
              <a:rPr lang="en-US" smtClean="0"/>
              <a:t>6/24/2020</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482703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009C022B-3178-4CBC-B6F2-E065BD2C0D7E}" type="datetime1">
              <a:rPr lang="en-US" smtClean="0"/>
              <a:t>6/24/2020</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120831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rot="16200000">
            <a:off x="78623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6"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C007331A-0B99-4D04-938E-09EA41FC8746}" type="datetime1">
              <a:rPr lang="en-US" smtClean="0"/>
              <a:t>6/24/2020</a:t>
            </a:fld>
            <a:endParaRPr lang="en-US"/>
          </a:p>
        </p:txBody>
      </p:sp>
      <p:sp>
        <p:nvSpPr>
          <p:cNvPr id="8"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12" name="Picture 11"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3805" y="4344987"/>
            <a:ext cx="1371600" cy="410902"/>
          </a:xfrm>
          <a:prstGeom prst="rect">
            <a:avLst/>
          </a:prstGeom>
          <a:effectLst/>
        </p:spPr>
      </p:pic>
      <p:sp>
        <p:nvSpPr>
          <p:cNvPr id="15" name="Subtitle 2"/>
          <p:cNvSpPr>
            <a:spLocks noGrp="1"/>
          </p:cNvSpPr>
          <p:nvPr>
            <p:ph type="subTitle" idx="1" hasCustomPrompt="1"/>
          </p:nvPr>
        </p:nvSpPr>
        <p:spPr>
          <a:xfrm>
            <a:off x="685800" y="3135206"/>
            <a:ext cx="3429000" cy="1209781"/>
          </a:xfrm>
          <a:effectLst>
            <a:outerShdw blurRad="254000" dir="5400000" algn="tl" rotWithShape="0">
              <a:srgbClr val="000000">
                <a:alpha val="40000"/>
              </a:srgbClr>
            </a:outerShdw>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8" name="Straight Connector 17"/>
          <p:cNvCxnSpPr/>
          <p:nvPr userDrawn="1"/>
        </p:nvCxnSpPr>
        <p:spPr>
          <a:xfrm>
            <a:off x="746760" y="2973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85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ver - Full Re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C9D5957D-8C9F-4BF5-B5BB-E5639EA65790}" type="datetime1">
              <a:rPr lang="en-US" smtClean="0"/>
              <a:t>6/24/2020</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DISCUSSION PURPOSES ONLY</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11" name="Picture 10" descr="USAID_Logo_White_v02.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83805" y="569937"/>
            <a:ext cx="1371600" cy="410902"/>
          </a:xfrm>
          <a:prstGeom prst="rect">
            <a:avLst/>
          </a:prstGeom>
          <a:effectLst/>
        </p:spPr>
      </p:pic>
      <p:sp>
        <p:nvSpPr>
          <p:cNvPr id="12" name="Title 1"/>
          <p:cNvSpPr>
            <a:spLocks noGrp="1"/>
          </p:cNvSpPr>
          <p:nvPr>
            <p:ph type="ctrTitle" hasCustomPrompt="1"/>
          </p:nvPr>
        </p:nvSpPr>
        <p:spPr>
          <a:xfrm>
            <a:off x="685800" y="1601787"/>
            <a:ext cx="3886200" cy="1209781"/>
          </a:xfrm>
          <a:effectLst/>
        </p:spPr>
        <p:txBody>
          <a:bodyPr anchor="b" anchorCtr="0">
            <a:normAutofit/>
          </a:bodyPr>
          <a:lstStyle>
            <a:lvl1pPr>
              <a:defRPr sz="24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3135206"/>
            <a:ext cx="3429000" cy="1209781"/>
          </a:xfrm>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46760" y="2973387"/>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6632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Divider - Full Red">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534987"/>
            <a:ext cx="5486400" cy="461665"/>
          </a:xfrm>
        </p:spPr>
        <p:txBody>
          <a:bodyPr wrap="square" anchor="t" anchorCtr="0">
            <a:spAutoFit/>
          </a:bodyPr>
          <a:lstStyle>
            <a:lvl1pPr>
              <a:defRPr sz="24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152400" y="4844639"/>
            <a:ext cx="2133600" cy="186148"/>
          </a:xfrm>
        </p:spPr>
        <p:txBody>
          <a:bodyPr/>
          <a:lstStyle>
            <a:lvl1pPr>
              <a:defRPr>
                <a:solidFill>
                  <a:srgbClr val="FFFFFF"/>
                </a:solidFill>
              </a:defRPr>
            </a:lvl1pPr>
          </a:lstStyle>
          <a:p>
            <a:fld id="{D2F41C81-1E0E-424C-BF35-37BFFA168D54}" type="datetime1">
              <a:rPr lang="en-US" smtClean="0"/>
              <a:t>6/24/2020</a:t>
            </a:fld>
            <a:endParaRPr lang="en-US"/>
          </a:p>
        </p:txBody>
      </p:sp>
      <p:sp>
        <p:nvSpPr>
          <p:cNvPr id="4" name="Footer Placeholder 3"/>
          <p:cNvSpPr>
            <a:spLocks noGrp="1"/>
          </p:cNvSpPr>
          <p:nvPr>
            <p:ph type="ftr" sz="quarter" idx="11"/>
          </p:nvPr>
        </p:nvSpPr>
        <p:spPr>
          <a:xfrm>
            <a:off x="3124200" y="4844639"/>
            <a:ext cx="2895600" cy="186148"/>
          </a:xfrm>
        </p:spPr>
        <p:txBody>
          <a:bodyPr/>
          <a:lstStyle>
            <a:lvl1pPr>
              <a:defRPr>
                <a:solidFill>
                  <a:srgbClr val="FFFFFF"/>
                </a:solidFill>
              </a:defRPr>
            </a:lvl1pPr>
          </a:lstStyle>
          <a:p>
            <a:r>
              <a:rPr lang="en-US"/>
              <a:t>DISCUSSION PURPOSES ONLY</a:t>
            </a:r>
          </a:p>
        </p:txBody>
      </p:sp>
      <p:sp>
        <p:nvSpPr>
          <p:cNvPr id="5" name="Slide Number Placeholder 4"/>
          <p:cNvSpPr>
            <a:spLocks noGrp="1"/>
          </p:cNvSpPr>
          <p:nvPr>
            <p:ph type="sldNum" sz="quarter" idx="12"/>
          </p:nvPr>
        </p:nvSpPr>
        <p:spPr>
          <a:xfrm>
            <a:off x="6858000" y="4844639"/>
            <a:ext cx="2133600" cy="186148"/>
          </a:xfrm>
        </p:spPr>
        <p:txBody>
          <a:bodyPr/>
          <a:lstStyle>
            <a:lvl1pPr>
              <a:defRPr>
                <a:solidFill>
                  <a:srgbClr val="FFFFFF"/>
                </a:solidFill>
              </a:defRPr>
            </a:lvl1pPr>
          </a:lstStyle>
          <a:p>
            <a:fld id="{42782948-4DBE-204D-AB9E-B65E067054AE}" type="slidenum">
              <a:rPr lang="en-US" smtClean="0"/>
              <a:pPr/>
              <a:t>‹#›</a:t>
            </a:fld>
            <a:endParaRPr lang="en-US"/>
          </a:p>
        </p:txBody>
      </p:sp>
      <p:pic>
        <p:nvPicPr>
          <p:cNvPr id="9" name="Picture 8"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3805" y="4344987"/>
            <a:ext cx="1371600" cy="410902"/>
          </a:xfrm>
          <a:prstGeom prst="rect">
            <a:avLst/>
          </a:prstGeom>
          <a:effectLst/>
        </p:spPr>
      </p:pic>
      <p:cxnSp>
        <p:nvCxnSpPr>
          <p:cNvPr id="13" name="Straight Connector 12"/>
          <p:cNvCxnSpPr/>
          <p:nvPr userDrawn="1"/>
        </p:nvCxnSpPr>
        <p:spPr>
          <a:xfrm>
            <a:off x="746760" y="687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146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2C940189-35D6-4BE2-A841-432643D0D8F8}" type="datetime1">
              <a:rPr lang="en-US" smtClean="0"/>
              <a:t>6/24/2020</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DISCUSSION PURPOSES ONLY</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11" name="Picture 10"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3805" y="569937"/>
            <a:ext cx="1371600" cy="410902"/>
          </a:xfrm>
          <a:prstGeom prst="rect">
            <a:avLst/>
          </a:prstGeom>
          <a:effectLst/>
        </p:spPr>
      </p:pic>
      <p:sp>
        <p:nvSpPr>
          <p:cNvPr id="12" name="Title 1"/>
          <p:cNvSpPr>
            <a:spLocks noGrp="1"/>
          </p:cNvSpPr>
          <p:nvPr>
            <p:ph type="ctrTitle" hasCustomPrompt="1"/>
          </p:nvPr>
        </p:nvSpPr>
        <p:spPr>
          <a:xfrm>
            <a:off x="685800" y="1601787"/>
            <a:ext cx="3886200" cy="1209781"/>
          </a:xfrm>
          <a:effectLst/>
        </p:spPr>
        <p:txBody>
          <a:bodyPr anchor="b" anchorCtr="0">
            <a:normAutofit/>
          </a:bodyPr>
          <a:lstStyle>
            <a:lvl1pPr>
              <a:defRPr sz="24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3135206"/>
            <a:ext cx="3429000" cy="1209781"/>
          </a:xfrm>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46760" y="2973387"/>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2771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Red/Gray 1 Content">
    <p:bg>
      <p:bgPr>
        <a:solidFill>
          <a:srgbClr val="E7E7E5"/>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F3642625-584B-4CA8-8279-5325579FEEC8}" type="datetime1">
              <a:rPr lang="en-US" smtClean="0"/>
              <a:t>6/24/2020</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DISCUSSION PURPOSES ONLY</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endParaRPr lang="en-US" dirty="0"/>
          </a:p>
        </p:txBody>
      </p:sp>
      <p:sp>
        <p:nvSpPr>
          <p:cNvPr id="13"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4254325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8D0AFAC8-F733-40BD-BACE-37F2B80B2F02}" type="datetime1">
              <a:rPr lang="en-US" smtClean="0"/>
              <a:t>6/24/2020</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DISCUSSION PURPOSES ONLY</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4121407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97F1028E-841C-4B7E-A71E-74F197CDA42F}" type="datetime1">
              <a:rPr lang="en-US" smtClean="0"/>
              <a:t>6/24/2020</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DISCUSSION PURPOSES ONLY</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563192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7001F032-63F6-4318-A24A-FDB1CE6E57DD}" type="datetime1">
              <a:rPr lang="en-US" smtClean="0"/>
              <a:t>6/24/2020</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DISCUSSION PURPOSES ONLY</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0723587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5763026-82AF-49EF-9185-2746CDC8862C}" type="datetime1">
              <a:rPr lang="en-US" smtClean="0"/>
              <a:t>6/24/2020</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2053309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48CA63C3-E018-41DB-93B1-594F687F8FC0}" type="datetime1">
              <a:rPr lang="en-US" smtClean="0"/>
              <a:t>6/24/2020</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5342274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Red/Gray 1 Content">
    <p:bg>
      <p:bgPr>
        <a:solidFill>
          <a:schemeClr val="bg1"/>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C2F16F7B-8DBD-4B44-A6F5-7C4C0CA6E878}" type="datetime1">
              <a:rPr lang="en-US" smtClean="0"/>
              <a:t>6/24/2020</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DISCUSSION PURPOSES ONLY</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endParaRPr lang="en-US" dirty="0"/>
          </a:p>
        </p:txBody>
      </p:sp>
      <p:sp>
        <p:nvSpPr>
          <p:cNvPr id="7"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27062974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C8A01CCE-A749-4656-A2A0-186533B53123}" type="datetime1">
              <a:rPr lang="en-US" smtClean="0"/>
              <a:t>6/24/2020</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DISCUSSION PURPOSES ONLY</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8948454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4979C5A7-C958-430E-82CE-CD1021346D4C}" type="datetime1">
              <a:rPr lang="en-US" smtClean="0"/>
              <a:t>6/24/2020</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DISCUSSION PURPOSES ONLY</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9560763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A7D67282-F86E-44BD-A78F-2D3349F46C3A}" type="datetime1">
              <a:rPr lang="en-US" smtClean="0"/>
              <a:t>6/24/2020</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DISCUSSION PURPOSES ONLY</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875182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534987"/>
            <a:ext cx="5486400" cy="461665"/>
          </a:xfrm>
        </p:spPr>
        <p:txBody>
          <a:bodyPr wrap="square" anchor="t" anchorCtr="0">
            <a:spAutoFit/>
          </a:bodyPr>
          <a:lstStyle>
            <a:lvl1pPr>
              <a:defRPr sz="24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152400" y="4844639"/>
            <a:ext cx="2133600" cy="186148"/>
          </a:xfrm>
        </p:spPr>
        <p:txBody>
          <a:bodyPr/>
          <a:lstStyle>
            <a:lvl1pPr>
              <a:defRPr>
                <a:solidFill>
                  <a:srgbClr val="FFFFFF"/>
                </a:solidFill>
              </a:defRPr>
            </a:lvl1pPr>
          </a:lstStyle>
          <a:p>
            <a:fld id="{7ED51403-4230-416E-A7C1-CC9AEA2FE40E}" type="datetime1">
              <a:rPr lang="en-US" smtClean="0"/>
              <a:t>6/24/2020</a:t>
            </a:fld>
            <a:endParaRPr lang="en-US"/>
          </a:p>
        </p:txBody>
      </p:sp>
      <p:sp>
        <p:nvSpPr>
          <p:cNvPr id="4" name="Footer Placeholder 3"/>
          <p:cNvSpPr>
            <a:spLocks noGrp="1"/>
          </p:cNvSpPr>
          <p:nvPr>
            <p:ph type="ftr" sz="quarter" idx="11"/>
          </p:nvPr>
        </p:nvSpPr>
        <p:spPr>
          <a:xfrm>
            <a:off x="3124200" y="4844639"/>
            <a:ext cx="2895600" cy="186148"/>
          </a:xfrm>
        </p:spPr>
        <p:txBody>
          <a:bodyPr/>
          <a:lstStyle>
            <a:lvl1pPr>
              <a:defRPr>
                <a:solidFill>
                  <a:srgbClr val="FFFFFF"/>
                </a:solidFill>
              </a:defRPr>
            </a:lvl1pPr>
          </a:lstStyle>
          <a:p>
            <a:r>
              <a:rPr lang="en-US"/>
              <a:t>DISCUSSION PURPOSES ONLY</a:t>
            </a:r>
          </a:p>
        </p:txBody>
      </p:sp>
      <p:sp>
        <p:nvSpPr>
          <p:cNvPr id="5" name="Slide Number Placeholder 4"/>
          <p:cNvSpPr>
            <a:spLocks noGrp="1"/>
          </p:cNvSpPr>
          <p:nvPr>
            <p:ph type="sldNum" sz="quarter" idx="12"/>
          </p:nvPr>
        </p:nvSpPr>
        <p:spPr>
          <a:xfrm>
            <a:off x="6858000" y="4844639"/>
            <a:ext cx="2133600" cy="186148"/>
          </a:xfrm>
        </p:spPr>
        <p:txBody>
          <a:bodyPr/>
          <a:lstStyle>
            <a:lvl1pPr>
              <a:defRPr>
                <a:solidFill>
                  <a:srgbClr val="FFFFFF"/>
                </a:solidFill>
              </a:defRPr>
            </a:lvl1pPr>
          </a:lstStyle>
          <a:p>
            <a:fld id="{42782948-4DBE-204D-AB9E-B65E067054AE}" type="slidenum">
              <a:rPr lang="en-US" smtClean="0"/>
              <a:pPr/>
              <a:t>‹#›</a:t>
            </a:fld>
            <a:endParaRPr lang="en-US"/>
          </a:p>
        </p:txBody>
      </p:sp>
      <p:pic>
        <p:nvPicPr>
          <p:cNvPr id="9" name="Picture 8"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3805" y="4344987"/>
            <a:ext cx="1371600" cy="410902"/>
          </a:xfrm>
          <a:prstGeom prst="rect">
            <a:avLst/>
          </a:prstGeom>
          <a:effectLst/>
        </p:spPr>
      </p:pic>
      <p:cxnSp>
        <p:nvCxnSpPr>
          <p:cNvPr id="13" name="Straight Connector 12"/>
          <p:cNvCxnSpPr/>
          <p:nvPr userDrawn="1"/>
        </p:nvCxnSpPr>
        <p:spPr>
          <a:xfrm>
            <a:off x="746760" y="687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96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57D5FFAB-02D2-4781-A512-7BAA27654BBD}" type="datetime1">
              <a:rPr lang="en-US" smtClean="0"/>
              <a:t>6/24/2020</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8268523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B6A04689-DD6B-4808-9043-D7A2E3610DF4}" type="datetime1">
              <a:rPr lang="en-US" smtClean="0"/>
              <a:t>6/24/2020</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7282969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8E23DA-D3C0-440E-9EB4-027EA79AC1C1}" type="datetime1">
              <a:rPr lang="en-US" smtClean="0"/>
              <a:t>6/24/2020</a:t>
            </a:fld>
            <a:endParaRPr lang="en-US"/>
          </a:p>
        </p:txBody>
      </p:sp>
      <p:sp>
        <p:nvSpPr>
          <p:cNvPr id="3" name="Footer Placeholder 2"/>
          <p:cNvSpPr>
            <a:spLocks noGrp="1"/>
          </p:cNvSpPr>
          <p:nvPr>
            <p:ph type="ftr" sz="quarter" idx="11"/>
          </p:nvPr>
        </p:nvSpPr>
        <p:spPr/>
        <p:txBody>
          <a:bodyPr/>
          <a:lstStyle/>
          <a:p>
            <a:r>
              <a:rPr lang="en-US"/>
              <a:t>DISCUSSION PURPOSES ONLY</a:t>
            </a:r>
            <a:endParaRPr lang="en-US" dirty="0"/>
          </a:p>
        </p:txBody>
      </p:sp>
      <p:sp>
        <p:nvSpPr>
          <p:cNvPr id="4" name="Slide Number Placeholder 3"/>
          <p:cNvSpPr>
            <a:spLocks noGrp="1"/>
          </p:cNvSpPr>
          <p:nvPr>
            <p:ph type="sldNum" sz="quarter" idx="12"/>
          </p:nvPr>
        </p:nvSpPr>
        <p:spPr/>
        <p:txBody>
          <a:bodyPr/>
          <a:lstStyle/>
          <a:p>
            <a:fld id="{69FDDF19-1E89-1448-91D0-608C81647FE9}" type="slidenum">
              <a:rPr lang="en-US" smtClean="0"/>
              <a:t>‹#›</a:t>
            </a:fld>
            <a:endParaRPr lang="en-US"/>
          </a:p>
        </p:txBody>
      </p:sp>
    </p:spTree>
    <p:extLst>
      <p:ext uri="{BB962C8B-B14F-4D97-AF65-F5344CB8AC3E}">
        <p14:creationId xmlns:p14="http://schemas.microsoft.com/office/powerpoint/2010/main" val="3610711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11B04F7-6F5E-4FA4-9C22-5E424914A42A}" type="datetime1">
              <a:rPr lang="en-US" smtClean="0"/>
              <a:t>6/24/2020</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DISCUSSION PURPOSES ONLY</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13" name="Text Placeholder 2"/>
          <p:cNvSpPr>
            <a:spLocks noGrp="1"/>
          </p:cNvSpPr>
          <p:nvPr>
            <p:ph idx="1"/>
          </p:nvPr>
        </p:nvSpPr>
        <p:spPr>
          <a:xfrm>
            <a:off x="685800" y="1296987"/>
            <a:ext cx="7772400" cy="3200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1609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7772400"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C4AF9AE2-4553-47F8-A54B-93C5D426DC58}" type="datetime1">
              <a:rPr lang="en-US" smtClean="0"/>
              <a:t>6/24/2020</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DISCUSSION PURPOSES ONLY</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98604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29F49C5C-652C-4075-95BA-3671CC37CB1F}" type="datetime1">
              <a:rPr lang="en-US" smtClean="0"/>
              <a:t>6/24/2020</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DISCUSSION PURPOSES ONLY</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3782065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22FF3CFD-811C-4DB6-8E14-4F25CC8627D0}" type="datetime1">
              <a:rPr lang="en-US" smtClean="0"/>
              <a:t>6/24/2020</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DISCUSSION PURPOSES ONLY</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90966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B2FFA41E-8A4C-4261-BFB8-D160822A961E}" type="datetime1">
              <a:rPr lang="en-US" smtClean="0"/>
              <a:t>6/24/2020</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DISCUSSION PURPOSES ONLY</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470141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8938F87D-72DC-479F-89E9-9C204B379C4A}" type="datetime1">
              <a:rPr lang="en-US" smtClean="0"/>
              <a:t>6/24/2020</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21"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560114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vmlDrawing" Target="../drawings/vmlDrawing1.v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38"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D34FC0C2-00AD-4AE4-B35C-B0F698281C55}"/>
              </a:ext>
            </a:extLst>
          </p:cNvPr>
          <p:cNvGraphicFramePr>
            <a:graphicFrameLocks noChangeAspect="1"/>
          </p:cNvGraphicFramePr>
          <p:nvPr userDrawn="1">
            <p:custDataLst>
              <p:tags r:id="rId35"/>
            </p:custDataLst>
            <p:extLst>
              <p:ext uri="{D42A27DB-BD31-4B8C-83A1-F6EECF244321}">
                <p14:modId xmlns:p14="http://schemas.microsoft.com/office/powerpoint/2010/main" val="33213778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8" name="think-cell Slide" r:id="rId37" imgW="347" imgH="348" progId="TCLayout.ActiveDocument.1">
                  <p:embed/>
                </p:oleObj>
              </mc:Choice>
              <mc:Fallback>
                <p:oleObj name="think-cell Slide" r:id="rId37" imgW="347" imgH="348" progId="TCLayout.ActiveDocument.1">
                  <p:embed/>
                  <p:pic>
                    <p:nvPicPr>
                      <p:cNvPr id="0" name=""/>
                      <p:cNvPicPr/>
                      <p:nvPr/>
                    </p:nvPicPr>
                    <p:blipFill>
                      <a:blip r:embed="rId38"/>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812C0B1B-F509-4C5D-B3C8-16893946FB21}"/>
              </a:ext>
            </a:extLst>
          </p:cNvPr>
          <p:cNvSpPr/>
          <p:nvPr userDrawn="1">
            <p:custDataLst>
              <p:tags r:id="rId36"/>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US" sz="2400" b="0" i="0" baseline="0" dirty="0">
              <a:latin typeface="Gill Sans MT" panose="020B0502020104020203" pitchFamily="34" charset="0"/>
              <a:ea typeface="+mj-ea"/>
              <a:sym typeface="Gill Sans MT" panose="020B0502020104020203" pitchFamily="34" charset="0"/>
            </a:endParaRPr>
          </a:p>
        </p:txBody>
      </p:sp>
      <p:sp>
        <p:nvSpPr>
          <p:cNvPr id="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685800" y="1296987"/>
            <a:ext cx="7772400" cy="3200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152400" y="4864207"/>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5A78D6C2-6E96-4E4F-AC6D-CB0B7891999D}" type="datetime1">
              <a:rPr lang="en-US" smtClean="0"/>
              <a:t>6/24/2020</a:t>
            </a:fld>
            <a:endParaRPr lang="en-US"/>
          </a:p>
        </p:txBody>
      </p:sp>
      <p:sp>
        <p:nvSpPr>
          <p:cNvPr id="5" name="Footer Placeholder 4"/>
          <p:cNvSpPr>
            <a:spLocks noGrp="1"/>
          </p:cNvSpPr>
          <p:nvPr>
            <p:ph type="ftr" sz="quarter" idx="3"/>
          </p:nvPr>
        </p:nvSpPr>
        <p:spPr>
          <a:xfrm>
            <a:off x="3124200" y="4864207"/>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DISCUSSION PURPOSES ONLY</a:t>
            </a:r>
          </a:p>
        </p:txBody>
      </p:sp>
      <p:sp>
        <p:nvSpPr>
          <p:cNvPr id="6" name="Slide Number Placeholder 5"/>
          <p:cNvSpPr>
            <a:spLocks noGrp="1"/>
          </p:cNvSpPr>
          <p:nvPr>
            <p:ph type="sldNum" sz="quarter" idx="4"/>
          </p:nvPr>
        </p:nvSpPr>
        <p:spPr>
          <a:xfrm>
            <a:off x="6858000" y="4864207"/>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4" name="Frame 13"/>
          <p:cNvSpPr/>
          <p:nvPr/>
        </p:nvSpPr>
        <p:spPr>
          <a:xfrm>
            <a:off x="0" y="0"/>
            <a:ext cx="9144000" cy="5189384"/>
          </a:xfrm>
          <a:prstGeom prst="frame">
            <a:avLst>
              <a:gd name="adj1" fmla="val 2963"/>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solidFill>
                <a:srgbClr val="FFFFFF"/>
              </a:solidFill>
              <a:latin typeface="Gill Sans MT"/>
              <a:cs typeface="Gill Sans MT"/>
            </a:endParaRPr>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674" r:id="rId2"/>
    <p:sldLayoutId id="2147483654" r:id="rId3"/>
    <p:sldLayoutId id="2147483708" r:id="rId4"/>
    <p:sldLayoutId id="2147483709" r:id="rId5"/>
    <p:sldLayoutId id="2147483758" r:id="rId6"/>
    <p:sldLayoutId id="2147483710" r:id="rId7"/>
    <p:sldLayoutId id="2147483711" r:id="rId8"/>
    <p:sldLayoutId id="2147483712" r:id="rId9"/>
    <p:sldLayoutId id="2147483714" r:id="rId10"/>
    <p:sldLayoutId id="2147483738" r:id="rId11"/>
    <p:sldLayoutId id="2147483739" r:id="rId12"/>
    <p:sldLayoutId id="2147483740" r:id="rId13"/>
    <p:sldLayoutId id="2147483741" r:id="rId14"/>
    <p:sldLayoutId id="2147483742" r:id="rId15"/>
    <p:sldLayoutId id="2147483743" r:id="rId16"/>
    <p:sldLayoutId id="2147483696" r:id="rId17"/>
    <p:sldLayoutId id="2147483744" r:id="rId18"/>
    <p:sldLayoutId id="2147483745" r:id="rId19"/>
    <p:sldLayoutId id="2147483746" r:id="rId20"/>
    <p:sldLayoutId id="2147483747" r:id="rId21"/>
    <p:sldLayoutId id="2147483748" r:id="rId22"/>
    <p:sldLayoutId id="2147483749" r:id="rId23"/>
    <p:sldLayoutId id="2147483750" r:id="rId24"/>
    <p:sldLayoutId id="2147483751" r:id="rId25"/>
    <p:sldLayoutId id="2147483752" r:id="rId26"/>
    <p:sldLayoutId id="2147483753" r:id="rId27"/>
    <p:sldLayoutId id="2147483754" r:id="rId28"/>
    <p:sldLayoutId id="2147483755" r:id="rId29"/>
    <p:sldLayoutId id="2147483756" r:id="rId30"/>
    <p:sldLayoutId id="2147483757" r:id="rId31"/>
    <p:sldLayoutId id="2147483759" r:id="rId32"/>
  </p:sldLayoutIdLst>
  <p:hf hdr="0" dt="0"/>
  <p:txStyles>
    <p:titleStyle>
      <a:lvl1pPr algn="l" defTabSz="457200" rtl="0" eaLnBrk="1" latinLnBrk="0" hangingPunct="1">
        <a:spcBef>
          <a:spcPct val="0"/>
        </a:spcBef>
        <a:buNone/>
        <a:defRPr sz="24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oleObject" Target="../embeddings/oleObject3.bin"/><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png"/><Relationship Id="rId1" Type="http://schemas.openxmlformats.org/officeDocument/2006/relationships/slideLayout" Target="../slideLayouts/slideLayout20.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7.png"/><Relationship Id="rId2" Type="http://schemas.openxmlformats.org/officeDocument/2006/relationships/diagramData" Target="../diagrams/data2.xml"/><Relationship Id="rId1" Type="http://schemas.openxmlformats.org/officeDocument/2006/relationships/slideLayout" Target="../slideLayouts/slideLayout2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7.png"/><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7.png"/><Relationship Id="rId2" Type="http://schemas.openxmlformats.org/officeDocument/2006/relationships/diagramData" Target="../diagrams/data4.xml"/><Relationship Id="rId1" Type="http://schemas.openxmlformats.org/officeDocument/2006/relationships/slideLayout" Target="../slideLayouts/slideLayout2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7.png"/><Relationship Id="rId2" Type="http://schemas.openxmlformats.org/officeDocument/2006/relationships/diagramData" Target="../diagrams/data5.xml"/><Relationship Id="rId1" Type="http://schemas.openxmlformats.org/officeDocument/2006/relationships/slideLayout" Target="../slideLayouts/slideLayout2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hyperlink" Target="mailto:alexandre.viana@thymosenergia.com.br" TargetMode="Externa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diagramLayout" Target="../diagrams/layout1.xml"/><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diagramData" Target="../diagrams/data1.xml"/><Relationship Id="rId16" Type="http://schemas.openxmlformats.org/officeDocument/2006/relationships/image" Target="../media/image13.png"/><Relationship Id="rId1" Type="http://schemas.openxmlformats.org/officeDocument/2006/relationships/slideLayout" Target="../slideLayouts/slideLayout20.xml"/><Relationship Id="rId6" Type="http://schemas.microsoft.com/office/2007/relationships/diagramDrawing" Target="../diagrams/drawing1.xml"/><Relationship Id="rId11" Type="http://schemas.openxmlformats.org/officeDocument/2006/relationships/image" Target="../media/image8.jpeg"/><Relationship Id="rId5" Type="http://schemas.openxmlformats.org/officeDocument/2006/relationships/diagramColors" Target="../diagrams/colors1.xml"/><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diagramQuickStyle" Target="../diagrams/quickStyle1.xml"/><Relationship Id="rId9" Type="http://schemas.openxmlformats.org/officeDocument/2006/relationships/image" Target="../media/image6.png"/><Relationship Id="rId1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0.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3DB68F8-6E27-4B08-A21F-A5CC9C04774F}"/>
              </a:ext>
            </a:extLst>
          </p:cNvPr>
          <p:cNvGraphicFramePr>
            <a:graphicFrameLocks noChangeAspect="1"/>
          </p:cNvGraphicFramePr>
          <p:nvPr>
            <p:custDataLst>
              <p:tags r:id="rId2"/>
            </p:custDataLst>
            <p:extLst>
              <p:ext uri="{D42A27DB-BD31-4B8C-83A1-F6EECF244321}">
                <p14:modId xmlns:p14="http://schemas.microsoft.com/office/powerpoint/2010/main" val="22389331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97"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3" name="Object 2" hidden="1">
            <a:extLst>
              <a:ext uri="{FF2B5EF4-FFF2-40B4-BE49-F238E27FC236}">
                <a16:creationId xmlns:a16="http://schemas.microsoft.com/office/drawing/2014/main" id="{5CD55BE0-2467-4780-BDBE-F16C26DF2318}"/>
              </a:ext>
            </a:extLst>
          </p:cNvPr>
          <p:cNvGraphicFramePr>
            <a:graphicFrameLocks noChangeAspect="1"/>
          </p:cNvGraphicFramePr>
          <p:nvPr>
            <p:custDataLst>
              <p:tags r:id="rId3"/>
            </p:custDataLst>
            <p:extLst>
              <p:ext uri="{D42A27DB-BD31-4B8C-83A1-F6EECF244321}">
                <p14:modId xmlns:p14="http://schemas.microsoft.com/office/powerpoint/2010/main" val="6355543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98" name="think-cell Slide" r:id="rId7" imgW="347" imgH="348" progId="TCLayout.ActiveDocument.1">
                  <p:embed/>
                </p:oleObj>
              </mc:Choice>
              <mc:Fallback>
                <p:oleObj name="think-cell Slide" r:id="rId7" imgW="347" imgH="34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Subtitle 5"/>
          <p:cNvSpPr>
            <a:spLocks noGrp="1"/>
          </p:cNvSpPr>
          <p:nvPr>
            <p:ph type="subTitle" idx="1"/>
          </p:nvPr>
        </p:nvSpPr>
        <p:spPr/>
        <p:txBody>
          <a:bodyPr>
            <a:normAutofit fontScale="92500" lnSpcReduction="20000"/>
          </a:bodyPr>
          <a:lstStyle/>
          <a:p>
            <a:r>
              <a:rPr lang="en-US" dirty="0"/>
              <a:t>Alexandre Viana – </a:t>
            </a:r>
            <a:r>
              <a:rPr lang="en-US" dirty="0" err="1"/>
              <a:t>Thymos</a:t>
            </a:r>
            <a:r>
              <a:rPr lang="en-US" dirty="0"/>
              <a:t> Energia, Brazil</a:t>
            </a:r>
          </a:p>
          <a:p>
            <a:endParaRPr lang="en-US" dirty="0"/>
          </a:p>
          <a:p>
            <a:r>
              <a:rPr lang="en-US" dirty="0"/>
              <a:t>November 18-20, 2019</a:t>
            </a:r>
          </a:p>
          <a:p>
            <a:r>
              <a:rPr lang="en-US" dirty="0"/>
              <a:t>Bangkok, Thailand</a:t>
            </a:r>
          </a:p>
        </p:txBody>
      </p:sp>
      <p:sp>
        <p:nvSpPr>
          <p:cNvPr id="5" name="Title 4" descr="&quot; &quot;"/>
          <p:cNvSpPr>
            <a:spLocks noGrp="1"/>
          </p:cNvSpPr>
          <p:nvPr>
            <p:ph type="ctrTitle"/>
          </p:nvPr>
        </p:nvSpPr>
        <p:spPr/>
        <p:txBody>
          <a:bodyPr anchor="ctr">
            <a:normAutofit fontScale="90000"/>
          </a:bodyPr>
          <a:lstStyle/>
          <a:p>
            <a:r>
              <a:rPr lang="en-US" dirty="0"/>
              <a:t>Auctions and Market Structure:</a:t>
            </a:r>
            <a:br>
              <a:rPr lang="en-US" dirty="0"/>
            </a:br>
            <a:r>
              <a:rPr lang="en-US" dirty="0"/>
              <a:t>Explaining different market structures and the relevance for Southeast Asian markets</a:t>
            </a:r>
          </a:p>
        </p:txBody>
      </p:sp>
    </p:spTree>
    <p:extLst>
      <p:ext uri="{BB962C8B-B14F-4D97-AF65-F5344CB8AC3E}">
        <p14:creationId xmlns:p14="http://schemas.microsoft.com/office/powerpoint/2010/main" val="1528809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t>DISCUSSION PURPOSES ONLY</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4"/>
          </p:nvPr>
        </p:nvSpPr>
        <p:spPr/>
        <p:txBody>
          <a:bodyPr/>
          <a:lstStyle/>
          <a:p>
            <a:fld id="{42782948-4DBE-204D-AB9E-B65E067054AE}" type="slidenum">
              <a:rPr lang="en-US" smtClean="0"/>
              <a:pPr/>
              <a:t>10</a:t>
            </a:fld>
            <a:endParaRPr lang="en-US"/>
          </a:p>
        </p:txBody>
      </p:sp>
      <p:sp>
        <p:nvSpPr>
          <p:cNvPr id="36" name="Footer Placeholder 2">
            <a:extLst>
              <a:ext uri="{FF2B5EF4-FFF2-40B4-BE49-F238E27FC236}">
                <a16:creationId xmlns:a16="http://schemas.microsoft.com/office/drawing/2014/main" id="{7877B0D6-F2C1-4010-B4E0-1EDE1CF30433}"/>
              </a:ext>
            </a:extLst>
          </p:cNvPr>
          <p:cNvSpPr txBox="1">
            <a:spLocks/>
          </p:cNvSpPr>
          <p:nvPr/>
        </p:nvSpPr>
        <p:spPr>
          <a:xfrm>
            <a:off x="182131" y="4852843"/>
            <a:ext cx="2895600" cy="184666"/>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Source: </a:t>
            </a:r>
            <a:r>
              <a:rPr lang="pt-BR" dirty="0"/>
              <a:t>Hunt (2002) </a:t>
            </a:r>
            <a:r>
              <a:rPr lang="pt-BR" dirty="0" err="1"/>
              <a:t>and</a:t>
            </a:r>
            <a:r>
              <a:rPr lang="pt-BR" dirty="0"/>
              <a:t> </a:t>
            </a:r>
            <a:r>
              <a:rPr lang="pt-BR" dirty="0" err="1"/>
              <a:t>comments</a:t>
            </a:r>
            <a:r>
              <a:rPr lang="pt-BR" dirty="0"/>
              <a:t> </a:t>
            </a:r>
            <a:r>
              <a:rPr lang="pt-BR" dirty="0" err="1"/>
              <a:t>by</a:t>
            </a:r>
            <a:r>
              <a:rPr lang="pt-BR" dirty="0"/>
              <a:t> </a:t>
            </a:r>
            <a:r>
              <a:rPr lang="pt-BR" dirty="0" err="1"/>
              <a:t>Thymos</a:t>
            </a:r>
            <a:r>
              <a:rPr lang="pt-BR" dirty="0"/>
              <a:t> Energia </a:t>
            </a:r>
            <a:r>
              <a:rPr lang="pt-BR" dirty="0" err="1"/>
              <a:t>Research</a:t>
            </a:r>
            <a:endParaRPr lang="en-US" dirty="0"/>
          </a:p>
        </p:txBody>
      </p:sp>
      <p:pic>
        <p:nvPicPr>
          <p:cNvPr id="2" name="Picture 1" descr="Wholesale Competition is the model that generators and traders compete to sell energy to distribution companies and large customers.">
            <a:extLst>
              <a:ext uri="{FF2B5EF4-FFF2-40B4-BE49-F238E27FC236}">
                <a16:creationId xmlns:a16="http://schemas.microsoft.com/office/drawing/2014/main" id="{99D16773-FA24-4CF9-82BD-4BFBB7D5EF4C}"/>
              </a:ext>
            </a:extLst>
          </p:cNvPr>
          <p:cNvPicPr>
            <a:picLocks noChangeAspect="1"/>
          </p:cNvPicPr>
          <p:nvPr/>
        </p:nvPicPr>
        <p:blipFill>
          <a:blip r:embed="rId2"/>
          <a:stretch>
            <a:fillRect/>
          </a:stretch>
        </p:blipFill>
        <p:spPr>
          <a:xfrm>
            <a:off x="288852" y="972610"/>
            <a:ext cx="4821864" cy="3649008"/>
          </a:xfrm>
          <a:prstGeom prst="rect">
            <a:avLst/>
          </a:prstGeom>
        </p:spPr>
      </p:pic>
      <p:sp>
        <p:nvSpPr>
          <p:cNvPr id="7" name="TextBox 6">
            <a:extLst>
              <a:ext uri="{FF2B5EF4-FFF2-40B4-BE49-F238E27FC236}">
                <a16:creationId xmlns:a16="http://schemas.microsoft.com/office/drawing/2014/main" id="{B07C4971-00A2-4D6E-85E3-AC9FE2CEFDF0}"/>
              </a:ext>
            </a:extLst>
          </p:cNvPr>
          <p:cNvSpPr txBox="1"/>
          <p:nvPr/>
        </p:nvSpPr>
        <p:spPr>
          <a:xfrm>
            <a:off x="5348680" y="972609"/>
            <a:ext cx="3642919" cy="3970318"/>
          </a:xfrm>
          <a:prstGeom prst="rect">
            <a:avLst/>
          </a:prstGeom>
          <a:noFill/>
        </p:spPr>
        <p:txBody>
          <a:bodyPr wrap="square" rtlCol="0">
            <a:spAutoFit/>
          </a:bodyPr>
          <a:lstStyle/>
          <a:p>
            <a:r>
              <a:rPr lang="en-US" sz="1400" b="1" dirty="0">
                <a:solidFill>
                  <a:schemeClr val="tx1">
                    <a:lumMod val="75000"/>
                    <a:lumOff val="25000"/>
                  </a:schemeClr>
                </a:solidFill>
              </a:rPr>
              <a:t>Comments: </a:t>
            </a:r>
          </a:p>
          <a:p>
            <a:endParaRPr lang="en-US" sz="1400" dirty="0">
              <a:solidFill>
                <a:schemeClr val="tx1">
                  <a:lumMod val="75000"/>
                  <a:lumOff val="25000"/>
                </a:schemeClr>
              </a:solidFill>
            </a:endParaRPr>
          </a:p>
          <a:p>
            <a:pPr marL="285750" indent="-285750">
              <a:buFont typeface="Wingdings" panose="05000000000000000000" pitchFamily="2" charset="2"/>
              <a:buChar char="§"/>
            </a:pPr>
            <a:r>
              <a:rPr lang="en-US" sz="1400" dirty="0">
                <a:solidFill>
                  <a:schemeClr val="tx1">
                    <a:lumMod val="75000"/>
                    <a:lumOff val="25000"/>
                  </a:schemeClr>
                </a:solidFill>
              </a:rPr>
              <a:t>It has a fully competitive generation.  IPPs compete to sell to distribution companies and large consumers, and auctions are present to buy and sell long-term contracts.</a:t>
            </a:r>
          </a:p>
          <a:p>
            <a:pPr marL="285750" indent="-285750">
              <a:buFont typeface="Wingdings" panose="05000000000000000000" pitchFamily="2" charset="2"/>
              <a:buChar char="§"/>
            </a:pPr>
            <a:endParaRPr lang="en-US" sz="700" dirty="0">
              <a:solidFill>
                <a:schemeClr val="tx1">
                  <a:lumMod val="75000"/>
                  <a:lumOff val="25000"/>
                </a:schemeClr>
              </a:solidFill>
            </a:endParaRPr>
          </a:p>
          <a:p>
            <a:pPr marL="285750" indent="-285750">
              <a:buFont typeface="Wingdings" panose="05000000000000000000" pitchFamily="2" charset="2"/>
              <a:buChar char="§"/>
            </a:pPr>
            <a:r>
              <a:rPr lang="en-US" sz="1400" dirty="0">
                <a:solidFill>
                  <a:schemeClr val="tx1">
                    <a:lumMod val="75000"/>
                    <a:lumOff val="25000"/>
                  </a:schemeClr>
                </a:solidFill>
              </a:rPr>
              <a:t>Normally Wholesale Competition requires:</a:t>
            </a:r>
          </a:p>
          <a:p>
            <a:pPr marL="742950" lvl="1" indent="-285750">
              <a:buFont typeface="Wingdings" panose="05000000000000000000" pitchFamily="2" charset="2"/>
              <a:buChar char="§"/>
            </a:pPr>
            <a:r>
              <a:rPr lang="en-US" sz="1400" dirty="0">
                <a:solidFill>
                  <a:schemeClr val="tx1">
                    <a:lumMod val="75000"/>
                    <a:lumOff val="25000"/>
                  </a:schemeClr>
                </a:solidFill>
              </a:rPr>
              <a:t>All generation is deregulated</a:t>
            </a:r>
          </a:p>
          <a:p>
            <a:pPr marL="742950" lvl="1" indent="-285750">
              <a:buFont typeface="Wingdings" panose="05000000000000000000" pitchFamily="2" charset="2"/>
              <a:buChar char="§"/>
            </a:pPr>
            <a:r>
              <a:rPr lang="en-US" sz="1400" dirty="0">
                <a:solidFill>
                  <a:schemeClr val="tx1">
                    <a:lumMod val="75000"/>
                    <a:lumOff val="25000"/>
                  </a:schemeClr>
                </a:solidFill>
              </a:rPr>
              <a:t>Discos and large consumers purchase energy in the market.</a:t>
            </a:r>
          </a:p>
          <a:p>
            <a:pPr marL="742950" lvl="1" indent="-285750">
              <a:buFont typeface="Wingdings" panose="05000000000000000000" pitchFamily="2" charset="2"/>
              <a:buChar char="§"/>
            </a:pPr>
            <a:r>
              <a:rPr lang="en-US" sz="1400" dirty="0">
                <a:solidFill>
                  <a:schemeClr val="tx1">
                    <a:lumMod val="75000"/>
                    <a:lumOff val="25000"/>
                  </a:schemeClr>
                </a:solidFill>
              </a:rPr>
              <a:t>Traders are permitted.</a:t>
            </a:r>
          </a:p>
          <a:p>
            <a:pPr marL="742950" lvl="1" indent="-285750">
              <a:buFont typeface="Wingdings" panose="05000000000000000000" pitchFamily="2" charset="2"/>
              <a:buChar char="§"/>
            </a:pPr>
            <a:r>
              <a:rPr lang="en-US" sz="1400" dirty="0">
                <a:solidFill>
                  <a:schemeClr val="tx1">
                    <a:lumMod val="75000"/>
                    <a:lumOff val="25000"/>
                  </a:schemeClr>
                </a:solidFill>
              </a:rPr>
              <a:t>Differences are settled at spot price or imbalance costs.</a:t>
            </a:r>
          </a:p>
          <a:p>
            <a:pPr marL="742950" lvl="1" indent="-285750">
              <a:buFont typeface="Wingdings" panose="05000000000000000000" pitchFamily="2" charset="2"/>
              <a:buChar char="§"/>
            </a:pPr>
            <a:r>
              <a:rPr lang="en-US" sz="1400" dirty="0">
                <a:solidFill>
                  <a:schemeClr val="tx1">
                    <a:lumMod val="75000"/>
                    <a:lumOff val="25000"/>
                  </a:schemeClr>
                </a:solidFill>
              </a:rPr>
              <a:t>Residential consumers still pay a tariff with some price signal.</a:t>
            </a:r>
          </a:p>
          <a:p>
            <a:pPr marL="285750" indent="-285750">
              <a:buFont typeface="Wingdings" panose="05000000000000000000" pitchFamily="2" charset="2"/>
              <a:buChar char="§"/>
            </a:pPr>
            <a:endParaRPr lang="en-US" sz="700" dirty="0">
              <a:solidFill>
                <a:schemeClr val="tx1">
                  <a:lumMod val="75000"/>
                  <a:lumOff val="25000"/>
                </a:schemeClr>
              </a:solidFill>
            </a:endParaRPr>
          </a:p>
          <a:p>
            <a:pPr marL="285750" indent="-285750">
              <a:buFont typeface="Wingdings" panose="05000000000000000000" pitchFamily="2" charset="2"/>
              <a:buChar char="§"/>
            </a:pPr>
            <a:r>
              <a:rPr lang="en-US" sz="1400" dirty="0">
                <a:solidFill>
                  <a:schemeClr val="tx1">
                    <a:lumMod val="75000"/>
                    <a:lumOff val="25000"/>
                  </a:schemeClr>
                </a:solidFill>
              </a:rPr>
              <a:t>This model attracts private investments but has complex functioning.</a:t>
            </a:r>
            <a:endParaRPr lang="pt-BR" sz="1400" dirty="0">
              <a:solidFill>
                <a:schemeClr val="tx1">
                  <a:lumMod val="75000"/>
                  <a:lumOff val="25000"/>
                </a:schemeClr>
              </a:solidFill>
            </a:endParaRPr>
          </a:p>
        </p:txBody>
      </p:sp>
      <p:sp>
        <p:nvSpPr>
          <p:cNvPr id="5" name="Title 4"/>
          <p:cNvSpPr>
            <a:spLocks noGrp="1"/>
          </p:cNvSpPr>
          <p:nvPr>
            <p:ph type="title"/>
          </p:nvPr>
        </p:nvSpPr>
        <p:spPr>
          <a:xfrm>
            <a:off x="173965" y="175890"/>
            <a:ext cx="8817635" cy="707886"/>
          </a:xfrm>
        </p:spPr>
        <p:txBody>
          <a:bodyPr/>
          <a:lstStyle/>
          <a:p>
            <a:r>
              <a:rPr lang="en-US" sz="2000" b="1" dirty="0">
                <a:solidFill>
                  <a:schemeClr val="accent6">
                    <a:lumMod val="50000"/>
                  </a:schemeClr>
                </a:solidFill>
              </a:rPr>
              <a:t>Wholesale Competition is the model that generators and traders compete to sell energy to distribution companies and large customers.</a:t>
            </a:r>
          </a:p>
        </p:txBody>
      </p:sp>
    </p:spTree>
    <p:extLst>
      <p:ext uri="{BB962C8B-B14F-4D97-AF65-F5344CB8AC3E}">
        <p14:creationId xmlns:p14="http://schemas.microsoft.com/office/powerpoint/2010/main" val="1574182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t>DISCUSSION PURPOSES ONLY</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4"/>
          </p:nvPr>
        </p:nvSpPr>
        <p:spPr/>
        <p:txBody>
          <a:bodyPr/>
          <a:lstStyle/>
          <a:p>
            <a:fld id="{42782948-4DBE-204D-AB9E-B65E067054AE}" type="slidenum">
              <a:rPr lang="en-US" smtClean="0"/>
              <a:pPr/>
              <a:t>11</a:t>
            </a:fld>
            <a:endParaRPr lang="en-US"/>
          </a:p>
        </p:txBody>
      </p:sp>
      <p:sp>
        <p:nvSpPr>
          <p:cNvPr id="36" name="Footer Placeholder 2">
            <a:extLst>
              <a:ext uri="{FF2B5EF4-FFF2-40B4-BE49-F238E27FC236}">
                <a16:creationId xmlns:a16="http://schemas.microsoft.com/office/drawing/2014/main" id="{7877B0D6-F2C1-4010-B4E0-1EDE1CF30433}"/>
              </a:ext>
            </a:extLst>
          </p:cNvPr>
          <p:cNvSpPr txBox="1">
            <a:spLocks/>
          </p:cNvSpPr>
          <p:nvPr/>
        </p:nvSpPr>
        <p:spPr>
          <a:xfrm>
            <a:off x="182131" y="4852843"/>
            <a:ext cx="2895600" cy="184666"/>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Source: </a:t>
            </a:r>
            <a:r>
              <a:rPr lang="pt-BR" dirty="0"/>
              <a:t>Hunt (2002) </a:t>
            </a:r>
            <a:r>
              <a:rPr lang="pt-BR" dirty="0" err="1"/>
              <a:t>and</a:t>
            </a:r>
            <a:r>
              <a:rPr lang="pt-BR" dirty="0"/>
              <a:t> </a:t>
            </a:r>
            <a:r>
              <a:rPr lang="pt-BR" dirty="0" err="1"/>
              <a:t>comments</a:t>
            </a:r>
            <a:r>
              <a:rPr lang="pt-BR" dirty="0"/>
              <a:t> </a:t>
            </a:r>
            <a:r>
              <a:rPr lang="pt-BR" dirty="0" err="1"/>
              <a:t>by</a:t>
            </a:r>
            <a:r>
              <a:rPr lang="pt-BR" dirty="0"/>
              <a:t> </a:t>
            </a:r>
            <a:r>
              <a:rPr lang="pt-BR" dirty="0" err="1"/>
              <a:t>Thymos</a:t>
            </a:r>
            <a:r>
              <a:rPr lang="pt-BR" dirty="0"/>
              <a:t> Energia </a:t>
            </a:r>
            <a:r>
              <a:rPr lang="pt-BR" dirty="0" err="1"/>
              <a:t>Research</a:t>
            </a:r>
            <a:endParaRPr lang="en-US" dirty="0"/>
          </a:p>
        </p:txBody>
      </p:sp>
      <p:pic>
        <p:nvPicPr>
          <p:cNvPr id="6" name="Picture 5" descr="Retail Competition is the most advanced competition level with all consumers choosing the energy supplier.">
            <a:extLst>
              <a:ext uri="{FF2B5EF4-FFF2-40B4-BE49-F238E27FC236}">
                <a16:creationId xmlns:a16="http://schemas.microsoft.com/office/drawing/2014/main" id="{B67B3E12-97C4-40C1-A6F9-1BFE2EE9CFCD}"/>
              </a:ext>
            </a:extLst>
          </p:cNvPr>
          <p:cNvPicPr>
            <a:picLocks noChangeAspect="1"/>
          </p:cNvPicPr>
          <p:nvPr/>
        </p:nvPicPr>
        <p:blipFill>
          <a:blip r:embed="rId2"/>
          <a:stretch>
            <a:fillRect/>
          </a:stretch>
        </p:blipFill>
        <p:spPr>
          <a:xfrm>
            <a:off x="288852" y="972610"/>
            <a:ext cx="4821864" cy="3649008"/>
          </a:xfrm>
          <a:prstGeom prst="rect">
            <a:avLst/>
          </a:prstGeom>
        </p:spPr>
      </p:pic>
      <p:sp>
        <p:nvSpPr>
          <p:cNvPr id="7" name="TextBox 6">
            <a:extLst>
              <a:ext uri="{FF2B5EF4-FFF2-40B4-BE49-F238E27FC236}">
                <a16:creationId xmlns:a16="http://schemas.microsoft.com/office/drawing/2014/main" id="{9AF58988-6B62-4308-B085-748152DD12EE}"/>
              </a:ext>
            </a:extLst>
          </p:cNvPr>
          <p:cNvSpPr txBox="1"/>
          <p:nvPr/>
        </p:nvSpPr>
        <p:spPr>
          <a:xfrm>
            <a:off x="5348680" y="972609"/>
            <a:ext cx="3642919" cy="3539430"/>
          </a:xfrm>
          <a:prstGeom prst="rect">
            <a:avLst/>
          </a:prstGeom>
          <a:noFill/>
        </p:spPr>
        <p:txBody>
          <a:bodyPr wrap="square" rtlCol="0">
            <a:spAutoFit/>
          </a:bodyPr>
          <a:lstStyle/>
          <a:p>
            <a:r>
              <a:rPr lang="en-US" sz="1400" b="1" dirty="0">
                <a:solidFill>
                  <a:schemeClr val="tx1">
                    <a:lumMod val="75000"/>
                    <a:lumOff val="25000"/>
                  </a:schemeClr>
                </a:solidFill>
              </a:rPr>
              <a:t>Comments: </a:t>
            </a:r>
          </a:p>
          <a:p>
            <a:endParaRPr lang="en-US" sz="1400" dirty="0">
              <a:solidFill>
                <a:schemeClr val="tx1">
                  <a:lumMod val="75000"/>
                  <a:lumOff val="25000"/>
                </a:schemeClr>
              </a:solidFill>
            </a:endParaRPr>
          </a:p>
          <a:p>
            <a:pPr marL="285750" indent="-285750">
              <a:buFont typeface="Wingdings" panose="05000000000000000000" pitchFamily="2" charset="2"/>
              <a:buChar char="§"/>
            </a:pPr>
            <a:r>
              <a:rPr lang="en-US" sz="1400" dirty="0">
                <a:solidFill>
                  <a:schemeClr val="tx1">
                    <a:lumMod val="75000"/>
                    <a:lumOff val="25000"/>
                  </a:schemeClr>
                </a:solidFill>
              </a:rPr>
              <a:t>It allows all consumers to choose the commodity supplier, observing households buying through retailers.</a:t>
            </a:r>
          </a:p>
          <a:p>
            <a:pPr marL="285750" indent="-285750">
              <a:buFont typeface="Wingdings" panose="05000000000000000000" pitchFamily="2" charset="2"/>
              <a:buChar char="§"/>
            </a:pPr>
            <a:endParaRPr lang="en-US" sz="700" dirty="0">
              <a:solidFill>
                <a:schemeClr val="tx1">
                  <a:lumMod val="75000"/>
                  <a:lumOff val="25000"/>
                </a:schemeClr>
              </a:solidFill>
            </a:endParaRPr>
          </a:p>
          <a:p>
            <a:pPr marL="285750" indent="-285750">
              <a:buFont typeface="Wingdings" panose="05000000000000000000" pitchFamily="2" charset="2"/>
              <a:buChar char="§"/>
            </a:pPr>
            <a:r>
              <a:rPr lang="en-US" sz="1400" dirty="0">
                <a:solidFill>
                  <a:schemeClr val="tx1">
                    <a:lumMod val="75000"/>
                    <a:lumOff val="25000"/>
                  </a:schemeClr>
                </a:solidFill>
              </a:rPr>
              <a:t>Retail Competition requires all the structure of Wholesale model and mechanisms to protect small consumers of oligopoly. </a:t>
            </a:r>
          </a:p>
          <a:p>
            <a:pPr marL="285750" indent="-285750">
              <a:buFont typeface="Wingdings" panose="05000000000000000000" pitchFamily="2" charset="2"/>
              <a:buChar char="§"/>
            </a:pPr>
            <a:endParaRPr lang="en-US" sz="700" dirty="0">
              <a:solidFill>
                <a:schemeClr val="tx1">
                  <a:lumMod val="75000"/>
                  <a:lumOff val="25000"/>
                </a:schemeClr>
              </a:solidFill>
            </a:endParaRPr>
          </a:p>
          <a:p>
            <a:pPr marL="285750" indent="-285750">
              <a:buFont typeface="Wingdings" panose="05000000000000000000" pitchFamily="2" charset="2"/>
              <a:buChar char="§"/>
            </a:pPr>
            <a:r>
              <a:rPr lang="en-US" sz="1400" dirty="0">
                <a:solidFill>
                  <a:schemeClr val="tx1">
                    <a:lumMod val="75000"/>
                    <a:lumOff val="25000"/>
                  </a:schemeClr>
                </a:solidFill>
              </a:rPr>
              <a:t>Nonetheless, this model reduces the ability of governments to promote public policies through power markets.</a:t>
            </a:r>
          </a:p>
          <a:p>
            <a:pPr marL="285750" indent="-285750">
              <a:buFont typeface="Wingdings" panose="05000000000000000000" pitchFamily="2" charset="2"/>
              <a:buChar char="§"/>
            </a:pPr>
            <a:endParaRPr lang="en-US" sz="700" dirty="0">
              <a:solidFill>
                <a:schemeClr val="tx1">
                  <a:lumMod val="75000"/>
                  <a:lumOff val="25000"/>
                </a:schemeClr>
              </a:solidFill>
            </a:endParaRPr>
          </a:p>
          <a:p>
            <a:pPr marL="285750" indent="-285750">
              <a:buFont typeface="Wingdings" panose="05000000000000000000" pitchFamily="2" charset="2"/>
              <a:buChar char="§"/>
            </a:pPr>
            <a:r>
              <a:rPr lang="en-US" sz="1400" dirty="0">
                <a:solidFill>
                  <a:schemeClr val="tx1">
                    <a:lumMod val="75000"/>
                    <a:lumOff val="25000"/>
                  </a:schemeClr>
                </a:solidFill>
              </a:rPr>
              <a:t>Auctions are present in several types of transactions. </a:t>
            </a:r>
            <a:endParaRPr lang="pt-BR" sz="1400" dirty="0">
              <a:solidFill>
                <a:schemeClr val="tx1">
                  <a:lumMod val="75000"/>
                  <a:lumOff val="25000"/>
                </a:schemeClr>
              </a:solidFill>
            </a:endParaRPr>
          </a:p>
        </p:txBody>
      </p:sp>
      <p:sp>
        <p:nvSpPr>
          <p:cNvPr id="5" name="Title 4" descr="Retail Competition is the most advanced competition level with all consumers choosing the energy supplier."/>
          <p:cNvSpPr>
            <a:spLocks noGrp="1"/>
          </p:cNvSpPr>
          <p:nvPr>
            <p:ph type="title"/>
          </p:nvPr>
        </p:nvSpPr>
        <p:spPr>
          <a:xfrm>
            <a:off x="173965" y="175890"/>
            <a:ext cx="8817635" cy="707886"/>
          </a:xfrm>
        </p:spPr>
        <p:txBody>
          <a:bodyPr/>
          <a:lstStyle/>
          <a:p>
            <a:r>
              <a:rPr lang="en-US" sz="2000" b="1" dirty="0">
                <a:solidFill>
                  <a:schemeClr val="accent6">
                    <a:lumMod val="50000"/>
                  </a:schemeClr>
                </a:solidFill>
              </a:rPr>
              <a:t>Retail Competition is the most advanced competition level with all consumers choosing the energy supplier.</a:t>
            </a:r>
          </a:p>
        </p:txBody>
      </p:sp>
    </p:spTree>
    <p:extLst>
      <p:ext uri="{BB962C8B-B14F-4D97-AF65-F5344CB8AC3E}">
        <p14:creationId xmlns:p14="http://schemas.microsoft.com/office/powerpoint/2010/main" val="3323500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4046383-4D92-4C8D-AADD-0FFC8A30903A}"/>
              </a:ext>
              <a:ext uri="{C183D7F6-B498-43B3-948B-1728B52AA6E4}">
                <adec:decorative xmlns:adec="http://schemas.microsoft.com/office/drawing/2017/decorative" val="1"/>
              </a:ext>
            </a:extLst>
          </p:cNvPr>
          <p:cNvSpPr/>
          <p:nvPr/>
        </p:nvSpPr>
        <p:spPr>
          <a:xfrm>
            <a:off x="6224679" y="2026405"/>
            <a:ext cx="2076138" cy="2700997"/>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0" name="Arrow: Pentagon 9">
            <a:extLst>
              <a:ext uri="{FF2B5EF4-FFF2-40B4-BE49-F238E27FC236}">
                <a16:creationId xmlns:a16="http://schemas.microsoft.com/office/drawing/2014/main" id="{FC008F60-EB1C-4D64-804B-E9633806AD52}"/>
              </a:ext>
              <a:ext uri="{C183D7F6-B498-43B3-948B-1728B52AA6E4}">
                <adec:decorative xmlns:adec="http://schemas.microsoft.com/office/drawing/2017/decorative" val="1"/>
              </a:ext>
            </a:extLst>
          </p:cNvPr>
          <p:cNvSpPr/>
          <p:nvPr/>
        </p:nvSpPr>
        <p:spPr>
          <a:xfrm rot="5400000">
            <a:off x="4105267" y="-2546482"/>
            <a:ext cx="934955" cy="7982015"/>
          </a:xfrm>
          <a:prstGeom prst="homePlate">
            <a:avLst>
              <a:gd name="adj" fmla="val 1433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5" name="Rectangle 14">
            <a:extLst>
              <a:ext uri="{FF2B5EF4-FFF2-40B4-BE49-F238E27FC236}">
                <a16:creationId xmlns:a16="http://schemas.microsoft.com/office/drawing/2014/main" id="{3758EB6C-D237-4B0A-BF27-D6C1A6DC284D}"/>
              </a:ext>
              <a:ext uri="{C183D7F6-B498-43B3-948B-1728B52AA6E4}">
                <adec:decorative xmlns:adec="http://schemas.microsoft.com/office/drawing/2017/decorative" val="1"/>
              </a:ext>
            </a:extLst>
          </p:cNvPr>
          <p:cNvSpPr/>
          <p:nvPr/>
        </p:nvSpPr>
        <p:spPr>
          <a:xfrm>
            <a:off x="3399182" y="2024814"/>
            <a:ext cx="2076138" cy="2700997"/>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8" name="Rectangle 7">
            <a:extLst>
              <a:ext uri="{FF2B5EF4-FFF2-40B4-BE49-F238E27FC236}">
                <a16:creationId xmlns:a16="http://schemas.microsoft.com/office/drawing/2014/main" id="{4CCBD120-2540-45BA-9733-BED6D587D4A8}"/>
              </a:ext>
              <a:ext uri="{C183D7F6-B498-43B3-948B-1728B52AA6E4}">
                <adec:decorative xmlns:adec="http://schemas.microsoft.com/office/drawing/2017/decorative" val="1"/>
              </a:ext>
            </a:extLst>
          </p:cNvPr>
          <p:cNvSpPr/>
          <p:nvPr/>
        </p:nvSpPr>
        <p:spPr>
          <a:xfrm>
            <a:off x="573997" y="2024815"/>
            <a:ext cx="2076138" cy="2700997"/>
          </a:xfrm>
          <a:prstGeom prst="rect">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3" name="Footer Placeholder 2">
            <a:extLs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t>DISCUSSION PURPOSES ONLY</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4"/>
          </p:nvPr>
        </p:nvSpPr>
        <p:spPr/>
        <p:txBody>
          <a:bodyPr/>
          <a:lstStyle/>
          <a:p>
            <a:fld id="{42782948-4DBE-204D-AB9E-B65E067054AE}" type="slidenum">
              <a:rPr lang="en-US" smtClean="0"/>
              <a:pPr/>
              <a:t>12</a:t>
            </a:fld>
            <a:endParaRPr lang="en-US"/>
          </a:p>
        </p:txBody>
      </p:sp>
      <p:pic>
        <p:nvPicPr>
          <p:cNvPr id="1026" name="Picture 2">
            <a:extLst>
              <a:ext uri="{FF2B5EF4-FFF2-40B4-BE49-F238E27FC236}">
                <a16:creationId xmlns:a16="http://schemas.microsoft.com/office/drawing/2014/main" id="{7BBF5C57-4B61-408B-9F3E-3794F900B442}"/>
              </a:ext>
              <a:ext uri="{C183D7F6-B498-43B3-948B-1728B52AA6E4}">
                <adec:decorative xmlns:adec="http://schemas.microsoft.com/office/drawing/2017/decorative" val="1"/>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247932" y="2168690"/>
            <a:ext cx="646331" cy="6463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BB43EB5-42B1-4BB7-B9D7-38DE86F414BB}"/>
              </a:ext>
              <a:ext uri="{C183D7F6-B498-43B3-948B-1728B52AA6E4}">
                <adec:decorative xmlns:adec="http://schemas.microsoft.com/office/drawing/2017/decorative" val="1"/>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4144631" y="2228725"/>
            <a:ext cx="585241" cy="5852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3A8F7C20-3E42-468E-AABC-5CAB5EE9585D}"/>
              </a:ext>
              <a:ext uri="{C183D7F6-B498-43B3-948B-1728B52AA6E4}">
                <adec:decorative xmlns:adec="http://schemas.microsoft.com/office/drawing/2017/decorative" val="1"/>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6958677" y="2227185"/>
            <a:ext cx="646331" cy="646331"/>
          </a:xfrm>
          <a:prstGeom prst="rect">
            <a:avLst/>
          </a:prstGeom>
          <a:noFill/>
          <a:extLst>
            <a:ext uri="{909E8E84-426E-40DD-AFC4-6F175D3DCCD1}">
              <a14:hiddenFill xmlns:a14="http://schemas.microsoft.com/office/drawing/2010/main">
                <a:solidFill>
                  <a:srgbClr val="FFFFFF"/>
                </a:solidFill>
              </a14:hiddenFill>
            </a:ext>
          </a:extLst>
        </p:spPr>
      </p:pic>
      <p:sp>
        <p:nvSpPr>
          <p:cNvPr id="36" name="Footer Placeholder 2">
            <a:extLst>
              <a:ext uri="{FF2B5EF4-FFF2-40B4-BE49-F238E27FC236}">
                <a16:creationId xmlns:a16="http://schemas.microsoft.com/office/drawing/2014/main" id="{7877B0D6-F2C1-4010-B4E0-1EDE1CF30433}"/>
              </a:ext>
            </a:extLst>
          </p:cNvPr>
          <p:cNvSpPr txBox="1">
            <a:spLocks/>
          </p:cNvSpPr>
          <p:nvPr/>
        </p:nvSpPr>
        <p:spPr>
          <a:xfrm>
            <a:off x="182131" y="4852843"/>
            <a:ext cx="2895600" cy="184666"/>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Source: </a:t>
            </a:r>
            <a:r>
              <a:rPr lang="pt-BR" dirty="0" err="1"/>
              <a:t>Thymos</a:t>
            </a:r>
            <a:r>
              <a:rPr lang="pt-BR" dirty="0"/>
              <a:t> Energia </a:t>
            </a:r>
            <a:r>
              <a:rPr lang="pt-BR" dirty="0" err="1"/>
              <a:t>Research</a:t>
            </a:r>
            <a:endParaRPr lang="en-US" dirty="0"/>
          </a:p>
        </p:txBody>
      </p:sp>
      <p:sp>
        <p:nvSpPr>
          <p:cNvPr id="18" name="TextBox 17">
            <a:extLst>
              <a:ext uri="{FF2B5EF4-FFF2-40B4-BE49-F238E27FC236}">
                <a16:creationId xmlns:a16="http://schemas.microsoft.com/office/drawing/2014/main" id="{9C943AA2-4068-4AD7-BEEF-7C0ADACA3B76}"/>
              </a:ext>
            </a:extLst>
          </p:cNvPr>
          <p:cNvSpPr txBox="1"/>
          <p:nvPr/>
        </p:nvSpPr>
        <p:spPr>
          <a:xfrm>
            <a:off x="6224680" y="2935861"/>
            <a:ext cx="2054264" cy="1815882"/>
          </a:xfrm>
          <a:prstGeom prst="rect">
            <a:avLst/>
          </a:prstGeom>
          <a:noFill/>
        </p:spPr>
        <p:txBody>
          <a:bodyPr wrap="square" rtlCol="0">
            <a:spAutoFit/>
          </a:bodyPr>
          <a:lstStyle/>
          <a:p>
            <a:pPr algn="ctr"/>
            <a:r>
              <a:rPr lang="en-US" sz="1600" dirty="0">
                <a:solidFill>
                  <a:schemeClr val="bg1"/>
                </a:solidFill>
              </a:rPr>
              <a:t>Settlements are key operational procedures to verify metered data and contracts; moreover undertake financial transfers.</a:t>
            </a:r>
            <a:endParaRPr lang="pt-BR" sz="1600" dirty="0">
              <a:solidFill>
                <a:schemeClr val="bg1"/>
              </a:solidFill>
            </a:endParaRPr>
          </a:p>
        </p:txBody>
      </p:sp>
      <p:sp>
        <p:nvSpPr>
          <p:cNvPr id="16" name="TextBox 15">
            <a:extLst>
              <a:ext uri="{FF2B5EF4-FFF2-40B4-BE49-F238E27FC236}">
                <a16:creationId xmlns:a16="http://schemas.microsoft.com/office/drawing/2014/main" id="{94514245-1A2D-40F4-96EC-CC01401D2B7B}"/>
              </a:ext>
            </a:extLst>
          </p:cNvPr>
          <p:cNvSpPr txBox="1"/>
          <p:nvPr/>
        </p:nvSpPr>
        <p:spPr>
          <a:xfrm>
            <a:off x="3544711" y="2933925"/>
            <a:ext cx="1785079" cy="1569660"/>
          </a:xfrm>
          <a:prstGeom prst="rect">
            <a:avLst/>
          </a:prstGeom>
          <a:noFill/>
        </p:spPr>
        <p:txBody>
          <a:bodyPr wrap="square" rtlCol="0">
            <a:spAutoFit/>
          </a:bodyPr>
          <a:lstStyle/>
          <a:p>
            <a:pPr algn="ctr"/>
            <a:r>
              <a:rPr lang="en-US" sz="1600" dirty="0">
                <a:solidFill>
                  <a:schemeClr val="bg1"/>
                </a:solidFill>
              </a:rPr>
              <a:t>Auction is an efficient tool to contract power, capacity, foster Renewables and operate the grid.</a:t>
            </a:r>
            <a:endParaRPr lang="pt-BR" sz="1600" dirty="0">
              <a:solidFill>
                <a:schemeClr val="bg1"/>
              </a:solidFill>
            </a:endParaRPr>
          </a:p>
        </p:txBody>
      </p:sp>
      <p:sp>
        <p:nvSpPr>
          <p:cNvPr id="9" name="TextBox 8">
            <a:extLst>
              <a:ext uri="{FF2B5EF4-FFF2-40B4-BE49-F238E27FC236}">
                <a16:creationId xmlns:a16="http://schemas.microsoft.com/office/drawing/2014/main" id="{8565DB9B-6C0A-4951-B7D7-3DF5BEE56AEF}"/>
              </a:ext>
            </a:extLst>
          </p:cNvPr>
          <p:cNvSpPr txBox="1"/>
          <p:nvPr/>
        </p:nvSpPr>
        <p:spPr>
          <a:xfrm>
            <a:off x="719765" y="2899230"/>
            <a:ext cx="1785079" cy="1815882"/>
          </a:xfrm>
          <a:prstGeom prst="rect">
            <a:avLst/>
          </a:prstGeom>
          <a:noFill/>
        </p:spPr>
        <p:txBody>
          <a:bodyPr wrap="square" rtlCol="0">
            <a:spAutoFit/>
          </a:bodyPr>
          <a:lstStyle/>
          <a:p>
            <a:pPr algn="ctr"/>
            <a:r>
              <a:rPr lang="en-US" sz="1600" dirty="0">
                <a:solidFill>
                  <a:schemeClr val="bg1"/>
                </a:solidFill>
              </a:rPr>
              <a:t>Spot price formation and economic dispatch are closely interlinked and will determine risk levels for contracts </a:t>
            </a:r>
            <a:endParaRPr lang="pt-BR" sz="1600" dirty="0">
              <a:solidFill>
                <a:schemeClr val="bg1"/>
              </a:solidFill>
            </a:endParaRPr>
          </a:p>
        </p:txBody>
      </p:sp>
      <p:sp>
        <p:nvSpPr>
          <p:cNvPr id="2" name="TextBox 1">
            <a:extLst>
              <a:ext uri="{FF2B5EF4-FFF2-40B4-BE49-F238E27FC236}">
                <a16:creationId xmlns:a16="http://schemas.microsoft.com/office/drawing/2014/main" id="{BC147F93-AAEE-4205-A964-33DC8E588496}"/>
              </a:ext>
            </a:extLst>
          </p:cNvPr>
          <p:cNvSpPr txBox="1"/>
          <p:nvPr/>
        </p:nvSpPr>
        <p:spPr>
          <a:xfrm>
            <a:off x="355285" y="1120678"/>
            <a:ext cx="8434918" cy="646331"/>
          </a:xfrm>
          <a:prstGeom prst="rect">
            <a:avLst/>
          </a:prstGeom>
          <a:noFill/>
        </p:spPr>
        <p:txBody>
          <a:bodyPr wrap="square" rtlCol="0">
            <a:spAutoFit/>
          </a:bodyPr>
          <a:lstStyle/>
          <a:p>
            <a:pPr algn="ctr"/>
            <a:r>
              <a:rPr lang="en-US" dirty="0">
                <a:solidFill>
                  <a:schemeClr val="bg1"/>
                </a:solidFill>
              </a:rPr>
              <a:t>Market Architecture is relevant because it will determine spot price and dispatch, auctions and settlements.</a:t>
            </a:r>
            <a:endParaRPr lang="pt-BR" dirty="0">
              <a:solidFill>
                <a:schemeClr val="bg1"/>
              </a:solidFill>
            </a:endParaRPr>
          </a:p>
        </p:txBody>
      </p:sp>
      <p:sp>
        <p:nvSpPr>
          <p:cNvPr id="5" name="Title 4"/>
          <p:cNvSpPr>
            <a:spLocks noGrp="1"/>
          </p:cNvSpPr>
          <p:nvPr>
            <p:ph type="title"/>
          </p:nvPr>
        </p:nvSpPr>
        <p:spPr>
          <a:xfrm>
            <a:off x="173965" y="175890"/>
            <a:ext cx="8817635" cy="707886"/>
          </a:xfrm>
        </p:spPr>
        <p:txBody>
          <a:bodyPr/>
          <a:lstStyle/>
          <a:p>
            <a:r>
              <a:rPr lang="en-US" sz="2000" b="1" dirty="0">
                <a:solidFill>
                  <a:schemeClr val="accent6">
                    <a:lumMod val="50000"/>
                  </a:schemeClr>
                </a:solidFill>
              </a:rPr>
              <a:t>After the big picture it is necessary to discuss market architecture, especially for Wholesale and Retail models. </a:t>
            </a:r>
            <a:endParaRPr lang="en-US" sz="2000" dirty="0"/>
          </a:p>
        </p:txBody>
      </p:sp>
    </p:spTree>
    <p:extLst>
      <p:ext uri="{BB962C8B-B14F-4D97-AF65-F5344CB8AC3E}">
        <p14:creationId xmlns:p14="http://schemas.microsoft.com/office/powerpoint/2010/main" val="1762447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t>DISCUSSION PURPOSES ONLY</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4"/>
          </p:nvPr>
        </p:nvSpPr>
        <p:spPr/>
        <p:txBody>
          <a:bodyPr/>
          <a:lstStyle/>
          <a:p>
            <a:fld id="{42782948-4DBE-204D-AB9E-B65E067054AE}" type="slidenum">
              <a:rPr lang="en-US" smtClean="0"/>
              <a:pPr/>
              <a:t>13</a:t>
            </a:fld>
            <a:endParaRPr lang="en-US"/>
          </a:p>
        </p:txBody>
      </p:sp>
      <p:cxnSp>
        <p:nvCxnSpPr>
          <p:cNvPr id="11" name="Straight Connector 10">
            <a:extLst>
              <a:ext uri="{FF2B5EF4-FFF2-40B4-BE49-F238E27FC236}">
                <a16:creationId xmlns:a16="http://schemas.microsoft.com/office/drawing/2014/main" id="{3E76BB9A-EEFE-4A43-96CD-F88E74B7FDC4}"/>
              </a:ext>
              <a:ext uri="{C183D7F6-B498-43B3-948B-1728B52AA6E4}">
                <adec:decorative xmlns:adec="http://schemas.microsoft.com/office/drawing/2017/decorative" val="1"/>
              </a:ext>
            </a:extLst>
          </p:cNvPr>
          <p:cNvCxnSpPr/>
          <p:nvPr/>
        </p:nvCxnSpPr>
        <p:spPr>
          <a:xfrm>
            <a:off x="3192905" y="1251679"/>
            <a:ext cx="0" cy="3387777"/>
          </a:xfrm>
          <a:prstGeom prst="line">
            <a:avLst/>
          </a:prstGeom>
          <a:ln>
            <a:solidFill>
              <a:schemeClr val="tx1">
                <a:lumMod val="50000"/>
                <a:lumOff val="5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2E57F585-67C5-472C-97C4-AD7C6F381EF4}"/>
              </a:ext>
              <a:ext uri="{C183D7F6-B498-43B3-948B-1728B52AA6E4}">
                <adec:decorative xmlns:adec="http://schemas.microsoft.com/office/drawing/2017/decorative" val="1"/>
              </a:ext>
            </a:extLst>
          </p:cNvPr>
          <p:cNvCxnSpPr/>
          <p:nvPr/>
        </p:nvCxnSpPr>
        <p:spPr>
          <a:xfrm>
            <a:off x="5938603" y="1251678"/>
            <a:ext cx="0" cy="3387777"/>
          </a:xfrm>
          <a:prstGeom prst="line">
            <a:avLst/>
          </a:prstGeom>
          <a:ln>
            <a:solidFill>
              <a:schemeClr val="tx1">
                <a:lumMod val="50000"/>
                <a:lumOff val="5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36" name="Footer Placeholder 2">
            <a:extLst>
              <a:ext uri="{FF2B5EF4-FFF2-40B4-BE49-F238E27FC236}">
                <a16:creationId xmlns:a16="http://schemas.microsoft.com/office/drawing/2014/main" id="{7877B0D6-F2C1-4010-B4E0-1EDE1CF30433}"/>
              </a:ext>
            </a:extLst>
          </p:cNvPr>
          <p:cNvSpPr txBox="1">
            <a:spLocks/>
          </p:cNvSpPr>
          <p:nvPr/>
        </p:nvSpPr>
        <p:spPr>
          <a:xfrm>
            <a:off x="182131" y="4852843"/>
            <a:ext cx="2895600" cy="184666"/>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Source: </a:t>
            </a:r>
            <a:r>
              <a:rPr lang="pt-BR" dirty="0"/>
              <a:t>Yang, Y, et. al (2018), </a:t>
            </a:r>
            <a:r>
              <a:rPr lang="pt-BR" dirty="0" err="1"/>
              <a:t>Thymos</a:t>
            </a:r>
            <a:r>
              <a:rPr lang="pt-BR" dirty="0"/>
              <a:t> Energia </a:t>
            </a:r>
            <a:r>
              <a:rPr lang="pt-BR" dirty="0" err="1"/>
              <a:t>Research</a:t>
            </a:r>
            <a:endParaRPr lang="en-US" dirty="0"/>
          </a:p>
        </p:txBody>
      </p:sp>
      <p:grpSp>
        <p:nvGrpSpPr>
          <p:cNvPr id="8" name="Group 7" descr="The bilateral model of market architecture">
            <a:extLst>
              <a:ext uri="{FF2B5EF4-FFF2-40B4-BE49-F238E27FC236}">
                <a16:creationId xmlns:a16="http://schemas.microsoft.com/office/drawing/2014/main" id="{61FB7727-266F-497F-B377-EFE688445F51}"/>
              </a:ext>
            </a:extLst>
          </p:cNvPr>
          <p:cNvGrpSpPr/>
          <p:nvPr/>
        </p:nvGrpSpPr>
        <p:grpSpPr>
          <a:xfrm>
            <a:off x="6487614" y="1204563"/>
            <a:ext cx="2028673" cy="2974268"/>
            <a:chOff x="6487614" y="1204563"/>
            <a:chExt cx="2028673" cy="2974268"/>
          </a:xfrm>
        </p:grpSpPr>
        <p:sp>
          <p:nvSpPr>
            <p:cNvPr id="73" name="Rectangle: Rounded Corners 72">
              <a:extLst>
                <a:ext uri="{FF2B5EF4-FFF2-40B4-BE49-F238E27FC236}">
                  <a16:creationId xmlns:a16="http://schemas.microsoft.com/office/drawing/2014/main" id="{1D43E087-6112-4247-A29F-2BED27F5532B}"/>
                </a:ext>
              </a:extLst>
            </p:cNvPr>
            <p:cNvSpPr/>
            <p:nvPr/>
          </p:nvSpPr>
          <p:spPr>
            <a:xfrm>
              <a:off x="6487615" y="1204563"/>
              <a:ext cx="2028671" cy="397239"/>
            </a:xfrm>
            <a:prstGeom prst="roundRect">
              <a:avLst/>
            </a:prstGeom>
            <a:solidFill>
              <a:schemeClr val="accent3"/>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Bilateral Model</a:t>
              </a:r>
              <a:endParaRPr lang="pt-BR" dirty="0"/>
            </a:p>
          </p:txBody>
        </p:sp>
        <p:sp>
          <p:nvSpPr>
            <p:cNvPr id="74" name="Rectangle: Rounded Corners 73">
              <a:extLst>
                <a:ext uri="{FF2B5EF4-FFF2-40B4-BE49-F238E27FC236}">
                  <a16:creationId xmlns:a16="http://schemas.microsoft.com/office/drawing/2014/main" id="{D8BDCABC-0C44-4E5D-A67B-7E90D836685A}"/>
                </a:ext>
              </a:extLst>
            </p:cNvPr>
            <p:cNvSpPr/>
            <p:nvPr/>
          </p:nvSpPr>
          <p:spPr>
            <a:xfrm>
              <a:off x="6487616" y="2037576"/>
              <a:ext cx="861935" cy="397239"/>
            </a:xfrm>
            <a:prstGeom prst="roundRect">
              <a:avLst/>
            </a:prstGeom>
            <a:solidFill>
              <a:schemeClr val="bg1">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ysClr val="windowText" lastClr="000000"/>
                  </a:solidFill>
                </a:rPr>
                <a:t>Sellers</a:t>
              </a:r>
              <a:endParaRPr lang="pt-BR" sz="1600" dirty="0">
                <a:solidFill>
                  <a:sysClr val="windowText" lastClr="000000"/>
                </a:solidFill>
              </a:endParaRPr>
            </a:p>
          </p:txBody>
        </p:sp>
        <p:sp>
          <p:nvSpPr>
            <p:cNvPr id="75" name="Rectangle: Rounded Corners 74">
              <a:extLst>
                <a:ext uri="{FF2B5EF4-FFF2-40B4-BE49-F238E27FC236}">
                  <a16:creationId xmlns:a16="http://schemas.microsoft.com/office/drawing/2014/main" id="{4719C755-172D-4324-B332-AB1E185481F9}"/>
                </a:ext>
              </a:extLst>
            </p:cNvPr>
            <p:cNvSpPr/>
            <p:nvPr/>
          </p:nvSpPr>
          <p:spPr>
            <a:xfrm>
              <a:off x="7654351" y="2037576"/>
              <a:ext cx="861935" cy="397239"/>
            </a:xfrm>
            <a:prstGeom prst="roundRect">
              <a:avLst/>
            </a:prstGeom>
            <a:solidFill>
              <a:schemeClr val="bg1">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ysClr val="windowText" lastClr="000000"/>
                  </a:solidFill>
                </a:rPr>
                <a:t>Buyers</a:t>
              </a:r>
              <a:endParaRPr lang="pt-BR" sz="1600" dirty="0">
                <a:solidFill>
                  <a:sysClr val="windowText" lastClr="000000"/>
                </a:solidFill>
              </a:endParaRPr>
            </a:p>
          </p:txBody>
        </p:sp>
        <p:sp>
          <p:nvSpPr>
            <p:cNvPr id="76" name="Rectangle: Rounded Corners 75">
              <a:extLst>
                <a:ext uri="{FF2B5EF4-FFF2-40B4-BE49-F238E27FC236}">
                  <a16:creationId xmlns:a16="http://schemas.microsoft.com/office/drawing/2014/main" id="{E5C4A32E-5A65-4631-BDA3-2E6539248D3E}"/>
                </a:ext>
              </a:extLst>
            </p:cNvPr>
            <p:cNvSpPr/>
            <p:nvPr/>
          </p:nvSpPr>
          <p:spPr>
            <a:xfrm>
              <a:off x="6487616" y="2919222"/>
              <a:ext cx="2028671" cy="397239"/>
            </a:xfrm>
            <a:prstGeom prst="roundRect">
              <a:avLst/>
            </a:prstGeom>
            <a:solidFill>
              <a:schemeClr val="bg1">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ysClr val="windowText" lastClr="000000"/>
                  </a:solidFill>
                </a:rPr>
                <a:t>Contract Market</a:t>
              </a:r>
              <a:endParaRPr lang="pt-BR" sz="1600" dirty="0">
                <a:solidFill>
                  <a:sysClr val="windowText" lastClr="000000"/>
                </a:solidFill>
              </a:endParaRPr>
            </a:p>
          </p:txBody>
        </p:sp>
        <p:sp>
          <p:nvSpPr>
            <p:cNvPr id="77" name="Rectangle: Rounded Corners 76">
              <a:extLst>
                <a:ext uri="{FF2B5EF4-FFF2-40B4-BE49-F238E27FC236}">
                  <a16:creationId xmlns:a16="http://schemas.microsoft.com/office/drawing/2014/main" id="{A377A9C8-9F5A-459E-B73E-093F5CCD6BDE}"/>
                </a:ext>
              </a:extLst>
            </p:cNvPr>
            <p:cNvSpPr/>
            <p:nvPr/>
          </p:nvSpPr>
          <p:spPr>
            <a:xfrm>
              <a:off x="6487614" y="3781592"/>
              <a:ext cx="2028671" cy="397239"/>
            </a:xfrm>
            <a:prstGeom prst="roundRect">
              <a:avLst/>
            </a:prstGeom>
            <a:solidFill>
              <a:schemeClr val="bg1">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ysClr val="windowText" lastClr="000000"/>
                  </a:solidFill>
                </a:rPr>
                <a:t>System Operator</a:t>
              </a:r>
              <a:endParaRPr lang="pt-BR" sz="1600" dirty="0">
                <a:solidFill>
                  <a:sysClr val="windowText" lastClr="000000"/>
                </a:solidFill>
              </a:endParaRPr>
            </a:p>
          </p:txBody>
        </p:sp>
        <p:cxnSp>
          <p:nvCxnSpPr>
            <p:cNvPr id="78" name="Straight Arrow Connector 77">
              <a:extLst>
                <a:ext uri="{FF2B5EF4-FFF2-40B4-BE49-F238E27FC236}">
                  <a16:creationId xmlns:a16="http://schemas.microsoft.com/office/drawing/2014/main" id="{9148827D-51F8-45C8-A82C-14753E7E2707}"/>
                </a:ext>
              </a:extLst>
            </p:cNvPr>
            <p:cNvCxnSpPr/>
            <p:nvPr/>
          </p:nvCxnSpPr>
          <p:spPr>
            <a:xfrm>
              <a:off x="6933889" y="2427596"/>
              <a:ext cx="583368" cy="518122"/>
            </a:xfrm>
            <a:prstGeom prst="straightConnector1">
              <a:avLst/>
            </a:prstGeom>
            <a:ln>
              <a:solidFill>
                <a:schemeClr val="accent1">
                  <a:lumMod val="60000"/>
                  <a:lumOff val="40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543D1FA7-3AB1-4A53-A97A-2CC9F7E9B9D5}"/>
                </a:ext>
              </a:extLst>
            </p:cNvPr>
            <p:cNvCxnSpPr>
              <a:cxnSpLocks/>
            </p:cNvCxnSpPr>
            <p:nvPr/>
          </p:nvCxnSpPr>
          <p:spPr>
            <a:xfrm flipH="1">
              <a:off x="7517257" y="2427596"/>
              <a:ext cx="583367" cy="518122"/>
            </a:xfrm>
            <a:prstGeom prst="straightConnector1">
              <a:avLst/>
            </a:prstGeom>
            <a:ln>
              <a:solidFill>
                <a:schemeClr val="accent1">
                  <a:lumMod val="60000"/>
                  <a:lumOff val="40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80" name="Straight Arrow Connector 79">
              <a:extLst>
                <a:ext uri="{FF2B5EF4-FFF2-40B4-BE49-F238E27FC236}">
                  <a16:creationId xmlns:a16="http://schemas.microsoft.com/office/drawing/2014/main" id="{8E8553BE-890C-4188-903E-CEBB254B5250}"/>
                </a:ext>
              </a:extLst>
            </p:cNvPr>
            <p:cNvCxnSpPr>
              <a:cxnSpLocks/>
            </p:cNvCxnSpPr>
            <p:nvPr/>
          </p:nvCxnSpPr>
          <p:spPr>
            <a:xfrm flipH="1">
              <a:off x="7537554" y="3343589"/>
              <a:ext cx="2" cy="410874"/>
            </a:xfrm>
            <a:prstGeom prst="straightConnector1">
              <a:avLst/>
            </a:prstGeom>
            <a:ln>
              <a:solidFill>
                <a:schemeClr val="accent1">
                  <a:lumMod val="60000"/>
                  <a:lumOff val="40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grpSp>
      <p:grpSp>
        <p:nvGrpSpPr>
          <p:cNvPr id="7" name="Group 6" descr="The hybrid model of market architecture">
            <a:extLst>
              <a:ext uri="{FF2B5EF4-FFF2-40B4-BE49-F238E27FC236}">
                <a16:creationId xmlns:a16="http://schemas.microsoft.com/office/drawing/2014/main" id="{211BFDC4-E40B-4CF1-B362-F3AA89DB9273}"/>
              </a:ext>
            </a:extLst>
          </p:cNvPr>
          <p:cNvGrpSpPr/>
          <p:nvPr/>
        </p:nvGrpSpPr>
        <p:grpSpPr>
          <a:xfrm>
            <a:off x="3432750" y="1204564"/>
            <a:ext cx="2360636" cy="2966230"/>
            <a:chOff x="3432750" y="1204564"/>
            <a:chExt cx="2360636" cy="2966230"/>
          </a:xfrm>
        </p:grpSpPr>
        <p:sp>
          <p:nvSpPr>
            <p:cNvPr id="33" name="Rectangle: Rounded Corners 32">
              <a:extLst>
                <a:ext uri="{FF2B5EF4-FFF2-40B4-BE49-F238E27FC236}">
                  <a16:creationId xmlns:a16="http://schemas.microsoft.com/office/drawing/2014/main" id="{DB113A38-C067-4F9C-B20E-4A470B8AF8B8}"/>
                </a:ext>
              </a:extLst>
            </p:cNvPr>
            <p:cNvSpPr/>
            <p:nvPr/>
          </p:nvSpPr>
          <p:spPr>
            <a:xfrm>
              <a:off x="3586628" y="1204564"/>
              <a:ext cx="2028671" cy="397239"/>
            </a:xfrm>
            <a:prstGeom prst="roundRect">
              <a:avLst/>
            </a:prstGeom>
            <a:solidFill>
              <a:schemeClr val="accent3"/>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Hybrid Model</a:t>
              </a:r>
              <a:endParaRPr lang="pt-BR" dirty="0"/>
            </a:p>
          </p:txBody>
        </p:sp>
        <p:sp>
          <p:nvSpPr>
            <p:cNvPr id="34" name="Rectangle: Rounded Corners 33">
              <a:extLst>
                <a:ext uri="{FF2B5EF4-FFF2-40B4-BE49-F238E27FC236}">
                  <a16:creationId xmlns:a16="http://schemas.microsoft.com/office/drawing/2014/main" id="{10ACF296-189F-4828-AE04-84F1DD863F22}"/>
                </a:ext>
              </a:extLst>
            </p:cNvPr>
            <p:cNvSpPr/>
            <p:nvPr/>
          </p:nvSpPr>
          <p:spPr>
            <a:xfrm>
              <a:off x="3435246" y="2040186"/>
              <a:ext cx="940010" cy="397239"/>
            </a:xfrm>
            <a:prstGeom prst="roundRect">
              <a:avLst/>
            </a:prstGeom>
            <a:solidFill>
              <a:schemeClr val="bg1">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ysClr val="windowText" lastClr="000000"/>
                  </a:solidFill>
                </a:rPr>
                <a:t>Sellers</a:t>
              </a:r>
              <a:endParaRPr lang="pt-BR" sz="1600" dirty="0">
                <a:solidFill>
                  <a:sysClr val="windowText" lastClr="000000"/>
                </a:solidFill>
              </a:endParaRPr>
            </a:p>
          </p:txBody>
        </p:sp>
        <p:sp>
          <p:nvSpPr>
            <p:cNvPr id="35" name="Rectangle: Rounded Corners 34">
              <a:extLst>
                <a:ext uri="{FF2B5EF4-FFF2-40B4-BE49-F238E27FC236}">
                  <a16:creationId xmlns:a16="http://schemas.microsoft.com/office/drawing/2014/main" id="{4E2C66F9-710A-485E-9151-4EF63BA72833}"/>
                </a:ext>
              </a:extLst>
            </p:cNvPr>
            <p:cNvSpPr/>
            <p:nvPr/>
          </p:nvSpPr>
          <p:spPr>
            <a:xfrm>
              <a:off x="4786234" y="2050081"/>
              <a:ext cx="997472" cy="397239"/>
            </a:xfrm>
            <a:prstGeom prst="roundRect">
              <a:avLst/>
            </a:prstGeom>
            <a:solidFill>
              <a:schemeClr val="bg1">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ysClr val="windowText" lastClr="000000"/>
                  </a:solidFill>
                </a:rPr>
                <a:t>Buyers</a:t>
              </a:r>
              <a:endParaRPr lang="pt-BR" sz="1600" dirty="0">
                <a:solidFill>
                  <a:sysClr val="windowText" lastClr="000000"/>
                </a:solidFill>
              </a:endParaRPr>
            </a:p>
          </p:txBody>
        </p:sp>
        <p:sp>
          <p:nvSpPr>
            <p:cNvPr id="38" name="Rectangle: Rounded Corners 37">
              <a:extLst>
                <a:ext uri="{FF2B5EF4-FFF2-40B4-BE49-F238E27FC236}">
                  <a16:creationId xmlns:a16="http://schemas.microsoft.com/office/drawing/2014/main" id="{A9383A8D-856D-444D-8683-360168ED9CCA}"/>
                </a:ext>
              </a:extLst>
            </p:cNvPr>
            <p:cNvSpPr/>
            <p:nvPr/>
          </p:nvSpPr>
          <p:spPr>
            <a:xfrm>
              <a:off x="3619497" y="3773555"/>
              <a:ext cx="2028671" cy="397239"/>
            </a:xfrm>
            <a:prstGeom prst="roundRect">
              <a:avLst/>
            </a:prstGeom>
            <a:solidFill>
              <a:schemeClr val="bg1">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ysClr val="windowText" lastClr="000000"/>
                  </a:solidFill>
                </a:rPr>
                <a:t>System Operator</a:t>
              </a:r>
              <a:endParaRPr lang="pt-BR" sz="1600" dirty="0">
                <a:solidFill>
                  <a:sysClr val="windowText" lastClr="000000"/>
                </a:solidFill>
              </a:endParaRPr>
            </a:p>
          </p:txBody>
        </p:sp>
        <p:cxnSp>
          <p:nvCxnSpPr>
            <p:cNvPr id="39" name="Straight Arrow Connector 38">
              <a:extLst>
                <a:ext uri="{FF2B5EF4-FFF2-40B4-BE49-F238E27FC236}">
                  <a16:creationId xmlns:a16="http://schemas.microsoft.com/office/drawing/2014/main" id="{9277CD00-9067-4447-B477-59036C7FB62A}"/>
                </a:ext>
              </a:extLst>
            </p:cNvPr>
            <p:cNvCxnSpPr>
              <a:cxnSpLocks/>
              <a:stCxn id="34" idx="2"/>
              <a:endCxn id="42" idx="0"/>
            </p:cNvCxnSpPr>
            <p:nvPr/>
          </p:nvCxnSpPr>
          <p:spPr>
            <a:xfrm>
              <a:off x="3905251" y="2437425"/>
              <a:ext cx="4997" cy="514835"/>
            </a:xfrm>
            <a:prstGeom prst="straightConnector1">
              <a:avLst/>
            </a:prstGeom>
            <a:ln>
              <a:solidFill>
                <a:schemeClr val="accent1">
                  <a:lumMod val="60000"/>
                  <a:lumOff val="40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5127989E-932C-411B-A41A-26B3DE0750CE}"/>
                </a:ext>
              </a:extLst>
            </p:cNvPr>
            <p:cNvCxnSpPr>
              <a:cxnSpLocks/>
              <a:stCxn id="35" idx="2"/>
              <a:endCxn id="43" idx="0"/>
            </p:cNvCxnSpPr>
            <p:nvPr/>
          </p:nvCxnSpPr>
          <p:spPr>
            <a:xfrm>
              <a:off x="5284970" y="2447320"/>
              <a:ext cx="7025" cy="504940"/>
            </a:xfrm>
            <a:prstGeom prst="straightConnector1">
              <a:avLst/>
            </a:prstGeom>
            <a:ln>
              <a:solidFill>
                <a:schemeClr val="accent1">
                  <a:lumMod val="60000"/>
                  <a:lumOff val="40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EB11217E-C592-4E9D-915C-D1A916769EB3}"/>
                </a:ext>
              </a:extLst>
            </p:cNvPr>
            <p:cNvCxnSpPr>
              <a:cxnSpLocks/>
              <a:stCxn id="43" idx="1"/>
              <a:endCxn id="42" idx="3"/>
            </p:cNvCxnSpPr>
            <p:nvPr/>
          </p:nvCxnSpPr>
          <p:spPr>
            <a:xfrm flipH="1">
              <a:off x="4387745" y="3150880"/>
              <a:ext cx="402859" cy="0"/>
            </a:xfrm>
            <a:prstGeom prst="straightConnector1">
              <a:avLst/>
            </a:prstGeom>
            <a:ln>
              <a:solidFill>
                <a:schemeClr val="accent1">
                  <a:lumMod val="60000"/>
                  <a:lumOff val="40000"/>
                </a:schemeClr>
              </a:solidFill>
              <a:prstDash val="sysDot"/>
              <a:headEnd type="triangle"/>
              <a:tailEnd type="triangle"/>
            </a:ln>
          </p:spPr>
          <p:style>
            <a:lnRef idx="2">
              <a:schemeClr val="accent1"/>
            </a:lnRef>
            <a:fillRef idx="0">
              <a:schemeClr val="accent1"/>
            </a:fillRef>
            <a:effectRef idx="1">
              <a:schemeClr val="accent1"/>
            </a:effectRef>
            <a:fontRef idx="minor">
              <a:schemeClr val="tx1"/>
            </a:fontRef>
          </p:style>
        </p:cxnSp>
        <p:sp>
          <p:nvSpPr>
            <p:cNvPr id="42" name="Rectangle: Rounded Corners 41">
              <a:extLst>
                <a:ext uri="{FF2B5EF4-FFF2-40B4-BE49-F238E27FC236}">
                  <a16:creationId xmlns:a16="http://schemas.microsoft.com/office/drawing/2014/main" id="{3DAF4D69-BFF1-468A-8525-32AECF38CD95}"/>
                </a:ext>
              </a:extLst>
            </p:cNvPr>
            <p:cNvSpPr/>
            <p:nvPr/>
          </p:nvSpPr>
          <p:spPr>
            <a:xfrm>
              <a:off x="3432750" y="2952260"/>
              <a:ext cx="954995" cy="397239"/>
            </a:xfrm>
            <a:prstGeom prst="roundRect">
              <a:avLst/>
            </a:prstGeom>
            <a:solidFill>
              <a:schemeClr val="bg1">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ysClr val="windowText" lastClr="000000"/>
                  </a:solidFill>
                </a:rPr>
                <a:t>Power Pool</a:t>
              </a:r>
              <a:endParaRPr lang="pt-BR" sz="1600" dirty="0">
                <a:solidFill>
                  <a:sysClr val="windowText" lastClr="000000"/>
                </a:solidFill>
              </a:endParaRPr>
            </a:p>
          </p:txBody>
        </p:sp>
        <p:sp>
          <p:nvSpPr>
            <p:cNvPr id="43" name="Rectangle: Rounded Corners 42">
              <a:extLst>
                <a:ext uri="{FF2B5EF4-FFF2-40B4-BE49-F238E27FC236}">
                  <a16:creationId xmlns:a16="http://schemas.microsoft.com/office/drawing/2014/main" id="{A40E4796-BB76-4746-9FC7-478C5F70022E}"/>
                </a:ext>
              </a:extLst>
            </p:cNvPr>
            <p:cNvSpPr/>
            <p:nvPr/>
          </p:nvSpPr>
          <p:spPr>
            <a:xfrm>
              <a:off x="4790604" y="2952260"/>
              <a:ext cx="1002782" cy="397239"/>
            </a:xfrm>
            <a:prstGeom prst="roundRect">
              <a:avLst/>
            </a:prstGeom>
            <a:solidFill>
              <a:schemeClr val="bg1">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ysClr val="windowText" lastClr="000000"/>
                  </a:solidFill>
                </a:rPr>
                <a:t>Contract Market</a:t>
              </a:r>
              <a:endParaRPr lang="pt-BR" sz="1400" dirty="0">
                <a:solidFill>
                  <a:sysClr val="windowText" lastClr="000000"/>
                </a:solidFill>
              </a:endParaRPr>
            </a:p>
          </p:txBody>
        </p:sp>
        <p:cxnSp>
          <p:nvCxnSpPr>
            <p:cNvPr id="53" name="Straight Arrow Connector 52">
              <a:extLst>
                <a:ext uri="{FF2B5EF4-FFF2-40B4-BE49-F238E27FC236}">
                  <a16:creationId xmlns:a16="http://schemas.microsoft.com/office/drawing/2014/main" id="{D5733B52-3CD5-43A3-A4BB-8889B9195C5D}"/>
                </a:ext>
              </a:extLst>
            </p:cNvPr>
            <p:cNvCxnSpPr>
              <a:cxnSpLocks/>
              <a:stCxn id="35" idx="2"/>
              <a:endCxn id="42" idx="0"/>
            </p:cNvCxnSpPr>
            <p:nvPr/>
          </p:nvCxnSpPr>
          <p:spPr>
            <a:xfrm flipH="1">
              <a:off x="3910248" y="2447320"/>
              <a:ext cx="1374722" cy="504940"/>
            </a:xfrm>
            <a:prstGeom prst="straightConnector1">
              <a:avLst/>
            </a:prstGeom>
            <a:ln>
              <a:solidFill>
                <a:schemeClr val="accent1">
                  <a:lumMod val="60000"/>
                  <a:lumOff val="40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0A5AC21F-99F9-4A96-A82A-9499FC8D9428}"/>
                </a:ext>
              </a:extLst>
            </p:cNvPr>
            <p:cNvCxnSpPr>
              <a:cxnSpLocks/>
              <a:stCxn id="43" idx="0"/>
              <a:endCxn id="34" idx="2"/>
            </p:cNvCxnSpPr>
            <p:nvPr/>
          </p:nvCxnSpPr>
          <p:spPr>
            <a:xfrm flipH="1" flipV="1">
              <a:off x="3905251" y="2437425"/>
              <a:ext cx="1386744" cy="514835"/>
            </a:xfrm>
            <a:prstGeom prst="straightConnector1">
              <a:avLst/>
            </a:prstGeom>
            <a:ln>
              <a:solidFill>
                <a:schemeClr val="accent1">
                  <a:lumMod val="60000"/>
                  <a:lumOff val="40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7" name="Straight Arrow Connector 66">
              <a:extLst>
                <a:ext uri="{FF2B5EF4-FFF2-40B4-BE49-F238E27FC236}">
                  <a16:creationId xmlns:a16="http://schemas.microsoft.com/office/drawing/2014/main" id="{86A05F88-401D-4FDB-BA1E-400E4E53FD33}"/>
                </a:ext>
              </a:extLst>
            </p:cNvPr>
            <p:cNvCxnSpPr>
              <a:cxnSpLocks/>
              <a:stCxn id="38" idx="0"/>
              <a:endCxn id="42" idx="2"/>
            </p:cNvCxnSpPr>
            <p:nvPr/>
          </p:nvCxnSpPr>
          <p:spPr>
            <a:xfrm flipH="1" flipV="1">
              <a:off x="3910248" y="3349499"/>
              <a:ext cx="723585" cy="424056"/>
            </a:xfrm>
            <a:prstGeom prst="straightConnector1">
              <a:avLst/>
            </a:prstGeom>
            <a:ln>
              <a:solidFill>
                <a:schemeClr val="accent1">
                  <a:lumMod val="60000"/>
                  <a:lumOff val="40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0" name="Straight Arrow Connector 69">
              <a:extLst>
                <a:ext uri="{FF2B5EF4-FFF2-40B4-BE49-F238E27FC236}">
                  <a16:creationId xmlns:a16="http://schemas.microsoft.com/office/drawing/2014/main" id="{A170AFC9-FB5F-4A39-88E7-415DDAD207F9}"/>
                </a:ext>
              </a:extLst>
            </p:cNvPr>
            <p:cNvCxnSpPr>
              <a:cxnSpLocks/>
              <a:stCxn id="38" idx="0"/>
              <a:endCxn id="43" idx="2"/>
            </p:cNvCxnSpPr>
            <p:nvPr/>
          </p:nvCxnSpPr>
          <p:spPr>
            <a:xfrm flipV="1">
              <a:off x="4633833" y="3349499"/>
              <a:ext cx="658162" cy="424056"/>
            </a:xfrm>
            <a:prstGeom prst="straightConnector1">
              <a:avLst/>
            </a:prstGeom>
            <a:ln>
              <a:solidFill>
                <a:schemeClr val="accent1">
                  <a:lumMod val="60000"/>
                  <a:lumOff val="40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grpSp>
      <p:grpSp>
        <p:nvGrpSpPr>
          <p:cNvPr id="2" name="Group 1" descr="In the pool model of market architecture, the power pool works with the sellers, buyers, and system operator as the central point">
            <a:extLst>
              <a:ext uri="{FF2B5EF4-FFF2-40B4-BE49-F238E27FC236}">
                <a16:creationId xmlns:a16="http://schemas.microsoft.com/office/drawing/2014/main" id="{C279A550-FDBA-45E9-B0D7-F8C3B23E0D29}"/>
              </a:ext>
            </a:extLst>
          </p:cNvPr>
          <p:cNvGrpSpPr/>
          <p:nvPr/>
        </p:nvGrpSpPr>
        <p:grpSpPr>
          <a:xfrm>
            <a:off x="562129" y="1212600"/>
            <a:ext cx="2028673" cy="2958194"/>
            <a:chOff x="562129" y="1212600"/>
            <a:chExt cx="2028673" cy="2958194"/>
          </a:xfrm>
        </p:grpSpPr>
        <p:sp>
          <p:nvSpPr>
            <p:cNvPr id="6" name="Rectangle: Rounded Corners 5">
              <a:extLst>
                <a:ext uri="{FF2B5EF4-FFF2-40B4-BE49-F238E27FC236}">
                  <a16:creationId xmlns:a16="http://schemas.microsoft.com/office/drawing/2014/main" id="{CC6FCF23-ACD7-4B3D-8F0D-B0E2E36133CA}"/>
                </a:ext>
              </a:extLst>
            </p:cNvPr>
            <p:cNvSpPr/>
            <p:nvPr/>
          </p:nvSpPr>
          <p:spPr>
            <a:xfrm>
              <a:off x="562131" y="2050081"/>
              <a:ext cx="861935" cy="397239"/>
            </a:xfrm>
            <a:prstGeom prst="roundRect">
              <a:avLst/>
            </a:prstGeom>
            <a:solidFill>
              <a:schemeClr val="bg1">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ysClr val="windowText" lastClr="000000"/>
                  </a:solidFill>
                </a:rPr>
                <a:t>Sellers</a:t>
              </a:r>
              <a:endParaRPr lang="pt-BR" sz="1600" dirty="0">
                <a:solidFill>
                  <a:sysClr val="windowText" lastClr="000000"/>
                </a:solidFill>
              </a:endParaRPr>
            </a:p>
          </p:txBody>
        </p:sp>
        <p:sp>
          <p:nvSpPr>
            <p:cNvPr id="19" name="Rectangle: Rounded Corners 18">
              <a:extLst>
                <a:ext uri="{FF2B5EF4-FFF2-40B4-BE49-F238E27FC236}">
                  <a16:creationId xmlns:a16="http://schemas.microsoft.com/office/drawing/2014/main" id="{C18174EE-5072-40BB-8E9E-E5B1745FA14A}"/>
                </a:ext>
              </a:extLst>
            </p:cNvPr>
            <p:cNvSpPr/>
            <p:nvPr/>
          </p:nvSpPr>
          <p:spPr>
            <a:xfrm>
              <a:off x="1728866" y="2050081"/>
              <a:ext cx="861935" cy="397239"/>
            </a:xfrm>
            <a:prstGeom prst="roundRect">
              <a:avLst/>
            </a:prstGeom>
            <a:solidFill>
              <a:schemeClr val="bg1">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ysClr val="windowText" lastClr="000000"/>
                  </a:solidFill>
                </a:rPr>
                <a:t>Buyers</a:t>
              </a:r>
              <a:endParaRPr lang="pt-BR" sz="1600" dirty="0">
                <a:solidFill>
                  <a:sysClr val="windowText" lastClr="000000"/>
                </a:solidFill>
              </a:endParaRPr>
            </a:p>
          </p:txBody>
        </p:sp>
        <p:sp>
          <p:nvSpPr>
            <p:cNvPr id="20" name="Rectangle: Rounded Corners 19">
              <a:extLst>
                <a:ext uri="{FF2B5EF4-FFF2-40B4-BE49-F238E27FC236}">
                  <a16:creationId xmlns:a16="http://schemas.microsoft.com/office/drawing/2014/main" id="{34384CED-41F2-4F4B-AEC4-15EA209DDA87}"/>
                </a:ext>
              </a:extLst>
            </p:cNvPr>
            <p:cNvSpPr/>
            <p:nvPr/>
          </p:nvSpPr>
          <p:spPr>
            <a:xfrm>
              <a:off x="562131" y="2965442"/>
              <a:ext cx="2028671" cy="397239"/>
            </a:xfrm>
            <a:prstGeom prst="roundRect">
              <a:avLst/>
            </a:prstGeom>
            <a:solidFill>
              <a:schemeClr val="bg1">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ysClr val="windowText" lastClr="000000"/>
                  </a:solidFill>
                </a:rPr>
                <a:t>Power Pool</a:t>
              </a:r>
              <a:endParaRPr lang="pt-BR" sz="1600" dirty="0">
                <a:solidFill>
                  <a:sysClr val="windowText" lastClr="000000"/>
                </a:solidFill>
              </a:endParaRPr>
            </a:p>
          </p:txBody>
        </p:sp>
        <p:sp>
          <p:nvSpPr>
            <p:cNvPr id="21" name="Rectangle: Rounded Corners 20">
              <a:extLst>
                <a:ext uri="{FF2B5EF4-FFF2-40B4-BE49-F238E27FC236}">
                  <a16:creationId xmlns:a16="http://schemas.microsoft.com/office/drawing/2014/main" id="{D06656B2-A07D-4B0C-9FE2-FEFB7A42602C}"/>
                </a:ext>
              </a:extLst>
            </p:cNvPr>
            <p:cNvSpPr/>
            <p:nvPr/>
          </p:nvSpPr>
          <p:spPr>
            <a:xfrm>
              <a:off x="562129" y="3773555"/>
              <a:ext cx="2028671" cy="397239"/>
            </a:xfrm>
            <a:prstGeom prst="roundRect">
              <a:avLst/>
            </a:prstGeom>
            <a:solidFill>
              <a:schemeClr val="bg1">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ysClr val="windowText" lastClr="000000"/>
                  </a:solidFill>
                </a:rPr>
                <a:t>System Operator</a:t>
              </a:r>
              <a:endParaRPr lang="pt-BR" sz="1600" dirty="0">
                <a:solidFill>
                  <a:sysClr val="windowText" lastClr="000000"/>
                </a:solidFill>
              </a:endParaRPr>
            </a:p>
          </p:txBody>
        </p:sp>
        <p:sp>
          <p:nvSpPr>
            <p:cNvPr id="24" name="Rectangle: Rounded Corners 23">
              <a:extLst>
                <a:ext uri="{FF2B5EF4-FFF2-40B4-BE49-F238E27FC236}">
                  <a16:creationId xmlns:a16="http://schemas.microsoft.com/office/drawing/2014/main" id="{6AD2DBAA-FF90-4C0D-AD8D-A459FD38928B}"/>
                </a:ext>
              </a:extLst>
            </p:cNvPr>
            <p:cNvSpPr/>
            <p:nvPr/>
          </p:nvSpPr>
          <p:spPr>
            <a:xfrm>
              <a:off x="562130" y="1212600"/>
              <a:ext cx="2028671" cy="397239"/>
            </a:xfrm>
            <a:prstGeom prst="roundRect">
              <a:avLst/>
            </a:prstGeom>
            <a:solidFill>
              <a:schemeClr val="accent3"/>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Pool Model</a:t>
              </a:r>
              <a:endParaRPr lang="pt-BR" dirty="0"/>
            </a:p>
          </p:txBody>
        </p:sp>
        <p:cxnSp>
          <p:nvCxnSpPr>
            <p:cNvPr id="13" name="Straight Arrow Connector 12">
              <a:extLst>
                <a:ext uri="{FF2B5EF4-FFF2-40B4-BE49-F238E27FC236}">
                  <a16:creationId xmlns:a16="http://schemas.microsoft.com/office/drawing/2014/main" id="{A720E2E1-873A-4592-96F3-3E76B1AB0294}"/>
                </a:ext>
              </a:extLst>
            </p:cNvPr>
            <p:cNvCxnSpPr>
              <a:stCxn id="6" idx="2"/>
              <a:endCxn id="20" idx="0"/>
            </p:cNvCxnSpPr>
            <p:nvPr/>
          </p:nvCxnSpPr>
          <p:spPr>
            <a:xfrm>
              <a:off x="993099" y="2447320"/>
              <a:ext cx="583368" cy="518122"/>
            </a:xfrm>
            <a:prstGeom prst="straightConnector1">
              <a:avLst/>
            </a:prstGeom>
            <a:ln>
              <a:solidFill>
                <a:schemeClr val="accent1">
                  <a:lumMod val="60000"/>
                  <a:lumOff val="40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1159DA70-FD6D-4F36-8CB4-77C395709B79}"/>
                </a:ext>
              </a:extLst>
            </p:cNvPr>
            <p:cNvCxnSpPr>
              <a:cxnSpLocks/>
              <a:stCxn id="19" idx="2"/>
              <a:endCxn id="20" idx="0"/>
            </p:cNvCxnSpPr>
            <p:nvPr/>
          </p:nvCxnSpPr>
          <p:spPr>
            <a:xfrm flipH="1">
              <a:off x="1576467" y="2447320"/>
              <a:ext cx="583367" cy="518122"/>
            </a:xfrm>
            <a:prstGeom prst="straightConnector1">
              <a:avLst/>
            </a:prstGeom>
            <a:ln>
              <a:solidFill>
                <a:schemeClr val="accent1">
                  <a:lumMod val="60000"/>
                  <a:lumOff val="40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56760450-F790-405F-AEF2-D0054DF4E6F5}"/>
                </a:ext>
              </a:extLst>
            </p:cNvPr>
            <p:cNvCxnSpPr>
              <a:cxnSpLocks/>
              <a:stCxn id="20" idx="2"/>
              <a:endCxn id="21" idx="0"/>
            </p:cNvCxnSpPr>
            <p:nvPr/>
          </p:nvCxnSpPr>
          <p:spPr>
            <a:xfrm flipH="1">
              <a:off x="1576465" y="3362681"/>
              <a:ext cx="2" cy="410874"/>
            </a:xfrm>
            <a:prstGeom prst="straightConnector1">
              <a:avLst/>
            </a:prstGeom>
            <a:ln>
              <a:solidFill>
                <a:schemeClr val="accent1">
                  <a:lumMod val="60000"/>
                  <a:lumOff val="40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grpSp>
      <p:sp>
        <p:nvSpPr>
          <p:cNvPr id="5" name="Title 4"/>
          <p:cNvSpPr>
            <a:spLocks noGrp="1"/>
          </p:cNvSpPr>
          <p:nvPr>
            <p:ph type="title"/>
          </p:nvPr>
        </p:nvSpPr>
        <p:spPr>
          <a:xfrm>
            <a:off x="173965" y="175890"/>
            <a:ext cx="8817635" cy="707886"/>
          </a:xfrm>
        </p:spPr>
        <p:txBody>
          <a:bodyPr/>
          <a:lstStyle/>
          <a:p>
            <a:r>
              <a:rPr lang="en-US" sz="2000" b="1" dirty="0">
                <a:solidFill>
                  <a:schemeClr val="accent6">
                    <a:lumMod val="50000"/>
                  </a:schemeClr>
                </a:solidFill>
              </a:rPr>
              <a:t>Under Wholesale and Retail models there are three ways of organizing market architecture: pool, hybrid and bilateral.</a:t>
            </a:r>
            <a:endParaRPr lang="en-US" sz="2000" dirty="0"/>
          </a:p>
        </p:txBody>
      </p:sp>
    </p:spTree>
    <p:extLst>
      <p:ext uri="{BB962C8B-B14F-4D97-AF65-F5344CB8AC3E}">
        <p14:creationId xmlns:p14="http://schemas.microsoft.com/office/powerpoint/2010/main" val="1246757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t>DISCUSSION PURPOSES ONLY</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4"/>
          </p:nvPr>
        </p:nvSpPr>
        <p:spPr/>
        <p:txBody>
          <a:bodyPr/>
          <a:lstStyle/>
          <a:p>
            <a:fld id="{42782948-4DBE-204D-AB9E-B65E067054AE}" type="slidenum">
              <a:rPr lang="en-US" smtClean="0"/>
              <a:pPr/>
              <a:t>14</a:t>
            </a:fld>
            <a:endParaRPr lang="en-US"/>
          </a:p>
        </p:txBody>
      </p:sp>
      <p:sp>
        <p:nvSpPr>
          <p:cNvPr id="36" name="Footer Placeholder 2">
            <a:extLst>
              <a:ext uri="{FF2B5EF4-FFF2-40B4-BE49-F238E27FC236}">
                <a16:creationId xmlns:a16="http://schemas.microsoft.com/office/drawing/2014/main" id="{7877B0D6-F2C1-4010-B4E0-1EDE1CF30433}"/>
              </a:ext>
            </a:extLst>
          </p:cNvPr>
          <p:cNvSpPr txBox="1">
            <a:spLocks/>
          </p:cNvSpPr>
          <p:nvPr/>
        </p:nvSpPr>
        <p:spPr>
          <a:xfrm>
            <a:off x="182131" y="4852843"/>
            <a:ext cx="2895600" cy="184666"/>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Source: </a:t>
            </a:r>
            <a:r>
              <a:rPr lang="pt-BR" dirty="0"/>
              <a:t>Yang, Y, et. al (2018) </a:t>
            </a:r>
            <a:r>
              <a:rPr lang="pt-BR" dirty="0" err="1"/>
              <a:t>and</a:t>
            </a:r>
            <a:r>
              <a:rPr lang="pt-BR" dirty="0"/>
              <a:t> </a:t>
            </a:r>
            <a:r>
              <a:rPr lang="pt-BR" dirty="0" err="1"/>
              <a:t>comments</a:t>
            </a:r>
            <a:r>
              <a:rPr lang="pt-BR" dirty="0"/>
              <a:t> </a:t>
            </a:r>
            <a:r>
              <a:rPr lang="pt-BR" dirty="0" err="1"/>
              <a:t>by</a:t>
            </a:r>
            <a:r>
              <a:rPr lang="pt-BR" dirty="0"/>
              <a:t> </a:t>
            </a:r>
            <a:r>
              <a:rPr lang="pt-BR" dirty="0" err="1"/>
              <a:t>Thymos</a:t>
            </a:r>
            <a:r>
              <a:rPr lang="pt-BR" dirty="0"/>
              <a:t> Energia </a:t>
            </a:r>
            <a:r>
              <a:rPr lang="pt-BR" dirty="0" err="1"/>
              <a:t>Research</a:t>
            </a:r>
            <a:endParaRPr lang="en-US" dirty="0"/>
          </a:p>
        </p:txBody>
      </p:sp>
      <p:pic>
        <p:nvPicPr>
          <p:cNvPr id="8" name="Picture 7" descr="Pool model considers a joint optimization for energy and ancillary services by ISO.">
            <a:extLst>
              <a:ext uri="{FF2B5EF4-FFF2-40B4-BE49-F238E27FC236}">
                <a16:creationId xmlns:a16="http://schemas.microsoft.com/office/drawing/2014/main" id="{839378EF-8222-4B91-97D5-577437ECB023}"/>
              </a:ext>
            </a:extLst>
          </p:cNvPr>
          <p:cNvPicPr>
            <a:picLocks noChangeAspect="1"/>
          </p:cNvPicPr>
          <p:nvPr/>
        </p:nvPicPr>
        <p:blipFill>
          <a:blip r:embed="rId2"/>
          <a:stretch>
            <a:fillRect/>
          </a:stretch>
        </p:blipFill>
        <p:spPr>
          <a:xfrm>
            <a:off x="277799" y="883776"/>
            <a:ext cx="6759601" cy="3867067"/>
          </a:xfrm>
          <a:prstGeom prst="rect">
            <a:avLst/>
          </a:prstGeom>
        </p:spPr>
      </p:pic>
      <p:sp>
        <p:nvSpPr>
          <p:cNvPr id="9" name="TextBox 8">
            <a:extLst>
              <a:ext uri="{FF2B5EF4-FFF2-40B4-BE49-F238E27FC236}">
                <a16:creationId xmlns:a16="http://schemas.microsoft.com/office/drawing/2014/main" id="{8FE47B90-7690-4F4A-9CCD-9BC6FB14A8E3}"/>
              </a:ext>
            </a:extLst>
          </p:cNvPr>
          <p:cNvSpPr txBox="1"/>
          <p:nvPr/>
        </p:nvSpPr>
        <p:spPr>
          <a:xfrm>
            <a:off x="7037400" y="939872"/>
            <a:ext cx="2011565" cy="3754874"/>
          </a:xfrm>
          <a:prstGeom prst="rect">
            <a:avLst/>
          </a:prstGeom>
          <a:noFill/>
        </p:spPr>
        <p:txBody>
          <a:bodyPr wrap="square" rtlCol="0">
            <a:spAutoFit/>
          </a:bodyPr>
          <a:lstStyle/>
          <a:p>
            <a:pPr marL="285750" indent="-285750">
              <a:buFont typeface="Wingdings" panose="05000000000000000000" pitchFamily="2" charset="2"/>
              <a:buChar char="§"/>
            </a:pPr>
            <a:r>
              <a:rPr lang="en-US" sz="1400" dirty="0"/>
              <a:t>Pool model considers a pivotal role for Independent System Operator, with auctions double-side to run the system.</a:t>
            </a:r>
          </a:p>
          <a:p>
            <a:pPr marL="285750" indent="-285750">
              <a:buFont typeface="Wingdings" panose="05000000000000000000" pitchFamily="2" charset="2"/>
              <a:buChar char="§"/>
            </a:pPr>
            <a:endParaRPr lang="en-US" sz="1400" dirty="0"/>
          </a:p>
          <a:p>
            <a:pPr marL="285750" indent="-285750">
              <a:buFont typeface="Wingdings" panose="05000000000000000000" pitchFamily="2" charset="2"/>
              <a:buChar char="§"/>
            </a:pPr>
            <a:r>
              <a:rPr lang="en-US" sz="1400" dirty="0"/>
              <a:t>Auctions or long-term PPAs are bilaterally organized, and in some countries there is a central procurement for DISCOS or targeted programs for Renewables.</a:t>
            </a:r>
            <a:endParaRPr lang="pt-BR" sz="1400" dirty="0"/>
          </a:p>
        </p:txBody>
      </p:sp>
      <p:sp>
        <p:nvSpPr>
          <p:cNvPr id="5" name="Title 4"/>
          <p:cNvSpPr>
            <a:spLocks noGrp="1"/>
          </p:cNvSpPr>
          <p:nvPr>
            <p:ph type="title"/>
          </p:nvPr>
        </p:nvSpPr>
        <p:spPr>
          <a:xfrm>
            <a:off x="173965" y="175890"/>
            <a:ext cx="8817635" cy="707886"/>
          </a:xfrm>
        </p:spPr>
        <p:txBody>
          <a:bodyPr/>
          <a:lstStyle/>
          <a:p>
            <a:r>
              <a:rPr lang="en-US" sz="2000" b="1" dirty="0">
                <a:solidFill>
                  <a:schemeClr val="accent6">
                    <a:lumMod val="50000"/>
                  </a:schemeClr>
                </a:solidFill>
              </a:rPr>
              <a:t>Pool model considers a joint optimization for energy and ancillary services by ISO.</a:t>
            </a:r>
            <a:endParaRPr lang="en-US" sz="2000" dirty="0"/>
          </a:p>
        </p:txBody>
      </p:sp>
    </p:spTree>
    <p:extLst>
      <p:ext uri="{BB962C8B-B14F-4D97-AF65-F5344CB8AC3E}">
        <p14:creationId xmlns:p14="http://schemas.microsoft.com/office/powerpoint/2010/main" val="965599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t>DISCUSSION PURPOSES ONLY</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4"/>
          </p:nvPr>
        </p:nvSpPr>
        <p:spPr/>
        <p:txBody>
          <a:bodyPr/>
          <a:lstStyle/>
          <a:p>
            <a:fld id="{42782948-4DBE-204D-AB9E-B65E067054AE}" type="slidenum">
              <a:rPr lang="en-US" smtClean="0"/>
              <a:pPr/>
              <a:t>15</a:t>
            </a:fld>
            <a:endParaRPr lang="en-US"/>
          </a:p>
        </p:txBody>
      </p:sp>
      <p:sp>
        <p:nvSpPr>
          <p:cNvPr id="36" name="Footer Placeholder 2">
            <a:extLst>
              <a:ext uri="{FF2B5EF4-FFF2-40B4-BE49-F238E27FC236}">
                <a16:creationId xmlns:a16="http://schemas.microsoft.com/office/drawing/2014/main" id="{7877B0D6-F2C1-4010-B4E0-1EDE1CF30433}"/>
              </a:ext>
            </a:extLst>
          </p:cNvPr>
          <p:cNvSpPr txBox="1">
            <a:spLocks/>
          </p:cNvSpPr>
          <p:nvPr/>
        </p:nvSpPr>
        <p:spPr>
          <a:xfrm>
            <a:off x="182131" y="4852843"/>
            <a:ext cx="2895600" cy="184666"/>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Source: </a:t>
            </a:r>
            <a:r>
              <a:rPr lang="pt-BR" dirty="0"/>
              <a:t>Yang, Y, et. al (2018) </a:t>
            </a:r>
            <a:r>
              <a:rPr lang="pt-BR" dirty="0" err="1"/>
              <a:t>and</a:t>
            </a:r>
            <a:r>
              <a:rPr lang="pt-BR" dirty="0"/>
              <a:t> </a:t>
            </a:r>
            <a:r>
              <a:rPr lang="pt-BR" dirty="0" err="1"/>
              <a:t>comments</a:t>
            </a:r>
            <a:r>
              <a:rPr lang="pt-BR" dirty="0"/>
              <a:t> </a:t>
            </a:r>
            <a:r>
              <a:rPr lang="pt-BR" dirty="0" err="1"/>
              <a:t>by</a:t>
            </a:r>
            <a:r>
              <a:rPr lang="pt-BR" dirty="0"/>
              <a:t> </a:t>
            </a:r>
            <a:r>
              <a:rPr lang="pt-BR" dirty="0" err="1"/>
              <a:t>Thymos</a:t>
            </a:r>
            <a:r>
              <a:rPr lang="pt-BR" dirty="0"/>
              <a:t> Energia </a:t>
            </a:r>
            <a:r>
              <a:rPr lang="pt-BR" dirty="0" err="1"/>
              <a:t>Research</a:t>
            </a:r>
            <a:endParaRPr lang="en-US" dirty="0"/>
          </a:p>
        </p:txBody>
      </p:sp>
      <p:pic>
        <p:nvPicPr>
          <p:cNvPr id="9" name="Picture 8" descr="Hybrid model has a relevant contract market, including power exchange as a tool to dispatch the system.">
            <a:extLst>
              <a:ext uri="{FF2B5EF4-FFF2-40B4-BE49-F238E27FC236}">
                <a16:creationId xmlns:a16="http://schemas.microsoft.com/office/drawing/2014/main" id="{41CD21B8-1905-425D-8D3E-4E1414C01CDD}"/>
              </a:ext>
            </a:extLst>
          </p:cNvPr>
          <p:cNvPicPr>
            <a:picLocks noChangeAspect="1"/>
          </p:cNvPicPr>
          <p:nvPr/>
        </p:nvPicPr>
        <p:blipFill>
          <a:blip r:embed="rId2"/>
          <a:stretch>
            <a:fillRect/>
          </a:stretch>
        </p:blipFill>
        <p:spPr>
          <a:xfrm>
            <a:off x="283179" y="883776"/>
            <a:ext cx="6754221" cy="3867067"/>
          </a:xfrm>
          <a:prstGeom prst="rect">
            <a:avLst/>
          </a:prstGeom>
        </p:spPr>
      </p:pic>
      <p:sp>
        <p:nvSpPr>
          <p:cNvPr id="10" name="TextBox 9">
            <a:extLst>
              <a:ext uri="{FF2B5EF4-FFF2-40B4-BE49-F238E27FC236}">
                <a16:creationId xmlns:a16="http://schemas.microsoft.com/office/drawing/2014/main" id="{DDC118E5-9E45-4BB7-BF0B-EC348CA4F88A}"/>
              </a:ext>
            </a:extLst>
          </p:cNvPr>
          <p:cNvSpPr txBox="1"/>
          <p:nvPr/>
        </p:nvSpPr>
        <p:spPr>
          <a:xfrm>
            <a:off x="7037400" y="939872"/>
            <a:ext cx="2011565" cy="3970318"/>
          </a:xfrm>
          <a:prstGeom prst="rect">
            <a:avLst/>
          </a:prstGeom>
          <a:noFill/>
        </p:spPr>
        <p:txBody>
          <a:bodyPr wrap="square" rtlCol="0">
            <a:spAutoFit/>
          </a:bodyPr>
          <a:lstStyle/>
          <a:p>
            <a:pPr marL="285750" indent="-285750">
              <a:buFont typeface="Wingdings" panose="05000000000000000000" pitchFamily="2" charset="2"/>
              <a:buChar char="§"/>
            </a:pPr>
            <a:r>
              <a:rPr lang="en-US" sz="1400" dirty="0"/>
              <a:t>Hybrid model considers Power Exchanges with auctions to run the system and for the contract market.</a:t>
            </a:r>
          </a:p>
          <a:p>
            <a:pPr marL="285750" indent="-285750">
              <a:buFont typeface="Wingdings" panose="05000000000000000000" pitchFamily="2" charset="2"/>
              <a:buChar char="§"/>
            </a:pPr>
            <a:endParaRPr lang="en-US" sz="1400" dirty="0"/>
          </a:p>
          <a:p>
            <a:pPr marL="285750" indent="-285750">
              <a:buFont typeface="Wingdings" panose="05000000000000000000" pitchFamily="2" charset="2"/>
              <a:buChar char="§"/>
            </a:pPr>
            <a:r>
              <a:rPr lang="en-US" sz="1400" dirty="0"/>
              <a:t>Similarly to pool model, governments may foster Renewables or specific technologies through auctions and costs are born by consumers as a surcharge or a compulsory contract quota.</a:t>
            </a:r>
            <a:endParaRPr lang="pt-BR" sz="1400" dirty="0"/>
          </a:p>
        </p:txBody>
      </p:sp>
      <p:sp>
        <p:nvSpPr>
          <p:cNvPr id="5" name="Title 4"/>
          <p:cNvSpPr>
            <a:spLocks noGrp="1"/>
          </p:cNvSpPr>
          <p:nvPr>
            <p:ph type="title"/>
          </p:nvPr>
        </p:nvSpPr>
        <p:spPr>
          <a:xfrm>
            <a:off x="173965" y="175890"/>
            <a:ext cx="8817635" cy="707886"/>
          </a:xfrm>
        </p:spPr>
        <p:txBody>
          <a:bodyPr/>
          <a:lstStyle/>
          <a:p>
            <a:r>
              <a:rPr lang="en-US" sz="2000" b="1" dirty="0">
                <a:solidFill>
                  <a:schemeClr val="accent6">
                    <a:lumMod val="50000"/>
                  </a:schemeClr>
                </a:solidFill>
              </a:rPr>
              <a:t>Hybrid model has a relevant contract market, including power exchange as a tool to dispatch the system.</a:t>
            </a:r>
            <a:endParaRPr lang="en-US" sz="2000" dirty="0"/>
          </a:p>
        </p:txBody>
      </p:sp>
    </p:spTree>
    <p:extLst>
      <p:ext uri="{BB962C8B-B14F-4D97-AF65-F5344CB8AC3E}">
        <p14:creationId xmlns:p14="http://schemas.microsoft.com/office/powerpoint/2010/main" val="4167701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t>DISCUSSION PURPOSES ONLY</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4"/>
          </p:nvPr>
        </p:nvSpPr>
        <p:spPr/>
        <p:txBody>
          <a:bodyPr/>
          <a:lstStyle/>
          <a:p>
            <a:fld id="{42782948-4DBE-204D-AB9E-B65E067054AE}" type="slidenum">
              <a:rPr lang="en-US" smtClean="0"/>
              <a:pPr/>
              <a:t>16</a:t>
            </a:fld>
            <a:endParaRPr lang="en-US"/>
          </a:p>
        </p:txBody>
      </p:sp>
      <p:sp>
        <p:nvSpPr>
          <p:cNvPr id="36" name="Footer Placeholder 2">
            <a:extLst>
              <a:ext uri="{FF2B5EF4-FFF2-40B4-BE49-F238E27FC236}">
                <a16:creationId xmlns:a16="http://schemas.microsoft.com/office/drawing/2014/main" id="{7877B0D6-F2C1-4010-B4E0-1EDE1CF30433}"/>
              </a:ext>
            </a:extLst>
          </p:cNvPr>
          <p:cNvSpPr txBox="1">
            <a:spLocks/>
          </p:cNvSpPr>
          <p:nvPr/>
        </p:nvSpPr>
        <p:spPr>
          <a:xfrm>
            <a:off x="182131" y="4852843"/>
            <a:ext cx="2895600" cy="184666"/>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Source: </a:t>
            </a:r>
            <a:r>
              <a:rPr lang="pt-BR" dirty="0"/>
              <a:t>Yang, Y, et. al (2018) </a:t>
            </a:r>
            <a:r>
              <a:rPr lang="pt-BR" dirty="0" err="1"/>
              <a:t>and</a:t>
            </a:r>
            <a:r>
              <a:rPr lang="pt-BR" dirty="0"/>
              <a:t> </a:t>
            </a:r>
            <a:r>
              <a:rPr lang="pt-BR" dirty="0" err="1"/>
              <a:t>comments</a:t>
            </a:r>
            <a:r>
              <a:rPr lang="pt-BR" dirty="0"/>
              <a:t> </a:t>
            </a:r>
            <a:r>
              <a:rPr lang="pt-BR" dirty="0" err="1"/>
              <a:t>by</a:t>
            </a:r>
            <a:r>
              <a:rPr lang="pt-BR" dirty="0"/>
              <a:t> </a:t>
            </a:r>
            <a:r>
              <a:rPr lang="pt-BR" dirty="0" err="1"/>
              <a:t>Thymos</a:t>
            </a:r>
            <a:r>
              <a:rPr lang="pt-BR" dirty="0"/>
              <a:t> Energia </a:t>
            </a:r>
            <a:r>
              <a:rPr lang="pt-BR" dirty="0" err="1"/>
              <a:t>Research</a:t>
            </a:r>
            <a:endParaRPr lang="en-US" dirty="0"/>
          </a:p>
        </p:txBody>
      </p:sp>
      <p:pic>
        <p:nvPicPr>
          <p:cNvPr id="2" name="Picture 1" descr="Bilateral model strongly relies on bilateral market negotiations and System Operator has a residual role (relevant) of balancing the system.">
            <a:extLst>
              <a:ext uri="{FF2B5EF4-FFF2-40B4-BE49-F238E27FC236}">
                <a16:creationId xmlns:a16="http://schemas.microsoft.com/office/drawing/2014/main" id="{5584BE8D-C316-47DC-AC65-A701A92B0E6E}"/>
              </a:ext>
            </a:extLst>
          </p:cNvPr>
          <p:cNvPicPr>
            <a:picLocks noChangeAspect="1"/>
          </p:cNvPicPr>
          <p:nvPr/>
        </p:nvPicPr>
        <p:blipFill>
          <a:blip r:embed="rId2"/>
          <a:stretch>
            <a:fillRect/>
          </a:stretch>
        </p:blipFill>
        <p:spPr>
          <a:xfrm>
            <a:off x="283180" y="883776"/>
            <a:ext cx="6754220" cy="3867066"/>
          </a:xfrm>
          <a:prstGeom prst="rect">
            <a:avLst/>
          </a:prstGeom>
        </p:spPr>
      </p:pic>
      <p:sp>
        <p:nvSpPr>
          <p:cNvPr id="10" name="TextBox 9">
            <a:extLst>
              <a:ext uri="{FF2B5EF4-FFF2-40B4-BE49-F238E27FC236}">
                <a16:creationId xmlns:a16="http://schemas.microsoft.com/office/drawing/2014/main" id="{E672240B-D92F-46AA-AF1F-DCE6056D2F29}"/>
              </a:ext>
            </a:extLst>
          </p:cNvPr>
          <p:cNvSpPr txBox="1"/>
          <p:nvPr/>
        </p:nvSpPr>
        <p:spPr>
          <a:xfrm>
            <a:off x="7037400" y="1192456"/>
            <a:ext cx="2011565" cy="3108543"/>
          </a:xfrm>
          <a:prstGeom prst="rect">
            <a:avLst/>
          </a:prstGeom>
          <a:noFill/>
        </p:spPr>
        <p:txBody>
          <a:bodyPr wrap="square" rtlCol="0">
            <a:spAutoFit/>
          </a:bodyPr>
          <a:lstStyle/>
          <a:p>
            <a:pPr marL="285750" indent="-285750">
              <a:buFont typeface="Wingdings" panose="05000000000000000000" pitchFamily="2" charset="2"/>
              <a:buChar char="§"/>
            </a:pPr>
            <a:r>
              <a:rPr lang="en-US" sz="1400" dirty="0"/>
              <a:t>Bilateral model relies on market operations (auctions or not) to run the system and SO has a residual supplier.</a:t>
            </a:r>
          </a:p>
          <a:p>
            <a:pPr marL="285750" indent="-285750">
              <a:buFont typeface="Wingdings" panose="05000000000000000000" pitchFamily="2" charset="2"/>
              <a:buChar char="§"/>
            </a:pPr>
            <a:endParaRPr lang="en-US" sz="1400" dirty="0"/>
          </a:p>
          <a:p>
            <a:pPr marL="285750" indent="-285750">
              <a:buFont typeface="Wingdings" panose="05000000000000000000" pitchFamily="2" charset="2"/>
              <a:buChar char="§"/>
            </a:pPr>
            <a:r>
              <a:rPr lang="en-US" sz="1400" dirty="0"/>
              <a:t>SO contracts strategic reserve and power plants for balancing the system using auctions, normally short-term contracts.</a:t>
            </a:r>
            <a:endParaRPr lang="pt-BR" sz="1400" dirty="0"/>
          </a:p>
        </p:txBody>
      </p:sp>
      <p:sp>
        <p:nvSpPr>
          <p:cNvPr id="5" name="Title 4" descr="Bilateral model strongly relies on bilateral market negotiations and System Operator has a residual role (relevant) of balancing the system."/>
          <p:cNvSpPr>
            <a:spLocks noGrp="1"/>
          </p:cNvSpPr>
          <p:nvPr>
            <p:ph type="title"/>
          </p:nvPr>
        </p:nvSpPr>
        <p:spPr>
          <a:xfrm>
            <a:off x="173965" y="175890"/>
            <a:ext cx="8817635" cy="707886"/>
          </a:xfrm>
        </p:spPr>
        <p:txBody>
          <a:bodyPr/>
          <a:lstStyle/>
          <a:p>
            <a:r>
              <a:rPr lang="en-US" sz="2000" b="1" dirty="0">
                <a:solidFill>
                  <a:schemeClr val="accent6">
                    <a:lumMod val="50000"/>
                  </a:schemeClr>
                </a:solidFill>
              </a:rPr>
              <a:t>Bilateral model strongly relies on bilateral market negotiations and System Operator has a residual role (relevant) of balancing the system.</a:t>
            </a:r>
            <a:endParaRPr lang="en-US" sz="2000" dirty="0"/>
          </a:p>
        </p:txBody>
      </p:sp>
    </p:spTree>
    <p:extLst>
      <p:ext uri="{BB962C8B-B14F-4D97-AF65-F5344CB8AC3E}">
        <p14:creationId xmlns:p14="http://schemas.microsoft.com/office/powerpoint/2010/main" val="3739040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t>DISCUSSION PURPOSES ONLY</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4"/>
          </p:nvPr>
        </p:nvSpPr>
        <p:spPr/>
        <p:txBody>
          <a:bodyPr/>
          <a:lstStyle/>
          <a:p>
            <a:fld id="{42782948-4DBE-204D-AB9E-B65E067054AE}" type="slidenum">
              <a:rPr lang="en-US" smtClean="0"/>
              <a:pPr/>
              <a:t>17</a:t>
            </a:fld>
            <a:endParaRPr lang="en-US"/>
          </a:p>
        </p:txBody>
      </p:sp>
      <p:sp>
        <p:nvSpPr>
          <p:cNvPr id="9" name="Arrow: Pentagon 8">
            <a:extLst>
              <a:ext uri="{FF2B5EF4-FFF2-40B4-BE49-F238E27FC236}">
                <a16:creationId xmlns:a16="http://schemas.microsoft.com/office/drawing/2014/main" id="{F0816250-735F-467E-84BC-A311D25FFB71}"/>
              </a:ext>
              <a:ext uri="{C183D7F6-B498-43B3-948B-1728B52AA6E4}">
                <adec:decorative xmlns:adec="http://schemas.microsoft.com/office/drawing/2017/decorative" val="1"/>
              </a:ext>
            </a:extLst>
          </p:cNvPr>
          <p:cNvSpPr/>
          <p:nvPr/>
        </p:nvSpPr>
        <p:spPr>
          <a:xfrm rot="5400000">
            <a:off x="1988160" y="-325468"/>
            <a:ext cx="934955" cy="3637994"/>
          </a:xfrm>
          <a:prstGeom prst="homePlate">
            <a:avLst>
              <a:gd name="adj" fmla="val 14336"/>
            </a:avLst>
          </a:prstGeom>
          <a:solidFill>
            <a:schemeClr val="tx2"/>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7" name="Rectangle 6">
            <a:extLst>
              <a:ext uri="{FF2B5EF4-FFF2-40B4-BE49-F238E27FC236}">
                <a16:creationId xmlns:a16="http://schemas.microsoft.com/office/drawing/2014/main" id="{1294E3A7-E7A6-4726-A289-07CCE3676220}"/>
              </a:ext>
              <a:ext uri="{C183D7F6-B498-43B3-948B-1728B52AA6E4}">
                <adec:decorative xmlns:adec="http://schemas.microsoft.com/office/drawing/2017/decorative" val="1"/>
              </a:ext>
            </a:extLst>
          </p:cNvPr>
          <p:cNvSpPr/>
          <p:nvPr/>
        </p:nvSpPr>
        <p:spPr>
          <a:xfrm>
            <a:off x="636640" y="1817842"/>
            <a:ext cx="3637995" cy="2687272"/>
          </a:xfrm>
          <a:prstGeom prst="rect">
            <a:avLst/>
          </a:prstGeom>
          <a:no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3" name="Arrow: Pentagon 12">
            <a:extLst>
              <a:ext uri="{FF2B5EF4-FFF2-40B4-BE49-F238E27FC236}">
                <a16:creationId xmlns:a16="http://schemas.microsoft.com/office/drawing/2014/main" id="{8157EA85-3665-4BB1-9A08-A156CA98AF14}"/>
              </a:ext>
              <a:ext uri="{C183D7F6-B498-43B3-948B-1728B52AA6E4}">
                <adec:decorative xmlns:adec="http://schemas.microsoft.com/office/drawing/2017/decorative" val="1"/>
              </a:ext>
            </a:extLst>
          </p:cNvPr>
          <p:cNvSpPr/>
          <p:nvPr/>
        </p:nvSpPr>
        <p:spPr>
          <a:xfrm rot="5400000">
            <a:off x="6220885" y="-325468"/>
            <a:ext cx="934955" cy="3637994"/>
          </a:xfrm>
          <a:prstGeom prst="homePlate">
            <a:avLst>
              <a:gd name="adj" fmla="val 14336"/>
            </a:avLst>
          </a:prstGeom>
          <a:solidFill>
            <a:schemeClr val="tx2"/>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4" name="Rectangle 13">
            <a:extLst>
              <a:ext uri="{FF2B5EF4-FFF2-40B4-BE49-F238E27FC236}">
                <a16:creationId xmlns:a16="http://schemas.microsoft.com/office/drawing/2014/main" id="{924EAF92-530F-435F-903E-9BF079A1CF8C}"/>
              </a:ext>
              <a:ext uri="{C183D7F6-B498-43B3-948B-1728B52AA6E4}">
                <adec:decorative xmlns:adec="http://schemas.microsoft.com/office/drawing/2017/decorative" val="1"/>
              </a:ext>
            </a:extLst>
          </p:cNvPr>
          <p:cNvSpPr/>
          <p:nvPr/>
        </p:nvSpPr>
        <p:spPr>
          <a:xfrm>
            <a:off x="4869365" y="1817842"/>
            <a:ext cx="3637995" cy="2687272"/>
          </a:xfrm>
          <a:prstGeom prst="rect">
            <a:avLst/>
          </a:prstGeom>
          <a:no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36" name="Footer Placeholder 2">
            <a:extLst>
              <a:ext uri="{FF2B5EF4-FFF2-40B4-BE49-F238E27FC236}">
                <a16:creationId xmlns:a16="http://schemas.microsoft.com/office/drawing/2014/main" id="{7877B0D6-F2C1-4010-B4E0-1EDE1CF30433}"/>
              </a:ext>
            </a:extLst>
          </p:cNvPr>
          <p:cNvSpPr txBox="1">
            <a:spLocks/>
          </p:cNvSpPr>
          <p:nvPr/>
        </p:nvSpPr>
        <p:spPr>
          <a:xfrm>
            <a:off x="182131" y="4852843"/>
            <a:ext cx="2895600" cy="184666"/>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Source: </a:t>
            </a:r>
            <a:r>
              <a:rPr lang="pt-BR" dirty="0" err="1"/>
              <a:t>Thymos</a:t>
            </a:r>
            <a:r>
              <a:rPr lang="pt-BR" dirty="0"/>
              <a:t> Energia </a:t>
            </a:r>
            <a:r>
              <a:rPr lang="pt-BR" dirty="0" err="1"/>
              <a:t>Research</a:t>
            </a:r>
            <a:endParaRPr lang="en-US" dirty="0"/>
          </a:p>
        </p:txBody>
      </p:sp>
      <p:sp>
        <p:nvSpPr>
          <p:cNvPr id="8" name="TextBox 7">
            <a:extLst>
              <a:ext uri="{FF2B5EF4-FFF2-40B4-BE49-F238E27FC236}">
                <a16:creationId xmlns:a16="http://schemas.microsoft.com/office/drawing/2014/main" id="{801F5D8E-80AD-4059-B5C9-7C7E58BDA927}"/>
              </a:ext>
            </a:extLst>
          </p:cNvPr>
          <p:cNvSpPr txBox="1"/>
          <p:nvPr/>
        </p:nvSpPr>
        <p:spPr>
          <a:xfrm>
            <a:off x="4921830" y="1983970"/>
            <a:ext cx="3565353" cy="2308324"/>
          </a:xfrm>
          <a:prstGeom prst="rect">
            <a:avLst/>
          </a:prstGeom>
          <a:noFill/>
        </p:spPr>
        <p:txBody>
          <a:bodyPr wrap="square" rtlCol="0">
            <a:spAutoFit/>
          </a:bodyPr>
          <a:lstStyle/>
          <a:p>
            <a:pPr algn="ctr"/>
            <a:r>
              <a:rPr lang="en-US" sz="1600" dirty="0"/>
              <a:t>These models require complex arrangements to assure system reliability.  Auctions in contract market or for system operations may address Ancillary Services with specific clauses or even with procurements close to real-time which is operated by the ISO/SO.  Grid codes need to be very detailed and penalties are severe to avoid gaming.</a:t>
            </a:r>
            <a:endParaRPr lang="pt-BR" sz="1600" dirty="0"/>
          </a:p>
        </p:txBody>
      </p:sp>
      <p:sp>
        <p:nvSpPr>
          <p:cNvPr id="6" name="TextBox 5">
            <a:extLst>
              <a:ext uri="{FF2B5EF4-FFF2-40B4-BE49-F238E27FC236}">
                <a16:creationId xmlns:a16="http://schemas.microsoft.com/office/drawing/2014/main" id="{17847729-92C5-4CB4-A4AD-1D4906823FE3}"/>
              </a:ext>
            </a:extLst>
          </p:cNvPr>
          <p:cNvSpPr txBox="1"/>
          <p:nvPr/>
        </p:nvSpPr>
        <p:spPr>
          <a:xfrm>
            <a:off x="709282" y="2054279"/>
            <a:ext cx="3492709" cy="2062103"/>
          </a:xfrm>
          <a:prstGeom prst="rect">
            <a:avLst/>
          </a:prstGeom>
          <a:noFill/>
        </p:spPr>
        <p:txBody>
          <a:bodyPr wrap="square" rtlCol="0">
            <a:spAutoFit/>
          </a:bodyPr>
          <a:lstStyle/>
          <a:p>
            <a:pPr algn="ctr"/>
            <a:r>
              <a:rPr lang="en-US" sz="1600" dirty="0"/>
              <a:t>Reliability of the system is under a strong-central regulation, which is determined by Ministry or National Energy Agency. In the case of Single Buyer, the auction that contracts the energy can establish some Ancillary Services requirement, but generally it is more for contracting energy.</a:t>
            </a:r>
            <a:endParaRPr lang="pt-BR" sz="1600" dirty="0"/>
          </a:p>
        </p:txBody>
      </p:sp>
      <p:sp>
        <p:nvSpPr>
          <p:cNvPr id="10" name="TextBox 9">
            <a:extLst>
              <a:ext uri="{FF2B5EF4-FFF2-40B4-BE49-F238E27FC236}">
                <a16:creationId xmlns:a16="http://schemas.microsoft.com/office/drawing/2014/main" id="{5DE3BE31-E82F-461C-A178-8C159D29AE07}"/>
              </a:ext>
            </a:extLst>
          </p:cNvPr>
          <p:cNvSpPr txBox="1"/>
          <p:nvPr/>
        </p:nvSpPr>
        <p:spPr>
          <a:xfrm>
            <a:off x="1093949" y="1254246"/>
            <a:ext cx="2723374" cy="369332"/>
          </a:xfrm>
          <a:prstGeom prst="rect">
            <a:avLst/>
          </a:prstGeom>
          <a:noFill/>
        </p:spPr>
        <p:txBody>
          <a:bodyPr wrap="none" rtlCol="0">
            <a:spAutoFit/>
          </a:bodyPr>
          <a:lstStyle/>
          <a:p>
            <a:r>
              <a:rPr lang="en-US" dirty="0">
                <a:solidFill>
                  <a:schemeClr val="bg1"/>
                </a:solidFill>
              </a:rPr>
              <a:t>Monopoly and Single Buyer</a:t>
            </a:r>
            <a:endParaRPr lang="pt-BR" dirty="0">
              <a:solidFill>
                <a:schemeClr val="bg1"/>
              </a:solidFill>
            </a:endParaRPr>
          </a:p>
        </p:txBody>
      </p:sp>
      <p:sp>
        <p:nvSpPr>
          <p:cNvPr id="15" name="TextBox 14">
            <a:extLst>
              <a:ext uri="{FF2B5EF4-FFF2-40B4-BE49-F238E27FC236}">
                <a16:creationId xmlns:a16="http://schemas.microsoft.com/office/drawing/2014/main" id="{45F57489-0A42-41A3-9DB6-AEB2AA5B94C7}"/>
              </a:ext>
            </a:extLst>
          </p:cNvPr>
          <p:cNvSpPr txBox="1"/>
          <p:nvPr/>
        </p:nvSpPr>
        <p:spPr>
          <a:xfrm>
            <a:off x="5606976" y="1306827"/>
            <a:ext cx="2162772" cy="369332"/>
          </a:xfrm>
          <a:prstGeom prst="rect">
            <a:avLst/>
          </a:prstGeom>
          <a:noFill/>
        </p:spPr>
        <p:txBody>
          <a:bodyPr wrap="none" rtlCol="0">
            <a:spAutoFit/>
          </a:bodyPr>
          <a:lstStyle/>
          <a:p>
            <a:r>
              <a:rPr lang="en-US" dirty="0">
                <a:solidFill>
                  <a:schemeClr val="bg1"/>
                </a:solidFill>
              </a:rPr>
              <a:t>Wholesale and Retail</a:t>
            </a:r>
            <a:endParaRPr lang="pt-BR" dirty="0">
              <a:solidFill>
                <a:schemeClr val="bg1"/>
              </a:solidFill>
            </a:endParaRPr>
          </a:p>
        </p:txBody>
      </p:sp>
      <p:sp>
        <p:nvSpPr>
          <p:cNvPr id="5" name="Title 4"/>
          <p:cNvSpPr>
            <a:spLocks noGrp="1"/>
          </p:cNvSpPr>
          <p:nvPr>
            <p:ph type="title"/>
          </p:nvPr>
        </p:nvSpPr>
        <p:spPr>
          <a:xfrm>
            <a:off x="173965" y="175890"/>
            <a:ext cx="8817635" cy="707886"/>
          </a:xfrm>
        </p:spPr>
        <p:txBody>
          <a:bodyPr/>
          <a:lstStyle/>
          <a:p>
            <a:r>
              <a:rPr lang="en-US" sz="2000" b="1" dirty="0">
                <a:solidFill>
                  <a:schemeClr val="accent6">
                    <a:lumMod val="50000"/>
                  </a:schemeClr>
                </a:solidFill>
              </a:rPr>
              <a:t>Classic market designs and power auctions pay little attention for Ancillary Services.</a:t>
            </a:r>
            <a:endParaRPr lang="en-US" sz="2000" dirty="0"/>
          </a:p>
        </p:txBody>
      </p:sp>
    </p:spTree>
    <p:extLst>
      <p:ext uri="{BB962C8B-B14F-4D97-AF65-F5344CB8AC3E}">
        <p14:creationId xmlns:p14="http://schemas.microsoft.com/office/powerpoint/2010/main" val="160058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t>DISCUSSION PURPOSES ONLY</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4"/>
          </p:nvPr>
        </p:nvSpPr>
        <p:spPr/>
        <p:txBody>
          <a:bodyPr/>
          <a:lstStyle/>
          <a:p>
            <a:fld id="{42782948-4DBE-204D-AB9E-B65E067054AE}" type="slidenum">
              <a:rPr lang="en-US" smtClean="0"/>
              <a:pPr/>
              <a:t>18</a:t>
            </a:fld>
            <a:endParaRPr lang="en-US"/>
          </a:p>
        </p:txBody>
      </p:sp>
      <p:sp>
        <p:nvSpPr>
          <p:cNvPr id="11" name="Arrow: Chevron 10">
            <a:extLst>
              <a:ext uri="{FF2B5EF4-FFF2-40B4-BE49-F238E27FC236}">
                <a16:creationId xmlns:a16="http://schemas.microsoft.com/office/drawing/2014/main" id="{6481F8C2-35CC-4CFE-A8BB-75C2CBC2B6B1}"/>
              </a:ext>
              <a:ext uri="{C183D7F6-B498-43B3-948B-1728B52AA6E4}">
                <adec:decorative xmlns:adec="http://schemas.microsoft.com/office/drawing/2017/decorative" val="1"/>
              </a:ext>
            </a:extLst>
          </p:cNvPr>
          <p:cNvSpPr/>
          <p:nvPr/>
        </p:nvSpPr>
        <p:spPr>
          <a:xfrm>
            <a:off x="4530440" y="1476532"/>
            <a:ext cx="389744" cy="2405921"/>
          </a:xfrm>
          <a:prstGeom prst="chevron">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36" name="Footer Placeholder 2">
            <a:extLst>
              <a:ext uri="{FF2B5EF4-FFF2-40B4-BE49-F238E27FC236}">
                <a16:creationId xmlns:a16="http://schemas.microsoft.com/office/drawing/2014/main" id="{7877B0D6-F2C1-4010-B4E0-1EDE1CF30433}"/>
              </a:ext>
            </a:extLst>
          </p:cNvPr>
          <p:cNvSpPr txBox="1">
            <a:spLocks/>
          </p:cNvSpPr>
          <p:nvPr/>
        </p:nvSpPr>
        <p:spPr>
          <a:xfrm>
            <a:off x="182131" y="4852843"/>
            <a:ext cx="2895600" cy="184666"/>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Source: </a:t>
            </a:r>
            <a:r>
              <a:rPr lang="pt-BR" dirty="0" err="1"/>
              <a:t>Stoft</a:t>
            </a:r>
            <a:r>
              <a:rPr lang="pt-BR" dirty="0"/>
              <a:t> (2002), PJM (2019)</a:t>
            </a:r>
            <a:endParaRPr lang="en-US" dirty="0"/>
          </a:p>
        </p:txBody>
      </p:sp>
      <p:sp>
        <p:nvSpPr>
          <p:cNvPr id="18" name="Rectangle 17">
            <a:extLst>
              <a:ext uri="{FF2B5EF4-FFF2-40B4-BE49-F238E27FC236}">
                <a16:creationId xmlns:a16="http://schemas.microsoft.com/office/drawing/2014/main" id="{820A6423-897F-42DF-A5B8-6792BF9E300A}"/>
              </a:ext>
            </a:extLst>
          </p:cNvPr>
          <p:cNvSpPr/>
          <p:nvPr/>
        </p:nvSpPr>
        <p:spPr>
          <a:xfrm>
            <a:off x="5343993" y="3000494"/>
            <a:ext cx="3462727" cy="1629327"/>
          </a:xfrm>
          <a:prstGeom prst="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Reserves help to recover system balance by making up for generation deficiencies if there is loss of a large generator, resulting in a large tip in the scale. </a:t>
            </a:r>
          </a:p>
        </p:txBody>
      </p:sp>
      <p:sp>
        <p:nvSpPr>
          <p:cNvPr id="16" name="Rectangle 15">
            <a:extLst>
              <a:ext uri="{FF2B5EF4-FFF2-40B4-BE49-F238E27FC236}">
                <a16:creationId xmlns:a16="http://schemas.microsoft.com/office/drawing/2014/main" id="{A92A3E14-2944-49AD-AD2A-8F88FC6E3C7C}"/>
              </a:ext>
            </a:extLst>
          </p:cNvPr>
          <p:cNvSpPr/>
          <p:nvPr/>
        </p:nvSpPr>
        <p:spPr>
          <a:xfrm>
            <a:off x="5343994" y="1161737"/>
            <a:ext cx="3462727" cy="1629327"/>
          </a:xfrm>
          <a:prstGeom prst="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Regulation is used to control small mismatches between load (the electricity being consumed) and generation (the electricity being produced), adjusting for small tips to either side of the scale.</a:t>
            </a:r>
          </a:p>
        </p:txBody>
      </p:sp>
      <p:sp>
        <p:nvSpPr>
          <p:cNvPr id="2" name="Rectangle 1">
            <a:extLst>
              <a:ext uri="{FF2B5EF4-FFF2-40B4-BE49-F238E27FC236}">
                <a16:creationId xmlns:a16="http://schemas.microsoft.com/office/drawing/2014/main" id="{510BEF6F-1902-44D5-9DD6-A324B9F835E4}"/>
              </a:ext>
            </a:extLst>
          </p:cNvPr>
          <p:cNvSpPr/>
          <p:nvPr/>
        </p:nvSpPr>
        <p:spPr>
          <a:xfrm>
            <a:off x="196449" y="1090391"/>
            <a:ext cx="4323085" cy="3539430"/>
          </a:xfrm>
          <a:prstGeom prst="rect">
            <a:avLst/>
          </a:prstGeom>
        </p:spPr>
        <p:txBody>
          <a:bodyPr wrap="square">
            <a:spAutoFit/>
          </a:bodyPr>
          <a:lstStyle/>
          <a:p>
            <a:pPr marL="285750" indent="-285750">
              <a:buFont typeface="Wingdings" panose="05000000000000000000" pitchFamily="2" charset="2"/>
              <a:buChar char="§"/>
            </a:pPr>
            <a:r>
              <a:rPr lang="en-US" sz="1600" dirty="0"/>
              <a:t>Ancillary services help balance the transmission system as it moves electricity from generating sources to retail consumers.  Generally, competitive markets have products and grid codes to procure two groups of ancillary services: regulation and reserves.</a:t>
            </a:r>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r>
              <a:rPr lang="en-US" sz="1600" dirty="0"/>
              <a:t>Balancing the system means matching supply and demand while maintaining system frequency. Many factors can impact supply/demand balance and the system frequency, like the careful balancing of a scale. Regulation and reserves work together to maintain this balance but have different roles.</a:t>
            </a:r>
          </a:p>
        </p:txBody>
      </p:sp>
      <p:sp>
        <p:nvSpPr>
          <p:cNvPr id="5" name="Title 4"/>
          <p:cNvSpPr>
            <a:spLocks noGrp="1"/>
          </p:cNvSpPr>
          <p:nvPr>
            <p:ph type="title"/>
          </p:nvPr>
        </p:nvSpPr>
        <p:spPr>
          <a:xfrm>
            <a:off x="173965" y="175890"/>
            <a:ext cx="8817635" cy="707886"/>
          </a:xfrm>
        </p:spPr>
        <p:txBody>
          <a:bodyPr/>
          <a:lstStyle/>
          <a:p>
            <a:r>
              <a:rPr lang="en-US" sz="2000" b="1" dirty="0">
                <a:solidFill>
                  <a:schemeClr val="accent6">
                    <a:lumMod val="50000"/>
                  </a:schemeClr>
                </a:solidFill>
              </a:rPr>
              <a:t>Ancillary Services are concerned with dispatch and delivery of power, reflecting on reliability of the system.</a:t>
            </a:r>
            <a:endParaRPr lang="en-US" sz="2000" dirty="0"/>
          </a:p>
        </p:txBody>
      </p:sp>
    </p:spTree>
    <p:extLst>
      <p:ext uri="{BB962C8B-B14F-4D97-AF65-F5344CB8AC3E}">
        <p14:creationId xmlns:p14="http://schemas.microsoft.com/office/powerpoint/2010/main" val="215596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4468C9F-11B5-4131-9BD7-3046378E606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DISCUSSION PURPOSES ONLY</a:t>
            </a:r>
          </a:p>
        </p:txBody>
      </p:sp>
      <p:sp>
        <p:nvSpPr>
          <p:cNvPr id="5" name="Slide Number Placeholder 4">
            <a:extLst>
              <a:ext uri="{FF2B5EF4-FFF2-40B4-BE49-F238E27FC236}">
                <a16:creationId xmlns:a16="http://schemas.microsoft.com/office/drawing/2014/main" id="{819C4CE6-432F-4421-9AF2-8F4B215345B5}"/>
              </a:ext>
              <a:ext uri="{C183D7F6-B498-43B3-948B-1728B52AA6E4}">
                <adec:decorative xmlns:adec="http://schemas.microsoft.com/office/drawing/2017/decorative" val="1"/>
              </a:ext>
            </a:extLst>
          </p:cNvPr>
          <p:cNvSpPr>
            <a:spLocks noGrp="1"/>
          </p:cNvSpPr>
          <p:nvPr>
            <p:ph type="sldNum" sz="quarter" idx="12"/>
          </p:nvPr>
        </p:nvSpPr>
        <p:spPr/>
        <p:txBody>
          <a:bodyPr/>
          <a:lstStyle/>
          <a:p>
            <a:fld id="{42782948-4DBE-204D-AB9E-B65E067054AE}" type="slidenum">
              <a:rPr lang="en-US" smtClean="0"/>
              <a:pPr/>
              <a:t>19</a:t>
            </a:fld>
            <a:endParaRPr lang="en-US"/>
          </a:p>
        </p:txBody>
      </p:sp>
      <p:sp>
        <p:nvSpPr>
          <p:cNvPr id="2" name="Title 1">
            <a:extLst>
              <a:ext uri="{FF2B5EF4-FFF2-40B4-BE49-F238E27FC236}">
                <a16:creationId xmlns:a16="http://schemas.microsoft.com/office/drawing/2014/main" id="{429E4F74-9618-42DD-9392-E2C7D8E4BAD7}"/>
              </a:ext>
            </a:extLst>
          </p:cNvPr>
          <p:cNvSpPr>
            <a:spLocks noGrp="1"/>
          </p:cNvSpPr>
          <p:nvPr>
            <p:ph type="title"/>
          </p:nvPr>
        </p:nvSpPr>
        <p:spPr/>
        <p:txBody>
          <a:bodyPr/>
          <a:lstStyle/>
          <a:p>
            <a:r>
              <a:rPr lang="en-US" dirty="0"/>
              <a:t>POWER AUCTION DESIGN 101</a:t>
            </a:r>
          </a:p>
        </p:txBody>
      </p:sp>
    </p:spTree>
    <p:extLst>
      <p:ext uri="{BB962C8B-B14F-4D97-AF65-F5344CB8AC3E}">
        <p14:creationId xmlns:p14="http://schemas.microsoft.com/office/powerpoint/2010/main" val="428792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B576C6D-FE7E-4F69-AF23-FACB7CEA1E3C}"/>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DISCUSSION PURPOSES ONLY</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42782948-4DBE-204D-AB9E-B65E067054AE}" type="slidenum">
              <a:rPr lang="en-US" smtClean="0"/>
              <a:pPr/>
              <a:t>2</a:t>
            </a:fld>
            <a:endParaRPr lang="en-US"/>
          </a:p>
        </p:txBody>
      </p:sp>
      <p:sp>
        <p:nvSpPr>
          <p:cNvPr id="6" name="Content Placeholder 5"/>
          <p:cNvSpPr txBox="1">
            <a:spLocks/>
          </p:cNvSpPr>
          <p:nvPr/>
        </p:nvSpPr>
        <p:spPr>
          <a:xfrm>
            <a:off x="685800" y="1296987"/>
            <a:ext cx="7772400" cy="3200400"/>
          </a:xfrm>
          <a:prstGeom prst="rect">
            <a:avLst/>
          </a:prstGeom>
        </p:spPr>
        <p:txBody>
          <a:bodyPr/>
          <a:lstStyle>
            <a:lvl1pPr marL="230188"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indent="-400050">
              <a:buFont typeface="+mj-lt"/>
              <a:buAutoNum type="romanUcPeriod"/>
            </a:pPr>
            <a:r>
              <a:rPr lang="en-US" dirty="0">
                <a:solidFill>
                  <a:schemeClr val="bg1"/>
                </a:solidFill>
              </a:rPr>
              <a:t>Introduction											03		</a:t>
            </a:r>
          </a:p>
          <a:p>
            <a:pPr marL="400050" indent="-400050">
              <a:buFont typeface="+mj-lt"/>
              <a:buAutoNum type="romanUcPeriod"/>
            </a:pPr>
            <a:r>
              <a:rPr lang="en-US" dirty="0">
                <a:solidFill>
                  <a:schemeClr val="bg1"/>
                </a:solidFill>
              </a:rPr>
              <a:t>Classic market structures									07</a:t>
            </a:r>
          </a:p>
          <a:p>
            <a:pPr marL="400050" indent="-400050">
              <a:buFont typeface="+mj-lt"/>
              <a:buAutoNum type="romanUcPeriod"/>
            </a:pPr>
            <a:r>
              <a:rPr lang="en-US" dirty="0">
                <a:solidFill>
                  <a:schemeClr val="bg1"/>
                </a:solidFill>
              </a:rPr>
              <a:t>Power Auction Design 101									19		</a:t>
            </a:r>
          </a:p>
          <a:p>
            <a:pPr marL="400050" indent="-400050">
              <a:buFont typeface="+mj-lt"/>
              <a:buAutoNum type="romanUcPeriod"/>
            </a:pPr>
            <a:r>
              <a:rPr lang="en-US" dirty="0">
                <a:solidFill>
                  <a:schemeClr val="bg1"/>
                </a:solidFill>
              </a:rPr>
              <a:t>International experience and relevance for Southeast Asia			26		</a:t>
            </a:r>
          </a:p>
          <a:p>
            <a:pPr marL="400050" indent="-400050">
              <a:buFont typeface="+mj-lt"/>
              <a:buAutoNum type="romanUcPeriod"/>
            </a:pPr>
            <a:r>
              <a:rPr lang="en-US" dirty="0">
                <a:solidFill>
                  <a:schemeClr val="bg1"/>
                </a:solidFill>
              </a:rPr>
              <a:t>Takeaways												30</a:t>
            </a:r>
          </a:p>
          <a:p>
            <a:pPr marL="400050" indent="-400050">
              <a:buFont typeface="+mj-lt"/>
              <a:buAutoNum type="romanUcPeriod"/>
            </a:pPr>
            <a:r>
              <a:rPr lang="en-US" dirty="0">
                <a:solidFill>
                  <a:schemeClr val="bg1"/>
                </a:solidFill>
              </a:rPr>
              <a:t>To learn more											34</a:t>
            </a:r>
          </a:p>
        </p:txBody>
      </p:sp>
      <p:sp>
        <p:nvSpPr>
          <p:cNvPr id="2" name="Title 1"/>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2163739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t>DISCUSSION PURPOSES ONLY</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4"/>
          </p:nvPr>
        </p:nvSpPr>
        <p:spPr/>
        <p:txBody>
          <a:bodyPr/>
          <a:lstStyle/>
          <a:p>
            <a:fld id="{42782948-4DBE-204D-AB9E-B65E067054AE}" type="slidenum">
              <a:rPr lang="en-US" smtClean="0"/>
              <a:pPr/>
              <a:t>20</a:t>
            </a:fld>
            <a:endParaRPr lang="en-US"/>
          </a:p>
        </p:txBody>
      </p:sp>
      <p:sp>
        <p:nvSpPr>
          <p:cNvPr id="9" name="Footer Placeholder 2">
            <a:extLst>
              <a:ext uri="{FF2B5EF4-FFF2-40B4-BE49-F238E27FC236}">
                <a16:creationId xmlns:a16="http://schemas.microsoft.com/office/drawing/2014/main" id="{2C57AC1A-7585-4A2C-94E8-2A21BF5504ED}"/>
              </a:ext>
            </a:extLst>
          </p:cNvPr>
          <p:cNvSpPr txBox="1">
            <a:spLocks/>
          </p:cNvSpPr>
          <p:nvPr/>
        </p:nvSpPr>
        <p:spPr>
          <a:xfrm>
            <a:off x="182131" y="4852843"/>
            <a:ext cx="2895600" cy="184666"/>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Source: </a:t>
            </a:r>
            <a:r>
              <a:rPr lang="pt-BR" dirty="0" err="1"/>
              <a:t>Thymos</a:t>
            </a:r>
            <a:r>
              <a:rPr lang="pt-BR" dirty="0"/>
              <a:t> Energia </a:t>
            </a:r>
            <a:r>
              <a:rPr lang="pt-BR" dirty="0" err="1"/>
              <a:t>Research</a:t>
            </a:r>
            <a:endParaRPr lang="en-US" dirty="0"/>
          </a:p>
        </p:txBody>
      </p:sp>
      <p:graphicFrame>
        <p:nvGraphicFramePr>
          <p:cNvPr id="2" name="Diagram 1" descr="Auctioneers should consider at least 3 dimensions to design power procurement: market structure, demand and technology.  ">
            <a:extLst>
              <a:ext uri="{FF2B5EF4-FFF2-40B4-BE49-F238E27FC236}">
                <a16:creationId xmlns:a16="http://schemas.microsoft.com/office/drawing/2014/main" id="{489BD6F5-381D-44C7-8912-6AF61898A234}"/>
              </a:ext>
            </a:extLst>
          </p:cNvPr>
          <p:cNvGraphicFramePr/>
          <p:nvPr>
            <p:extLst>
              <p:ext uri="{D42A27DB-BD31-4B8C-83A1-F6EECF244321}">
                <p14:modId xmlns:p14="http://schemas.microsoft.com/office/powerpoint/2010/main" val="1423020548"/>
              </p:ext>
            </p:extLst>
          </p:nvPr>
        </p:nvGraphicFramePr>
        <p:xfrm>
          <a:off x="4586989" y="1083797"/>
          <a:ext cx="4263237" cy="3488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4">
            <a:extLst>
              <a:ext uri="{FF2B5EF4-FFF2-40B4-BE49-F238E27FC236}">
                <a16:creationId xmlns:a16="http://schemas.microsoft.com/office/drawing/2014/main" id="{A72B01C9-E540-4A2D-9A8D-4E100A6C50E6}"/>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2765" y="2601595"/>
            <a:ext cx="681870" cy="68187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C0AA0B7-E4A8-4430-93DD-725DA56129E2}"/>
              </a:ext>
            </a:extLst>
          </p:cNvPr>
          <p:cNvSpPr txBox="1"/>
          <p:nvPr/>
        </p:nvSpPr>
        <p:spPr>
          <a:xfrm>
            <a:off x="434715" y="1234934"/>
            <a:ext cx="4122298" cy="3416320"/>
          </a:xfrm>
          <a:prstGeom prst="rect">
            <a:avLst/>
          </a:prstGeom>
          <a:noFill/>
        </p:spPr>
        <p:txBody>
          <a:bodyPr wrap="square" rtlCol="0">
            <a:spAutoFit/>
          </a:bodyPr>
          <a:lstStyle/>
          <a:p>
            <a:r>
              <a:rPr lang="en-US" b="1" dirty="0"/>
              <a:t>Items to be observed:</a:t>
            </a:r>
          </a:p>
          <a:p>
            <a:endParaRPr lang="en-US" dirty="0"/>
          </a:p>
          <a:p>
            <a:pPr marL="285750" indent="-285750">
              <a:buFont typeface="Arial" panose="020B0604020202020204" pitchFamily="34" charset="0"/>
              <a:buChar char="•"/>
            </a:pPr>
            <a:r>
              <a:rPr lang="en-US" b="1" dirty="0"/>
              <a:t>Market Structure: </a:t>
            </a:r>
            <a:r>
              <a:rPr lang="en-US" dirty="0"/>
              <a:t>Monopoly, Single Buyer, Wholesale, Retail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Demand: </a:t>
            </a:r>
            <a:r>
              <a:rPr lang="en-US" dirty="0"/>
              <a:t>Centrally-decided, centrally-coordinated from private decisions, bilaterally-decided.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Technology: </a:t>
            </a:r>
            <a:r>
              <a:rPr lang="en-US" dirty="0"/>
              <a:t>Neutral, targeted-programs, services or attributes.</a:t>
            </a:r>
          </a:p>
          <a:p>
            <a:endParaRPr lang="pt-BR" dirty="0"/>
          </a:p>
        </p:txBody>
      </p:sp>
      <p:sp>
        <p:nvSpPr>
          <p:cNvPr id="5" name="Title 4" descr="Auctioneers should consider at least 3 dimensions to design power procurement: market structure, demand and technology.  "/>
          <p:cNvSpPr>
            <a:spLocks noGrp="1"/>
          </p:cNvSpPr>
          <p:nvPr>
            <p:ph type="title"/>
          </p:nvPr>
        </p:nvSpPr>
        <p:spPr>
          <a:xfrm>
            <a:off x="173965" y="175890"/>
            <a:ext cx="8817635" cy="707886"/>
          </a:xfrm>
        </p:spPr>
        <p:txBody>
          <a:bodyPr/>
          <a:lstStyle/>
          <a:p>
            <a:r>
              <a:rPr lang="en-US" sz="2000" b="1" dirty="0">
                <a:solidFill>
                  <a:schemeClr val="accent6">
                    <a:lumMod val="50000"/>
                  </a:schemeClr>
                </a:solidFill>
              </a:rPr>
              <a:t>Auctioneers should consider at least 3 dimensions to design power procurement: market structure, demand and technology.  </a:t>
            </a:r>
            <a:endParaRPr lang="en-US" sz="2000" dirty="0"/>
          </a:p>
        </p:txBody>
      </p:sp>
    </p:spTree>
    <p:extLst>
      <p:ext uri="{BB962C8B-B14F-4D97-AF65-F5344CB8AC3E}">
        <p14:creationId xmlns:p14="http://schemas.microsoft.com/office/powerpoint/2010/main" val="2163887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t>DISCUSSION PURPOSES ONLY</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4"/>
          </p:nvPr>
        </p:nvSpPr>
        <p:spPr/>
        <p:txBody>
          <a:bodyPr/>
          <a:lstStyle/>
          <a:p>
            <a:fld id="{42782948-4DBE-204D-AB9E-B65E067054AE}" type="slidenum">
              <a:rPr lang="en-US" smtClean="0"/>
              <a:pPr/>
              <a:t>21</a:t>
            </a:fld>
            <a:endParaRPr lang="en-US"/>
          </a:p>
        </p:txBody>
      </p:sp>
      <p:sp>
        <p:nvSpPr>
          <p:cNvPr id="9" name="Footer Placeholder 2">
            <a:extLst>
              <a:ext uri="{FF2B5EF4-FFF2-40B4-BE49-F238E27FC236}">
                <a16:creationId xmlns:a16="http://schemas.microsoft.com/office/drawing/2014/main" id="{2C57AC1A-7585-4A2C-94E8-2A21BF5504ED}"/>
              </a:ext>
            </a:extLst>
          </p:cNvPr>
          <p:cNvSpPr txBox="1">
            <a:spLocks/>
          </p:cNvSpPr>
          <p:nvPr/>
        </p:nvSpPr>
        <p:spPr>
          <a:xfrm>
            <a:off x="182131" y="4852843"/>
            <a:ext cx="2895600" cy="184666"/>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Source: </a:t>
            </a:r>
            <a:r>
              <a:rPr lang="pt-BR" dirty="0" err="1"/>
              <a:t>Thymos</a:t>
            </a:r>
            <a:r>
              <a:rPr lang="pt-BR" dirty="0"/>
              <a:t> Energia </a:t>
            </a:r>
            <a:r>
              <a:rPr lang="pt-BR" dirty="0" err="1"/>
              <a:t>Research</a:t>
            </a:r>
            <a:endParaRPr lang="en-US" dirty="0"/>
          </a:p>
        </p:txBody>
      </p:sp>
      <p:grpSp>
        <p:nvGrpSpPr>
          <p:cNvPr id="13" name="Group 12" descr="Market Structure:  Primarily auctioneers address power contracting, but stability of the system is also a concern after Renewables expansion.  ">
            <a:extLst>
              <a:ext uri="{FF2B5EF4-FFF2-40B4-BE49-F238E27FC236}">
                <a16:creationId xmlns:a16="http://schemas.microsoft.com/office/drawing/2014/main" id="{D0D6BD5B-1B60-4E9A-935D-B3D763B7E81B}"/>
              </a:ext>
            </a:extLst>
          </p:cNvPr>
          <p:cNvGrpSpPr/>
          <p:nvPr/>
        </p:nvGrpSpPr>
        <p:grpSpPr>
          <a:xfrm>
            <a:off x="4586989" y="1083797"/>
            <a:ext cx="4263237" cy="3488180"/>
            <a:chOff x="4586989" y="1083797"/>
            <a:chExt cx="4263237" cy="3488180"/>
          </a:xfrm>
        </p:grpSpPr>
        <p:pic>
          <p:nvPicPr>
            <p:cNvPr id="7" name="Picture 4">
              <a:extLst>
                <a:ext uri="{FF2B5EF4-FFF2-40B4-BE49-F238E27FC236}">
                  <a16:creationId xmlns:a16="http://schemas.microsoft.com/office/drawing/2014/main" id="{A72B01C9-E540-4A2D-9A8D-4E100A6C50E6}"/>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2765" y="2601595"/>
              <a:ext cx="681870" cy="68187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descr="Market Structure:  Primarily auctioneers address power contracting, but stability of the system is also a concern after Renewables expansion.  ">
              <a:extLst>
                <a:ext uri="{FF2B5EF4-FFF2-40B4-BE49-F238E27FC236}">
                  <a16:creationId xmlns:a16="http://schemas.microsoft.com/office/drawing/2014/main" id="{0B98AC47-69A8-4268-B000-C1F5A0EDE7F9}"/>
                </a:ext>
              </a:extLst>
            </p:cNvPr>
            <p:cNvGrpSpPr/>
            <p:nvPr/>
          </p:nvGrpSpPr>
          <p:grpSpPr>
            <a:xfrm>
              <a:off x="4586989" y="1083797"/>
              <a:ext cx="4263237" cy="3488180"/>
              <a:chOff x="4586989" y="1083797"/>
              <a:chExt cx="4263237" cy="3488180"/>
            </a:xfrm>
          </p:grpSpPr>
          <p:graphicFrame>
            <p:nvGraphicFramePr>
              <p:cNvPr id="2" name="Diagram 1">
                <a:extLst>
                  <a:ext uri="{FF2B5EF4-FFF2-40B4-BE49-F238E27FC236}">
                    <a16:creationId xmlns:a16="http://schemas.microsoft.com/office/drawing/2014/main" id="{489BD6F5-381D-44C7-8912-6AF61898A234}"/>
                  </a:ext>
                </a:extLst>
              </p:cNvPr>
              <p:cNvGraphicFramePr/>
              <p:nvPr>
                <p:extLst>
                  <p:ext uri="{D42A27DB-BD31-4B8C-83A1-F6EECF244321}">
                    <p14:modId xmlns:p14="http://schemas.microsoft.com/office/powerpoint/2010/main" val="1380200524"/>
                  </p:ext>
                </p:extLst>
              </p:nvPr>
            </p:nvGraphicFramePr>
            <p:xfrm>
              <a:off x="4586989" y="1083797"/>
              <a:ext cx="4263237" cy="3488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F7607700-CCC8-4904-86A7-F4637035DCD0}"/>
                  </a:ext>
                </a:extLst>
              </p:cNvPr>
              <p:cNvSpPr/>
              <p:nvPr/>
            </p:nvSpPr>
            <p:spPr>
              <a:xfrm>
                <a:off x="5613816" y="1152400"/>
                <a:ext cx="2188564" cy="1043659"/>
              </a:xfrm>
              <a:prstGeom prst="rect">
                <a:avLst/>
              </a:prstGeom>
              <a:noFill/>
              <a:ln w="28575">
                <a:solidFill>
                  <a:srgbClr val="C0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grpSp>
      </p:grpSp>
      <p:sp>
        <p:nvSpPr>
          <p:cNvPr id="6" name="TextBox 5">
            <a:extLst>
              <a:ext uri="{FF2B5EF4-FFF2-40B4-BE49-F238E27FC236}">
                <a16:creationId xmlns:a16="http://schemas.microsoft.com/office/drawing/2014/main" id="{6CAE217F-FF44-4C59-8BB4-AF2D7B576776}"/>
              </a:ext>
            </a:extLst>
          </p:cNvPr>
          <p:cNvSpPr txBox="1"/>
          <p:nvPr/>
        </p:nvSpPr>
        <p:spPr>
          <a:xfrm>
            <a:off x="293774" y="1126925"/>
            <a:ext cx="4263237" cy="3754874"/>
          </a:xfrm>
          <a:prstGeom prst="rect">
            <a:avLst/>
          </a:prstGeom>
          <a:noFill/>
        </p:spPr>
        <p:txBody>
          <a:bodyPr wrap="square" rtlCol="0">
            <a:spAutoFit/>
          </a:bodyPr>
          <a:lstStyle/>
          <a:p>
            <a:r>
              <a:rPr lang="en-US" sz="1400" b="1" dirty="0"/>
              <a:t>Market Structure:</a:t>
            </a:r>
          </a:p>
          <a:p>
            <a:endParaRPr lang="en-US" sz="1400" b="1" dirty="0"/>
          </a:p>
          <a:p>
            <a:pPr marL="285750" indent="-285750">
              <a:buFont typeface="Wingdings" panose="05000000000000000000" pitchFamily="2" charset="2"/>
              <a:buChar char="§"/>
            </a:pPr>
            <a:r>
              <a:rPr lang="en-US" sz="1400" b="1" dirty="0"/>
              <a:t>Single Buyer: </a:t>
            </a:r>
            <a:r>
              <a:rPr lang="en-US" sz="1400" dirty="0"/>
              <a:t>Centrally-organized auctions, generally one-side for contracting power in long-term PPAs.</a:t>
            </a:r>
          </a:p>
          <a:p>
            <a:pPr marL="285750" indent="-285750">
              <a:buFont typeface="Wingdings" panose="05000000000000000000" pitchFamily="2" charset="2"/>
              <a:buChar char="§"/>
            </a:pPr>
            <a:r>
              <a:rPr lang="en-US" sz="1400" b="1" dirty="0"/>
              <a:t>Wholesale and Retail:</a:t>
            </a:r>
          </a:p>
          <a:p>
            <a:pPr marL="742950" lvl="1" indent="-285750">
              <a:buFont typeface="Wingdings" panose="05000000000000000000" pitchFamily="2" charset="2"/>
              <a:buChar char="§"/>
            </a:pPr>
            <a:r>
              <a:rPr lang="en-US" sz="1400" dirty="0"/>
              <a:t>Specific goals such as Renewables, Supply Discos and Strategic Reserves: One-side auctions with middle/long-term PPAs.</a:t>
            </a:r>
          </a:p>
          <a:p>
            <a:pPr marL="742950" lvl="1" indent="-285750">
              <a:buFont typeface="Wingdings" panose="05000000000000000000" pitchFamily="2" charset="2"/>
              <a:buChar char="§"/>
            </a:pPr>
            <a:r>
              <a:rPr lang="en-US" sz="1400" dirty="0"/>
              <a:t>Contract Market: IPPs or consumers run private one-side auctions.</a:t>
            </a:r>
          </a:p>
          <a:p>
            <a:pPr marL="742950" lvl="1" indent="-285750">
              <a:buFont typeface="Wingdings" panose="05000000000000000000" pitchFamily="2" charset="2"/>
              <a:buChar char="§"/>
            </a:pPr>
            <a:r>
              <a:rPr lang="en-US" sz="1400" dirty="0"/>
              <a:t>Power Exchanges:  IPPs, traders and consumers in double-side auctions</a:t>
            </a:r>
          </a:p>
          <a:p>
            <a:pPr marL="742950" lvl="1" indent="-285750">
              <a:buFont typeface="Wingdings" panose="05000000000000000000" pitchFamily="2" charset="2"/>
              <a:buChar char="§"/>
            </a:pPr>
            <a:r>
              <a:rPr lang="en-US" sz="1400" dirty="0"/>
              <a:t>Grid operations (specially pools): short-term bids for generating or consuming power and ISO tries to optimize the system with a lowest-cost approach.</a:t>
            </a:r>
            <a:endParaRPr lang="pt-BR" sz="1400" dirty="0"/>
          </a:p>
        </p:txBody>
      </p:sp>
      <p:sp>
        <p:nvSpPr>
          <p:cNvPr id="5" name="Title 4"/>
          <p:cNvSpPr>
            <a:spLocks noGrp="1"/>
          </p:cNvSpPr>
          <p:nvPr>
            <p:ph type="title"/>
          </p:nvPr>
        </p:nvSpPr>
        <p:spPr>
          <a:xfrm>
            <a:off x="173965" y="175890"/>
            <a:ext cx="8817635" cy="707886"/>
          </a:xfrm>
        </p:spPr>
        <p:txBody>
          <a:bodyPr/>
          <a:lstStyle/>
          <a:p>
            <a:r>
              <a:rPr lang="en-US" sz="2000" b="1" dirty="0">
                <a:solidFill>
                  <a:schemeClr val="accent6">
                    <a:lumMod val="50000"/>
                  </a:schemeClr>
                </a:solidFill>
              </a:rPr>
              <a:t>Market Structure:  Primarily auctioneers address power contracting, but stability of the system is also a concern after Renewables expansion.  </a:t>
            </a:r>
            <a:endParaRPr lang="en-US" sz="2000" dirty="0"/>
          </a:p>
        </p:txBody>
      </p:sp>
    </p:spTree>
    <p:extLst>
      <p:ext uri="{BB962C8B-B14F-4D97-AF65-F5344CB8AC3E}">
        <p14:creationId xmlns:p14="http://schemas.microsoft.com/office/powerpoint/2010/main" val="4200490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t>DISCUSSION PURPOSES ONLY</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4"/>
          </p:nvPr>
        </p:nvSpPr>
        <p:spPr/>
        <p:txBody>
          <a:bodyPr/>
          <a:lstStyle/>
          <a:p>
            <a:fld id="{42782948-4DBE-204D-AB9E-B65E067054AE}" type="slidenum">
              <a:rPr lang="en-US" smtClean="0"/>
              <a:pPr/>
              <a:t>22</a:t>
            </a:fld>
            <a:endParaRPr lang="en-US"/>
          </a:p>
        </p:txBody>
      </p:sp>
      <p:sp>
        <p:nvSpPr>
          <p:cNvPr id="9" name="Footer Placeholder 2">
            <a:extLst>
              <a:ext uri="{FF2B5EF4-FFF2-40B4-BE49-F238E27FC236}">
                <a16:creationId xmlns:a16="http://schemas.microsoft.com/office/drawing/2014/main" id="{2C57AC1A-7585-4A2C-94E8-2A21BF5504ED}"/>
              </a:ext>
            </a:extLst>
          </p:cNvPr>
          <p:cNvSpPr txBox="1">
            <a:spLocks/>
          </p:cNvSpPr>
          <p:nvPr/>
        </p:nvSpPr>
        <p:spPr>
          <a:xfrm>
            <a:off x="182131" y="4852843"/>
            <a:ext cx="2895600" cy="184666"/>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Source: </a:t>
            </a:r>
            <a:r>
              <a:rPr lang="pt-BR" dirty="0" err="1"/>
              <a:t>Thymos</a:t>
            </a:r>
            <a:r>
              <a:rPr lang="pt-BR" dirty="0"/>
              <a:t> Energia </a:t>
            </a:r>
            <a:r>
              <a:rPr lang="pt-BR" dirty="0" err="1"/>
              <a:t>Research</a:t>
            </a:r>
            <a:endParaRPr lang="en-US" dirty="0"/>
          </a:p>
        </p:txBody>
      </p:sp>
      <p:grpSp>
        <p:nvGrpSpPr>
          <p:cNvPr id="10" name="Group 9" descr="Demand:  the amount of power and types of services need to be clearly defined to attract serious players and produce good results.">
            <a:extLst>
              <a:ext uri="{FF2B5EF4-FFF2-40B4-BE49-F238E27FC236}">
                <a16:creationId xmlns:a16="http://schemas.microsoft.com/office/drawing/2014/main" id="{69CA103B-E1DD-416C-892B-03AB042547A4}"/>
              </a:ext>
            </a:extLst>
          </p:cNvPr>
          <p:cNvGrpSpPr/>
          <p:nvPr/>
        </p:nvGrpSpPr>
        <p:grpSpPr>
          <a:xfrm>
            <a:off x="4437088" y="1083797"/>
            <a:ext cx="4413138" cy="3488180"/>
            <a:chOff x="4437088" y="1083797"/>
            <a:chExt cx="4413138" cy="3488180"/>
          </a:xfrm>
        </p:grpSpPr>
        <p:graphicFrame>
          <p:nvGraphicFramePr>
            <p:cNvPr id="2" name="Diagram 1">
              <a:extLst>
                <a:ext uri="{FF2B5EF4-FFF2-40B4-BE49-F238E27FC236}">
                  <a16:creationId xmlns:a16="http://schemas.microsoft.com/office/drawing/2014/main" id="{489BD6F5-381D-44C7-8912-6AF61898A234}"/>
                </a:ext>
              </a:extLst>
            </p:cNvPr>
            <p:cNvGraphicFramePr/>
            <p:nvPr>
              <p:extLst>
                <p:ext uri="{D42A27DB-BD31-4B8C-83A1-F6EECF244321}">
                  <p14:modId xmlns:p14="http://schemas.microsoft.com/office/powerpoint/2010/main" val="4154398775"/>
                </p:ext>
              </p:extLst>
            </p:nvPr>
          </p:nvGraphicFramePr>
          <p:xfrm>
            <a:off x="4586989" y="1083797"/>
            <a:ext cx="4263237" cy="3488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4">
              <a:extLst>
                <a:ext uri="{FF2B5EF4-FFF2-40B4-BE49-F238E27FC236}">
                  <a16:creationId xmlns:a16="http://schemas.microsoft.com/office/drawing/2014/main" id="{A72B01C9-E540-4A2D-9A8D-4E100A6C50E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2765" y="2601595"/>
              <a:ext cx="681870" cy="68187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F7607700-CCC8-4904-86A7-F4637035DCD0}"/>
                </a:ext>
              </a:extLst>
            </p:cNvPr>
            <p:cNvSpPr/>
            <p:nvPr/>
          </p:nvSpPr>
          <p:spPr>
            <a:xfrm>
              <a:off x="4437088" y="3483486"/>
              <a:ext cx="1866275" cy="1043659"/>
            </a:xfrm>
            <a:prstGeom prst="rect">
              <a:avLst/>
            </a:prstGeom>
            <a:noFill/>
            <a:ln w="28575">
              <a:solidFill>
                <a:srgbClr val="C0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grpSp>
      <p:sp>
        <p:nvSpPr>
          <p:cNvPr id="6" name="TextBox 5">
            <a:extLst>
              <a:ext uri="{FF2B5EF4-FFF2-40B4-BE49-F238E27FC236}">
                <a16:creationId xmlns:a16="http://schemas.microsoft.com/office/drawing/2014/main" id="{6CAE217F-FF44-4C59-8BB4-AF2D7B576776}"/>
              </a:ext>
            </a:extLst>
          </p:cNvPr>
          <p:cNvSpPr txBox="1"/>
          <p:nvPr/>
        </p:nvSpPr>
        <p:spPr>
          <a:xfrm>
            <a:off x="293774" y="1152400"/>
            <a:ext cx="3993413" cy="3323987"/>
          </a:xfrm>
          <a:prstGeom prst="rect">
            <a:avLst/>
          </a:prstGeom>
          <a:noFill/>
        </p:spPr>
        <p:txBody>
          <a:bodyPr wrap="square" rtlCol="0">
            <a:spAutoFit/>
          </a:bodyPr>
          <a:lstStyle/>
          <a:p>
            <a:r>
              <a:rPr lang="en-US" sz="1400" b="1" dirty="0"/>
              <a:t>Demand:</a:t>
            </a:r>
          </a:p>
          <a:p>
            <a:endParaRPr lang="en-US" sz="1400" b="1" dirty="0"/>
          </a:p>
          <a:p>
            <a:pPr marL="285750" indent="-285750">
              <a:buFont typeface="Wingdings" panose="05000000000000000000" pitchFamily="2" charset="2"/>
              <a:buChar char="§"/>
            </a:pPr>
            <a:r>
              <a:rPr lang="en-US" sz="1400" b="1" dirty="0"/>
              <a:t>Single Buyer: </a:t>
            </a:r>
            <a:r>
              <a:rPr lang="en-US" sz="1400" dirty="0"/>
              <a:t> Centrally-decided by the buyer following national regulations.</a:t>
            </a:r>
          </a:p>
          <a:p>
            <a:pPr marL="285750" indent="-285750">
              <a:buFont typeface="Wingdings" panose="05000000000000000000" pitchFamily="2" charset="2"/>
              <a:buChar char="§"/>
            </a:pPr>
            <a:r>
              <a:rPr lang="en-US" sz="1400" b="1" dirty="0"/>
              <a:t>Wholesale and Retail:</a:t>
            </a:r>
          </a:p>
          <a:p>
            <a:pPr marL="742950" lvl="1" indent="-285750">
              <a:buFont typeface="Wingdings" panose="05000000000000000000" pitchFamily="2" charset="2"/>
              <a:buChar char="§"/>
            </a:pPr>
            <a:r>
              <a:rPr lang="en-US" sz="1400" dirty="0"/>
              <a:t>Centrally-decided: This approach is chosen when DoE, National Agency or Market Operator have specific goals or programs.</a:t>
            </a:r>
          </a:p>
          <a:p>
            <a:pPr marL="742950" lvl="1" indent="-285750">
              <a:buFont typeface="Wingdings" panose="05000000000000000000" pitchFamily="2" charset="2"/>
              <a:buChar char="§"/>
            </a:pPr>
            <a:r>
              <a:rPr lang="en-US" sz="1400" dirty="0"/>
              <a:t>Centrally-coordinated: There are rules for Discos to inform their demands and the National Agency or Market Operator run the auction. </a:t>
            </a:r>
          </a:p>
          <a:p>
            <a:pPr marL="742950" lvl="1" indent="-285750">
              <a:buFont typeface="Wingdings" panose="05000000000000000000" pitchFamily="2" charset="2"/>
              <a:buChar char="§"/>
            </a:pPr>
            <a:r>
              <a:rPr lang="en-US" sz="1400" dirty="0"/>
              <a:t>Bilaterally-decided: IPPs and consumers organize private auctions or go to Power Exchanges. </a:t>
            </a:r>
            <a:endParaRPr lang="pt-BR" sz="1400" dirty="0"/>
          </a:p>
        </p:txBody>
      </p:sp>
      <p:sp>
        <p:nvSpPr>
          <p:cNvPr id="5" name="Title 4"/>
          <p:cNvSpPr>
            <a:spLocks noGrp="1"/>
          </p:cNvSpPr>
          <p:nvPr>
            <p:ph type="title"/>
          </p:nvPr>
        </p:nvSpPr>
        <p:spPr>
          <a:xfrm>
            <a:off x="173965" y="175890"/>
            <a:ext cx="8817635" cy="707886"/>
          </a:xfrm>
        </p:spPr>
        <p:txBody>
          <a:bodyPr/>
          <a:lstStyle/>
          <a:p>
            <a:r>
              <a:rPr lang="en-US" sz="2000" b="1" dirty="0">
                <a:solidFill>
                  <a:schemeClr val="accent6">
                    <a:lumMod val="50000"/>
                  </a:schemeClr>
                </a:solidFill>
              </a:rPr>
              <a:t>Demand:  the amount of power and types of services need to be clearly defined to attract serious players and produce good results.</a:t>
            </a:r>
            <a:endParaRPr lang="en-US" sz="2000" dirty="0"/>
          </a:p>
        </p:txBody>
      </p:sp>
    </p:spTree>
    <p:extLst>
      <p:ext uri="{BB962C8B-B14F-4D97-AF65-F5344CB8AC3E}">
        <p14:creationId xmlns:p14="http://schemas.microsoft.com/office/powerpoint/2010/main" val="1728519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t>DISCUSSION PURPOSES ONLY</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4"/>
          </p:nvPr>
        </p:nvSpPr>
        <p:spPr/>
        <p:txBody>
          <a:bodyPr/>
          <a:lstStyle/>
          <a:p>
            <a:fld id="{42782948-4DBE-204D-AB9E-B65E067054AE}" type="slidenum">
              <a:rPr lang="en-US" smtClean="0"/>
              <a:pPr/>
              <a:t>23</a:t>
            </a:fld>
            <a:endParaRPr lang="en-US"/>
          </a:p>
        </p:txBody>
      </p:sp>
      <p:sp>
        <p:nvSpPr>
          <p:cNvPr id="9" name="Footer Placeholder 2">
            <a:extLst>
              <a:ext uri="{FF2B5EF4-FFF2-40B4-BE49-F238E27FC236}">
                <a16:creationId xmlns:a16="http://schemas.microsoft.com/office/drawing/2014/main" id="{2C57AC1A-7585-4A2C-94E8-2A21BF5504ED}"/>
              </a:ext>
            </a:extLst>
          </p:cNvPr>
          <p:cNvSpPr txBox="1">
            <a:spLocks/>
          </p:cNvSpPr>
          <p:nvPr/>
        </p:nvSpPr>
        <p:spPr>
          <a:xfrm>
            <a:off x="182131" y="4852843"/>
            <a:ext cx="2895600" cy="184666"/>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Source: </a:t>
            </a:r>
            <a:r>
              <a:rPr lang="pt-BR" dirty="0" err="1"/>
              <a:t>Thymos</a:t>
            </a:r>
            <a:r>
              <a:rPr lang="pt-BR" dirty="0"/>
              <a:t> Energia </a:t>
            </a:r>
            <a:r>
              <a:rPr lang="pt-BR" dirty="0" err="1"/>
              <a:t>Research</a:t>
            </a:r>
            <a:endParaRPr lang="en-US" dirty="0"/>
          </a:p>
        </p:txBody>
      </p:sp>
      <p:grpSp>
        <p:nvGrpSpPr>
          <p:cNvPr id="10" name="Group 9" descr="Technology:  auctioneers have to take into account Supply Adequacy, reliability of the grid and goals to decarbonize the generation sector.">
            <a:extLst>
              <a:ext uri="{FF2B5EF4-FFF2-40B4-BE49-F238E27FC236}">
                <a16:creationId xmlns:a16="http://schemas.microsoft.com/office/drawing/2014/main" id="{C0FC9734-BF91-49E3-9DF0-106D649CF436}"/>
              </a:ext>
            </a:extLst>
          </p:cNvPr>
          <p:cNvGrpSpPr/>
          <p:nvPr/>
        </p:nvGrpSpPr>
        <p:grpSpPr>
          <a:xfrm>
            <a:off x="4586989" y="1083797"/>
            <a:ext cx="4404611" cy="3488180"/>
            <a:chOff x="4586989" y="1083797"/>
            <a:chExt cx="4404611" cy="3488180"/>
          </a:xfrm>
        </p:grpSpPr>
        <p:graphicFrame>
          <p:nvGraphicFramePr>
            <p:cNvPr id="2" name="Diagram 1">
              <a:extLst>
                <a:ext uri="{FF2B5EF4-FFF2-40B4-BE49-F238E27FC236}">
                  <a16:creationId xmlns:a16="http://schemas.microsoft.com/office/drawing/2014/main" id="{489BD6F5-381D-44C7-8912-6AF61898A234}"/>
                </a:ext>
              </a:extLst>
            </p:cNvPr>
            <p:cNvGraphicFramePr/>
            <p:nvPr>
              <p:extLst>
                <p:ext uri="{D42A27DB-BD31-4B8C-83A1-F6EECF244321}">
                  <p14:modId xmlns:p14="http://schemas.microsoft.com/office/powerpoint/2010/main" val="3302134325"/>
                </p:ext>
              </p:extLst>
            </p:nvPr>
          </p:nvGraphicFramePr>
          <p:xfrm>
            <a:off x="4586989" y="1083797"/>
            <a:ext cx="4263237" cy="3488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4">
              <a:extLst>
                <a:ext uri="{FF2B5EF4-FFF2-40B4-BE49-F238E27FC236}">
                  <a16:creationId xmlns:a16="http://schemas.microsoft.com/office/drawing/2014/main" id="{A72B01C9-E540-4A2D-9A8D-4E100A6C50E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2765" y="2601595"/>
              <a:ext cx="681870" cy="68187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F7607700-CCC8-4904-86A7-F4637035DCD0}"/>
                </a:ext>
              </a:extLst>
            </p:cNvPr>
            <p:cNvSpPr/>
            <p:nvPr/>
          </p:nvSpPr>
          <p:spPr>
            <a:xfrm>
              <a:off x="7125325" y="3483486"/>
              <a:ext cx="1866275" cy="1043659"/>
            </a:xfrm>
            <a:prstGeom prst="rect">
              <a:avLst/>
            </a:prstGeom>
            <a:noFill/>
            <a:ln w="28575">
              <a:solidFill>
                <a:srgbClr val="C0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grpSp>
      <p:sp>
        <p:nvSpPr>
          <p:cNvPr id="6" name="TextBox 5">
            <a:extLst>
              <a:ext uri="{FF2B5EF4-FFF2-40B4-BE49-F238E27FC236}">
                <a16:creationId xmlns:a16="http://schemas.microsoft.com/office/drawing/2014/main" id="{6CAE217F-FF44-4C59-8BB4-AF2D7B576776}"/>
              </a:ext>
            </a:extLst>
          </p:cNvPr>
          <p:cNvSpPr txBox="1"/>
          <p:nvPr/>
        </p:nvSpPr>
        <p:spPr>
          <a:xfrm>
            <a:off x="301269" y="1255488"/>
            <a:ext cx="3993413" cy="3108543"/>
          </a:xfrm>
          <a:prstGeom prst="rect">
            <a:avLst/>
          </a:prstGeom>
          <a:noFill/>
        </p:spPr>
        <p:txBody>
          <a:bodyPr wrap="square" rtlCol="0">
            <a:spAutoFit/>
          </a:bodyPr>
          <a:lstStyle/>
          <a:p>
            <a:r>
              <a:rPr lang="en-US" sz="1400" b="1" dirty="0"/>
              <a:t>Technology:</a:t>
            </a:r>
          </a:p>
          <a:p>
            <a:endParaRPr lang="en-US" sz="1400" b="1" dirty="0"/>
          </a:p>
          <a:p>
            <a:pPr marL="285750" indent="-285750">
              <a:buFont typeface="Wingdings" panose="05000000000000000000" pitchFamily="2" charset="2"/>
              <a:buChar char="§"/>
            </a:pPr>
            <a:r>
              <a:rPr lang="en-US" sz="1400" b="1" dirty="0"/>
              <a:t>Neutral: </a:t>
            </a:r>
            <a:r>
              <a:rPr lang="en-US" sz="1400" dirty="0"/>
              <a:t> Auctioneer sets how much power or capacity will be contracted.</a:t>
            </a:r>
          </a:p>
          <a:p>
            <a:pPr marL="285750" indent="-285750">
              <a:buFont typeface="Wingdings" panose="05000000000000000000" pitchFamily="2" charset="2"/>
              <a:buChar char="§"/>
            </a:pPr>
            <a:r>
              <a:rPr lang="en-US" sz="1400" b="1" dirty="0"/>
              <a:t>Targeted-program:  </a:t>
            </a:r>
            <a:r>
              <a:rPr lang="en-US" sz="1400" dirty="0"/>
              <a:t>Auctioneer has specific goals and design the technical requirements allowing only power plants that fulfill these requirements.</a:t>
            </a:r>
          </a:p>
          <a:p>
            <a:pPr marL="285750" indent="-285750">
              <a:buFont typeface="Wingdings" panose="05000000000000000000" pitchFamily="2" charset="2"/>
              <a:buChar char="§"/>
            </a:pPr>
            <a:r>
              <a:rPr lang="en-US" sz="1400" b="1" dirty="0"/>
              <a:t>Services or attributes: </a:t>
            </a:r>
            <a:r>
              <a:rPr lang="en-US" sz="1400" dirty="0"/>
              <a:t>Auctioneer has concerns about flexibility, peak demand and stability of the grid; therefore auction has very detailed requirements for the participants, including the prevision of penalties in case of not supplying the contracted services.</a:t>
            </a:r>
            <a:endParaRPr lang="pt-BR" sz="1400" dirty="0"/>
          </a:p>
        </p:txBody>
      </p:sp>
      <p:sp>
        <p:nvSpPr>
          <p:cNvPr id="5" name="Title 4"/>
          <p:cNvSpPr>
            <a:spLocks noGrp="1"/>
          </p:cNvSpPr>
          <p:nvPr>
            <p:ph type="title"/>
          </p:nvPr>
        </p:nvSpPr>
        <p:spPr>
          <a:xfrm>
            <a:off x="173965" y="175890"/>
            <a:ext cx="8817635" cy="707886"/>
          </a:xfrm>
        </p:spPr>
        <p:txBody>
          <a:bodyPr/>
          <a:lstStyle/>
          <a:p>
            <a:r>
              <a:rPr lang="en-US" sz="2000" b="1" dirty="0">
                <a:solidFill>
                  <a:schemeClr val="accent6">
                    <a:lumMod val="50000"/>
                  </a:schemeClr>
                </a:solidFill>
              </a:rPr>
              <a:t>Technology:  auctioneers have to take into account Supply Adequacy, reliability of the grid and goals to decarbonize the generation sector.</a:t>
            </a:r>
            <a:endParaRPr lang="en-US" sz="2000" dirty="0"/>
          </a:p>
        </p:txBody>
      </p:sp>
    </p:spTree>
    <p:extLst>
      <p:ext uri="{BB962C8B-B14F-4D97-AF65-F5344CB8AC3E}">
        <p14:creationId xmlns:p14="http://schemas.microsoft.com/office/powerpoint/2010/main" val="1731946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t>DISCUSSION PURPOSES ONLY</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4"/>
          </p:nvPr>
        </p:nvSpPr>
        <p:spPr/>
        <p:txBody>
          <a:bodyPr/>
          <a:lstStyle/>
          <a:p>
            <a:fld id="{42782948-4DBE-204D-AB9E-B65E067054AE}" type="slidenum">
              <a:rPr lang="en-US" smtClean="0"/>
              <a:pPr/>
              <a:t>24</a:t>
            </a:fld>
            <a:endParaRPr lang="en-US"/>
          </a:p>
        </p:txBody>
      </p:sp>
      <p:sp>
        <p:nvSpPr>
          <p:cNvPr id="9" name="Footer Placeholder 2">
            <a:extLst>
              <a:ext uri="{FF2B5EF4-FFF2-40B4-BE49-F238E27FC236}">
                <a16:creationId xmlns:a16="http://schemas.microsoft.com/office/drawing/2014/main" id="{2C57AC1A-7585-4A2C-94E8-2A21BF5504ED}"/>
              </a:ext>
            </a:extLst>
          </p:cNvPr>
          <p:cNvSpPr txBox="1">
            <a:spLocks/>
          </p:cNvSpPr>
          <p:nvPr/>
        </p:nvSpPr>
        <p:spPr>
          <a:xfrm>
            <a:off x="182131" y="4852843"/>
            <a:ext cx="2895600" cy="184666"/>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Source: </a:t>
            </a:r>
            <a:r>
              <a:rPr lang="pt-BR" dirty="0" err="1"/>
              <a:t>Thymos</a:t>
            </a:r>
            <a:r>
              <a:rPr lang="pt-BR" dirty="0"/>
              <a:t> Energia </a:t>
            </a:r>
            <a:r>
              <a:rPr lang="pt-BR" dirty="0" err="1"/>
              <a:t>Research</a:t>
            </a:r>
            <a:endParaRPr lang="en-US" dirty="0"/>
          </a:p>
        </p:txBody>
      </p:sp>
      <p:graphicFrame>
        <p:nvGraphicFramePr>
          <p:cNvPr id="11" name="Diagram 10" descr="One of the goals of fostering competition is to allocate risks to IPPs and benefit consumers with lower tariffs in the long-term.">
            <a:extLst>
              <a:ext uri="{FF2B5EF4-FFF2-40B4-BE49-F238E27FC236}">
                <a16:creationId xmlns:a16="http://schemas.microsoft.com/office/drawing/2014/main" id="{602D9FB0-BAAF-43A6-B645-093E5CAF960F}"/>
              </a:ext>
            </a:extLst>
          </p:cNvPr>
          <p:cNvGraphicFramePr/>
          <p:nvPr>
            <p:extLst>
              <p:ext uri="{D42A27DB-BD31-4B8C-83A1-F6EECF244321}">
                <p14:modId xmlns:p14="http://schemas.microsoft.com/office/powerpoint/2010/main" val="3589184066"/>
              </p:ext>
            </p:extLst>
          </p:nvPr>
        </p:nvGraphicFramePr>
        <p:xfrm>
          <a:off x="320040" y="883775"/>
          <a:ext cx="8450580" cy="3969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descr="One of the goals of fostering competition is to allocate risks to IPPs and benefit consumers with lower tariffs in the long-term."/>
          <p:cNvSpPr>
            <a:spLocks noGrp="1"/>
          </p:cNvSpPr>
          <p:nvPr>
            <p:ph type="title"/>
          </p:nvPr>
        </p:nvSpPr>
        <p:spPr>
          <a:xfrm>
            <a:off x="173965" y="175890"/>
            <a:ext cx="8817635" cy="707886"/>
          </a:xfrm>
        </p:spPr>
        <p:txBody>
          <a:bodyPr/>
          <a:lstStyle/>
          <a:p>
            <a:r>
              <a:rPr lang="en-US" sz="2000" b="1" dirty="0">
                <a:solidFill>
                  <a:schemeClr val="accent6">
                    <a:lumMod val="50000"/>
                  </a:schemeClr>
                </a:solidFill>
              </a:rPr>
              <a:t>One of the goals of fostering competition is to allocate risks to IPPs and benefit consumers with lower tariffs in the long-term.</a:t>
            </a:r>
            <a:endParaRPr lang="en-US" sz="2000" dirty="0"/>
          </a:p>
        </p:txBody>
      </p:sp>
    </p:spTree>
    <p:extLst>
      <p:ext uri="{BB962C8B-B14F-4D97-AF65-F5344CB8AC3E}">
        <p14:creationId xmlns:p14="http://schemas.microsoft.com/office/powerpoint/2010/main" val="149037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t>DISCUSSION PURPOSES ONLY</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4"/>
          </p:nvPr>
        </p:nvSpPr>
        <p:spPr/>
        <p:txBody>
          <a:bodyPr/>
          <a:lstStyle/>
          <a:p>
            <a:fld id="{42782948-4DBE-204D-AB9E-B65E067054AE}" type="slidenum">
              <a:rPr lang="en-US" smtClean="0"/>
              <a:pPr/>
              <a:t>25</a:t>
            </a:fld>
            <a:endParaRPr lang="en-US"/>
          </a:p>
        </p:txBody>
      </p:sp>
      <p:sp>
        <p:nvSpPr>
          <p:cNvPr id="8" name="Arrow: Chevron 7">
            <a:extLst>
              <a:ext uri="{FF2B5EF4-FFF2-40B4-BE49-F238E27FC236}">
                <a16:creationId xmlns:a16="http://schemas.microsoft.com/office/drawing/2014/main" id="{85C7D539-485F-47E2-B4CB-318BE07070B4}"/>
              </a:ext>
              <a:ext uri="{C183D7F6-B498-43B3-948B-1728B52AA6E4}">
                <adec:decorative xmlns:adec="http://schemas.microsoft.com/office/drawing/2017/decorative" val="1"/>
              </a:ext>
            </a:extLst>
          </p:cNvPr>
          <p:cNvSpPr/>
          <p:nvPr/>
        </p:nvSpPr>
        <p:spPr>
          <a:xfrm>
            <a:off x="6019800" y="1665348"/>
            <a:ext cx="389744" cy="2405921"/>
          </a:xfrm>
          <a:prstGeom prst="chevron">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9" name="Footer Placeholder 2">
            <a:extLst>
              <a:ext uri="{FF2B5EF4-FFF2-40B4-BE49-F238E27FC236}">
                <a16:creationId xmlns:a16="http://schemas.microsoft.com/office/drawing/2014/main" id="{2C57AC1A-7585-4A2C-94E8-2A21BF5504ED}"/>
              </a:ext>
            </a:extLst>
          </p:cNvPr>
          <p:cNvSpPr txBox="1">
            <a:spLocks/>
          </p:cNvSpPr>
          <p:nvPr/>
        </p:nvSpPr>
        <p:spPr>
          <a:xfrm>
            <a:off x="182131" y="4852843"/>
            <a:ext cx="2895600" cy="184666"/>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Source: </a:t>
            </a:r>
            <a:r>
              <a:rPr lang="pt-BR" dirty="0" err="1"/>
              <a:t>Thymos</a:t>
            </a:r>
            <a:r>
              <a:rPr lang="pt-BR" dirty="0"/>
              <a:t> Energia </a:t>
            </a:r>
            <a:r>
              <a:rPr lang="pt-BR" dirty="0" err="1"/>
              <a:t>Research</a:t>
            </a:r>
            <a:endParaRPr lang="en-US" dirty="0"/>
          </a:p>
        </p:txBody>
      </p:sp>
      <p:sp>
        <p:nvSpPr>
          <p:cNvPr id="6" name="TextBox 5">
            <a:extLst>
              <a:ext uri="{FF2B5EF4-FFF2-40B4-BE49-F238E27FC236}">
                <a16:creationId xmlns:a16="http://schemas.microsoft.com/office/drawing/2014/main" id="{54C8D6DD-0E43-4852-ACB0-07408CF96FF1}"/>
              </a:ext>
            </a:extLst>
          </p:cNvPr>
          <p:cNvSpPr txBox="1"/>
          <p:nvPr/>
        </p:nvSpPr>
        <p:spPr>
          <a:xfrm>
            <a:off x="6517223" y="1909128"/>
            <a:ext cx="2248399" cy="1569660"/>
          </a:xfrm>
          <a:prstGeom prst="rect">
            <a:avLst/>
          </a:prstGeom>
          <a:noFill/>
        </p:spPr>
        <p:txBody>
          <a:bodyPr wrap="square" rtlCol="0">
            <a:spAutoFit/>
          </a:bodyPr>
          <a:lstStyle/>
          <a:p>
            <a:pPr algn="ctr"/>
            <a:r>
              <a:rPr lang="en-US" sz="1600" b="1" dirty="0"/>
              <a:t>Along this workshop these problems (and others) will be discussed in more details, including the Brazilian case!</a:t>
            </a:r>
            <a:endParaRPr lang="pt-BR" sz="1600" b="1" dirty="0"/>
          </a:p>
        </p:txBody>
      </p:sp>
      <p:sp>
        <p:nvSpPr>
          <p:cNvPr id="2" name="TextBox 1">
            <a:extLst>
              <a:ext uri="{FF2B5EF4-FFF2-40B4-BE49-F238E27FC236}">
                <a16:creationId xmlns:a16="http://schemas.microsoft.com/office/drawing/2014/main" id="{87A32B5E-7520-4E3D-AB1D-45974B8CC072}"/>
              </a:ext>
            </a:extLst>
          </p:cNvPr>
          <p:cNvSpPr txBox="1"/>
          <p:nvPr/>
        </p:nvSpPr>
        <p:spPr>
          <a:xfrm>
            <a:off x="243341" y="1459722"/>
            <a:ext cx="5668780" cy="3046988"/>
          </a:xfrm>
          <a:prstGeom prst="rect">
            <a:avLst/>
          </a:prstGeom>
          <a:noFill/>
        </p:spPr>
        <p:txBody>
          <a:bodyPr wrap="square" rtlCol="0">
            <a:spAutoFit/>
          </a:bodyPr>
          <a:lstStyle/>
          <a:p>
            <a:pPr marL="285750" indent="-285750">
              <a:buFont typeface="Wingdings" panose="05000000000000000000" pitchFamily="2" charset="2"/>
              <a:buChar char="§"/>
            </a:pPr>
            <a:r>
              <a:rPr lang="en-US" sz="1600" b="1" dirty="0"/>
              <a:t>Underbidding:  </a:t>
            </a:r>
            <a:r>
              <a:rPr lang="en-US" sz="1600" dirty="0"/>
              <a:t>A player submits a very low bid to get the project or snatch away from another company.  After the auction, the winner analyses better the context and sees that revenues will not be enough to cover CAPEX &amp; OPEX, ending in severe losses and in some cases bankruptcy.  This phenomena is interlinked with winners’ curse, in other words, after winning the auction the company realizes that it’s a bad deal.</a:t>
            </a:r>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r>
              <a:rPr lang="en-US" sz="1600" b="1" dirty="0"/>
              <a:t>Underbuilding: </a:t>
            </a:r>
            <a:r>
              <a:rPr lang="en-US" sz="1600" dirty="0"/>
              <a:t>Projects are not built, creating serious problems for the auctioneer, ending up in high-costs to the consumers and/or reliability problems. </a:t>
            </a:r>
            <a:endParaRPr lang="pt-BR" sz="1600" dirty="0"/>
          </a:p>
        </p:txBody>
      </p:sp>
      <p:sp>
        <p:nvSpPr>
          <p:cNvPr id="5" name="Title 4"/>
          <p:cNvSpPr>
            <a:spLocks noGrp="1"/>
          </p:cNvSpPr>
          <p:nvPr>
            <p:ph type="title"/>
          </p:nvPr>
        </p:nvSpPr>
        <p:spPr>
          <a:xfrm>
            <a:off x="173965" y="175890"/>
            <a:ext cx="8817635" cy="707886"/>
          </a:xfrm>
        </p:spPr>
        <p:txBody>
          <a:bodyPr/>
          <a:lstStyle/>
          <a:p>
            <a:r>
              <a:rPr lang="en-US" sz="2000" b="1" dirty="0">
                <a:solidFill>
                  <a:schemeClr val="accent6">
                    <a:lumMod val="50000"/>
                  </a:schemeClr>
                </a:solidFill>
              </a:rPr>
              <a:t>Problems that auctioneers might face with poor-designed auctions or problematic market structures: underbidding and underbuilding.</a:t>
            </a:r>
            <a:endParaRPr lang="en-US" sz="2000" dirty="0"/>
          </a:p>
        </p:txBody>
      </p:sp>
    </p:spTree>
    <p:extLst>
      <p:ext uri="{BB962C8B-B14F-4D97-AF65-F5344CB8AC3E}">
        <p14:creationId xmlns:p14="http://schemas.microsoft.com/office/powerpoint/2010/main" val="3463189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D54FE0A-D9BE-4B3A-960F-22C2D36F125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DISCUSSION PURPOSES ONLY</a:t>
            </a:r>
          </a:p>
        </p:txBody>
      </p:sp>
      <p:sp>
        <p:nvSpPr>
          <p:cNvPr id="5" name="Slide Number Placeholder 4">
            <a:extLst>
              <a:ext uri="{FF2B5EF4-FFF2-40B4-BE49-F238E27FC236}">
                <a16:creationId xmlns:a16="http://schemas.microsoft.com/office/drawing/2014/main" id="{2A07E5E0-0B0F-4FF3-AE87-B0D246BA5BA3}"/>
              </a:ext>
              <a:ext uri="{C183D7F6-B498-43B3-948B-1728B52AA6E4}">
                <adec:decorative xmlns:adec="http://schemas.microsoft.com/office/drawing/2017/decorative" val="1"/>
              </a:ext>
            </a:extLst>
          </p:cNvPr>
          <p:cNvSpPr>
            <a:spLocks noGrp="1"/>
          </p:cNvSpPr>
          <p:nvPr>
            <p:ph type="sldNum" sz="quarter" idx="12"/>
          </p:nvPr>
        </p:nvSpPr>
        <p:spPr/>
        <p:txBody>
          <a:bodyPr/>
          <a:lstStyle/>
          <a:p>
            <a:fld id="{42782948-4DBE-204D-AB9E-B65E067054AE}" type="slidenum">
              <a:rPr lang="en-US" smtClean="0"/>
              <a:pPr/>
              <a:t>26</a:t>
            </a:fld>
            <a:endParaRPr lang="en-US"/>
          </a:p>
        </p:txBody>
      </p:sp>
      <p:sp>
        <p:nvSpPr>
          <p:cNvPr id="2" name="Title 1">
            <a:extLst>
              <a:ext uri="{FF2B5EF4-FFF2-40B4-BE49-F238E27FC236}">
                <a16:creationId xmlns:a16="http://schemas.microsoft.com/office/drawing/2014/main" id="{132AF8F0-37C7-4179-B91A-94B168A63955}"/>
              </a:ext>
            </a:extLst>
          </p:cNvPr>
          <p:cNvSpPr>
            <a:spLocks noGrp="1"/>
          </p:cNvSpPr>
          <p:nvPr>
            <p:ph type="title"/>
          </p:nvPr>
        </p:nvSpPr>
        <p:spPr>
          <a:xfrm>
            <a:off x="1143000" y="534987"/>
            <a:ext cx="5486400" cy="830997"/>
          </a:xfrm>
        </p:spPr>
        <p:txBody>
          <a:bodyPr/>
          <a:lstStyle/>
          <a:p>
            <a:r>
              <a:rPr lang="en-US" dirty="0"/>
              <a:t>INTERNATIONAL EXPERIENCE RELEVANT FOR SOUTHEAST ASIA</a:t>
            </a:r>
          </a:p>
        </p:txBody>
      </p:sp>
    </p:spTree>
    <p:extLst>
      <p:ext uri="{BB962C8B-B14F-4D97-AF65-F5344CB8AC3E}">
        <p14:creationId xmlns:p14="http://schemas.microsoft.com/office/powerpoint/2010/main" val="24777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t>DISCUSSION PURPOSES ONLY</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4"/>
          </p:nvPr>
        </p:nvSpPr>
        <p:spPr/>
        <p:txBody>
          <a:bodyPr/>
          <a:lstStyle/>
          <a:p>
            <a:fld id="{42782948-4DBE-204D-AB9E-B65E067054AE}" type="slidenum">
              <a:rPr lang="en-US" smtClean="0"/>
              <a:pPr/>
              <a:t>27</a:t>
            </a:fld>
            <a:endParaRPr lang="en-US"/>
          </a:p>
        </p:txBody>
      </p:sp>
      <p:sp>
        <p:nvSpPr>
          <p:cNvPr id="30" name="Footer Placeholder 2">
            <a:extLst>
              <a:ext uri="{FF2B5EF4-FFF2-40B4-BE49-F238E27FC236}">
                <a16:creationId xmlns:a16="http://schemas.microsoft.com/office/drawing/2014/main" id="{9330214B-DC12-470E-850B-B7D90028C8AA}"/>
              </a:ext>
            </a:extLst>
          </p:cNvPr>
          <p:cNvSpPr txBox="1">
            <a:spLocks/>
          </p:cNvSpPr>
          <p:nvPr/>
        </p:nvSpPr>
        <p:spPr>
          <a:xfrm>
            <a:off x="182131" y="4852843"/>
            <a:ext cx="2895600" cy="184666"/>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Source: IEA (2016), Viana (2018), </a:t>
            </a:r>
            <a:r>
              <a:rPr lang="en-US" dirty="0" err="1"/>
              <a:t>Thymos</a:t>
            </a:r>
            <a:r>
              <a:rPr lang="en-US" dirty="0"/>
              <a:t> Energia Research</a:t>
            </a:r>
          </a:p>
        </p:txBody>
      </p:sp>
      <p:pic>
        <p:nvPicPr>
          <p:cNvPr id="9" name="Picture 8" descr="A world map showing how power markets are structured around the world">
            <a:extLst>
              <a:ext uri="{FF2B5EF4-FFF2-40B4-BE49-F238E27FC236}">
                <a16:creationId xmlns:a16="http://schemas.microsoft.com/office/drawing/2014/main" id="{D693A064-8B10-4891-8B96-38EDE678E444}"/>
              </a:ext>
            </a:extLst>
          </p:cNvPr>
          <p:cNvPicPr>
            <a:picLocks noChangeAspect="1"/>
          </p:cNvPicPr>
          <p:nvPr/>
        </p:nvPicPr>
        <p:blipFill>
          <a:blip r:embed="rId2"/>
          <a:stretch>
            <a:fillRect/>
          </a:stretch>
        </p:blipFill>
        <p:spPr>
          <a:xfrm>
            <a:off x="357888" y="713300"/>
            <a:ext cx="8449788" cy="4139543"/>
          </a:xfrm>
          <a:prstGeom prst="rect">
            <a:avLst/>
          </a:prstGeom>
        </p:spPr>
      </p:pic>
      <p:sp>
        <p:nvSpPr>
          <p:cNvPr id="5" name="Title 4"/>
          <p:cNvSpPr>
            <a:spLocks noGrp="1"/>
          </p:cNvSpPr>
          <p:nvPr>
            <p:ph type="title"/>
          </p:nvPr>
        </p:nvSpPr>
        <p:spPr>
          <a:xfrm>
            <a:off x="173965" y="163165"/>
            <a:ext cx="8817635" cy="707886"/>
          </a:xfrm>
        </p:spPr>
        <p:txBody>
          <a:bodyPr vert="horz" lIns="91440" tIns="45720" rIns="91440" bIns="45720" rtlCol="0" anchor="b" anchorCtr="0">
            <a:spAutoFit/>
          </a:bodyPr>
          <a:lstStyle/>
          <a:p>
            <a:r>
              <a:rPr lang="en-US" sz="2000" b="1" dirty="0">
                <a:solidFill>
                  <a:schemeClr val="accent6">
                    <a:lumMod val="50000"/>
                  </a:schemeClr>
                </a:solidFill>
              </a:rPr>
              <a:t>From theory to practice: How are power markets structured across the </a:t>
            </a:r>
            <a:r>
              <a:rPr lang="en-US" sz="2000" b="1">
                <a:solidFill>
                  <a:schemeClr val="accent6">
                    <a:lumMod val="50000"/>
                  </a:schemeClr>
                </a:solidFill>
              </a:rPr>
              <a:t>world?</a:t>
            </a:r>
            <a:endParaRPr lang="en-US" sz="2000" b="1" dirty="0">
              <a:solidFill>
                <a:schemeClr val="accent6">
                  <a:lumMod val="50000"/>
                </a:schemeClr>
              </a:solidFill>
            </a:endParaRPr>
          </a:p>
        </p:txBody>
      </p:sp>
    </p:spTree>
    <p:extLst>
      <p:ext uri="{BB962C8B-B14F-4D97-AF65-F5344CB8AC3E}">
        <p14:creationId xmlns:p14="http://schemas.microsoft.com/office/powerpoint/2010/main" val="3072252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t>DISCUSSION PURPOSES ONLY</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4"/>
          </p:nvPr>
        </p:nvSpPr>
        <p:spPr/>
        <p:txBody>
          <a:bodyPr/>
          <a:lstStyle/>
          <a:p>
            <a:fld id="{42782948-4DBE-204D-AB9E-B65E067054AE}" type="slidenum">
              <a:rPr lang="en-US" smtClean="0"/>
              <a:pPr/>
              <a:t>28</a:t>
            </a:fld>
            <a:endParaRPr lang="en-US"/>
          </a:p>
        </p:txBody>
      </p:sp>
      <p:grpSp>
        <p:nvGrpSpPr>
          <p:cNvPr id="264" name="Group 10">
            <a:extLst>
              <a:ext uri="{FF2B5EF4-FFF2-40B4-BE49-F238E27FC236}">
                <a16:creationId xmlns:a16="http://schemas.microsoft.com/office/drawing/2014/main" id="{35395E4B-9044-4869-A578-2BDF5FF2D96C}"/>
              </a:ext>
              <a:ext uri="{C183D7F6-B498-43B3-948B-1728B52AA6E4}">
                <adec:decorative xmlns:adec="http://schemas.microsoft.com/office/drawing/2017/decorative" val="1"/>
              </a:ext>
            </a:extLst>
          </p:cNvPr>
          <p:cNvGrpSpPr>
            <a:grpSpLocks noChangeAspect="1"/>
          </p:cNvGrpSpPr>
          <p:nvPr/>
        </p:nvGrpSpPr>
        <p:grpSpPr bwMode="auto">
          <a:xfrm>
            <a:off x="1279961" y="1144775"/>
            <a:ext cx="6385183" cy="3424498"/>
            <a:chOff x="0" y="115"/>
            <a:chExt cx="5759" cy="3009"/>
          </a:xfrm>
          <a:solidFill>
            <a:schemeClr val="tx1">
              <a:lumMod val="50000"/>
              <a:lumOff val="50000"/>
            </a:schemeClr>
          </a:solidFill>
          <a:scene3d>
            <a:camera prst="orthographicFront">
              <a:rot lat="0" lon="0" rev="0"/>
            </a:camera>
            <a:lightRig rig="flood" dir="t"/>
          </a:scene3d>
        </p:grpSpPr>
        <p:sp>
          <p:nvSpPr>
            <p:cNvPr id="265" name="Freeform 11">
              <a:extLst>
                <a:ext uri="{FF2B5EF4-FFF2-40B4-BE49-F238E27FC236}">
                  <a16:creationId xmlns:a16="http://schemas.microsoft.com/office/drawing/2014/main" id="{657C7A05-04C7-47EB-860A-DDE1BA1A1F69}"/>
                </a:ext>
              </a:extLst>
            </p:cNvPr>
            <p:cNvSpPr>
              <a:spLocks/>
            </p:cNvSpPr>
            <p:nvPr/>
          </p:nvSpPr>
          <p:spPr bwMode="auto">
            <a:xfrm>
              <a:off x="3389" y="2266"/>
              <a:ext cx="118" cy="236"/>
            </a:xfrm>
            <a:custGeom>
              <a:avLst/>
              <a:gdLst>
                <a:gd name="T0" fmla="*/ 15 w 157"/>
                <a:gd name="T1" fmla="*/ 204 h 316"/>
                <a:gd name="T2" fmla="*/ 30 w 157"/>
                <a:gd name="T3" fmla="*/ 169 h 316"/>
                <a:gd name="T4" fmla="*/ 19 w 157"/>
                <a:gd name="T5" fmla="*/ 127 h 316"/>
                <a:gd name="T6" fmla="*/ 68 w 157"/>
                <a:gd name="T7" fmla="*/ 77 h 316"/>
                <a:gd name="T8" fmla="*/ 121 w 157"/>
                <a:gd name="T9" fmla="*/ 24 h 316"/>
                <a:gd name="T10" fmla="*/ 126 w 157"/>
                <a:gd name="T11" fmla="*/ 0 h 316"/>
                <a:gd name="T12" fmla="*/ 157 w 157"/>
                <a:gd name="T13" fmla="*/ 75 h 316"/>
                <a:gd name="T14" fmla="*/ 157 w 157"/>
                <a:gd name="T15" fmla="*/ 87 h 316"/>
                <a:gd name="T16" fmla="*/ 144 w 157"/>
                <a:gd name="T17" fmla="*/ 83 h 316"/>
                <a:gd name="T18" fmla="*/ 110 w 157"/>
                <a:gd name="T19" fmla="*/ 227 h 316"/>
                <a:gd name="T20" fmla="*/ 43 w 157"/>
                <a:gd name="T21" fmla="*/ 316 h 316"/>
                <a:gd name="T22" fmla="*/ 7 w 157"/>
                <a:gd name="T23" fmla="*/ 272 h 316"/>
                <a:gd name="T24" fmla="*/ 9 w 157"/>
                <a:gd name="T25" fmla="*/ 252 h 316"/>
                <a:gd name="T26" fmla="*/ 0 w 157"/>
                <a:gd name="T27" fmla="*/ 220 h 316"/>
                <a:gd name="T28" fmla="*/ 15 w 157"/>
                <a:gd name="T29" fmla="*/ 20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316">
                  <a:moveTo>
                    <a:pt x="15" y="204"/>
                  </a:moveTo>
                  <a:cubicBezTo>
                    <a:pt x="15" y="204"/>
                    <a:pt x="30" y="170"/>
                    <a:pt x="30" y="169"/>
                  </a:cubicBezTo>
                  <a:cubicBezTo>
                    <a:pt x="30" y="160"/>
                    <a:pt x="19" y="140"/>
                    <a:pt x="19" y="127"/>
                  </a:cubicBezTo>
                  <a:cubicBezTo>
                    <a:pt x="19" y="88"/>
                    <a:pt x="46" y="91"/>
                    <a:pt x="68" y="77"/>
                  </a:cubicBezTo>
                  <a:cubicBezTo>
                    <a:pt x="85" y="67"/>
                    <a:pt x="109" y="37"/>
                    <a:pt x="121" y="24"/>
                  </a:cubicBezTo>
                  <a:cubicBezTo>
                    <a:pt x="125" y="20"/>
                    <a:pt x="123" y="6"/>
                    <a:pt x="126" y="0"/>
                  </a:cubicBezTo>
                  <a:cubicBezTo>
                    <a:pt x="151" y="3"/>
                    <a:pt x="149" y="55"/>
                    <a:pt x="157" y="75"/>
                  </a:cubicBezTo>
                  <a:cubicBezTo>
                    <a:pt x="157" y="87"/>
                    <a:pt x="157" y="87"/>
                    <a:pt x="157" y="87"/>
                  </a:cubicBezTo>
                  <a:cubicBezTo>
                    <a:pt x="153" y="86"/>
                    <a:pt x="145" y="83"/>
                    <a:pt x="144" y="83"/>
                  </a:cubicBezTo>
                  <a:cubicBezTo>
                    <a:pt x="144" y="141"/>
                    <a:pt x="126" y="181"/>
                    <a:pt x="110" y="227"/>
                  </a:cubicBezTo>
                  <a:cubicBezTo>
                    <a:pt x="96" y="262"/>
                    <a:pt x="89" y="316"/>
                    <a:pt x="43" y="316"/>
                  </a:cubicBezTo>
                  <a:cubicBezTo>
                    <a:pt x="24" y="316"/>
                    <a:pt x="7" y="293"/>
                    <a:pt x="7" y="272"/>
                  </a:cubicBezTo>
                  <a:cubicBezTo>
                    <a:pt x="7" y="262"/>
                    <a:pt x="10" y="258"/>
                    <a:pt x="9" y="252"/>
                  </a:cubicBezTo>
                  <a:cubicBezTo>
                    <a:pt x="0" y="245"/>
                    <a:pt x="0" y="232"/>
                    <a:pt x="0" y="220"/>
                  </a:cubicBezTo>
                  <a:cubicBezTo>
                    <a:pt x="0" y="217"/>
                    <a:pt x="14" y="204"/>
                    <a:pt x="15" y="204"/>
                  </a:cubicBezTo>
                  <a:close/>
                </a:path>
              </a:pathLst>
            </a:custGeom>
            <a:solidFill>
              <a:srgbClr val="FFC000"/>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66" name="Freeform 12">
              <a:extLst>
                <a:ext uri="{FF2B5EF4-FFF2-40B4-BE49-F238E27FC236}">
                  <a16:creationId xmlns:a16="http://schemas.microsoft.com/office/drawing/2014/main" id="{0D76C89A-A482-4948-A016-644393230239}"/>
                </a:ext>
              </a:extLst>
            </p:cNvPr>
            <p:cNvSpPr>
              <a:spLocks/>
            </p:cNvSpPr>
            <p:nvPr/>
          </p:nvSpPr>
          <p:spPr bwMode="auto">
            <a:xfrm>
              <a:off x="2421" y="1387"/>
              <a:ext cx="1100" cy="1290"/>
            </a:xfrm>
            <a:custGeom>
              <a:avLst/>
              <a:gdLst>
                <a:gd name="T0" fmla="*/ 857 w 1471"/>
                <a:gd name="T1" fmla="*/ 119 h 1725"/>
                <a:gd name="T2" fmla="*/ 905 w 1471"/>
                <a:gd name="T3" fmla="*/ 145 h 1725"/>
                <a:gd name="T4" fmla="*/ 1045 w 1471"/>
                <a:gd name="T5" fmla="*/ 155 h 1725"/>
                <a:gd name="T6" fmla="*/ 1106 w 1471"/>
                <a:gd name="T7" fmla="*/ 159 h 1725"/>
                <a:gd name="T8" fmla="*/ 1106 w 1471"/>
                <a:gd name="T9" fmla="*/ 245 h 1725"/>
                <a:gd name="T10" fmla="*/ 1064 w 1471"/>
                <a:gd name="T11" fmla="*/ 207 h 1725"/>
                <a:gd name="T12" fmla="*/ 1166 w 1471"/>
                <a:gd name="T13" fmla="*/ 402 h 1725"/>
                <a:gd name="T14" fmla="*/ 1200 w 1471"/>
                <a:gd name="T15" fmla="*/ 481 h 1725"/>
                <a:gd name="T16" fmla="*/ 1253 w 1471"/>
                <a:gd name="T17" fmla="*/ 559 h 1725"/>
                <a:gd name="T18" fmla="*/ 1296 w 1471"/>
                <a:gd name="T19" fmla="*/ 626 h 1725"/>
                <a:gd name="T20" fmla="*/ 1352 w 1471"/>
                <a:gd name="T21" fmla="*/ 646 h 1725"/>
                <a:gd name="T22" fmla="*/ 1465 w 1471"/>
                <a:gd name="T23" fmla="*/ 622 h 1725"/>
                <a:gd name="T24" fmla="*/ 1418 w 1471"/>
                <a:gd name="T25" fmla="*/ 766 h 1725"/>
                <a:gd name="T26" fmla="*/ 1234 w 1471"/>
                <a:gd name="T27" fmla="*/ 974 h 1725"/>
                <a:gd name="T28" fmla="*/ 1215 w 1471"/>
                <a:gd name="T29" fmla="*/ 1081 h 1725"/>
                <a:gd name="T30" fmla="*/ 1238 w 1471"/>
                <a:gd name="T31" fmla="*/ 1149 h 1725"/>
                <a:gd name="T32" fmla="*/ 1236 w 1471"/>
                <a:gd name="T33" fmla="*/ 1219 h 1725"/>
                <a:gd name="T34" fmla="*/ 1134 w 1471"/>
                <a:gd name="T35" fmla="*/ 1342 h 1725"/>
                <a:gd name="T36" fmla="*/ 1132 w 1471"/>
                <a:gd name="T37" fmla="*/ 1419 h 1725"/>
                <a:gd name="T38" fmla="*/ 1103 w 1471"/>
                <a:gd name="T39" fmla="*/ 1471 h 1725"/>
                <a:gd name="T40" fmla="*/ 1077 w 1471"/>
                <a:gd name="T41" fmla="*/ 1525 h 1725"/>
                <a:gd name="T42" fmla="*/ 1016 w 1471"/>
                <a:gd name="T43" fmla="*/ 1626 h 1725"/>
                <a:gd name="T44" fmla="*/ 924 w 1471"/>
                <a:gd name="T45" fmla="*/ 1704 h 1725"/>
                <a:gd name="T46" fmla="*/ 880 w 1471"/>
                <a:gd name="T47" fmla="*/ 1701 h 1725"/>
                <a:gd name="T48" fmla="*/ 776 w 1471"/>
                <a:gd name="T49" fmla="*/ 1709 h 1725"/>
                <a:gd name="T50" fmla="*/ 755 w 1471"/>
                <a:gd name="T51" fmla="*/ 1673 h 1725"/>
                <a:gd name="T52" fmla="*/ 740 w 1471"/>
                <a:gd name="T53" fmla="*/ 1608 h 1725"/>
                <a:gd name="T54" fmla="*/ 678 w 1471"/>
                <a:gd name="T55" fmla="*/ 1421 h 1725"/>
                <a:gd name="T56" fmla="*/ 619 w 1471"/>
                <a:gd name="T57" fmla="*/ 1276 h 1725"/>
                <a:gd name="T58" fmla="*/ 656 w 1471"/>
                <a:gd name="T59" fmla="*/ 1119 h 1725"/>
                <a:gd name="T60" fmla="*/ 625 w 1471"/>
                <a:gd name="T61" fmla="*/ 1006 h 1725"/>
                <a:gd name="T62" fmla="*/ 579 w 1471"/>
                <a:gd name="T63" fmla="*/ 882 h 1725"/>
                <a:gd name="T64" fmla="*/ 587 w 1471"/>
                <a:gd name="T65" fmla="*/ 831 h 1725"/>
                <a:gd name="T66" fmla="*/ 507 w 1471"/>
                <a:gd name="T67" fmla="*/ 797 h 1725"/>
                <a:gd name="T68" fmla="*/ 354 w 1471"/>
                <a:gd name="T69" fmla="*/ 779 h 1725"/>
                <a:gd name="T70" fmla="*/ 282 w 1471"/>
                <a:gd name="T71" fmla="*/ 781 h 1725"/>
                <a:gd name="T72" fmla="*/ 187 w 1471"/>
                <a:gd name="T73" fmla="*/ 791 h 1725"/>
                <a:gd name="T74" fmla="*/ 68 w 1471"/>
                <a:gd name="T75" fmla="*/ 664 h 1725"/>
                <a:gd name="T76" fmla="*/ 13 w 1471"/>
                <a:gd name="T77" fmla="*/ 608 h 1725"/>
                <a:gd name="T78" fmla="*/ 11 w 1471"/>
                <a:gd name="T79" fmla="*/ 583 h 1725"/>
                <a:gd name="T80" fmla="*/ 32 w 1471"/>
                <a:gd name="T81" fmla="*/ 485 h 1725"/>
                <a:gd name="T82" fmla="*/ 38 w 1471"/>
                <a:gd name="T83" fmla="*/ 358 h 1725"/>
                <a:gd name="T84" fmla="*/ 132 w 1471"/>
                <a:gd name="T85" fmla="*/ 237 h 1725"/>
                <a:gd name="T86" fmla="*/ 179 w 1471"/>
                <a:gd name="T87" fmla="*/ 139 h 1725"/>
                <a:gd name="T88" fmla="*/ 242 w 1471"/>
                <a:gd name="T89" fmla="*/ 64 h 1725"/>
                <a:gd name="T90" fmla="*/ 322 w 1471"/>
                <a:gd name="T91" fmla="*/ 62 h 1725"/>
                <a:gd name="T92" fmla="*/ 469 w 1471"/>
                <a:gd name="T93" fmla="*/ 10 h 1725"/>
                <a:gd name="T94" fmla="*/ 528 w 1471"/>
                <a:gd name="T95" fmla="*/ 6 h 1725"/>
                <a:gd name="T96" fmla="*/ 581 w 1471"/>
                <a:gd name="T97" fmla="*/ 0 h 1725"/>
                <a:gd name="T98" fmla="*/ 615 w 1471"/>
                <a:gd name="T99" fmla="*/ 10 h 1725"/>
                <a:gd name="T100" fmla="*/ 613 w 1471"/>
                <a:gd name="T101" fmla="*/ 48 h 1725"/>
                <a:gd name="T102" fmla="*/ 638 w 1471"/>
                <a:gd name="T103" fmla="*/ 115 h 1725"/>
                <a:gd name="T104" fmla="*/ 781 w 1471"/>
                <a:gd name="T105" fmla="*/ 179 h 1725"/>
                <a:gd name="T106" fmla="*/ 797 w 1471"/>
                <a:gd name="T107" fmla="*/ 151 h 1725"/>
                <a:gd name="T108" fmla="*/ 841 w 1471"/>
                <a:gd name="T109" fmla="*/ 119 h 1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71" h="1725">
                  <a:moveTo>
                    <a:pt x="841" y="119"/>
                  </a:moveTo>
                  <a:cubicBezTo>
                    <a:pt x="857" y="119"/>
                    <a:pt x="857" y="119"/>
                    <a:pt x="857" y="119"/>
                  </a:cubicBezTo>
                  <a:cubicBezTo>
                    <a:pt x="857" y="130"/>
                    <a:pt x="865" y="133"/>
                    <a:pt x="869" y="137"/>
                  </a:cubicBezTo>
                  <a:cubicBezTo>
                    <a:pt x="875" y="147"/>
                    <a:pt x="893" y="141"/>
                    <a:pt x="905" y="145"/>
                  </a:cubicBezTo>
                  <a:cubicBezTo>
                    <a:pt x="929" y="155"/>
                    <a:pt x="963" y="167"/>
                    <a:pt x="990" y="167"/>
                  </a:cubicBezTo>
                  <a:cubicBezTo>
                    <a:pt x="1014" y="167"/>
                    <a:pt x="1021" y="155"/>
                    <a:pt x="1045" y="155"/>
                  </a:cubicBezTo>
                  <a:cubicBezTo>
                    <a:pt x="1059" y="155"/>
                    <a:pt x="1068" y="165"/>
                    <a:pt x="1084" y="165"/>
                  </a:cubicBezTo>
                  <a:cubicBezTo>
                    <a:pt x="1096" y="165"/>
                    <a:pt x="1096" y="161"/>
                    <a:pt x="1106" y="159"/>
                  </a:cubicBezTo>
                  <a:cubicBezTo>
                    <a:pt x="1111" y="173"/>
                    <a:pt x="1121" y="184"/>
                    <a:pt x="1121" y="199"/>
                  </a:cubicBezTo>
                  <a:cubicBezTo>
                    <a:pt x="1121" y="206"/>
                    <a:pt x="1109" y="235"/>
                    <a:pt x="1106" y="245"/>
                  </a:cubicBezTo>
                  <a:cubicBezTo>
                    <a:pt x="1090" y="242"/>
                    <a:pt x="1077" y="207"/>
                    <a:pt x="1064" y="193"/>
                  </a:cubicBezTo>
                  <a:cubicBezTo>
                    <a:pt x="1064" y="207"/>
                    <a:pt x="1064" y="207"/>
                    <a:pt x="1064" y="207"/>
                  </a:cubicBezTo>
                  <a:cubicBezTo>
                    <a:pt x="1136" y="340"/>
                    <a:pt x="1136" y="340"/>
                    <a:pt x="1136" y="340"/>
                  </a:cubicBezTo>
                  <a:cubicBezTo>
                    <a:pt x="1132" y="357"/>
                    <a:pt x="1155" y="392"/>
                    <a:pt x="1166" y="402"/>
                  </a:cubicBezTo>
                  <a:cubicBezTo>
                    <a:pt x="1166" y="444"/>
                    <a:pt x="1166" y="444"/>
                    <a:pt x="1166" y="444"/>
                  </a:cubicBezTo>
                  <a:cubicBezTo>
                    <a:pt x="1174" y="465"/>
                    <a:pt x="1189" y="465"/>
                    <a:pt x="1200" y="481"/>
                  </a:cubicBezTo>
                  <a:cubicBezTo>
                    <a:pt x="1214" y="500"/>
                    <a:pt x="1206" y="521"/>
                    <a:pt x="1219" y="535"/>
                  </a:cubicBezTo>
                  <a:cubicBezTo>
                    <a:pt x="1231" y="548"/>
                    <a:pt x="1240" y="549"/>
                    <a:pt x="1253" y="559"/>
                  </a:cubicBezTo>
                  <a:cubicBezTo>
                    <a:pt x="1265" y="568"/>
                    <a:pt x="1272" y="601"/>
                    <a:pt x="1297" y="601"/>
                  </a:cubicBezTo>
                  <a:cubicBezTo>
                    <a:pt x="1297" y="615"/>
                    <a:pt x="1304" y="617"/>
                    <a:pt x="1296" y="626"/>
                  </a:cubicBezTo>
                  <a:cubicBezTo>
                    <a:pt x="1306" y="634"/>
                    <a:pt x="1316" y="660"/>
                    <a:pt x="1329" y="660"/>
                  </a:cubicBezTo>
                  <a:cubicBezTo>
                    <a:pt x="1341" y="660"/>
                    <a:pt x="1342" y="649"/>
                    <a:pt x="1352" y="646"/>
                  </a:cubicBezTo>
                  <a:cubicBezTo>
                    <a:pt x="1363" y="642"/>
                    <a:pt x="1371" y="648"/>
                    <a:pt x="1382" y="646"/>
                  </a:cubicBezTo>
                  <a:cubicBezTo>
                    <a:pt x="1411" y="642"/>
                    <a:pt x="1438" y="630"/>
                    <a:pt x="1465" y="622"/>
                  </a:cubicBezTo>
                  <a:cubicBezTo>
                    <a:pt x="1468" y="627"/>
                    <a:pt x="1471" y="630"/>
                    <a:pt x="1471" y="634"/>
                  </a:cubicBezTo>
                  <a:cubicBezTo>
                    <a:pt x="1471" y="680"/>
                    <a:pt x="1437" y="739"/>
                    <a:pt x="1418" y="766"/>
                  </a:cubicBezTo>
                  <a:cubicBezTo>
                    <a:pt x="1395" y="797"/>
                    <a:pt x="1385" y="826"/>
                    <a:pt x="1357" y="849"/>
                  </a:cubicBezTo>
                  <a:cubicBezTo>
                    <a:pt x="1307" y="890"/>
                    <a:pt x="1253" y="903"/>
                    <a:pt x="1234" y="974"/>
                  </a:cubicBezTo>
                  <a:cubicBezTo>
                    <a:pt x="1229" y="994"/>
                    <a:pt x="1209" y="999"/>
                    <a:pt x="1209" y="1022"/>
                  </a:cubicBezTo>
                  <a:cubicBezTo>
                    <a:pt x="1209" y="1046"/>
                    <a:pt x="1215" y="1057"/>
                    <a:pt x="1215" y="1081"/>
                  </a:cubicBezTo>
                  <a:cubicBezTo>
                    <a:pt x="1215" y="1108"/>
                    <a:pt x="1243" y="1122"/>
                    <a:pt x="1243" y="1137"/>
                  </a:cubicBezTo>
                  <a:cubicBezTo>
                    <a:pt x="1243" y="1142"/>
                    <a:pt x="1239" y="1147"/>
                    <a:pt x="1238" y="1149"/>
                  </a:cubicBezTo>
                  <a:cubicBezTo>
                    <a:pt x="1238" y="1169"/>
                    <a:pt x="1238" y="1169"/>
                    <a:pt x="1238" y="1169"/>
                  </a:cubicBezTo>
                  <a:cubicBezTo>
                    <a:pt x="1238" y="1181"/>
                    <a:pt x="1236" y="1196"/>
                    <a:pt x="1236" y="1219"/>
                  </a:cubicBezTo>
                  <a:cubicBezTo>
                    <a:pt x="1240" y="1223"/>
                    <a:pt x="1242" y="1228"/>
                    <a:pt x="1242" y="1235"/>
                  </a:cubicBezTo>
                  <a:cubicBezTo>
                    <a:pt x="1242" y="1297"/>
                    <a:pt x="1142" y="1290"/>
                    <a:pt x="1134" y="1342"/>
                  </a:cubicBezTo>
                  <a:cubicBezTo>
                    <a:pt x="1123" y="1344"/>
                    <a:pt x="1111" y="1357"/>
                    <a:pt x="1111" y="1366"/>
                  </a:cubicBezTo>
                  <a:cubicBezTo>
                    <a:pt x="1111" y="1383"/>
                    <a:pt x="1132" y="1395"/>
                    <a:pt x="1132" y="1419"/>
                  </a:cubicBezTo>
                  <a:cubicBezTo>
                    <a:pt x="1132" y="1432"/>
                    <a:pt x="1131" y="1458"/>
                    <a:pt x="1126" y="1465"/>
                  </a:cubicBezTo>
                  <a:cubicBezTo>
                    <a:pt x="1121" y="1471"/>
                    <a:pt x="1109" y="1468"/>
                    <a:pt x="1103" y="1471"/>
                  </a:cubicBezTo>
                  <a:cubicBezTo>
                    <a:pt x="1085" y="1480"/>
                    <a:pt x="1075" y="1488"/>
                    <a:pt x="1065" y="1508"/>
                  </a:cubicBezTo>
                  <a:cubicBezTo>
                    <a:pt x="1072" y="1512"/>
                    <a:pt x="1077" y="1518"/>
                    <a:pt x="1077" y="1525"/>
                  </a:cubicBezTo>
                  <a:cubicBezTo>
                    <a:pt x="1077" y="1547"/>
                    <a:pt x="1056" y="1564"/>
                    <a:pt x="1047" y="1574"/>
                  </a:cubicBezTo>
                  <a:cubicBezTo>
                    <a:pt x="1030" y="1592"/>
                    <a:pt x="1028" y="1610"/>
                    <a:pt x="1016" y="1626"/>
                  </a:cubicBezTo>
                  <a:cubicBezTo>
                    <a:pt x="997" y="1651"/>
                    <a:pt x="989" y="1673"/>
                    <a:pt x="958" y="1689"/>
                  </a:cubicBezTo>
                  <a:cubicBezTo>
                    <a:pt x="945" y="1696"/>
                    <a:pt x="926" y="1689"/>
                    <a:pt x="924" y="1704"/>
                  </a:cubicBezTo>
                  <a:cubicBezTo>
                    <a:pt x="914" y="1704"/>
                    <a:pt x="908" y="1709"/>
                    <a:pt x="901" y="1709"/>
                  </a:cubicBezTo>
                  <a:cubicBezTo>
                    <a:pt x="893" y="1709"/>
                    <a:pt x="888" y="1701"/>
                    <a:pt x="880" y="1701"/>
                  </a:cubicBezTo>
                  <a:cubicBezTo>
                    <a:pt x="848" y="1701"/>
                    <a:pt x="829" y="1725"/>
                    <a:pt x="800" y="1725"/>
                  </a:cubicBezTo>
                  <a:cubicBezTo>
                    <a:pt x="787" y="1725"/>
                    <a:pt x="781" y="1718"/>
                    <a:pt x="776" y="1709"/>
                  </a:cubicBezTo>
                  <a:cubicBezTo>
                    <a:pt x="772" y="1710"/>
                    <a:pt x="770" y="1712"/>
                    <a:pt x="769" y="1713"/>
                  </a:cubicBezTo>
                  <a:cubicBezTo>
                    <a:pt x="769" y="1697"/>
                    <a:pt x="761" y="1680"/>
                    <a:pt x="755" y="1673"/>
                  </a:cubicBezTo>
                  <a:cubicBezTo>
                    <a:pt x="761" y="1667"/>
                    <a:pt x="765" y="1661"/>
                    <a:pt x="765" y="1652"/>
                  </a:cubicBezTo>
                  <a:cubicBezTo>
                    <a:pt x="765" y="1639"/>
                    <a:pt x="744" y="1615"/>
                    <a:pt x="740" y="1608"/>
                  </a:cubicBezTo>
                  <a:cubicBezTo>
                    <a:pt x="712" y="1560"/>
                    <a:pt x="678" y="1513"/>
                    <a:pt x="678" y="1443"/>
                  </a:cubicBezTo>
                  <a:cubicBezTo>
                    <a:pt x="678" y="1430"/>
                    <a:pt x="678" y="1428"/>
                    <a:pt x="678" y="1421"/>
                  </a:cubicBezTo>
                  <a:cubicBezTo>
                    <a:pt x="678" y="1410"/>
                    <a:pt x="669" y="1406"/>
                    <a:pt x="663" y="1395"/>
                  </a:cubicBezTo>
                  <a:cubicBezTo>
                    <a:pt x="641" y="1358"/>
                    <a:pt x="619" y="1328"/>
                    <a:pt x="619" y="1276"/>
                  </a:cubicBezTo>
                  <a:cubicBezTo>
                    <a:pt x="619" y="1220"/>
                    <a:pt x="666" y="1207"/>
                    <a:pt x="666" y="1165"/>
                  </a:cubicBezTo>
                  <a:cubicBezTo>
                    <a:pt x="666" y="1145"/>
                    <a:pt x="659" y="1137"/>
                    <a:pt x="656" y="1119"/>
                  </a:cubicBezTo>
                  <a:cubicBezTo>
                    <a:pt x="651" y="1085"/>
                    <a:pt x="645" y="1073"/>
                    <a:pt x="638" y="1053"/>
                  </a:cubicBezTo>
                  <a:cubicBezTo>
                    <a:pt x="631" y="1037"/>
                    <a:pt x="634" y="1019"/>
                    <a:pt x="625" y="1006"/>
                  </a:cubicBezTo>
                  <a:cubicBezTo>
                    <a:pt x="605" y="979"/>
                    <a:pt x="562" y="952"/>
                    <a:pt x="562" y="914"/>
                  </a:cubicBezTo>
                  <a:cubicBezTo>
                    <a:pt x="562" y="905"/>
                    <a:pt x="574" y="886"/>
                    <a:pt x="579" y="882"/>
                  </a:cubicBezTo>
                  <a:cubicBezTo>
                    <a:pt x="576" y="875"/>
                    <a:pt x="579" y="874"/>
                    <a:pt x="579" y="871"/>
                  </a:cubicBezTo>
                  <a:cubicBezTo>
                    <a:pt x="579" y="861"/>
                    <a:pt x="579" y="837"/>
                    <a:pt x="587" y="831"/>
                  </a:cubicBezTo>
                  <a:cubicBezTo>
                    <a:pt x="578" y="813"/>
                    <a:pt x="565" y="797"/>
                    <a:pt x="539" y="797"/>
                  </a:cubicBezTo>
                  <a:cubicBezTo>
                    <a:pt x="525" y="797"/>
                    <a:pt x="514" y="797"/>
                    <a:pt x="507" y="797"/>
                  </a:cubicBezTo>
                  <a:cubicBezTo>
                    <a:pt x="485" y="797"/>
                    <a:pt x="479" y="751"/>
                    <a:pt x="448" y="751"/>
                  </a:cubicBezTo>
                  <a:cubicBezTo>
                    <a:pt x="410" y="751"/>
                    <a:pt x="382" y="770"/>
                    <a:pt x="354" y="779"/>
                  </a:cubicBezTo>
                  <a:cubicBezTo>
                    <a:pt x="342" y="783"/>
                    <a:pt x="338" y="793"/>
                    <a:pt x="327" y="793"/>
                  </a:cubicBezTo>
                  <a:cubicBezTo>
                    <a:pt x="316" y="793"/>
                    <a:pt x="297" y="781"/>
                    <a:pt x="282" y="781"/>
                  </a:cubicBezTo>
                  <a:cubicBezTo>
                    <a:pt x="252" y="781"/>
                    <a:pt x="239" y="797"/>
                    <a:pt x="210" y="797"/>
                  </a:cubicBezTo>
                  <a:cubicBezTo>
                    <a:pt x="201" y="797"/>
                    <a:pt x="190" y="793"/>
                    <a:pt x="187" y="791"/>
                  </a:cubicBezTo>
                  <a:cubicBezTo>
                    <a:pt x="166" y="774"/>
                    <a:pt x="122" y="747"/>
                    <a:pt x="106" y="722"/>
                  </a:cubicBezTo>
                  <a:cubicBezTo>
                    <a:pt x="91" y="699"/>
                    <a:pt x="87" y="680"/>
                    <a:pt x="68" y="664"/>
                  </a:cubicBezTo>
                  <a:cubicBezTo>
                    <a:pt x="63" y="660"/>
                    <a:pt x="23" y="622"/>
                    <a:pt x="23" y="619"/>
                  </a:cubicBezTo>
                  <a:cubicBezTo>
                    <a:pt x="19" y="615"/>
                    <a:pt x="16" y="613"/>
                    <a:pt x="13" y="608"/>
                  </a:cubicBezTo>
                  <a:cubicBezTo>
                    <a:pt x="15" y="608"/>
                    <a:pt x="15" y="608"/>
                    <a:pt x="15" y="608"/>
                  </a:cubicBezTo>
                  <a:cubicBezTo>
                    <a:pt x="15" y="596"/>
                    <a:pt x="11" y="590"/>
                    <a:pt x="11" y="583"/>
                  </a:cubicBezTo>
                  <a:cubicBezTo>
                    <a:pt x="11" y="572"/>
                    <a:pt x="5" y="568"/>
                    <a:pt x="0" y="556"/>
                  </a:cubicBezTo>
                  <a:cubicBezTo>
                    <a:pt x="16" y="548"/>
                    <a:pt x="32" y="505"/>
                    <a:pt x="32" y="485"/>
                  </a:cubicBezTo>
                  <a:cubicBezTo>
                    <a:pt x="32" y="450"/>
                    <a:pt x="16" y="428"/>
                    <a:pt x="16" y="396"/>
                  </a:cubicBezTo>
                  <a:cubicBezTo>
                    <a:pt x="16" y="380"/>
                    <a:pt x="34" y="370"/>
                    <a:pt x="38" y="358"/>
                  </a:cubicBezTo>
                  <a:cubicBezTo>
                    <a:pt x="48" y="327"/>
                    <a:pt x="70" y="285"/>
                    <a:pt x="88" y="258"/>
                  </a:cubicBezTo>
                  <a:cubicBezTo>
                    <a:pt x="99" y="243"/>
                    <a:pt x="119" y="245"/>
                    <a:pt x="132" y="237"/>
                  </a:cubicBezTo>
                  <a:cubicBezTo>
                    <a:pt x="144" y="230"/>
                    <a:pt x="163" y="214"/>
                    <a:pt x="166" y="201"/>
                  </a:cubicBezTo>
                  <a:cubicBezTo>
                    <a:pt x="176" y="172"/>
                    <a:pt x="164" y="159"/>
                    <a:pt x="179" y="139"/>
                  </a:cubicBezTo>
                  <a:cubicBezTo>
                    <a:pt x="199" y="113"/>
                    <a:pt x="225" y="88"/>
                    <a:pt x="244" y="64"/>
                  </a:cubicBezTo>
                  <a:cubicBezTo>
                    <a:pt x="242" y="64"/>
                    <a:pt x="242" y="64"/>
                    <a:pt x="242" y="64"/>
                  </a:cubicBezTo>
                  <a:cubicBezTo>
                    <a:pt x="248" y="56"/>
                    <a:pt x="250" y="48"/>
                    <a:pt x="257" y="42"/>
                  </a:cubicBezTo>
                  <a:cubicBezTo>
                    <a:pt x="276" y="56"/>
                    <a:pt x="296" y="62"/>
                    <a:pt x="322" y="62"/>
                  </a:cubicBezTo>
                  <a:cubicBezTo>
                    <a:pt x="338" y="62"/>
                    <a:pt x="341" y="52"/>
                    <a:pt x="350" y="48"/>
                  </a:cubicBezTo>
                  <a:cubicBezTo>
                    <a:pt x="379" y="33"/>
                    <a:pt x="435" y="10"/>
                    <a:pt x="469" y="10"/>
                  </a:cubicBezTo>
                  <a:cubicBezTo>
                    <a:pt x="480" y="10"/>
                    <a:pt x="490" y="18"/>
                    <a:pt x="496" y="18"/>
                  </a:cubicBezTo>
                  <a:cubicBezTo>
                    <a:pt x="504" y="18"/>
                    <a:pt x="516" y="6"/>
                    <a:pt x="528" y="6"/>
                  </a:cubicBezTo>
                  <a:cubicBezTo>
                    <a:pt x="538" y="6"/>
                    <a:pt x="542" y="12"/>
                    <a:pt x="550" y="12"/>
                  </a:cubicBezTo>
                  <a:cubicBezTo>
                    <a:pt x="566" y="12"/>
                    <a:pt x="566" y="0"/>
                    <a:pt x="581" y="0"/>
                  </a:cubicBezTo>
                  <a:cubicBezTo>
                    <a:pt x="595" y="0"/>
                    <a:pt x="591" y="14"/>
                    <a:pt x="603" y="14"/>
                  </a:cubicBezTo>
                  <a:cubicBezTo>
                    <a:pt x="608" y="14"/>
                    <a:pt x="610" y="10"/>
                    <a:pt x="615" y="10"/>
                  </a:cubicBezTo>
                  <a:cubicBezTo>
                    <a:pt x="614" y="21"/>
                    <a:pt x="603" y="20"/>
                    <a:pt x="603" y="30"/>
                  </a:cubicBezTo>
                  <a:cubicBezTo>
                    <a:pt x="603" y="37"/>
                    <a:pt x="613" y="41"/>
                    <a:pt x="613" y="48"/>
                  </a:cubicBezTo>
                  <a:cubicBezTo>
                    <a:pt x="613" y="60"/>
                    <a:pt x="603" y="66"/>
                    <a:pt x="603" y="78"/>
                  </a:cubicBezTo>
                  <a:cubicBezTo>
                    <a:pt x="603" y="98"/>
                    <a:pt x="623" y="115"/>
                    <a:pt x="638" y="115"/>
                  </a:cubicBezTo>
                  <a:cubicBezTo>
                    <a:pt x="647" y="115"/>
                    <a:pt x="653" y="115"/>
                    <a:pt x="659" y="115"/>
                  </a:cubicBezTo>
                  <a:cubicBezTo>
                    <a:pt x="708" y="115"/>
                    <a:pt x="725" y="179"/>
                    <a:pt x="781" y="179"/>
                  </a:cubicBezTo>
                  <a:cubicBezTo>
                    <a:pt x="788" y="179"/>
                    <a:pt x="797" y="171"/>
                    <a:pt x="797" y="167"/>
                  </a:cubicBezTo>
                  <a:cubicBezTo>
                    <a:pt x="797" y="161"/>
                    <a:pt x="797" y="157"/>
                    <a:pt x="797" y="151"/>
                  </a:cubicBezTo>
                  <a:cubicBezTo>
                    <a:pt x="797" y="126"/>
                    <a:pt x="815" y="126"/>
                    <a:pt x="838" y="118"/>
                  </a:cubicBezTo>
                  <a:lnTo>
                    <a:pt x="841" y="119"/>
                  </a:lnTo>
                  <a:close/>
                </a:path>
              </a:pathLst>
            </a:custGeom>
            <a:solidFill>
              <a:srgbClr val="FFC000"/>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67" name="Freeform 13">
              <a:extLst>
                <a:ext uri="{FF2B5EF4-FFF2-40B4-BE49-F238E27FC236}">
                  <a16:creationId xmlns:a16="http://schemas.microsoft.com/office/drawing/2014/main" id="{0001557F-D352-43C1-B847-70510F145ECB}"/>
                </a:ext>
              </a:extLst>
            </p:cNvPr>
            <p:cNvSpPr>
              <a:spLocks/>
            </p:cNvSpPr>
            <p:nvPr/>
          </p:nvSpPr>
          <p:spPr bwMode="auto">
            <a:xfrm>
              <a:off x="3115" y="1295"/>
              <a:ext cx="600" cy="546"/>
            </a:xfrm>
            <a:custGeom>
              <a:avLst/>
              <a:gdLst>
                <a:gd name="T0" fmla="*/ 176 w 803"/>
                <a:gd name="T1" fmla="*/ 277 h 730"/>
                <a:gd name="T2" fmla="*/ 194 w 803"/>
                <a:gd name="T3" fmla="*/ 226 h 730"/>
                <a:gd name="T4" fmla="*/ 210 w 803"/>
                <a:gd name="T5" fmla="*/ 154 h 730"/>
                <a:gd name="T6" fmla="*/ 215 w 803"/>
                <a:gd name="T7" fmla="*/ 138 h 730"/>
                <a:gd name="T8" fmla="*/ 186 w 803"/>
                <a:gd name="T9" fmla="*/ 139 h 730"/>
                <a:gd name="T10" fmla="*/ 110 w 803"/>
                <a:gd name="T11" fmla="*/ 139 h 730"/>
                <a:gd name="T12" fmla="*/ 47 w 803"/>
                <a:gd name="T13" fmla="*/ 143 h 730"/>
                <a:gd name="T14" fmla="*/ 45 w 803"/>
                <a:gd name="T15" fmla="*/ 138 h 730"/>
                <a:gd name="T16" fmla="*/ 0 w 803"/>
                <a:gd name="T17" fmla="*/ 98 h 730"/>
                <a:gd name="T18" fmla="*/ 16 w 803"/>
                <a:gd name="T19" fmla="*/ 67 h 730"/>
                <a:gd name="T20" fmla="*/ 72 w 803"/>
                <a:gd name="T21" fmla="*/ 36 h 730"/>
                <a:gd name="T22" fmla="*/ 84 w 803"/>
                <a:gd name="T23" fmla="*/ 23 h 730"/>
                <a:gd name="T24" fmla="*/ 138 w 803"/>
                <a:gd name="T25" fmla="*/ 7 h 730"/>
                <a:gd name="T26" fmla="*/ 219 w 803"/>
                <a:gd name="T27" fmla="*/ 12 h 730"/>
                <a:gd name="T28" fmla="*/ 300 w 803"/>
                <a:gd name="T29" fmla="*/ 28 h 730"/>
                <a:gd name="T30" fmla="*/ 384 w 803"/>
                <a:gd name="T31" fmla="*/ 38 h 730"/>
                <a:gd name="T32" fmla="*/ 440 w 803"/>
                <a:gd name="T33" fmla="*/ 79 h 730"/>
                <a:gd name="T34" fmla="*/ 477 w 803"/>
                <a:gd name="T35" fmla="*/ 59 h 730"/>
                <a:gd name="T36" fmla="*/ 483 w 803"/>
                <a:gd name="T37" fmla="*/ 78 h 730"/>
                <a:gd name="T38" fmla="*/ 496 w 803"/>
                <a:gd name="T39" fmla="*/ 117 h 730"/>
                <a:gd name="T40" fmla="*/ 531 w 803"/>
                <a:gd name="T41" fmla="*/ 137 h 730"/>
                <a:gd name="T42" fmla="*/ 602 w 803"/>
                <a:gd name="T43" fmla="*/ 137 h 730"/>
                <a:gd name="T44" fmla="*/ 618 w 803"/>
                <a:gd name="T45" fmla="*/ 113 h 730"/>
                <a:gd name="T46" fmla="*/ 666 w 803"/>
                <a:gd name="T47" fmla="*/ 92 h 730"/>
                <a:gd name="T48" fmla="*/ 755 w 803"/>
                <a:gd name="T49" fmla="*/ 133 h 730"/>
                <a:gd name="T50" fmla="*/ 765 w 803"/>
                <a:gd name="T51" fmla="*/ 173 h 730"/>
                <a:gd name="T52" fmla="*/ 747 w 803"/>
                <a:gd name="T53" fmla="*/ 214 h 730"/>
                <a:gd name="T54" fmla="*/ 750 w 803"/>
                <a:gd name="T55" fmla="*/ 249 h 730"/>
                <a:gd name="T56" fmla="*/ 772 w 803"/>
                <a:gd name="T57" fmla="*/ 281 h 730"/>
                <a:gd name="T58" fmla="*/ 765 w 803"/>
                <a:gd name="T59" fmla="*/ 323 h 730"/>
                <a:gd name="T60" fmla="*/ 771 w 803"/>
                <a:gd name="T61" fmla="*/ 419 h 730"/>
                <a:gd name="T62" fmla="*/ 770 w 803"/>
                <a:gd name="T63" fmla="*/ 432 h 730"/>
                <a:gd name="T64" fmla="*/ 675 w 803"/>
                <a:gd name="T65" fmla="*/ 416 h 730"/>
                <a:gd name="T66" fmla="*/ 636 w 803"/>
                <a:gd name="T67" fmla="*/ 396 h 730"/>
                <a:gd name="T68" fmla="*/ 572 w 803"/>
                <a:gd name="T69" fmla="*/ 373 h 730"/>
                <a:gd name="T70" fmla="*/ 539 w 803"/>
                <a:gd name="T71" fmla="*/ 346 h 730"/>
                <a:gd name="T72" fmla="*/ 477 w 803"/>
                <a:gd name="T73" fmla="*/ 329 h 730"/>
                <a:gd name="T74" fmla="*/ 522 w 803"/>
                <a:gd name="T75" fmla="*/ 404 h 730"/>
                <a:gd name="T76" fmla="*/ 543 w 803"/>
                <a:gd name="T77" fmla="*/ 408 h 730"/>
                <a:gd name="T78" fmla="*/ 538 w 803"/>
                <a:gd name="T79" fmla="*/ 443 h 730"/>
                <a:gd name="T80" fmla="*/ 651 w 803"/>
                <a:gd name="T81" fmla="*/ 405 h 730"/>
                <a:gd name="T82" fmla="*/ 698 w 803"/>
                <a:gd name="T83" fmla="*/ 469 h 730"/>
                <a:gd name="T84" fmla="*/ 712 w 803"/>
                <a:gd name="T85" fmla="*/ 487 h 730"/>
                <a:gd name="T86" fmla="*/ 705 w 803"/>
                <a:gd name="T87" fmla="*/ 544 h 730"/>
                <a:gd name="T88" fmla="*/ 671 w 803"/>
                <a:gd name="T89" fmla="*/ 579 h 730"/>
                <a:gd name="T90" fmla="*/ 628 w 803"/>
                <a:gd name="T91" fmla="*/ 625 h 730"/>
                <a:gd name="T92" fmla="*/ 565 w 803"/>
                <a:gd name="T93" fmla="*/ 663 h 730"/>
                <a:gd name="T94" fmla="*/ 456 w 803"/>
                <a:gd name="T95" fmla="*/ 711 h 730"/>
                <a:gd name="T96" fmla="*/ 402 w 803"/>
                <a:gd name="T97" fmla="*/ 727 h 730"/>
                <a:gd name="T98" fmla="*/ 374 w 803"/>
                <a:gd name="T99" fmla="*/ 719 h 730"/>
                <a:gd name="T100" fmla="*/ 359 w 803"/>
                <a:gd name="T101" fmla="*/ 670 h 730"/>
                <a:gd name="T102" fmla="*/ 341 w 803"/>
                <a:gd name="T103" fmla="*/ 613 h 730"/>
                <a:gd name="T104" fmla="*/ 278 w 803"/>
                <a:gd name="T105" fmla="*/ 505 h 730"/>
                <a:gd name="T106" fmla="*/ 265 w 803"/>
                <a:gd name="T107" fmla="*/ 467 h 730"/>
                <a:gd name="T108" fmla="*/ 240 w 803"/>
                <a:gd name="T109" fmla="*/ 453 h 730"/>
                <a:gd name="T110" fmla="*/ 225 w 803"/>
                <a:gd name="T111" fmla="*/ 412 h 730"/>
                <a:gd name="T112" fmla="*/ 187 w 803"/>
                <a:gd name="T113" fmla="*/ 354 h 730"/>
                <a:gd name="T114" fmla="*/ 193 w 803"/>
                <a:gd name="T115" fmla="*/ 319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3" h="730">
                  <a:moveTo>
                    <a:pt x="193" y="319"/>
                  </a:moveTo>
                  <a:cubicBezTo>
                    <a:pt x="176" y="277"/>
                    <a:pt x="176" y="277"/>
                    <a:pt x="176" y="277"/>
                  </a:cubicBezTo>
                  <a:cubicBezTo>
                    <a:pt x="176" y="272"/>
                    <a:pt x="181" y="272"/>
                    <a:pt x="182" y="268"/>
                  </a:cubicBezTo>
                  <a:cubicBezTo>
                    <a:pt x="187" y="251"/>
                    <a:pt x="190" y="242"/>
                    <a:pt x="194" y="226"/>
                  </a:cubicBezTo>
                  <a:cubicBezTo>
                    <a:pt x="199" y="210"/>
                    <a:pt x="214" y="206"/>
                    <a:pt x="214" y="188"/>
                  </a:cubicBezTo>
                  <a:cubicBezTo>
                    <a:pt x="214" y="175"/>
                    <a:pt x="210" y="164"/>
                    <a:pt x="210" y="154"/>
                  </a:cubicBezTo>
                  <a:cubicBezTo>
                    <a:pt x="210" y="149"/>
                    <a:pt x="214" y="148"/>
                    <a:pt x="215" y="146"/>
                  </a:cubicBezTo>
                  <a:cubicBezTo>
                    <a:pt x="215" y="138"/>
                    <a:pt x="215" y="138"/>
                    <a:pt x="215" y="138"/>
                  </a:cubicBezTo>
                  <a:cubicBezTo>
                    <a:pt x="209" y="140"/>
                    <a:pt x="207" y="145"/>
                    <a:pt x="201" y="145"/>
                  </a:cubicBezTo>
                  <a:cubicBezTo>
                    <a:pt x="193" y="145"/>
                    <a:pt x="189" y="142"/>
                    <a:pt x="186" y="139"/>
                  </a:cubicBezTo>
                  <a:cubicBezTo>
                    <a:pt x="174" y="148"/>
                    <a:pt x="170" y="159"/>
                    <a:pt x="148" y="159"/>
                  </a:cubicBezTo>
                  <a:cubicBezTo>
                    <a:pt x="132" y="159"/>
                    <a:pt x="126" y="139"/>
                    <a:pt x="110" y="139"/>
                  </a:cubicBezTo>
                  <a:cubicBezTo>
                    <a:pt x="94" y="139"/>
                    <a:pt x="97" y="157"/>
                    <a:pt x="84" y="157"/>
                  </a:cubicBezTo>
                  <a:cubicBezTo>
                    <a:pt x="69" y="157"/>
                    <a:pt x="62" y="136"/>
                    <a:pt x="47" y="143"/>
                  </a:cubicBezTo>
                  <a:cubicBezTo>
                    <a:pt x="39" y="143"/>
                    <a:pt x="39" y="143"/>
                    <a:pt x="39" y="143"/>
                  </a:cubicBezTo>
                  <a:cubicBezTo>
                    <a:pt x="41" y="142"/>
                    <a:pt x="44" y="140"/>
                    <a:pt x="45" y="138"/>
                  </a:cubicBezTo>
                  <a:cubicBezTo>
                    <a:pt x="40" y="133"/>
                    <a:pt x="19" y="121"/>
                    <a:pt x="26" y="113"/>
                  </a:cubicBezTo>
                  <a:cubicBezTo>
                    <a:pt x="19" y="103"/>
                    <a:pt x="11" y="104"/>
                    <a:pt x="0" y="98"/>
                  </a:cubicBezTo>
                  <a:cubicBezTo>
                    <a:pt x="8" y="90"/>
                    <a:pt x="16" y="92"/>
                    <a:pt x="16" y="77"/>
                  </a:cubicBezTo>
                  <a:cubicBezTo>
                    <a:pt x="16" y="71"/>
                    <a:pt x="15" y="71"/>
                    <a:pt x="16" y="67"/>
                  </a:cubicBezTo>
                  <a:cubicBezTo>
                    <a:pt x="11" y="67"/>
                    <a:pt x="3" y="68"/>
                    <a:pt x="3" y="63"/>
                  </a:cubicBezTo>
                  <a:cubicBezTo>
                    <a:pt x="3" y="39"/>
                    <a:pt x="58" y="44"/>
                    <a:pt x="72" y="36"/>
                  </a:cubicBezTo>
                  <a:cubicBezTo>
                    <a:pt x="70" y="30"/>
                    <a:pt x="65" y="32"/>
                    <a:pt x="65" y="27"/>
                  </a:cubicBezTo>
                  <a:cubicBezTo>
                    <a:pt x="65" y="20"/>
                    <a:pt x="80" y="23"/>
                    <a:pt x="84" y="23"/>
                  </a:cubicBezTo>
                  <a:cubicBezTo>
                    <a:pt x="93" y="23"/>
                    <a:pt x="107" y="23"/>
                    <a:pt x="107" y="23"/>
                  </a:cubicBezTo>
                  <a:cubicBezTo>
                    <a:pt x="116" y="23"/>
                    <a:pt x="130" y="13"/>
                    <a:pt x="138" y="7"/>
                  </a:cubicBezTo>
                  <a:cubicBezTo>
                    <a:pt x="148" y="1"/>
                    <a:pt x="169" y="0"/>
                    <a:pt x="182" y="0"/>
                  </a:cubicBezTo>
                  <a:cubicBezTo>
                    <a:pt x="203" y="0"/>
                    <a:pt x="202" y="12"/>
                    <a:pt x="219" y="12"/>
                  </a:cubicBezTo>
                  <a:cubicBezTo>
                    <a:pt x="219" y="21"/>
                    <a:pt x="249" y="27"/>
                    <a:pt x="257" y="28"/>
                  </a:cubicBezTo>
                  <a:cubicBezTo>
                    <a:pt x="279" y="28"/>
                    <a:pt x="293" y="28"/>
                    <a:pt x="300" y="28"/>
                  </a:cubicBezTo>
                  <a:cubicBezTo>
                    <a:pt x="321" y="28"/>
                    <a:pt x="330" y="6"/>
                    <a:pt x="353" y="6"/>
                  </a:cubicBezTo>
                  <a:cubicBezTo>
                    <a:pt x="377" y="6"/>
                    <a:pt x="376" y="21"/>
                    <a:pt x="384" y="38"/>
                  </a:cubicBezTo>
                  <a:cubicBezTo>
                    <a:pt x="385" y="41"/>
                    <a:pt x="400" y="51"/>
                    <a:pt x="402" y="51"/>
                  </a:cubicBezTo>
                  <a:cubicBezTo>
                    <a:pt x="415" y="55"/>
                    <a:pt x="418" y="79"/>
                    <a:pt x="440" y="79"/>
                  </a:cubicBezTo>
                  <a:cubicBezTo>
                    <a:pt x="456" y="79"/>
                    <a:pt x="456" y="65"/>
                    <a:pt x="467" y="61"/>
                  </a:cubicBezTo>
                  <a:cubicBezTo>
                    <a:pt x="473" y="59"/>
                    <a:pt x="472" y="59"/>
                    <a:pt x="477" y="59"/>
                  </a:cubicBezTo>
                  <a:cubicBezTo>
                    <a:pt x="480" y="63"/>
                    <a:pt x="480" y="70"/>
                    <a:pt x="483" y="73"/>
                  </a:cubicBezTo>
                  <a:cubicBezTo>
                    <a:pt x="482" y="75"/>
                    <a:pt x="483" y="76"/>
                    <a:pt x="483" y="78"/>
                  </a:cubicBezTo>
                  <a:cubicBezTo>
                    <a:pt x="483" y="86"/>
                    <a:pt x="489" y="85"/>
                    <a:pt x="493" y="91"/>
                  </a:cubicBezTo>
                  <a:cubicBezTo>
                    <a:pt x="499" y="101"/>
                    <a:pt x="492" y="107"/>
                    <a:pt x="496" y="117"/>
                  </a:cubicBezTo>
                  <a:cubicBezTo>
                    <a:pt x="500" y="125"/>
                    <a:pt x="510" y="121"/>
                    <a:pt x="518" y="122"/>
                  </a:cubicBezTo>
                  <a:cubicBezTo>
                    <a:pt x="525" y="124"/>
                    <a:pt x="527" y="132"/>
                    <a:pt x="531" y="137"/>
                  </a:cubicBezTo>
                  <a:cubicBezTo>
                    <a:pt x="537" y="143"/>
                    <a:pt x="556" y="141"/>
                    <a:pt x="566" y="141"/>
                  </a:cubicBezTo>
                  <a:cubicBezTo>
                    <a:pt x="579" y="141"/>
                    <a:pt x="593" y="139"/>
                    <a:pt x="602" y="137"/>
                  </a:cubicBezTo>
                  <a:cubicBezTo>
                    <a:pt x="602" y="129"/>
                    <a:pt x="602" y="129"/>
                    <a:pt x="602" y="122"/>
                  </a:cubicBezTo>
                  <a:cubicBezTo>
                    <a:pt x="602" y="115"/>
                    <a:pt x="611" y="115"/>
                    <a:pt x="618" y="113"/>
                  </a:cubicBezTo>
                  <a:cubicBezTo>
                    <a:pt x="627" y="109"/>
                    <a:pt x="624" y="106"/>
                    <a:pt x="632" y="103"/>
                  </a:cubicBezTo>
                  <a:cubicBezTo>
                    <a:pt x="646" y="98"/>
                    <a:pt x="655" y="101"/>
                    <a:pt x="666" y="92"/>
                  </a:cubicBezTo>
                  <a:cubicBezTo>
                    <a:pt x="683" y="102"/>
                    <a:pt x="693" y="103"/>
                    <a:pt x="708" y="109"/>
                  </a:cubicBezTo>
                  <a:cubicBezTo>
                    <a:pt x="727" y="115"/>
                    <a:pt x="733" y="133"/>
                    <a:pt x="755" y="133"/>
                  </a:cubicBezTo>
                  <a:cubicBezTo>
                    <a:pt x="755" y="137"/>
                    <a:pt x="760" y="139"/>
                    <a:pt x="761" y="142"/>
                  </a:cubicBezTo>
                  <a:cubicBezTo>
                    <a:pt x="765" y="154"/>
                    <a:pt x="760" y="166"/>
                    <a:pt x="765" y="173"/>
                  </a:cubicBezTo>
                  <a:cubicBezTo>
                    <a:pt x="759" y="176"/>
                    <a:pt x="747" y="205"/>
                    <a:pt x="747" y="206"/>
                  </a:cubicBezTo>
                  <a:cubicBezTo>
                    <a:pt x="747" y="209"/>
                    <a:pt x="749" y="213"/>
                    <a:pt x="747" y="214"/>
                  </a:cubicBezTo>
                  <a:cubicBezTo>
                    <a:pt x="749" y="218"/>
                    <a:pt x="749" y="220"/>
                    <a:pt x="750" y="224"/>
                  </a:cubicBezTo>
                  <a:cubicBezTo>
                    <a:pt x="750" y="249"/>
                    <a:pt x="750" y="249"/>
                    <a:pt x="750" y="249"/>
                  </a:cubicBezTo>
                  <a:cubicBezTo>
                    <a:pt x="753" y="256"/>
                    <a:pt x="751" y="260"/>
                    <a:pt x="754" y="268"/>
                  </a:cubicBezTo>
                  <a:cubicBezTo>
                    <a:pt x="757" y="275"/>
                    <a:pt x="772" y="268"/>
                    <a:pt x="772" y="281"/>
                  </a:cubicBezTo>
                  <a:cubicBezTo>
                    <a:pt x="772" y="298"/>
                    <a:pt x="755" y="295"/>
                    <a:pt x="755" y="309"/>
                  </a:cubicBezTo>
                  <a:cubicBezTo>
                    <a:pt x="755" y="319"/>
                    <a:pt x="762" y="319"/>
                    <a:pt x="765" y="323"/>
                  </a:cubicBezTo>
                  <a:cubicBezTo>
                    <a:pt x="777" y="350"/>
                    <a:pt x="803" y="354"/>
                    <a:pt x="803" y="388"/>
                  </a:cubicBezTo>
                  <a:cubicBezTo>
                    <a:pt x="783" y="392"/>
                    <a:pt x="771" y="396"/>
                    <a:pt x="771" y="419"/>
                  </a:cubicBezTo>
                  <a:cubicBezTo>
                    <a:pt x="771" y="424"/>
                    <a:pt x="774" y="428"/>
                    <a:pt x="774" y="432"/>
                  </a:cubicBezTo>
                  <a:cubicBezTo>
                    <a:pt x="774" y="433"/>
                    <a:pt x="771" y="432"/>
                    <a:pt x="770" y="432"/>
                  </a:cubicBezTo>
                  <a:cubicBezTo>
                    <a:pt x="755" y="432"/>
                    <a:pt x="722" y="423"/>
                    <a:pt x="702" y="423"/>
                  </a:cubicBezTo>
                  <a:cubicBezTo>
                    <a:pt x="698" y="423"/>
                    <a:pt x="676" y="416"/>
                    <a:pt x="675" y="416"/>
                  </a:cubicBezTo>
                  <a:cubicBezTo>
                    <a:pt x="668" y="408"/>
                    <a:pt x="668" y="384"/>
                    <a:pt x="652" y="384"/>
                  </a:cubicBezTo>
                  <a:cubicBezTo>
                    <a:pt x="643" y="384"/>
                    <a:pt x="640" y="391"/>
                    <a:pt x="636" y="396"/>
                  </a:cubicBezTo>
                  <a:cubicBezTo>
                    <a:pt x="598" y="396"/>
                    <a:pt x="598" y="396"/>
                    <a:pt x="598" y="396"/>
                  </a:cubicBezTo>
                  <a:cubicBezTo>
                    <a:pt x="586" y="392"/>
                    <a:pt x="580" y="381"/>
                    <a:pt x="572" y="373"/>
                  </a:cubicBezTo>
                  <a:cubicBezTo>
                    <a:pt x="563" y="364"/>
                    <a:pt x="551" y="369"/>
                    <a:pt x="543" y="360"/>
                  </a:cubicBezTo>
                  <a:cubicBezTo>
                    <a:pt x="538" y="355"/>
                    <a:pt x="540" y="349"/>
                    <a:pt x="539" y="346"/>
                  </a:cubicBezTo>
                  <a:cubicBezTo>
                    <a:pt x="530" y="328"/>
                    <a:pt x="514" y="303"/>
                    <a:pt x="493" y="303"/>
                  </a:cubicBezTo>
                  <a:cubicBezTo>
                    <a:pt x="482" y="303"/>
                    <a:pt x="477" y="318"/>
                    <a:pt x="477" y="329"/>
                  </a:cubicBezTo>
                  <a:cubicBezTo>
                    <a:pt x="477" y="337"/>
                    <a:pt x="477" y="341"/>
                    <a:pt x="479" y="347"/>
                  </a:cubicBezTo>
                  <a:cubicBezTo>
                    <a:pt x="484" y="366"/>
                    <a:pt x="505" y="400"/>
                    <a:pt x="522" y="404"/>
                  </a:cubicBezTo>
                  <a:cubicBezTo>
                    <a:pt x="522" y="413"/>
                    <a:pt x="527" y="416"/>
                    <a:pt x="527" y="423"/>
                  </a:cubicBezTo>
                  <a:cubicBezTo>
                    <a:pt x="537" y="420"/>
                    <a:pt x="535" y="410"/>
                    <a:pt x="543" y="408"/>
                  </a:cubicBezTo>
                  <a:cubicBezTo>
                    <a:pt x="543" y="412"/>
                    <a:pt x="543" y="414"/>
                    <a:pt x="543" y="417"/>
                  </a:cubicBezTo>
                  <a:cubicBezTo>
                    <a:pt x="543" y="427"/>
                    <a:pt x="538" y="433"/>
                    <a:pt x="538" y="443"/>
                  </a:cubicBezTo>
                  <a:cubicBezTo>
                    <a:pt x="538" y="454"/>
                    <a:pt x="558" y="459"/>
                    <a:pt x="569" y="459"/>
                  </a:cubicBezTo>
                  <a:cubicBezTo>
                    <a:pt x="620" y="459"/>
                    <a:pt x="624" y="427"/>
                    <a:pt x="651" y="405"/>
                  </a:cubicBezTo>
                  <a:cubicBezTo>
                    <a:pt x="651" y="435"/>
                    <a:pt x="651" y="435"/>
                    <a:pt x="651" y="435"/>
                  </a:cubicBezTo>
                  <a:cubicBezTo>
                    <a:pt x="662" y="458"/>
                    <a:pt x="676" y="462"/>
                    <a:pt x="698" y="469"/>
                  </a:cubicBezTo>
                  <a:cubicBezTo>
                    <a:pt x="706" y="471"/>
                    <a:pt x="707" y="485"/>
                    <a:pt x="712" y="488"/>
                  </a:cubicBezTo>
                  <a:cubicBezTo>
                    <a:pt x="712" y="487"/>
                    <a:pt x="712" y="487"/>
                    <a:pt x="712" y="487"/>
                  </a:cubicBezTo>
                  <a:cubicBezTo>
                    <a:pt x="716" y="494"/>
                    <a:pt x="727" y="493"/>
                    <a:pt x="727" y="500"/>
                  </a:cubicBezTo>
                  <a:cubicBezTo>
                    <a:pt x="727" y="518"/>
                    <a:pt x="705" y="525"/>
                    <a:pt x="705" y="544"/>
                  </a:cubicBezTo>
                  <a:cubicBezTo>
                    <a:pt x="693" y="544"/>
                    <a:pt x="686" y="547"/>
                    <a:pt x="683" y="556"/>
                  </a:cubicBezTo>
                  <a:cubicBezTo>
                    <a:pt x="680" y="566"/>
                    <a:pt x="680" y="579"/>
                    <a:pt x="671" y="579"/>
                  </a:cubicBezTo>
                  <a:cubicBezTo>
                    <a:pt x="660" y="579"/>
                    <a:pt x="661" y="602"/>
                    <a:pt x="649" y="602"/>
                  </a:cubicBezTo>
                  <a:cubicBezTo>
                    <a:pt x="643" y="602"/>
                    <a:pt x="628" y="616"/>
                    <a:pt x="628" y="625"/>
                  </a:cubicBezTo>
                  <a:cubicBezTo>
                    <a:pt x="608" y="629"/>
                    <a:pt x="562" y="638"/>
                    <a:pt x="562" y="656"/>
                  </a:cubicBezTo>
                  <a:cubicBezTo>
                    <a:pt x="562" y="658"/>
                    <a:pt x="563" y="661"/>
                    <a:pt x="565" y="663"/>
                  </a:cubicBezTo>
                  <a:cubicBezTo>
                    <a:pt x="547" y="672"/>
                    <a:pt x="524" y="677"/>
                    <a:pt x="505" y="682"/>
                  </a:cubicBezTo>
                  <a:cubicBezTo>
                    <a:pt x="496" y="684"/>
                    <a:pt x="466" y="706"/>
                    <a:pt x="456" y="711"/>
                  </a:cubicBezTo>
                  <a:cubicBezTo>
                    <a:pt x="433" y="711"/>
                    <a:pt x="433" y="711"/>
                    <a:pt x="433" y="711"/>
                  </a:cubicBezTo>
                  <a:cubicBezTo>
                    <a:pt x="420" y="721"/>
                    <a:pt x="418" y="727"/>
                    <a:pt x="402" y="727"/>
                  </a:cubicBezTo>
                  <a:cubicBezTo>
                    <a:pt x="397" y="730"/>
                    <a:pt x="397" y="730"/>
                    <a:pt x="397" y="730"/>
                  </a:cubicBezTo>
                  <a:cubicBezTo>
                    <a:pt x="395" y="730"/>
                    <a:pt x="376" y="721"/>
                    <a:pt x="374" y="719"/>
                  </a:cubicBezTo>
                  <a:cubicBezTo>
                    <a:pt x="372" y="718"/>
                    <a:pt x="378" y="718"/>
                    <a:pt x="373" y="710"/>
                  </a:cubicBezTo>
                  <a:cubicBezTo>
                    <a:pt x="365" y="698"/>
                    <a:pt x="359" y="685"/>
                    <a:pt x="359" y="670"/>
                  </a:cubicBezTo>
                  <a:cubicBezTo>
                    <a:pt x="351" y="669"/>
                    <a:pt x="357" y="654"/>
                    <a:pt x="358" y="647"/>
                  </a:cubicBezTo>
                  <a:cubicBezTo>
                    <a:pt x="362" y="629"/>
                    <a:pt x="349" y="622"/>
                    <a:pt x="341" y="613"/>
                  </a:cubicBezTo>
                  <a:cubicBezTo>
                    <a:pt x="332" y="604"/>
                    <a:pt x="311" y="577"/>
                    <a:pt x="311" y="557"/>
                  </a:cubicBezTo>
                  <a:cubicBezTo>
                    <a:pt x="285" y="551"/>
                    <a:pt x="278" y="535"/>
                    <a:pt x="278" y="505"/>
                  </a:cubicBezTo>
                  <a:cubicBezTo>
                    <a:pt x="278" y="486"/>
                    <a:pt x="268" y="482"/>
                    <a:pt x="265" y="467"/>
                  </a:cubicBezTo>
                  <a:cubicBezTo>
                    <a:pt x="265" y="467"/>
                    <a:pt x="265" y="467"/>
                    <a:pt x="265" y="467"/>
                  </a:cubicBezTo>
                  <a:cubicBezTo>
                    <a:pt x="262" y="464"/>
                    <a:pt x="258" y="459"/>
                    <a:pt x="256" y="457"/>
                  </a:cubicBezTo>
                  <a:cubicBezTo>
                    <a:pt x="253" y="454"/>
                    <a:pt x="243" y="455"/>
                    <a:pt x="240" y="453"/>
                  </a:cubicBezTo>
                  <a:cubicBezTo>
                    <a:pt x="236" y="448"/>
                    <a:pt x="237" y="436"/>
                    <a:pt x="236" y="431"/>
                  </a:cubicBezTo>
                  <a:cubicBezTo>
                    <a:pt x="234" y="424"/>
                    <a:pt x="228" y="417"/>
                    <a:pt x="225" y="412"/>
                  </a:cubicBezTo>
                  <a:cubicBezTo>
                    <a:pt x="216" y="398"/>
                    <a:pt x="209" y="386"/>
                    <a:pt x="200" y="373"/>
                  </a:cubicBezTo>
                  <a:cubicBezTo>
                    <a:pt x="198" y="369"/>
                    <a:pt x="187" y="356"/>
                    <a:pt x="187" y="354"/>
                  </a:cubicBezTo>
                  <a:cubicBezTo>
                    <a:pt x="187" y="346"/>
                    <a:pt x="193" y="327"/>
                    <a:pt x="193" y="315"/>
                  </a:cubicBezTo>
                  <a:lnTo>
                    <a:pt x="193" y="319"/>
                  </a:lnTo>
                  <a:close/>
                </a:path>
              </a:pathLst>
            </a:custGeom>
            <a:solidFill>
              <a:srgbClr val="92D050"/>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68" name="Freeform 14">
              <a:extLst>
                <a:ext uri="{FF2B5EF4-FFF2-40B4-BE49-F238E27FC236}">
                  <a16:creationId xmlns:a16="http://schemas.microsoft.com/office/drawing/2014/main" id="{AEB4FD5E-D7C7-48BE-B97C-10E12E1B716C}"/>
                </a:ext>
              </a:extLst>
            </p:cNvPr>
            <p:cNvSpPr>
              <a:spLocks/>
            </p:cNvSpPr>
            <p:nvPr/>
          </p:nvSpPr>
          <p:spPr bwMode="auto">
            <a:xfrm>
              <a:off x="3978" y="1889"/>
              <a:ext cx="32" cy="65"/>
            </a:xfrm>
            <a:custGeom>
              <a:avLst/>
              <a:gdLst>
                <a:gd name="T0" fmla="*/ 43 w 43"/>
                <a:gd name="T1" fmla="*/ 54 h 87"/>
                <a:gd name="T2" fmla="*/ 19 w 43"/>
                <a:gd name="T3" fmla="*/ 87 h 87"/>
                <a:gd name="T4" fmla="*/ 0 w 43"/>
                <a:gd name="T5" fmla="*/ 64 h 87"/>
                <a:gd name="T6" fmla="*/ 11 w 43"/>
                <a:gd name="T7" fmla="*/ 0 h 87"/>
                <a:gd name="T8" fmla="*/ 43 w 43"/>
                <a:gd name="T9" fmla="*/ 54 h 87"/>
              </a:gdLst>
              <a:ahLst/>
              <a:cxnLst>
                <a:cxn ang="0">
                  <a:pos x="T0" y="T1"/>
                </a:cxn>
                <a:cxn ang="0">
                  <a:pos x="T2" y="T3"/>
                </a:cxn>
                <a:cxn ang="0">
                  <a:pos x="T4" y="T5"/>
                </a:cxn>
                <a:cxn ang="0">
                  <a:pos x="T6" y="T7"/>
                </a:cxn>
                <a:cxn ang="0">
                  <a:pos x="T8" y="T9"/>
                </a:cxn>
              </a:cxnLst>
              <a:rect l="0" t="0" r="r" b="b"/>
              <a:pathLst>
                <a:path w="43" h="87">
                  <a:moveTo>
                    <a:pt x="43" y="54"/>
                  </a:moveTo>
                  <a:cubicBezTo>
                    <a:pt x="43" y="68"/>
                    <a:pt x="34" y="87"/>
                    <a:pt x="19" y="87"/>
                  </a:cubicBezTo>
                  <a:cubicBezTo>
                    <a:pt x="9" y="87"/>
                    <a:pt x="0" y="75"/>
                    <a:pt x="0" y="64"/>
                  </a:cubicBezTo>
                  <a:cubicBezTo>
                    <a:pt x="0" y="41"/>
                    <a:pt x="11" y="24"/>
                    <a:pt x="11" y="0"/>
                  </a:cubicBezTo>
                  <a:cubicBezTo>
                    <a:pt x="22" y="19"/>
                    <a:pt x="43" y="29"/>
                    <a:pt x="43" y="54"/>
                  </a:cubicBezTo>
                  <a:close/>
                </a:path>
              </a:pathLst>
            </a:custGeom>
            <a:solidFill>
              <a:srgbClr val="AFCD37"/>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69" name="Freeform 15">
              <a:extLst>
                <a:ext uri="{FF2B5EF4-FFF2-40B4-BE49-F238E27FC236}">
                  <a16:creationId xmlns:a16="http://schemas.microsoft.com/office/drawing/2014/main" id="{581EBA28-0763-427C-AEED-8ADB3CED3C17}"/>
                </a:ext>
              </a:extLst>
            </p:cNvPr>
            <p:cNvSpPr>
              <a:spLocks/>
            </p:cNvSpPr>
            <p:nvPr/>
          </p:nvSpPr>
          <p:spPr bwMode="auto">
            <a:xfrm>
              <a:off x="3673" y="1363"/>
              <a:ext cx="654" cy="553"/>
            </a:xfrm>
            <a:custGeom>
              <a:avLst/>
              <a:gdLst>
                <a:gd name="T0" fmla="*/ 255 w 874"/>
                <a:gd name="T1" fmla="*/ 487 h 740"/>
                <a:gd name="T2" fmla="*/ 299 w 874"/>
                <a:gd name="T3" fmla="*/ 614 h 740"/>
                <a:gd name="T4" fmla="*/ 344 w 874"/>
                <a:gd name="T5" fmla="*/ 724 h 740"/>
                <a:gd name="T6" fmla="*/ 372 w 874"/>
                <a:gd name="T7" fmla="*/ 724 h 740"/>
                <a:gd name="T8" fmla="*/ 408 w 874"/>
                <a:gd name="T9" fmla="*/ 684 h 740"/>
                <a:gd name="T10" fmla="*/ 417 w 874"/>
                <a:gd name="T11" fmla="*/ 615 h 740"/>
                <a:gd name="T12" fmla="*/ 461 w 874"/>
                <a:gd name="T13" fmla="*/ 538 h 740"/>
                <a:gd name="T14" fmla="*/ 561 w 874"/>
                <a:gd name="T15" fmla="*/ 434 h 740"/>
                <a:gd name="T16" fmla="*/ 644 w 874"/>
                <a:gd name="T17" fmla="*/ 393 h 740"/>
                <a:gd name="T18" fmla="*/ 704 w 874"/>
                <a:gd name="T19" fmla="*/ 468 h 740"/>
                <a:gd name="T20" fmla="*/ 726 w 874"/>
                <a:gd name="T21" fmla="*/ 545 h 740"/>
                <a:gd name="T22" fmla="*/ 785 w 874"/>
                <a:gd name="T23" fmla="*/ 541 h 740"/>
                <a:gd name="T24" fmla="*/ 819 w 874"/>
                <a:gd name="T25" fmla="*/ 662 h 740"/>
                <a:gd name="T26" fmla="*/ 840 w 874"/>
                <a:gd name="T27" fmla="*/ 646 h 740"/>
                <a:gd name="T28" fmla="*/ 811 w 874"/>
                <a:gd name="T29" fmla="*/ 571 h 740"/>
                <a:gd name="T30" fmla="*/ 813 w 874"/>
                <a:gd name="T31" fmla="*/ 520 h 740"/>
                <a:gd name="T32" fmla="*/ 829 w 874"/>
                <a:gd name="T33" fmla="*/ 459 h 740"/>
                <a:gd name="T34" fmla="*/ 838 w 874"/>
                <a:gd name="T35" fmla="*/ 384 h 740"/>
                <a:gd name="T36" fmla="*/ 803 w 874"/>
                <a:gd name="T37" fmla="*/ 356 h 740"/>
                <a:gd name="T38" fmla="*/ 764 w 874"/>
                <a:gd name="T39" fmla="*/ 227 h 740"/>
                <a:gd name="T40" fmla="*/ 728 w 874"/>
                <a:gd name="T41" fmla="*/ 235 h 740"/>
                <a:gd name="T42" fmla="*/ 641 w 874"/>
                <a:gd name="T43" fmla="*/ 260 h 740"/>
                <a:gd name="T44" fmla="*/ 587 w 874"/>
                <a:gd name="T45" fmla="*/ 267 h 740"/>
                <a:gd name="T46" fmla="*/ 507 w 874"/>
                <a:gd name="T47" fmla="*/ 245 h 740"/>
                <a:gd name="T48" fmla="*/ 436 w 874"/>
                <a:gd name="T49" fmla="*/ 209 h 740"/>
                <a:gd name="T50" fmla="*/ 389 w 874"/>
                <a:gd name="T51" fmla="*/ 161 h 740"/>
                <a:gd name="T52" fmla="*/ 395 w 874"/>
                <a:gd name="T53" fmla="*/ 125 h 740"/>
                <a:gd name="T54" fmla="*/ 367 w 874"/>
                <a:gd name="T55" fmla="*/ 78 h 740"/>
                <a:gd name="T56" fmla="*/ 306 w 874"/>
                <a:gd name="T57" fmla="*/ 30 h 740"/>
                <a:gd name="T58" fmla="*/ 226 w 874"/>
                <a:gd name="T59" fmla="*/ 0 h 740"/>
                <a:gd name="T60" fmla="*/ 163 w 874"/>
                <a:gd name="T61" fmla="*/ 39 h 740"/>
                <a:gd name="T62" fmla="*/ 112 w 874"/>
                <a:gd name="T63" fmla="*/ 24 h 740"/>
                <a:gd name="T64" fmla="*/ 40 w 874"/>
                <a:gd name="T65" fmla="*/ 84 h 740"/>
                <a:gd name="T66" fmla="*/ 0 w 874"/>
                <a:gd name="T67" fmla="*/ 115 h 740"/>
                <a:gd name="T68" fmla="*/ 3 w 874"/>
                <a:gd name="T69" fmla="*/ 158 h 740"/>
                <a:gd name="T70" fmla="*/ 8 w 874"/>
                <a:gd name="T71" fmla="*/ 218 h 740"/>
                <a:gd name="T72" fmla="*/ 24 w 874"/>
                <a:gd name="T73" fmla="*/ 328 h 740"/>
                <a:gd name="T74" fmla="*/ 60 w 874"/>
                <a:gd name="T75" fmla="*/ 334 h 740"/>
                <a:gd name="T76" fmla="*/ 121 w 874"/>
                <a:gd name="T77" fmla="*/ 334 h 740"/>
                <a:gd name="T78" fmla="*/ 203 w 874"/>
                <a:gd name="T79" fmla="*/ 395 h 740"/>
                <a:gd name="T80" fmla="*/ 218 w 874"/>
                <a:gd name="T81" fmla="*/ 447 h 740"/>
                <a:gd name="T82" fmla="*/ 250 w 874"/>
                <a:gd name="T83" fmla="*/ 421 h 740"/>
                <a:gd name="T84" fmla="*/ 257 w 874"/>
                <a:gd name="T85" fmla="*/ 479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74" h="740">
                  <a:moveTo>
                    <a:pt x="257" y="479"/>
                  </a:moveTo>
                  <a:cubicBezTo>
                    <a:pt x="253" y="475"/>
                    <a:pt x="253" y="475"/>
                    <a:pt x="253" y="475"/>
                  </a:cubicBezTo>
                  <a:cubicBezTo>
                    <a:pt x="253" y="478"/>
                    <a:pt x="255" y="484"/>
                    <a:pt x="255" y="487"/>
                  </a:cubicBezTo>
                  <a:cubicBezTo>
                    <a:pt x="255" y="502"/>
                    <a:pt x="263" y="517"/>
                    <a:pt x="267" y="533"/>
                  </a:cubicBezTo>
                  <a:cubicBezTo>
                    <a:pt x="273" y="550"/>
                    <a:pt x="286" y="577"/>
                    <a:pt x="290" y="588"/>
                  </a:cubicBezTo>
                  <a:cubicBezTo>
                    <a:pt x="293" y="599"/>
                    <a:pt x="293" y="604"/>
                    <a:pt x="299" y="614"/>
                  </a:cubicBezTo>
                  <a:cubicBezTo>
                    <a:pt x="305" y="623"/>
                    <a:pt x="302" y="634"/>
                    <a:pt x="308" y="647"/>
                  </a:cubicBezTo>
                  <a:cubicBezTo>
                    <a:pt x="311" y="653"/>
                    <a:pt x="321" y="661"/>
                    <a:pt x="324" y="672"/>
                  </a:cubicBezTo>
                  <a:cubicBezTo>
                    <a:pt x="330" y="689"/>
                    <a:pt x="338" y="705"/>
                    <a:pt x="344" y="724"/>
                  </a:cubicBezTo>
                  <a:cubicBezTo>
                    <a:pt x="345" y="726"/>
                    <a:pt x="347" y="732"/>
                    <a:pt x="351" y="732"/>
                  </a:cubicBezTo>
                  <a:cubicBezTo>
                    <a:pt x="351" y="737"/>
                    <a:pt x="356" y="740"/>
                    <a:pt x="362" y="740"/>
                  </a:cubicBezTo>
                  <a:cubicBezTo>
                    <a:pt x="368" y="740"/>
                    <a:pt x="369" y="730"/>
                    <a:pt x="372" y="724"/>
                  </a:cubicBezTo>
                  <a:cubicBezTo>
                    <a:pt x="376" y="716"/>
                    <a:pt x="377" y="719"/>
                    <a:pt x="386" y="714"/>
                  </a:cubicBezTo>
                  <a:cubicBezTo>
                    <a:pt x="392" y="711"/>
                    <a:pt x="390" y="690"/>
                    <a:pt x="401" y="687"/>
                  </a:cubicBezTo>
                  <a:cubicBezTo>
                    <a:pt x="403" y="686"/>
                    <a:pt x="408" y="686"/>
                    <a:pt x="408" y="684"/>
                  </a:cubicBezTo>
                  <a:cubicBezTo>
                    <a:pt x="412" y="683"/>
                    <a:pt x="412" y="683"/>
                    <a:pt x="412" y="683"/>
                  </a:cubicBezTo>
                  <a:cubicBezTo>
                    <a:pt x="408" y="662"/>
                    <a:pt x="408" y="662"/>
                    <a:pt x="408" y="662"/>
                  </a:cubicBezTo>
                  <a:cubicBezTo>
                    <a:pt x="408" y="647"/>
                    <a:pt x="417" y="635"/>
                    <a:pt x="417" y="615"/>
                  </a:cubicBezTo>
                  <a:cubicBezTo>
                    <a:pt x="417" y="602"/>
                    <a:pt x="412" y="594"/>
                    <a:pt x="412" y="580"/>
                  </a:cubicBezTo>
                  <a:cubicBezTo>
                    <a:pt x="412" y="563"/>
                    <a:pt x="428" y="561"/>
                    <a:pt x="442" y="556"/>
                  </a:cubicBezTo>
                  <a:cubicBezTo>
                    <a:pt x="447" y="554"/>
                    <a:pt x="455" y="545"/>
                    <a:pt x="461" y="538"/>
                  </a:cubicBezTo>
                  <a:cubicBezTo>
                    <a:pt x="476" y="523"/>
                    <a:pt x="489" y="507"/>
                    <a:pt x="504" y="491"/>
                  </a:cubicBezTo>
                  <a:cubicBezTo>
                    <a:pt x="517" y="479"/>
                    <a:pt x="539" y="475"/>
                    <a:pt x="552" y="460"/>
                  </a:cubicBezTo>
                  <a:cubicBezTo>
                    <a:pt x="559" y="453"/>
                    <a:pt x="558" y="445"/>
                    <a:pt x="561" y="434"/>
                  </a:cubicBezTo>
                  <a:cubicBezTo>
                    <a:pt x="564" y="426"/>
                    <a:pt x="579" y="426"/>
                    <a:pt x="585" y="414"/>
                  </a:cubicBezTo>
                  <a:cubicBezTo>
                    <a:pt x="591" y="418"/>
                    <a:pt x="591" y="422"/>
                    <a:pt x="603" y="422"/>
                  </a:cubicBezTo>
                  <a:cubicBezTo>
                    <a:pt x="623" y="422"/>
                    <a:pt x="644" y="417"/>
                    <a:pt x="644" y="393"/>
                  </a:cubicBezTo>
                  <a:cubicBezTo>
                    <a:pt x="655" y="395"/>
                    <a:pt x="668" y="400"/>
                    <a:pt x="671" y="411"/>
                  </a:cubicBezTo>
                  <a:cubicBezTo>
                    <a:pt x="674" y="421"/>
                    <a:pt x="673" y="434"/>
                    <a:pt x="679" y="443"/>
                  </a:cubicBezTo>
                  <a:cubicBezTo>
                    <a:pt x="685" y="453"/>
                    <a:pt x="693" y="460"/>
                    <a:pt x="704" y="468"/>
                  </a:cubicBezTo>
                  <a:cubicBezTo>
                    <a:pt x="711" y="481"/>
                    <a:pt x="720" y="494"/>
                    <a:pt x="726" y="511"/>
                  </a:cubicBezTo>
                  <a:cubicBezTo>
                    <a:pt x="726" y="515"/>
                    <a:pt x="730" y="517"/>
                    <a:pt x="730" y="521"/>
                  </a:cubicBezTo>
                  <a:cubicBezTo>
                    <a:pt x="730" y="530"/>
                    <a:pt x="726" y="534"/>
                    <a:pt x="726" y="545"/>
                  </a:cubicBezTo>
                  <a:cubicBezTo>
                    <a:pt x="726" y="555"/>
                    <a:pt x="727" y="565"/>
                    <a:pt x="738" y="565"/>
                  </a:cubicBezTo>
                  <a:cubicBezTo>
                    <a:pt x="760" y="565"/>
                    <a:pt x="765" y="542"/>
                    <a:pt x="778" y="528"/>
                  </a:cubicBezTo>
                  <a:cubicBezTo>
                    <a:pt x="782" y="533"/>
                    <a:pt x="780" y="536"/>
                    <a:pt x="785" y="541"/>
                  </a:cubicBezTo>
                  <a:cubicBezTo>
                    <a:pt x="786" y="542"/>
                    <a:pt x="792" y="541"/>
                    <a:pt x="795" y="545"/>
                  </a:cubicBezTo>
                  <a:cubicBezTo>
                    <a:pt x="802" y="557"/>
                    <a:pt x="789" y="581"/>
                    <a:pt x="799" y="581"/>
                  </a:cubicBezTo>
                  <a:cubicBezTo>
                    <a:pt x="799" y="606"/>
                    <a:pt x="819" y="627"/>
                    <a:pt x="819" y="662"/>
                  </a:cubicBezTo>
                  <a:cubicBezTo>
                    <a:pt x="819" y="670"/>
                    <a:pt x="813" y="689"/>
                    <a:pt x="819" y="692"/>
                  </a:cubicBezTo>
                  <a:cubicBezTo>
                    <a:pt x="825" y="678"/>
                    <a:pt x="827" y="670"/>
                    <a:pt x="834" y="654"/>
                  </a:cubicBezTo>
                  <a:cubicBezTo>
                    <a:pt x="835" y="652"/>
                    <a:pt x="840" y="650"/>
                    <a:pt x="840" y="646"/>
                  </a:cubicBezTo>
                  <a:cubicBezTo>
                    <a:pt x="840" y="639"/>
                    <a:pt x="829" y="602"/>
                    <a:pt x="824" y="596"/>
                  </a:cubicBezTo>
                  <a:cubicBezTo>
                    <a:pt x="819" y="591"/>
                    <a:pt x="810" y="587"/>
                    <a:pt x="810" y="578"/>
                  </a:cubicBezTo>
                  <a:cubicBezTo>
                    <a:pt x="810" y="576"/>
                    <a:pt x="811" y="573"/>
                    <a:pt x="811" y="571"/>
                  </a:cubicBezTo>
                  <a:cubicBezTo>
                    <a:pt x="811" y="572"/>
                    <a:pt x="811" y="572"/>
                    <a:pt x="811" y="572"/>
                  </a:cubicBezTo>
                  <a:cubicBezTo>
                    <a:pt x="813" y="570"/>
                    <a:pt x="819" y="561"/>
                    <a:pt x="819" y="555"/>
                  </a:cubicBezTo>
                  <a:cubicBezTo>
                    <a:pt x="819" y="546"/>
                    <a:pt x="818" y="529"/>
                    <a:pt x="813" y="520"/>
                  </a:cubicBezTo>
                  <a:cubicBezTo>
                    <a:pt x="808" y="513"/>
                    <a:pt x="798" y="513"/>
                    <a:pt x="798" y="499"/>
                  </a:cubicBezTo>
                  <a:cubicBezTo>
                    <a:pt x="798" y="484"/>
                    <a:pt x="803" y="473"/>
                    <a:pt x="810" y="465"/>
                  </a:cubicBezTo>
                  <a:cubicBezTo>
                    <a:pt x="814" y="461"/>
                    <a:pt x="823" y="463"/>
                    <a:pt x="829" y="459"/>
                  </a:cubicBezTo>
                  <a:cubicBezTo>
                    <a:pt x="848" y="446"/>
                    <a:pt x="859" y="440"/>
                    <a:pt x="874" y="416"/>
                  </a:cubicBezTo>
                  <a:cubicBezTo>
                    <a:pt x="870" y="416"/>
                    <a:pt x="867" y="418"/>
                    <a:pt x="862" y="418"/>
                  </a:cubicBezTo>
                  <a:cubicBezTo>
                    <a:pt x="847" y="418"/>
                    <a:pt x="838" y="400"/>
                    <a:pt x="838" y="384"/>
                  </a:cubicBezTo>
                  <a:cubicBezTo>
                    <a:pt x="829" y="383"/>
                    <a:pt x="828" y="360"/>
                    <a:pt x="822" y="360"/>
                  </a:cubicBezTo>
                  <a:cubicBezTo>
                    <a:pt x="816" y="360"/>
                    <a:pt x="812" y="364"/>
                    <a:pt x="806" y="364"/>
                  </a:cubicBezTo>
                  <a:cubicBezTo>
                    <a:pt x="804" y="364"/>
                    <a:pt x="803" y="359"/>
                    <a:pt x="803" y="356"/>
                  </a:cubicBezTo>
                  <a:cubicBezTo>
                    <a:pt x="803" y="327"/>
                    <a:pt x="823" y="326"/>
                    <a:pt x="823" y="294"/>
                  </a:cubicBezTo>
                  <a:cubicBezTo>
                    <a:pt x="823" y="278"/>
                    <a:pt x="812" y="272"/>
                    <a:pt x="805" y="260"/>
                  </a:cubicBezTo>
                  <a:cubicBezTo>
                    <a:pt x="786" y="251"/>
                    <a:pt x="770" y="252"/>
                    <a:pt x="764" y="227"/>
                  </a:cubicBezTo>
                  <a:cubicBezTo>
                    <a:pt x="760" y="227"/>
                    <a:pt x="760" y="227"/>
                    <a:pt x="760" y="227"/>
                  </a:cubicBezTo>
                  <a:cubicBezTo>
                    <a:pt x="753" y="234"/>
                    <a:pt x="753" y="234"/>
                    <a:pt x="753" y="234"/>
                  </a:cubicBezTo>
                  <a:cubicBezTo>
                    <a:pt x="744" y="237"/>
                    <a:pt x="734" y="228"/>
                    <a:pt x="728" y="235"/>
                  </a:cubicBezTo>
                  <a:cubicBezTo>
                    <a:pt x="725" y="238"/>
                    <a:pt x="723" y="241"/>
                    <a:pt x="719" y="244"/>
                  </a:cubicBezTo>
                  <a:cubicBezTo>
                    <a:pt x="714" y="247"/>
                    <a:pt x="689" y="270"/>
                    <a:pt x="678" y="270"/>
                  </a:cubicBezTo>
                  <a:cubicBezTo>
                    <a:pt x="665" y="270"/>
                    <a:pt x="657" y="260"/>
                    <a:pt x="641" y="260"/>
                  </a:cubicBezTo>
                  <a:cubicBezTo>
                    <a:pt x="622" y="260"/>
                    <a:pt x="619" y="274"/>
                    <a:pt x="608" y="280"/>
                  </a:cubicBezTo>
                  <a:cubicBezTo>
                    <a:pt x="608" y="274"/>
                    <a:pt x="604" y="263"/>
                    <a:pt x="601" y="263"/>
                  </a:cubicBezTo>
                  <a:cubicBezTo>
                    <a:pt x="596" y="263"/>
                    <a:pt x="594" y="267"/>
                    <a:pt x="587" y="267"/>
                  </a:cubicBezTo>
                  <a:cubicBezTo>
                    <a:pt x="576" y="267"/>
                    <a:pt x="566" y="267"/>
                    <a:pt x="555" y="267"/>
                  </a:cubicBezTo>
                  <a:cubicBezTo>
                    <a:pt x="538" y="267"/>
                    <a:pt x="531" y="255"/>
                    <a:pt x="520" y="247"/>
                  </a:cubicBezTo>
                  <a:cubicBezTo>
                    <a:pt x="516" y="244"/>
                    <a:pt x="510" y="251"/>
                    <a:pt x="507" y="245"/>
                  </a:cubicBezTo>
                  <a:cubicBezTo>
                    <a:pt x="504" y="239"/>
                    <a:pt x="504" y="233"/>
                    <a:pt x="498" y="230"/>
                  </a:cubicBezTo>
                  <a:cubicBezTo>
                    <a:pt x="487" y="224"/>
                    <a:pt x="479" y="228"/>
                    <a:pt x="470" y="218"/>
                  </a:cubicBezTo>
                  <a:cubicBezTo>
                    <a:pt x="461" y="208"/>
                    <a:pt x="453" y="213"/>
                    <a:pt x="436" y="209"/>
                  </a:cubicBezTo>
                  <a:cubicBezTo>
                    <a:pt x="423" y="206"/>
                    <a:pt x="419" y="196"/>
                    <a:pt x="405" y="191"/>
                  </a:cubicBezTo>
                  <a:cubicBezTo>
                    <a:pt x="402" y="190"/>
                    <a:pt x="395" y="191"/>
                    <a:pt x="393" y="186"/>
                  </a:cubicBezTo>
                  <a:cubicBezTo>
                    <a:pt x="390" y="177"/>
                    <a:pt x="391" y="170"/>
                    <a:pt x="389" y="161"/>
                  </a:cubicBezTo>
                  <a:cubicBezTo>
                    <a:pt x="389" y="154"/>
                    <a:pt x="389" y="154"/>
                    <a:pt x="389" y="154"/>
                  </a:cubicBezTo>
                  <a:cubicBezTo>
                    <a:pt x="397" y="154"/>
                    <a:pt x="406" y="155"/>
                    <a:pt x="406" y="145"/>
                  </a:cubicBezTo>
                  <a:cubicBezTo>
                    <a:pt x="406" y="136"/>
                    <a:pt x="395" y="134"/>
                    <a:pt x="395" y="125"/>
                  </a:cubicBezTo>
                  <a:cubicBezTo>
                    <a:pt x="395" y="104"/>
                    <a:pt x="423" y="107"/>
                    <a:pt x="423" y="86"/>
                  </a:cubicBezTo>
                  <a:cubicBezTo>
                    <a:pt x="423" y="78"/>
                    <a:pt x="405" y="64"/>
                    <a:pt x="398" y="64"/>
                  </a:cubicBezTo>
                  <a:cubicBezTo>
                    <a:pt x="386" y="64"/>
                    <a:pt x="380" y="76"/>
                    <a:pt x="367" y="78"/>
                  </a:cubicBezTo>
                  <a:cubicBezTo>
                    <a:pt x="353" y="73"/>
                    <a:pt x="345" y="73"/>
                    <a:pt x="333" y="61"/>
                  </a:cubicBezTo>
                  <a:cubicBezTo>
                    <a:pt x="329" y="57"/>
                    <a:pt x="333" y="46"/>
                    <a:pt x="324" y="44"/>
                  </a:cubicBezTo>
                  <a:cubicBezTo>
                    <a:pt x="313" y="40"/>
                    <a:pt x="306" y="44"/>
                    <a:pt x="306" y="30"/>
                  </a:cubicBezTo>
                  <a:cubicBezTo>
                    <a:pt x="296" y="28"/>
                    <a:pt x="290" y="28"/>
                    <a:pt x="280" y="28"/>
                  </a:cubicBezTo>
                  <a:cubicBezTo>
                    <a:pt x="265" y="28"/>
                    <a:pt x="259" y="42"/>
                    <a:pt x="242" y="42"/>
                  </a:cubicBezTo>
                  <a:cubicBezTo>
                    <a:pt x="224" y="42"/>
                    <a:pt x="241" y="0"/>
                    <a:pt x="226" y="0"/>
                  </a:cubicBezTo>
                  <a:cubicBezTo>
                    <a:pt x="210" y="0"/>
                    <a:pt x="207" y="19"/>
                    <a:pt x="200" y="19"/>
                  </a:cubicBezTo>
                  <a:cubicBezTo>
                    <a:pt x="199" y="19"/>
                    <a:pt x="197" y="20"/>
                    <a:pt x="195" y="19"/>
                  </a:cubicBezTo>
                  <a:cubicBezTo>
                    <a:pt x="189" y="30"/>
                    <a:pt x="177" y="39"/>
                    <a:pt x="163" y="39"/>
                  </a:cubicBezTo>
                  <a:cubicBezTo>
                    <a:pt x="157" y="39"/>
                    <a:pt x="155" y="30"/>
                    <a:pt x="149" y="30"/>
                  </a:cubicBezTo>
                  <a:cubicBezTo>
                    <a:pt x="144" y="30"/>
                    <a:pt x="126" y="37"/>
                    <a:pt x="124" y="27"/>
                  </a:cubicBezTo>
                  <a:cubicBezTo>
                    <a:pt x="117" y="27"/>
                    <a:pt x="120" y="24"/>
                    <a:pt x="112" y="24"/>
                  </a:cubicBezTo>
                  <a:cubicBezTo>
                    <a:pt x="93" y="24"/>
                    <a:pt x="92" y="45"/>
                    <a:pt x="79" y="58"/>
                  </a:cubicBezTo>
                  <a:cubicBezTo>
                    <a:pt x="73" y="65"/>
                    <a:pt x="64" y="65"/>
                    <a:pt x="58" y="71"/>
                  </a:cubicBezTo>
                  <a:cubicBezTo>
                    <a:pt x="53" y="76"/>
                    <a:pt x="49" y="84"/>
                    <a:pt x="40" y="84"/>
                  </a:cubicBezTo>
                  <a:cubicBezTo>
                    <a:pt x="33" y="84"/>
                    <a:pt x="29" y="77"/>
                    <a:pt x="21" y="77"/>
                  </a:cubicBezTo>
                  <a:cubicBezTo>
                    <a:pt x="19" y="77"/>
                    <a:pt x="19" y="81"/>
                    <a:pt x="18" y="82"/>
                  </a:cubicBezTo>
                  <a:cubicBezTo>
                    <a:pt x="12" y="85"/>
                    <a:pt x="0" y="114"/>
                    <a:pt x="0" y="115"/>
                  </a:cubicBezTo>
                  <a:cubicBezTo>
                    <a:pt x="0" y="118"/>
                    <a:pt x="2" y="122"/>
                    <a:pt x="0" y="123"/>
                  </a:cubicBezTo>
                  <a:cubicBezTo>
                    <a:pt x="2" y="127"/>
                    <a:pt x="2" y="129"/>
                    <a:pt x="3" y="133"/>
                  </a:cubicBezTo>
                  <a:cubicBezTo>
                    <a:pt x="3" y="158"/>
                    <a:pt x="3" y="158"/>
                    <a:pt x="3" y="158"/>
                  </a:cubicBezTo>
                  <a:cubicBezTo>
                    <a:pt x="6" y="165"/>
                    <a:pt x="4" y="169"/>
                    <a:pt x="7" y="177"/>
                  </a:cubicBezTo>
                  <a:cubicBezTo>
                    <a:pt x="10" y="184"/>
                    <a:pt x="25" y="177"/>
                    <a:pt x="25" y="190"/>
                  </a:cubicBezTo>
                  <a:cubicBezTo>
                    <a:pt x="25" y="207"/>
                    <a:pt x="8" y="204"/>
                    <a:pt x="8" y="218"/>
                  </a:cubicBezTo>
                  <a:cubicBezTo>
                    <a:pt x="8" y="228"/>
                    <a:pt x="15" y="228"/>
                    <a:pt x="18" y="232"/>
                  </a:cubicBezTo>
                  <a:cubicBezTo>
                    <a:pt x="30" y="259"/>
                    <a:pt x="56" y="263"/>
                    <a:pt x="56" y="297"/>
                  </a:cubicBezTo>
                  <a:cubicBezTo>
                    <a:pt x="36" y="301"/>
                    <a:pt x="24" y="305"/>
                    <a:pt x="24" y="328"/>
                  </a:cubicBezTo>
                  <a:cubicBezTo>
                    <a:pt x="24" y="333"/>
                    <a:pt x="27" y="337"/>
                    <a:pt x="27" y="341"/>
                  </a:cubicBezTo>
                  <a:cubicBezTo>
                    <a:pt x="53" y="340"/>
                    <a:pt x="53" y="340"/>
                    <a:pt x="53" y="340"/>
                  </a:cubicBezTo>
                  <a:cubicBezTo>
                    <a:pt x="55" y="338"/>
                    <a:pt x="57" y="336"/>
                    <a:pt x="60" y="334"/>
                  </a:cubicBezTo>
                  <a:cubicBezTo>
                    <a:pt x="80" y="340"/>
                    <a:pt x="80" y="340"/>
                    <a:pt x="80" y="340"/>
                  </a:cubicBezTo>
                  <a:cubicBezTo>
                    <a:pt x="87" y="340"/>
                    <a:pt x="89" y="333"/>
                    <a:pt x="99" y="333"/>
                  </a:cubicBezTo>
                  <a:cubicBezTo>
                    <a:pt x="107" y="333"/>
                    <a:pt x="113" y="332"/>
                    <a:pt x="121" y="334"/>
                  </a:cubicBezTo>
                  <a:cubicBezTo>
                    <a:pt x="130" y="337"/>
                    <a:pt x="135" y="356"/>
                    <a:pt x="141" y="366"/>
                  </a:cubicBezTo>
                  <a:cubicBezTo>
                    <a:pt x="149" y="378"/>
                    <a:pt x="170" y="394"/>
                    <a:pt x="186" y="394"/>
                  </a:cubicBezTo>
                  <a:cubicBezTo>
                    <a:pt x="192" y="394"/>
                    <a:pt x="197" y="394"/>
                    <a:pt x="203" y="395"/>
                  </a:cubicBezTo>
                  <a:cubicBezTo>
                    <a:pt x="200" y="398"/>
                    <a:pt x="199" y="406"/>
                    <a:pt x="193" y="407"/>
                  </a:cubicBezTo>
                  <a:cubicBezTo>
                    <a:pt x="186" y="410"/>
                    <a:pt x="181" y="406"/>
                    <a:pt x="174" y="410"/>
                  </a:cubicBezTo>
                  <a:cubicBezTo>
                    <a:pt x="186" y="422"/>
                    <a:pt x="195" y="447"/>
                    <a:pt x="218" y="447"/>
                  </a:cubicBezTo>
                  <a:cubicBezTo>
                    <a:pt x="238" y="447"/>
                    <a:pt x="239" y="420"/>
                    <a:pt x="248" y="410"/>
                  </a:cubicBezTo>
                  <a:cubicBezTo>
                    <a:pt x="255" y="410"/>
                    <a:pt x="255" y="410"/>
                    <a:pt x="255" y="410"/>
                  </a:cubicBezTo>
                  <a:cubicBezTo>
                    <a:pt x="255" y="413"/>
                    <a:pt x="250" y="418"/>
                    <a:pt x="250" y="421"/>
                  </a:cubicBezTo>
                  <a:cubicBezTo>
                    <a:pt x="250" y="431"/>
                    <a:pt x="258" y="441"/>
                    <a:pt x="258" y="453"/>
                  </a:cubicBezTo>
                  <a:cubicBezTo>
                    <a:pt x="258" y="464"/>
                    <a:pt x="254" y="465"/>
                    <a:pt x="254" y="477"/>
                  </a:cubicBezTo>
                  <a:lnTo>
                    <a:pt x="257" y="479"/>
                  </a:lnTo>
                  <a:close/>
                </a:path>
              </a:pathLst>
            </a:custGeom>
            <a:solidFill>
              <a:srgbClr val="92D050"/>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70" name="Freeform 16">
              <a:extLst>
                <a:ext uri="{FF2B5EF4-FFF2-40B4-BE49-F238E27FC236}">
                  <a16:creationId xmlns:a16="http://schemas.microsoft.com/office/drawing/2014/main" id="{9356579F-E1B5-4A05-87B6-4CEF1F34B9FA}"/>
                </a:ext>
              </a:extLst>
            </p:cNvPr>
            <p:cNvSpPr>
              <a:spLocks/>
            </p:cNvSpPr>
            <p:nvPr/>
          </p:nvSpPr>
          <p:spPr bwMode="auto">
            <a:xfrm>
              <a:off x="4230" y="1958"/>
              <a:ext cx="171" cy="194"/>
            </a:xfrm>
            <a:custGeom>
              <a:avLst/>
              <a:gdLst>
                <a:gd name="T0" fmla="*/ 103 w 229"/>
                <a:gd name="T1" fmla="*/ 135 h 260"/>
                <a:gd name="T2" fmla="*/ 100 w 229"/>
                <a:gd name="T3" fmla="*/ 127 h 260"/>
                <a:gd name="T4" fmla="*/ 88 w 229"/>
                <a:gd name="T5" fmla="*/ 123 h 260"/>
                <a:gd name="T6" fmla="*/ 78 w 229"/>
                <a:gd name="T7" fmla="*/ 96 h 260"/>
                <a:gd name="T8" fmla="*/ 50 w 229"/>
                <a:gd name="T9" fmla="*/ 69 h 260"/>
                <a:gd name="T10" fmla="*/ 38 w 229"/>
                <a:gd name="T11" fmla="*/ 45 h 260"/>
                <a:gd name="T12" fmla="*/ 21 w 229"/>
                <a:gd name="T13" fmla="*/ 38 h 260"/>
                <a:gd name="T14" fmla="*/ 0 w 229"/>
                <a:gd name="T15" fmla="*/ 7 h 260"/>
                <a:gd name="T16" fmla="*/ 0 w 229"/>
                <a:gd name="T17" fmla="*/ 0 h 260"/>
                <a:gd name="T18" fmla="*/ 5 w 229"/>
                <a:gd name="T19" fmla="*/ 0 h 260"/>
                <a:gd name="T20" fmla="*/ 20 w 229"/>
                <a:gd name="T21" fmla="*/ 7 h 260"/>
                <a:gd name="T22" fmla="*/ 45 w 229"/>
                <a:gd name="T23" fmla="*/ 7 h 260"/>
                <a:gd name="T24" fmla="*/ 73 w 229"/>
                <a:gd name="T25" fmla="*/ 38 h 260"/>
                <a:gd name="T26" fmla="*/ 81 w 229"/>
                <a:gd name="T27" fmla="*/ 42 h 260"/>
                <a:gd name="T28" fmla="*/ 106 w 229"/>
                <a:gd name="T29" fmla="*/ 63 h 260"/>
                <a:gd name="T30" fmla="*/ 150 w 229"/>
                <a:gd name="T31" fmla="*/ 96 h 260"/>
                <a:gd name="T32" fmla="*/ 174 w 229"/>
                <a:gd name="T33" fmla="*/ 115 h 260"/>
                <a:gd name="T34" fmla="*/ 172 w 229"/>
                <a:gd name="T35" fmla="*/ 119 h 260"/>
                <a:gd name="T36" fmla="*/ 178 w 229"/>
                <a:gd name="T37" fmla="*/ 119 h 260"/>
                <a:gd name="T38" fmla="*/ 185 w 229"/>
                <a:gd name="T39" fmla="*/ 127 h 260"/>
                <a:gd name="T40" fmla="*/ 182 w 229"/>
                <a:gd name="T41" fmla="*/ 135 h 260"/>
                <a:gd name="T42" fmla="*/ 196 w 229"/>
                <a:gd name="T43" fmla="*/ 147 h 260"/>
                <a:gd name="T44" fmla="*/ 214 w 229"/>
                <a:gd name="T45" fmla="*/ 177 h 260"/>
                <a:gd name="T46" fmla="*/ 229 w 229"/>
                <a:gd name="T47" fmla="*/ 193 h 260"/>
                <a:gd name="T48" fmla="*/ 229 w 229"/>
                <a:gd name="T49" fmla="*/ 227 h 260"/>
                <a:gd name="T50" fmla="*/ 225 w 229"/>
                <a:gd name="T51" fmla="*/ 249 h 260"/>
                <a:gd name="T52" fmla="*/ 205 w 229"/>
                <a:gd name="T53" fmla="*/ 260 h 260"/>
                <a:gd name="T54" fmla="*/ 187 w 229"/>
                <a:gd name="T55" fmla="*/ 239 h 260"/>
                <a:gd name="T56" fmla="*/ 145 w 229"/>
                <a:gd name="T57" fmla="*/ 203 h 260"/>
                <a:gd name="T58" fmla="*/ 115 w 229"/>
                <a:gd name="T59" fmla="*/ 154 h 260"/>
                <a:gd name="T60" fmla="*/ 103 w 229"/>
                <a:gd name="T61" fmla="*/ 13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9" h="260">
                  <a:moveTo>
                    <a:pt x="103" y="135"/>
                  </a:moveTo>
                  <a:cubicBezTo>
                    <a:pt x="100" y="135"/>
                    <a:pt x="102" y="130"/>
                    <a:pt x="100" y="127"/>
                  </a:cubicBezTo>
                  <a:cubicBezTo>
                    <a:pt x="100" y="126"/>
                    <a:pt x="90" y="125"/>
                    <a:pt x="88" y="123"/>
                  </a:cubicBezTo>
                  <a:cubicBezTo>
                    <a:pt x="84" y="121"/>
                    <a:pt x="79" y="102"/>
                    <a:pt x="78" y="96"/>
                  </a:cubicBezTo>
                  <a:cubicBezTo>
                    <a:pt x="72" y="77"/>
                    <a:pt x="55" y="80"/>
                    <a:pt x="50" y="69"/>
                  </a:cubicBezTo>
                  <a:cubicBezTo>
                    <a:pt x="45" y="60"/>
                    <a:pt x="43" y="55"/>
                    <a:pt x="38" y="45"/>
                  </a:cubicBezTo>
                  <a:cubicBezTo>
                    <a:pt x="35" y="38"/>
                    <a:pt x="28" y="40"/>
                    <a:pt x="21" y="38"/>
                  </a:cubicBezTo>
                  <a:cubicBezTo>
                    <a:pt x="15" y="37"/>
                    <a:pt x="3" y="15"/>
                    <a:pt x="0" y="7"/>
                  </a:cubicBezTo>
                  <a:cubicBezTo>
                    <a:pt x="0" y="0"/>
                    <a:pt x="0" y="0"/>
                    <a:pt x="0" y="0"/>
                  </a:cubicBezTo>
                  <a:cubicBezTo>
                    <a:pt x="2" y="0"/>
                    <a:pt x="3" y="0"/>
                    <a:pt x="5" y="0"/>
                  </a:cubicBezTo>
                  <a:cubicBezTo>
                    <a:pt x="12" y="0"/>
                    <a:pt x="14" y="4"/>
                    <a:pt x="20" y="7"/>
                  </a:cubicBezTo>
                  <a:cubicBezTo>
                    <a:pt x="45" y="7"/>
                    <a:pt x="45" y="7"/>
                    <a:pt x="45" y="7"/>
                  </a:cubicBezTo>
                  <a:cubicBezTo>
                    <a:pt x="62" y="13"/>
                    <a:pt x="67" y="25"/>
                    <a:pt x="73" y="38"/>
                  </a:cubicBezTo>
                  <a:cubicBezTo>
                    <a:pt x="75" y="42"/>
                    <a:pt x="78" y="41"/>
                    <a:pt x="81" y="42"/>
                  </a:cubicBezTo>
                  <a:cubicBezTo>
                    <a:pt x="93" y="45"/>
                    <a:pt x="98" y="55"/>
                    <a:pt x="106" y="63"/>
                  </a:cubicBezTo>
                  <a:cubicBezTo>
                    <a:pt x="120" y="78"/>
                    <a:pt x="128" y="88"/>
                    <a:pt x="150" y="96"/>
                  </a:cubicBezTo>
                  <a:cubicBezTo>
                    <a:pt x="161" y="100"/>
                    <a:pt x="174" y="104"/>
                    <a:pt x="174" y="115"/>
                  </a:cubicBezTo>
                  <a:cubicBezTo>
                    <a:pt x="174" y="116"/>
                    <a:pt x="172" y="119"/>
                    <a:pt x="172" y="119"/>
                  </a:cubicBezTo>
                  <a:cubicBezTo>
                    <a:pt x="174" y="119"/>
                    <a:pt x="176" y="119"/>
                    <a:pt x="178" y="119"/>
                  </a:cubicBezTo>
                  <a:cubicBezTo>
                    <a:pt x="181" y="119"/>
                    <a:pt x="184" y="123"/>
                    <a:pt x="185" y="127"/>
                  </a:cubicBezTo>
                  <a:cubicBezTo>
                    <a:pt x="182" y="135"/>
                    <a:pt x="182" y="135"/>
                    <a:pt x="182" y="135"/>
                  </a:cubicBezTo>
                  <a:cubicBezTo>
                    <a:pt x="182" y="145"/>
                    <a:pt x="188" y="147"/>
                    <a:pt x="196" y="147"/>
                  </a:cubicBezTo>
                  <a:cubicBezTo>
                    <a:pt x="196" y="164"/>
                    <a:pt x="206" y="169"/>
                    <a:pt x="214" y="177"/>
                  </a:cubicBezTo>
                  <a:cubicBezTo>
                    <a:pt x="218" y="182"/>
                    <a:pt x="229" y="185"/>
                    <a:pt x="229" y="193"/>
                  </a:cubicBezTo>
                  <a:cubicBezTo>
                    <a:pt x="229" y="203"/>
                    <a:pt x="229" y="209"/>
                    <a:pt x="229" y="227"/>
                  </a:cubicBezTo>
                  <a:cubicBezTo>
                    <a:pt x="221" y="230"/>
                    <a:pt x="225" y="241"/>
                    <a:pt x="225" y="249"/>
                  </a:cubicBezTo>
                  <a:cubicBezTo>
                    <a:pt x="225" y="258"/>
                    <a:pt x="210" y="260"/>
                    <a:pt x="205" y="260"/>
                  </a:cubicBezTo>
                  <a:cubicBezTo>
                    <a:pt x="201" y="260"/>
                    <a:pt x="187" y="239"/>
                    <a:pt x="187" y="239"/>
                  </a:cubicBezTo>
                  <a:cubicBezTo>
                    <a:pt x="172" y="224"/>
                    <a:pt x="159" y="217"/>
                    <a:pt x="145" y="203"/>
                  </a:cubicBezTo>
                  <a:cubicBezTo>
                    <a:pt x="130" y="187"/>
                    <a:pt x="124" y="173"/>
                    <a:pt x="115" y="154"/>
                  </a:cubicBezTo>
                  <a:cubicBezTo>
                    <a:pt x="114" y="150"/>
                    <a:pt x="105" y="135"/>
                    <a:pt x="103" y="135"/>
                  </a:cubicBezTo>
                  <a:close/>
                </a:path>
              </a:pathLst>
            </a:custGeom>
            <a:solidFill>
              <a:srgbClr val="92D050"/>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71" name="Freeform 17">
              <a:extLst>
                <a:ext uri="{FF2B5EF4-FFF2-40B4-BE49-F238E27FC236}">
                  <a16:creationId xmlns:a16="http://schemas.microsoft.com/office/drawing/2014/main" id="{76CE7AA0-9F07-4697-B6E4-D394C5BDF947}"/>
                </a:ext>
              </a:extLst>
            </p:cNvPr>
            <p:cNvSpPr>
              <a:spLocks/>
            </p:cNvSpPr>
            <p:nvPr/>
          </p:nvSpPr>
          <p:spPr bwMode="auto">
            <a:xfrm>
              <a:off x="4451" y="1934"/>
              <a:ext cx="164" cy="190"/>
            </a:xfrm>
            <a:custGeom>
              <a:avLst/>
              <a:gdLst>
                <a:gd name="T0" fmla="*/ 63 w 219"/>
                <a:gd name="T1" fmla="*/ 235 h 254"/>
                <a:gd name="T2" fmla="*/ 62 w 219"/>
                <a:gd name="T3" fmla="*/ 223 h 254"/>
                <a:gd name="T4" fmla="*/ 46 w 219"/>
                <a:gd name="T5" fmla="*/ 227 h 254"/>
                <a:gd name="T6" fmla="*/ 20 w 219"/>
                <a:gd name="T7" fmla="*/ 183 h 254"/>
                <a:gd name="T8" fmla="*/ 21 w 219"/>
                <a:gd name="T9" fmla="*/ 179 h 254"/>
                <a:gd name="T10" fmla="*/ 11 w 219"/>
                <a:gd name="T11" fmla="*/ 174 h 254"/>
                <a:gd name="T12" fmla="*/ 0 w 219"/>
                <a:gd name="T13" fmla="*/ 141 h 254"/>
                <a:gd name="T14" fmla="*/ 26 w 219"/>
                <a:gd name="T15" fmla="*/ 133 h 254"/>
                <a:gd name="T16" fmla="*/ 57 w 219"/>
                <a:gd name="T17" fmla="*/ 97 h 254"/>
                <a:gd name="T18" fmla="*/ 78 w 219"/>
                <a:gd name="T19" fmla="*/ 90 h 254"/>
                <a:gd name="T20" fmla="*/ 96 w 219"/>
                <a:gd name="T21" fmla="*/ 74 h 254"/>
                <a:gd name="T22" fmla="*/ 101 w 219"/>
                <a:gd name="T23" fmla="*/ 64 h 254"/>
                <a:gd name="T24" fmla="*/ 109 w 219"/>
                <a:gd name="T25" fmla="*/ 58 h 254"/>
                <a:gd name="T26" fmla="*/ 113 w 219"/>
                <a:gd name="T27" fmla="*/ 52 h 254"/>
                <a:gd name="T28" fmla="*/ 141 w 219"/>
                <a:gd name="T29" fmla="*/ 42 h 254"/>
                <a:gd name="T30" fmla="*/ 175 w 219"/>
                <a:gd name="T31" fmla="*/ 0 h 254"/>
                <a:gd name="T32" fmla="*/ 187 w 219"/>
                <a:gd name="T33" fmla="*/ 19 h 254"/>
                <a:gd name="T34" fmla="*/ 219 w 219"/>
                <a:gd name="T35" fmla="*/ 42 h 254"/>
                <a:gd name="T36" fmla="*/ 202 w 219"/>
                <a:gd name="T37" fmla="*/ 52 h 254"/>
                <a:gd name="T38" fmla="*/ 205 w 219"/>
                <a:gd name="T39" fmla="*/ 56 h 254"/>
                <a:gd name="T40" fmla="*/ 183 w 219"/>
                <a:gd name="T41" fmla="*/ 67 h 254"/>
                <a:gd name="T42" fmla="*/ 186 w 219"/>
                <a:gd name="T43" fmla="*/ 74 h 254"/>
                <a:gd name="T44" fmla="*/ 181 w 219"/>
                <a:gd name="T45" fmla="*/ 80 h 254"/>
                <a:gd name="T46" fmla="*/ 215 w 219"/>
                <a:gd name="T47" fmla="*/ 132 h 254"/>
                <a:gd name="T48" fmla="*/ 198 w 219"/>
                <a:gd name="T49" fmla="*/ 140 h 254"/>
                <a:gd name="T50" fmla="*/ 191 w 219"/>
                <a:gd name="T51" fmla="*/ 141 h 254"/>
                <a:gd name="T52" fmla="*/ 187 w 219"/>
                <a:gd name="T53" fmla="*/ 149 h 254"/>
                <a:gd name="T54" fmla="*/ 177 w 219"/>
                <a:gd name="T55" fmla="*/ 185 h 254"/>
                <a:gd name="T56" fmla="*/ 160 w 219"/>
                <a:gd name="T57" fmla="*/ 203 h 254"/>
                <a:gd name="T58" fmla="*/ 164 w 219"/>
                <a:gd name="T59" fmla="*/ 214 h 254"/>
                <a:gd name="T60" fmla="*/ 155 w 219"/>
                <a:gd name="T61" fmla="*/ 241 h 254"/>
                <a:gd name="T62" fmla="*/ 131 w 219"/>
                <a:gd name="T63" fmla="*/ 254 h 254"/>
                <a:gd name="T64" fmla="*/ 122 w 219"/>
                <a:gd name="T65" fmla="*/ 243 h 254"/>
                <a:gd name="T66" fmla="*/ 88 w 219"/>
                <a:gd name="T67" fmla="*/ 230 h 254"/>
                <a:gd name="T68" fmla="*/ 69 w 219"/>
                <a:gd name="T69" fmla="*/ 239 h 254"/>
                <a:gd name="T70" fmla="*/ 63 w 219"/>
                <a:gd name="T71" fmla="*/ 23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9" h="254">
                  <a:moveTo>
                    <a:pt x="63" y="235"/>
                  </a:moveTo>
                  <a:cubicBezTo>
                    <a:pt x="62" y="235"/>
                    <a:pt x="63" y="226"/>
                    <a:pt x="62" y="223"/>
                  </a:cubicBezTo>
                  <a:cubicBezTo>
                    <a:pt x="56" y="222"/>
                    <a:pt x="52" y="227"/>
                    <a:pt x="46" y="227"/>
                  </a:cubicBezTo>
                  <a:cubicBezTo>
                    <a:pt x="18" y="227"/>
                    <a:pt x="30" y="199"/>
                    <a:pt x="20" y="183"/>
                  </a:cubicBezTo>
                  <a:cubicBezTo>
                    <a:pt x="20" y="182"/>
                    <a:pt x="21" y="180"/>
                    <a:pt x="21" y="179"/>
                  </a:cubicBezTo>
                  <a:cubicBezTo>
                    <a:pt x="19" y="175"/>
                    <a:pt x="15" y="175"/>
                    <a:pt x="11" y="174"/>
                  </a:cubicBezTo>
                  <a:cubicBezTo>
                    <a:pt x="7" y="174"/>
                    <a:pt x="0" y="145"/>
                    <a:pt x="0" y="141"/>
                  </a:cubicBezTo>
                  <a:cubicBezTo>
                    <a:pt x="0" y="128"/>
                    <a:pt x="16" y="133"/>
                    <a:pt x="26" y="133"/>
                  </a:cubicBezTo>
                  <a:cubicBezTo>
                    <a:pt x="50" y="133"/>
                    <a:pt x="47" y="108"/>
                    <a:pt x="57" y="97"/>
                  </a:cubicBezTo>
                  <a:cubicBezTo>
                    <a:pt x="63" y="92"/>
                    <a:pt x="70" y="92"/>
                    <a:pt x="78" y="90"/>
                  </a:cubicBezTo>
                  <a:cubicBezTo>
                    <a:pt x="90" y="88"/>
                    <a:pt x="90" y="80"/>
                    <a:pt x="96" y="74"/>
                  </a:cubicBezTo>
                  <a:cubicBezTo>
                    <a:pt x="93" y="70"/>
                    <a:pt x="101" y="64"/>
                    <a:pt x="101" y="64"/>
                  </a:cubicBezTo>
                  <a:cubicBezTo>
                    <a:pt x="106" y="62"/>
                    <a:pt x="105" y="60"/>
                    <a:pt x="109" y="58"/>
                  </a:cubicBezTo>
                  <a:cubicBezTo>
                    <a:pt x="111" y="58"/>
                    <a:pt x="112" y="54"/>
                    <a:pt x="113" y="52"/>
                  </a:cubicBezTo>
                  <a:cubicBezTo>
                    <a:pt x="120" y="45"/>
                    <a:pt x="138" y="49"/>
                    <a:pt x="141" y="42"/>
                  </a:cubicBezTo>
                  <a:cubicBezTo>
                    <a:pt x="147" y="30"/>
                    <a:pt x="163" y="0"/>
                    <a:pt x="175" y="0"/>
                  </a:cubicBezTo>
                  <a:cubicBezTo>
                    <a:pt x="188" y="0"/>
                    <a:pt x="187" y="8"/>
                    <a:pt x="187" y="19"/>
                  </a:cubicBezTo>
                  <a:cubicBezTo>
                    <a:pt x="187" y="36"/>
                    <a:pt x="219" y="27"/>
                    <a:pt x="219" y="42"/>
                  </a:cubicBezTo>
                  <a:cubicBezTo>
                    <a:pt x="219" y="50"/>
                    <a:pt x="202" y="45"/>
                    <a:pt x="202" y="52"/>
                  </a:cubicBezTo>
                  <a:cubicBezTo>
                    <a:pt x="202" y="54"/>
                    <a:pt x="203" y="56"/>
                    <a:pt x="205" y="56"/>
                  </a:cubicBezTo>
                  <a:cubicBezTo>
                    <a:pt x="203" y="58"/>
                    <a:pt x="183" y="67"/>
                    <a:pt x="183" y="67"/>
                  </a:cubicBezTo>
                  <a:cubicBezTo>
                    <a:pt x="184" y="70"/>
                    <a:pt x="185" y="72"/>
                    <a:pt x="186" y="74"/>
                  </a:cubicBezTo>
                  <a:cubicBezTo>
                    <a:pt x="184" y="75"/>
                    <a:pt x="181" y="77"/>
                    <a:pt x="181" y="80"/>
                  </a:cubicBezTo>
                  <a:cubicBezTo>
                    <a:pt x="181" y="92"/>
                    <a:pt x="201" y="132"/>
                    <a:pt x="215" y="132"/>
                  </a:cubicBezTo>
                  <a:cubicBezTo>
                    <a:pt x="212" y="143"/>
                    <a:pt x="206" y="140"/>
                    <a:pt x="198" y="140"/>
                  </a:cubicBezTo>
                  <a:cubicBezTo>
                    <a:pt x="196" y="140"/>
                    <a:pt x="193" y="140"/>
                    <a:pt x="191" y="141"/>
                  </a:cubicBezTo>
                  <a:cubicBezTo>
                    <a:pt x="187" y="149"/>
                    <a:pt x="187" y="149"/>
                    <a:pt x="187" y="149"/>
                  </a:cubicBezTo>
                  <a:cubicBezTo>
                    <a:pt x="183" y="167"/>
                    <a:pt x="177" y="171"/>
                    <a:pt x="177" y="185"/>
                  </a:cubicBezTo>
                  <a:cubicBezTo>
                    <a:pt x="168" y="186"/>
                    <a:pt x="160" y="198"/>
                    <a:pt x="160" y="203"/>
                  </a:cubicBezTo>
                  <a:cubicBezTo>
                    <a:pt x="160" y="209"/>
                    <a:pt x="164" y="210"/>
                    <a:pt x="164" y="214"/>
                  </a:cubicBezTo>
                  <a:cubicBezTo>
                    <a:pt x="164" y="221"/>
                    <a:pt x="155" y="232"/>
                    <a:pt x="155" y="241"/>
                  </a:cubicBezTo>
                  <a:cubicBezTo>
                    <a:pt x="143" y="244"/>
                    <a:pt x="141" y="254"/>
                    <a:pt x="131" y="254"/>
                  </a:cubicBezTo>
                  <a:cubicBezTo>
                    <a:pt x="124" y="254"/>
                    <a:pt x="122" y="248"/>
                    <a:pt x="122" y="243"/>
                  </a:cubicBezTo>
                  <a:cubicBezTo>
                    <a:pt x="109" y="240"/>
                    <a:pt x="101" y="230"/>
                    <a:pt x="88" y="230"/>
                  </a:cubicBezTo>
                  <a:cubicBezTo>
                    <a:pt x="82" y="230"/>
                    <a:pt x="78" y="239"/>
                    <a:pt x="69" y="239"/>
                  </a:cubicBezTo>
                  <a:cubicBezTo>
                    <a:pt x="67" y="239"/>
                    <a:pt x="66" y="235"/>
                    <a:pt x="63" y="235"/>
                  </a:cubicBezTo>
                  <a:close/>
                </a:path>
              </a:pathLst>
            </a:custGeom>
            <a:solidFill>
              <a:srgbClr val="92D050"/>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72" name="Freeform 18">
              <a:extLst>
                <a:ext uri="{FF2B5EF4-FFF2-40B4-BE49-F238E27FC236}">
                  <a16:creationId xmlns:a16="http://schemas.microsoft.com/office/drawing/2014/main" id="{16F2111A-ECBE-481D-A36E-0793C58EDB44}"/>
                </a:ext>
              </a:extLst>
            </p:cNvPr>
            <p:cNvSpPr>
              <a:spLocks/>
            </p:cNvSpPr>
            <p:nvPr/>
          </p:nvSpPr>
          <p:spPr bwMode="auto">
            <a:xfrm>
              <a:off x="4609" y="2024"/>
              <a:ext cx="102" cy="126"/>
            </a:xfrm>
            <a:custGeom>
              <a:avLst/>
              <a:gdLst>
                <a:gd name="T0" fmla="*/ 55 w 137"/>
                <a:gd name="T1" fmla="*/ 61 h 168"/>
                <a:gd name="T2" fmla="*/ 46 w 137"/>
                <a:gd name="T3" fmla="*/ 69 h 168"/>
                <a:gd name="T4" fmla="*/ 30 w 137"/>
                <a:gd name="T5" fmla="*/ 42 h 168"/>
                <a:gd name="T6" fmla="*/ 55 w 137"/>
                <a:gd name="T7" fmla="*/ 30 h 168"/>
                <a:gd name="T8" fmla="*/ 84 w 137"/>
                <a:gd name="T9" fmla="*/ 26 h 168"/>
                <a:gd name="T10" fmla="*/ 111 w 137"/>
                <a:gd name="T11" fmla="*/ 32 h 168"/>
                <a:gd name="T12" fmla="*/ 133 w 137"/>
                <a:gd name="T13" fmla="*/ 7 h 168"/>
                <a:gd name="T14" fmla="*/ 137 w 137"/>
                <a:gd name="T15" fmla="*/ 0 h 168"/>
                <a:gd name="T16" fmla="*/ 133 w 137"/>
                <a:gd name="T17" fmla="*/ 0 h 168"/>
                <a:gd name="T18" fmla="*/ 108 w 137"/>
                <a:gd name="T19" fmla="*/ 19 h 168"/>
                <a:gd name="T20" fmla="*/ 102 w 137"/>
                <a:gd name="T21" fmla="*/ 19 h 168"/>
                <a:gd name="T22" fmla="*/ 49 w 137"/>
                <a:gd name="T23" fmla="*/ 9 h 168"/>
                <a:gd name="T24" fmla="*/ 20 w 137"/>
                <a:gd name="T25" fmla="*/ 54 h 168"/>
                <a:gd name="T26" fmla="*/ 14 w 137"/>
                <a:gd name="T27" fmla="*/ 66 h 168"/>
                <a:gd name="T28" fmla="*/ 0 w 137"/>
                <a:gd name="T29" fmla="*/ 109 h 168"/>
                <a:gd name="T30" fmla="*/ 15 w 137"/>
                <a:gd name="T31" fmla="*/ 119 h 168"/>
                <a:gd name="T32" fmla="*/ 15 w 137"/>
                <a:gd name="T33" fmla="*/ 158 h 168"/>
                <a:gd name="T34" fmla="*/ 27 w 137"/>
                <a:gd name="T35" fmla="*/ 168 h 168"/>
                <a:gd name="T36" fmla="*/ 39 w 137"/>
                <a:gd name="T37" fmla="*/ 136 h 168"/>
                <a:gd name="T38" fmla="*/ 32 w 137"/>
                <a:gd name="T39" fmla="*/ 110 h 168"/>
                <a:gd name="T40" fmla="*/ 43 w 137"/>
                <a:gd name="T41" fmla="*/ 100 h 168"/>
                <a:gd name="T42" fmla="*/ 49 w 137"/>
                <a:gd name="T43" fmla="*/ 100 h 168"/>
                <a:gd name="T44" fmla="*/ 46 w 137"/>
                <a:gd name="T45" fmla="*/ 117 h 168"/>
                <a:gd name="T46" fmla="*/ 58 w 137"/>
                <a:gd name="T47" fmla="*/ 142 h 168"/>
                <a:gd name="T48" fmla="*/ 58 w 137"/>
                <a:gd name="T49" fmla="*/ 149 h 168"/>
                <a:gd name="T50" fmla="*/ 68 w 137"/>
                <a:gd name="T51" fmla="*/ 149 h 168"/>
                <a:gd name="T52" fmla="*/ 85 w 137"/>
                <a:gd name="T53" fmla="*/ 132 h 168"/>
                <a:gd name="T54" fmla="*/ 74 w 137"/>
                <a:gd name="T55" fmla="*/ 118 h 168"/>
                <a:gd name="T56" fmla="*/ 77 w 137"/>
                <a:gd name="T57" fmla="*/ 113 h 168"/>
                <a:gd name="T58" fmla="*/ 58 w 137"/>
                <a:gd name="T59" fmla="*/ 80 h 168"/>
                <a:gd name="T60" fmla="*/ 98 w 137"/>
                <a:gd name="T61" fmla="*/ 57 h 168"/>
                <a:gd name="T62" fmla="*/ 98 w 137"/>
                <a:gd name="T63" fmla="*/ 50 h 168"/>
                <a:gd name="T64" fmla="*/ 53 w 137"/>
                <a:gd name="T65" fmla="*/ 65 h 168"/>
                <a:gd name="T66" fmla="*/ 55 w 137"/>
                <a:gd name="T67" fmla="*/ 6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7" h="168">
                  <a:moveTo>
                    <a:pt x="55" y="61"/>
                  </a:moveTo>
                  <a:cubicBezTo>
                    <a:pt x="51" y="65"/>
                    <a:pt x="51" y="69"/>
                    <a:pt x="46" y="69"/>
                  </a:cubicBezTo>
                  <a:cubicBezTo>
                    <a:pt x="35" y="69"/>
                    <a:pt x="30" y="54"/>
                    <a:pt x="30" y="42"/>
                  </a:cubicBezTo>
                  <a:cubicBezTo>
                    <a:pt x="30" y="26"/>
                    <a:pt x="42" y="30"/>
                    <a:pt x="55" y="30"/>
                  </a:cubicBezTo>
                  <a:cubicBezTo>
                    <a:pt x="68" y="30"/>
                    <a:pt x="73" y="26"/>
                    <a:pt x="84" y="26"/>
                  </a:cubicBezTo>
                  <a:cubicBezTo>
                    <a:pt x="94" y="26"/>
                    <a:pt x="101" y="32"/>
                    <a:pt x="111" y="32"/>
                  </a:cubicBezTo>
                  <a:cubicBezTo>
                    <a:pt x="126" y="32"/>
                    <a:pt x="131" y="19"/>
                    <a:pt x="133" y="7"/>
                  </a:cubicBezTo>
                  <a:cubicBezTo>
                    <a:pt x="136" y="7"/>
                    <a:pt x="136" y="3"/>
                    <a:pt x="137" y="0"/>
                  </a:cubicBezTo>
                  <a:cubicBezTo>
                    <a:pt x="133" y="0"/>
                    <a:pt x="133" y="0"/>
                    <a:pt x="133" y="0"/>
                  </a:cubicBezTo>
                  <a:cubicBezTo>
                    <a:pt x="123" y="7"/>
                    <a:pt x="113" y="14"/>
                    <a:pt x="108" y="19"/>
                  </a:cubicBezTo>
                  <a:cubicBezTo>
                    <a:pt x="102" y="19"/>
                    <a:pt x="102" y="19"/>
                    <a:pt x="102" y="19"/>
                  </a:cubicBezTo>
                  <a:cubicBezTo>
                    <a:pt x="49" y="9"/>
                    <a:pt x="49" y="9"/>
                    <a:pt x="49" y="9"/>
                  </a:cubicBezTo>
                  <a:cubicBezTo>
                    <a:pt x="30" y="9"/>
                    <a:pt x="20" y="35"/>
                    <a:pt x="20" y="54"/>
                  </a:cubicBezTo>
                  <a:cubicBezTo>
                    <a:pt x="20" y="59"/>
                    <a:pt x="14" y="63"/>
                    <a:pt x="14" y="66"/>
                  </a:cubicBezTo>
                  <a:cubicBezTo>
                    <a:pt x="8" y="84"/>
                    <a:pt x="0" y="92"/>
                    <a:pt x="0" y="109"/>
                  </a:cubicBezTo>
                  <a:cubicBezTo>
                    <a:pt x="0" y="119"/>
                    <a:pt x="11" y="119"/>
                    <a:pt x="15" y="119"/>
                  </a:cubicBezTo>
                  <a:cubicBezTo>
                    <a:pt x="15" y="132"/>
                    <a:pt x="15" y="149"/>
                    <a:pt x="15" y="158"/>
                  </a:cubicBezTo>
                  <a:cubicBezTo>
                    <a:pt x="15" y="162"/>
                    <a:pt x="21" y="168"/>
                    <a:pt x="27" y="168"/>
                  </a:cubicBezTo>
                  <a:cubicBezTo>
                    <a:pt x="36" y="168"/>
                    <a:pt x="39" y="140"/>
                    <a:pt x="39" y="136"/>
                  </a:cubicBezTo>
                  <a:cubicBezTo>
                    <a:pt x="39" y="126"/>
                    <a:pt x="32" y="120"/>
                    <a:pt x="32" y="110"/>
                  </a:cubicBezTo>
                  <a:cubicBezTo>
                    <a:pt x="32" y="104"/>
                    <a:pt x="38" y="100"/>
                    <a:pt x="43" y="100"/>
                  </a:cubicBezTo>
                  <a:cubicBezTo>
                    <a:pt x="45" y="100"/>
                    <a:pt x="47" y="101"/>
                    <a:pt x="49" y="100"/>
                  </a:cubicBezTo>
                  <a:cubicBezTo>
                    <a:pt x="46" y="117"/>
                    <a:pt x="46" y="117"/>
                    <a:pt x="46" y="117"/>
                  </a:cubicBezTo>
                  <a:cubicBezTo>
                    <a:pt x="46" y="127"/>
                    <a:pt x="58" y="131"/>
                    <a:pt x="58" y="142"/>
                  </a:cubicBezTo>
                  <a:cubicBezTo>
                    <a:pt x="58" y="144"/>
                    <a:pt x="59" y="146"/>
                    <a:pt x="58" y="149"/>
                  </a:cubicBezTo>
                  <a:cubicBezTo>
                    <a:pt x="68" y="149"/>
                    <a:pt x="68" y="149"/>
                    <a:pt x="68" y="149"/>
                  </a:cubicBezTo>
                  <a:cubicBezTo>
                    <a:pt x="68" y="140"/>
                    <a:pt x="85" y="141"/>
                    <a:pt x="85" y="132"/>
                  </a:cubicBezTo>
                  <a:cubicBezTo>
                    <a:pt x="82" y="131"/>
                    <a:pt x="74" y="123"/>
                    <a:pt x="74" y="118"/>
                  </a:cubicBezTo>
                  <a:cubicBezTo>
                    <a:pt x="74" y="116"/>
                    <a:pt x="76" y="115"/>
                    <a:pt x="77" y="113"/>
                  </a:cubicBezTo>
                  <a:cubicBezTo>
                    <a:pt x="73" y="111"/>
                    <a:pt x="58" y="82"/>
                    <a:pt x="58" y="80"/>
                  </a:cubicBezTo>
                  <a:cubicBezTo>
                    <a:pt x="79" y="80"/>
                    <a:pt x="81" y="62"/>
                    <a:pt x="98" y="57"/>
                  </a:cubicBezTo>
                  <a:cubicBezTo>
                    <a:pt x="98" y="50"/>
                    <a:pt x="98" y="50"/>
                    <a:pt x="98" y="50"/>
                  </a:cubicBezTo>
                  <a:cubicBezTo>
                    <a:pt x="94" y="49"/>
                    <a:pt x="54" y="62"/>
                    <a:pt x="53" y="65"/>
                  </a:cubicBezTo>
                  <a:lnTo>
                    <a:pt x="55" y="61"/>
                  </a:lnTo>
                  <a:close/>
                </a:path>
              </a:pathLst>
            </a:custGeom>
            <a:solidFill>
              <a:srgbClr val="92D050"/>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73" name="Freeform 19">
              <a:extLst>
                <a:ext uri="{FF2B5EF4-FFF2-40B4-BE49-F238E27FC236}">
                  <a16:creationId xmlns:a16="http://schemas.microsoft.com/office/drawing/2014/main" id="{FC7C9633-56C1-4A3B-B513-3C584512510F}"/>
                </a:ext>
              </a:extLst>
            </p:cNvPr>
            <p:cNvSpPr>
              <a:spLocks/>
            </p:cNvSpPr>
            <p:nvPr/>
          </p:nvSpPr>
          <p:spPr bwMode="auto">
            <a:xfrm>
              <a:off x="4395" y="2152"/>
              <a:ext cx="165" cy="51"/>
            </a:xfrm>
            <a:custGeom>
              <a:avLst/>
              <a:gdLst>
                <a:gd name="T0" fmla="*/ 212 w 220"/>
                <a:gd name="T1" fmla="*/ 65 h 68"/>
                <a:gd name="T2" fmla="*/ 196 w 220"/>
                <a:gd name="T3" fmla="*/ 60 h 68"/>
                <a:gd name="T4" fmla="*/ 196 w 220"/>
                <a:gd name="T5" fmla="*/ 68 h 68"/>
                <a:gd name="T6" fmla="*/ 116 w 220"/>
                <a:gd name="T7" fmla="*/ 56 h 68"/>
                <a:gd name="T8" fmla="*/ 97 w 220"/>
                <a:gd name="T9" fmla="*/ 45 h 68"/>
                <a:gd name="T10" fmla="*/ 55 w 220"/>
                <a:gd name="T11" fmla="*/ 40 h 68"/>
                <a:gd name="T12" fmla="*/ 25 w 220"/>
                <a:gd name="T13" fmla="*/ 36 h 68"/>
                <a:gd name="T14" fmla="*/ 0 w 220"/>
                <a:gd name="T15" fmla="*/ 18 h 68"/>
                <a:gd name="T16" fmla="*/ 19 w 220"/>
                <a:gd name="T17" fmla="*/ 2 h 68"/>
                <a:gd name="T18" fmla="*/ 25 w 220"/>
                <a:gd name="T19" fmla="*/ 5 h 68"/>
                <a:gd name="T20" fmla="*/ 37 w 220"/>
                <a:gd name="T21" fmla="*/ 0 h 68"/>
                <a:gd name="T22" fmla="*/ 94 w 220"/>
                <a:gd name="T23" fmla="*/ 26 h 68"/>
                <a:gd name="T24" fmla="*/ 117 w 220"/>
                <a:gd name="T25" fmla="*/ 14 h 68"/>
                <a:gd name="T26" fmla="*/ 151 w 220"/>
                <a:gd name="T27" fmla="*/ 28 h 68"/>
                <a:gd name="T28" fmla="*/ 174 w 220"/>
                <a:gd name="T29" fmla="*/ 25 h 68"/>
                <a:gd name="T30" fmla="*/ 180 w 220"/>
                <a:gd name="T31" fmla="*/ 25 h 68"/>
                <a:gd name="T32" fmla="*/ 152 w 220"/>
                <a:gd name="T33" fmla="*/ 30 h 68"/>
                <a:gd name="T34" fmla="*/ 184 w 220"/>
                <a:gd name="T35" fmla="*/ 41 h 68"/>
                <a:gd name="T36" fmla="*/ 190 w 220"/>
                <a:gd name="T37" fmla="*/ 48 h 68"/>
                <a:gd name="T38" fmla="*/ 208 w 220"/>
                <a:gd name="T39" fmla="*/ 49 h 68"/>
                <a:gd name="T40" fmla="*/ 220 w 220"/>
                <a:gd name="T41" fmla="*/ 57 h 68"/>
                <a:gd name="T42" fmla="*/ 212 w 220"/>
                <a:gd name="T43"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0" h="68">
                  <a:moveTo>
                    <a:pt x="212" y="65"/>
                  </a:moveTo>
                  <a:cubicBezTo>
                    <a:pt x="204" y="65"/>
                    <a:pt x="205" y="60"/>
                    <a:pt x="196" y="60"/>
                  </a:cubicBezTo>
                  <a:cubicBezTo>
                    <a:pt x="194" y="60"/>
                    <a:pt x="195" y="65"/>
                    <a:pt x="196" y="68"/>
                  </a:cubicBezTo>
                  <a:cubicBezTo>
                    <a:pt x="171" y="57"/>
                    <a:pt x="145" y="56"/>
                    <a:pt x="116" y="56"/>
                  </a:cubicBezTo>
                  <a:cubicBezTo>
                    <a:pt x="107" y="56"/>
                    <a:pt x="104" y="45"/>
                    <a:pt x="97" y="45"/>
                  </a:cubicBezTo>
                  <a:cubicBezTo>
                    <a:pt x="82" y="45"/>
                    <a:pt x="70" y="45"/>
                    <a:pt x="55" y="40"/>
                  </a:cubicBezTo>
                  <a:cubicBezTo>
                    <a:pt x="44" y="36"/>
                    <a:pt x="32" y="44"/>
                    <a:pt x="25" y="36"/>
                  </a:cubicBezTo>
                  <a:cubicBezTo>
                    <a:pt x="17" y="28"/>
                    <a:pt x="11" y="18"/>
                    <a:pt x="0" y="18"/>
                  </a:cubicBezTo>
                  <a:cubicBezTo>
                    <a:pt x="0" y="16"/>
                    <a:pt x="14" y="2"/>
                    <a:pt x="19" y="2"/>
                  </a:cubicBezTo>
                  <a:cubicBezTo>
                    <a:pt x="21" y="2"/>
                    <a:pt x="22" y="5"/>
                    <a:pt x="25" y="5"/>
                  </a:cubicBezTo>
                  <a:cubicBezTo>
                    <a:pt x="29" y="5"/>
                    <a:pt x="32" y="0"/>
                    <a:pt x="37" y="0"/>
                  </a:cubicBezTo>
                  <a:cubicBezTo>
                    <a:pt x="60" y="0"/>
                    <a:pt x="69" y="26"/>
                    <a:pt x="94" y="26"/>
                  </a:cubicBezTo>
                  <a:cubicBezTo>
                    <a:pt x="106" y="26"/>
                    <a:pt x="108" y="14"/>
                    <a:pt x="117" y="14"/>
                  </a:cubicBezTo>
                  <a:cubicBezTo>
                    <a:pt x="132" y="14"/>
                    <a:pt x="138" y="28"/>
                    <a:pt x="151" y="28"/>
                  </a:cubicBezTo>
                  <a:cubicBezTo>
                    <a:pt x="174" y="25"/>
                    <a:pt x="174" y="25"/>
                    <a:pt x="174" y="25"/>
                  </a:cubicBezTo>
                  <a:cubicBezTo>
                    <a:pt x="180" y="25"/>
                    <a:pt x="180" y="25"/>
                    <a:pt x="180" y="25"/>
                  </a:cubicBezTo>
                  <a:cubicBezTo>
                    <a:pt x="179" y="29"/>
                    <a:pt x="153" y="31"/>
                    <a:pt x="152" y="30"/>
                  </a:cubicBezTo>
                  <a:cubicBezTo>
                    <a:pt x="160" y="39"/>
                    <a:pt x="170" y="41"/>
                    <a:pt x="184" y="41"/>
                  </a:cubicBezTo>
                  <a:cubicBezTo>
                    <a:pt x="188" y="41"/>
                    <a:pt x="188" y="46"/>
                    <a:pt x="190" y="48"/>
                  </a:cubicBezTo>
                  <a:cubicBezTo>
                    <a:pt x="195" y="53"/>
                    <a:pt x="201" y="47"/>
                    <a:pt x="208" y="49"/>
                  </a:cubicBezTo>
                  <a:cubicBezTo>
                    <a:pt x="215" y="52"/>
                    <a:pt x="215" y="54"/>
                    <a:pt x="220" y="57"/>
                  </a:cubicBezTo>
                  <a:cubicBezTo>
                    <a:pt x="219" y="60"/>
                    <a:pt x="213" y="65"/>
                    <a:pt x="212" y="65"/>
                  </a:cubicBezTo>
                  <a:close/>
                </a:path>
              </a:pathLst>
            </a:custGeom>
            <a:solidFill>
              <a:srgbClr val="92D050"/>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74" name="Freeform 20">
              <a:extLst>
                <a:ext uri="{FF2B5EF4-FFF2-40B4-BE49-F238E27FC236}">
                  <a16:creationId xmlns:a16="http://schemas.microsoft.com/office/drawing/2014/main" id="{00D21E16-58CE-43C5-AB5F-B3ECF252FAF7}"/>
                </a:ext>
              </a:extLst>
            </p:cNvPr>
            <p:cNvSpPr>
              <a:spLocks/>
            </p:cNvSpPr>
            <p:nvPr/>
          </p:nvSpPr>
          <p:spPr bwMode="auto">
            <a:xfrm>
              <a:off x="4628" y="2192"/>
              <a:ext cx="49" cy="13"/>
            </a:xfrm>
            <a:custGeom>
              <a:avLst/>
              <a:gdLst>
                <a:gd name="T0" fmla="*/ 44 w 66"/>
                <a:gd name="T1" fmla="*/ 16 h 17"/>
                <a:gd name="T2" fmla="*/ 17 w 66"/>
                <a:gd name="T3" fmla="*/ 16 h 17"/>
                <a:gd name="T4" fmla="*/ 0 w 66"/>
                <a:gd name="T5" fmla="*/ 8 h 17"/>
                <a:gd name="T6" fmla="*/ 14 w 66"/>
                <a:gd name="T7" fmla="*/ 3 h 17"/>
                <a:gd name="T8" fmla="*/ 44 w 66"/>
                <a:gd name="T9" fmla="*/ 8 h 17"/>
                <a:gd name="T10" fmla="*/ 66 w 66"/>
                <a:gd name="T11" fmla="*/ 0 h 17"/>
                <a:gd name="T12" fmla="*/ 44 w 66"/>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66" h="17">
                  <a:moveTo>
                    <a:pt x="44" y="16"/>
                  </a:moveTo>
                  <a:cubicBezTo>
                    <a:pt x="33" y="16"/>
                    <a:pt x="23" y="16"/>
                    <a:pt x="17" y="16"/>
                  </a:cubicBezTo>
                  <a:cubicBezTo>
                    <a:pt x="11" y="16"/>
                    <a:pt x="0" y="17"/>
                    <a:pt x="0" y="8"/>
                  </a:cubicBezTo>
                  <a:cubicBezTo>
                    <a:pt x="0" y="2"/>
                    <a:pt x="8" y="3"/>
                    <a:pt x="14" y="3"/>
                  </a:cubicBezTo>
                  <a:cubicBezTo>
                    <a:pt x="27" y="3"/>
                    <a:pt x="33" y="8"/>
                    <a:pt x="44" y="8"/>
                  </a:cubicBezTo>
                  <a:cubicBezTo>
                    <a:pt x="55" y="8"/>
                    <a:pt x="59" y="3"/>
                    <a:pt x="66" y="0"/>
                  </a:cubicBezTo>
                  <a:cubicBezTo>
                    <a:pt x="61" y="11"/>
                    <a:pt x="54" y="13"/>
                    <a:pt x="44" y="16"/>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75" name="Freeform 21">
              <a:extLst>
                <a:ext uri="{FF2B5EF4-FFF2-40B4-BE49-F238E27FC236}">
                  <a16:creationId xmlns:a16="http://schemas.microsoft.com/office/drawing/2014/main" id="{C540A558-B8FA-465D-9EBD-6557C10CDBCA}"/>
                </a:ext>
              </a:extLst>
            </p:cNvPr>
            <p:cNvSpPr>
              <a:spLocks/>
            </p:cNvSpPr>
            <p:nvPr/>
          </p:nvSpPr>
          <p:spPr bwMode="auto">
            <a:xfrm>
              <a:off x="4578" y="2195"/>
              <a:ext cx="35" cy="12"/>
            </a:xfrm>
            <a:custGeom>
              <a:avLst/>
              <a:gdLst>
                <a:gd name="T0" fmla="*/ 46 w 46"/>
                <a:gd name="T1" fmla="*/ 12 h 17"/>
                <a:gd name="T2" fmla="*/ 39 w 46"/>
                <a:gd name="T3" fmla="*/ 12 h 17"/>
                <a:gd name="T4" fmla="*/ 33 w 46"/>
                <a:gd name="T5" fmla="*/ 9 h 17"/>
                <a:gd name="T6" fmla="*/ 15 w 46"/>
                <a:gd name="T7" fmla="*/ 17 h 17"/>
                <a:gd name="T8" fmla="*/ 0 w 46"/>
                <a:gd name="T9" fmla="*/ 12 h 17"/>
                <a:gd name="T10" fmla="*/ 13 w 46"/>
                <a:gd name="T11" fmla="*/ 4 h 17"/>
                <a:gd name="T12" fmla="*/ 27 w 46"/>
                <a:gd name="T13" fmla="*/ 7 h 17"/>
                <a:gd name="T14" fmla="*/ 28 w 46"/>
                <a:gd name="T15" fmla="*/ 0 h 17"/>
                <a:gd name="T16" fmla="*/ 46 w 46"/>
                <a:gd name="T17" fmla="*/ 0 h 17"/>
                <a:gd name="T18" fmla="*/ 46 w 46"/>
                <a:gd name="T19"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17">
                  <a:moveTo>
                    <a:pt x="46" y="12"/>
                  </a:moveTo>
                  <a:cubicBezTo>
                    <a:pt x="39" y="12"/>
                    <a:pt x="39" y="12"/>
                    <a:pt x="39" y="12"/>
                  </a:cubicBezTo>
                  <a:cubicBezTo>
                    <a:pt x="33" y="9"/>
                    <a:pt x="33" y="9"/>
                    <a:pt x="33" y="9"/>
                  </a:cubicBezTo>
                  <a:cubicBezTo>
                    <a:pt x="26" y="12"/>
                    <a:pt x="23" y="17"/>
                    <a:pt x="15" y="17"/>
                  </a:cubicBezTo>
                  <a:cubicBezTo>
                    <a:pt x="9" y="17"/>
                    <a:pt x="0" y="15"/>
                    <a:pt x="0" y="12"/>
                  </a:cubicBezTo>
                  <a:cubicBezTo>
                    <a:pt x="0" y="3"/>
                    <a:pt x="6" y="4"/>
                    <a:pt x="13" y="4"/>
                  </a:cubicBezTo>
                  <a:cubicBezTo>
                    <a:pt x="20" y="4"/>
                    <a:pt x="24" y="5"/>
                    <a:pt x="27" y="7"/>
                  </a:cubicBezTo>
                  <a:cubicBezTo>
                    <a:pt x="27" y="4"/>
                    <a:pt x="28" y="3"/>
                    <a:pt x="28" y="0"/>
                  </a:cubicBezTo>
                  <a:cubicBezTo>
                    <a:pt x="46" y="0"/>
                    <a:pt x="46" y="0"/>
                    <a:pt x="46" y="0"/>
                  </a:cubicBezTo>
                  <a:cubicBezTo>
                    <a:pt x="46" y="7"/>
                    <a:pt x="45" y="11"/>
                    <a:pt x="46" y="1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76" name="Freeform 22">
              <a:extLst>
                <a:ext uri="{FF2B5EF4-FFF2-40B4-BE49-F238E27FC236}">
                  <a16:creationId xmlns:a16="http://schemas.microsoft.com/office/drawing/2014/main" id="{BB014857-8305-45BD-BD5B-D60D77FF8158}"/>
                </a:ext>
              </a:extLst>
            </p:cNvPr>
            <p:cNvSpPr>
              <a:spLocks/>
            </p:cNvSpPr>
            <p:nvPr/>
          </p:nvSpPr>
          <p:spPr bwMode="auto">
            <a:xfrm>
              <a:off x="4615" y="2210"/>
              <a:ext cx="25" cy="20"/>
            </a:xfrm>
            <a:custGeom>
              <a:avLst/>
              <a:gdLst>
                <a:gd name="T0" fmla="*/ 24 w 34"/>
                <a:gd name="T1" fmla="*/ 26 h 26"/>
                <a:gd name="T2" fmla="*/ 20 w 34"/>
                <a:gd name="T3" fmla="*/ 15 h 26"/>
                <a:gd name="T4" fmla="*/ 0 w 34"/>
                <a:gd name="T5" fmla="*/ 6 h 26"/>
                <a:gd name="T6" fmla="*/ 15 w 34"/>
                <a:gd name="T7" fmla="*/ 2 h 26"/>
                <a:gd name="T8" fmla="*/ 22 w 34"/>
                <a:gd name="T9" fmla="*/ 2 h 26"/>
                <a:gd name="T10" fmla="*/ 34 w 34"/>
                <a:gd name="T11" fmla="*/ 20 h 26"/>
                <a:gd name="T12" fmla="*/ 28 w 34"/>
                <a:gd name="T13" fmla="*/ 26 h 26"/>
                <a:gd name="T14" fmla="*/ 24 w 34"/>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6">
                  <a:moveTo>
                    <a:pt x="24" y="26"/>
                  </a:moveTo>
                  <a:cubicBezTo>
                    <a:pt x="21" y="26"/>
                    <a:pt x="20" y="18"/>
                    <a:pt x="20" y="15"/>
                  </a:cubicBezTo>
                  <a:cubicBezTo>
                    <a:pt x="12" y="15"/>
                    <a:pt x="0" y="14"/>
                    <a:pt x="0" y="6"/>
                  </a:cubicBezTo>
                  <a:cubicBezTo>
                    <a:pt x="0" y="0"/>
                    <a:pt x="9" y="2"/>
                    <a:pt x="15" y="2"/>
                  </a:cubicBezTo>
                  <a:cubicBezTo>
                    <a:pt x="17" y="2"/>
                    <a:pt x="20" y="2"/>
                    <a:pt x="22" y="2"/>
                  </a:cubicBezTo>
                  <a:cubicBezTo>
                    <a:pt x="22" y="13"/>
                    <a:pt x="34" y="10"/>
                    <a:pt x="34" y="20"/>
                  </a:cubicBezTo>
                  <a:cubicBezTo>
                    <a:pt x="34" y="22"/>
                    <a:pt x="30" y="26"/>
                    <a:pt x="28" y="26"/>
                  </a:cubicBezTo>
                  <a:cubicBezTo>
                    <a:pt x="27" y="26"/>
                    <a:pt x="25" y="26"/>
                    <a:pt x="24" y="26"/>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77" name="Freeform 23">
              <a:extLst>
                <a:ext uri="{FF2B5EF4-FFF2-40B4-BE49-F238E27FC236}">
                  <a16:creationId xmlns:a16="http://schemas.microsoft.com/office/drawing/2014/main" id="{878C1035-FA31-495A-8AAA-DA2C9A732E99}"/>
                </a:ext>
              </a:extLst>
            </p:cNvPr>
            <p:cNvSpPr>
              <a:spLocks/>
            </p:cNvSpPr>
            <p:nvPr/>
          </p:nvSpPr>
          <p:spPr bwMode="auto">
            <a:xfrm>
              <a:off x="4566" y="2195"/>
              <a:ext cx="9" cy="9"/>
            </a:xfrm>
            <a:custGeom>
              <a:avLst/>
              <a:gdLst>
                <a:gd name="T0" fmla="*/ 0 w 13"/>
                <a:gd name="T1" fmla="*/ 0 h 13"/>
                <a:gd name="T2" fmla="*/ 6 w 13"/>
                <a:gd name="T3" fmla="*/ 0 h 13"/>
                <a:gd name="T4" fmla="*/ 13 w 13"/>
                <a:gd name="T5" fmla="*/ 5 h 13"/>
                <a:gd name="T6" fmla="*/ 6 w 13"/>
                <a:gd name="T7" fmla="*/ 13 h 13"/>
                <a:gd name="T8" fmla="*/ 0 w 13"/>
                <a:gd name="T9" fmla="*/ 8 h 13"/>
                <a:gd name="T10" fmla="*/ 0 w 13"/>
                <a:gd name="T11" fmla="*/ 0 h 13"/>
              </a:gdLst>
              <a:ahLst/>
              <a:cxnLst>
                <a:cxn ang="0">
                  <a:pos x="T0" y="T1"/>
                </a:cxn>
                <a:cxn ang="0">
                  <a:pos x="T2" y="T3"/>
                </a:cxn>
                <a:cxn ang="0">
                  <a:pos x="T4" y="T5"/>
                </a:cxn>
                <a:cxn ang="0">
                  <a:pos x="T6" y="T7"/>
                </a:cxn>
                <a:cxn ang="0">
                  <a:pos x="T8" y="T9"/>
                </a:cxn>
                <a:cxn ang="0">
                  <a:pos x="T10" y="T11"/>
                </a:cxn>
              </a:cxnLst>
              <a:rect l="0" t="0" r="r" b="b"/>
              <a:pathLst>
                <a:path w="13" h="13">
                  <a:moveTo>
                    <a:pt x="0" y="0"/>
                  </a:moveTo>
                  <a:cubicBezTo>
                    <a:pt x="2" y="0"/>
                    <a:pt x="4" y="0"/>
                    <a:pt x="6" y="0"/>
                  </a:cubicBezTo>
                  <a:cubicBezTo>
                    <a:pt x="10" y="0"/>
                    <a:pt x="10" y="4"/>
                    <a:pt x="13" y="5"/>
                  </a:cubicBezTo>
                  <a:cubicBezTo>
                    <a:pt x="13" y="10"/>
                    <a:pt x="9" y="13"/>
                    <a:pt x="6" y="13"/>
                  </a:cubicBezTo>
                  <a:cubicBezTo>
                    <a:pt x="3" y="13"/>
                    <a:pt x="0" y="10"/>
                    <a:pt x="0" y="8"/>
                  </a:cubicBezTo>
                  <a:cubicBezTo>
                    <a:pt x="0" y="5"/>
                    <a:pt x="0" y="2"/>
                    <a:pt x="0" y="0"/>
                  </a:cubicBezTo>
                  <a:close/>
                </a:path>
              </a:pathLst>
            </a:custGeom>
            <a:solidFill>
              <a:srgbClr val="92D050"/>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78" name="Freeform 24">
              <a:extLst>
                <a:ext uri="{FF2B5EF4-FFF2-40B4-BE49-F238E27FC236}">
                  <a16:creationId xmlns:a16="http://schemas.microsoft.com/office/drawing/2014/main" id="{60A9EEF5-80DC-4256-8DCD-D58DBEC7CC66}"/>
                </a:ext>
              </a:extLst>
            </p:cNvPr>
            <p:cNvSpPr>
              <a:spLocks/>
            </p:cNvSpPr>
            <p:nvPr/>
          </p:nvSpPr>
          <p:spPr bwMode="auto">
            <a:xfrm>
              <a:off x="4686" y="2195"/>
              <a:ext cx="58" cy="36"/>
            </a:xfrm>
            <a:custGeom>
              <a:avLst/>
              <a:gdLst>
                <a:gd name="T0" fmla="*/ 33 w 77"/>
                <a:gd name="T1" fmla="*/ 23 h 47"/>
                <a:gd name="T2" fmla="*/ 30 w 77"/>
                <a:gd name="T3" fmla="*/ 34 h 47"/>
                <a:gd name="T4" fmla="*/ 5 w 77"/>
                <a:gd name="T5" fmla="*/ 47 h 47"/>
                <a:gd name="T6" fmla="*/ 0 w 77"/>
                <a:gd name="T7" fmla="*/ 40 h 47"/>
                <a:gd name="T8" fmla="*/ 26 w 77"/>
                <a:gd name="T9" fmla="*/ 18 h 47"/>
                <a:gd name="T10" fmla="*/ 30 w 77"/>
                <a:gd name="T11" fmla="*/ 11 h 47"/>
                <a:gd name="T12" fmla="*/ 77 w 77"/>
                <a:gd name="T13" fmla="*/ 5 h 47"/>
                <a:gd name="T14" fmla="*/ 33 w 77"/>
                <a:gd name="T15" fmla="*/ 23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47">
                  <a:moveTo>
                    <a:pt x="33" y="23"/>
                  </a:moveTo>
                  <a:cubicBezTo>
                    <a:pt x="29" y="23"/>
                    <a:pt x="33" y="31"/>
                    <a:pt x="30" y="34"/>
                  </a:cubicBezTo>
                  <a:cubicBezTo>
                    <a:pt x="26" y="38"/>
                    <a:pt x="14" y="47"/>
                    <a:pt x="5" y="47"/>
                  </a:cubicBezTo>
                  <a:cubicBezTo>
                    <a:pt x="2" y="47"/>
                    <a:pt x="0" y="43"/>
                    <a:pt x="0" y="40"/>
                  </a:cubicBezTo>
                  <a:cubicBezTo>
                    <a:pt x="0" y="22"/>
                    <a:pt x="14" y="22"/>
                    <a:pt x="26" y="18"/>
                  </a:cubicBezTo>
                  <a:cubicBezTo>
                    <a:pt x="28" y="18"/>
                    <a:pt x="28" y="13"/>
                    <a:pt x="30" y="11"/>
                  </a:cubicBezTo>
                  <a:cubicBezTo>
                    <a:pt x="37" y="3"/>
                    <a:pt x="70" y="0"/>
                    <a:pt x="77" y="5"/>
                  </a:cubicBezTo>
                  <a:cubicBezTo>
                    <a:pt x="70" y="17"/>
                    <a:pt x="45" y="23"/>
                    <a:pt x="33" y="23"/>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79" name="Freeform 25">
              <a:extLst>
                <a:ext uri="{FF2B5EF4-FFF2-40B4-BE49-F238E27FC236}">
                  <a16:creationId xmlns:a16="http://schemas.microsoft.com/office/drawing/2014/main" id="{CB45DFC9-63CF-47C6-AAAF-3FBE1D8E6916}"/>
                </a:ext>
              </a:extLst>
            </p:cNvPr>
            <p:cNvSpPr>
              <a:spLocks/>
            </p:cNvSpPr>
            <p:nvPr/>
          </p:nvSpPr>
          <p:spPr bwMode="auto">
            <a:xfrm>
              <a:off x="4855" y="2147"/>
              <a:ext cx="12" cy="24"/>
            </a:xfrm>
            <a:custGeom>
              <a:avLst/>
              <a:gdLst>
                <a:gd name="T0" fmla="*/ 13 w 16"/>
                <a:gd name="T1" fmla="*/ 0 h 33"/>
                <a:gd name="T2" fmla="*/ 16 w 16"/>
                <a:gd name="T3" fmla="*/ 9 h 33"/>
                <a:gd name="T4" fmla="*/ 10 w 16"/>
                <a:gd name="T5" fmla="*/ 17 h 33"/>
                <a:gd name="T6" fmla="*/ 5 w 16"/>
                <a:gd name="T7" fmla="*/ 33 h 33"/>
                <a:gd name="T8" fmla="*/ 0 w 16"/>
                <a:gd name="T9" fmla="*/ 27 h 33"/>
                <a:gd name="T10" fmla="*/ 8 w 16"/>
                <a:gd name="T11" fmla="*/ 14 h 33"/>
                <a:gd name="T12" fmla="*/ 13 w 16"/>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6" h="33">
                  <a:moveTo>
                    <a:pt x="13" y="0"/>
                  </a:moveTo>
                  <a:cubicBezTo>
                    <a:pt x="14" y="6"/>
                    <a:pt x="16" y="3"/>
                    <a:pt x="16" y="9"/>
                  </a:cubicBezTo>
                  <a:cubicBezTo>
                    <a:pt x="16" y="14"/>
                    <a:pt x="13" y="17"/>
                    <a:pt x="10" y="17"/>
                  </a:cubicBezTo>
                  <a:cubicBezTo>
                    <a:pt x="10" y="25"/>
                    <a:pt x="11" y="33"/>
                    <a:pt x="5" y="33"/>
                  </a:cubicBezTo>
                  <a:cubicBezTo>
                    <a:pt x="3" y="33"/>
                    <a:pt x="0" y="29"/>
                    <a:pt x="0" y="27"/>
                  </a:cubicBezTo>
                  <a:cubicBezTo>
                    <a:pt x="0" y="19"/>
                    <a:pt x="8" y="18"/>
                    <a:pt x="8" y="14"/>
                  </a:cubicBezTo>
                  <a:cubicBezTo>
                    <a:pt x="8" y="8"/>
                    <a:pt x="7" y="1"/>
                    <a:pt x="13"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80" name="Freeform 26">
              <a:extLst>
                <a:ext uri="{FF2B5EF4-FFF2-40B4-BE49-F238E27FC236}">
                  <a16:creationId xmlns:a16="http://schemas.microsoft.com/office/drawing/2014/main" id="{1572BDA0-97CB-440D-B38F-E1F17CD1E32A}"/>
                </a:ext>
              </a:extLst>
            </p:cNvPr>
            <p:cNvSpPr>
              <a:spLocks/>
            </p:cNvSpPr>
            <p:nvPr/>
          </p:nvSpPr>
          <p:spPr bwMode="auto">
            <a:xfrm>
              <a:off x="4727" y="2101"/>
              <a:ext cx="16" cy="18"/>
            </a:xfrm>
            <a:custGeom>
              <a:avLst/>
              <a:gdLst>
                <a:gd name="T0" fmla="*/ 21 w 21"/>
                <a:gd name="T1" fmla="*/ 14 h 24"/>
                <a:gd name="T2" fmla="*/ 13 w 21"/>
                <a:gd name="T3" fmla="*/ 24 h 24"/>
                <a:gd name="T4" fmla="*/ 0 w 21"/>
                <a:gd name="T5" fmla="*/ 9 h 24"/>
                <a:gd name="T6" fmla="*/ 21 w 21"/>
                <a:gd name="T7" fmla="*/ 14 h 24"/>
              </a:gdLst>
              <a:ahLst/>
              <a:cxnLst>
                <a:cxn ang="0">
                  <a:pos x="T0" y="T1"/>
                </a:cxn>
                <a:cxn ang="0">
                  <a:pos x="T2" y="T3"/>
                </a:cxn>
                <a:cxn ang="0">
                  <a:pos x="T4" y="T5"/>
                </a:cxn>
                <a:cxn ang="0">
                  <a:pos x="T6" y="T7"/>
                </a:cxn>
              </a:cxnLst>
              <a:rect l="0" t="0" r="r" b="b"/>
              <a:pathLst>
                <a:path w="21" h="24">
                  <a:moveTo>
                    <a:pt x="21" y="14"/>
                  </a:moveTo>
                  <a:cubicBezTo>
                    <a:pt x="21" y="16"/>
                    <a:pt x="15" y="24"/>
                    <a:pt x="13" y="24"/>
                  </a:cubicBezTo>
                  <a:cubicBezTo>
                    <a:pt x="9" y="24"/>
                    <a:pt x="0" y="16"/>
                    <a:pt x="0" y="9"/>
                  </a:cubicBezTo>
                  <a:cubicBezTo>
                    <a:pt x="0" y="0"/>
                    <a:pt x="21" y="6"/>
                    <a:pt x="21" y="14"/>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81" name="Freeform 27">
              <a:extLst>
                <a:ext uri="{FF2B5EF4-FFF2-40B4-BE49-F238E27FC236}">
                  <a16:creationId xmlns:a16="http://schemas.microsoft.com/office/drawing/2014/main" id="{5F0C3841-19F3-4E94-841C-0940B1250DC0}"/>
                </a:ext>
              </a:extLst>
            </p:cNvPr>
            <p:cNvSpPr>
              <a:spLocks/>
            </p:cNvSpPr>
            <p:nvPr/>
          </p:nvSpPr>
          <p:spPr bwMode="auto">
            <a:xfrm>
              <a:off x="4756" y="2103"/>
              <a:ext cx="47" cy="13"/>
            </a:xfrm>
            <a:custGeom>
              <a:avLst/>
              <a:gdLst>
                <a:gd name="T0" fmla="*/ 53 w 62"/>
                <a:gd name="T1" fmla="*/ 3 h 18"/>
                <a:gd name="T2" fmla="*/ 62 w 62"/>
                <a:gd name="T3" fmla="*/ 17 h 18"/>
                <a:gd name="T4" fmla="*/ 57 w 62"/>
                <a:gd name="T5" fmla="*/ 18 h 18"/>
                <a:gd name="T6" fmla="*/ 31 w 62"/>
                <a:gd name="T7" fmla="*/ 10 h 18"/>
                <a:gd name="T8" fmla="*/ 13 w 62"/>
                <a:gd name="T9" fmla="*/ 10 h 18"/>
                <a:gd name="T10" fmla="*/ 0 w 62"/>
                <a:gd name="T11" fmla="*/ 7 h 18"/>
                <a:gd name="T12" fmla="*/ 5 w 62"/>
                <a:gd name="T13" fmla="*/ 0 h 18"/>
                <a:gd name="T14" fmla="*/ 39 w 62"/>
                <a:gd name="T15" fmla="*/ 0 h 18"/>
                <a:gd name="T16" fmla="*/ 51 w 62"/>
                <a:gd name="T17" fmla="*/ 3 h 18"/>
                <a:gd name="T18" fmla="*/ 53 w 62"/>
                <a:gd name="T19"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18">
                  <a:moveTo>
                    <a:pt x="53" y="3"/>
                  </a:moveTo>
                  <a:cubicBezTo>
                    <a:pt x="54" y="9"/>
                    <a:pt x="62" y="10"/>
                    <a:pt x="62" y="17"/>
                  </a:cubicBezTo>
                  <a:cubicBezTo>
                    <a:pt x="62" y="18"/>
                    <a:pt x="59" y="18"/>
                    <a:pt x="57" y="18"/>
                  </a:cubicBezTo>
                  <a:cubicBezTo>
                    <a:pt x="47" y="18"/>
                    <a:pt x="42" y="10"/>
                    <a:pt x="31" y="10"/>
                  </a:cubicBezTo>
                  <a:cubicBezTo>
                    <a:pt x="23" y="10"/>
                    <a:pt x="20" y="10"/>
                    <a:pt x="13" y="10"/>
                  </a:cubicBezTo>
                  <a:cubicBezTo>
                    <a:pt x="10" y="10"/>
                    <a:pt x="0" y="7"/>
                    <a:pt x="0" y="7"/>
                  </a:cubicBezTo>
                  <a:cubicBezTo>
                    <a:pt x="0" y="3"/>
                    <a:pt x="4" y="2"/>
                    <a:pt x="5" y="0"/>
                  </a:cubicBezTo>
                  <a:cubicBezTo>
                    <a:pt x="39" y="0"/>
                    <a:pt x="39" y="0"/>
                    <a:pt x="39" y="0"/>
                  </a:cubicBezTo>
                  <a:cubicBezTo>
                    <a:pt x="41" y="6"/>
                    <a:pt x="46" y="3"/>
                    <a:pt x="51" y="3"/>
                  </a:cubicBezTo>
                  <a:lnTo>
                    <a:pt x="53" y="3"/>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82" name="Freeform 28">
              <a:extLst>
                <a:ext uri="{FF2B5EF4-FFF2-40B4-BE49-F238E27FC236}">
                  <a16:creationId xmlns:a16="http://schemas.microsoft.com/office/drawing/2014/main" id="{EAFD16CB-9449-40F9-BBE8-D318D98E68F9}"/>
                </a:ext>
              </a:extLst>
            </p:cNvPr>
            <p:cNvSpPr>
              <a:spLocks/>
            </p:cNvSpPr>
            <p:nvPr/>
          </p:nvSpPr>
          <p:spPr bwMode="auto">
            <a:xfrm>
              <a:off x="4749" y="2014"/>
              <a:ext cx="20" cy="47"/>
            </a:xfrm>
            <a:custGeom>
              <a:avLst/>
              <a:gdLst>
                <a:gd name="T0" fmla="*/ 8 w 27"/>
                <a:gd name="T1" fmla="*/ 50 h 63"/>
                <a:gd name="T2" fmla="*/ 8 w 27"/>
                <a:gd name="T3" fmla="*/ 44 h 63"/>
                <a:gd name="T4" fmla="*/ 25 w 27"/>
                <a:gd name="T5" fmla="*/ 43 h 63"/>
                <a:gd name="T6" fmla="*/ 19 w 27"/>
                <a:gd name="T7" fmla="*/ 31 h 63"/>
                <a:gd name="T8" fmla="*/ 27 w 27"/>
                <a:gd name="T9" fmla="*/ 21 h 63"/>
                <a:gd name="T10" fmla="*/ 7 w 27"/>
                <a:gd name="T11" fmla="*/ 0 h 63"/>
                <a:gd name="T12" fmla="*/ 0 w 27"/>
                <a:gd name="T13" fmla="*/ 16 h 63"/>
                <a:gd name="T14" fmla="*/ 6 w 27"/>
                <a:gd name="T15" fmla="*/ 38 h 63"/>
                <a:gd name="T16" fmla="*/ 6 w 27"/>
                <a:gd name="T17" fmla="*/ 48 h 63"/>
                <a:gd name="T18" fmla="*/ 16 w 27"/>
                <a:gd name="T19" fmla="*/ 63 h 63"/>
                <a:gd name="T20" fmla="*/ 8 w 27"/>
                <a:gd name="T21" fmla="*/ 5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63">
                  <a:moveTo>
                    <a:pt x="8" y="50"/>
                  </a:moveTo>
                  <a:cubicBezTo>
                    <a:pt x="8" y="44"/>
                    <a:pt x="8" y="44"/>
                    <a:pt x="8" y="44"/>
                  </a:cubicBezTo>
                  <a:cubicBezTo>
                    <a:pt x="14" y="44"/>
                    <a:pt x="22" y="44"/>
                    <a:pt x="25" y="43"/>
                  </a:cubicBezTo>
                  <a:cubicBezTo>
                    <a:pt x="24" y="36"/>
                    <a:pt x="19" y="35"/>
                    <a:pt x="19" y="31"/>
                  </a:cubicBezTo>
                  <a:cubicBezTo>
                    <a:pt x="19" y="26"/>
                    <a:pt x="27" y="25"/>
                    <a:pt x="27" y="21"/>
                  </a:cubicBezTo>
                  <a:cubicBezTo>
                    <a:pt x="14" y="17"/>
                    <a:pt x="8" y="11"/>
                    <a:pt x="7" y="0"/>
                  </a:cubicBezTo>
                  <a:cubicBezTo>
                    <a:pt x="1" y="3"/>
                    <a:pt x="0" y="9"/>
                    <a:pt x="0" y="16"/>
                  </a:cubicBezTo>
                  <a:cubicBezTo>
                    <a:pt x="0" y="26"/>
                    <a:pt x="6" y="29"/>
                    <a:pt x="6" y="38"/>
                  </a:cubicBezTo>
                  <a:cubicBezTo>
                    <a:pt x="6" y="46"/>
                    <a:pt x="6" y="44"/>
                    <a:pt x="6" y="48"/>
                  </a:cubicBezTo>
                  <a:cubicBezTo>
                    <a:pt x="6" y="53"/>
                    <a:pt x="8" y="63"/>
                    <a:pt x="16" y="63"/>
                  </a:cubicBezTo>
                  <a:cubicBezTo>
                    <a:pt x="12" y="58"/>
                    <a:pt x="11" y="55"/>
                    <a:pt x="8" y="5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83" name="Freeform 29">
              <a:extLst>
                <a:ext uri="{FF2B5EF4-FFF2-40B4-BE49-F238E27FC236}">
                  <a16:creationId xmlns:a16="http://schemas.microsoft.com/office/drawing/2014/main" id="{EDB4E519-2DF4-484A-9AE2-1F91541F5661}"/>
                </a:ext>
              </a:extLst>
            </p:cNvPr>
            <p:cNvSpPr>
              <a:spLocks/>
            </p:cNvSpPr>
            <p:nvPr/>
          </p:nvSpPr>
          <p:spPr bwMode="auto">
            <a:xfrm>
              <a:off x="5090" y="2123"/>
              <a:ext cx="64" cy="39"/>
            </a:xfrm>
            <a:custGeom>
              <a:avLst/>
              <a:gdLst>
                <a:gd name="T0" fmla="*/ 22 w 85"/>
                <a:gd name="T1" fmla="*/ 48 h 52"/>
                <a:gd name="T2" fmla="*/ 0 w 85"/>
                <a:gd name="T3" fmla="*/ 32 h 52"/>
                <a:gd name="T4" fmla="*/ 23 w 85"/>
                <a:gd name="T5" fmla="*/ 32 h 52"/>
                <a:gd name="T6" fmla="*/ 32 w 85"/>
                <a:gd name="T7" fmla="*/ 30 h 52"/>
                <a:gd name="T8" fmla="*/ 61 w 85"/>
                <a:gd name="T9" fmla="*/ 23 h 52"/>
                <a:gd name="T10" fmla="*/ 78 w 85"/>
                <a:gd name="T11" fmla="*/ 0 h 52"/>
                <a:gd name="T12" fmla="*/ 85 w 85"/>
                <a:gd name="T13" fmla="*/ 12 h 52"/>
                <a:gd name="T14" fmla="*/ 69 w 85"/>
                <a:gd name="T15" fmla="*/ 40 h 52"/>
                <a:gd name="T16" fmla="*/ 32 w 85"/>
                <a:gd name="T17" fmla="*/ 52 h 52"/>
                <a:gd name="T18" fmla="*/ 19 w 85"/>
                <a:gd name="T19" fmla="*/ 44 h 52"/>
                <a:gd name="T20" fmla="*/ 22 w 85"/>
                <a:gd name="T21" fmla="*/ 4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52">
                  <a:moveTo>
                    <a:pt x="22" y="48"/>
                  </a:moveTo>
                  <a:cubicBezTo>
                    <a:pt x="16" y="40"/>
                    <a:pt x="3" y="42"/>
                    <a:pt x="0" y="32"/>
                  </a:cubicBezTo>
                  <a:cubicBezTo>
                    <a:pt x="23" y="32"/>
                    <a:pt x="23" y="32"/>
                    <a:pt x="23" y="32"/>
                  </a:cubicBezTo>
                  <a:cubicBezTo>
                    <a:pt x="25" y="33"/>
                    <a:pt x="32" y="30"/>
                    <a:pt x="32" y="30"/>
                  </a:cubicBezTo>
                  <a:cubicBezTo>
                    <a:pt x="43" y="26"/>
                    <a:pt x="54" y="26"/>
                    <a:pt x="61" y="23"/>
                  </a:cubicBezTo>
                  <a:cubicBezTo>
                    <a:pt x="72" y="18"/>
                    <a:pt x="67" y="0"/>
                    <a:pt x="78" y="0"/>
                  </a:cubicBezTo>
                  <a:cubicBezTo>
                    <a:pt x="82" y="0"/>
                    <a:pt x="85" y="7"/>
                    <a:pt x="85" y="12"/>
                  </a:cubicBezTo>
                  <a:cubicBezTo>
                    <a:pt x="85" y="29"/>
                    <a:pt x="69" y="26"/>
                    <a:pt x="69" y="40"/>
                  </a:cubicBezTo>
                  <a:cubicBezTo>
                    <a:pt x="55" y="43"/>
                    <a:pt x="48" y="52"/>
                    <a:pt x="32" y="52"/>
                  </a:cubicBezTo>
                  <a:cubicBezTo>
                    <a:pt x="29" y="52"/>
                    <a:pt x="19" y="46"/>
                    <a:pt x="19" y="44"/>
                  </a:cubicBezTo>
                  <a:lnTo>
                    <a:pt x="22" y="48"/>
                  </a:lnTo>
                  <a:close/>
                </a:path>
              </a:pathLst>
            </a:custGeom>
            <a:solidFill>
              <a:srgbClr val="92D050"/>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84" name="Freeform 30">
              <a:extLst>
                <a:ext uri="{FF2B5EF4-FFF2-40B4-BE49-F238E27FC236}">
                  <a16:creationId xmlns:a16="http://schemas.microsoft.com/office/drawing/2014/main" id="{7E5A9D70-9874-40A7-B5B1-063DF7FB934B}"/>
                </a:ext>
              </a:extLst>
            </p:cNvPr>
            <p:cNvSpPr>
              <a:spLocks/>
            </p:cNvSpPr>
            <p:nvPr/>
          </p:nvSpPr>
          <p:spPr bwMode="auto">
            <a:xfrm>
              <a:off x="4802" y="2057"/>
              <a:ext cx="328" cy="178"/>
            </a:xfrm>
            <a:custGeom>
              <a:avLst/>
              <a:gdLst>
                <a:gd name="T0" fmla="*/ 219 w 439"/>
                <a:gd name="T1" fmla="*/ 49 h 238"/>
                <a:gd name="T2" fmla="*/ 274 w 439"/>
                <a:gd name="T3" fmla="*/ 69 h 238"/>
                <a:gd name="T4" fmla="*/ 297 w 439"/>
                <a:gd name="T5" fmla="*/ 80 h 238"/>
                <a:gd name="T6" fmla="*/ 307 w 439"/>
                <a:gd name="T7" fmla="*/ 88 h 238"/>
                <a:gd name="T8" fmla="*/ 349 w 439"/>
                <a:gd name="T9" fmla="*/ 127 h 238"/>
                <a:gd name="T10" fmla="*/ 372 w 439"/>
                <a:gd name="T11" fmla="*/ 140 h 238"/>
                <a:gd name="T12" fmla="*/ 358 w 439"/>
                <a:gd name="T13" fmla="*/ 153 h 238"/>
                <a:gd name="T14" fmla="*/ 372 w 439"/>
                <a:gd name="T15" fmla="*/ 172 h 238"/>
                <a:gd name="T16" fmla="*/ 384 w 439"/>
                <a:gd name="T17" fmla="*/ 195 h 238"/>
                <a:gd name="T18" fmla="*/ 401 w 439"/>
                <a:gd name="T19" fmla="*/ 203 h 238"/>
                <a:gd name="T20" fmla="*/ 407 w 439"/>
                <a:gd name="T21" fmla="*/ 211 h 238"/>
                <a:gd name="T22" fmla="*/ 416 w 439"/>
                <a:gd name="T23" fmla="*/ 213 h 238"/>
                <a:gd name="T24" fmla="*/ 424 w 439"/>
                <a:gd name="T25" fmla="*/ 223 h 238"/>
                <a:gd name="T26" fmla="*/ 439 w 439"/>
                <a:gd name="T27" fmla="*/ 226 h 238"/>
                <a:gd name="T28" fmla="*/ 429 w 439"/>
                <a:gd name="T29" fmla="*/ 238 h 238"/>
                <a:gd name="T30" fmla="*/ 424 w 439"/>
                <a:gd name="T31" fmla="*/ 238 h 238"/>
                <a:gd name="T32" fmla="*/ 410 w 439"/>
                <a:gd name="T33" fmla="*/ 229 h 238"/>
                <a:gd name="T34" fmla="*/ 390 w 439"/>
                <a:gd name="T35" fmla="*/ 229 h 238"/>
                <a:gd name="T36" fmla="*/ 362 w 439"/>
                <a:gd name="T37" fmla="*/ 209 h 238"/>
                <a:gd name="T38" fmla="*/ 354 w 439"/>
                <a:gd name="T39" fmla="*/ 203 h 238"/>
                <a:gd name="T40" fmla="*/ 300 w 439"/>
                <a:gd name="T41" fmla="*/ 165 h 238"/>
                <a:gd name="T42" fmla="*/ 272 w 439"/>
                <a:gd name="T43" fmla="*/ 184 h 238"/>
                <a:gd name="T44" fmla="*/ 268 w 439"/>
                <a:gd name="T45" fmla="*/ 203 h 238"/>
                <a:gd name="T46" fmla="*/ 240 w 439"/>
                <a:gd name="T47" fmla="*/ 203 h 238"/>
                <a:gd name="T48" fmla="*/ 195 w 439"/>
                <a:gd name="T49" fmla="*/ 179 h 238"/>
                <a:gd name="T50" fmla="*/ 184 w 439"/>
                <a:gd name="T51" fmla="*/ 184 h 238"/>
                <a:gd name="T52" fmla="*/ 168 w 439"/>
                <a:gd name="T53" fmla="*/ 184 h 238"/>
                <a:gd name="T54" fmla="*/ 155 w 439"/>
                <a:gd name="T55" fmla="*/ 177 h 238"/>
                <a:gd name="T56" fmla="*/ 174 w 439"/>
                <a:gd name="T57" fmla="*/ 161 h 238"/>
                <a:gd name="T58" fmla="*/ 165 w 439"/>
                <a:gd name="T59" fmla="*/ 127 h 238"/>
                <a:gd name="T60" fmla="*/ 133 w 439"/>
                <a:gd name="T61" fmla="*/ 105 h 238"/>
                <a:gd name="T62" fmla="*/ 92 w 439"/>
                <a:gd name="T63" fmla="*/ 97 h 238"/>
                <a:gd name="T64" fmla="*/ 64 w 439"/>
                <a:gd name="T65" fmla="*/ 80 h 238"/>
                <a:gd name="T66" fmla="*/ 64 w 439"/>
                <a:gd name="T67" fmla="*/ 73 h 238"/>
                <a:gd name="T68" fmla="*/ 52 w 439"/>
                <a:gd name="T69" fmla="*/ 87 h 238"/>
                <a:gd name="T70" fmla="*/ 45 w 439"/>
                <a:gd name="T71" fmla="*/ 85 h 238"/>
                <a:gd name="T72" fmla="*/ 41 w 439"/>
                <a:gd name="T73" fmla="*/ 67 h 238"/>
                <a:gd name="T74" fmla="*/ 27 w 439"/>
                <a:gd name="T75" fmla="*/ 58 h 238"/>
                <a:gd name="T76" fmla="*/ 66 w 439"/>
                <a:gd name="T77" fmla="*/ 44 h 238"/>
                <a:gd name="T78" fmla="*/ 61 w 439"/>
                <a:gd name="T79" fmla="*/ 44 h 238"/>
                <a:gd name="T80" fmla="*/ 39 w 439"/>
                <a:gd name="T81" fmla="*/ 48 h 238"/>
                <a:gd name="T82" fmla="*/ 28 w 439"/>
                <a:gd name="T83" fmla="*/ 45 h 238"/>
                <a:gd name="T84" fmla="*/ 24 w 439"/>
                <a:gd name="T85" fmla="*/ 38 h 238"/>
                <a:gd name="T86" fmla="*/ 0 w 439"/>
                <a:gd name="T87" fmla="*/ 21 h 238"/>
                <a:gd name="T88" fmla="*/ 11 w 439"/>
                <a:gd name="T89" fmla="*/ 13 h 238"/>
                <a:gd name="T90" fmla="*/ 39 w 439"/>
                <a:gd name="T91" fmla="*/ 0 h 238"/>
                <a:gd name="T92" fmla="*/ 75 w 439"/>
                <a:gd name="T93" fmla="*/ 16 h 238"/>
                <a:gd name="T94" fmla="*/ 75 w 439"/>
                <a:gd name="T95" fmla="*/ 44 h 238"/>
                <a:gd name="T96" fmla="*/ 87 w 439"/>
                <a:gd name="T97" fmla="*/ 52 h 238"/>
                <a:gd name="T98" fmla="*/ 102 w 439"/>
                <a:gd name="T99" fmla="*/ 67 h 238"/>
                <a:gd name="T100" fmla="*/ 115 w 439"/>
                <a:gd name="T101" fmla="*/ 54 h 238"/>
                <a:gd name="T102" fmla="*/ 134 w 439"/>
                <a:gd name="T103" fmla="*/ 44 h 238"/>
                <a:gd name="T104" fmla="*/ 159 w 439"/>
                <a:gd name="T105" fmla="*/ 25 h 238"/>
                <a:gd name="T106" fmla="*/ 168 w 439"/>
                <a:gd name="T107" fmla="*/ 29 h 238"/>
                <a:gd name="T108" fmla="*/ 187 w 439"/>
                <a:gd name="T109" fmla="*/ 44 h 238"/>
                <a:gd name="T110" fmla="*/ 208 w 439"/>
                <a:gd name="T111" fmla="*/ 44 h 238"/>
                <a:gd name="T112" fmla="*/ 223 w 439"/>
                <a:gd name="T113" fmla="*/ 52 h 238"/>
                <a:gd name="T114" fmla="*/ 223 w 439"/>
                <a:gd name="T115" fmla="*/ 53 h 238"/>
                <a:gd name="T116" fmla="*/ 219 w 439"/>
                <a:gd name="T117" fmla="*/ 49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9" h="238">
                  <a:moveTo>
                    <a:pt x="219" y="49"/>
                  </a:moveTo>
                  <a:cubicBezTo>
                    <a:pt x="228" y="59"/>
                    <a:pt x="255" y="69"/>
                    <a:pt x="274" y="69"/>
                  </a:cubicBezTo>
                  <a:cubicBezTo>
                    <a:pt x="284" y="69"/>
                    <a:pt x="288" y="80"/>
                    <a:pt x="297" y="80"/>
                  </a:cubicBezTo>
                  <a:cubicBezTo>
                    <a:pt x="297" y="87"/>
                    <a:pt x="303" y="87"/>
                    <a:pt x="307" y="88"/>
                  </a:cubicBezTo>
                  <a:cubicBezTo>
                    <a:pt x="331" y="96"/>
                    <a:pt x="330" y="118"/>
                    <a:pt x="349" y="127"/>
                  </a:cubicBezTo>
                  <a:cubicBezTo>
                    <a:pt x="356" y="131"/>
                    <a:pt x="372" y="122"/>
                    <a:pt x="372" y="140"/>
                  </a:cubicBezTo>
                  <a:cubicBezTo>
                    <a:pt x="372" y="149"/>
                    <a:pt x="358" y="145"/>
                    <a:pt x="358" y="153"/>
                  </a:cubicBezTo>
                  <a:cubicBezTo>
                    <a:pt x="358" y="157"/>
                    <a:pt x="371" y="170"/>
                    <a:pt x="372" y="172"/>
                  </a:cubicBezTo>
                  <a:cubicBezTo>
                    <a:pt x="380" y="180"/>
                    <a:pt x="378" y="185"/>
                    <a:pt x="384" y="195"/>
                  </a:cubicBezTo>
                  <a:cubicBezTo>
                    <a:pt x="386" y="199"/>
                    <a:pt x="396" y="203"/>
                    <a:pt x="401" y="203"/>
                  </a:cubicBezTo>
                  <a:cubicBezTo>
                    <a:pt x="403" y="203"/>
                    <a:pt x="405" y="208"/>
                    <a:pt x="407" y="211"/>
                  </a:cubicBezTo>
                  <a:cubicBezTo>
                    <a:pt x="408" y="215"/>
                    <a:pt x="413" y="212"/>
                    <a:pt x="416" y="213"/>
                  </a:cubicBezTo>
                  <a:cubicBezTo>
                    <a:pt x="421" y="215"/>
                    <a:pt x="422" y="219"/>
                    <a:pt x="424" y="223"/>
                  </a:cubicBezTo>
                  <a:cubicBezTo>
                    <a:pt x="425" y="227"/>
                    <a:pt x="436" y="225"/>
                    <a:pt x="439" y="226"/>
                  </a:cubicBezTo>
                  <a:cubicBezTo>
                    <a:pt x="434" y="229"/>
                    <a:pt x="429" y="233"/>
                    <a:pt x="429" y="238"/>
                  </a:cubicBezTo>
                  <a:cubicBezTo>
                    <a:pt x="427" y="238"/>
                    <a:pt x="426" y="238"/>
                    <a:pt x="424" y="238"/>
                  </a:cubicBezTo>
                  <a:cubicBezTo>
                    <a:pt x="423" y="238"/>
                    <a:pt x="411" y="231"/>
                    <a:pt x="410" y="229"/>
                  </a:cubicBezTo>
                  <a:cubicBezTo>
                    <a:pt x="390" y="229"/>
                    <a:pt x="390" y="229"/>
                    <a:pt x="390" y="229"/>
                  </a:cubicBezTo>
                  <a:cubicBezTo>
                    <a:pt x="379" y="227"/>
                    <a:pt x="362" y="218"/>
                    <a:pt x="362" y="209"/>
                  </a:cubicBezTo>
                  <a:cubicBezTo>
                    <a:pt x="362" y="206"/>
                    <a:pt x="355" y="204"/>
                    <a:pt x="354" y="203"/>
                  </a:cubicBezTo>
                  <a:cubicBezTo>
                    <a:pt x="339" y="187"/>
                    <a:pt x="325" y="165"/>
                    <a:pt x="300" y="165"/>
                  </a:cubicBezTo>
                  <a:cubicBezTo>
                    <a:pt x="281" y="165"/>
                    <a:pt x="283" y="179"/>
                    <a:pt x="272" y="184"/>
                  </a:cubicBezTo>
                  <a:cubicBezTo>
                    <a:pt x="275" y="195"/>
                    <a:pt x="268" y="198"/>
                    <a:pt x="268" y="203"/>
                  </a:cubicBezTo>
                  <a:cubicBezTo>
                    <a:pt x="251" y="203"/>
                    <a:pt x="248" y="203"/>
                    <a:pt x="240" y="203"/>
                  </a:cubicBezTo>
                  <a:cubicBezTo>
                    <a:pt x="220" y="203"/>
                    <a:pt x="215" y="179"/>
                    <a:pt x="195" y="179"/>
                  </a:cubicBezTo>
                  <a:cubicBezTo>
                    <a:pt x="192" y="179"/>
                    <a:pt x="184" y="180"/>
                    <a:pt x="184" y="184"/>
                  </a:cubicBezTo>
                  <a:cubicBezTo>
                    <a:pt x="168" y="184"/>
                    <a:pt x="168" y="184"/>
                    <a:pt x="168" y="184"/>
                  </a:cubicBezTo>
                  <a:cubicBezTo>
                    <a:pt x="162" y="184"/>
                    <a:pt x="155" y="184"/>
                    <a:pt x="155" y="177"/>
                  </a:cubicBezTo>
                  <a:cubicBezTo>
                    <a:pt x="155" y="168"/>
                    <a:pt x="170" y="164"/>
                    <a:pt x="174" y="161"/>
                  </a:cubicBezTo>
                  <a:cubicBezTo>
                    <a:pt x="164" y="150"/>
                    <a:pt x="168" y="139"/>
                    <a:pt x="165" y="127"/>
                  </a:cubicBezTo>
                  <a:cubicBezTo>
                    <a:pt x="162" y="118"/>
                    <a:pt x="140" y="109"/>
                    <a:pt x="133" y="105"/>
                  </a:cubicBezTo>
                  <a:cubicBezTo>
                    <a:pt x="124" y="101"/>
                    <a:pt x="104" y="97"/>
                    <a:pt x="92" y="97"/>
                  </a:cubicBezTo>
                  <a:cubicBezTo>
                    <a:pt x="81" y="97"/>
                    <a:pt x="76" y="76"/>
                    <a:pt x="64" y="80"/>
                  </a:cubicBezTo>
                  <a:cubicBezTo>
                    <a:pt x="64" y="73"/>
                    <a:pt x="64" y="73"/>
                    <a:pt x="64" y="73"/>
                  </a:cubicBezTo>
                  <a:cubicBezTo>
                    <a:pt x="62" y="79"/>
                    <a:pt x="59" y="87"/>
                    <a:pt x="52" y="87"/>
                  </a:cubicBezTo>
                  <a:cubicBezTo>
                    <a:pt x="50" y="87"/>
                    <a:pt x="46" y="87"/>
                    <a:pt x="45" y="85"/>
                  </a:cubicBezTo>
                  <a:cubicBezTo>
                    <a:pt x="41" y="77"/>
                    <a:pt x="45" y="74"/>
                    <a:pt x="41" y="67"/>
                  </a:cubicBezTo>
                  <a:cubicBezTo>
                    <a:pt x="37" y="61"/>
                    <a:pt x="29" y="64"/>
                    <a:pt x="27" y="58"/>
                  </a:cubicBezTo>
                  <a:cubicBezTo>
                    <a:pt x="38" y="52"/>
                    <a:pt x="61" y="54"/>
                    <a:pt x="66" y="44"/>
                  </a:cubicBezTo>
                  <a:cubicBezTo>
                    <a:pt x="61" y="44"/>
                    <a:pt x="61" y="44"/>
                    <a:pt x="61" y="44"/>
                  </a:cubicBezTo>
                  <a:cubicBezTo>
                    <a:pt x="52" y="47"/>
                    <a:pt x="47" y="48"/>
                    <a:pt x="39" y="48"/>
                  </a:cubicBezTo>
                  <a:cubicBezTo>
                    <a:pt x="35" y="48"/>
                    <a:pt x="32" y="46"/>
                    <a:pt x="28" y="45"/>
                  </a:cubicBezTo>
                  <a:cubicBezTo>
                    <a:pt x="26" y="44"/>
                    <a:pt x="24" y="40"/>
                    <a:pt x="24" y="38"/>
                  </a:cubicBezTo>
                  <a:cubicBezTo>
                    <a:pt x="18" y="27"/>
                    <a:pt x="0" y="32"/>
                    <a:pt x="0" y="21"/>
                  </a:cubicBezTo>
                  <a:cubicBezTo>
                    <a:pt x="0" y="16"/>
                    <a:pt x="6" y="13"/>
                    <a:pt x="11" y="13"/>
                  </a:cubicBezTo>
                  <a:cubicBezTo>
                    <a:pt x="20" y="13"/>
                    <a:pt x="25" y="0"/>
                    <a:pt x="39" y="0"/>
                  </a:cubicBezTo>
                  <a:cubicBezTo>
                    <a:pt x="52" y="0"/>
                    <a:pt x="62" y="13"/>
                    <a:pt x="75" y="16"/>
                  </a:cubicBezTo>
                  <a:cubicBezTo>
                    <a:pt x="75" y="27"/>
                    <a:pt x="75" y="38"/>
                    <a:pt x="75" y="44"/>
                  </a:cubicBezTo>
                  <a:cubicBezTo>
                    <a:pt x="75" y="48"/>
                    <a:pt x="80" y="52"/>
                    <a:pt x="87" y="52"/>
                  </a:cubicBezTo>
                  <a:cubicBezTo>
                    <a:pt x="87" y="55"/>
                    <a:pt x="97" y="67"/>
                    <a:pt x="102" y="67"/>
                  </a:cubicBezTo>
                  <a:cubicBezTo>
                    <a:pt x="107" y="67"/>
                    <a:pt x="114" y="56"/>
                    <a:pt x="115" y="54"/>
                  </a:cubicBezTo>
                  <a:cubicBezTo>
                    <a:pt x="121" y="48"/>
                    <a:pt x="123" y="47"/>
                    <a:pt x="134" y="44"/>
                  </a:cubicBezTo>
                  <a:cubicBezTo>
                    <a:pt x="140" y="41"/>
                    <a:pt x="149" y="27"/>
                    <a:pt x="159" y="25"/>
                  </a:cubicBezTo>
                  <a:cubicBezTo>
                    <a:pt x="159" y="29"/>
                    <a:pt x="165" y="29"/>
                    <a:pt x="168" y="29"/>
                  </a:cubicBezTo>
                  <a:cubicBezTo>
                    <a:pt x="177" y="32"/>
                    <a:pt x="183" y="42"/>
                    <a:pt x="187" y="44"/>
                  </a:cubicBezTo>
                  <a:cubicBezTo>
                    <a:pt x="208" y="44"/>
                    <a:pt x="208" y="44"/>
                    <a:pt x="208" y="44"/>
                  </a:cubicBezTo>
                  <a:cubicBezTo>
                    <a:pt x="212" y="48"/>
                    <a:pt x="220" y="51"/>
                    <a:pt x="223" y="52"/>
                  </a:cubicBezTo>
                  <a:cubicBezTo>
                    <a:pt x="223" y="53"/>
                    <a:pt x="223" y="53"/>
                    <a:pt x="223" y="53"/>
                  </a:cubicBezTo>
                  <a:lnTo>
                    <a:pt x="219" y="49"/>
                  </a:lnTo>
                  <a:close/>
                </a:path>
              </a:pathLst>
            </a:custGeom>
            <a:solidFill>
              <a:srgbClr val="92D050"/>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85" name="Freeform 31">
              <a:extLst>
                <a:ext uri="{FF2B5EF4-FFF2-40B4-BE49-F238E27FC236}">
                  <a16:creationId xmlns:a16="http://schemas.microsoft.com/office/drawing/2014/main" id="{6F05554A-34D5-4D68-9A5D-E517E3098A4C}"/>
                </a:ext>
              </a:extLst>
            </p:cNvPr>
            <p:cNvSpPr>
              <a:spLocks/>
            </p:cNvSpPr>
            <p:nvPr/>
          </p:nvSpPr>
          <p:spPr bwMode="auto">
            <a:xfrm>
              <a:off x="5135" y="2096"/>
              <a:ext cx="32" cy="34"/>
            </a:xfrm>
            <a:custGeom>
              <a:avLst/>
              <a:gdLst>
                <a:gd name="T0" fmla="*/ 39 w 43"/>
                <a:gd name="T1" fmla="*/ 45 h 46"/>
                <a:gd name="T2" fmla="*/ 31 w 43"/>
                <a:gd name="T3" fmla="*/ 30 h 46"/>
                <a:gd name="T4" fmla="*/ 13 w 43"/>
                <a:gd name="T5" fmla="*/ 10 h 46"/>
                <a:gd name="T6" fmla="*/ 0 w 43"/>
                <a:gd name="T7" fmla="*/ 0 h 46"/>
                <a:gd name="T8" fmla="*/ 29 w 43"/>
                <a:gd name="T9" fmla="*/ 23 h 46"/>
                <a:gd name="T10" fmla="*/ 43 w 43"/>
                <a:gd name="T11" fmla="*/ 39 h 46"/>
                <a:gd name="T12" fmla="*/ 43 w 43"/>
                <a:gd name="T13" fmla="*/ 45 h 46"/>
                <a:gd name="T14" fmla="*/ 39 w 43"/>
                <a:gd name="T15" fmla="*/ 45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6">
                  <a:moveTo>
                    <a:pt x="39" y="45"/>
                  </a:moveTo>
                  <a:cubicBezTo>
                    <a:pt x="30" y="43"/>
                    <a:pt x="30" y="38"/>
                    <a:pt x="31" y="30"/>
                  </a:cubicBezTo>
                  <a:cubicBezTo>
                    <a:pt x="22" y="25"/>
                    <a:pt x="23" y="16"/>
                    <a:pt x="13" y="10"/>
                  </a:cubicBezTo>
                  <a:cubicBezTo>
                    <a:pt x="7" y="6"/>
                    <a:pt x="2" y="7"/>
                    <a:pt x="0" y="0"/>
                  </a:cubicBezTo>
                  <a:cubicBezTo>
                    <a:pt x="14" y="5"/>
                    <a:pt x="21" y="15"/>
                    <a:pt x="29" y="23"/>
                  </a:cubicBezTo>
                  <a:cubicBezTo>
                    <a:pt x="35" y="30"/>
                    <a:pt x="43" y="28"/>
                    <a:pt x="43" y="39"/>
                  </a:cubicBezTo>
                  <a:cubicBezTo>
                    <a:pt x="43" y="41"/>
                    <a:pt x="43" y="43"/>
                    <a:pt x="43" y="45"/>
                  </a:cubicBezTo>
                  <a:cubicBezTo>
                    <a:pt x="42" y="45"/>
                    <a:pt x="40" y="46"/>
                    <a:pt x="39" y="45"/>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86" name="Freeform 32">
              <a:extLst>
                <a:ext uri="{FF2B5EF4-FFF2-40B4-BE49-F238E27FC236}">
                  <a16:creationId xmlns:a16="http://schemas.microsoft.com/office/drawing/2014/main" id="{BF2FF686-83FF-4219-A208-7D427D37A65E}"/>
                </a:ext>
              </a:extLst>
            </p:cNvPr>
            <p:cNvSpPr>
              <a:spLocks/>
            </p:cNvSpPr>
            <p:nvPr/>
          </p:nvSpPr>
          <p:spPr bwMode="auto">
            <a:xfrm>
              <a:off x="5193" y="2145"/>
              <a:ext cx="16" cy="22"/>
            </a:xfrm>
            <a:custGeom>
              <a:avLst/>
              <a:gdLst>
                <a:gd name="T0" fmla="*/ 12 w 22"/>
                <a:gd name="T1" fmla="*/ 17 h 29"/>
                <a:gd name="T2" fmla="*/ 1 w 22"/>
                <a:gd name="T3" fmla="*/ 0 h 29"/>
                <a:gd name="T4" fmla="*/ 22 w 22"/>
                <a:gd name="T5" fmla="*/ 23 h 29"/>
                <a:gd name="T6" fmla="*/ 16 w 22"/>
                <a:gd name="T7" fmla="*/ 29 h 29"/>
                <a:gd name="T8" fmla="*/ 12 w 22"/>
                <a:gd name="T9" fmla="*/ 23 h 29"/>
                <a:gd name="T10" fmla="*/ 12 w 22"/>
                <a:gd name="T11" fmla="*/ 17 h 29"/>
              </a:gdLst>
              <a:ahLst/>
              <a:cxnLst>
                <a:cxn ang="0">
                  <a:pos x="T0" y="T1"/>
                </a:cxn>
                <a:cxn ang="0">
                  <a:pos x="T2" y="T3"/>
                </a:cxn>
                <a:cxn ang="0">
                  <a:pos x="T4" y="T5"/>
                </a:cxn>
                <a:cxn ang="0">
                  <a:pos x="T6" y="T7"/>
                </a:cxn>
                <a:cxn ang="0">
                  <a:pos x="T8" y="T9"/>
                </a:cxn>
                <a:cxn ang="0">
                  <a:pos x="T10" y="T11"/>
                </a:cxn>
              </a:cxnLst>
              <a:rect l="0" t="0" r="r" b="b"/>
              <a:pathLst>
                <a:path w="22" h="29">
                  <a:moveTo>
                    <a:pt x="12" y="17"/>
                  </a:moveTo>
                  <a:cubicBezTo>
                    <a:pt x="3" y="16"/>
                    <a:pt x="0" y="8"/>
                    <a:pt x="1" y="0"/>
                  </a:cubicBezTo>
                  <a:cubicBezTo>
                    <a:pt x="6" y="3"/>
                    <a:pt x="22" y="20"/>
                    <a:pt x="22" y="23"/>
                  </a:cubicBezTo>
                  <a:cubicBezTo>
                    <a:pt x="22" y="25"/>
                    <a:pt x="19" y="29"/>
                    <a:pt x="16" y="29"/>
                  </a:cubicBezTo>
                  <a:cubicBezTo>
                    <a:pt x="14" y="29"/>
                    <a:pt x="12" y="26"/>
                    <a:pt x="12" y="23"/>
                  </a:cubicBezTo>
                  <a:cubicBezTo>
                    <a:pt x="12" y="21"/>
                    <a:pt x="12" y="19"/>
                    <a:pt x="12" y="17"/>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87" name="Freeform 33">
              <a:extLst>
                <a:ext uri="{FF2B5EF4-FFF2-40B4-BE49-F238E27FC236}">
                  <a16:creationId xmlns:a16="http://schemas.microsoft.com/office/drawing/2014/main" id="{08B5153A-364B-4BA0-BF94-3F746931BD5F}"/>
                </a:ext>
              </a:extLst>
            </p:cNvPr>
            <p:cNvSpPr>
              <a:spLocks/>
            </p:cNvSpPr>
            <p:nvPr/>
          </p:nvSpPr>
          <p:spPr bwMode="auto">
            <a:xfrm>
              <a:off x="5303" y="2225"/>
              <a:ext cx="9" cy="12"/>
            </a:xfrm>
            <a:custGeom>
              <a:avLst/>
              <a:gdLst>
                <a:gd name="T0" fmla="*/ 13 w 13"/>
                <a:gd name="T1" fmla="*/ 12 h 17"/>
                <a:gd name="T2" fmla="*/ 13 w 13"/>
                <a:gd name="T3" fmla="*/ 17 h 17"/>
                <a:gd name="T4" fmla="*/ 1 w 13"/>
                <a:gd name="T5" fmla="*/ 0 h 17"/>
                <a:gd name="T6" fmla="*/ 13 w 13"/>
                <a:gd name="T7" fmla="*/ 12 h 17"/>
              </a:gdLst>
              <a:ahLst/>
              <a:cxnLst>
                <a:cxn ang="0">
                  <a:pos x="T0" y="T1"/>
                </a:cxn>
                <a:cxn ang="0">
                  <a:pos x="T2" y="T3"/>
                </a:cxn>
                <a:cxn ang="0">
                  <a:pos x="T4" y="T5"/>
                </a:cxn>
                <a:cxn ang="0">
                  <a:pos x="T6" y="T7"/>
                </a:cxn>
              </a:cxnLst>
              <a:rect l="0" t="0" r="r" b="b"/>
              <a:pathLst>
                <a:path w="13" h="17">
                  <a:moveTo>
                    <a:pt x="13" y="12"/>
                  </a:moveTo>
                  <a:cubicBezTo>
                    <a:pt x="13" y="14"/>
                    <a:pt x="12" y="15"/>
                    <a:pt x="13" y="17"/>
                  </a:cubicBezTo>
                  <a:cubicBezTo>
                    <a:pt x="5" y="17"/>
                    <a:pt x="0" y="5"/>
                    <a:pt x="1" y="0"/>
                  </a:cubicBezTo>
                  <a:cubicBezTo>
                    <a:pt x="7" y="4"/>
                    <a:pt x="13" y="6"/>
                    <a:pt x="13" y="1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88" name="Freeform 34">
              <a:extLst>
                <a:ext uri="{FF2B5EF4-FFF2-40B4-BE49-F238E27FC236}">
                  <a16:creationId xmlns:a16="http://schemas.microsoft.com/office/drawing/2014/main" id="{1E20F1DB-81EC-4717-B69A-A58E16EECF20}"/>
                </a:ext>
              </a:extLst>
            </p:cNvPr>
            <p:cNvSpPr>
              <a:spLocks/>
            </p:cNvSpPr>
            <p:nvPr/>
          </p:nvSpPr>
          <p:spPr bwMode="auto">
            <a:xfrm>
              <a:off x="5278" y="2215"/>
              <a:ext cx="19" cy="10"/>
            </a:xfrm>
            <a:custGeom>
              <a:avLst/>
              <a:gdLst>
                <a:gd name="T0" fmla="*/ 25 w 25"/>
                <a:gd name="T1" fmla="*/ 12 h 13"/>
                <a:gd name="T2" fmla="*/ 21 w 25"/>
                <a:gd name="T3" fmla="*/ 13 h 13"/>
                <a:gd name="T4" fmla="*/ 0 w 25"/>
                <a:gd name="T5" fmla="*/ 0 h 13"/>
                <a:gd name="T6" fmla="*/ 25 w 25"/>
                <a:gd name="T7" fmla="*/ 12 h 13"/>
              </a:gdLst>
              <a:ahLst/>
              <a:cxnLst>
                <a:cxn ang="0">
                  <a:pos x="T0" y="T1"/>
                </a:cxn>
                <a:cxn ang="0">
                  <a:pos x="T2" y="T3"/>
                </a:cxn>
                <a:cxn ang="0">
                  <a:pos x="T4" y="T5"/>
                </a:cxn>
                <a:cxn ang="0">
                  <a:pos x="T6" y="T7"/>
                </a:cxn>
              </a:cxnLst>
              <a:rect l="0" t="0" r="r" b="b"/>
              <a:pathLst>
                <a:path w="25" h="13">
                  <a:moveTo>
                    <a:pt x="25" y="12"/>
                  </a:moveTo>
                  <a:cubicBezTo>
                    <a:pt x="24" y="12"/>
                    <a:pt x="22" y="13"/>
                    <a:pt x="21" y="13"/>
                  </a:cubicBezTo>
                  <a:cubicBezTo>
                    <a:pt x="12" y="13"/>
                    <a:pt x="0" y="10"/>
                    <a:pt x="0" y="0"/>
                  </a:cubicBezTo>
                  <a:cubicBezTo>
                    <a:pt x="12" y="0"/>
                    <a:pt x="20" y="4"/>
                    <a:pt x="25" y="1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89" name="Freeform 35">
              <a:extLst>
                <a:ext uri="{FF2B5EF4-FFF2-40B4-BE49-F238E27FC236}">
                  <a16:creationId xmlns:a16="http://schemas.microsoft.com/office/drawing/2014/main" id="{375C1BA1-249C-4D31-8770-D548FDC3D332}"/>
                </a:ext>
              </a:extLst>
            </p:cNvPr>
            <p:cNvSpPr>
              <a:spLocks/>
            </p:cNvSpPr>
            <p:nvPr/>
          </p:nvSpPr>
          <p:spPr bwMode="auto">
            <a:xfrm>
              <a:off x="5281" y="2192"/>
              <a:ext cx="16" cy="19"/>
            </a:xfrm>
            <a:custGeom>
              <a:avLst/>
              <a:gdLst>
                <a:gd name="T0" fmla="*/ 22 w 22"/>
                <a:gd name="T1" fmla="*/ 26 h 26"/>
                <a:gd name="T2" fmla="*/ 0 w 22"/>
                <a:gd name="T3" fmla="*/ 0 h 26"/>
                <a:gd name="T4" fmla="*/ 22 w 22"/>
                <a:gd name="T5" fmla="*/ 26 h 26"/>
              </a:gdLst>
              <a:ahLst/>
              <a:cxnLst>
                <a:cxn ang="0">
                  <a:pos x="T0" y="T1"/>
                </a:cxn>
                <a:cxn ang="0">
                  <a:pos x="T2" y="T3"/>
                </a:cxn>
                <a:cxn ang="0">
                  <a:pos x="T4" y="T5"/>
                </a:cxn>
              </a:cxnLst>
              <a:rect l="0" t="0" r="r" b="b"/>
              <a:pathLst>
                <a:path w="22" h="26">
                  <a:moveTo>
                    <a:pt x="22" y="26"/>
                  </a:moveTo>
                  <a:cubicBezTo>
                    <a:pt x="14" y="26"/>
                    <a:pt x="1" y="7"/>
                    <a:pt x="0" y="0"/>
                  </a:cubicBezTo>
                  <a:cubicBezTo>
                    <a:pt x="11" y="7"/>
                    <a:pt x="18" y="14"/>
                    <a:pt x="22" y="26"/>
                  </a:cubicBezTo>
                  <a:close/>
                </a:path>
              </a:pathLst>
            </a:custGeom>
            <a:solidFill>
              <a:srgbClr val="824EA0"/>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90" name="Freeform 36">
              <a:extLst>
                <a:ext uri="{FF2B5EF4-FFF2-40B4-BE49-F238E27FC236}">
                  <a16:creationId xmlns:a16="http://schemas.microsoft.com/office/drawing/2014/main" id="{CFE18DEF-135B-4E1B-9F12-8D0791D553E6}"/>
                </a:ext>
              </a:extLst>
            </p:cNvPr>
            <p:cNvSpPr>
              <a:spLocks/>
            </p:cNvSpPr>
            <p:nvPr/>
          </p:nvSpPr>
          <p:spPr bwMode="auto">
            <a:xfrm>
              <a:off x="5247" y="2177"/>
              <a:ext cx="21" cy="14"/>
            </a:xfrm>
            <a:custGeom>
              <a:avLst/>
              <a:gdLst>
                <a:gd name="T0" fmla="*/ 3 w 29"/>
                <a:gd name="T1" fmla="*/ 0 h 18"/>
                <a:gd name="T2" fmla="*/ 29 w 29"/>
                <a:gd name="T3" fmla="*/ 16 h 18"/>
                <a:gd name="T4" fmla="*/ 23 w 29"/>
                <a:gd name="T5" fmla="*/ 18 h 18"/>
                <a:gd name="T6" fmla="*/ 0 w 29"/>
                <a:gd name="T7" fmla="*/ 3 h 18"/>
                <a:gd name="T8" fmla="*/ 1 w 29"/>
                <a:gd name="T9" fmla="*/ 3 h 18"/>
                <a:gd name="T10" fmla="*/ 3 w 29"/>
                <a:gd name="T11" fmla="*/ 0 h 18"/>
              </a:gdLst>
              <a:ahLst/>
              <a:cxnLst>
                <a:cxn ang="0">
                  <a:pos x="T0" y="T1"/>
                </a:cxn>
                <a:cxn ang="0">
                  <a:pos x="T2" y="T3"/>
                </a:cxn>
                <a:cxn ang="0">
                  <a:pos x="T4" y="T5"/>
                </a:cxn>
                <a:cxn ang="0">
                  <a:pos x="T6" y="T7"/>
                </a:cxn>
                <a:cxn ang="0">
                  <a:pos x="T8" y="T9"/>
                </a:cxn>
                <a:cxn ang="0">
                  <a:pos x="T10" y="T11"/>
                </a:cxn>
              </a:cxnLst>
              <a:rect l="0" t="0" r="r" b="b"/>
              <a:pathLst>
                <a:path w="29" h="18">
                  <a:moveTo>
                    <a:pt x="3" y="0"/>
                  </a:moveTo>
                  <a:cubicBezTo>
                    <a:pt x="10" y="4"/>
                    <a:pt x="25" y="9"/>
                    <a:pt x="29" y="16"/>
                  </a:cubicBezTo>
                  <a:cubicBezTo>
                    <a:pt x="28" y="17"/>
                    <a:pt x="25" y="18"/>
                    <a:pt x="23" y="18"/>
                  </a:cubicBezTo>
                  <a:cubicBezTo>
                    <a:pt x="17" y="18"/>
                    <a:pt x="0" y="11"/>
                    <a:pt x="0" y="3"/>
                  </a:cubicBezTo>
                  <a:cubicBezTo>
                    <a:pt x="1" y="3"/>
                    <a:pt x="1" y="3"/>
                    <a:pt x="1" y="3"/>
                  </a:cubicBezTo>
                  <a:lnTo>
                    <a:pt x="3"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91" name="Freeform 37">
              <a:extLst>
                <a:ext uri="{FF2B5EF4-FFF2-40B4-BE49-F238E27FC236}">
                  <a16:creationId xmlns:a16="http://schemas.microsoft.com/office/drawing/2014/main" id="{97BEC024-E5E0-4966-9853-D2C8ACE9E69C}"/>
                </a:ext>
              </a:extLst>
            </p:cNvPr>
            <p:cNvSpPr>
              <a:spLocks/>
            </p:cNvSpPr>
            <p:nvPr/>
          </p:nvSpPr>
          <p:spPr bwMode="auto">
            <a:xfrm>
              <a:off x="5221" y="2162"/>
              <a:ext cx="14" cy="9"/>
            </a:xfrm>
            <a:custGeom>
              <a:avLst/>
              <a:gdLst>
                <a:gd name="T0" fmla="*/ 0 w 18"/>
                <a:gd name="T1" fmla="*/ 0 h 12"/>
                <a:gd name="T2" fmla="*/ 18 w 18"/>
                <a:gd name="T3" fmla="*/ 12 h 12"/>
                <a:gd name="T4" fmla="*/ 11 w 18"/>
                <a:gd name="T5" fmla="*/ 12 h 12"/>
                <a:gd name="T6" fmla="*/ 0 w 18"/>
                <a:gd name="T7" fmla="*/ 4 h 12"/>
                <a:gd name="T8" fmla="*/ 3 w 18"/>
                <a:gd name="T9" fmla="*/ 3 h 12"/>
                <a:gd name="T10" fmla="*/ 0 w 18"/>
                <a:gd name="T11" fmla="*/ 0 h 12"/>
              </a:gdLst>
              <a:ahLst/>
              <a:cxnLst>
                <a:cxn ang="0">
                  <a:pos x="T0" y="T1"/>
                </a:cxn>
                <a:cxn ang="0">
                  <a:pos x="T2" y="T3"/>
                </a:cxn>
                <a:cxn ang="0">
                  <a:pos x="T4" y="T5"/>
                </a:cxn>
                <a:cxn ang="0">
                  <a:pos x="T6" y="T7"/>
                </a:cxn>
                <a:cxn ang="0">
                  <a:pos x="T8" y="T9"/>
                </a:cxn>
                <a:cxn ang="0">
                  <a:pos x="T10" y="T11"/>
                </a:cxn>
              </a:cxnLst>
              <a:rect l="0" t="0" r="r" b="b"/>
              <a:pathLst>
                <a:path w="18" h="12">
                  <a:moveTo>
                    <a:pt x="0" y="0"/>
                  </a:moveTo>
                  <a:cubicBezTo>
                    <a:pt x="8" y="7"/>
                    <a:pt x="13" y="4"/>
                    <a:pt x="18" y="12"/>
                  </a:cubicBezTo>
                  <a:cubicBezTo>
                    <a:pt x="11" y="12"/>
                    <a:pt x="11" y="12"/>
                    <a:pt x="11" y="12"/>
                  </a:cubicBezTo>
                  <a:cubicBezTo>
                    <a:pt x="0" y="4"/>
                    <a:pt x="0" y="4"/>
                    <a:pt x="0" y="4"/>
                  </a:cubicBezTo>
                  <a:cubicBezTo>
                    <a:pt x="0" y="4"/>
                    <a:pt x="3" y="4"/>
                    <a:pt x="3" y="3"/>
                  </a:cubicBezTo>
                  <a:lnTo>
                    <a:pt x="0"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92" name="Freeform 38">
              <a:extLst>
                <a:ext uri="{FF2B5EF4-FFF2-40B4-BE49-F238E27FC236}">
                  <a16:creationId xmlns:a16="http://schemas.microsoft.com/office/drawing/2014/main" id="{A8EFCE46-2B04-4D45-B83F-BCC93C8C939A}"/>
                </a:ext>
              </a:extLst>
            </p:cNvPr>
            <p:cNvSpPr>
              <a:spLocks/>
            </p:cNvSpPr>
            <p:nvPr/>
          </p:nvSpPr>
          <p:spPr bwMode="auto">
            <a:xfrm>
              <a:off x="5026" y="2780"/>
              <a:ext cx="62" cy="67"/>
            </a:xfrm>
            <a:custGeom>
              <a:avLst/>
              <a:gdLst>
                <a:gd name="T0" fmla="*/ 42 w 83"/>
                <a:gd name="T1" fmla="*/ 13 h 89"/>
                <a:gd name="T2" fmla="*/ 75 w 83"/>
                <a:gd name="T3" fmla="*/ 5 h 89"/>
                <a:gd name="T4" fmla="*/ 83 w 83"/>
                <a:gd name="T5" fmla="*/ 29 h 89"/>
                <a:gd name="T6" fmla="*/ 48 w 83"/>
                <a:gd name="T7" fmla="*/ 89 h 89"/>
                <a:gd name="T8" fmla="*/ 0 w 83"/>
                <a:gd name="T9" fmla="*/ 13 h 89"/>
                <a:gd name="T10" fmla="*/ 42 w 83"/>
                <a:gd name="T11" fmla="*/ 13 h 89"/>
              </a:gdLst>
              <a:ahLst/>
              <a:cxnLst>
                <a:cxn ang="0">
                  <a:pos x="T0" y="T1"/>
                </a:cxn>
                <a:cxn ang="0">
                  <a:pos x="T2" y="T3"/>
                </a:cxn>
                <a:cxn ang="0">
                  <a:pos x="T4" y="T5"/>
                </a:cxn>
                <a:cxn ang="0">
                  <a:pos x="T6" y="T7"/>
                </a:cxn>
                <a:cxn ang="0">
                  <a:pos x="T8" y="T9"/>
                </a:cxn>
                <a:cxn ang="0">
                  <a:pos x="T10" y="T11"/>
                </a:cxn>
              </a:cxnLst>
              <a:rect l="0" t="0" r="r" b="b"/>
              <a:pathLst>
                <a:path w="83" h="89">
                  <a:moveTo>
                    <a:pt x="42" y="13"/>
                  </a:moveTo>
                  <a:cubicBezTo>
                    <a:pt x="52" y="13"/>
                    <a:pt x="65" y="8"/>
                    <a:pt x="75" y="5"/>
                  </a:cubicBezTo>
                  <a:cubicBezTo>
                    <a:pt x="77" y="15"/>
                    <a:pt x="83" y="19"/>
                    <a:pt x="83" y="29"/>
                  </a:cubicBezTo>
                  <a:cubicBezTo>
                    <a:pt x="83" y="47"/>
                    <a:pt x="63" y="89"/>
                    <a:pt x="48" y="89"/>
                  </a:cubicBezTo>
                  <a:cubicBezTo>
                    <a:pt x="25" y="89"/>
                    <a:pt x="0" y="30"/>
                    <a:pt x="0" y="13"/>
                  </a:cubicBezTo>
                  <a:cubicBezTo>
                    <a:pt x="0" y="0"/>
                    <a:pt x="41" y="13"/>
                    <a:pt x="42" y="13"/>
                  </a:cubicBezTo>
                  <a:close/>
                </a:path>
              </a:pathLst>
            </a:custGeom>
            <a:solidFill>
              <a:srgbClr val="824EA0"/>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93" name="Freeform 39">
              <a:extLst>
                <a:ext uri="{FF2B5EF4-FFF2-40B4-BE49-F238E27FC236}">
                  <a16:creationId xmlns:a16="http://schemas.microsoft.com/office/drawing/2014/main" id="{49018956-D3AE-42ED-896F-CA8108CC5F4F}"/>
                </a:ext>
              </a:extLst>
            </p:cNvPr>
            <p:cNvSpPr>
              <a:spLocks/>
            </p:cNvSpPr>
            <p:nvPr/>
          </p:nvSpPr>
          <p:spPr bwMode="auto">
            <a:xfrm>
              <a:off x="5080" y="2768"/>
              <a:ext cx="7" cy="10"/>
            </a:xfrm>
            <a:custGeom>
              <a:avLst/>
              <a:gdLst>
                <a:gd name="T0" fmla="*/ 10 w 10"/>
                <a:gd name="T1" fmla="*/ 0 h 13"/>
                <a:gd name="T2" fmla="*/ 8 w 10"/>
                <a:gd name="T3" fmla="*/ 13 h 13"/>
                <a:gd name="T4" fmla="*/ 0 w 10"/>
                <a:gd name="T5" fmla="*/ 0 h 13"/>
                <a:gd name="T6" fmla="*/ 10 w 10"/>
                <a:gd name="T7" fmla="*/ 0 h 13"/>
              </a:gdLst>
              <a:ahLst/>
              <a:cxnLst>
                <a:cxn ang="0">
                  <a:pos x="T0" y="T1"/>
                </a:cxn>
                <a:cxn ang="0">
                  <a:pos x="T2" y="T3"/>
                </a:cxn>
                <a:cxn ang="0">
                  <a:pos x="T4" y="T5"/>
                </a:cxn>
                <a:cxn ang="0">
                  <a:pos x="T6" y="T7"/>
                </a:cxn>
              </a:cxnLst>
              <a:rect l="0" t="0" r="r" b="b"/>
              <a:pathLst>
                <a:path w="10" h="13">
                  <a:moveTo>
                    <a:pt x="10" y="0"/>
                  </a:moveTo>
                  <a:cubicBezTo>
                    <a:pt x="10" y="8"/>
                    <a:pt x="8" y="9"/>
                    <a:pt x="8" y="13"/>
                  </a:cubicBezTo>
                  <a:cubicBezTo>
                    <a:pt x="1" y="11"/>
                    <a:pt x="0" y="6"/>
                    <a:pt x="0" y="0"/>
                  </a:cubicBezTo>
                  <a:cubicBezTo>
                    <a:pt x="4" y="1"/>
                    <a:pt x="8" y="1"/>
                    <a:pt x="10"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94" name="Freeform 40">
              <a:extLst>
                <a:ext uri="{FF2B5EF4-FFF2-40B4-BE49-F238E27FC236}">
                  <a16:creationId xmlns:a16="http://schemas.microsoft.com/office/drawing/2014/main" id="{37A10EA4-50F8-448C-9A3C-4CD5EBC3E3AC}"/>
                </a:ext>
              </a:extLst>
            </p:cNvPr>
            <p:cNvSpPr>
              <a:spLocks/>
            </p:cNvSpPr>
            <p:nvPr/>
          </p:nvSpPr>
          <p:spPr bwMode="auto">
            <a:xfrm>
              <a:off x="4896" y="2685"/>
              <a:ext cx="19" cy="11"/>
            </a:xfrm>
            <a:custGeom>
              <a:avLst/>
              <a:gdLst>
                <a:gd name="T0" fmla="*/ 26 w 26"/>
                <a:gd name="T1" fmla="*/ 7 h 15"/>
                <a:gd name="T2" fmla="*/ 0 w 26"/>
                <a:gd name="T3" fmla="*/ 7 h 15"/>
                <a:gd name="T4" fmla="*/ 26 w 26"/>
                <a:gd name="T5" fmla="*/ 7 h 15"/>
              </a:gdLst>
              <a:ahLst/>
              <a:cxnLst>
                <a:cxn ang="0">
                  <a:pos x="T0" y="T1"/>
                </a:cxn>
                <a:cxn ang="0">
                  <a:pos x="T2" y="T3"/>
                </a:cxn>
                <a:cxn ang="0">
                  <a:pos x="T4" y="T5"/>
                </a:cxn>
              </a:cxnLst>
              <a:rect l="0" t="0" r="r" b="b"/>
              <a:pathLst>
                <a:path w="26" h="15">
                  <a:moveTo>
                    <a:pt x="26" y="7"/>
                  </a:moveTo>
                  <a:cubicBezTo>
                    <a:pt x="18" y="13"/>
                    <a:pt x="7" y="15"/>
                    <a:pt x="0" y="7"/>
                  </a:cubicBezTo>
                  <a:cubicBezTo>
                    <a:pt x="14" y="0"/>
                    <a:pt x="16" y="2"/>
                    <a:pt x="26" y="7"/>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95" name="Freeform 41">
              <a:extLst>
                <a:ext uri="{FF2B5EF4-FFF2-40B4-BE49-F238E27FC236}">
                  <a16:creationId xmlns:a16="http://schemas.microsoft.com/office/drawing/2014/main" id="{D8E7176C-37A0-4327-BCC3-ED3D529D2E12}"/>
                </a:ext>
              </a:extLst>
            </p:cNvPr>
            <p:cNvSpPr>
              <a:spLocks/>
            </p:cNvSpPr>
            <p:nvPr/>
          </p:nvSpPr>
          <p:spPr bwMode="auto">
            <a:xfrm>
              <a:off x="4790" y="2245"/>
              <a:ext cx="23" cy="10"/>
            </a:xfrm>
            <a:custGeom>
              <a:avLst/>
              <a:gdLst>
                <a:gd name="T0" fmla="*/ 31 w 31"/>
                <a:gd name="T1" fmla="*/ 1 h 13"/>
                <a:gd name="T2" fmla="*/ 31 w 31"/>
                <a:gd name="T3" fmla="*/ 13 h 13"/>
                <a:gd name="T4" fmla="*/ 23 w 31"/>
                <a:gd name="T5" fmla="*/ 13 h 13"/>
                <a:gd name="T6" fmla="*/ 0 w 31"/>
                <a:gd name="T7" fmla="*/ 5 h 13"/>
                <a:gd name="T8" fmla="*/ 31 w 31"/>
                <a:gd name="T9" fmla="*/ 1 h 13"/>
              </a:gdLst>
              <a:ahLst/>
              <a:cxnLst>
                <a:cxn ang="0">
                  <a:pos x="T0" y="T1"/>
                </a:cxn>
                <a:cxn ang="0">
                  <a:pos x="T2" y="T3"/>
                </a:cxn>
                <a:cxn ang="0">
                  <a:pos x="T4" y="T5"/>
                </a:cxn>
                <a:cxn ang="0">
                  <a:pos x="T6" y="T7"/>
                </a:cxn>
                <a:cxn ang="0">
                  <a:pos x="T8" y="T9"/>
                </a:cxn>
              </a:cxnLst>
              <a:rect l="0" t="0" r="r" b="b"/>
              <a:pathLst>
                <a:path w="31" h="13">
                  <a:moveTo>
                    <a:pt x="31" y="1"/>
                  </a:moveTo>
                  <a:cubicBezTo>
                    <a:pt x="31" y="13"/>
                    <a:pt x="31" y="13"/>
                    <a:pt x="31" y="13"/>
                  </a:cubicBezTo>
                  <a:cubicBezTo>
                    <a:pt x="28" y="13"/>
                    <a:pt x="25" y="13"/>
                    <a:pt x="23" y="13"/>
                  </a:cubicBezTo>
                  <a:cubicBezTo>
                    <a:pt x="14" y="13"/>
                    <a:pt x="3" y="8"/>
                    <a:pt x="0" y="5"/>
                  </a:cubicBezTo>
                  <a:cubicBezTo>
                    <a:pt x="14" y="2"/>
                    <a:pt x="19" y="0"/>
                    <a:pt x="31" y="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96" name="Freeform 42">
              <a:extLst>
                <a:ext uri="{FF2B5EF4-FFF2-40B4-BE49-F238E27FC236}">
                  <a16:creationId xmlns:a16="http://schemas.microsoft.com/office/drawing/2014/main" id="{B506CE10-6A27-456C-8E25-4AEDC0F7EAAD}"/>
                </a:ext>
              </a:extLst>
            </p:cNvPr>
            <p:cNvSpPr>
              <a:spLocks/>
            </p:cNvSpPr>
            <p:nvPr/>
          </p:nvSpPr>
          <p:spPr bwMode="auto">
            <a:xfrm>
              <a:off x="4519" y="2236"/>
              <a:ext cx="652" cy="517"/>
            </a:xfrm>
            <a:custGeom>
              <a:avLst/>
              <a:gdLst>
                <a:gd name="T0" fmla="*/ 872 w 872"/>
                <a:gd name="T1" fmla="*/ 420 h 691"/>
                <a:gd name="T2" fmla="*/ 861 w 872"/>
                <a:gd name="T3" fmla="*/ 491 h 691"/>
                <a:gd name="T4" fmla="*/ 821 w 872"/>
                <a:gd name="T5" fmla="*/ 563 h 691"/>
                <a:gd name="T6" fmla="*/ 799 w 872"/>
                <a:gd name="T7" fmla="*/ 633 h 691"/>
                <a:gd name="T8" fmla="*/ 684 w 872"/>
                <a:gd name="T9" fmla="*/ 667 h 691"/>
                <a:gd name="T10" fmla="*/ 576 w 872"/>
                <a:gd name="T11" fmla="*/ 631 h 691"/>
                <a:gd name="T12" fmla="*/ 565 w 872"/>
                <a:gd name="T13" fmla="*/ 595 h 691"/>
                <a:gd name="T14" fmla="*/ 540 w 872"/>
                <a:gd name="T15" fmla="*/ 601 h 691"/>
                <a:gd name="T16" fmla="*/ 538 w 872"/>
                <a:gd name="T17" fmla="*/ 568 h 691"/>
                <a:gd name="T18" fmla="*/ 518 w 872"/>
                <a:gd name="T19" fmla="*/ 593 h 691"/>
                <a:gd name="T20" fmla="*/ 532 w 872"/>
                <a:gd name="T21" fmla="*/ 528 h 691"/>
                <a:gd name="T22" fmla="*/ 477 w 872"/>
                <a:gd name="T23" fmla="*/ 569 h 691"/>
                <a:gd name="T24" fmla="*/ 368 w 872"/>
                <a:gd name="T25" fmla="*/ 498 h 691"/>
                <a:gd name="T26" fmla="*/ 226 w 872"/>
                <a:gd name="T27" fmla="*/ 556 h 691"/>
                <a:gd name="T28" fmla="*/ 159 w 872"/>
                <a:gd name="T29" fmla="*/ 561 h 691"/>
                <a:gd name="T30" fmla="*/ 38 w 872"/>
                <a:gd name="T31" fmla="*/ 560 h 691"/>
                <a:gd name="T32" fmla="*/ 40 w 872"/>
                <a:gd name="T33" fmla="*/ 474 h 691"/>
                <a:gd name="T34" fmla="*/ 4 w 872"/>
                <a:gd name="T35" fmla="*/ 369 h 691"/>
                <a:gd name="T36" fmla="*/ 16 w 872"/>
                <a:gd name="T37" fmla="*/ 369 h 691"/>
                <a:gd name="T38" fmla="*/ 6 w 872"/>
                <a:gd name="T39" fmla="*/ 317 h 691"/>
                <a:gd name="T40" fmla="*/ 15 w 872"/>
                <a:gd name="T41" fmla="*/ 262 h 691"/>
                <a:gd name="T42" fmla="*/ 56 w 872"/>
                <a:gd name="T43" fmla="*/ 239 h 691"/>
                <a:gd name="T44" fmla="*/ 196 w 872"/>
                <a:gd name="T45" fmla="*/ 172 h 691"/>
                <a:gd name="T46" fmla="*/ 206 w 872"/>
                <a:gd name="T47" fmla="*/ 138 h 691"/>
                <a:gd name="T48" fmla="*/ 225 w 872"/>
                <a:gd name="T49" fmla="*/ 128 h 691"/>
                <a:gd name="T50" fmla="*/ 258 w 872"/>
                <a:gd name="T51" fmla="*/ 91 h 691"/>
                <a:gd name="T52" fmla="*/ 321 w 872"/>
                <a:gd name="T53" fmla="*/ 105 h 691"/>
                <a:gd name="T54" fmla="*/ 349 w 872"/>
                <a:gd name="T55" fmla="*/ 103 h 691"/>
                <a:gd name="T56" fmla="*/ 362 w 872"/>
                <a:gd name="T57" fmla="*/ 55 h 691"/>
                <a:gd name="T58" fmla="*/ 419 w 872"/>
                <a:gd name="T59" fmla="*/ 31 h 691"/>
                <a:gd name="T60" fmla="*/ 474 w 872"/>
                <a:gd name="T61" fmla="*/ 35 h 691"/>
                <a:gd name="T62" fmla="*/ 510 w 872"/>
                <a:gd name="T63" fmla="*/ 43 h 691"/>
                <a:gd name="T64" fmla="*/ 483 w 872"/>
                <a:gd name="T65" fmla="*/ 99 h 691"/>
                <a:gd name="T66" fmla="*/ 506 w 872"/>
                <a:gd name="T67" fmla="*/ 122 h 691"/>
                <a:gd name="T68" fmla="*/ 586 w 872"/>
                <a:gd name="T69" fmla="*/ 164 h 691"/>
                <a:gd name="T70" fmla="*/ 618 w 872"/>
                <a:gd name="T71" fmla="*/ 27 h 691"/>
                <a:gd name="T72" fmla="*/ 655 w 872"/>
                <a:gd name="T73" fmla="*/ 51 h 691"/>
                <a:gd name="T74" fmla="*/ 688 w 872"/>
                <a:gd name="T75" fmla="*/ 91 h 691"/>
                <a:gd name="T76" fmla="*/ 720 w 872"/>
                <a:gd name="T77" fmla="*/ 188 h 691"/>
                <a:gd name="T78" fmla="*/ 785 w 872"/>
                <a:gd name="T79" fmla="*/ 263 h 691"/>
                <a:gd name="T80" fmla="*/ 853 w 872"/>
                <a:gd name="T81" fmla="*/ 334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72" h="691">
                  <a:moveTo>
                    <a:pt x="852" y="336"/>
                  </a:moveTo>
                  <a:cubicBezTo>
                    <a:pt x="864" y="353"/>
                    <a:pt x="872" y="396"/>
                    <a:pt x="872" y="420"/>
                  </a:cubicBezTo>
                  <a:cubicBezTo>
                    <a:pt x="872" y="437"/>
                    <a:pt x="867" y="462"/>
                    <a:pt x="861" y="469"/>
                  </a:cubicBezTo>
                  <a:cubicBezTo>
                    <a:pt x="861" y="491"/>
                    <a:pt x="861" y="491"/>
                    <a:pt x="861" y="491"/>
                  </a:cubicBezTo>
                  <a:cubicBezTo>
                    <a:pt x="857" y="498"/>
                    <a:pt x="859" y="501"/>
                    <a:pt x="855" y="507"/>
                  </a:cubicBezTo>
                  <a:cubicBezTo>
                    <a:pt x="842" y="529"/>
                    <a:pt x="828" y="537"/>
                    <a:pt x="821" y="563"/>
                  </a:cubicBezTo>
                  <a:cubicBezTo>
                    <a:pt x="814" y="582"/>
                    <a:pt x="799" y="607"/>
                    <a:pt x="799" y="634"/>
                  </a:cubicBezTo>
                  <a:cubicBezTo>
                    <a:pt x="799" y="633"/>
                    <a:pt x="799" y="633"/>
                    <a:pt x="799" y="633"/>
                  </a:cubicBezTo>
                  <a:cubicBezTo>
                    <a:pt x="790" y="669"/>
                    <a:pt x="728" y="653"/>
                    <a:pt x="722" y="691"/>
                  </a:cubicBezTo>
                  <a:cubicBezTo>
                    <a:pt x="716" y="690"/>
                    <a:pt x="685" y="672"/>
                    <a:pt x="684" y="667"/>
                  </a:cubicBezTo>
                  <a:cubicBezTo>
                    <a:pt x="667" y="669"/>
                    <a:pt x="673" y="684"/>
                    <a:pt x="654" y="684"/>
                  </a:cubicBezTo>
                  <a:cubicBezTo>
                    <a:pt x="624" y="684"/>
                    <a:pt x="576" y="664"/>
                    <a:pt x="576" y="631"/>
                  </a:cubicBezTo>
                  <a:cubicBezTo>
                    <a:pt x="576" y="619"/>
                    <a:pt x="566" y="610"/>
                    <a:pt x="565" y="599"/>
                  </a:cubicBezTo>
                  <a:cubicBezTo>
                    <a:pt x="565" y="599"/>
                    <a:pt x="565" y="596"/>
                    <a:pt x="565" y="595"/>
                  </a:cubicBezTo>
                  <a:cubicBezTo>
                    <a:pt x="559" y="599"/>
                    <a:pt x="555" y="599"/>
                    <a:pt x="549" y="601"/>
                  </a:cubicBezTo>
                  <a:cubicBezTo>
                    <a:pt x="540" y="601"/>
                    <a:pt x="540" y="601"/>
                    <a:pt x="540" y="601"/>
                  </a:cubicBezTo>
                  <a:cubicBezTo>
                    <a:pt x="543" y="596"/>
                    <a:pt x="546" y="591"/>
                    <a:pt x="546" y="584"/>
                  </a:cubicBezTo>
                  <a:cubicBezTo>
                    <a:pt x="546" y="574"/>
                    <a:pt x="541" y="571"/>
                    <a:pt x="538" y="568"/>
                  </a:cubicBezTo>
                  <a:cubicBezTo>
                    <a:pt x="538" y="570"/>
                    <a:pt x="537" y="573"/>
                    <a:pt x="537" y="576"/>
                  </a:cubicBezTo>
                  <a:cubicBezTo>
                    <a:pt x="530" y="579"/>
                    <a:pt x="529" y="593"/>
                    <a:pt x="518" y="593"/>
                  </a:cubicBezTo>
                  <a:cubicBezTo>
                    <a:pt x="514" y="593"/>
                    <a:pt x="510" y="589"/>
                    <a:pt x="510" y="585"/>
                  </a:cubicBezTo>
                  <a:cubicBezTo>
                    <a:pt x="529" y="581"/>
                    <a:pt x="533" y="540"/>
                    <a:pt x="532" y="528"/>
                  </a:cubicBezTo>
                  <a:cubicBezTo>
                    <a:pt x="518" y="542"/>
                    <a:pt x="499" y="584"/>
                    <a:pt x="483" y="584"/>
                  </a:cubicBezTo>
                  <a:cubicBezTo>
                    <a:pt x="474" y="584"/>
                    <a:pt x="477" y="569"/>
                    <a:pt x="477" y="569"/>
                  </a:cubicBezTo>
                  <a:cubicBezTo>
                    <a:pt x="472" y="569"/>
                    <a:pt x="455" y="530"/>
                    <a:pt x="449" y="522"/>
                  </a:cubicBezTo>
                  <a:cubicBezTo>
                    <a:pt x="437" y="506"/>
                    <a:pt x="393" y="498"/>
                    <a:pt x="368" y="498"/>
                  </a:cubicBezTo>
                  <a:cubicBezTo>
                    <a:pt x="340" y="498"/>
                    <a:pt x="335" y="510"/>
                    <a:pt x="318" y="516"/>
                  </a:cubicBezTo>
                  <a:cubicBezTo>
                    <a:pt x="280" y="529"/>
                    <a:pt x="232" y="515"/>
                    <a:pt x="226" y="556"/>
                  </a:cubicBezTo>
                  <a:cubicBezTo>
                    <a:pt x="210" y="557"/>
                    <a:pt x="197" y="561"/>
                    <a:pt x="181" y="561"/>
                  </a:cubicBezTo>
                  <a:cubicBezTo>
                    <a:pt x="168" y="555"/>
                    <a:pt x="168" y="561"/>
                    <a:pt x="159" y="561"/>
                  </a:cubicBezTo>
                  <a:cubicBezTo>
                    <a:pt x="133" y="561"/>
                    <a:pt x="121" y="588"/>
                    <a:pt x="87" y="588"/>
                  </a:cubicBezTo>
                  <a:cubicBezTo>
                    <a:pt x="75" y="588"/>
                    <a:pt x="38" y="571"/>
                    <a:pt x="38" y="560"/>
                  </a:cubicBezTo>
                  <a:cubicBezTo>
                    <a:pt x="38" y="548"/>
                    <a:pt x="56" y="542"/>
                    <a:pt x="56" y="524"/>
                  </a:cubicBezTo>
                  <a:cubicBezTo>
                    <a:pt x="56" y="501"/>
                    <a:pt x="44" y="488"/>
                    <a:pt x="40" y="474"/>
                  </a:cubicBezTo>
                  <a:cubicBezTo>
                    <a:pt x="31" y="439"/>
                    <a:pt x="29" y="428"/>
                    <a:pt x="19" y="397"/>
                  </a:cubicBezTo>
                  <a:cubicBezTo>
                    <a:pt x="16" y="385"/>
                    <a:pt x="0" y="381"/>
                    <a:pt x="4" y="369"/>
                  </a:cubicBezTo>
                  <a:cubicBezTo>
                    <a:pt x="6" y="366"/>
                    <a:pt x="6" y="363"/>
                    <a:pt x="9" y="359"/>
                  </a:cubicBezTo>
                  <a:cubicBezTo>
                    <a:pt x="10" y="363"/>
                    <a:pt x="13" y="367"/>
                    <a:pt x="16" y="369"/>
                  </a:cubicBezTo>
                  <a:cubicBezTo>
                    <a:pt x="18" y="366"/>
                    <a:pt x="16" y="363"/>
                    <a:pt x="16" y="359"/>
                  </a:cubicBezTo>
                  <a:cubicBezTo>
                    <a:pt x="16" y="347"/>
                    <a:pt x="6" y="337"/>
                    <a:pt x="6" y="317"/>
                  </a:cubicBezTo>
                  <a:cubicBezTo>
                    <a:pt x="6" y="293"/>
                    <a:pt x="6" y="292"/>
                    <a:pt x="6" y="271"/>
                  </a:cubicBezTo>
                  <a:cubicBezTo>
                    <a:pt x="6" y="265"/>
                    <a:pt x="12" y="263"/>
                    <a:pt x="15" y="262"/>
                  </a:cubicBezTo>
                  <a:cubicBezTo>
                    <a:pt x="16" y="264"/>
                    <a:pt x="16" y="267"/>
                    <a:pt x="16" y="270"/>
                  </a:cubicBezTo>
                  <a:cubicBezTo>
                    <a:pt x="30" y="268"/>
                    <a:pt x="47" y="248"/>
                    <a:pt x="56" y="239"/>
                  </a:cubicBezTo>
                  <a:cubicBezTo>
                    <a:pt x="65" y="230"/>
                    <a:pt x="92" y="228"/>
                    <a:pt x="106" y="226"/>
                  </a:cubicBezTo>
                  <a:cubicBezTo>
                    <a:pt x="134" y="221"/>
                    <a:pt x="196" y="199"/>
                    <a:pt x="196" y="172"/>
                  </a:cubicBezTo>
                  <a:cubicBezTo>
                    <a:pt x="196" y="167"/>
                    <a:pt x="196" y="163"/>
                    <a:pt x="196" y="158"/>
                  </a:cubicBezTo>
                  <a:cubicBezTo>
                    <a:pt x="196" y="150"/>
                    <a:pt x="198" y="142"/>
                    <a:pt x="206" y="138"/>
                  </a:cubicBezTo>
                  <a:cubicBezTo>
                    <a:pt x="209" y="145"/>
                    <a:pt x="214" y="149"/>
                    <a:pt x="217" y="154"/>
                  </a:cubicBezTo>
                  <a:cubicBezTo>
                    <a:pt x="225" y="149"/>
                    <a:pt x="221" y="137"/>
                    <a:pt x="225" y="128"/>
                  </a:cubicBezTo>
                  <a:cubicBezTo>
                    <a:pt x="231" y="131"/>
                    <a:pt x="235" y="134"/>
                    <a:pt x="241" y="134"/>
                  </a:cubicBezTo>
                  <a:cubicBezTo>
                    <a:pt x="241" y="112"/>
                    <a:pt x="256" y="109"/>
                    <a:pt x="258" y="91"/>
                  </a:cubicBezTo>
                  <a:cubicBezTo>
                    <a:pt x="278" y="91"/>
                    <a:pt x="282" y="75"/>
                    <a:pt x="298" y="75"/>
                  </a:cubicBezTo>
                  <a:cubicBezTo>
                    <a:pt x="312" y="75"/>
                    <a:pt x="319" y="91"/>
                    <a:pt x="321" y="105"/>
                  </a:cubicBezTo>
                  <a:cubicBezTo>
                    <a:pt x="324" y="99"/>
                    <a:pt x="330" y="96"/>
                    <a:pt x="337" y="96"/>
                  </a:cubicBezTo>
                  <a:cubicBezTo>
                    <a:pt x="341" y="96"/>
                    <a:pt x="347" y="102"/>
                    <a:pt x="349" y="103"/>
                  </a:cubicBezTo>
                  <a:cubicBezTo>
                    <a:pt x="353" y="95"/>
                    <a:pt x="351" y="90"/>
                    <a:pt x="351" y="83"/>
                  </a:cubicBezTo>
                  <a:cubicBezTo>
                    <a:pt x="351" y="72"/>
                    <a:pt x="362" y="66"/>
                    <a:pt x="362" y="55"/>
                  </a:cubicBezTo>
                  <a:cubicBezTo>
                    <a:pt x="362" y="44"/>
                    <a:pt x="393" y="37"/>
                    <a:pt x="405" y="37"/>
                  </a:cubicBezTo>
                  <a:cubicBezTo>
                    <a:pt x="411" y="37"/>
                    <a:pt x="417" y="32"/>
                    <a:pt x="419" y="31"/>
                  </a:cubicBezTo>
                  <a:cubicBezTo>
                    <a:pt x="415" y="24"/>
                    <a:pt x="407" y="22"/>
                    <a:pt x="405" y="13"/>
                  </a:cubicBezTo>
                  <a:cubicBezTo>
                    <a:pt x="431" y="24"/>
                    <a:pt x="446" y="35"/>
                    <a:pt x="474" y="35"/>
                  </a:cubicBezTo>
                  <a:cubicBezTo>
                    <a:pt x="483" y="35"/>
                    <a:pt x="487" y="29"/>
                    <a:pt x="495" y="29"/>
                  </a:cubicBezTo>
                  <a:cubicBezTo>
                    <a:pt x="499" y="29"/>
                    <a:pt x="510" y="37"/>
                    <a:pt x="510" y="43"/>
                  </a:cubicBezTo>
                  <a:cubicBezTo>
                    <a:pt x="510" y="53"/>
                    <a:pt x="499" y="54"/>
                    <a:pt x="493" y="59"/>
                  </a:cubicBezTo>
                  <a:cubicBezTo>
                    <a:pt x="483" y="99"/>
                    <a:pt x="483" y="99"/>
                    <a:pt x="483" y="99"/>
                  </a:cubicBezTo>
                  <a:cubicBezTo>
                    <a:pt x="483" y="105"/>
                    <a:pt x="494" y="103"/>
                    <a:pt x="499" y="107"/>
                  </a:cubicBezTo>
                  <a:cubicBezTo>
                    <a:pt x="503" y="110"/>
                    <a:pt x="503" y="122"/>
                    <a:pt x="506" y="122"/>
                  </a:cubicBezTo>
                  <a:cubicBezTo>
                    <a:pt x="527" y="130"/>
                    <a:pt x="538" y="134"/>
                    <a:pt x="557" y="142"/>
                  </a:cubicBezTo>
                  <a:cubicBezTo>
                    <a:pt x="568" y="146"/>
                    <a:pt x="571" y="164"/>
                    <a:pt x="586" y="164"/>
                  </a:cubicBezTo>
                  <a:cubicBezTo>
                    <a:pt x="609" y="164"/>
                    <a:pt x="614" y="117"/>
                    <a:pt x="618" y="99"/>
                  </a:cubicBezTo>
                  <a:cubicBezTo>
                    <a:pt x="618" y="27"/>
                    <a:pt x="618" y="27"/>
                    <a:pt x="618" y="27"/>
                  </a:cubicBezTo>
                  <a:cubicBezTo>
                    <a:pt x="630" y="17"/>
                    <a:pt x="626" y="7"/>
                    <a:pt x="639" y="0"/>
                  </a:cubicBezTo>
                  <a:cubicBezTo>
                    <a:pt x="641" y="22"/>
                    <a:pt x="651" y="36"/>
                    <a:pt x="655" y="51"/>
                  </a:cubicBezTo>
                  <a:cubicBezTo>
                    <a:pt x="658" y="62"/>
                    <a:pt x="655" y="76"/>
                    <a:pt x="663" y="83"/>
                  </a:cubicBezTo>
                  <a:cubicBezTo>
                    <a:pt x="671" y="85"/>
                    <a:pt x="685" y="90"/>
                    <a:pt x="688" y="91"/>
                  </a:cubicBezTo>
                  <a:cubicBezTo>
                    <a:pt x="697" y="98"/>
                    <a:pt x="697" y="123"/>
                    <a:pt x="701" y="136"/>
                  </a:cubicBezTo>
                  <a:cubicBezTo>
                    <a:pt x="708" y="157"/>
                    <a:pt x="714" y="168"/>
                    <a:pt x="720" y="188"/>
                  </a:cubicBezTo>
                  <a:cubicBezTo>
                    <a:pt x="726" y="207"/>
                    <a:pt x="758" y="214"/>
                    <a:pt x="771" y="227"/>
                  </a:cubicBezTo>
                  <a:cubicBezTo>
                    <a:pt x="780" y="237"/>
                    <a:pt x="782" y="252"/>
                    <a:pt x="785" y="263"/>
                  </a:cubicBezTo>
                  <a:cubicBezTo>
                    <a:pt x="788" y="273"/>
                    <a:pt x="800" y="273"/>
                    <a:pt x="810" y="273"/>
                  </a:cubicBezTo>
                  <a:cubicBezTo>
                    <a:pt x="810" y="305"/>
                    <a:pt x="839" y="319"/>
                    <a:pt x="853" y="334"/>
                  </a:cubicBezTo>
                  <a:lnTo>
                    <a:pt x="852" y="336"/>
                  </a:lnTo>
                  <a:close/>
                </a:path>
              </a:pathLst>
            </a:custGeom>
            <a:solidFill>
              <a:srgbClr val="7030A0"/>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97" name="Freeform 43">
              <a:extLst>
                <a:ext uri="{FF2B5EF4-FFF2-40B4-BE49-F238E27FC236}">
                  <a16:creationId xmlns:a16="http://schemas.microsoft.com/office/drawing/2014/main" id="{DD2342BD-B207-4ACC-BB09-7E8DF6F24334}"/>
                </a:ext>
              </a:extLst>
            </p:cNvPr>
            <p:cNvSpPr>
              <a:spLocks/>
            </p:cNvSpPr>
            <p:nvPr/>
          </p:nvSpPr>
          <p:spPr bwMode="auto">
            <a:xfrm>
              <a:off x="5379" y="2784"/>
              <a:ext cx="122" cy="127"/>
            </a:xfrm>
            <a:custGeom>
              <a:avLst/>
              <a:gdLst>
                <a:gd name="T0" fmla="*/ 99 w 164"/>
                <a:gd name="T1" fmla="*/ 48 h 170"/>
                <a:gd name="T2" fmla="*/ 100 w 164"/>
                <a:gd name="T3" fmla="*/ 40 h 170"/>
                <a:gd name="T4" fmla="*/ 114 w 164"/>
                <a:gd name="T5" fmla="*/ 31 h 170"/>
                <a:gd name="T6" fmla="*/ 114 w 164"/>
                <a:gd name="T7" fmla="*/ 26 h 170"/>
                <a:gd name="T8" fmla="*/ 133 w 164"/>
                <a:gd name="T9" fmla="*/ 0 h 170"/>
                <a:gd name="T10" fmla="*/ 138 w 164"/>
                <a:gd name="T11" fmla="*/ 8 h 170"/>
                <a:gd name="T12" fmla="*/ 142 w 164"/>
                <a:gd name="T13" fmla="*/ 19 h 170"/>
                <a:gd name="T14" fmla="*/ 154 w 164"/>
                <a:gd name="T15" fmla="*/ 12 h 170"/>
                <a:gd name="T16" fmla="*/ 160 w 164"/>
                <a:gd name="T17" fmla="*/ 15 h 170"/>
                <a:gd name="T18" fmla="*/ 164 w 164"/>
                <a:gd name="T19" fmla="*/ 27 h 170"/>
                <a:gd name="T20" fmla="*/ 135 w 164"/>
                <a:gd name="T21" fmla="*/ 67 h 170"/>
                <a:gd name="T22" fmla="*/ 135 w 164"/>
                <a:gd name="T23" fmla="*/ 92 h 170"/>
                <a:gd name="T24" fmla="*/ 107 w 164"/>
                <a:gd name="T25" fmla="*/ 96 h 170"/>
                <a:gd name="T26" fmla="*/ 83 w 164"/>
                <a:gd name="T27" fmla="*/ 151 h 170"/>
                <a:gd name="T28" fmla="*/ 54 w 164"/>
                <a:gd name="T29" fmla="*/ 170 h 170"/>
                <a:gd name="T30" fmla="*/ 38 w 164"/>
                <a:gd name="T31" fmla="*/ 166 h 170"/>
                <a:gd name="T32" fmla="*/ 4 w 164"/>
                <a:gd name="T33" fmla="*/ 150 h 170"/>
                <a:gd name="T34" fmla="*/ 0 w 164"/>
                <a:gd name="T35" fmla="*/ 147 h 170"/>
                <a:gd name="T36" fmla="*/ 30 w 164"/>
                <a:gd name="T37" fmla="*/ 104 h 170"/>
                <a:gd name="T38" fmla="*/ 42 w 164"/>
                <a:gd name="T39" fmla="*/ 93 h 170"/>
                <a:gd name="T40" fmla="*/ 85 w 164"/>
                <a:gd name="T41" fmla="*/ 67 h 170"/>
                <a:gd name="T42" fmla="*/ 99 w 164"/>
                <a:gd name="T43" fmla="*/ 4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4" h="170">
                  <a:moveTo>
                    <a:pt x="99" y="48"/>
                  </a:moveTo>
                  <a:cubicBezTo>
                    <a:pt x="99" y="48"/>
                    <a:pt x="99" y="42"/>
                    <a:pt x="100" y="40"/>
                  </a:cubicBezTo>
                  <a:cubicBezTo>
                    <a:pt x="103" y="34"/>
                    <a:pt x="108" y="32"/>
                    <a:pt x="114" y="31"/>
                  </a:cubicBezTo>
                  <a:cubicBezTo>
                    <a:pt x="114" y="30"/>
                    <a:pt x="114" y="28"/>
                    <a:pt x="114" y="26"/>
                  </a:cubicBezTo>
                  <a:cubicBezTo>
                    <a:pt x="114" y="14"/>
                    <a:pt x="126" y="3"/>
                    <a:pt x="133" y="0"/>
                  </a:cubicBezTo>
                  <a:cubicBezTo>
                    <a:pt x="133" y="6"/>
                    <a:pt x="136" y="8"/>
                    <a:pt x="138" y="8"/>
                  </a:cubicBezTo>
                  <a:cubicBezTo>
                    <a:pt x="138" y="14"/>
                    <a:pt x="137" y="19"/>
                    <a:pt x="142" y="19"/>
                  </a:cubicBezTo>
                  <a:cubicBezTo>
                    <a:pt x="147" y="19"/>
                    <a:pt x="151" y="14"/>
                    <a:pt x="154" y="12"/>
                  </a:cubicBezTo>
                  <a:cubicBezTo>
                    <a:pt x="155" y="14"/>
                    <a:pt x="157" y="15"/>
                    <a:pt x="160" y="15"/>
                  </a:cubicBezTo>
                  <a:cubicBezTo>
                    <a:pt x="160" y="22"/>
                    <a:pt x="161" y="26"/>
                    <a:pt x="164" y="27"/>
                  </a:cubicBezTo>
                  <a:cubicBezTo>
                    <a:pt x="162" y="38"/>
                    <a:pt x="147" y="67"/>
                    <a:pt x="135" y="67"/>
                  </a:cubicBezTo>
                  <a:cubicBezTo>
                    <a:pt x="133" y="79"/>
                    <a:pt x="136" y="82"/>
                    <a:pt x="135" y="92"/>
                  </a:cubicBezTo>
                  <a:cubicBezTo>
                    <a:pt x="131" y="92"/>
                    <a:pt x="113" y="96"/>
                    <a:pt x="107" y="96"/>
                  </a:cubicBezTo>
                  <a:cubicBezTo>
                    <a:pt x="104" y="105"/>
                    <a:pt x="83" y="151"/>
                    <a:pt x="83" y="151"/>
                  </a:cubicBezTo>
                  <a:cubicBezTo>
                    <a:pt x="76" y="158"/>
                    <a:pt x="63" y="170"/>
                    <a:pt x="54" y="170"/>
                  </a:cubicBezTo>
                  <a:cubicBezTo>
                    <a:pt x="51" y="170"/>
                    <a:pt x="42" y="166"/>
                    <a:pt x="38" y="166"/>
                  </a:cubicBezTo>
                  <a:cubicBezTo>
                    <a:pt x="33" y="166"/>
                    <a:pt x="4" y="154"/>
                    <a:pt x="4" y="150"/>
                  </a:cubicBezTo>
                  <a:cubicBezTo>
                    <a:pt x="2" y="150"/>
                    <a:pt x="0" y="149"/>
                    <a:pt x="0" y="147"/>
                  </a:cubicBezTo>
                  <a:cubicBezTo>
                    <a:pt x="0" y="127"/>
                    <a:pt x="23" y="115"/>
                    <a:pt x="30" y="104"/>
                  </a:cubicBezTo>
                  <a:cubicBezTo>
                    <a:pt x="33" y="98"/>
                    <a:pt x="37" y="93"/>
                    <a:pt x="42" y="93"/>
                  </a:cubicBezTo>
                  <a:cubicBezTo>
                    <a:pt x="61" y="93"/>
                    <a:pt x="72" y="73"/>
                    <a:pt x="85" y="67"/>
                  </a:cubicBezTo>
                  <a:cubicBezTo>
                    <a:pt x="89" y="65"/>
                    <a:pt x="99" y="48"/>
                    <a:pt x="99" y="48"/>
                  </a:cubicBezTo>
                  <a:close/>
                </a:path>
              </a:pathLst>
            </a:custGeom>
            <a:solidFill>
              <a:srgbClr val="824EA0"/>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98" name="Freeform 44">
              <a:extLst>
                <a:ext uri="{FF2B5EF4-FFF2-40B4-BE49-F238E27FC236}">
                  <a16:creationId xmlns:a16="http://schemas.microsoft.com/office/drawing/2014/main" id="{2C82C723-500F-490C-8BEE-90D162987DA3}"/>
                </a:ext>
              </a:extLst>
            </p:cNvPr>
            <p:cNvSpPr>
              <a:spLocks/>
            </p:cNvSpPr>
            <p:nvPr/>
          </p:nvSpPr>
          <p:spPr bwMode="auto">
            <a:xfrm>
              <a:off x="5479" y="2661"/>
              <a:ext cx="92" cy="141"/>
            </a:xfrm>
            <a:custGeom>
              <a:avLst/>
              <a:gdLst>
                <a:gd name="T0" fmla="*/ 39 w 123"/>
                <a:gd name="T1" fmla="*/ 72 h 188"/>
                <a:gd name="T2" fmla="*/ 30 w 123"/>
                <a:gd name="T3" fmla="*/ 57 h 188"/>
                <a:gd name="T4" fmla="*/ 33 w 123"/>
                <a:gd name="T5" fmla="*/ 49 h 188"/>
                <a:gd name="T6" fmla="*/ 0 w 123"/>
                <a:gd name="T7" fmla="*/ 0 h 188"/>
                <a:gd name="T8" fmla="*/ 29 w 123"/>
                <a:gd name="T9" fmla="*/ 23 h 188"/>
                <a:gd name="T10" fmla="*/ 38 w 123"/>
                <a:gd name="T11" fmla="*/ 35 h 188"/>
                <a:gd name="T12" fmla="*/ 35 w 123"/>
                <a:gd name="T13" fmla="*/ 41 h 188"/>
                <a:gd name="T14" fmla="*/ 48 w 123"/>
                <a:gd name="T15" fmla="*/ 66 h 188"/>
                <a:gd name="T16" fmla="*/ 52 w 123"/>
                <a:gd name="T17" fmla="*/ 66 h 188"/>
                <a:gd name="T18" fmla="*/ 59 w 123"/>
                <a:gd name="T19" fmla="*/ 58 h 188"/>
                <a:gd name="T20" fmla="*/ 64 w 123"/>
                <a:gd name="T21" fmla="*/ 58 h 188"/>
                <a:gd name="T22" fmla="*/ 92 w 123"/>
                <a:gd name="T23" fmla="*/ 91 h 188"/>
                <a:gd name="T24" fmla="*/ 117 w 123"/>
                <a:gd name="T25" fmla="*/ 83 h 188"/>
                <a:gd name="T26" fmla="*/ 123 w 123"/>
                <a:gd name="T27" fmla="*/ 88 h 188"/>
                <a:gd name="T28" fmla="*/ 108 w 123"/>
                <a:gd name="T29" fmla="*/ 128 h 188"/>
                <a:gd name="T30" fmla="*/ 105 w 123"/>
                <a:gd name="T31" fmla="*/ 124 h 188"/>
                <a:gd name="T32" fmla="*/ 103 w 123"/>
                <a:gd name="T33" fmla="*/ 126 h 188"/>
                <a:gd name="T34" fmla="*/ 88 w 123"/>
                <a:gd name="T35" fmla="*/ 136 h 188"/>
                <a:gd name="T36" fmla="*/ 91 w 123"/>
                <a:gd name="T37" fmla="*/ 144 h 188"/>
                <a:gd name="T38" fmla="*/ 80 w 123"/>
                <a:gd name="T39" fmla="*/ 160 h 188"/>
                <a:gd name="T40" fmla="*/ 52 w 123"/>
                <a:gd name="T41" fmla="*/ 188 h 188"/>
                <a:gd name="T42" fmla="*/ 41 w 123"/>
                <a:gd name="T43" fmla="*/ 178 h 188"/>
                <a:gd name="T44" fmla="*/ 50 w 123"/>
                <a:gd name="T45" fmla="*/ 155 h 188"/>
                <a:gd name="T46" fmla="*/ 22 w 123"/>
                <a:gd name="T47" fmla="*/ 131 h 188"/>
                <a:gd name="T48" fmla="*/ 33 w 123"/>
                <a:gd name="T49" fmla="*/ 118 h 188"/>
                <a:gd name="T50" fmla="*/ 42 w 123"/>
                <a:gd name="T51" fmla="*/ 87 h 188"/>
                <a:gd name="T52" fmla="*/ 38 w 123"/>
                <a:gd name="T53" fmla="*/ 69 h 188"/>
                <a:gd name="T54" fmla="*/ 39 w 123"/>
                <a:gd name="T55" fmla="*/ 69 h 188"/>
                <a:gd name="T56" fmla="*/ 39 w 123"/>
                <a:gd name="T57" fmla="*/ 7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3" h="188">
                  <a:moveTo>
                    <a:pt x="39" y="72"/>
                  </a:moveTo>
                  <a:cubicBezTo>
                    <a:pt x="36" y="66"/>
                    <a:pt x="30" y="63"/>
                    <a:pt x="30" y="57"/>
                  </a:cubicBezTo>
                  <a:cubicBezTo>
                    <a:pt x="30" y="54"/>
                    <a:pt x="32" y="51"/>
                    <a:pt x="33" y="49"/>
                  </a:cubicBezTo>
                  <a:cubicBezTo>
                    <a:pt x="15" y="46"/>
                    <a:pt x="5" y="20"/>
                    <a:pt x="0" y="0"/>
                  </a:cubicBezTo>
                  <a:cubicBezTo>
                    <a:pt x="8" y="14"/>
                    <a:pt x="21" y="15"/>
                    <a:pt x="29" y="23"/>
                  </a:cubicBezTo>
                  <a:cubicBezTo>
                    <a:pt x="33" y="27"/>
                    <a:pt x="33" y="33"/>
                    <a:pt x="38" y="35"/>
                  </a:cubicBezTo>
                  <a:cubicBezTo>
                    <a:pt x="37" y="38"/>
                    <a:pt x="35" y="39"/>
                    <a:pt x="35" y="41"/>
                  </a:cubicBezTo>
                  <a:cubicBezTo>
                    <a:pt x="35" y="45"/>
                    <a:pt x="44" y="62"/>
                    <a:pt x="48" y="66"/>
                  </a:cubicBezTo>
                  <a:cubicBezTo>
                    <a:pt x="52" y="66"/>
                    <a:pt x="52" y="66"/>
                    <a:pt x="52" y="66"/>
                  </a:cubicBezTo>
                  <a:cubicBezTo>
                    <a:pt x="52" y="62"/>
                    <a:pt x="55" y="58"/>
                    <a:pt x="59" y="58"/>
                  </a:cubicBezTo>
                  <a:cubicBezTo>
                    <a:pt x="61" y="58"/>
                    <a:pt x="62" y="58"/>
                    <a:pt x="64" y="58"/>
                  </a:cubicBezTo>
                  <a:cubicBezTo>
                    <a:pt x="64" y="79"/>
                    <a:pt x="73" y="91"/>
                    <a:pt x="92" y="91"/>
                  </a:cubicBezTo>
                  <a:cubicBezTo>
                    <a:pt x="106" y="91"/>
                    <a:pt x="105" y="83"/>
                    <a:pt x="117" y="83"/>
                  </a:cubicBezTo>
                  <a:cubicBezTo>
                    <a:pt x="120" y="83"/>
                    <a:pt x="122" y="85"/>
                    <a:pt x="123" y="88"/>
                  </a:cubicBezTo>
                  <a:cubicBezTo>
                    <a:pt x="113" y="99"/>
                    <a:pt x="116" y="116"/>
                    <a:pt x="108" y="128"/>
                  </a:cubicBezTo>
                  <a:cubicBezTo>
                    <a:pt x="105" y="124"/>
                    <a:pt x="105" y="124"/>
                    <a:pt x="105" y="124"/>
                  </a:cubicBezTo>
                  <a:cubicBezTo>
                    <a:pt x="105" y="124"/>
                    <a:pt x="104" y="126"/>
                    <a:pt x="103" y="126"/>
                  </a:cubicBezTo>
                  <a:cubicBezTo>
                    <a:pt x="95" y="128"/>
                    <a:pt x="88" y="130"/>
                    <a:pt x="88" y="136"/>
                  </a:cubicBezTo>
                  <a:cubicBezTo>
                    <a:pt x="88" y="139"/>
                    <a:pt x="91" y="142"/>
                    <a:pt x="91" y="144"/>
                  </a:cubicBezTo>
                  <a:cubicBezTo>
                    <a:pt x="91" y="150"/>
                    <a:pt x="82" y="158"/>
                    <a:pt x="80" y="160"/>
                  </a:cubicBezTo>
                  <a:cubicBezTo>
                    <a:pt x="73" y="172"/>
                    <a:pt x="68" y="188"/>
                    <a:pt x="52" y="188"/>
                  </a:cubicBezTo>
                  <a:cubicBezTo>
                    <a:pt x="45" y="188"/>
                    <a:pt x="41" y="184"/>
                    <a:pt x="41" y="178"/>
                  </a:cubicBezTo>
                  <a:cubicBezTo>
                    <a:pt x="41" y="168"/>
                    <a:pt x="50" y="164"/>
                    <a:pt x="50" y="155"/>
                  </a:cubicBezTo>
                  <a:cubicBezTo>
                    <a:pt x="50" y="139"/>
                    <a:pt x="22" y="145"/>
                    <a:pt x="22" y="131"/>
                  </a:cubicBezTo>
                  <a:cubicBezTo>
                    <a:pt x="22" y="123"/>
                    <a:pt x="29" y="122"/>
                    <a:pt x="33" y="118"/>
                  </a:cubicBezTo>
                  <a:cubicBezTo>
                    <a:pt x="40" y="110"/>
                    <a:pt x="42" y="99"/>
                    <a:pt x="42" y="87"/>
                  </a:cubicBezTo>
                  <a:cubicBezTo>
                    <a:pt x="42" y="81"/>
                    <a:pt x="39" y="72"/>
                    <a:pt x="38" y="69"/>
                  </a:cubicBezTo>
                  <a:cubicBezTo>
                    <a:pt x="39" y="69"/>
                    <a:pt x="39" y="69"/>
                    <a:pt x="39" y="69"/>
                  </a:cubicBezTo>
                  <a:lnTo>
                    <a:pt x="39" y="72"/>
                  </a:lnTo>
                  <a:close/>
                </a:path>
              </a:pathLst>
            </a:custGeom>
            <a:solidFill>
              <a:srgbClr val="824EA0"/>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99" name="Freeform 45">
              <a:extLst>
                <a:ext uri="{FF2B5EF4-FFF2-40B4-BE49-F238E27FC236}">
                  <a16:creationId xmlns:a16="http://schemas.microsoft.com/office/drawing/2014/main" id="{9F083CD7-2F19-417D-AB18-9193460191C8}"/>
                </a:ext>
              </a:extLst>
            </p:cNvPr>
            <p:cNvSpPr>
              <a:spLocks/>
            </p:cNvSpPr>
            <p:nvPr/>
          </p:nvSpPr>
          <p:spPr bwMode="auto">
            <a:xfrm>
              <a:off x="5548" y="2349"/>
              <a:ext cx="21" cy="17"/>
            </a:xfrm>
            <a:custGeom>
              <a:avLst/>
              <a:gdLst>
                <a:gd name="T0" fmla="*/ 18 w 27"/>
                <a:gd name="T1" fmla="*/ 0 h 22"/>
                <a:gd name="T2" fmla="*/ 27 w 27"/>
                <a:gd name="T3" fmla="*/ 7 h 22"/>
                <a:gd name="T4" fmla="*/ 27 w 27"/>
                <a:gd name="T5" fmla="*/ 17 h 22"/>
                <a:gd name="T6" fmla="*/ 16 w 27"/>
                <a:gd name="T7" fmla="*/ 20 h 22"/>
                <a:gd name="T8" fmla="*/ 0 w 27"/>
                <a:gd name="T9" fmla="*/ 15 h 22"/>
                <a:gd name="T10" fmla="*/ 18 w 27"/>
                <a:gd name="T11" fmla="*/ 0 h 22"/>
              </a:gdLst>
              <a:ahLst/>
              <a:cxnLst>
                <a:cxn ang="0">
                  <a:pos x="T0" y="T1"/>
                </a:cxn>
                <a:cxn ang="0">
                  <a:pos x="T2" y="T3"/>
                </a:cxn>
                <a:cxn ang="0">
                  <a:pos x="T4" y="T5"/>
                </a:cxn>
                <a:cxn ang="0">
                  <a:pos x="T6" y="T7"/>
                </a:cxn>
                <a:cxn ang="0">
                  <a:pos x="T8" y="T9"/>
                </a:cxn>
                <a:cxn ang="0">
                  <a:pos x="T10" y="T11"/>
                </a:cxn>
              </a:cxnLst>
              <a:rect l="0" t="0" r="r" b="b"/>
              <a:pathLst>
                <a:path w="27" h="22">
                  <a:moveTo>
                    <a:pt x="18" y="0"/>
                  </a:moveTo>
                  <a:cubicBezTo>
                    <a:pt x="20" y="4"/>
                    <a:pt x="23" y="6"/>
                    <a:pt x="27" y="7"/>
                  </a:cubicBezTo>
                  <a:cubicBezTo>
                    <a:pt x="27" y="17"/>
                    <a:pt x="27" y="17"/>
                    <a:pt x="27" y="17"/>
                  </a:cubicBezTo>
                  <a:cubicBezTo>
                    <a:pt x="22" y="22"/>
                    <a:pt x="22" y="20"/>
                    <a:pt x="16" y="20"/>
                  </a:cubicBezTo>
                  <a:cubicBezTo>
                    <a:pt x="10" y="20"/>
                    <a:pt x="0" y="18"/>
                    <a:pt x="0" y="15"/>
                  </a:cubicBezTo>
                  <a:cubicBezTo>
                    <a:pt x="0" y="5"/>
                    <a:pt x="11" y="3"/>
                    <a:pt x="18" y="0"/>
                  </a:cubicBezTo>
                  <a:close/>
                </a:path>
              </a:pathLst>
            </a:custGeom>
            <a:solidFill>
              <a:srgbClr val="824EA0"/>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00" name="Freeform 46">
              <a:extLst>
                <a:ext uri="{FF2B5EF4-FFF2-40B4-BE49-F238E27FC236}">
                  <a16:creationId xmlns:a16="http://schemas.microsoft.com/office/drawing/2014/main" id="{9E67CDB4-7253-444E-8448-BAFDDF42649C}"/>
                </a:ext>
              </a:extLst>
            </p:cNvPr>
            <p:cNvSpPr>
              <a:spLocks/>
            </p:cNvSpPr>
            <p:nvPr/>
          </p:nvSpPr>
          <p:spPr bwMode="auto">
            <a:xfrm>
              <a:off x="5571" y="2332"/>
              <a:ext cx="18" cy="13"/>
            </a:xfrm>
            <a:custGeom>
              <a:avLst/>
              <a:gdLst>
                <a:gd name="T0" fmla="*/ 24 w 24"/>
                <a:gd name="T1" fmla="*/ 0 h 17"/>
                <a:gd name="T2" fmla="*/ 24 w 24"/>
                <a:gd name="T3" fmla="*/ 7 h 17"/>
                <a:gd name="T4" fmla="*/ 5 w 24"/>
                <a:gd name="T5" fmla="*/ 17 h 17"/>
                <a:gd name="T6" fmla="*/ 0 w 24"/>
                <a:gd name="T7" fmla="*/ 10 h 17"/>
                <a:gd name="T8" fmla="*/ 24 w 24"/>
                <a:gd name="T9" fmla="*/ 0 h 17"/>
              </a:gdLst>
              <a:ahLst/>
              <a:cxnLst>
                <a:cxn ang="0">
                  <a:pos x="T0" y="T1"/>
                </a:cxn>
                <a:cxn ang="0">
                  <a:pos x="T2" y="T3"/>
                </a:cxn>
                <a:cxn ang="0">
                  <a:pos x="T4" y="T5"/>
                </a:cxn>
                <a:cxn ang="0">
                  <a:pos x="T6" y="T7"/>
                </a:cxn>
                <a:cxn ang="0">
                  <a:pos x="T8" y="T9"/>
                </a:cxn>
              </a:cxnLst>
              <a:rect l="0" t="0" r="r" b="b"/>
              <a:pathLst>
                <a:path w="24" h="17">
                  <a:moveTo>
                    <a:pt x="24" y="0"/>
                  </a:moveTo>
                  <a:cubicBezTo>
                    <a:pt x="24" y="2"/>
                    <a:pt x="24" y="5"/>
                    <a:pt x="24" y="7"/>
                  </a:cubicBezTo>
                  <a:cubicBezTo>
                    <a:pt x="15" y="10"/>
                    <a:pt x="13" y="17"/>
                    <a:pt x="5" y="17"/>
                  </a:cubicBezTo>
                  <a:cubicBezTo>
                    <a:pt x="3" y="17"/>
                    <a:pt x="0" y="13"/>
                    <a:pt x="0" y="10"/>
                  </a:cubicBezTo>
                  <a:cubicBezTo>
                    <a:pt x="0" y="1"/>
                    <a:pt x="19" y="0"/>
                    <a:pt x="24" y="0"/>
                  </a:cubicBezTo>
                  <a:close/>
                </a:path>
              </a:pathLst>
            </a:custGeom>
            <a:solidFill>
              <a:srgbClr val="824EA0"/>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01" name="Freeform 47">
              <a:extLst>
                <a:ext uri="{FF2B5EF4-FFF2-40B4-BE49-F238E27FC236}">
                  <a16:creationId xmlns:a16="http://schemas.microsoft.com/office/drawing/2014/main" id="{FF38B21E-158F-48A1-9BC5-BFB9492FA359}"/>
                </a:ext>
              </a:extLst>
            </p:cNvPr>
            <p:cNvSpPr>
              <a:spLocks/>
            </p:cNvSpPr>
            <p:nvPr/>
          </p:nvSpPr>
          <p:spPr bwMode="auto">
            <a:xfrm>
              <a:off x="4664" y="1886"/>
              <a:ext cx="74" cy="72"/>
            </a:xfrm>
            <a:custGeom>
              <a:avLst/>
              <a:gdLst>
                <a:gd name="T0" fmla="*/ 81 w 98"/>
                <a:gd name="T1" fmla="*/ 67 h 96"/>
                <a:gd name="T2" fmla="*/ 77 w 98"/>
                <a:gd name="T3" fmla="*/ 62 h 96"/>
                <a:gd name="T4" fmla="*/ 71 w 98"/>
                <a:gd name="T5" fmla="*/ 71 h 96"/>
                <a:gd name="T6" fmla="*/ 79 w 98"/>
                <a:gd name="T7" fmla="*/ 86 h 96"/>
                <a:gd name="T8" fmla="*/ 71 w 98"/>
                <a:gd name="T9" fmla="*/ 96 h 96"/>
                <a:gd name="T10" fmla="*/ 68 w 98"/>
                <a:gd name="T11" fmla="*/ 90 h 96"/>
                <a:gd name="T12" fmla="*/ 61 w 98"/>
                <a:gd name="T13" fmla="*/ 91 h 96"/>
                <a:gd name="T14" fmla="*/ 43 w 98"/>
                <a:gd name="T15" fmla="*/ 66 h 96"/>
                <a:gd name="T16" fmla="*/ 47 w 98"/>
                <a:gd name="T17" fmla="*/ 58 h 96"/>
                <a:gd name="T18" fmla="*/ 44 w 98"/>
                <a:gd name="T19" fmla="*/ 51 h 96"/>
                <a:gd name="T20" fmla="*/ 35 w 98"/>
                <a:gd name="T21" fmla="*/ 51 h 96"/>
                <a:gd name="T22" fmla="*/ 35 w 98"/>
                <a:gd name="T23" fmla="*/ 57 h 96"/>
                <a:gd name="T24" fmla="*/ 28 w 98"/>
                <a:gd name="T25" fmla="*/ 53 h 96"/>
                <a:gd name="T26" fmla="*/ 26 w 98"/>
                <a:gd name="T27" fmla="*/ 57 h 96"/>
                <a:gd name="T28" fmla="*/ 19 w 98"/>
                <a:gd name="T29" fmla="*/ 50 h 96"/>
                <a:gd name="T30" fmla="*/ 5 w 98"/>
                <a:gd name="T31" fmla="*/ 80 h 96"/>
                <a:gd name="T32" fmla="*/ 5 w 98"/>
                <a:gd name="T33" fmla="*/ 64 h 96"/>
                <a:gd name="T34" fmla="*/ 3 w 98"/>
                <a:gd name="T35" fmla="*/ 57 h 96"/>
                <a:gd name="T36" fmla="*/ 7 w 98"/>
                <a:gd name="T37" fmla="*/ 39 h 96"/>
                <a:gd name="T38" fmla="*/ 31 w 98"/>
                <a:gd name="T39" fmla="*/ 24 h 96"/>
                <a:gd name="T40" fmla="*/ 43 w 98"/>
                <a:gd name="T41" fmla="*/ 36 h 96"/>
                <a:gd name="T42" fmla="*/ 47 w 98"/>
                <a:gd name="T43" fmla="*/ 36 h 96"/>
                <a:gd name="T44" fmla="*/ 54 w 98"/>
                <a:gd name="T45" fmla="*/ 27 h 96"/>
                <a:gd name="T46" fmla="*/ 68 w 98"/>
                <a:gd name="T47" fmla="*/ 16 h 96"/>
                <a:gd name="T48" fmla="*/ 71 w 98"/>
                <a:gd name="T49" fmla="*/ 0 h 96"/>
                <a:gd name="T50" fmla="*/ 82 w 98"/>
                <a:gd name="T51" fmla="*/ 6 h 96"/>
                <a:gd name="T52" fmla="*/ 98 w 98"/>
                <a:gd name="T53" fmla="*/ 59 h 96"/>
                <a:gd name="T54" fmla="*/ 89 w 98"/>
                <a:gd name="T55" fmla="*/ 82 h 96"/>
                <a:gd name="T56" fmla="*/ 81 w 98"/>
                <a:gd name="T57" fmla="*/ 65 h 96"/>
                <a:gd name="T58" fmla="*/ 81 w 98"/>
                <a:gd name="T59" fmla="*/ 6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 h="96">
                  <a:moveTo>
                    <a:pt x="81" y="67"/>
                  </a:moveTo>
                  <a:cubicBezTo>
                    <a:pt x="81" y="65"/>
                    <a:pt x="79" y="64"/>
                    <a:pt x="77" y="62"/>
                  </a:cubicBezTo>
                  <a:cubicBezTo>
                    <a:pt x="74" y="66"/>
                    <a:pt x="71" y="67"/>
                    <a:pt x="71" y="71"/>
                  </a:cubicBezTo>
                  <a:cubicBezTo>
                    <a:pt x="71" y="76"/>
                    <a:pt x="79" y="78"/>
                    <a:pt x="79" y="86"/>
                  </a:cubicBezTo>
                  <a:cubicBezTo>
                    <a:pt x="79" y="92"/>
                    <a:pt x="76" y="96"/>
                    <a:pt x="71" y="96"/>
                  </a:cubicBezTo>
                  <a:cubicBezTo>
                    <a:pt x="69" y="96"/>
                    <a:pt x="68" y="92"/>
                    <a:pt x="68" y="90"/>
                  </a:cubicBezTo>
                  <a:cubicBezTo>
                    <a:pt x="66" y="91"/>
                    <a:pt x="63" y="91"/>
                    <a:pt x="61" y="91"/>
                  </a:cubicBezTo>
                  <a:cubicBezTo>
                    <a:pt x="51" y="90"/>
                    <a:pt x="43" y="79"/>
                    <a:pt x="43" y="66"/>
                  </a:cubicBezTo>
                  <a:cubicBezTo>
                    <a:pt x="43" y="61"/>
                    <a:pt x="45" y="59"/>
                    <a:pt x="47" y="58"/>
                  </a:cubicBezTo>
                  <a:cubicBezTo>
                    <a:pt x="46" y="56"/>
                    <a:pt x="45" y="53"/>
                    <a:pt x="44" y="51"/>
                  </a:cubicBezTo>
                  <a:cubicBezTo>
                    <a:pt x="35" y="51"/>
                    <a:pt x="35" y="51"/>
                    <a:pt x="35" y="51"/>
                  </a:cubicBezTo>
                  <a:cubicBezTo>
                    <a:pt x="35" y="53"/>
                    <a:pt x="34" y="55"/>
                    <a:pt x="35" y="57"/>
                  </a:cubicBezTo>
                  <a:cubicBezTo>
                    <a:pt x="30" y="57"/>
                    <a:pt x="29" y="55"/>
                    <a:pt x="28" y="53"/>
                  </a:cubicBezTo>
                  <a:cubicBezTo>
                    <a:pt x="28" y="53"/>
                    <a:pt x="26" y="56"/>
                    <a:pt x="26" y="57"/>
                  </a:cubicBezTo>
                  <a:cubicBezTo>
                    <a:pt x="23" y="56"/>
                    <a:pt x="19" y="50"/>
                    <a:pt x="19" y="50"/>
                  </a:cubicBezTo>
                  <a:cubicBezTo>
                    <a:pt x="12" y="57"/>
                    <a:pt x="13" y="80"/>
                    <a:pt x="5" y="80"/>
                  </a:cubicBezTo>
                  <a:cubicBezTo>
                    <a:pt x="0" y="80"/>
                    <a:pt x="5" y="67"/>
                    <a:pt x="5" y="64"/>
                  </a:cubicBezTo>
                  <a:cubicBezTo>
                    <a:pt x="5" y="62"/>
                    <a:pt x="3" y="59"/>
                    <a:pt x="3" y="57"/>
                  </a:cubicBezTo>
                  <a:cubicBezTo>
                    <a:pt x="3" y="50"/>
                    <a:pt x="6" y="46"/>
                    <a:pt x="7" y="39"/>
                  </a:cubicBezTo>
                  <a:cubicBezTo>
                    <a:pt x="22" y="39"/>
                    <a:pt x="18" y="24"/>
                    <a:pt x="31" y="24"/>
                  </a:cubicBezTo>
                  <a:cubicBezTo>
                    <a:pt x="40" y="25"/>
                    <a:pt x="38" y="36"/>
                    <a:pt x="43" y="36"/>
                  </a:cubicBezTo>
                  <a:cubicBezTo>
                    <a:pt x="45" y="36"/>
                    <a:pt x="46" y="36"/>
                    <a:pt x="47" y="36"/>
                  </a:cubicBezTo>
                  <a:cubicBezTo>
                    <a:pt x="47" y="31"/>
                    <a:pt x="49" y="27"/>
                    <a:pt x="54" y="27"/>
                  </a:cubicBezTo>
                  <a:cubicBezTo>
                    <a:pt x="54" y="17"/>
                    <a:pt x="66" y="20"/>
                    <a:pt x="68" y="16"/>
                  </a:cubicBezTo>
                  <a:cubicBezTo>
                    <a:pt x="71" y="11"/>
                    <a:pt x="70" y="2"/>
                    <a:pt x="71" y="0"/>
                  </a:cubicBezTo>
                  <a:cubicBezTo>
                    <a:pt x="76" y="0"/>
                    <a:pt x="79" y="3"/>
                    <a:pt x="82" y="6"/>
                  </a:cubicBezTo>
                  <a:cubicBezTo>
                    <a:pt x="87" y="12"/>
                    <a:pt x="98" y="53"/>
                    <a:pt x="98" y="59"/>
                  </a:cubicBezTo>
                  <a:cubicBezTo>
                    <a:pt x="98" y="66"/>
                    <a:pt x="90" y="70"/>
                    <a:pt x="89" y="82"/>
                  </a:cubicBezTo>
                  <a:cubicBezTo>
                    <a:pt x="87" y="81"/>
                    <a:pt x="81" y="66"/>
                    <a:pt x="81" y="65"/>
                  </a:cubicBezTo>
                  <a:lnTo>
                    <a:pt x="81" y="67"/>
                  </a:lnTo>
                  <a:close/>
                </a:path>
              </a:pathLst>
            </a:custGeom>
            <a:solidFill>
              <a:srgbClr val="6ABE45"/>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02" name="Freeform 48">
              <a:extLst>
                <a:ext uri="{FF2B5EF4-FFF2-40B4-BE49-F238E27FC236}">
                  <a16:creationId xmlns:a16="http://schemas.microsoft.com/office/drawing/2014/main" id="{565AC11F-8C73-4AD5-9F1D-36C31CC0CA13}"/>
                </a:ext>
              </a:extLst>
            </p:cNvPr>
            <p:cNvSpPr>
              <a:spLocks/>
            </p:cNvSpPr>
            <p:nvPr/>
          </p:nvSpPr>
          <p:spPr bwMode="auto">
            <a:xfrm>
              <a:off x="4596" y="1867"/>
              <a:ext cx="37" cy="39"/>
            </a:xfrm>
            <a:custGeom>
              <a:avLst/>
              <a:gdLst>
                <a:gd name="T0" fmla="*/ 5 w 49"/>
                <a:gd name="T1" fmla="*/ 52 h 52"/>
                <a:gd name="T2" fmla="*/ 0 w 49"/>
                <a:gd name="T3" fmla="*/ 52 h 52"/>
                <a:gd name="T4" fmla="*/ 39 w 49"/>
                <a:gd name="T5" fmla="*/ 8 h 52"/>
                <a:gd name="T6" fmla="*/ 43 w 49"/>
                <a:gd name="T7" fmla="*/ 0 h 52"/>
                <a:gd name="T8" fmla="*/ 49 w 49"/>
                <a:gd name="T9" fmla="*/ 11 h 52"/>
                <a:gd name="T10" fmla="*/ 42 w 49"/>
                <a:gd name="T11" fmla="*/ 15 h 52"/>
                <a:gd name="T12" fmla="*/ 30 w 49"/>
                <a:gd name="T13" fmla="*/ 22 h 52"/>
                <a:gd name="T14" fmla="*/ 5 w 49"/>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52">
                  <a:moveTo>
                    <a:pt x="5" y="52"/>
                  </a:moveTo>
                  <a:cubicBezTo>
                    <a:pt x="0" y="52"/>
                    <a:pt x="0" y="52"/>
                    <a:pt x="0" y="52"/>
                  </a:cubicBezTo>
                  <a:cubicBezTo>
                    <a:pt x="8" y="31"/>
                    <a:pt x="31" y="23"/>
                    <a:pt x="39" y="8"/>
                  </a:cubicBezTo>
                  <a:cubicBezTo>
                    <a:pt x="40" y="5"/>
                    <a:pt x="40" y="2"/>
                    <a:pt x="43" y="0"/>
                  </a:cubicBezTo>
                  <a:cubicBezTo>
                    <a:pt x="42" y="6"/>
                    <a:pt x="46" y="8"/>
                    <a:pt x="49" y="11"/>
                  </a:cubicBezTo>
                  <a:cubicBezTo>
                    <a:pt x="46" y="13"/>
                    <a:pt x="45" y="15"/>
                    <a:pt x="42" y="15"/>
                  </a:cubicBezTo>
                  <a:cubicBezTo>
                    <a:pt x="40" y="21"/>
                    <a:pt x="35" y="22"/>
                    <a:pt x="30" y="22"/>
                  </a:cubicBezTo>
                  <a:cubicBezTo>
                    <a:pt x="27" y="38"/>
                    <a:pt x="13" y="47"/>
                    <a:pt x="5" y="52"/>
                  </a:cubicBezTo>
                  <a:close/>
                </a:path>
              </a:pathLst>
            </a:custGeom>
            <a:solidFill>
              <a:srgbClr val="6ABE45"/>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03" name="Freeform 49">
              <a:extLst>
                <a:ext uri="{FF2B5EF4-FFF2-40B4-BE49-F238E27FC236}">
                  <a16:creationId xmlns:a16="http://schemas.microsoft.com/office/drawing/2014/main" id="{B398E58C-F02F-4EC8-A43F-1866B95FE3B7}"/>
                </a:ext>
              </a:extLst>
            </p:cNvPr>
            <p:cNvSpPr>
              <a:spLocks/>
            </p:cNvSpPr>
            <p:nvPr/>
          </p:nvSpPr>
          <p:spPr bwMode="auto">
            <a:xfrm>
              <a:off x="4623" y="1736"/>
              <a:ext cx="70" cy="104"/>
            </a:xfrm>
            <a:custGeom>
              <a:avLst/>
              <a:gdLst>
                <a:gd name="T0" fmla="*/ 7 w 94"/>
                <a:gd name="T1" fmla="*/ 57 h 139"/>
                <a:gd name="T2" fmla="*/ 12 w 94"/>
                <a:gd name="T3" fmla="*/ 36 h 139"/>
                <a:gd name="T4" fmla="*/ 9 w 94"/>
                <a:gd name="T5" fmla="*/ 14 h 139"/>
                <a:gd name="T6" fmla="*/ 16 w 94"/>
                <a:gd name="T7" fmla="*/ 0 h 139"/>
                <a:gd name="T8" fmla="*/ 28 w 94"/>
                <a:gd name="T9" fmla="*/ 13 h 139"/>
                <a:gd name="T10" fmla="*/ 37 w 94"/>
                <a:gd name="T11" fmla="*/ 6 h 139"/>
                <a:gd name="T12" fmla="*/ 38 w 94"/>
                <a:gd name="T13" fmla="*/ 10 h 139"/>
                <a:gd name="T14" fmla="*/ 40 w 94"/>
                <a:gd name="T15" fmla="*/ 15 h 139"/>
                <a:gd name="T16" fmla="*/ 48 w 94"/>
                <a:gd name="T17" fmla="*/ 46 h 139"/>
                <a:gd name="T18" fmla="*/ 35 w 94"/>
                <a:gd name="T19" fmla="*/ 77 h 139"/>
                <a:gd name="T20" fmla="*/ 52 w 94"/>
                <a:gd name="T21" fmla="*/ 108 h 139"/>
                <a:gd name="T22" fmla="*/ 52 w 94"/>
                <a:gd name="T23" fmla="*/ 105 h 139"/>
                <a:gd name="T24" fmla="*/ 60 w 94"/>
                <a:gd name="T25" fmla="*/ 99 h 139"/>
                <a:gd name="T26" fmla="*/ 74 w 94"/>
                <a:gd name="T27" fmla="*/ 116 h 139"/>
                <a:gd name="T28" fmla="*/ 80 w 94"/>
                <a:gd name="T29" fmla="*/ 111 h 139"/>
                <a:gd name="T30" fmla="*/ 84 w 94"/>
                <a:gd name="T31" fmla="*/ 112 h 139"/>
                <a:gd name="T32" fmla="*/ 80 w 94"/>
                <a:gd name="T33" fmla="*/ 120 h 139"/>
                <a:gd name="T34" fmla="*/ 85 w 94"/>
                <a:gd name="T35" fmla="*/ 121 h 139"/>
                <a:gd name="T36" fmla="*/ 94 w 94"/>
                <a:gd name="T37" fmla="*/ 129 h 139"/>
                <a:gd name="T38" fmla="*/ 94 w 94"/>
                <a:gd name="T39" fmla="*/ 135 h 139"/>
                <a:gd name="T40" fmla="*/ 91 w 94"/>
                <a:gd name="T41" fmla="*/ 139 h 139"/>
                <a:gd name="T42" fmla="*/ 87 w 94"/>
                <a:gd name="T43" fmla="*/ 133 h 139"/>
                <a:gd name="T44" fmla="*/ 63 w 94"/>
                <a:gd name="T45" fmla="*/ 112 h 139"/>
                <a:gd name="T46" fmla="*/ 63 w 94"/>
                <a:gd name="T47" fmla="*/ 125 h 139"/>
                <a:gd name="T48" fmla="*/ 44 w 94"/>
                <a:gd name="T49" fmla="*/ 109 h 139"/>
                <a:gd name="T50" fmla="*/ 32 w 94"/>
                <a:gd name="T51" fmla="*/ 113 h 139"/>
                <a:gd name="T52" fmla="*/ 22 w 94"/>
                <a:gd name="T53" fmla="*/ 104 h 139"/>
                <a:gd name="T54" fmla="*/ 27 w 94"/>
                <a:gd name="T55" fmla="*/ 96 h 139"/>
                <a:gd name="T56" fmla="*/ 27 w 94"/>
                <a:gd name="T57" fmla="*/ 89 h 139"/>
                <a:gd name="T58" fmla="*/ 23 w 94"/>
                <a:gd name="T59" fmla="*/ 89 h 139"/>
                <a:gd name="T60" fmla="*/ 18 w 94"/>
                <a:gd name="T61" fmla="*/ 94 h 139"/>
                <a:gd name="T62" fmla="*/ 3 w 94"/>
                <a:gd name="T63" fmla="*/ 81 h 139"/>
                <a:gd name="T64" fmla="*/ 7 w 94"/>
                <a:gd name="T65" fmla="*/ 5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139">
                  <a:moveTo>
                    <a:pt x="7" y="57"/>
                  </a:moveTo>
                  <a:cubicBezTo>
                    <a:pt x="10" y="52"/>
                    <a:pt x="12" y="42"/>
                    <a:pt x="12" y="36"/>
                  </a:cubicBezTo>
                  <a:cubicBezTo>
                    <a:pt x="12" y="28"/>
                    <a:pt x="8" y="22"/>
                    <a:pt x="9" y="14"/>
                  </a:cubicBezTo>
                  <a:cubicBezTo>
                    <a:pt x="9" y="7"/>
                    <a:pt x="10" y="0"/>
                    <a:pt x="16" y="0"/>
                  </a:cubicBezTo>
                  <a:cubicBezTo>
                    <a:pt x="23" y="1"/>
                    <a:pt x="22" y="13"/>
                    <a:pt x="28" y="13"/>
                  </a:cubicBezTo>
                  <a:cubicBezTo>
                    <a:pt x="32" y="13"/>
                    <a:pt x="34" y="8"/>
                    <a:pt x="37" y="6"/>
                  </a:cubicBezTo>
                  <a:cubicBezTo>
                    <a:pt x="37" y="7"/>
                    <a:pt x="38" y="9"/>
                    <a:pt x="38" y="10"/>
                  </a:cubicBezTo>
                  <a:cubicBezTo>
                    <a:pt x="38" y="11"/>
                    <a:pt x="40" y="13"/>
                    <a:pt x="40" y="15"/>
                  </a:cubicBezTo>
                  <a:cubicBezTo>
                    <a:pt x="39" y="24"/>
                    <a:pt x="48" y="34"/>
                    <a:pt x="48" y="46"/>
                  </a:cubicBezTo>
                  <a:cubicBezTo>
                    <a:pt x="48" y="61"/>
                    <a:pt x="35" y="62"/>
                    <a:pt x="35" y="77"/>
                  </a:cubicBezTo>
                  <a:cubicBezTo>
                    <a:pt x="35" y="87"/>
                    <a:pt x="44" y="105"/>
                    <a:pt x="52" y="108"/>
                  </a:cubicBezTo>
                  <a:cubicBezTo>
                    <a:pt x="52" y="108"/>
                    <a:pt x="52" y="105"/>
                    <a:pt x="52" y="105"/>
                  </a:cubicBezTo>
                  <a:cubicBezTo>
                    <a:pt x="52" y="102"/>
                    <a:pt x="56" y="99"/>
                    <a:pt x="60" y="99"/>
                  </a:cubicBezTo>
                  <a:cubicBezTo>
                    <a:pt x="68" y="100"/>
                    <a:pt x="70" y="115"/>
                    <a:pt x="74" y="116"/>
                  </a:cubicBezTo>
                  <a:cubicBezTo>
                    <a:pt x="77" y="116"/>
                    <a:pt x="77" y="111"/>
                    <a:pt x="80" y="111"/>
                  </a:cubicBezTo>
                  <a:cubicBezTo>
                    <a:pt x="82" y="111"/>
                    <a:pt x="83" y="112"/>
                    <a:pt x="84" y="112"/>
                  </a:cubicBezTo>
                  <a:cubicBezTo>
                    <a:pt x="84" y="116"/>
                    <a:pt x="80" y="117"/>
                    <a:pt x="80" y="120"/>
                  </a:cubicBezTo>
                  <a:cubicBezTo>
                    <a:pt x="80" y="122"/>
                    <a:pt x="83" y="121"/>
                    <a:pt x="85" y="121"/>
                  </a:cubicBezTo>
                  <a:cubicBezTo>
                    <a:pt x="85" y="126"/>
                    <a:pt x="89" y="129"/>
                    <a:pt x="94" y="129"/>
                  </a:cubicBezTo>
                  <a:cubicBezTo>
                    <a:pt x="94" y="131"/>
                    <a:pt x="94" y="133"/>
                    <a:pt x="94" y="135"/>
                  </a:cubicBezTo>
                  <a:cubicBezTo>
                    <a:pt x="94" y="136"/>
                    <a:pt x="92" y="139"/>
                    <a:pt x="91" y="139"/>
                  </a:cubicBezTo>
                  <a:cubicBezTo>
                    <a:pt x="89" y="139"/>
                    <a:pt x="88" y="135"/>
                    <a:pt x="87" y="133"/>
                  </a:cubicBezTo>
                  <a:cubicBezTo>
                    <a:pt x="83" y="125"/>
                    <a:pt x="67" y="118"/>
                    <a:pt x="63" y="112"/>
                  </a:cubicBezTo>
                  <a:cubicBezTo>
                    <a:pt x="59" y="117"/>
                    <a:pt x="61" y="119"/>
                    <a:pt x="63" y="125"/>
                  </a:cubicBezTo>
                  <a:cubicBezTo>
                    <a:pt x="54" y="125"/>
                    <a:pt x="53" y="110"/>
                    <a:pt x="44" y="109"/>
                  </a:cubicBezTo>
                  <a:cubicBezTo>
                    <a:pt x="39" y="109"/>
                    <a:pt x="37" y="114"/>
                    <a:pt x="32" y="113"/>
                  </a:cubicBezTo>
                  <a:cubicBezTo>
                    <a:pt x="28" y="113"/>
                    <a:pt x="22" y="107"/>
                    <a:pt x="22" y="104"/>
                  </a:cubicBezTo>
                  <a:cubicBezTo>
                    <a:pt x="22" y="99"/>
                    <a:pt x="25" y="97"/>
                    <a:pt x="27" y="96"/>
                  </a:cubicBezTo>
                  <a:cubicBezTo>
                    <a:pt x="27" y="89"/>
                    <a:pt x="27" y="89"/>
                    <a:pt x="27" y="89"/>
                  </a:cubicBezTo>
                  <a:cubicBezTo>
                    <a:pt x="23" y="89"/>
                    <a:pt x="23" y="89"/>
                    <a:pt x="23" y="89"/>
                  </a:cubicBezTo>
                  <a:cubicBezTo>
                    <a:pt x="21" y="91"/>
                    <a:pt x="20" y="94"/>
                    <a:pt x="18" y="94"/>
                  </a:cubicBezTo>
                  <a:cubicBezTo>
                    <a:pt x="15" y="94"/>
                    <a:pt x="3" y="85"/>
                    <a:pt x="3" y="81"/>
                  </a:cubicBezTo>
                  <a:cubicBezTo>
                    <a:pt x="3" y="70"/>
                    <a:pt x="0" y="55"/>
                    <a:pt x="7" y="57"/>
                  </a:cubicBezTo>
                  <a:close/>
                </a:path>
              </a:pathLst>
            </a:custGeom>
            <a:solidFill>
              <a:srgbClr val="6ABE45"/>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04" name="Freeform 50">
              <a:extLst>
                <a:ext uri="{FF2B5EF4-FFF2-40B4-BE49-F238E27FC236}">
                  <a16:creationId xmlns:a16="http://schemas.microsoft.com/office/drawing/2014/main" id="{2D8BBE38-0931-457D-BB6D-E6988BCE324B}"/>
                </a:ext>
              </a:extLst>
            </p:cNvPr>
            <p:cNvSpPr>
              <a:spLocks/>
            </p:cNvSpPr>
            <p:nvPr/>
          </p:nvSpPr>
          <p:spPr bwMode="auto">
            <a:xfrm>
              <a:off x="4696" y="1841"/>
              <a:ext cx="23" cy="41"/>
            </a:xfrm>
            <a:custGeom>
              <a:avLst/>
              <a:gdLst>
                <a:gd name="T0" fmla="*/ 28 w 31"/>
                <a:gd name="T1" fmla="*/ 37 h 55"/>
                <a:gd name="T2" fmla="*/ 17 w 31"/>
                <a:gd name="T3" fmla="*/ 36 h 55"/>
                <a:gd name="T4" fmla="*/ 23 w 31"/>
                <a:gd name="T5" fmla="*/ 50 h 55"/>
                <a:gd name="T6" fmla="*/ 23 w 31"/>
                <a:gd name="T7" fmla="*/ 55 h 55"/>
                <a:gd name="T8" fmla="*/ 17 w 31"/>
                <a:gd name="T9" fmla="*/ 54 h 55"/>
                <a:gd name="T10" fmla="*/ 14 w 31"/>
                <a:gd name="T11" fmla="*/ 45 h 55"/>
                <a:gd name="T12" fmla="*/ 14 w 31"/>
                <a:gd name="T13" fmla="*/ 41 h 55"/>
                <a:gd name="T14" fmla="*/ 4 w 31"/>
                <a:gd name="T15" fmla="*/ 31 h 55"/>
                <a:gd name="T16" fmla="*/ 4 w 31"/>
                <a:gd name="T17" fmla="*/ 27 h 55"/>
                <a:gd name="T18" fmla="*/ 13 w 31"/>
                <a:gd name="T19" fmla="*/ 27 h 55"/>
                <a:gd name="T20" fmla="*/ 16 w 31"/>
                <a:gd name="T21" fmla="*/ 23 h 55"/>
                <a:gd name="T22" fmla="*/ 0 w 31"/>
                <a:gd name="T23" fmla="*/ 3 h 55"/>
                <a:gd name="T24" fmla="*/ 6 w 31"/>
                <a:gd name="T25" fmla="*/ 0 h 55"/>
                <a:gd name="T26" fmla="*/ 21 w 31"/>
                <a:gd name="T27" fmla="*/ 3 h 55"/>
                <a:gd name="T28" fmla="*/ 21 w 31"/>
                <a:gd name="T29" fmla="*/ 10 h 55"/>
                <a:gd name="T30" fmla="*/ 25 w 31"/>
                <a:gd name="T31" fmla="*/ 10 h 55"/>
                <a:gd name="T32" fmla="*/ 25 w 31"/>
                <a:gd name="T33" fmla="*/ 21 h 55"/>
                <a:gd name="T34" fmla="*/ 31 w 31"/>
                <a:gd name="T35" fmla="*/ 28 h 55"/>
                <a:gd name="T36" fmla="*/ 28 w 31"/>
                <a:gd name="T37" fmla="*/ 3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55">
                  <a:moveTo>
                    <a:pt x="28" y="37"/>
                  </a:moveTo>
                  <a:cubicBezTo>
                    <a:pt x="17" y="36"/>
                    <a:pt x="17" y="36"/>
                    <a:pt x="17" y="36"/>
                  </a:cubicBezTo>
                  <a:cubicBezTo>
                    <a:pt x="18" y="42"/>
                    <a:pt x="21" y="49"/>
                    <a:pt x="23" y="50"/>
                  </a:cubicBezTo>
                  <a:cubicBezTo>
                    <a:pt x="23" y="55"/>
                    <a:pt x="23" y="55"/>
                    <a:pt x="23" y="55"/>
                  </a:cubicBezTo>
                  <a:cubicBezTo>
                    <a:pt x="21" y="55"/>
                    <a:pt x="19" y="54"/>
                    <a:pt x="17" y="54"/>
                  </a:cubicBezTo>
                  <a:cubicBezTo>
                    <a:pt x="12" y="54"/>
                    <a:pt x="11" y="49"/>
                    <a:pt x="14" y="45"/>
                  </a:cubicBezTo>
                  <a:cubicBezTo>
                    <a:pt x="14" y="41"/>
                    <a:pt x="14" y="41"/>
                    <a:pt x="14" y="41"/>
                  </a:cubicBezTo>
                  <a:cubicBezTo>
                    <a:pt x="9" y="40"/>
                    <a:pt x="4" y="33"/>
                    <a:pt x="4" y="31"/>
                  </a:cubicBezTo>
                  <a:cubicBezTo>
                    <a:pt x="4" y="27"/>
                    <a:pt x="4" y="27"/>
                    <a:pt x="4" y="27"/>
                  </a:cubicBezTo>
                  <a:cubicBezTo>
                    <a:pt x="7" y="27"/>
                    <a:pt x="12" y="27"/>
                    <a:pt x="13" y="27"/>
                  </a:cubicBezTo>
                  <a:cubicBezTo>
                    <a:pt x="14" y="27"/>
                    <a:pt x="16" y="25"/>
                    <a:pt x="16" y="23"/>
                  </a:cubicBezTo>
                  <a:cubicBezTo>
                    <a:pt x="16" y="14"/>
                    <a:pt x="1" y="9"/>
                    <a:pt x="0" y="3"/>
                  </a:cubicBezTo>
                  <a:cubicBezTo>
                    <a:pt x="2" y="2"/>
                    <a:pt x="4" y="0"/>
                    <a:pt x="6" y="0"/>
                  </a:cubicBezTo>
                  <a:cubicBezTo>
                    <a:pt x="12" y="0"/>
                    <a:pt x="16" y="3"/>
                    <a:pt x="21" y="3"/>
                  </a:cubicBezTo>
                  <a:cubicBezTo>
                    <a:pt x="21" y="5"/>
                    <a:pt x="22" y="8"/>
                    <a:pt x="21" y="10"/>
                  </a:cubicBezTo>
                  <a:cubicBezTo>
                    <a:pt x="23" y="10"/>
                    <a:pt x="24" y="10"/>
                    <a:pt x="25" y="10"/>
                  </a:cubicBezTo>
                  <a:cubicBezTo>
                    <a:pt x="26" y="14"/>
                    <a:pt x="25" y="21"/>
                    <a:pt x="25" y="21"/>
                  </a:cubicBezTo>
                  <a:cubicBezTo>
                    <a:pt x="25" y="21"/>
                    <a:pt x="30" y="28"/>
                    <a:pt x="31" y="28"/>
                  </a:cubicBezTo>
                  <a:cubicBezTo>
                    <a:pt x="30" y="32"/>
                    <a:pt x="28" y="34"/>
                    <a:pt x="28" y="37"/>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05" name="Freeform 51">
              <a:extLst>
                <a:ext uri="{FF2B5EF4-FFF2-40B4-BE49-F238E27FC236}">
                  <a16:creationId xmlns:a16="http://schemas.microsoft.com/office/drawing/2014/main" id="{7D430E88-5662-4622-BB41-7D5E5EEED5F4}"/>
                </a:ext>
              </a:extLst>
            </p:cNvPr>
            <p:cNvSpPr>
              <a:spLocks/>
            </p:cNvSpPr>
            <p:nvPr/>
          </p:nvSpPr>
          <p:spPr bwMode="auto">
            <a:xfrm>
              <a:off x="4662" y="1852"/>
              <a:ext cx="19" cy="26"/>
            </a:xfrm>
            <a:custGeom>
              <a:avLst/>
              <a:gdLst>
                <a:gd name="T0" fmla="*/ 5 w 25"/>
                <a:gd name="T1" fmla="*/ 0 h 34"/>
                <a:gd name="T2" fmla="*/ 24 w 25"/>
                <a:gd name="T3" fmla="*/ 12 h 34"/>
                <a:gd name="T4" fmla="*/ 2 w 25"/>
                <a:gd name="T5" fmla="*/ 34 h 34"/>
                <a:gd name="T6" fmla="*/ 0 w 25"/>
                <a:gd name="T7" fmla="*/ 3 h 34"/>
                <a:gd name="T8" fmla="*/ 4 w 25"/>
                <a:gd name="T9" fmla="*/ 0 h 34"/>
                <a:gd name="T10" fmla="*/ 8 w 25"/>
                <a:gd name="T11" fmla="*/ 3 h 34"/>
                <a:gd name="T12" fmla="*/ 5 w 25"/>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25" h="34">
                  <a:moveTo>
                    <a:pt x="5" y="0"/>
                  </a:moveTo>
                  <a:cubicBezTo>
                    <a:pt x="7" y="4"/>
                    <a:pt x="25" y="6"/>
                    <a:pt x="24" y="12"/>
                  </a:cubicBezTo>
                  <a:cubicBezTo>
                    <a:pt x="24" y="24"/>
                    <a:pt x="8" y="30"/>
                    <a:pt x="2" y="34"/>
                  </a:cubicBezTo>
                  <a:cubicBezTo>
                    <a:pt x="2" y="22"/>
                    <a:pt x="0" y="9"/>
                    <a:pt x="0" y="3"/>
                  </a:cubicBezTo>
                  <a:cubicBezTo>
                    <a:pt x="0" y="2"/>
                    <a:pt x="3" y="0"/>
                    <a:pt x="4" y="0"/>
                  </a:cubicBezTo>
                  <a:cubicBezTo>
                    <a:pt x="5" y="0"/>
                    <a:pt x="7" y="2"/>
                    <a:pt x="8" y="3"/>
                  </a:cubicBezTo>
                  <a:lnTo>
                    <a:pt x="5"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06" name="Freeform 52">
              <a:extLst>
                <a:ext uri="{FF2B5EF4-FFF2-40B4-BE49-F238E27FC236}">
                  <a16:creationId xmlns:a16="http://schemas.microsoft.com/office/drawing/2014/main" id="{68806898-5F47-493C-A4BA-3F84B3831FDE}"/>
                </a:ext>
              </a:extLst>
            </p:cNvPr>
            <p:cNvSpPr>
              <a:spLocks/>
            </p:cNvSpPr>
            <p:nvPr/>
          </p:nvSpPr>
          <p:spPr bwMode="auto">
            <a:xfrm>
              <a:off x="4673" y="1867"/>
              <a:ext cx="17" cy="33"/>
            </a:xfrm>
            <a:custGeom>
              <a:avLst/>
              <a:gdLst>
                <a:gd name="T0" fmla="*/ 24 w 24"/>
                <a:gd name="T1" fmla="*/ 10 h 44"/>
                <a:gd name="T2" fmla="*/ 16 w 24"/>
                <a:gd name="T3" fmla="*/ 32 h 44"/>
                <a:gd name="T4" fmla="*/ 19 w 24"/>
                <a:gd name="T5" fmla="*/ 41 h 44"/>
                <a:gd name="T6" fmla="*/ 15 w 24"/>
                <a:gd name="T7" fmla="*/ 44 h 44"/>
                <a:gd name="T8" fmla="*/ 0 w 24"/>
                <a:gd name="T9" fmla="*/ 26 h 44"/>
                <a:gd name="T10" fmla="*/ 6 w 24"/>
                <a:gd name="T11" fmla="*/ 22 h 44"/>
                <a:gd name="T12" fmla="*/ 14 w 24"/>
                <a:gd name="T13" fmla="*/ 2 h 44"/>
                <a:gd name="T14" fmla="*/ 24 w 24"/>
                <a:gd name="T15" fmla="*/ 10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44">
                  <a:moveTo>
                    <a:pt x="24" y="10"/>
                  </a:moveTo>
                  <a:cubicBezTo>
                    <a:pt x="24" y="18"/>
                    <a:pt x="16" y="24"/>
                    <a:pt x="16" y="32"/>
                  </a:cubicBezTo>
                  <a:cubicBezTo>
                    <a:pt x="16" y="38"/>
                    <a:pt x="19" y="37"/>
                    <a:pt x="19" y="41"/>
                  </a:cubicBezTo>
                  <a:cubicBezTo>
                    <a:pt x="19" y="42"/>
                    <a:pt x="17" y="44"/>
                    <a:pt x="15" y="44"/>
                  </a:cubicBezTo>
                  <a:cubicBezTo>
                    <a:pt x="12" y="44"/>
                    <a:pt x="0" y="31"/>
                    <a:pt x="0" y="26"/>
                  </a:cubicBezTo>
                  <a:cubicBezTo>
                    <a:pt x="0" y="24"/>
                    <a:pt x="4" y="22"/>
                    <a:pt x="6" y="22"/>
                  </a:cubicBezTo>
                  <a:cubicBezTo>
                    <a:pt x="7" y="20"/>
                    <a:pt x="10" y="3"/>
                    <a:pt x="14" y="2"/>
                  </a:cubicBezTo>
                  <a:cubicBezTo>
                    <a:pt x="21" y="0"/>
                    <a:pt x="24" y="6"/>
                    <a:pt x="24" y="1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07" name="Freeform 53">
              <a:extLst>
                <a:ext uri="{FF2B5EF4-FFF2-40B4-BE49-F238E27FC236}">
                  <a16:creationId xmlns:a16="http://schemas.microsoft.com/office/drawing/2014/main" id="{798BC873-F3BD-452E-BCDC-A3E3576BE67B}"/>
                </a:ext>
              </a:extLst>
            </p:cNvPr>
            <p:cNvSpPr>
              <a:spLocks/>
            </p:cNvSpPr>
            <p:nvPr/>
          </p:nvSpPr>
          <p:spPr bwMode="auto">
            <a:xfrm>
              <a:off x="4687" y="1869"/>
              <a:ext cx="10" cy="20"/>
            </a:xfrm>
            <a:custGeom>
              <a:avLst/>
              <a:gdLst>
                <a:gd name="T0" fmla="*/ 13 w 13"/>
                <a:gd name="T1" fmla="*/ 0 h 26"/>
                <a:gd name="T2" fmla="*/ 4 w 13"/>
                <a:gd name="T3" fmla="*/ 26 h 26"/>
                <a:gd name="T4" fmla="*/ 0 w 13"/>
                <a:gd name="T5" fmla="*/ 26 h 26"/>
                <a:gd name="T6" fmla="*/ 7 w 13"/>
                <a:gd name="T7" fmla="*/ 0 h 26"/>
                <a:gd name="T8" fmla="*/ 13 w 13"/>
                <a:gd name="T9" fmla="*/ 0 h 26"/>
              </a:gdLst>
              <a:ahLst/>
              <a:cxnLst>
                <a:cxn ang="0">
                  <a:pos x="T0" y="T1"/>
                </a:cxn>
                <a:cxn ang="0">
                  <a:pos x="T2" y="T3"/>
                </a:cxn>
                <a:cxn ang="0">
                  <a:pos x="T4" y="T5"/>
                </a:cxn>
                <a:cxn ang="0">
                  <a:pos x="T6" y="T7"/>
                </a:cxn>
                <a:cxn ang="0">
                  <a:pos x="T8" y="T9"/>
                </a:cxn>
              </a:cxnLst>
              <a:rect l="0" t="0" r="r" b="b"/>
              <a:pathLst>
                <a:path w="13" h="26">
                  <a:moveTo>
                    <a:pt x="13" y="0"/>
                  </a:moveTo>
                  <a:cubicBezTo>
                    <a:pt x="13" y="13"/>
                    <a:pt x="4" y="16"/>
                    <a:pt x="4" y="26"/>
                  </a:cubicBezTo>
                  <a:cubicBezTo>
                    <a:pt x="3" y="26"/>
                    <a:pt x="1" y="26"/>
                    <a:pt x="0" y="26"/>
                  </a:cubicBezTo>
                  <a:cubicBezTo>
                    <a:pt x="2" y="18"/>
                    <a:pt x="7" y="13"/>
                    <a:pt x="7" y="0"/>
                  </a:cubicBezTo>
                  <a:cubicBezTo>
                    <a:pt x="9" y="0"/>
                    <a:pt x="11" y="0"/>
                    <a:pt x="13"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08" name="Freeform 54">
              <a:extLst>
                <a:ext uri="{FF2B5EF4-FFF2-40B4-BE49-F238E27FC236}">
                  <a16:creationId xmlns:a16="http://schemas.microsoft.com/office/drawing/2014/main" id="{70497F8A-65B1-44DA-8E9B-35DE03342BEA}"/>
                </a:ext>
              </a:extLst>
            </p:cNvPr>
            <p:cNvSpPr>
              <a:spLocks/>
            </p:cNvSpPr>
            <p:nvPr/>
          </p:nvSpPr>
          <p:spPr bwMode="auto">
            <a:xfrm>
              <a:off x="4692" y="1883"/>
              <a:ext cx="12" cy="10"/>
            </a:xfrm>
            <a:custGeom>
              <a:avLst/>
              <a:gdLst>
                <a:gd name="T0" fmla="*/ 16 w 16"/>
                <a:gd name="T1" fmla="*/ 0 h 14"/>
                <a:gd name="T2" fmla="*/ 5 w 16"/>
                <a:gd name="T3" fmla="*/ 13 h 14"/>
                <a:gd name="T4" fmla="*/ 0 w 16"/>
                <a:gd name="T5" fmla="*/ 10 h 14"/>
                <a:gd name="T6" fmla="*/ 7 w 16"/>
                <a:gd name="T7" fmla="*/ 0 h 14"/>
                <a:gd name="T8" fmla="*/ 16 w 16"/>
                <a:gd name="T9" fmla="*/ 0 h 14"/>
              </a:gdLst>
              <a:ahLst/>
              <a:cxnLst>
                <a:cxn ang="0">
                  <a:pos x="T0" y="T1"/>
                </a:cxn>
                <a:cxn ang="0">
                  <a:pos x="T2" y="T3"/>
                </a:cxn>
                <a:cxn ang="0">
                  <a:pos x="T4" y="T5"/>
                </a:cxn>
                <a:cxn ang="0">
                  <a:pos x="T6" y="T7"/>
                </a:cxn>
                <a:cxn ang="0">
                  <a:pos x="T8" y="T9"/>
                </a:cxn>
              </a:cxnLst>
              <a:rect l="0" t="0" r="r" b="b"/>
              <a:pathLst>
                <a:path w="16" h="14">
                  <a:moveTo>
                    <a:pt x="16" y="0"/>
                  </a:moveTo>
                  <a:cubicBezTo>
                    <a:pt x="16" y="7"/>
                    <a:pt x="11" y="14"/>
                    <a:pt x="5" y="13"/>
                  </a:cubicBezTo>
                  <a:cubicBezTo>
                    <a:pt x="3" y="13"/>
                    <a:pt x="0" y="11"/>
                    <a:pt x="0" y="10"/>
                  </a:cubicBezTo>
                  <a:cubicBezTo>
                    <a:pt x="0" y="6"/>
                    <a:pt x="5" y="4"/>
                    <a:pt x="7" y="0"/>
                  </a:cubicBezTo>
                  <a:cubicBezTo>
                    <a:pt x="10" y="1"/>
                    <a:pt x="14" y="2"/>
                    <a:pt x="16"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09" name="Freeform 55">
              <a:extLst>
                <a:ext uri="{FF2B5EF4-FFF2-40B4-BE49-F238E27FC236}">
                  <a16:creationId xmlns:a16="http://schemas.microsoft.com/office/drawing/2014/main" id="{9BF55661-6714-41DE-90B6-AC6CA3783A75}"/>
                </a:ext>
              </a:extLst>
            </p:cNvPr>
            <p:cNvSpPr>
              <a:spLocks/>
            </p:cNvSpPr>
            <p:nvPr/>
          </p:nvSpPr>
          <p:spPr bwMode="auto">
            <a:xfrm>
              <a:off x="4680" y="1841"/>
              <a:ext cx="13" cy="16"/>
            </a:xfrm>
            <a:custGeom>
              <a:avLst/>
              <a:gdLst>
                <a:gd name="T0" fmla="*/ 0 w 17"/>
                <a:gd name="T1" fmla="*/ 10 h 21"/>
                <a:gd name="T2" fmla="*/ 0 w 17"/>
                <a:gd name="T3" fmla="*/ 0 h 21"/>
                <a:gd name="T4" fmla="*/ 6 w 17"/>
                <a:gd name="T5" fmla="*/ 0 h 21"/>
                <a:gd name="T6" fmla="*/ 17 w 17"/>
                <a:gd name="T7" fmla="*/ 17 h 21"/>
                <a:gd name="T8" fmla="*/ 10 w 17"/>
                <a:gd name="T9" fmla="*/ 10 h 21"/>
                <a:gd name="T10" fmla="*/ 0 w 17"/>
                <a:gd name="T11" fmla="*/ 10 h 21"/>
              </a:gdLst>
              <a:ahLst/>
              <a:cxnLst>
                <a:cxn ang="0">
                  <a:pos x="T0" y="T1"/>
                </a:cxn>
                <a:cxn ang="0">
                  <a:pos x="T2" y="T3"/>
                </a:cxn>
                <a:cxn ang="0">
                  <a:pos x="T4" y="T5"/>
                </a:cxn>
                <a:cxn ang="0">
                  <a:pos x="T6" y="T7"/>
                </a:cxn>
                <a:cxn ang="0">
                  <a:pos x="T8" y="T9"/>
                </a:cxn>
                <a:cxn ang="0">
                  <a:pos x="T10" y="T11"/>
                </a:cxn>
              </a:cxnLst>
              <a:rect l="0" t="0" r="r" b="b"/>
              <a:pathLst>
                <a:path w="17" h="21">
                  <a:moveTo>
                    <a:pt x="0" y="10"/>
                  </a:moveTo>
                  <a:cubicBezTo>
                    <a:pt x="0" y="5"/>
                    <a:pt x="0" y="3"/>
                    <a:pt x="0" y="0"/>
                  </a:cubicBezTo>
                  <a:cubicBezTo>
                    <a:pt x="6" y="0"/>
                    <a:pt x="6" y="0"/>
                    <a:pt x="6" y="0"/>
                  </a:cubicBezTo>
                  <a:cubicBezTo>
                    <a:pt x="8" y="6"/>
                    <a:pt x="17" y="8"/>
                    <a:pt x="17" y="17"/>
                  </a:cubicBezTo>
                  <a:cubicBezTo>
                    <a:pt x="17" y="21"/>
                    <a:pt x="10" y="14"/>
                    <a:pt x="10" y="10"/>
                  </a:cubicBezTo>
                  <a:cubicBezTo>
                    <a:pt x="6" y="10"/>
                    <a:pt x="4" y="10"/>
                    <a:pt x="0" y="1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10" name="Freeform 56">
              <a:extLst>
                <a:ext uri="{FF2B5EF4-FFF2-40B4-BE49-F238E27FC236}">
                  <a16:creationId xmlns:a16="http://schemas.microsoft.com/office/drawing/2014/main" id="{08BC0B6A-4BA9-4BED-98B7-0C5E10EA5083}"/>
                </a:ext>
              </a:extLst>
            </p:cNvPr>
            <p:cNvSpPr>
              <a:spLocks/>
            </p:cNvSpPr>
            <p:nvPr/>
          </p:nvSpPr>
          <p:spPr bwMode="auto">
            <a:xfrm>
              <a:off x="4637" y="1825"/>
              <a:ext cx="20" cy="20"/>
            </a:xfrm>
            <a:custGeom>
              <a:avLst/>
              <a:gdLst>
                <a:gd name="T0" fmla="*/ 19 w 26"/>
                <a:gd name="T1" fmla="*/ 27 h 27"/>
                <a:gd name="T2" fmla="*/ 0 w 26"/>
                <a:gd name="T3" fmla="*/ 0 h 27"/>
                <a:gd name="T4" fmla="*/ 6 w 26"/>
                <a:gd name="T5" fmla="*/ 0 h 27"/>
                <a:gd name="T6" fmla="*/ 24 w 26"/>
                <a:gd name="T7" fmla="*/ 13 h 27"/>
                <a:gd name="T8" fmla="*/ 19 w 26"/>
                <a:gd name="T9" fmla="*/ 27 h 27"/>
              </a:gdLst>
              <a:ahLst/>
              <a:cxnLst>
                <a:cxn ang="0">
                  <a:pos x="T0" y="T1"/>
                </a:cxn>
                <a:cxn ang="0">
                  <a:pos x="T2" y="T3"/>
                </a:cxn>
                <a:cxn ang="0">
                  <a:pos x="T4" y="T5"/>
                </a:cxn>
                <a:cxn ang="0">
                  <a:pos x="T6" y="T7"/>
                </a:cxn>
                <a:cxn ang="0">
                  <a:pos x="T8" y="T9"/>
                </a:cxn>
              </a:cxnLst>
              <a:rect l="0" t="0" r="r" b="b"/>
              <a:pathLst>
                <a:path w="26" h="27">
                  <a:moveTo>
                    <a:pt x="19" y="27"/>
                  </a:moveTo>
                  <a:cubicBezTo>
                    <a:pt x="15" y="27"/>
                    <a:pt x="0" y="0"/>
                    <a:pt x="0" y="0"/>
                  </a:cubicBezTo>
                  <a:cubicBezTo>
                    <a:pt x="6" y="0"/>
                    <a:pt x="6" y="0"/>
                    <a:pt x="6" y="0"/>
                  </a:cubicBezTo>
                  <a:cubicBezTo>
                    <a:pt x="15" y="6"/>
                    <a:pt x="22" y="5"/>
                    <a:pt x="24" y="13"/>
                  </a:cubicBezTo>
                  <a:cubicBezTo>
                    <a:pt x="26" y="18"/>
                    <a:pt x="22" y="27"/>
                    <a:pt x="19" y="27"/>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11" name="Freeform 57">
              <a:extLst>
                <a:ext uri="{FF2B5EF4-FFF2-40B4-BE49-F238E27FC236}">
                  <a16:creationId xmlns:a16="http://schemas.microsoft.com/office/drawing/2014/main" id="{BDFE87F5-1324-4826-9B35-0659C3515DCD}"/>
                </a:ext>
              </a:extLst>
            </p:cNvPr>
            <p:cNvSpPr>
              <a:spLocks/>
            </p:cNvSpPr>
            <p:nvPr/>
          </p:nvSpPr>
          <p:spPr bwMode="auto">
            <a:xfrm>
              <a:off x="4657" y="1827"/>
              <a:ext cx="5" cy="2"/>
            </a:xfrm>
            <a:custGeom>
              <a:avLst/>
              <a:gdLst>
                <a:gd name="T0" fmla="*/ 0 w 7"/>
                <a:gd name="T1" fmla="*/ 2 h 3"/>
                <a:gd name="T2" fmla="*/ 7 w 7"/>
                <a:gd name="T3" fmla="*/ 2 h 3"/>
                <a:gd name="T4" fmla="*/ 0 w 7"/>
                <a:gd name="T5" fmla="*/ 2 h 3"/>
              </a:gdLst>
              <a:ahLst/>
              <a:cxnLst>
                <a:cxn ang="0">
                  <a:pos x="T0" y="T1"/>
                </a:cxn>
                <a:cxn ang="0">
                  <a:pos x="T2" y="T3"/>
                </a:cxn>
                <a:cxn ang="0">
                  <a:pos x="T4" y="T5"/>
                </a:cxn>
              </a:cxnLst>
              <a:rect l="0" t="0" r="r" b="b"/>
              <a:pathLst>
                <a:path w="7" h="3">
                  <a:moveTo>
                    <a:pt x="0" y="2"/>
                  </a:moveTo>
                  <a:cubicBezTo>
                    <a:pt x="2" y="3"/>
                    <a:pt x="6" y="2"/>
                    <a:pt x="7" y="2"/>
                  </a:cubicBezTo>
                  <a:cubicBezTo>
                    <a:pt x="6" y="0"/>
                    <a:pt x="2" y="1"/>
                    <a:pt x="0" y="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12" name="Freeform 58">
              <a:extLst>
                <a:ext uri="{FF2B5EF4-FFF2-40B4-BE49-F238E27FC236}">
                  <a16:creationId xmlns:a16="http://schemas.microsoft.com/office/drawing/2014/main" id="{EC277671-A436-45D4-9B80-38D419FA4D43}"/>
                </a:ext>
              </a:extLst>
            </p:cNvPr>
            <p:cNvSpPr>
              <a:spLocks/>
            </p:cNvSpPr>
            <p:nvPr/>
          </p:nvSpPr>
          <p:spPr bwMode="auto">
            <a:xfrm>
              <a:off x="4628" y="1613"/>
              <a:ext cx="36" cy="52"/>
            </a:xfrm>
            <a:custGeom>
              <a:avLst/>
              <a:gdLst>
                <a:gd name="T0" fmla="*/ 13 w 47"/>
                <a:gd name="T1" fmla="*/ 70 h 70"/>
                <a:gd name="T2" fmla="*/ 2 w 47"/>
                <a:gd name="T3" fmla="*/ 48 h 70"/>
                <a:gd name="T4" fmla="*/ 29 w 47"/>
                <a:gd name="T5" fmla="*/ 0 h 70"/>
                <a:gd name="T6" fmla="*/ 13 w 47"/>
                <a:gd name="T7" fmla="*/ 70 h 70"/>
              </a:gdLst>
              <a:ahLst/>
              <a:cxnLst>
                <a:cxn ang="0">
                  <a:pos x="T0" y="T1"/>
                </a:cxn>
                <a:cxn ang="0">
                  <a:pos x="T2" y="T3"/>
                </a:cxn>
                <a:cxn ang="0">
                  <a:pos x="T4" y="T5"/>
                </a:cxn>
                <a:cxn ang="0">
                  <a:pos x="T6" y="T7"/>
                </a:cxn>
              </a:cxnLst>
              <a:rect l="0" t="0" r="r" b="b"/>
              <a:pathLst>
                <a:path w="47" h="70">
                  <a:moveTo>
                    <a:pt x="13" y="70"/>
                  </a:moveTo>
                  <a:cubicBezTo>
                    <a:pt x="0" y="70"/>
                    <a:pt x="2" y="60"/>
                    <a:pt x="2" y="48"/>
                  </a:cubicBezTo>
                  <a:cubicBezTo>
                    <a:pt x="2" y="31"/>
                    <a:pt x="18" y="0"/>
                    <a:pt x="29" y="0"/>
                  </a:cubicBezTo>
                  <a:cubicBezTo>
                    <a:pt x="47" y="0"/>
                    <a:pt x="31" y="70"/>
                    <a:pt x="13" y="70"/>
                  </a:cubicBezTo>
                  <a:close/>
                </a:path>
              </a:pathLst>
            </a:custGeom>
            <a:solidFill>
              <a:srgbClr val="AFCD37"/>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13" name="Freeform 59">
              <a:extLst>
                <a:ext uri="{FF2B5EF4-FFF2-40B4-BE49-F238E27FC236}">
                  <a16:creationId xmlns:a16="http://schemas.microsoft.com/office/drawing/2014/main" id="{06A538F8-E605-4606-A5A8-1312EFF3E3A8}"/>
                </a:ext>
              </a:extLst>
            </p:cNvPr>
            <p:cNvSpPr>
              <a:spLocks/>
            </p:cNvSpPr>
            <p:nvPr/>
          </p:nvSpPr>
          <p:spPr bwMode="auto">
            <a:xfrm>
              <a:off x="4442" y="1705"/>
              <a:ext cx="41" cy="36"/>
            </a:xfrm>
            <a:custGeom>
              <a:avLst/>
              <a:gdLst>
                <a:gd name="T0" fmla="*/ 3 w 54"/>
                <a:gd name="T1" fmla="*/ 20 h 48"/>
                <a:gd name="T2" fmla="*/ 45 w 54"/>
                <a:gd name="T3" fmla="*/ 0 h 48"/>
                <a:gd name="T4" fmla="*/ 54 w 54"/>
                <a:gd name="T5" fmla="*/ 12 h 48"/>
                <a:gd name="T6" fmla="*/ 20 w 54"/>
                <a:gd name="T7" fmla="*/ 48 h 48"/>
                <a:gd name="T8" fmla="*/ 3 w 54"/>
                <a:gd name="T9" fmla="*/ 32 h 48"/>
                <a:gd name="T10" fmla="*/ 3 w 54"/>
                <a:gd name="T11" fmla="*/ 20 h 48"/>
              </a:gdLst>
              <a:ahLst/>
              <a:cxnLst>
                <a:cxn ang="0">
                  <a:pos x="T0" y="T1"/>
                </a:cxn>
                <a:cxn ang="0">
                  <a:pos x="T2" y="T3"/>
                </a:cxn>
                <a:cxn ang="0">
                  <a:pos x="T4" y="T5"/>
                </a:cxn>
                <a:cxn ang="0">
                  <a:pos x="T6" y="T7"/>
                </a:cxn>
                <a:cxn ang="0">
                  <a:pos x="T8" y="T9"/>
                </a:cxn>
                <a:cxn ang="0">
                  <a:pos x="T10" y="T11"/>
                </a:cxn>
              </a:cxnLst>
              <a:rect l="0" t="0" r="r" b="b"/>
              <a:pathLst>
                <a:path w="54" h="48">
                  <a:moveTo>
                    <a:pt x="3" y="20"/>
                  </a:moveTo>
                  <a:cubicBezTo>
                    <a:pt x="9" y="20"/>
                    <a:pt x="35" y="0"/>
                    <a:pt x="45" y="0"/>
                  </a:cubicBezTo>
                  <a:cubicBezTo>
                    <a:pt x="49" y="0"/>
                    <a:pt x="54" y="7"/>
                    <a:pt x="54" y="12"/>
                  </a:cubicBezTo>
                  <a:cubicBezTo>
                    <a:pt x="54" y="23"/>
                    <a:pt x="31" y="48"/>
                    <a:pt x="20" y="48"/>
                  </a:cubicBezTo>
                  <a:cubicBezTo>
                    <a:pt x="9" y="48"/>
                    <a:pt x="3" y="42"/>
                    <a:pt x="3" y="32"/>
                  </a:cubicBezTo>
                  <a:cubicBezTo>
                    <a:pt x="3" y="27"/>
                    <a:pt x="0" y="20"/>
                    <a:pt x="3" y="20"/>
                  </a:cubicBezTo>
                  <a:close/>
                </a:path>
              </a:pathLst>
            </a:custGeom>
            <a:solidFill>
              <a:srgbClr val="AFCD37"/>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14" name="Freeform 60">
              <a:extLst>
                <a:ext uri="{FF2B5EF4-FFF2-40B4-BE49-F238E27FC236}">
                  <a16:creationId xmlns:a16="http://schemas.microsoft.com/office/drawing/2014/main" id="{27F3CD7B-64EF-4388-AA7E-65654DC04085}"/>
                </a:ext>
              </a:extLst>
            </p:cNvPr>
            <p:cNvSpPr>
              <a:spLocks/>
            </p:cNvSpPr>
            <p:nvPr/>
          </p:nvSpPr>
          <p:spPr bwMode="auto">
            <a:xfrm>
              <a:off x="4270" y="1648"/>
              <a:ext cx="188" cy="381"/>
            </a:xfrm>
            <a:custGeom>
              <a:avLst/>
              <a:gdLst>
                <a:gd name="T0" fmla="*/ 21 w 252"/>
                <a:gd name="T1" fmla="*/ 311 h 509"/>
                <a:gd name="T2" fmla="*/ 36 w 252"/>
                <a:gd name="T3" fmla="*/ 273 h 509"/>
                <a:gd name="T4" fmla="*/ 42 w 252"/>
                <a:gd name="T5" fmla="*/ 265 h 509"/>
                <a:gd name="T6" fmla="*/ 26 w 252"/>
                <a:gd name="T7" fmla="*/ 215 h 509"/>
                <a:gd name="T8" fmla="*/ 12 w 252"/>
                <a:gd name="T9" fmla="*/ 197 h 509"/>
                <a:gd name="T10" fmla="*/ 13 w 252"/>
                <a:gd name="T11" fmla="*/ 190 h 509"/>
                <a:gd name="T12" fmla="*/ 13 w 252"/>
                <a:gd name="T13" fmla="*/ 191 h 509"/>
                <a:gd name="T14" fmla="*/ 21 w 252"/>
                <a:gd name="T15" fmla="*/ 174 h 509"/>
                <a:gd name="T16" fmla="*/ 15 w 252"/>
                <a:gd name="T17" fmla="*/ 139 h 509"/>
                <a:gd name="T18" fmla="*/ 0 w 252"/>
                <a:gd name="T19" fmla="*/ 118 h 509"/>
                <a:gd name="T20" fmla="*/ 12 w 252"/>
                <a:gd name="T21" fmla="*/ 84 h 509"/>
                <a:gd name="T22" fmla="*/ 31 w 252"/>
                <a:gd name="T23" fmla="*/ 78 h 509"/>
                <a:gd name="T24" fmla="*/ 76 w 252"/>
                <a:gd name="T25" fmla="*/ 35 h 509"/>
                <a:gd name="T26" fmla="*/ 81 w 252"/>
                <a:gd name="T27" fmla="*/ 35 h 509"/>
                <a:gd name="T28" fmla="*/ 85 w 252"/>
                <a:gd name="T29" fmla="*/ 44 h 509"/>
                <a:gd name="T30" fmla="*/ 89 w 252"/>
                <a:gd name="T31" fmla="*/ 37 h 509"/>
                <a:gd name="T32" fmla="*/ 89 w 252"/>
                <a:gd name="T33" fmla="*/ 16 h 509"/>
                <a:gd name="T34" fmla="*/ 109 w 252"/>
                <a:gd name="T35" fmla="*/ 11 h 509"/>
                <a:gd name="T36" fmla="*/ 134 w 252"/>
                <a:gd name="T37" fmla="*/ 11 h 509"/>
                <a:gd name="T38" fmla="*/ 164 w 252"/>
                <a:gd name="T39" fmla="*/ 0 h 509"/>
                <a:gd name="T40" fmla="*/ 196 w 252"/>
                <a:gd name="T41" fmla="*/ 9 h 509"/>
                <a:gd name="T42" fmla="*/ 223 w 252"/>
                <a:gd name="T43" fmla="*/ 40 h 509"/>
                <a:gd name="T44" fmla="*/ 171 w 252"/>
                <a:gd name="T45" fmla="*/ 104 h 509"/>
                <a:gd name="T46" fmla="*/ 178 w 252"/>
                <a:gd name="T47" fmla="*/ 116 h 509"/>
                <a:gd name="T48" fmla="*/ 221 w 252"/>
                <a:gd name="T49" fmla="*/ 168 h 509"/>
                <a:gd name="T50" fmla="*/ 252 w 252"/>
                <a:gd name="T51" fmla="*/ 242 h 509"/>
                <a:gd name="T52" fmla="*/ 243 w 252"/>
                <a:gd name="T53" fmla="*/ 281 h 509"/>
                <a:gd name="T54" fmla="*/ 196 w 252"/>
                <a:gd name="T55" fmla="*/ 307 h 509"/>
                <a:gd name="T56" fmla="*/ 180 w 252"/>
                <a:gd name="T57" fmla="*/ 324 h 509"/>
                <a:gd name="T58" fmla="*/ 178 w 252"/>
                <a:gd name="T59" fmla="*/ 317 h 509"/>
                <a:gd name="T60" fmla="*/ 178 w 252"/>
                <a:gd name="T61" fmla="*/ 326 h 509"/>
                <a:gd name="T62" fmla="*/ 159 w 252"/>
                <a:gd name="T63" fmla="*/ 346 h 509"/>
                <a:gd name="T64" fmla="*/ 153 w 252"/>
                <a:gd name="T65" fmla="*/ 330 h 509"/>
                <a:gd name="T66" fmla="*/ 156 w 252"/>
                <a:gd name="T67" fmla="*/ 319 h 509"/>
                <a:gd name="T68" fmla="*/ 151 w 252"/>
                <a:gd name="T69" fmla="*/ 307 h 509"/>
                <a:gd name="T70" fmla="*/ 125 w 252"/>
                <a:gd name="T71" fmla="*/ 291 h 509"/>
                <a:gd name="T72" fmla="*/ 107 w 252"/>
                <a:gd name="T73" fmla="*/ 269 h 509"/>
                <a:gd name="T74" fmla="*/ 74 w 252"/>
                <a:gd name="T75" fmla="*/ 254 h 509"/>
                <a:gd name="T76" fmla="*/ 70 w 252"/>
                <a:gd name="T77" fmla="*/ 243 h 509"/>
                <a:gd name="T78" fmla="*/ 50 w 252"/>
                <a:gd name="T79" fmla="*/ 233 h 509"/>
                <a:gd name="T80" fmla="*/ 46 w 252"/>
                <a:gd name="T81" fmla="*/ 242 h 509"/>
                <a:gd name="T82" fmla="*/ 49 w 252"/>
                <a:gd name="T83" fmla="*/ 257 h 509"/>
                <a:gd name="T84" fmla="*/ 27 w 252"/>
                <a:gd name="T85" fmla="*/ 308 h 509"/>
                <a:gd name="T86" fmla="*/ 53 w 252"/>
                <a:gd name="T87" fmla="*/ 347 h 509"/>
                <a:gd name="T88" fmla="*/ 51 w 252"/>
                <a:gd name="T89" fmla="*/ 347 h 509"/>
                <a:gd name="T90" fmla="*/ 60 w 252"/>
                <a:gd name="T91" fmla="*/ 372 h 509"/>
                <a:gd name="T92" fmla="*/ 125 w 252"/>
                <a:gd name="T93" fmla="*/ 438 h 509"/>
                <a:gd name="T94" fmla="*/ 122 w 252"/>
                <a:gd name="T95" fmla="*/ 453 h 509"/>
                <a:gd name="T96" fmla="*/ 137 w 252"/>
                <a:gd name="T97" fmla="*/ 482 h 509"/>
                <a:gd name="T98" fmla="*/ 143 w 252"/>
                <a:gd name="T99" fmla="*/ 505 h 509"/>
                <a:gd name="T100" fmla="*/ 134 w 252"/>
                <a:gd name="T101" fmla="*/ 506 h 509"/>
                <a:gd name="T102" fmla="*/ 128 w 252"/>
                <a:gd name="T103" fmla="*/ 509 h 509"/>
                <a:gd name="T104" fmla="*/ 115 w 252"/>
                <a:gd name="T105" fmla="*/ 502 h 509"/>
                <a:gd name="T106" fmla="*/ 62 w 252"/>
                <a:gd name="T107" fmla="*/ 444 h 509"/>
                <a:gd name="T108" fmla="*/ 46 w 252"/>
                <a:gd name="T109" fmla="*/ 386 h 509"/>
                <a:gd name="T110" fmla="*/ 23 w 252"/>
                <a:gd name="T111" fmla="*/ 346 h 509"/>
                <a:gd name="T112" fmla="*/ 13 w 252"/>
                <a:gd name="T113" fmla="*/ 346 h 509"/>
                <a:gd name="T114" fmla="*/ 13 w 252"/>
                <a:gd name="T115" fmla="*/ 341 h 509"/>
                <a:gd name="T116" fmla="*/ 17 w 252"/>
                <a:gd name="T117" fmla="*/ 311 h 509"/>
                <a:gd name="T118" fmla="*/ 19 w 252"/>
                <a:gd name="T119" fmla="*/ 311 h 509"/>
                <a:gd name="T120" fmla="*/ 21 w 252"/>
                <a:gd name="T121" fmla="*/ 311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2" h="509">
                  <a:moveTo>
                    <a:pt x="21" y="311"/>
                  </a:moveTo>
                  <a:cubicBezTo>
                    <a:pt x="27" y="297"/>
                    <a:pt x="29" y="289"/>
                    <a:pt x="36" y="273"/>
                  </a:cubicBezTo>
                  <a:cubicBezTo>
                    <a:pt x="37" y="271"/>
                    <a:pt x="42" y="269"/>
                    <a:pt x="42" y="265"/>
                  </a:cubicBezTo>
                  <a:cubicBezTo>
                    <a:pt x="42" y="258"/>
                    <a:pt x="31" y="221"/>
                    <a:pt x="26" y="215"/>
                  </a:cubicBezTo>
                  <a:cubicBezTo>
                    <a:pt x="21" y="210"/>
                    <a:pt x="12" y="206"/>
                    <a:pt x="12" y="197"/>
                  </a:cubicBezTo>
                  <a:cubicBezTo>
                    <a:pt x="12" y="195"/>
                    <a:pt x="13" y="192"/>
                    <a:pt x="13" y="190"/>
                  </a:cubicBezTo>
                  <a:cubicBezTo>
                    <a:pt x="13" y="191"/>
                    <a:pt x="13" y="191"/>
                    <a:pt x="13" y="191"/>
                  </a:cubicBezTo>
                  <a:cubicBezTo>
                    <a:pt x="15" y="189"/>
                    <a:pt x="21" y="180"/>
                    <a:pt x="21" y="174"/>
                  </a:cubicBezTo>
                  <a:cubicBezTo>
                    <a:pt x="21" y="165"/>
                    <a:pt x="20" y="148"/>
                    <a:pt x="15" y="139"/>
                  </a:cubicBezTo>
                  <a:cubicBezTo>
                    <a:pt x="10" y="132"/>
                    <a:pt x="0" y="132"/>
                    <a:pt x="0" y="118"/>
                  </a:cubicBezTo>
                  <a:cubicBezTo>
                    <a:pt x="0" y="103"/>
                    <a:pt x="5" y="92"/>
                    <a:pt x="12" y="84"/>
                  </a:cubicBezTo>
                  <a:cubicBezTo>
                    <a:pt x="16" y="80"/>
                    <a:pt x="25" y="82"/>
                    <a:pt x="31" y="78"/>
                  </a:cubicBezTo>
                  <a:cubicBezTo>
                    <a:pt x="50" y="65"/>
                    <a:pt x="61" y="59"/>
                    <a:pt x="76" y="35"/>
                  </a:cubicBezTo>
                  <a:cubicBezTo>
                    <a:pt x="81" y="35"/>
                    <a:pt x="81" y="35"/>
                    <a:pt x="81" y="35"/>
                  </a:cubicBezTo>
                  <a:cubicBezTo>
                    <a:pt x="81" y="41"/>
                    <a:pt x="84" y="44"/>
                    <a:pt x="85" y="44"/>
                  </a:cubicBezTo>
                  <a:cubicBezTo>
                    <a:pt x="87" y="44"/>
                    <a:pt x="89" y="39"/>
                    <a:pt x="89" y="37"/>
                  </a:cubicBezTo>
                  <a:cubicBezTo>
                    <a:pt x="89" y="29"/>
                    <a:pt x="89" y="24"/>
                    <a:pt x="89" y="16"/>
                  </a:cubicBezTo>
                  <a:cubicBezTo>
                    <a:pt x="89" y="16"/>
                    <a:pt x="106" y="10"/>
                    <a:pt x="109" y="11"/>
                  </a:cubicBezTo>
                  <a:cubicBezTo>
                    <a:pt x="134" y="11"/>
                    <a:pt x="134" y="11"/>
                    <a:pt x="134" y="11"/>
                  </a:cubicBezTo>
                  <a:cubicBezTo>
                    <a:pt x="144" y="17"/>
                    <a:pt x="153" y="0"/>
                    <a:pt x="164" y="0"/>
                  </a:cubicBezTo>
                  <a:cubicBezTo>
                    <a:pt x="176" y="0"/>
                    <a:pt x="184" y="9"/>
                    <a:pt x="196" y="9"/>
                  </a:cubicBezTo>
                  <a:cubicBezTo>
                    <a:pt x="196" y="29"/>
                    <a:pt x="212" y="36"/>
                    <a:pt x="223" y="40"/>
                  </a:cubicBezTo>
                  <a:cubicBezTo>
                    <a:pt x="208" y="64"/>
                    <a:pt x="171" y="70"/>
                    <a:pt x="171" y="104"/>
                  </a:cubicBezTo>
                  <a:cubicBezTo>
                    <a:pt x="171" y="111"/>
                    <a:pt x="175" y="113"/>
                    <a:pt x="178" y="116"/>
                  </a:cubicBezTo>
                  <a:cubicBezTo>
                    <a:pt x="195" y="134"/>
                    <a:pt x="203" y="155"/>
                    <a:pt x="221" y="168"/>
                  </a:cubicBezTo>
                  <a:cubicBezTo>
                    <a:pt x="240" y="180"/>
                    <a:pt x="252" y="215"/>
                    <a:pt x="252" y="242"/>
                  </a:cubicBezTo>
                  <a:cubicBezTo>
                    <a:pt x="252" y="260"/>
                    <a:pt x="243" y="267"/>
                    <a:pt x="243" y="281"/>
                  </a:cubicBezTo>
                  <a:cubicBezTo>
                    <a:pt x="218" y="288"/>
                    <a:pt x="216" y="296"/>
                    <a:pt x="196" y="307"/>
                  </a:cubicBezTo>
                  <a:cubicBezTo>
                    <a:pt x="187" y="312"/>
                    <a:pt x="189" y="324"/>
                    <a:pt x="180" y="324"/>
                  </a:cubicBezTo>
                  <a:cubicBezTo>
                    <a:pt x="178" y="324"/>
                    <a:pt x="178" y="320"/>
                    <a:pt x="178" y="317"/>
                  </a:cubicBezTo>
                  <a:cubicBezTo>
                    <a:pt x="178" y="322"/>
                    <a:pt x="178" y="325"/>
                    <a:pt x="178" y="326"/>
                  </a:cubicBezTo>
                  <a:cubicBezTo>
                    <a:pt x="178" y="334"/>
                    <a:pt x="162" y="346"/>
                    <a:pt x="159" y="346"/>
                  </a:cubicBezTo>
                  <a:cubicBezTo>
                    <a:pt x="156" y="346"/>
                    <a:pt x="153" y="335"/>
                    <a:pt x="153" y="330"/>
                  </a:cubicBezTo>
                  <a:cubicBezTo>
                    <a:pt x="153" y="324"/>
                    <a:pt x="153" y="320"/>
                    <a:pt x="156" y="319"/>
                  </a:cubicBezTo>
                  <a:cubicBezTo>
                    <a:pt x="153" y="317"/>
                    <a:pt x="152" y="311"/>
                    <a:pt x="151" y="307"/>
                  </a:cubicBezTo>
                  <a:cubicBezTo>
                    <a:pt x="140" y="307"/>
                    <a:pt x="125" y="303"/>
                    <a:pt x="125" y="291"/>
                  </a:cubicBezTo>
                  <a:cubicBezTo>
                    <a:pt x="108" y="291"/>
                    <a:pt x="116" y="279"/>
                    <a:pt x="107" y="269"/>
                  </a:cubicBezTo>
                  <a:cubicBezTo>
                    <a:pt x="97" y="258"/>
                    <a:pt x="86" y="258"/>
                    <a:pt x="74" y="254"/>
                  </a:cubicBezTo>
                  <a:cubicBezTo>
                    <a:pt x="72" y="254"/>
                    <a:pt x="70" y="243"/>
                    <a:pt x="70" y="243"/>
                  </a:cubicBezTo>
                  <a:cubicBezTo>
                    <a:pt x="68" y="234"/>
                    <a:pt x="59" y="233"/>
                    <a:pt x="50" y="233"/>
                  </a:cubicBezTo>
                  <a:cubicBezTo>
                    <a:pt x="44" y="233"/>
                    <a:pt x="46" y="238"/>
                    <a:pt x="46" y="242"/>
                  </a:cubicBezTo>
                  <a:cubicBezTo>
                    <a:pt x="46" y="249"/>
                    <a:pt x="49" y="250"/>
                    <a:pt x="49" y="257"/>
                  </a:cubicBezTo>
                  <a:cubicBezTo>
                    <a:pt x="49" y="281"/>
                    <a:pt x="27" y="287"/>
                    <a:pt x="27" y="308"/>
                  </a:cubicBezTo>
                  <a:cubicBezTo>
                    <a:pt x="27" y="333"/>
                    <a:pt x="53" y="324"/>
                    <a:pt x="53" y="347"/>
                  </a:cubicBezTo>
                  <a:cubicBezTo>
                    <a:pt x="51" y="347"/>
                    <a:pt x="51" y="347"/>
                    <a:pt x="51" y="347"/>
                  </a:cubicBezTo>
                  <a:cubicBezTo>
                    <a:pt x="54" y="352"/>
                    <a:pt x="55" y="366"/>
                    <a:pt x="60" y="372"/>
                  </a:cubicBezTo>
                  <a:cubicBezTo>
                    <a:pt x="81" y="393"/>
                    <a:pt x="125" y="398"/>
                    <a:pt x="125" y="438"/>
                  </a:cubicBezTo>
                  <a:cubicBezTo>
                    <a:pt x="125" y="446"/>
                    <a:pt x="122" y="446"/>
                    <a:pt x="122" y="453"/>
                  </a:cubicBezTo>
                  <a:cubicBezTo>
                    <a:pt x="122" y="467"/>
                    <a:pt x="134" y="472"/>
                    <a:pt x="137" y="482"/>
                  </a:cubicBezTo>
                  <a:cubicBezTo>
                    <a:pt x="140" y="492"/>
                    <a:pt x="140" y="496"/>
                    <a:pt x="143" y="505"/>
                  </a:cubicBezTo>
                  <a:cubicBezTo>
                    <a:pt x="137" y="506"/>
                    <a:pt x="137" y="506"/>
                    <a:pt x="134" y="506"/>
                  </a:cubicBezTo>
                  <a:cubicBezTo>
                    <a:pt x="131" y="506"/>
                    <a:pt x="131" y="509"/>
                    <a:pt x="128" y="509"/>
                  </a:cubicBezTo>
                  <a:cubicBezTo>
                    <a:pt x="121" y="509"/>
                    <a:pt x="120" y="503"/>
                    <a:pt x="115" y="502"/>
                  </a:cubicBezTo>
                  <a:cubicBezTo>
                    <a:pt x="92" y="494"/>
                    <a:pt x="71" y="470"/>
                    <a:pt x="62" y="444"/>
                  </a:cubicBezTo>
                  <a:cubicBezTo>
                    <a:pt x="56" y="421"/>
                    <a:pt x="54" y="404"/>
                    <a:pt x="46" y="386"/>
                  </a:cubicBezTo>
                  <a:cubicBezTo>
                    <a:pt x="40" y="374"/>
                    <a:pt x="35" y="346"/>
                    <a:pt x="23" y="346"/>
                  </a:cubicBezTo>
                  <a:cubicBezTo>
                    <a:pt x="15" y="346"/>
                    <a:pt x="20" y="351"/>
                    <a:pt x="13" y="346"/>
                  </a:cubicBezTo>
                  <a:cubicBezTo>
                    <a:pt x="12" y="346"/>
                    <a:pt x="13" y="343"/>
                    <a:pt x="13" y="341"/>
                  </a:cubicBezTo>
                  <a:cubicBezTo>
                    <a:pt x="13" y="330"/>
                    <a:pt x="15" y="322"/>
                    <a:pt x="17" y="311"/>
                  </a:cubicBezTo>
                  <a:cubicBezTo>
                    <a:pt x="19" y="311"/>
                    <a:pt x="19" y="311"/>
                    <a:pt x="19" y="311"/>
                  </a:cubicBezTo>
                  <a:lnTo>
                    <a:pt x="21" y="311"/>
                  </a:lnTo>
                  <a:close/>
                </a:path>
              </a:pathLst>
            </a:custGeom>
            <a:solidFill>
              <a:srgbClr val="92D050"/>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15" name="Freeform 61">
              <a:extLst>
                <a:ext uri="{FF2B5EF4-FFF2-40B4-BE49-F238E27FC236}">
                  <a16:creationId xmlns:a16="http://schemas.microsoft.com/office/drawing/2014/main" id="{3DA5C10F-6FA9-41D7-BFCC-4108316BF45B}"/>
                </a:ext>
              </a:extLst>
            </p:cNvPr>
            <p:cNvSpPr>
              <a:spLocks/>
            </p:cNvSpPr>
            <p:nvPr/>
          </p:nvSpPr>
          <p:spPr bwMode="auto">
            <a:xfrm>
              <a:off x="4391" y="2076"/>
              <a:ext cx="27" cy="27"/>
            </a:xfrm>
            <a:custGeom>
              <a:avLst/>
              <a:gdLst>
                <a:gd name="T0" fmla="*/ 21 w 36"/>
                <a:gd name="T1" fmla="*/ 30 h 35"/>
                <a:gd name="T2" fmla="*/ 16 w 36"/>
                <a:gd name="T3" fmla="*/ 19 h 35"/>
                <a:gd name="T4" fmla="*/ 0 w 36"/>
                <a:gd name="T5" fmla="*/ 11 h 35"/>
                <a:gd name="T6" fmla="*/ 16 w 36"/>
                <a:gd name="T7" fmla="*/ 0 h 35"/>
                <a:gd name="T8" fmla="*/ 35 w 36"/>
                <a:gd name="T9" fmla="*/ 27 h 35"/>
                <a:gd name="T10" fmla="*/ 36 w 36"/>
                <a:gd name="T11" fmla="*/ 35 h 35"/>
                <a:gd name="T12" fmla="*/ 31 w 36"/>
                <a:gd name="T13" fmla="*/ 35 h 35"/>
                <a:gd name="T14" fmla="*/ 21 w 36"/>
                <a:gd name="T15" fmla="*/ 3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5">
                  <a:moveTo>
                    <a:pt x="21" y="30"/>
                  </a:moveTo>
                  <a:cubicBezTo>
                    <a:pt x="19" y="30"/>
                    <a:pt x="16" y="22"/>
                    <a:pt x="16" y="19"/>
                  </a:cubicBezTo>
                  <a:cubicBezTo>
                    <a:pt x="13" y="13"/>
                    <a:pt x="0" y="17"/>
                    <a:pt x="0" y="11"/>
                  </a:cubicBezTo>
                  <a:cubicBezTo>
                    <a:pt x="0" y="6"/>
                    <a:pt x="11" y="1"/>
                    <a:pt x="16" y="0"/>
                  </a:cubicBezTo>
                  <a:cubicBezTo>
                    <a:pt x="20" y="12"/>
                    <a:pt x="25" y="27"/>
                    <a:pt x="35" y="27"/>
                  </a:cubicBezTo>
                  <a:cubicBezTo>
                    <a:pt x="35" y="30"/>
                    <a:pt x="35" y="33"/>
                    <a:pt x="36" y="35"/>
                  </a:cubicBezTo>
                  <a:cubicBezTo>
                    <a:pt x="34" y="35"/>
                    <a:pt x="32" y="35"/>
                    <a:pt x="31" y="35"/>
                  </a:cubicBezTo>
                  <a:cubicBezTo>
                    <a:pt x="26" y="35"/>
                    <a:pt x="24" y="30"/>
                    <a:pt x="21" y="3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16" name="Freeform 62">
              <a:extLst>
                <a:ext uri="{FF2B5EF4-FFF2-40B4-BE49-F238E27FC236}">
                  <a16:creationId xmlns:a16="http://schemas.microsoft.com/office/drawing/2014/main" id="{6865BFEF-23AD-4C0B-B1A7-E2B42CED8358}"/>
                </a:ext>
              </a:extLst>
            </p:cNvPr>
            <p:cNvSpPr>
              <a:spLocks/>
            </p:cNvSpPr>
            <p:nvPr/>
          </p:nvSpPr>
          <p:spPr bwMode="auto">
            <a:xfrm>
              <a:off x="4431" y="2096"/>
              <a:ext cx="11" cy="10"/>
            </a:xfrm>
            <a:custGeom>
              <a:avLst/>
              <a:gdLst>
                <a:gd name="T0" fmla="*/ 1 w 15"/>
                <a:gd name="T1" fmla="*/ 0 h 14"/>
                <a:gd name="T2" fmla="*/ 8 w 15"/>
                <a:gd name="T3" fmla="*/ 0 h 14"/>
                <a:gd name="T4" fmla="*/ 15 w 15"/>
                <a:gd name="T5" fmla="*/ 4 h 14"/>
                <a:gd name="T6" fmla="*/ 7 w 15"/>
                <a:gd name="T7" fmla="*/ 14 h 14"/>
                <a:gd name="T8" fmla="*/ 1 w 15"/>
                <a:gd name="T9" fmla="*/ 4 h 14"/>
                <a:gd name="T10" fmla="*/ 1 w 15"/>
                <a:gd name="T11" fmla="*/ 0 h 14"/>
              </a:gdLst>
              <a:ahLst/>
              <a:cxnLst>
                <a:cxn ang="0">
                  <a:pos x="T0" y="T1"/>
                </a:cxn>
                <a:cxn ang="0">
                  <a:pos x="T2" y="T3"/>
                </a:cxn>
                <a:cxn ang="0">
                  <a:pos x="T4" y="T5"/>
                </a:cxn>
                <a:cxn ang="0">
                  <a:pos x="T6" y="T7"/>
                </a:cxn>
                <a:cxn ang="0">
                  <a:pos x="T8" y="T9"/>
                </a:cxn>
                <a:cxn ang="0">
                  <a:pos x="T10" y="T11"/>
                </a:cxn>
              </a:cxnLst>
              <a:rect l="0" t="0" r="r" b="b"/>
              <a:pathLst>
                <a:path w="15" h="14">
                  <a:moveTo>
                    <a:pt x="1" y="0"/>
                  </a:moveTo>
                  <a:cubicBezTo>
                    <a:pt x="3" y="0"/>
                    <a:pt x="6" y="0"/>
                    <a:pt x="8" y="0"/>
                  </a:cubicBezTo>
                  <a:cubicBezTo>
                    <a:pt x="11" y="0"/>
                    <a:pt x="13" y="4"/>
                    <a:pt x="15" y="4"/>
                  </a:cubicBezTo>
                  <a:cubicBezTo>
                    <a:pt x="15" y="9"/>
                    <a:pt x="12" y="14"/>
                    <a:pt x="7" y="14"/>
                  </a:cubicBezTo>
                  <a:cubicBezTo>
                    <a:pt x="2" y="14"/>
                    <a:pt x="1" y="8"/>
                    <a:pt x="1" y="4"/>
                  </a:cubicBezTo>
                  <a:cubicBezTo>
                    <a:pt x="1" y="4"/>
                    <a:pt x="0" y="0"/>
                    <a:pt x="1"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17" name="Freeform 63">
              <a:extLst>
                <a:ext uri="{FF2B5EF4-FFF2-40B4-BE49-F238E27FC236}">
                  <a16:creationId xmlns:a16="http://schemas.microsoft.com/office/drawing/2014/main" id="{294B6AC4-135A-41F3-B2D6-AE679E8B7F0B}"/>
                </a:ext>
              </a:extLst>
            </p:cNvPr>
            <p:cNvSpPr>
              <a:spLocks/>
            </p:cNvSpPr>
            <p:nvPr/>
          </p:nvSpPr>
          <p:spPr bwMode="auto">
            <a:xfrm>
              <a:off x="4288" y="2070"/>
              <a:ext cx="11" cy="17"/>
            </a:xfrm>
            <a:custGeom>
              <a:avLst/>
              <a:gdLst>
                <a:gd name="T0" fmla="*/ 3 w 14"/>
                <a:gd name="T1" fmla="*/ 0 h 23"/>
                <a:gd name="T2" fmla="*/ 13 w 14"/>
                <a:gd name="T3" fmla="*/ 23 h 23"/>
                <a:gd name="T4" fmla="*/ 0 w 14"/>
                <a:gd name="T5" fmla="*/ 4 h 23"/>
                <a:gd name="T6" fmla="*/ 0 w 14"/>
                <a:gd name="T7" fmla="*/ 0 h 23"/>
                <a:gd name="T8" fmla="*/ 6 w 14"/>
                <a:gd name="T9" fmla="*/ 0 h 23"/>
                <a:gd name="T10" fmla="*/ 6 w 14"/>
                <a:gd name="T11" fmla="*/ 4 h 23"/>
                <a:gd name="T12" fmla="*/ 3 w 14"/>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14" h="23">
                  <a:moveTo>
                    <a:pt x="3" y="0"/>
                  </a:moveTo>
                  <a:cubicBezTo>
                    <a:pt x="9" y="8"/>
                    <a:pt x="14" y="13"/>
                    <a:pt x="13" y="23"/>
                  </a:cubicBezTo>
                  <a:cubicBezTo>
                    <a:pt x="9" y="22"/>
                    <a:pt x="0" y="9"/>
                    <a:pt x="0" y="4"/>
                  </a:cubicBezTo>
                  <a:cubicBezTo>
                    <a:pt x="0" y="3"/>
                    <a:pt x="0" y="1"/>
                    <a:pt x="0" y="0"/>
                  </a:cubicBezTo>
                  <a:cubicBezTo>
                    <a:pt x="6" y="0"/>
                    <a:pt x="6" y="0"/>
                    <a:pt x="6" y="0"/>
                  </a:cubicBezTo>
                  <a:cubicBezTo>
                    <a:pt x="6" y="1"/>
                    <a:pt x="6" y="4"/>
                    <a:pt x="6" y="4"/>
                  </a:cubicBezTo>
                  <a:lnTo>
                    <a:pt x="3"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18" name="Freeform 64">
              <a:extLst>
                <a:ext uri="{FF2B5EF4-FFF2-40B4-BE49-F238E27FC236}">
                  <a16:creationId xmlns:a16="http://schemas.microsoft.com/office/drawing/2014/main" id="{A986D074-33EE-4366-862A-D1D57087A481}"/>
                </a:ext>
              </a:extLst>
            </p:cNvPr>
            <p:cNvSpPr>
              <a:spLocks/>
            </p:cNvSpPr>
            <p:nvPr/>
          </p:nvSpPr>
          <p:spPr bwMode="auto">
            <a:xfrm>
              <a:off x="4267" y="2034"/>
              <a:ext cx="16" cy="14"/>
            </a:xfrm>
            <a:custGeom>
              <a:avLst/>
              <a:gdLst>
                <a:gd name="T0" fmla="*/ 4 w 21"/>
                <a:gd name="T1" fmla="*/ 0 h 19"/>
                <a:gd name="T2" fmla="*/ 15 w 21"/>
                <a:gd name="T3" fmla="*/ 19 h 19"/>
                <a:gd name="T4" fmla="*/ 1 w 21"/>
                <a:gd name="T5" fmla="*/ 2 h 19"/>
                <a:gd name="T6" fmla="*/ 0 w 21"/>
                <a:gd name="T7" fmla="*/ 2 h 19"/>
                <a:gd name="T8" fmla="*/ 4 w 21"/>
                <a:gd name="T9" fmla="*/ 0 h 19"/>
              </a:gdLst>
              <a:ahLst/>
              <a:cxnLst>
                <a:cxn ang="0">
                  <a:pos x="T0" y="T1"/>
                </a:cxn>
                <a:cxn ang="0">
                  <a:pos x="T2" y="T3"/>
                </a:cxn>
                <a:cxn ang="0">
                  <a:pos x="T4" y="T5"/>
                </a:cxn>
                <a:cxn ang="0">
                  <a:pos x="T6" y="T7"/>
                </a:cxn>
                <a:cxn ang="0">
                  <a:pos x="T8" y="T9"/>
                </a:cxn>
              </a:cxnLst>
              <a:rect l="0" t="0" r="r" b="b"/>
              <a:pathLst>
                <a:path w="21" h="19">
                  <a:moveTo>
                    <a:pt x="4" y="0"/>
                  </a:moveTo>
                  <a:cubicBezTo>
                    <a:pt x="9" y="3"/>
                    <a:pt x="21" y="19"/>
                    <a:pt x="15" y="19"/>
                  </a:cubicBezTo>
                  <a:cubicBezTo>
                    <a:pt x="12" y="19"/>
                    <a:pt x="2" y="6"/>
                    <a:pt x="1" y="2"/>
                  </a:cubicBezTo>
                  <a:cubicBezTo>
                    <a:pt x="0" y="2"/>
                    <a:pt x="0" y="2"/>
                    <a:pt x="0" y="2"/>
                  </a:cubicBezTo>
                  <a:lnTo>
                    <a:pt x="4"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19" name="Freeform 65">
              <a:extLst>
                <a:ext uri="{FF2B5EF4-FFF2-40B4-BE49-F238E27FC236}">
                  <a16:creationId xmlns:a16="http://schemas.microsoft.com/office/drawing/2014/main" id="{A0BCBCDF-15A0-4A0D-8D06-B36BE7BBC986}"/>
                </a:ext>
              </a:extLst>
            </p:cNvPr>
            <p:cNvSpPr>
              <a:spLocks/>
            </p:cNvSpPr>
            <p:nvPr/>
          </p:nvSpPr>
          <p:spPr bwMode="auto">
            <a:xfrm>
              <a:off x="4785" y="1454"/>
              <a:ext cx="37" cy="50"/>
            </a:xfrm>
            <a:custGeom>
              <a:avLst/>
              <a:gdLst>
                <a:gd name="T0" fmla="*/ 19 w 50"/>
                <a:gd name="T1" fmla="*/ 40 h 68"/>
                <a:gd name="T2" fmla="*/ 22 w 50"/>
                <a:gd name="T3" fmla="*/ 29 h 68"/>
                <a:gd name="T4" fmla="*/ 16 w 50"/>
                <a:gd name="T5" fmla="*/ 18 h 68"/>
                <a:gd name="T6" fmla="*/ 16 w 50"/>
                <a:gd name="T7" fmla="*/ 25 h 68"/>
                <a:gd name="T8" fmla="*/ 7 w 50"/>
                <a:gd name="T9" fmla="*/ 29 h 68"/>
                <a:gd name="T10" fmla="*/ 0 w 50"/>
                <a:gd name="T11" fmla="*/ 20 h 68"/>
                <a:gd name="T12" fmla="*/ 23 w 50"/>
                <a:gd name="T13" fmla="*/ 0 h 68"/>
                <a:gd name="T14" fmla="*/ 43 w 50"/>
                <a:gd name="T15" fmla="*/ 6 h 68"/>
                <a:gd name="T16" fmla="*/ 44 w 50"/>
                <a:gd name="T17" fmla="*/ 14 h 68"/>
                <a:gd name="T18" fmla="*/ 50 w 50"/>
                <a:gd name="T19" fmla="*/ 21 h 68"/>
                <a:gd name="T20" fmla="*/ 50 w 50"/>
                <a:gd name="T21" fmla="*/ 29 h 68"/>
                <a:gd name="T22" fmla="*/ 44 w 50"/>
                <a:gd name="T23" fmla="*/ 29 h 68"/>
                <a:gd name="T24" fmla="*/ 25 w 50"/>
                <a:gd name="T25" fmla="*/ 68 h 68"/>
                <a:gd name="T26" fmla="*/ 22 w 50"/>
                <a:gd name="T27" fmla="*/ 60 h 68"/>
                <a:gd name="T28" fmla="*/ 22 w 50"/>
                <a:gd name="T29" fmla="*/ 65 h 68"/>
                <a:gd name="T30" fmla="*/ 12 w 50"/>
                <a:gd name="T31" fmla="*/ 53 h 68"/>
                <a:gd name="T32" fmla="*/ 19 w 50"/>
                <a:gd name="T33"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68">
                  <a:moveTo>
                    <a:pt x="19" y="40"/>
                  </a:moveTo>
                  <a:cubicBezTo>
                    <a:pt x="22" y="29"/>
                    <a:pt x="22" y="29"/>
                    <a:pt x="22" y="29"/>
                  </a:cubicBezTo>
                  <a:cubicBezTo>
                    <a:pt x="18" y="27"/>
                    <a:pt x="17" y="22"/>
                    <a:pt x="16" y="18"/>
                  </a:cubicBezTo>
                  <a:cubicBezTo>
                    <a:pt x="16" y="21"/>
                    <a:pt x="15" y="23"/>
                    <a:pt x="16" y="25"/>
                  </a:cubicBezTo>
                  <a:cubicBezTo>
                    <a:pt x="13" y="25"/>
                    <a:pt x="10" y="29"/>
                    <a:pt x="7" y="29"/>
                  </a:cubicBezTo>
                  <a:cubicBezTo>
                    <a:pt x="4" y="29"/>
                    <a:pt x="0" y="24"/>
                    <a:pt x="0" y="20"/>
                  </a:cubicBezTo>
                  <a:cubicBezTo>
                    <a:pt x="0" y="15"/>
                    <a:pt x="21" y="0"/>
                    <a:pt x="23" y="0"/>
                  </a:cubicBezTo>
                  <a:cubicBezTo>
                    <a:pt x="29" y="0"/>
                    <a:pt x="34" y="6"/>
                    <a:pt x="43" y="6"/>
                  </a:cubicBezTo>
                  <a:cubicBezTo>
                    <a:pt x="43" y="9"/>
                    <a:pt x="41" y="14"/>
                    <a:pt x="44" y="14"/>
                  </a:cubicBezTo>
                  <a:cubicBezTo>
                    <a:pt x="50" y="21"/>
                    <a:pt x="50" y="21"/>
                    <a:pt x="50" y="21"/>
                  </a:cubicBezTo>
                  <a:cubicBezTo>
                    <a:pt x="50" y="23"/>
                    <a:pt x="49" y="26"/>
                    <a:pt x="50" y="29"/>
                  </a:cubicBezTo>
                  <a:cubicBezTo>
                    <a:pt x="48" y="29"/>
                    <a:pt x="46" y="30"/>
                    <a:pt x="44" y="29"/>
                  </a:cubicBezTo>
                  <a:cubicBezTo>
                    <a:pt x="41" y="43"/>
                    <a:pt x="35" y="68"/>
                    <a:pt x="25" y="68"/>
                  </a:cubicBezTo>
                  <a:cubicBezTo>
                    <a:pt x="22" y="68"/>
                    <a:pt x="22" y="63"/>
                    <a:pt x="22" y="60"/>
                  </a:cubicBezTo>
                  <a:cubicBezTo>
                    <a:pt x="22" y="65"/>
                    <a:pt x="22" y="65"/>
                    <a:pt x="22" y="65"/>
                  </a:cubicBezTo>
                  <a:cubicBezTo>
                    <a:pt x="16" y="65"/>
                    <a:pt x="12" y="56"/>
                    <a:pt x="12" y="53"/>
                  </a:cubicBezTo>
                  <a:cubicBezTo>
                    <a:pt x="12" y="51"/>
                    <a:pt x="19" y="40"/>
                    <a:pt x="19" y="40"/>
                  </a:cubicBezTo>
                  <a:close/>
                </a:path>
              </a:pathLst>
            </a:custGeom>
            <a:solidFill>
              <a:srgbClr val="AFCD37"/>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20" name="Freeform 66">
              <a:extLst>
                <a:ext uri="{FF2B5EF4-FFF2-40B4-BE49-F238E27FC236}">
                  <a16:creationId xmlns:a16="http://schemas.microsoft.com/office/drawing/2014/main" id="{47AFE90F-FC78-49B1-9AA3-F9E610BD1082}"/>
                </a:ext>
              </a:extLst>
            </p:cNvPr>
            <p:cNvSpPr>
              <a:spLocks/>
            </p:cNvSpPr>
            <p:nvPr/>
          </p:nvSpPr>
          <p:spPr bwMode="auto">
            <a:xfrm>
              <a:off x="4829" y="1442"/>
              <a:ext cx="42" cy="31"/>
            </a:xfrm>
            <a:custGeom>
              <a:avLst/>
              <a:gdLst>
                <a:gd name="T0" fmla="*/ 40 w 57"/>
                <a:gd name="T1" fmla="*/ 28 h 42"/>
                <a:gd name="T2" fmla="*/ 29 w 57"/>
                <a:gd name="T3" fmla="*/ 22 h 42"/>
                <a:gd name="T4" fmla="*/ 10 w 57"/>
                <a:gd name="T5" fmla="*/ 42 h 42"/>
                <a:gd name="T6" fmla="*/ 6 w 57"/>
                <a:gd name="T7" fmla="*/ 30 h 42"/>
                <a:gd name="T8" fmla="*/ 0 w 57"/>
                <a:gd name="T9" fmla="*/ 22 h 42"/>
                <a:gd name="T10" fmla="*/ 14 w 57"/>
                <a:gd name="T11" fmla="*/ 10 h 42"/>
                <a:gd name="T12" fmla="*/ 40 w 57"/>
                <a:gd name="T13" fmla="*/ 0 h 42"/>
                <a:gd name="T14" fmla="*/ 40 w 57"/>
                <a:gd name="T15" fmla="*/ 28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42">
                  <a:moveTo>
                    <a:pt x="40" y="28"/>
                  </a:moveTo>
                  <a:cubicBezTo>
                    <a:pt x="34" y="28"/>
                    <a:pt x="31" y="23"/>
                    <a:pt x="29" y="22"/>
                  </a:cubicBezTo>
                  <a:cubicBezTo>
                    <a:pt x="22" y="30"/>
                    <a:pt x="20" y="42"/>
                    <a:pt x="10" y="42"/>
                  </a:cubicBezTo>
                  <a:cubicBezTo>
                    <a:pt x="7" y="42"/>
                    <a:pt x="5" y="34"/>
                    <a:pt x="6" y="30"/>
                  </a:cubicBezTo>
                  <a:cubicBezTo>
                    <a:pt x="1" y="27"/>
                    <a:pt x="0" y="26"/>
                    <a:pt x="0" y="22"/>
                  </a:cubicBezTo>
                  <a:cubicBezTo>
                    <a:pt x="0" y="22"/>
                    <a:pt x="14" y="10"/>
                    <a:pt x="14" y="10"/>
                  </a:cubicBezTo>
                  <a:cubicBezTo>
                    <a:pt x="27" y="14"/>
                    <a:pt x="29" y="0"/>
                    <a:pt x="40" y="0"/>
                  </a:cubicBezTo>
                  <a:cubicBezTo>
                    <a:pt x="57" y="0"/>
                    <a:pt x="48" y="28"/>
                    <a:pt x="40" y="28"/>
                  </a:cubicBezTo>
                  <a:close/>
                </a:path>
              </a:pathLst>
            </a:custGeom>
            <a:solidFill>
              <a:srgbClr val="AFCD37"/>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21" name="Freeform 67">
              <a:extLst>
                <a:ext uri="{FF2B5EF4-FFF2-40B4-BE49-F238E27FC236}">
                  <a16:creationId xmlns:a16="http://schemas.microsoft.com/office/drawing/2014/main" id="{C6B7D115-FAC4-47DA-B119-BE8A6922389C}"/>
                </a:ext>
              </a:extLst>
            </p:cNvPr>
            <p:cNvSpPr>
              <a:spLocks/>
            </p:cNvSpPr>
            <p:nvPr/>
          </p:nvSpPr>
          <p:spPr bwMode="auto">
            <a:xfrm>
              <a:off x="4806" y="1306"/>
              <a:ext cx="180" cy="154"/>
            </a:xfrm>
            <a:custGeom>
              <a:avLst/>
              <a:gdLst>
                <a:gd name="T0" fmla="*/ 94 w 241"/>
                <a:gd name="T1" fmla="*/ 199 h 207"/>
                <a:gd name="T2" fmla="*/ 94 w 241"/>
                <a:gd name="T3" fmla="*/ 192 h 207"/>
                <a:gd name="T4" fmla="*/ 97 w 241"/>
                <a:gd name="T5" fmla="*/ 179 h 207"/>
                <a:gd name="T6" fmla="*/ 74 w 241"/>
                <a:gd name="T7" fmla="*/ 172 h 207"/>
                <a:gd name="T8" fmla="*/ 66 w 241"/>
                <a:gd name="T9" fmla="*/ 178 h 207"/>
                <a:gd name="T10" fmla="*/ 50 w 241"/>
                <a:gd name="T11" fmla="*/ 181 h 207"/>
                <a:gd name="T12" fmla="*/ 10 w 241"/>
                <a:gd name="T13" fmla="*/ 192 h 207"/>
                <a:gd name="T14" fmla="*/ 0 w 241"/>
                <a:gd name="T15" fmla="*/ 189 h 207"/>
                <a:gd name="T16" fmla="*/ 10 w 241"/>
                <a:gd name="T17" fmla="*/ 183 h 207"/>
                <a:gd name="T18" fmla="*/ 52 w 241"/>
                <a:gd name="T19" fmla="*/ 152 h 207"/>
                <a:gd name="T20" fmla="*/ 99 w 241"/>
                <a:gd name="T21" fmla="*/ 152 h 207"/>
                <a:gd name="T22" fmla="*/ 123 w 241"/>
                <a:gd name="T23" fmla="*/ 127 h 207"/>
                <a:gd name="T24" fmla="*/ 136 w 241"/>
                <a:gd name="T25" fmla="*/ 107 h 207"/>
                <a:gd name="T26" fmla="*/ 132 w 241"/>
                <a:gd name="T27" fmla="*/ 116 h 207"/>
                <a:gd name="T28" fmla="*/ 136 w 241"/>
                <a:gd name="T29" fmla="*/ 120 h 207"/>
                <a:gd name="T30" fmla="*/ 158 w 241"/>
                <a:gd name="T31" fmla="*/ 109 h 207"/>
                <a:gd name="T32" fmla="*/ 200 w 241"/>
                <a:gd name="T33" fmla="*/ 45 h 207"/>
                <a:gd name="T34" fmla="*/ 197 w 241"/>
                <a:gd name="T35" fmla="*/ 35 h 207"/>
                <a:gd name="T36" fmla="*/ 214 w 241"/>
                <a:gd name="T37" fmla="*/ 6 h 207"/>
                <a:gd name="T38" fmla="*/ 224 w 241"/>
                <a:gd name="T39" fmla="*/ 8 h 207"/>
                <a:gd name="T40" fmla="*/ 222 w 241"/>
                <a:gd name="T41" fmla="*/ 7 h 207"/>
                <a:gd name="T42" fmla="*/ 220 w 241"/>
                <a:gd name="T43" fmla="*/ 0 h 207"/>
                <a:gd name="T44" fmla="*/ 229 w 241"/>
                <a:gd name="T45" fmla="*/ 4 h 207"/>
                <a:gd name="T46" fmla="*/ 231 w 241"/>
                <a:gd name="T47" fmla="*/ 20 h 207"/>
                <a:gd name="T48" fmla="*/ 241 w 241"/>
                <a:gd name="T49" fmla="*/ 48 h 207"/>
                <a:gd name="T50" fmla="*/ 231 w 241"/>
                <a:gd name="T51" fmla="*/ 72 h 207"/>
                <a:gd name="T52" fmla="*/ 231 w 241"/>
                <a:gd name="T53" fmla="*/ 77 h 207"/>
                <a:gd name="T54" fmla="*/ 224 w 241"/>
                <a:gd name="T55" fmla="*/ 79 h 207"/>
                <a:gd name="T56" fmla="*/ 219 w 241"/>
                <a:gd name="T57" fmla="*/ 115 h 207"/>
                <a:gd name="T58" fmla="*/ 210 w 241"/>
                <a:gd name="T59" fmla="*/ 137 h 207"/>
                <a:gd name="T60" fmla="*/ 214 w 241"/>
                <a:gd name="T61" fmla="*/ 152 h 207"/>
                <a:gd name="T62" fmla="*/ 196 w 241"/>
                <a:gd name="T63" fmla="*/ 168 h 207"/>
                <a:gd name="T64" fmla="*/ 197 w 241"/>
                <a:gd name="T65" fmla="*/ 155 h 207"/>
                <a:gd name="T66" fmla="*/ 176 w 241"/>
                <a:gd name="T67" fmla="*/ 174 h 207"/>
                <a:gd name="T68" fmla="*/ 172 w 241"/>
                <a:gd name="T69" fmla="*/ 170 h 207"/>
                <a:gd name="T70" fmla="*/ 165 w 241"/>
                <a:gd name="T71" fmla="*/ 170 h 207"/>
                <a:gd name="T72" fmla="*/ 150 w 241"/>
                <a:gd name="T73" fmla="*/ 180 h 207"/>
                <a:gd name="T74" fmla="*/ 128 w 241"/>
                <a:gd name="T75" fmla="*/ 166 h 207"/>
                <a:gd name="T76" fmla="*/ 123 w 241"/>
                <a:gd name="T77" fmla="*/ 173 h 207"/>
                <a:gd name="T78" fmla="*/ 131 w 241"/>
                <a:gd name="T79" fmla="*/ 185 h 207"/>
                <a:gd name="T80" fmla="*/ 123 w 241"/>
                <a:gd name="T81" fmla="*/ 186 h 207"/>
                <a:gd name="T82" fmla="*/ 105 w 241"/>
                <a:gd name="T83" fmla="*/ 207 h 207"/>
                <a:gd name="T84" fmla="*/ 94 w 241"/>
                <a:gd name="T85"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1" h="207">
                  <a:moveTo>
                    <a:pt x="94" y="199"/>
                  </a:moveTo>
                  <a:cubicBezTo>
                    <a:pt x="92" y="199"/>
                    <a:pt x="94" y="195"/>
                    <a:pt x="94" y="192"/>
                  </a:cubicBezTo>
                  <a:cubicBezTo>
                    <a:pt x="94" y="188"/>
                    <a:pt x="97" y="182"/>
                    <a:pt x="97" y="179"/>
                  </a:cubicBezTo>
                  <a:cubicBezTo>
                    <a:pt x="88" y="177"/>
                    <a:pt x="83" y="172"/>
                    <a:pt x="74" y="172"/>
                  </a:cubicBezTo>
                  <a:cubicBezTo>
                    <a:pt x="69" y="172"/>
                    <a:pt x="69" y="177"/>
                    <a:pt x="66" y="178"/>
                  </a:cubicBezTo>
                  <a:cubicBezTo>
                    <a:pt x="60" y="181"/>
                    <a:pt x="56" y="177"/>
                    <a:pt x="50" y="181"/>
                  </a:cubicBezTo>
                  <a:cubicBezTo>
                    <a:pt x="40" y="185"/>
                    <a:pt x="26" y="192"/>
                    <a:pt x="10" y="192"/>
                  </a:cubicBezTo>
                  <a:cubicBezTo>
                    <a:pt x="5" y="192"/>
                    <a:pt x="0" y="192"/>
                    <a:pt x="0" y="189"/>
                  </a:cubicBezTo>
                  <a:cubicBezTo>
                    <a:pt x="0" y="186"/>
                    <a:pt x="7" y="184"/>
                    <a:pt x="10" y="183"/>
                  </a:cubicBezTo>
                  <a:cubicBezTo>
                    <a:pt x="26" y="172"/>
                    <a:pt x="32" y="152"/>
                    <a:pt x="52" y="152"/>
                  </a:cubicBezTo>
                  <a:cubicBezTo>
                    <a:pt x="75" y="152"/>
                    <a:pt x="82" y="152"/>
                    <a:pt x="99" y="152"/>
                  </a:cubicBezTo>
                  <a:cubicBezTo>
                    <a:pt x="112" y="152"/>
                    <a:pt x="116" y="127"/>
                    <a:pt x="123" y="127"/>
                  </a:cubicBezTo>
                  <a:cubicBezTo>
                    <a:pt x="124" y="127"/>
                    <a:pt x="134" y="108"/>
                    <a:pt x="136" y="107"/>
                  </a:cubicBezTo>
                  <a:cubicBezTo>
                    <a:pt x="134" y="110"/>
                    <a:pt x="132" y="113"/>
                    <a:pt x="132" y="116"/>
                  </a:cubicBezTo>
                  <a:cubicBezTo>
                    <a:pt x="132" y="118"/>
                    <a:pt x="135" y="120"/>
                    <a:pt x="136" y="120"/>
                  </a:cubicBezTo>
                  <a:cubicBezTo>
                    <a:pt x="147" y="120"/>
                    <a:pt x="149" y="112"/>
                    <a:pt x="158" y="109"/>
                  </a:cubicBezTo>
                  <a:cubicBezTo>
                    <a:pt x="174" y="103"/>
                    <a:pt x="200" y="70"/>
                    <a:pt x="200" y="45"/>
                  </a:cubicBezTo>
                  <a:cubicBezTo>
                    <a:pt x="200" y="39"/>
                    <a:pt x="197" y="39"/>
                    <a:pt x="197" y="35"/>
                  </a:cubicBezTo>
                  <a:cubicBezTo>
                    <a:pt x="197" y="26"/>
                    <a:pt x="204" y="6"/>
                    <a:pt x="214" y="6"/>
                  </a:cubicBezTo>
                  <a:cubicBezTo>
                    <a:pt x="216" y="6"/>
                    <a:pt x="215" y="16"/>
                    <a:pt x="224" y="8"/>
                  </a:cubicBezTo>
                  <a:cubicBezTo>
                    <a:pt x="223" y="8"/>
                    <a:pt x="222" y="7"/>
                    <a:pt x="222" y="7"/>
                  </a:cubicBezTo>
                  <a:cubicBezTo>
                    <a:pt x="219" y="7"/>
                    <a:pt x="218" y="0"/>
                    <a:pt x="220" y="0"/>
                  </a:cubicBezTo>
                  <a:cubicBezTo>
                    <a:pt x="225" y="0"/>
                    <a:pt x="228" y="2"/>
                    <a:pt x="229" y="4"/>
                  </a:cubicBezTo>
                  <a:cubicBezTo>
                    <a:pt x="232" y="10"/>
                    <a:pt x="231" y="14"/>
                    <a:pt x="231" y="20"/>
                  </a:cubicBezTo>
                  <a:cubicBezTo>
                    <a:pt x="231" y="31"/>
                    <a:pt x="241" y="37"/>
                    <a:pt x="241" y="48"/>
                  </a:cubicBezTo>
                  <a:cubicBezTo>
                    <a:pt x="241" y="61"/>
                    <a:pt x="231" y="62"/>
                    <a:pt x="231" y="72"/>
                  </a:cubicBezTo>
                  <a:cubicBezTo>
                    <a:pt x="231" y="74"/>
                    <a:pt x="231" y="76"/>
                    <a:pt x="231" y="77"/>
                  </a:cubicBezTo>
                  <a:cubicBezTo>
                    <a:pt x="228" y="80"/>
                    <a:pt x="226" y="78"/>
                    <a:pt x="224" y="79"/>
                  </a:cubicBezTo>
                  <a:cubicBezTo>
                    <a:pt x="216" y="81"/>
                    <a:pt x="219" y="106"/>
                    <a:pt x="219" y="115"/>
                  </a:cubicBezTo>
                  <a:cubicBezTo>
                    <a:pt x="219" y="122"/>
                    <a:pt x="210" y="126"/>
                    <a:pt x="210" y="137"/>
                  </a:cubicBezTo>
                  <a:cubicBezTo>
                    <a:pt x="210" y="144"/>
                    <a:pt x="213" y="147"/>
                    <a:pt x="214" y="152"/>
                  </a:cubicBezTo>
                  <a:cubicBezTo>
                    <a:pt x="205" y="157"/>
                    <a:pt x="205" y="165"/>
                    <a:pt x="196" y="168"/>
                  </a:cubicBezTo>
                  <a:cubicBezTo>
                    <a:pt x="193" y="161"/>
                    <a:pt x="196" y="161"/>
                    <a:pt x="197" y="155"/>
                  </a:cubicBezTo>
                  <a:cubicBezTo>
                    <a:pt x="186" y="162"/>
                    <a:pt x="179" y="163"/>
                    <a:pt x="176" y="174"/>
                  </a:cubicBezTo>
                  <a:cubicBezTo>
                    <a:pt x="175" y="174"/>
                    <a:pt x="172" y="172"/>
                    <a:pt x="172" y="170"/>
                  </a:cubicBezTo>
                  <a:cubicBezTo>
                    <a:pt x="165" y="170"/>
                    <a:pt x="165" y="170"/>
                    <a:pt x="165" y="170"/>
                  </a:cubicBezTo>
                  <a:cubicBezTo>
                    <a:pt x="160" y="175"/>
                    <a:pt x="156" y="180"/>
                    <a:pt x="150" y="180"/>
                  </a:cubicBezTo>
                  <a:cubicBezTo>
                    <a:pt x="134" y="180"/>
                    <a:pt x="135" y="166"/>
                    <a:pt x="128" y="166"/>
                  </a:cubicBezTo>
                  <a:cubicBezTo>
                    <a:pt x="126" y="166"/>
                    <a:pt x="123" y="170"/>
                    <a:pt x="123" y="173"/>
                  </a:cubicBezTo>
                  <a:cubicBezTo>
                    <a:pt x="123" y="176"/>
                    <a:pt x="130" y="185"/>
                    <a:pt x="131" y="185"/>
                  </a:cubicBezTo>
                  <a:cubicBezTo>
                    <a:pt x="129" y="186"/>
                    <a:pt x="126" y="186"/>
                    <a:pt x="123" y="186"/>
                  </a:cubicBezTo>
                  <a:cubicBezTo>
                    <a:pt x="118" y="186"/>
                    <a:pt x="109" y="199"/>
                    <a:pt x="105" y="207"/>
                  </a:cubicBezTo>
                  <a:cubicBezTo>
                    <a:pt x="99" y="205"/>
                    <a:pt x="100" y="199"/>
                    <a:pt x="94" y="199"/>
                  </a:cubicBezTo>
                  <a:close/>
                </a:path>
              </a:pathLst>
            </a:custGeom>
            <a:solidFill>
              <a:srgbClr val="AFCD37"/>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22" name="Freeform 68">
              <a:extLst>
                <a:ext uri="{FF2B5EF4-FFF2-40B4-BE49-F238E27FC236}">
                  <a16:creationId xmlns:a16="http://schemas.microsoft.com/office/drawing/2014/main" id="{61AF67DB-43A1-4360-B12B-DEEE4C89BE21}"/>
                </a:ext>
              </a:extLst>
            </p:cNvPr>
            <p:cNvSpPr>
              <a:spLocks/>
            </p:cNvSpPr>
            <p:nvPr/>
          </p:nvSpPr>
          <p:spPr bwMode="auto">
            <a:xfrm>
              <a:off x="4951" y="1220"/>
              <a:ext cx="93" cy="83"/>
            </a:xfrm>
            <a:custGeom>
              <a:avLst/>
              <a:gdLst>
                <a:gd name="T0" fmla="*/ 18 w 124"/>
                <a:gd name="T1" fmla="*/ 60 h 110"/>
                <a:gd name="T2" fmla="*/ 25 w 124"/>
                <a:gd name="T3" fmla="*/ 60 h 110"/>
                <a:gd name="T4" fmla="*/ 43 w 124"/>
                <a:gd name="T5" fmla="*/ 19 h 110"/>
                <a:gd name="T6" fmla="*/ 40 w 124"/>
                <a:gd name="T7" fmla="*/ 11 h 110"/>
                <a:gd name="T8" fmla="*/ 44 w 124"/>
                <a:gd name="T9" fmla="*/ 0 h 110"/>
                <a:gd name="T10" fmla="*/ 103 w 124"/>
                <a:gd name="T11" fmla="*/ 40 h 110"/>
                <a:gd name="T12" fmla="*/ 119 w 124"/>
                <a:gd name="T13" fmla="*/ 39 h 110"/>
                <a:gd name="T14" fmla="*/ 114 w 124"/>
                <a:gd name="T15" fmla="*/ 48 h 110"/>
                <a:gd name="T16" fmla="*/ 124 w 124"/>
                <a:gd name="T17" fmla="*/ 58 h 110"/>
                <a:gd name="T18" fmla="*/ 100 w 124"/>
                <a:gd name="T19" fmla="*/ 66 h 110"/>
                <a:gd name="T20" fmla="*/ 73 w 124"/>
                <a:gd name="T21" fmla="*/ 93 h 110"/>
                <a:gd name="T22" fmla="*/ 40 w 124"/>
                <a:gd name="T23" fmla="*/ 75 h 110"/>
                <a:gd name="T24" fmla="*/ 35 w 124"/>
                <a:gd name="T25" fmla="*/ 82 h 110"/>
                <a:gd name="T26" fmla="*/ 12 w 124"/>
                <a:gd name="T27" fmla="*/ 87 h 110"/>
                <a:gd name="T28" fmla="*/ 27 w 124"/>
                <a:gd name="T29" fmla="*/ 98 h 110"/>
                <a:gd name="T30" fmla="*/ 8 w 124"/>
                <a:gd name="T31" fmla="*/ 110 h 110"/>
                <a:gd name="T32" fmla="*/ 4 w 124"/>
                <a:gd name="T33" fmla="*/ 110 h 110"/>
                <a:gd name="T34" fmla="*/ 4 w 124"/>
                <a:gd name="T35" fmla="*/ 92 h 110"/>
                <a:gd name="T36" fmla="*/ 0 w 124"/>
                <a:gd name="T37" fmla="*/ 84 h 110"/>
                <a:gd name="T38" fmla="*/ 14 w 124"/>
                <a:gd name="T39" fmla="*/ 64 h 110"/>
                <a:gd name="T40" fmla="*/ 14 w 124"/>
                <a:gd name="T41" fmla="*/ 58 h 110"/>
                <a:gd name="T42" fmla="*/ 19 w 124"/>
                <a:gd name="T43" fmla="*/ 62 h 110"/>
                <a:gd name="T44" fmla="*/ 18 w 124"/>
                <a:gd name="T45" fmla="*/ 6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4" h="110">
                  <a:moveTo>
                    <a:pt x="18" y="60"/>
                  </a:moveTo>
                  <a:cubicBezTo>
                    <a:pt x="20" y="61"/>
                    <a:pt x="23" y="60"/>
                    <a:pt x="25" y="60"/>
                  </a:cubicBezTo>
                  <a:cubicBezTo>
                    <a:pt x="38" y="60"/>
                    <a:pt x="43" y="29"/>
                    <a:pt x="43" y="19"/>
                  </a:cubicBezTo>
                  <a:cubicBezTo>
                    <a:pt x="43" y="15"/>
                    <a:pt x="40" y="14"/>
                    <a:pt x="40" y="11"/>
                  </a:cubicBezTo>
                  <a:cubicBezTo>
                    <a:pt x="40" y="5"/>
                    <a:pt x="43" y="3"/>
                    <a:pt x="44" y="0"/>
                  </a:cubicBezTo>
                  <a:cubicBezTo>
                    <a:pt x="65" y="15"/>
                    <a:pt x="74" y="40"/>
                    <a:pt x="103" y="40"/>
                  </a:cubicBezTo>
                  <a:cubicBezTo>
                    <a:pt x="109" y="40"/>
                    <a:pt x="114" y="35"/>
                    <a:pt x="119" y="39"/>
                  </a:cubicBezTo>
                  <a:cubicBezTo>
                    <a:pt x="118" y="43"/>
                    <a:pt x="114" y="44"/>
                    <a:pt x="114" y="48"/>
                  </a:cubicBezTo>
                  <a:cubicBezTo>
                    <a:pt x="114" y="53"/>
                    <a:pt x="121" y="58"/>
                    <a:pt x="124" y="58"/>
                  </a:cubicBezTo>
                  <a:cubicBezTo>
                    <a:pt x="117" y="63"/>
                    <a:pt x="112" y="66"/>
                    <a:pt x="100" y="66"/>
                  </a:cubicBezTo>
                  <a:cubicBezTo>
                    <a:pt x="84" y="66"/>
                    <a:pt x="79" y="84"/>
                    <a:pt x="73" y="93"/>
                  </a:cubicBezTo>
                  <a:cubicBezTo>
                    <a:pt x="61" y="85"/>
                    <a:pt x="53" y="84"/>
                    <a:pt x="40" y="75"/>
                  </a:cubicBezTo>
                  <a:cubicBezTo>
                    <a:pt x="38" y="76"/>
                    <a:pt x="35" y="79"/>
                    <a:pt x="35" y="82"/>
                  </a:cubicBezTo>
                  <a:cubicBezTo>
                    <a:pt x="25" y="82"/>
                    <a:pt x="12" y="74"/>
                    <a:pt x="12" y="87"/>
                  </a:cubicBezTo>
                  <a:cubicBezTo>
                    <a:pt x="12" y="95"/>
                    <a:pt x="24" y="95"/>
                    <a:pt x="27" y="98"/>
                  </a:cubicBezTo>
                  <a:cubicBezTo>
                    <a:pt x="21" y="107"/>
                    <a:pt x="15" y="104"/>
                    <a:pt x="8" y="110"/>
                  </a:cubicBezTo>
                  <a:cubicBezTo>
                    <a:pt x="4" y="110"/>
                    <a:pt x="4" y="110"/>
                    <a:pt x="4" y="110"/>
                  </a:cubicBezTo>
                  <a:cubicBezTo>
                    <a:pt x="4" y="105"/>
                    <a:pt x="4" y="93"/>
                    <a:pt x="4" y="92"/>
                  </a:cubicBezTo>
                  <a:cubicBezTo>
                    <a:pt x="4" y="89"/>
                    <a:pt x="0" y="87"/>
                    <a:pt x="0" y="84"/>
                  </a:cubicBezTo>
                  <a:cubicBezTo>
                    <a:pt x="0" y="75"/>
                    <a:pt x="12" y="70"/>
                    <a:pt x="14" y="64"/>
                  </a:cubicBezTo>
                  <a:cubicBezTo>
                    <a:pt x="14" y="58"/>
                    <a:pt x="14" y="58"/>
                    <a:pt x="14" y="58"/>
                  </a:cubicBezTo>
                  <a:cubicBezTo>
                    <a:pt x="15" y="59"/>
                    <a:pt x="17" y="60"/>
                    <a:pt x="19" y="62"/>
                  </a:cubicBezTo>
                  <a:lnTo>
                    <a:pt x="18" y="60"/>
                  </a:lnTo>
                  <a:close/>
                </a:path>
              </a:pathLst>
            </a:custGeom>
            <a:solidFill>
              <a:srgbClr val="AFCD37"/>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23" name="Freeform 69">
              <a:extLst>
                <a:ext uri="{FF2B5EF4-FFF2-40B4-BE49-F238E27FC236}">
                  <a16:creationId xmlns:a16="http://schemas.microsoft.com/office/drawing/2014/main" id="{305BDB4C-2307-4CB2-8202-719D5FE84BDC}"/>
                </a:ext>
              </a:extLst>
            </p:cNvPr>
            <p:cNvSpPr>
              <a:spLocks/>
            </p:cNvSpPr>
            <p:nvPr/>
          </p:nvSpPr>
          <p:spPr bwMode="auto">
            <a:xfrm>
              <a:off x="5042" y="1241"/>
              <a:ext cx="15" cy="15"/>
            </a:xfrm>
            <a:custGeom>
              <a:avLst/>
              <a:gdLst>
                <a:gd name="T0" fmla="*/ 17 w 21"/>
                <a:gd name="T1" fmla="*/ 0 h 20"/>
                <a:gd name="T2" fmla="*/ 21 w 21"/>
                <a:gd name="T3" fmla="*/ 4 h 20"/>
                <a:gd name="T4" fmla="*/ 2 w 21"/>
                <a:gd name="T5" fmla="*/ 20 h 20"/>
                <a:gd name="T6" fmla="*/ 2 w 21"/>
                <a:gd name="T7" fmla="*/ 13 h 20"/>
                <a:gd name="T8" fmla="*/ 19 w 21"/>
                <a:gd name="T9" fmla="*/ 1 h 20"/>
                <a:gd name="T10" fmla="*/ 17 w 21"/>
                <a:gd name="T11" fmla="*/ 0 h 20"/>
              </a:gdLst>
              <a:ahLst/>
              <a:cxnLst>
                <a:cxn ang="0">
                  <a:pos x="T0" y="T1"/>
                </a:cxn>
                <a:cxn ang="0">
                  <a:pos x="T2" y="T3"/>
                </a:cxn>
                <a:cxn ang="0">
                  <a:pos x="T4" y="T5"/>
                </a:cxn>
                <a:cxn ang="0">
                  <a:pos x="T6" y="T7"/>
                </a:cxn>
                <a:cxn ang="0">
                  <a:pos x="T8" y="T9"/>
                </a:cxn>
                <a:cxn ang="0">
                  <a:pos x="T10" y="T11"/>
                </a:cxn>
              </a:cxnLst>
              <a:rect l="0" t="0" r="r" b="b"/>
              <a:pathLst>
                <a:path w="21" h="20">
                  <a:moveTo>
                    <a:pt x="17" y="0"/>
                  </a:moveTo>
                  <a:cubicBezTo>
                    <a:pt x="21" y="4"/>
                    <a:pt x="21" y="4"/>
                    <a:pt x="21" y="4"/>
                  </a:cubicBezTo>
                  <a:cubicBezTo>
                    <a:pt x="18" y="8"/>
                    <a:pt x="9" y="20"/>
                    <a:pt x="2" y="20"/>
                  </a:cubicBezTo>
                  <a:cubicBezTo>
                    <a:pt x="0" y="20"/>
                    <a:pt x="0" y="16"/>
                    <a:pt x="2" y="13"/>
                  </a:cubicBezTo>
                  <a:cubicBezTo>
                    <a:pt x="5" y="8"/>
                    <a:pt x="13" y="1"/>
                    <a:pt x="19" y="1"/>
                  </a:cubicBezTo>
                  <a:lnTo>
                    <a:pt x="17"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24" name="Freeform 70">
              <a:extLst>
                <a:ext uri="{FF2B5EF4-FFF2-40B4-BE49-F238E27FC236}">
                  <a16:creationId xmlns:a16="http://schemas.microsoft.com/office/drawing/2014/main" id="{B2F6CD7B-BA3F-4544-A30C-B0B4FD92608D}"/>
                </a:ext>
              </a:extLst>
            </p:cNvPr>
            <p:cNvSpPr>
              <a:spLocks/>
            </p:cNvSpPr>
            <p:nvPr/>
          </p:nvSpPr>
          <p:spPr bwMode="auto">
            <a:xfrm>
              <a:off x="5073" y="1220"/>
              <a:ext cx="22" cy="15"/>
            </a:xfrm>
            <a:custGeom>
              <a:avLst/>
              <a:gdLst>
                <a:gd name="T0" fmla="*/ 29 w 29"/>
                <a:gd name="T1" fmla="*/ 5 h 21"/>
                <a:gd name="T2" fmla="*/ 1 w 29"/>
                <a:gd name="T3" fmla="*/ 21 h 21"/>
                <a:gd name="T4" fmla="*/ 1 w 29"/>
                <a:gd name="T5" fmla="*/ 17 h 21"/>
                <a:gd name="T6" fmla="*/ 17 w 29"/>
                <a:gd name="T7" fmla="*/ 0 h 21"/>
                <a:gd name="T8" fmla="*/ 29 w 29"/>
                <a:gd name="T9" fmla="*/ 0 h 21"/>
                <a:gd name="T10" fmla="*/ 29 w 29"/>
                <a:gd name="T11" fmla="*/ 5 h 21"/>
              </a:gdLst>
              <a:ahLst/>
              <a:cxnLst>
                <a:cxn ang="0">
                  <a:pos x="T0" y="T1"/>
                </a:cxn>
                <a:cxn ang="0">
                  <a:pos x="T2" y="T3"/>
                </a:cxn>
                <a:cxn ang="0">
                  <a:pos x="T4" y="T5"/>
                </a:cxn>
                <a:cxn ang="0">
                  <a:pos x="T6" y="T7"/>
                </a:cxn>
                <a:cxn ang="0">
                  <a:pos x="T8" y="T9"/>
                </a:cxn>
                <a:cxn ang="0">
                  <a:pos x="T10" y="T11"/>
                </a:cxn>
              </a:cxnLst>
              <a:rect l="0" t="0" r="r" b="b"/>
              <a:pathLst>
                <a:path w="29" h="21">
                  <a:moveTo>
                    <a:pt x="29" y="5"/>
                  </a:moveTo>
                  <a:cubicBezTo>
                    <a:pt x="11" y="5"/>
                    <a:pt x="11" y="21"/>
                    <a:pt x="1" y="21"/>
                  </a:cubicBezTo>
                  <a:cubicBezTo>
                    <a:pt x="0" y="21"/>
                    <a:pt x="1" y="18"/>
                    <a:pt x="1" y="17"/>
                  </a:cubicBezTo>
                  <a:cubicBezTo>
                    <a:pt x="1" y="17"/>
                    <a:pt x="8" y="0"/>
                    <a:pt x="17" y="0"/>
                  </a:cubicBezTo>
                  <a:cubicBezTo>
                    <a:pt x="22" y="0"/>
                    <a:pt x="26" y="1"/>
                    <a:pt x="29" y="0"/>
                  </a:cubicBezTo>
                  <a:lnTo>
                    <a:pt x="29" y="5"/>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25" name="Freeform 71">
              <a:extLst>
                <a:ext uri="{FF2B5EF4-FFF2-40B4-BE49-F238E27FC236}">
                  <a16:creationId xmlns:a16="http://schemas.microsoft.com/office/drawing/2014/main" id="{EAC7964B-3B4E-4BCF-8359-FA1C90D00D10}"/>
                </a:ext>
              </a:extLst>
            </p:cNvPr>
            <p:cNvSpPr>
              <a:spLocks/>
            </p:cNvSpPr>
            <p:nvPr/>
          </p:nvSpPr>
          <p:spPr bwMode="auto">
            <a:xfrm>
              <a:off x="5111" y="1202"/>
              <a:ext cx="11" cy="12"/>
            </a:xfrm>
            <a:custGeom>
              <a:avLst/>
              <a:gdLst>
                <a:gd name="T0" fmla="*/ 2 w 15"/>
                <a:gd name="T1" fmla="*/ 11 h 16"/>
                <a:gd name="T2" fmla="*/ 3 w 15"/>
                <a:gd name="T3" fmla="*/ 5 h 16"/>
                <a:gd name="T4" fmla="*/ 15 w 15"/>
                <a:gd name="T5" fmla="*/ 0 h 16"/>
                <a:gd name="T6" fmla="*/ 2 w 15"/>
                <a:gd name="T7" fmla="*/ 16 h 16"/>
                <a:gd name="T8" fmla="*/ 2 w 15"/>
                <a:gd name="T9" fmla="*/ 11 h 16"/>
              </a:gdLst>
              <a:ahLst/>
              <a:cxnLst>
                <a:cxn ang="0">
                  <a:pos x="T0" y="T1"/>
                </a:cxn>
                <a:cxn ang="0">
                  <a:pos x="T2" y="T3"/>
                </a:cxn>
                <a:cxn ang="0">
                  <a:pos x="T4" y="T5"/>
                </a:cxn>
                <a:cxn ang="0">
                  <a:pos x="T6" y="T7"/>
                </a:cxn>
                <a:cxn ang="0">
                  <a:pos x="T8" y="T9"/>
                </a:cxn>
              </a:cxnLst>
              <a:rect l="0" t="0" r="r" b="b"/>
              <a:pathLst>
                <a:path w="15" h="16">
                  <a:moveTo>
                    <a:pt x="2" y="11"/>
                  </a:moveTo>
                  <a:cubicBezTo>
                    <a:pt x="4" y="11"/>
                    <a:pt x="2" y="7"/>
                    <a:pt x="3" y="5"/>
                  </a:cubicBezTo>
                  <a:cubicBezTo>
                    <a:pt x="4" y="0"/>
                    <a:pt x="13" y="0"/>
                    <a:pt x="15" y="0"/>
                  </a:cubicBezTo>
                  <a:cubicBezTo>
                    <a:pt x="14" y="5"/>
                    <a:pt x="8" y="16"/>
                    <a:pt x="2" y="16"/>
                  </a:cubicBezTo>
                  <a:cubicBezTo>
                    <a:pt x="0" y="16"/>
                    <a:pt x="0" y="11"/>
                    <a:pt x="2" y="1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26" name="Freeform 72">
              <a:extLst>
                <a:ext uri="{FF2B5EF4-FFF2-40B4-BE49-F238E27FC236}">
                  <a16:creationId xmlns:a16="http://schemas.microsoft.com/office/drawing/2014/main" id="{59543D1B-0EC5-46FC-94CB-6E25555118EA}"/>
                </a:ext>
              </a:extLst>
            </p:cNvPr>
            <p:cNvSpPr>
              <a:spLocks/>
            </p:cNvSpPr>
            <p:nvPr/>
          </p:nvSpPr>
          <p:spPr bwMode="auto">
            <a:xfrm>
              <a:off x="4980" y="1021"/>
              <a:ext cx="46" cy="186"/>
            </a:xfrm>
            <a:custGeom>
              <a:avLst/>
              <a:gdLst>
                <a:gd name="T0" fmla="*/ 45 w 61"/>
                <a:gd name="T1" fmla="*/ 152 h 249"/>
                <a:gd name="T2" fmla="*/ 23 w 61"/>
                <a:gd name="T3" fmla="*/ 198 h 249"/>
                <a:gd name="T4" fmla="*/ 45 w 61"/>
                <a:gd name="T5" fmla="*/ 239 h 249"/>
                <a:gd name="T6" fmla="*/ 42 w 61"/>
                <a:gd name="T7" fmla="*/ 240 h 249"/>
                <a:gd name="T8" fmla="*/ 35 w 61"/>
                <a:gd name="T9" fmla="*/ 232 h 249"/>
                <a:gd name="T10" fmla="*/ 27 w 61"/>
                <a:gd name="T11" fmla="*/ 232 h 249"/>
                <a:gd name="T12" fmla="*/ 9 w 61"/>
                <a:gd name="T13" fmla="*/ 249 h 249"/>
                <a:gd name="T14" fmla="*/ 9 w 61"/>
                <a:gd name="T15" fmla="*/ 226 h 249"/>
                <a:gd name="T16" fmla="*/ 12 w 61"/>
                <a:gd name="T17" fmla="*/ 190 h 249"/>
                <a:gd name="T18" fmla="*/ 7 w 61"/>
                <a:gd name="T19" fmla="*/ 168 h 249"/>
                <a:gd name="T20" fmla="*/ 11 w 61"/>
                <a:gd name="T21" fmla="*/ 143 h 249"/>
                <a:gd name="T22" fmla="*/ 11 w 61"/>
                <a:gd name="T23" fmla="*/ 96 h 249"/>
                <a:gd name="T24" fmla="*/ 0 w 61"/>
                <a:gd name="T25" fmla="*/ 68 h 249"/>
                <a:gd name="T26" fmla="*/ 16 w 61"/>
                <a:gd name="T27" fmla="*/ 27 h 249"/>
                <a:gd name="T28" fmla="*/ 19 w 61"/>
                <a:gd name="T29" fmla="*/ 17 h 249"/>
                <a:gd name="T30" fmla="*/ 19 w 61"/>
                <a:gd name="T31" fmla="*/ 0 h 249"/>
                <a:gd name="T32" fmla="*/ 24 w 61"/>
                <a:gd name="T33" fmla="*/ 0 h 249"/>
                <a:gd name="T34" fmla="*/ 33 w 61"/>
                <a:gd name="T35" fmla="*/ 37 h 249"/>
                <a:gd name="T36" fmla="*/ 35 w 61"/>
                <a:gd name="T37" fmla="*/ 67 h 249"/>
                <a:gd name="T38" fmla="*/ 35 w 61"/>
                <a:gd name="T39" fmla="*/ 86 h 249"/>
                <a:gd name="T40" fmla="*/ 41 w 61"/>
                <a:gd name="T41" fmla="*/ 108 h 249"/>
                <a:gd name="T42" fmla="*/ 61 w 61"/>
                <a:gd name="T43" fmla="*/ 163 h 249"/>
                <a:gd name="T44" fmla="*/ 45 w 61"/>
                <a:gd name="T45" fmla="*/ 15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 h="249">
                  <a:moveTo>
                    <a:pt x="45" y="152"/>
                  </a:moveTo>
                  <a:cubicBezTo>
                    <a:pt x="25" y="152"/>
                    <a:pt x="23" y="178"/>
                    <a:pt x="23" y="198"/>
                  </a:cubicBezTo>
                  <a:cubicBezTo>
                    <a:pt x="23" y="217"/>
                    <a:pt x="38" y="225"/>
                    <a:pt x="45" y="239"/>
                  </a:cubicBezTo>
                  <a:cubicBezTo>
                    <a:pt x="45" y="239"/>
                    <a:pt x="43" y="240"/>
                    <a:pt x="42" y="240"/>
                  </a:cubicBezTo>
                  <a:cubicBezTo>
                    <a:pt x="39" y="240"/>
                    <a:pt x="35" y="235"/>
                    <a:pt x="35" y="232"/>
                  </a:cubicBezTo>
                  <a:cubicBezTo>
                    <a:pt x="32" y="232"/>
                    <a:pt x="29" y="232"/>
                    <a:pt x="27" y="232"/>
                  </a:cubicBezTo>
                  <a:cubicBezTo>
                    <a:pt x="18" y="232"/>
                    <a:pt x="18" y="249"/>
                    <a:pt x="9" y="249"/>
                  </a:cubicBezTo>
                  <a:cubicBezTo>
                    <a:pt x="7" y="249"/>
                    <a:pt x="9" y="230"/>
                    <a:pt x="9" y="226"/>
                  </a:cubicBezTo>
                  <a:cubicBezTo>
                    <a:pt x="9" y="212"/>
                    <a:pt x="12" y="202"/>
                    <a:pt x="12" y="190"/>
                  </a:cubicBezTo>
                  <a:cubicBezTo>
                    <a:pt x="12" y="179"/>
                    <a:pt x="7" y="178"/>
                    <a:pt x="7" y="168"/>
                  </a:cubicBezTo>
                  <a:cubicBezTo>
                    <a:pt x="7" y="156"/>
                    <a:pt x="11" y="153"/>
                    <a:pt x="11" y="143"/>
                  </a:cubicBezTo>
                  <a:cubicBezTo>
                    <a:pt x="11" y="123"/>
                    <a:pt x="11" y="116"/>
                    <a:pt x="11" y="96"/>
                  </a:cubicBezTo>
                  <a:cubicBezTo>
                    <a:pt x="11" y="85"/>
                    <a:pt x="0" y="80"/>
                    <a:pt x="0" y="68"/>
                  </a:cubicBezTo>
                  <a:cubicBezTo>
                    <a:pt x="0" y="51"/>
                    <a:pt x="4" y="30"/>
                    <a:pt x="16" y="27"/>
                  </a:cubicBezTo>
                  <a:cubicBezTo>
                    <a:pt x="16" y="23"/>
                    <a:pt x="19" y="21"/>
                    <a:pt x="19" y="17"/>
                  </a:cubicBezTo>
                  <a:cubicBezTo>
                    <a:pt x="19" y="9"/>
                    <a:pt x="19" y="7"/>
                    <a:pt x="19" y="0"/>
                  </a:cubicBezTo>
                  <a:cubicBezTo>
                    <a:pt x="20" y="0"/>
                    <a:pt x="23" y="0"/>
                    <a:pt x="24" y="0"/>
                  </a:cubicBezTo>
                  <a:cubicBezTo>
                    <a:pt x="24" y="16"/>
                    <a:pt x="30" y="27"/>
                    <a:pt x="33" y="37"/>
                  </a:cubicBezTo>
                  <a:cubicBezTo>
                    <a:pt x="36" y="48"/>
                    <a:pt x="30" y="56"/>
                    <a:pt x="35" y="67"/>
                  </a:cubicBezTo>
                  <a:cubicBezTo>
                    <a:pt x="35" y="86"/>
                    <a:pt x="35" y="86"/>
                    <a:pt x="35" y="86"/>
                  </a:cubicBezTo>
                  <a:cubicBezTo>
                    <a:pt x="34" y="94"/>
                    <a:pt x="39" y="103"/>
                    <a:pt x="41" y="108"/>
                  </a:cubicBezTo>
                  <a:cubicBezTo>
                    <a:pt x="47" y="127"/>
                    <a:pt x="57" y="143"/>
                    <a:pt x="61" y="163"/>
                  </a:cubicBezTo>
                  <a:cubicBezTo>
                    <a:pt x="57" y="157"/>
                    <a:pt x="52" y="152"/>
                    <a:pt x="45" y="152"/>
                  </a:cubicBezTo>
                  <a:close/>
                </a:path>
              </a:pathLst>
            </a:custGeom>
            <a:solidFill>
              <a:srgbClr val="AFCD37"/>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27" name="Freeform 73">
              <a:extLst>
                <a:ext uri="{FF2B5EF4-FFF2-40B4-BE49-F238E27FC236}">
                  <a16:creationId xmlns:a16="http://schemas.microsoft.com/office/drawing/2014/main" id="{BE65B98C-5011-48EF-BA63-556777EB2E4B}"/>
                </a:ext>
              </a:extLst>
            </p:cNvPr>
            <p:cNvSpPr>
              <a:spLocks/>
            </p:cNvSpPr>
            <p:nvPr/>
          </p:nvSpPr>
          <p:spPr bwMode="auto">
            <a:xfrm>
              <a:off x="3523" y="375"/>
              <a:ext cx="283" cy="219"/>
            </a:xfrm>
            <a:custGeom>
              <a:avLst/>
              <a:gdLst>
                <a:gd name="T0" fmla="*/ 131 w 379"/>
                <a:gd name="T1" fmla="*/ 290 h 292"/>
                <a:gd name="T2" fmla="*/ 87 w 379"/>
                <a:gd name="T3" fmla="*/ 236 h 292"/>
                <a:gd name="T4" fmla="*/ 178 w 379"/>
                <a:gd name="T5" fmla="*/ 121 h 292"/>
                <a:gd name="T6" fmla="*/ 215 w 379"/>
                <a:gd name="T7" fmla="*/ 99 h 292"/>
                <a:gd name="T8" fmla="*/ 231 w 379"/>
                <a:gd name="T9" fmla="*/ 81 h 292"/>
                <a:gd name="T10" fmla="*/ 302 w 379"/>
                <a:gd name="T11" fmla="*/ 61 h 292"/>
                <a:gd name="T12" fmla="*/ 379 w 379"/>
                <a:gd name="T13" fmla="*/ 20 h 292"/>
                <a:gd name="T14" fmla="*/ 349 w 379"/>
                <a:gd name="T15" fmla="*/ 0 h 292"/>
                <a:gd name="T16" fmla="*/ 235 w 379"/>
                <a:gd name="T17" fmla="*/ 45 h 292"/>
                <a:gd name="T18" fmla="*/ 212 w 379"/>
                <a:gd name="T19" fmla="*/ 36 h 292"/>
                <a:gd name="T20" fmla="*/ 188 w 379"/>
                <a:gd name="T21" fmla="*/ 45 h 292"/>
                <a:gd name="T22" fmla="*/ 120 w 379"/>
                <a:gd name="T23" fmla="*/ 83 h 292"/>
                <a:gd name="T24" fmla="*/ 90 w 379"/>
                <a:gd name="T25" fmla="*/ 89 h 292"/>
                <a:gd name="T26" fmla="*/ 82 w 379"/>
                <a:gd name="T27" fmla="*/ 97 h 292"/>
                <a:gd name="T28" fmla="*/ 87 w 379"/>
                <a:gd name="T29" fmla="*/ 111 h 292"/>
                <a:gd name="T30" fmla="*/ 48 w 379"/>
                <a:gd name="T31" fmla="*/ 159 h 292"/>
                <a:gd name="T32" fmla="*/ 59 w 379"/>
                <a:gd name="T33" fmla="*/ 176 h 292"/>
                <a:gd name="T34" fmla="*/ 23 w 379"/>
                <a:gd name="T35" fmla="*/ 199 h 292"/>
                <a:gd name="T36" fmla="*/ 23 w 379"/>
                <a:gd name="T37" fmla="*/ 211 h 292"/>
                <a:gd name="T38" fmla="*/ 0 w 379"/>
                <a:gd name="T39" fmla="*/ 242 h 292"/>
                <a:gd name="T40" fmla="*/ 14 w 379"/>
                <a:gd name="T41" fmla="*/ 258 h 292"/>
                <a:gd name="T42" fmla="*/ 37 w 379"/>
                <a:gd name="T43" fmla="*/ 258 h 292"/>
                <a:gd name="T44" fmla="*/ 48 w 379"/>
                <a:gd name="T45" fmla="*/ 286 h 292"/>
                <a:gd name="T46" fmla="*/ 67 w 379"/>
                <a:gd name="T47" fmla="*/ 286 h 292"/>
                <a:gd name="T48" fmla="*/ 72 w 379"/>
                <a:gd name="T49" fmla="*/ 292 h 292"/>
                <a:gd name="T50" fmla="*/ 131 w 379"/>
                <a:gd name="T51" fmla="*/ 292 h 292"/>
                <a:gd name="T52" fmla="*/ 124 w 379"/>
                <a:gd name="T53" fmla="*/ 282 h 292"/>
                <a:gd name="T54" fmla="*/ 131 w 379"/>
                <a:gd name="T55" fmla="*/ 29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9" h="292">
                  <a:moveTo>
                    <a:pt x="131" y="290"/>
                  </a:moveTo>
                  <a:cubicBezTo>
                    <a:pt x="115" y="273"/>
                    <a:pt x="87" y="266"/>
                    <a:pt x="87" y="236"/>
                  </a:cubicBezTo>
                  <a:cubicBezTo>
                    <a:pt x="87" y="185"/>
                    <a:pt x="140" y="132"/>
                    <a:pt x="178" y="121"/>
                  </a:cubicBezTo>
                  <a:cubicBezTo>
                    <a:pt x="192" y="117"/>
                    <a:pt x="196" y="99"/>
                    <a:pt x="215" y="99"/>
                  </a:cubicBezTo>
                  <a:cubicBezTo>
                    <a:pt x="224" y="99"/>
                    <a:pt x="227" y="83"/>
                    <a:pt x="231" y="81"/>
                  </a:cubicBezTo>
                  <a:cubicBezTo>
                    <a:pt x="256" y="68"/>
                    <a:pt x="275" y="75"/>
                    <a:pt x="302" y="61"/>
                  </a:cubicBezTo>
                  <a:cubicBezTo>
                    <a:pt x="321" y="52"/>
                    <a:pt x="379" y="47"/>
                    <a:pt x="379" y="20"/>
                  </a:cubicBezTo>
                  <a:cubicBezTo>
                    <a:pt x="379" y="11"/>
                    <a:pt x="358" y="0"/>
                    <a:pt x="349" y="0"/>
                  </a:cubicBezTo>
                  <a:cubicBezTo>
                    <a:pt x="311" y="0"/>
                    <a:pt x="275" y="45"/>
                    <a:pt x="235" y="45"/>
                  </a:cubicBezTo>
                  <a:cubicBezTo>
                    <a:pt x="226" y="45"/>
                    <a:pt x="222" y="36"/>
                    <a:pt x="212" y="36"/>
                  </a:cubicBezTo>
                  <a:cubicBezTo>
                    <a:pt x="198" y="36"/>
                    <a:pt x="198" y="45"/>
                    <a:pt x="188" y="45"/>
                  </a:cubicBezTo>
                  <a:cubicBezTo>
                    <a:pt x="160" y="45"/>
                    <a:pt x="139" y="83"/>
                    <a:pt x="120" y="83"/>
                  </a:cubicBezTo>
                  <a:cubicBezTo>
                    <a:pt x="109" y="83"/>
                    <a:pt x="101" y="89"/>
                    <a:pt x="90" y="89"/>
                  </a:cubicBezTo>
                  <a:cubicBezTo>
                    <a:pt x="84" y="89"/>
                    <a:pt x="82" y="94"/>
                    <a:pt x="82" y="97"/>
                  </a:cubicBezTo>
                  <a:cubicBezTo>
                    <a:pt x="82" y="102"/>
                    <a:pt x="87" y="105"/>
                    <a:pt x="87" y="111"/>
                  </a:cubicBezTo>
                  <a:cubicBezTo>
                    <a:pt x="87" y="134"/>
                    <a:pt x="48" y="145"/>
                    <a:pt x="48" y="159"/>
                  </a:cubicBezTo>
                  <a:cubicBezTo>
                    <a:pt x="48" y="165"/>
                    <a:pt x="59" y="167"/>
                    <a:pt x="59" y="176"/>
                  </a:cubicBezTo>
                  <a:cubicBezTo>
                    <a:pt x="47" y="180"/>
                    <a:pt x="23" y="185"/>
                    <a:pt x="23" y="199"/>
                  </a:cubicBezTo>
                  <a:cubicBezTo>
                    <a:pt x="23" y="207"/>
                    <a:pt x="23" y="211"/>
                    <a:pt x="23" y="211"/>
                  </a:cubicBezTo>
                  <a:cubicBezTo>
                    <a:pt x="23" y="225"/>
                    <a:pt x="0" y="223"/>
                    <a:pt x="0" y="242"/>
                  </a:cubicBezTo>
                  <a:cubicBezTo>
                    <a:pt x="0" y="252"/>
                    <a:pt x="14" y="258"/>
                    <a:pt x="14" y="258"/>
                  </a:cubicBezTo>
                  <a:cubicBezTo>
                    <a:pt x="14" y="258"/>
                    <a:pt x="34" y="257"/>
                    <a:pt x="37" y="258"/>
                  </a:cubicBezTo>
                  <a:cubicBezTo>
                    <a:pt x="50" y="262"/>
                    <a:pt x="43" y="275"/>
                    <a:pt x="48" y="286"/>
                  </a:cubicBezTo>
                  <a:cubicBezTo>
                    <a:pt x="50" y="290"/>
                    <a:pt x="62" y="286"/>
                    <a:pt x="67" y="286"/>
                  </a:cubicBezTo>
                  <a:cubicBezTo>
                    <a:pt x="69" y="286"/>
                    <a:pt x="71" y="291"/>
                    <a:pt x="72" y="292"/>
                  </a:cubicBezTo>
                  <a:cubicBezTo>
                    <a:pt x="131" y="292"/>
                    <a:pt x="131" y="292"/>
                    <a:pt x="131" y="292"/>
                  </a:cubicBezTo>
                  <a:cubicBezTo>
                    <a:pt x="129" y="287"/>
                    <a:pt x="126" y="284"/>
                    <a:pt x="124" y="282"/>
                  </a:cubicBezTo>
                  <a:lnTo>
                    <a:pt x="131" y="290"/>
                  </a:lnTo>
                  <a:close/>
                </a:path>
              </a:pathLst>
            </a:custGeom>
            <a:solidFill>
              <a:srgbClr val="92D050"/>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28" name="Freeform 74">
              <a:extLst>
                <a:ext uri="{FF2B5EF4-FFF2-40B4-BE49-F238E27FC236}">
                  <a16:creationId xmlns:a16="http://schemas.microsoft.com/office/drawing/2014/main" id="{818EAB21-5900-45B0-81CC-9148E9E175B0}"/>
                </a:ext>
              </a:extLst>
            </p:cNvPr>
            <p:cNvSpPr>
              <a:spLocks/>
            </p:cNvSpPr>
            <p:nvPr/>
          </p:nvSpPr>
          <p:spPr bwMode="auto">
            <a:xfrm>
              <a:off x="2549" y="947"/>
              <a:ext cx="624" cy="468"/>
            </a:xfrm>
            <a:custGeom>
              <a:avLst/>
              <a:gdLst>
                <a:gd name="T0" fmla="*/ 813 w 834"/>
                <a:gd name="T1" fmla="*/ 420 h 625"/>
                <a:gd name="T2" fmla="*/ 807 w 834"/>
                <a:gd name="T3" fmla="*/ 493 h 625"/>
                <a:gd name="T4" fmla="*/ 735 w 834"/>
                <a:gd name="T5" fmla="*/ 494 h 625"/>
                <a:gd name="T6" fmla="*/ 690 w 834"/>
                <a:gd name="T7" fmla="*/ 510 h 625"/>
                <a:gd name="T8" fmla="*/ 693 w 834"/>
                <a:gd name="T9" fmla="*/ 546 h 625"/>
                <a:gd name="T10" fmla="*/ 710 w 834"/>
                <a:gd name="T11" fmla="*/ 580 h 625"/>
                <a:gd name="T12" fmla="*/ 688 w 834"/>
                <a:gd name="T13" fmla="*/ 574 h 625"/>
                <a:gd name="T14" fmla="*/ 682 w 834"/>
                <a:gd name="T15" fmla="*/ 606 h 625"/>
                <a:gd name="T16" fmla="*/ 657 w 834"/>
                <a:gd name="T17" fmla="*/ 568 h 625"/>
                <a:gd name="T18" fmla="*/ 615 w 834"/>
                <a:gd name="T19" fmla="*/ 501 h 625"/>
                <a:gd name="T20" fmla="*/ 565 w 834"/>
                <a:gd name="T21" fmla="*/ 429 h 625"/>
                <a:gd name="T22" fmla="*/ 496 w 834"/>
                <a:gd name="T23" fmla="*/ 384 h 625"/>
                <a:gd name="T24" fmla="*/ 465 w 834"/>
                <a:gd name="T25" fmla="*/ 381 h 625"/>
                <a:gd name="T26" fmla="*/ 498 w 834"/>
                <a:gd name="T27" fmla="*/ 440 h 625"/>
                <a:gd name="T28" fmla="*/ 541 w 834"/>
                <a:gd name="T29" fmla="*/ 475 h 625"/>
                <a:gd name="T30" fmla="*/ 567 w 834"/>
                <a:gd name="T31" fmla="*/ 510 h 625"/>
                <a:gd name="T32" fmla="*/ 554 w 834"/>
                <a:gd name="T33" fmla="*/ 550 h 625"/>
                <a:gd name="T34" fmla="*/ 543 w 834"/>
                <a:gd name="T35" fmla="*/ 547 h 625"/>
                <a:gd name="T36" fmla="*/ 500 w 834"/>
                <a:gd name="T37" fmla="*/ 493 h 625"/>
                <a:gd name="T38" fmla="*/ 393 w 834"/>
                <a:gd name="T39" fmla="*/ 401 h 625"/>
                <a:gd name="T40" fmla="*/ 289 w 834"/>
                <a:gd name="T41" fmla="*/ 427 h 625"/>
                <a:gd name="T42" fmla="*/ 232 w 834"/>
                <a:gd name="T43" fmla="*/ 490 h 625"/>
                <a:gd name="T44" fmla="*/ 174 w 834"/>
                <a:gd name="T45" fmla="*/ 587 h 625"/>
                <a:gd name="T46" fmla="*/ 125 w 834"/>
                <a:gd name="T47" fmla="*/ 609 h 625"/>
                <a:gd name="T48" fmla="*/ 18 w 834"/>
                <a:gd name="T49" fmla="*/ 602 h 625"/>
                <a:gd name="T50" fmla="*/ 0 w 834"/>
                <a:gd name="T51" fmla="*/ 552 h 625"/>
                <a:gd name="T52" fmla="*/ 7 w 834"/>
                <a:gd name="T53" fmla="*/ 442 h 625"/>
                <a:gd name="T54" fmla="*/ 83 w 834"/>
                <a:gd name="T55" fmla="*/ 424 h 625"/>
                <a:gd name="T56" fmla="*/ 153 w 834"/>
                <a:gd name="T57" fmla="*/ 432 h 625"/>
                <a:gd name="T58" fmla="*/ 181 w 834"/>
                <a:gd name="T59" fmla="*/ 370 h 625"/>
                <a:gd name="T60" fmla="*/ 178 w 834"/>
                <a:gd name="T61" fmla="*/ 348 h 625"/>
                <a:gd name="T62" fmla="*/ 104 w 834"/>
                <a:gd name="T63" fmla="*/ 293 h 625"/>
                <a:gd name="T64" fmla="*/ 152 w 834"/>
                <a:gd name="T65" fmla="*/ 284 h 625"/>
                <a:gd name="T66" fmla="*/ 166 w 834"/>
                <a:gd name="T67" fmla="*/ 258 h 625"/>
                <a:gd name="T68" fmla="*/ 196 w 834"/>
                <a:gd name="T69" fmla="*/ 262 h 625"/>
                <a:gd name="T70" fmla="*/ 253 w 834"/>
                <a:gd name="T71" fmla="*/ 212 h 625"/>
                <a:gd name="T72" fmla="*/ 302 w 834"/>
                <a:gd name="T73" fmla="*/ 160 h 625"/>
                <a:gd name="T74" fmla="*/ 357 w 834"/>
                <a:gd name="T75" fmla="*/ 131 h 625"/>
                <a:gd name="T76" fmla="*/ 388 w 834"/>
                <a:gd name="T77" fmla="*/ 97 h 625"/>
                <a:gd name="T78" fmla="*/ 421 w 834"/>
                <a:gd name="T79" fmla="*/ 9 h 625"/>
                <a:gd name="T80" fmla="*/ 431 w 834"/>
                <a:gd name="T81" fmla="*/ 45 h 625"/>
                <a:gd name="T82" fmla="*/ 413 w 834"/>
                <a:gd name="T83" fmla="*/ 97 h 625"/>
                <a:gd name="T84" fmla="*/ 437 w 834"/>
                <a:gd name="T85" fmla="*/ 118 h 625"/>
                <a:gd name="T86" fmla="*/ 498 w 834"/>
                <a:gd name="T87" fmla="*/ 122 h 625"/>
                <a:gd name="T88" fmla="*/ 573 w 834"/>
                <a:gd name="T89" fmla="*/ 90 h 625"/>
                <a:gd name="T90" fmla="*/ 650 w 834"/>
                <a:gd name="T91" fmla="*/ 98 h 625"/>
                <a:gd name="T92" fmla="*/ 701 w 834"/>
                <a:gd name="T93" fmla="*/ 171 h 625"/>
                <a:gd name="T94" fmla="*/ 686 w 834"/>
                <a:gd name="T95" fmla="*/ 276 h 625"/>
                <a:gd name="T96" fmla="*/ 807 w 834"/>
                <a:gd name="T97" fmla="*/ 325 h 625"/>
                <a:gd name="T98" fmla="*/ 815 w 834"/>
                <a:gd name="T99" fmla="*/ 368 h 625"/>
                <a:gd name="T100" fmla="*/ 818 w 834"/>
                <a:gd name="T101" fmla="*/ 388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4" h="625">
                  <a:moveTo>
                    <a:pt x="818" y="388"/>
                  </a:moveTo>
                  <a:cubicBezTo>
                    <a:pt x="815" y="401"/>
                    <a:pt x="816" y="395"/>
                    <a:pt x="813" y="400"/>
                  </a:cubicBezTo>
                  <a:cubicBezTo>
                    <a:pt x="813" y="420"/>
                    <a:pt x="813" y="420"/>
                    <a:pt x="813" y="420"/>
                  </a:cubicBezTo>
                  <a:cubicBezTo>
                    <a:pt x="806" y="428"/>
                    <a:pt x="792" y="444"/>
                    <a:pt x="792" y="455"/>
                  </a:cubicBezTo>
                  <a:cubicBezTo>
                    <a:pt x="792" y="471"/>
                    <a:pt x="813" y="482"/>
                    <a:pt x="817" y="489"/>
                  </a:cubicBezTo>
                  <a:cubicBezTo>
                    <a:pt x="814" y="493"/>
                    <a:pt x="811" y="492"/>
                    <a:pt x="807" y="493"/>
                  </a:cubicBezTo>
                  <a:cubicBezTo>
                    <a:pt x="801" y="495"/>
                    <a:pt x="795" y="492"/>
                    <a:pt x="788" y="495"/>
                  </a:cubicBezTo>
                  <a:cubicBezTo>
                    <a:pt x="779" y="500"/>
                    <a:pt x="776" y="510"/>
                    <a:pt x="766" y="510"/>
                  </a:cubicBezTo>
                  <a:cubicBezTo>
                    <a:pt x="755" y="510"/>
                    <a:pt x="748" y="494"/>
                    <a:pt x="735" y="494"/>
                  </a:cubicBezTo>
                  <a:cubicBezTo>
                    <a:pt x="722" y="494"/>
                    <a:pt x="720" y="501"/>
                    <a:pt x="710" y="505"/>
                  </a:cubicBezTo>
                  <a:cubicBezTo>
                    <a:pt x="711" y="511"/>
                    <a:pt x="711" y="516"/>
                    <a:pt x="710" y="522"/>
                  </a:cubicBezTo>
                  <a:cubicBezTo>
                    <a:pt x="698" y="522"/>
                    <a:pt x="697" y="510"/>
                    <a:pt x="690" y="510"/>
                  </a:cubicBezTo>
                  <a:cubicBezTo>
                    <a:pt x="686" y="510"/>
                    <a:pt x="682" y="515"/>
                    <a:pt x="682" y="519"/>
                  </a:cubicBezTo>
                  <a:cubicBezTo>
                    <a:pt x="696" y="536"/>
                    <a:pt x="696" y="536"/>
                    <a:pt x="696" y="536"/>
                  </a:cubicBezTo>
                  <a:cubicBezTo>
                    <a:pt x="695" y="541"/>
                    <a:pt x="693" y="543"/>
                    <a:pt x="693" y="546"/>
                  </a:cubicBezTo>
                  <a:cubicBezTo>
                    <a:pt x="693" y="548"/>
                    <a:pt x="713" y="568"/>
                    <a:pt x="720" y="568"/>
                  </a:cubicBezTo>
                  <a:cubicBezTo>
                    <a:pt x="720" y="571"/>
                    <a:pt x="721" y="574"/>
                    <a:pt x="722" y="575"/>
                  </a:cubicBezTo>
                  <a:cubicBezTo>
                    <a:pt x="719" y="578"/>
                    <a:pt x="711" y="574"/>
                    <a:pt x="710" y="580"/>
                  </a:cubicBezTo>
                  <a:cubicBezTo>
                    <a:pt x="708" y="580"/>
                    <a:pt x="708" y="580"/>
                    <a:pt x="708" y="580"/>
                  </a:cubicBezTo>
                  <a:cubicBezTo>
                    <a:pt x="700" y="578"/>
                    <a:pt x="692" y="572"/>
                    <a:pt x="688" y="568"/>
                  </a:cubicBezTo>
                  <a:cubicBezTo>
                    <a:pt x="688" y="574"/>
                    <a:pt x="688" y="574"/>
                    <a:pt x="688" y="574"/>
                  </a:cubicBezTo>
                  <a:cubicBezTo>
                    <a:pt x="691" y="579"/>
                    <a:pt x="693" y="582"/>
                    <a:pt x="693" y="588"/>
                  </a:cubicBezTo>
                  <a:cubicBezTo>
                    <a:pt x="693" y="593"/>
                    <a:pt x="685" y="602"/>
                    <a:pt x="693" y="606"/>
                  </a:cubicBezTo>
                  <a:cubicBezTo>
                    <a:pt x="689" y="606"/>
                    <a:pt x="683" y="606"/>
                    <a:pt x="682" y="606"/>
                  </a:cubicBezTo>
                  <a:cubicBezTo>
                    <a:pt x="670" y="606"/>
                    <a:pt x="660" y="594"/>
                    <a:pt x="660" y="580"/>
                  </a:cubicBezTo>
                  <a:cubicBezTo>
                    <a:pt x="660" y="574"/>
                    <a:pt x="667" y="572"/>
                    <a:pt x="670" y="568"/>
                  </a:cubicBezTo>
                  <a:cubicBezTo>
                    <a:pt x="665" y="568"/>
                    <a:pt x="661" y="568"/>
                    <a:pt x="657" y="568"/>
                  </a:cubicBezTo>
                  <a:cubicBezTo>
                    <a:pt x="654" y="568"/>
                    <a:pt x="652" y="561"/>
                    <a:pt x="652" y="559"/>
                  </a:cubicBezTo>
                  <a:cubicBezTo>
                    <a:pt x="649" y="548"/>
                    <a:pt x="643" y="541"/>
                    <a:pt x="636" y="534"/>
                  </a:cubicBezTo>
                  <a:cubicBezTo>
                    <a:pt x="627" y="524"/>
                    <a:pt x="615" y="517"/>
                    <a:pt x="615" y="501"/>
                  </a:cubicBezTo>
                  <a:cubicBezTo>
                    <a:pt x="615" y="491"/>
                    <a:pt x="615" y="486"/>
                    <a:pt x="615" y="480"/>
                  </a:cubicBezTo>
                  <a:cubicBezTo>
                    <a:pt x="615" y="469"/>
                    <a:pt x="598" y="452"/>
                    <a:pt x="588" y="447"/>
                  </a:cubicBezTo>
                  <a:cubicBezTo>
                    <a:pt x="577" y="441"/>
                    <a:pt x="565" y="440"/>
                    <a:pt x="565" y="429"/>
                  </a:cubicBezTo>
                  <a:cubicBezTo>
                    <a:pt x="560" y="429"/>
                    <a:pt x="558" y="429"/>
                    <a:pt x="554" y="429"/>
                  </a:cubicBezTo>
                  <a:cubicBezTo>
                    <a:pt x="538" y="429"/>
                    <a:pt x="519" y="402"/>
                    <a:pt x="519" y="384"/>
                  </a:cubicBezTo>
                  <a:cubicBezTo>
                    <a:pt x="510" y="384"/>
                    <a:pt x="504" y="384"/>
                    <a:pt x="496" y="384"/>
                  </a:cubicBezTo>
                  <a:cubicBezTo>
                    <a:pt x="486" y="384"/>
                    <a:pt x="491" y="367"/>
                    <a:pt x="486" y="362"/>
                  </a:cubicBezTo>
                  <a:cubicBezTo>
                    <a:pt x="478" y="368"/>
                    <a:pt x="461" y="368"/>
                    <a:pt x="461" y="377"/>
                  </a:cubicBezTo>
                  <a:cubicBezTo>
                    <a:pt x="461" y="378"/>
                    <a:pt x="463" y="381"/>
                    <a:pt x="465" y="381"/>
                  </a:cubicBezTo>
                  <a:cubicBezTo>
                    <a:pt x="463" y="386"/>
                    <a:pt x="462" y="391"/>
                    <a:pt x="462" y="396"/>
                  </a:cubicBezTo>
                  <a:cubicBezTo>
                    <a:pt x="462" y="408"/>
                    <a:pt x="469" y="412"/>
                    <a:pt x="478" y="416"/>
                  </a:cubicBezTo>
                  <a:cubicBezTo>
                    <a:pt x="489" y="419"/>
                    <a:pt x="495" y="433"/>
                    <a:pt x="498" y="440"/>
                  </a:cubicBezTo>
                  <a:cubicBezTo>
                    <a:pt x="501" y="451"/>
                    <a:pt x="506" y="464"/>
                    <a:pt x="512" y="467"/>
                  </a:cubicBezTo>
                  <a:cubicBezTo>
                    <a:pt x="523" y="473"/>
                    <a:pt x="531" y="469"/>
                    <a:pt x="542" y="469"/>
                  </a:cubicBezTo>
                  <a:cubicBezTo>
                    <a:pt x="542" y="471"/>
                    <a:pt x="542" y="473"/>
                    <a:pt x="541" y="475"/>
                  </a:cubicBezTo>
                  <a:cubicBezTo>
                    <a:pt x="538" y="485"/>
                    <a:pt x="556" y="489"/>
                    <a:pt x="560" y="491"/>
                  </a:cubicBezTo>
                  <a:cubicBezTo>
                    <a:pt x="576" y="499"/>
                    <a:pt x="594" y="505"/>
                    <a:pt x="592" y="522"/>
                  </a:cubicBezTo>
                  <a:cubicBezTo>
                    <a:pt x="584" y="520"/>
                    <a:pt x="579" y="510"/>
                    <a:pt x="567" y="510"/>
                  </a:cubicBezTo>
                  <a:cubicBezTo>
                    <a:pt x="558" y="510"/>
                    <a:pt x="551" y="515"/>
                    <a:pt x="551" y="523"/>
                  </a:cubicBezTo>
                  <a:cubicBezTo>
                    <a:pt x="551" y="533"/>
                    <a:pt x="564" y="536"/>
                    <a:pt x="564" y="546"/>
                  </a:cubicBezTo>
                  <a:cubicBezTo>
                    <a:pt x="564" y="550"/>
                    <a:pt x="554" y="550"/>
                    <a:pt x="554" y="550"/>
                  </a:cubicBezTo>
                  <a:cubicBezTo>
                    <a:pt x="548" y="557"/>
                    <a:pt x="549" y="574"/>
                    <a:pt x="538" y="574"/>
                  </a:cubicBezTo>
                  <a:cubicBezTo>
                    <a:pt x="533" y="574"/>
                    <a:pt x="530" y="571"/>
                    <a:pt x="530" y="568"/>
                  </a:cubicBezTo>
                  <a:cubicBezTo>
                    <a:pt x="539" y="568"/>
                    <a:pt x="543" y="556"/>
                    <a:pt x="543" y="547"/>
                  </a:cubicBezTo>
                  <a:cubicBezTo>
                    <a:pt x="543" y="535"/>
                    <a:pt x="537" y="532"/>
                    <a:pt x="535" y="524"/>
                  </a:cubicBezTo>
                  <a:cubicBezTo>
                    <a:pt x="533" y="524"/>
                    <a:pt x="515" y="505"/>
                    <a:pt x="514" y="501"/>
                  </a:cubicBezTo>
                  <a:cubicBezTo>
                    <a:pt x="511" y="501"/>
                    <a:pt x="500" y="497"/>
                    <a:pt x="500" y="493"/>
                  </a:cubicBezTo>
                  <a:cubicBezTo>
                    <a:pt x="476" y="487"/>
                    <a:pt x="471" y="480"/>
                    <a:pt x="458" y="466"/>
                  </a:cubicBezTo>
                  <a:cubicBezTo>
                    <a:pt x="453" y="461"/>
                    <a:pt x="442" y="458"/>
                    <a:pt x="440" y="452"/>
                  </a:cubicBezTo>
                  <a:cubicBezTo>
                    <a:pt x="426" y="434"/>
                    <a:pt x="422" y="401"/>
                    <a:pt x="393" y="401"/>
                  </a:cubicBezTo>
                  <a:cubicBezTo>
                    <a:pt x="379" y="401"/>
                    <a:pt x="379" y="412"/>
                    <a:pt x="372" y="415"/>
                  </a:cubicBezTo>
                  <a:cubicBezTo>
                    <a:pt x="357" y="422"/>
                    <a:pt x="348" y="436"/>
                    <a:pt x="331" y="436"/>
                  </a:cubicBezTo>
                  <a:cubicBezTo>
                    <a:pt x="314" y="436"/>
                    <a:pt x="304" y="427"/>
                    <a:pt x="289" y="427"/>
                  </a:cubicBezTo>
                  <a:cubicBezTo>
                    <a:pt x="277" y="427"/>
                    <a:pt x="265" y="435"/>
                    <a:pt x="265" y="447"/>
                  </a:cubicBezTo>
                  <a:cubicBezTo>
                    <a:pt x="270" y="465"/>
                    <a:pt x="270" y="465"/>
                    <a:pt x="270" y="465"/>
                  </a:cubicBezTo>
                  <a:cubicBezTo>
                    <a:pt x="265" y="481"/>
                    <a:pt x="248" y="486"/>
                    <a:pt x="232" y="490"/>
                  </a:cubicBezTo>
                  <a:cubicBezTo>
                    <a:pt x="219" y="493"/>
                    <a:pt x="197" y="526"/>
                    <a:pt x="197" y="543"/>
                  </a:cubicBezTo>
                  <a:cubicBezTo>
                    <a:pt x="197" y="550"/>
                    <a:pt x="201" y="552"/>
                    <a:pt x="204" y="554"/>
                  </a:cubicBezTo>
                  <a:cubicBezTo>
                    <a:pt x="195" y="570"/>
                    <a:pt x="190" y="579"/>
                    <a:pt x="174" y="587"/>
                  </a:cubicBezTo>
                  <a:cubicBezTo>
                    <a:pt x="165" y="592"/>
                    <a:pt x="164" y="612"/>
                    <a:pt x="148" y="607"/>
                  </a:cubicBezTo>
                  <a:cubicBezTo>
                    <a:pt x="148" y="608"/>
                    <a:pt x="148" y="608"/>
                    <a:pt x="148" y="608"/>
                  </a:cubicBezTo>
                  <a:cubicBezTo>
                    <a:pt x="142" y="605"/>
                    <a:pt x="129" y="609"/>
                    <a:pt x="125" y="609"/>
                  </a:cubicBezTo>
                  <a:cubicBezTo>
                    <a:pt x="107" y="609"/>
                    <a:pt x="97" y="625"/>
                    <a:pt x="80" y="625"/>
                  </a:cubicBezTo>
                  <a:cubicBezTo>
                    <a:pt x="69" y="625"/>
                    <a:pt x="68" y="596"/>
                    <a:pt x="51" y="596"/>
                  </a:cubicBezTo>
                  <a:cubicBezTo>
                    <a:pt x="38" y="596"/>
                    <a:pt x="30" y="602"/>
                    <a:pt x="18" y="602"/>
                  </a:cubicBezTo>
                  <a:cubicBezTo>
                    <a:pt x="14" y="602"/>
                    <a:pt x="12" y="598"/>
                    <a:pt x="12" y="595"/>
                  </a:cubicBezTo>
                  <a:cubicBezTo>
                    <a:pt x="12" y="578"/>
                    <a:pt x="12" y="573"/>
                    <a:pt x="12" y="563"/>
                  </a:cubicBezTo>
                  <a:cubicBezTo>
                    <a:pt x="6" y="563"/>
                    <a:pt x="0" y="559"/>
                    <a:pt x="0" y="552"/>
                  </a:cubicBezTo>
                  <a:cubicBezTo>
                    <a:pt x="0" y="542"/>
                    <a:pt x="8" y="540"/>
                    <a:pt x="8" y="534"/>
                  </a:cubicBezTo>
                  <a:cubicBezTo>
                    <a:pt x="8" y="514"/>
                    <a:pt x="15" y="493"/>
                    <a:pt x="15" y="473"/>
                  </a:cubicBezTo>
                  <a:cubicBezTo>
                    <a:pt x="15" y="461"/>
                    <a:pt x="7" y="450"/>
                    <a:pt x="7" y="442"/>
                  </a:cubicBezTo>
                  <a:cubicBezTo>
                    <a:pt x="7" y="438"/>
                    <a:pt x="33" y="421"/>
                    <a:pt x="37" y="421"/>
                  </a:cubicBezTo>
                  <a:cubicBezTo>
                    <a:pt x="40" y="421"/>
                    <a:pt x="44" y="426"/>
                    <a:pt x="48" y="424"/>
                  </a:cubicBezTo>
                  <a:cubicBezTo>
                    <a:pt x="83" y="424"/>
                    <a:pt x="83" y="424"/>
                    <a:pt x="83" y="424"/>
                  </a:cubicBezTo>
                  <a:cubicBezTo>
                    <a:pt x="86" y="427"/>
                    <a:pt x="92" y="428"/>
                    <a:pt x="95" y="429"/>
                  </a:cubicBezTo>
                  <a:cubicBezTo>
                    <a:pt x="132" y="429"/>
                    <a:pt x="132" y="429"/>
                    <a:pt x="132" y="429"/>
                  </a:cubicBezTo>
                  <a:cubicBezTo>
                    <a:pt x="141" y="427"/>
                    <a:pt x="145" y="432"/>
                    <a:pt x="153" y="432"/>
                  </a:cubicBezTo>
                  <a:cubicBezTo>
                    <a:pt x="158" y="432"/>
                    <a:pt x="170" y="428"/>
                    <a:pt x="172" y="428"/>
                  </a:cubicBezTo>
                  <a:cubicBezTo>
                    <a:pt x="172" y="412"/>
                    <a:pt x="182" y="408"/>
                    <a:pt x="182" y="392"/>
                  </a:cubicBezTo>
                  <a:cubicBezTo>
                    <a:pt x="182" y="389"/>
                    <a:pt x="181" y="375"/>
                    <a:pt x="181" y="370"/>
                  </a:cubicBezTo>
                  <a:cubicBezTo>
                    <a:pt x="179" y="372"/>
                    <a:pt x="179" y="372"/>
                    <a:pt x="179" y="372"/>
                  </a:cubicBezTo>
                  <a:cubicBezTo>
                    <a:pt x="181" y="369"/>
                    <a:pt x="183" y="363"/>
                    <a:pt x="183" y="360"/>
                  </a:cubicBezTo>
                  <a:cubicBezTo>
                    <a:pt x="183" y="353"/>
                    <a:pt x="178" y="354"/>
                    <a:pt x="178" y="348"/>
                  </a:cubicBezTo>
                  <a:cubicBezTo>
                    <a:pt x="163" y="348"/>
                    <a:pt x="158" y="334"/>
                    <a:pt x="158" y="321"/>
                  </a:cubicBezTo>
                  <a:cubicBezTo>
                    <a:pt x="154" y="320"/>
                    <a:pt x="153" y="316"/>
                    <a:pt x="149" y="315"/>
                  </a:cubicBezTo>
                  <a:cubicBezTo>
                    <a:pt x="137" y="311"/>
                    <a:pt x="104" y="305"/>
                    <a:pt x="104" y="293"/>
                  </a:cubicBezTo>
                  <a:cubicBezTo>
                    <a:pt x="103" y="293"/>
                    <a:pt x="103" y="291"/>
                    <a:pt x="103" y="290"/>
                  </a:cubicBezTo>
                  <a:cubicBezTo>
                    <a:pt x="103" y="283"/>
                    <a:pt x="124" y="278"/>
                    <a:pt x="132" y="276"/>
                  </a:cubicBezTo>
                  <a:cubicBezTo>
                    <a:pt x="134" y="280"/>
                    <a:pt x="146" y="284"/>
                    <a:pt x="152" y="284"/>
                  </a:cubicBezTo>
                  <a:cubicBezTo>
                    <a:pt x="158" y="284"/>
                    <a:pt x="167" y="280"/>
                    <a:pt x="170" y="280"/>
                  </a:cubicBezTo>
                  <a:cubicBezTo>
                    <a:pt x="170" y="274"/>
                    <a:pt x="170" y="274"/>
                    <a:pt x="170" y="274"/>
                  </a:cubicBezTo>
                  <a:cubicBezTo>
                    <a:pt x="164" y="272"/>
                    <a:pt x="167" y="261"/>
                    <a:pt x="166" y="258"/>
                  </a:cubicBezTo>
                  <a:cubicBezTo>
                    <a:pt x="166" y="252"/>
                    <a:pt x="166" y="252"/>
                    <a:pt x="166" y="252"/>
                  </a:cubicBezTo>
                  <a:cubicBezTo>
                    <a:pt x="173" y="252"/>
                    <a:pt x="173" y="252"/>
                    <a:pt x="173" y="252"/>
                  </a:cubicBezTo>
                  <a:cubicBezTo>
                    <a:pt x="179" y="258"/>
                    <a:pt x="187" y="262"/>
                    <a:pt x="196" y="262"/>
                  </a:cubicBezTo>
                  <a:cubicBezTo>
                    <a:pt x="202" y="262"/>
                    <a:pt x="208" y="256"/>
                    <a:pt x="209" y="250"/>
                  </a:cubicBezTo>
                  <a:cubicBezTo>
                    <a:pt x="232" y="250"/>
                    <a:pt x="238" y="233"/>
                    <a:pt x="242" y="214"/>
                  </a:cubicBezTo>
                  <a:cubicBezTo>
                    <a:pt x="247" y="214"/>
                    <a:pt x="249" y="213"/>
                    <a:pt x="253" y="212"/>
                  </a:cubicBezTo>
                  <a:cubicBezTo>
                    <a:pt x="257" y="210"/>
                    <a:pt x="288" y="198"/>
                    <a:pt x="291" y="194"/>
                  </a:cubicBezTo>
                  <a:cubicBezTo>
                    <a:pt x="297" y="188"/>
                    <a:pt x="295" y="179"/>
                    <a:pt x="295" y="169"/>
                  </a:cubicBezTo>
                  <a:cubicBezTo>
                    <a:pt x="295" y="166"/>
                    <a:pt x="301" y="161"/>
                    <a:pt x="302" y="160"/>
                  </a:cubicBezTo>
                  <a:cubicBezTo>
                    <a:pt x="313" y="149"/>
                    <a:pt x="323" y="136"/>
                    <a:pt x="341" y="136"/>
                  </a:cubicBezTo>
                  <a:cubicBezTo>
                    <a:pt x="351" y="136"/>
                    <a:pt x="346" y="139"/>
                    <a:pt x="351" y="136"/>
                  </a:cubicBezTo>
                  <a:cubicBezTo>
                    <a:pt x="354" y="139"/>
                    <a:pt x="356" y="133"/>
                    <a:pt x="357" y="131"/>
                  </a:cubicBezTo>
                  <a:cubicBezTo>
                    <a:pt x="363" y="125"/>
                    <a:pt x="370" y="130"/>
                    <a:pt x="376" y="130"/>
                  </a:cubicBezTo>
                  <a:cubicBezTo>
                    <a:pt x="381" y="130"/>
                    <a:pt x="393" y="123"/>
                    <a:pt x="393" y="117"/>
                  </a:cubicBezTo>
                  <a:cubicBezTo>
                    <a:pt x="393" y="113"/>
                    <a:pt x="388" y="97"/>
                    <a:pt x="388" y="97"/>
                  </a:cubicBezTo>
                  <a:cubicBezTo>
                    <a:pt x="385" y="75"/>
                    <a:pt x="373" y="69"/>
                    <a:pt x="373" y="50"/>
                  </a:cubicBezTo>
                  <a:cubicBezTo>
                    <a:pt x="373" y="16"/>
                    <a:pt x="402" y="14"/>
                    <a:pt x="421" y="0"/>
                  </a:cubicBezTo>
                  <a:cubicBezTo>
                    <a:pt x="421" y="9"/>
                    <a:pt x="421" y="9"/>
                    <a:pt x="421" y="9"/>
                  </a:cubicBezTo>
                  <a:cubicBezTo>
                    <a:pt x="417" y="17"/>
                    <a:pt x="417" y="22"/>
                    <a:pt x="417" y="30"/>
                  </a:cubicBezTo>
                  <a:cubicBezTo>
                    <a:pt x="417" y="38"/>
                    <a:pt x="425" y="39"/>
                    <a:pt x="431" y="39"/>
                  </a:cubicBezTo>
                  <a:cubicBezTo>
                    <a:pt x="431" y="41"/>
                    <a:pt x="431" y="43"/>
                    <a:pt x="431" y="45"/>
                  </a:cubicBezTo>
                  <a:cubicBezTo>
                    <a:pt x="431" y="49"/>
                    <a:pt x="424" y="51"/>
                    <a:pt x="422" y="53"/>
                  </a:cubicBezTo>
                  <a:cubicBezTo>
                    <a:pt x="414" y="61"/>
                    <a:pt x="405" y="68"/>
                    <a:pt x="405" y="82"/>
                  </a:cubicBezTo>
                  <a:cubicBezTo>
                    <a:pt x="405" y="90"/>
                    <a:pt x="409" y="96"/>
                    <a:pt x="413" y="97"/>
                  </a:cubicBezTo>
                  <a:cubicBezTo>
                    <a:pt x="413" y="101"/>
                    <a:pt x="414" y="103"/>
                    <a:pt x="413" y="105"/>
                  </a:cubicBezTo>
                  <a:cubicBezTo>
                    <a:pt x="422" y="105"/>
                    <a:pt x="425" y="109"/>
                    <a:pt x="432" y="109"/>
                  </a:cubicBezTo>
                  <a:cubicBezTo>
                    <a:pt x="433" y="113"/>
                    <a:pt x="435" y="118"/>
                    <a:pt x="437" y="118"/>
                  </a:cubicBezTo>
                  <a:cubicBezTo>
                    <a:pt x="457" y="118"/>
                    <a:pt x="472" y="100"/>
                    <a:pt x="489" y="102"/>
                  </a:cubicBezTo>
                  <a:cubicBezTo>
                    <a:pt x="488" y="106"/>
                    <a:pt x="485" y="109"/>
                    <a:pt x="485" y="111"/>
                  </a:cubicBezTo>
                  <a:cubicBezTo>
                    <a:pt x="485" y="113"/>
                    <a:pt x="498" y="122"/>
                    <a:pt x="498" y="122"/>
                  </a:cubicBezTo>
                  <a:cubicBezTo>
                    <a:pt x="506" y="122"/>
                    <a:pt x="507" y="117"/>
                    <a:pt x="510" y="115"/>
                  </a:cubicBezTo>
                  <a:cubicBezTo>
                    <a:pt x="523" y="109"/>
                    <a:pt x="533" y="111"/>
                    <a:pt x="545" y="105"/>
                  </a:cubicBezTo>
                  <a:cubicBezTo>
                    <a:pt x="551" y="102"/>
                    <a:pt x="563" y="90"/>
                    <a:pt x="573" y="90"/>
                  </a:cubicBezTo>
                  <a:cubicBezTo>
                    <a:pt x="582" y="90"/>
                    <a:pt x="593" y="91"/>
                    <a:pt x="598" y="94"/>
                  </a:cubicBezTo>
                  <a:cubicBezTo>
                    <a:pt x="597" y="97"/>
                    <a:pt x="595" y="101"/>
                    <a:pt x="595" y="102"/>
                  </a:cubicBezTo>
                  <a:cubicBezTo>
                    <a:pt x="615" y="102"/>
                    <a:pt x="635" y="98"/>
                    <a:pt x="650" y="98"/>
                  </a:cubicBezTo>
                  <a:cubicBezTo>
                    <a:pt x="664" y="98"/>
                    <a:pt x="673" y="97"/>
                    <a:pt x="688" y="97"/>
                  </a:cubicBezTo>
                  <a:cubicBezTo>
                    <a:pt x="704" y="97"/>
                    <a:pt x="712" y="127"/>
                    <a:pt x="712" y="144"/>
                  </a:cubicBezTo>
                  <a:cubicBezTo>
                    <a:pt x="712" y="155"/>
                    <a:pt x="701" y="160"/>
                    <a:pt x="701" y="171"/>
                  </a:cubicBezTo>
                  <a:cubicBezTo>
                    <a:pt x="701" y="187"/>
                    <a:pt x="716" y="198"/>
                    <a:pt x="716" y="213"/>
                  </a:cubicBezTo>
                  <a:cubicBezTo>
                    <a:pt x="716" y="222"/>
                    <a:pt x="701" y="225"/>
                    <a:pt x="698" y="230"/>
                  </a:cubicBezTo>
                  <a:cubicBezTo>
                    <a:pt x="689" y="245"/>
                    <a:pt x="686" y="257"/>
                    <a:pt x="686" y="276"/>
                  </a:cubicBezTo>
                  <a:cubicBezTo>
                    <a:pt x="686" y="299"/>
                    <a:pt x="701" y="294"/>
                    <a:pt x="719" y="294"/>
                  </a:cubicBezTo>
                  <a:cubicBezTo>
                    <a:pt x="743" y="294"/>
                    <a:pt x="754" y="284"/>
                    <a:pt x="773" y="284"/>
                  </a:cubicBezTo>
                  <a:cubicBezTo>
                    <a:pt x="793" y="284"/>
                    <a:pt x="788" y="325"/>
                    <a:pt x="807" y="325"/>
                  </a:cubicBezTo>
                  <a:cubicBezTo>
                    <a:pt x="807" y="357"/>
                    <a:pt x="807" y="357"/>
                    <a:pt x="807" y="357"/>
                  </a:cubicBezTo>
                  <a:cubicBezTo>
                    <a:pt x="807" y="360"/>
                    <a:pt x="810" y="361"/>
                    <a:pt x="811" y="363"/>
                  </a:cubicBezTo>
                  <a:cubicBezTo>
                    <a:pt x="815" y="368"/>
                    <a:pt x="815" y="368"/>
                    <a:pt x="815" y="368"/>
                  </a:cubicBezTo>
                  <a:cubicBezTo>
                    <a:pt x="819" y="368"/>
                    <a:pt x="828" y="364"/>
                    <a:pt x="833" y="363"/>
                  </a:cubicBezTo>
                  <a:cubicBezTo>
                    <a:pt x="834" y="367"/>
                    <a:pt x="833" y="371"/>
                    <a:pt x="834" y="375"/>
                  </a:cubicBezTo>
                  <a:cubicBezTo>
                    <a:pt x="826" y="377"/>
                    <a:pt x="818" y="380"/>
                    <a:pt x="818" y="388"/>
                  </a:cubicBezTo>
                  <a:close/>
                </a:path>
              </a:pathLst>
            </a:custGeom>
            <a:solidFill>
              <a:srgbClr val="CF2A28"/>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29" name="Freeform 75">
              <a:extLst>
                <a:ext uri="{FF2B5EF4-FFF2-40B4-BE49-F238E27FC236}">
                  <a16:creationId xmlns:a16="http://schemas.microsoft.com/office/drawing/2014/main" id="{54A30942-47D9-4A4C-B19F-AEB5DB44FC0A}"/>
                </a:ext>
              </a:extLst>
            </p:cNvPr>
            <p:cNvSpPr>
              <a:spLocks/>
            </p:cNvSpPr>
            <p:nvPr/>
          </p:nvSpPr>
          <p:spPr bwMode="auto">
            <a:xfrm>
              <a:off x="2781" y="576"/>
              <a:ext cx="420" cy="428"/>
            </a:xfrm>
            <a:custGeom>
              <a:avLst/>
              <a:gdLst>
                <a:gd name="T0" fmla="*/ 113 w 562"/>
                <a:gd name="T1" fmla="*/ 425 h 572"/>
                <a:gd name="T2" fmla="*/ 7 w 562"/>
                <a:gd name="T3" fmla="*/ 457 h 572"/>
                <a:gd name="T4" fmla="*/ 20 w 562"/>
                <a:gd name="T5" fmla="*/ 433 h 572"/>
                <a:gd name="T6" fmla="*/ 13 w 562"/>
                <a:gd name="T7" fmla="*/ 416 h 572"/>
                <a:gd name="T8" fmla="*/ 16 w 562"/>
                <a:gd name="T9" fmla="*/ 342 h 572"/>
                <a:gd name="T10" fmla="*/ 94 w 562"/>
                <a:gd name="T11" fmla="*/ 294 h 572"/>
                <a:gd name="T12" fmla="*/ 145 w 562"/>
                <a:gd name="T13" fmla="*/ 233 h 572"/>
                <a:gd name="T14" fmla="*/ 166 w 562"/>
                <a:gd name="T15" fmla="*/ 183 h 572"/>
                <a:gd name="T16" fmla="*/ 243 w 562"/>
                <a:gd name="T17" fmla="*/ 99 h 572"/>
                <a:gd name="T18" fmla="*/ 213 w 562"/>
                <a:gd name="T19" fmla="*/ 102 h 572"/>
                <a:gd name="T20" fmla="*/ 213 w 562"/>
                <a:gd name="T21" fmla="*/ 87 h 572"/>
                <a:gd name="T22" fmla="*/ 226 w 562"/>
                <a:gd name="T23" fmla="*/ 79 h 572"/>
                <a:gd name="T24" fmla="*/ 253 w 562"/>
                <a:gd name="T25" fmla="*/ 102 h 572"/>
                <a:gd name="T26" fmla="*/ 255 w 562"/>
                <a:gd name="T27" fmla="*/ 80 h 572"/>
                <a:gd name="T28" fmla="*/ 288 w 562"/>
                <a:gd name="T29" fmla="*/ 66 h 572"/>
                <a:gd name="T30" fmla="*/ 314 w 562"/>
                <a:gd name="T31" fmla="*/ 50 h 572"/>
                <a:gd name="T32" fmla="*/ 342 w 562"/>
                <a:gd name="T33" fmla="*/ 38 h 572"/>
                <a:gd name="T34" fmla="*/ 378 w 562"/>
                <a:gd name="T35" fmla="*/ 29 h 572"/>
                <a:gd name="T36" fmla="*/ 383 w 562"/>
                <a:gd name="T37" fmla="*/ 8 h 572"/>
                <a:gd name="T38" fmla="*/ 439 w 562"/>
                <a:gd name="T39" fmla="*/ 10 h 572"/>
                <a:gd name="T40" fmla="*/ 456 w 562"/>
                <a:gd name="T41" fmla="*/ 12 h 572"/>
                <a:gd name="T42" fmla="*/ 488 w 562"/>
                <a:gd name="T43" fmla="*/ 4 h 572"/>
                <a:gd name="T44" fmla="*/ 507 w 562"/>
                <a:gd name="T45" fmla="*/ 10 h 572"/>
                <a:gd name="T46" fmla="*/ 503 w 562"/>
                <a:gd name="T47" fmla="*/ 42 h 572"/>
                <a:gd name="T48" fmla="*/ 541 w 562"/>
                <a:gd name="T49" fmla="*/ 57 h 572"/>
                <a:gd name="T50" fmla="*/ 530 w 562"/>
                <a:gd name="T51" fmla="*/ 129 h 572"/>
                <a:gd name="T52" fmla="*/ 531 w 562"/>
                <a:gd name="T53" fmla="*/ 203 h 572"/>
                <a:gd name="T54" fmla="*/ 547 w 562"/>
                <a:gd name="T55" fmla="*/ 266 h 572"/>
                <a:gd name="T56" fmla="*/ 562 w 562"/>
                <a:gd name="T57" fmla="*/ 310 h 572"/>
                <a:gd name="T58" fmla="*/ 437 w 562"/>
                <a:gd name="T59" fmla="*/ 404 h 572"/>
                <a:gd name="T60" fmla="*/ 375 w 562"/>
                <a:gd name="T61" fmla="*/ 405 h 572"/>
                <a:gd name="T62" fmla="*/ 353 w 562"/>
                <a:gd name="T63" fmla="*/ 360 h 572"/>
                <a:gd name="T64" fmla="*/ 338 w 562"/>
                <a:gd name="T65" fmla="*/ 314 h 572"/>
                <a:gd name="T66" fmla="*/ 435 w 562"/>
                <a:gd name="T67" fmla="*/ 234 h 572"/>
                <a:gd name="T68" fmla="*/ 346 w 562"/>
                <a:gd name="T69" fmla="*/ 242 h 572"/>
                <a:gd name="T70" fmla="*/ 295 w 562"/>
                <a:gd name="T71" fmla="*/ 304 h 572"/>
                <a:gd name="T72" fmla="*/ 251 w 562"/>
                <a:gd name="T73" fmla="*/ 362 h 572"/>
                <a:gd name="T74" fmla="*/ 257 w 562"/>
                <a:gd name="T75" fmla="*/ 392 h 572"/>
                <a:gd name="T76" fmla="*/ 261 w 562"/>
                <a:gd name="T77" fmla="*/ 455 h 572"/>
                <a:gd name="T78" fmla="*/ 251 w 562"/>
                <a:gd name="T79" fmla="*/ 509 h 572"/>
                <a:gd name="T80" fmla="*/ 208 w 562"/>
                <a:gd name="T81" fmla="*/ 547 h 572"/>
                <a:gd name="T82" fmla="*/ 155 w 562"/>
                <a:gd name="T83" fmla="*/ 535 h 572"/>
                <a:gd name="T84" fmla="*/ 140 w 562"/>
                <a:gd name="T85" fmla="*/ 485 h 572"/>
                <a:gd name="T86" fmla="*/ 130 w 562"/>
                <a:gd name="T87" fmla="*/ 441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2" h="572">
                  <a:moveTo>
                    <a:pt x="130" y="445"/>
                  </a:moveTo>
                  <a:cubicBezTo>
                    <a:pt x="120" y="440"/>
                    <a:pt x="119" y="433"/>
                    <a:pt x="113" y="425"/>
                  </a:cubicBezTo>
                  <a:cubicBezTo>
                    <a:pt x="97" y="449"/>
                    <a:pt x="73" y="479"/>
                    <a:pt x="41" y="479"/>
                  </a:cubicBezTo>
                  <a:cubicBezTo>
                    <a:pt x="37" y="479"/>
                    <a:pt x="7" y="460"/>
                    <a:pt x="7" y="457"/>
                  </a:cubicBezTo>
                  <a:cubicBezTo>
                    <a:pt x="7" y="451"/>
                    <a:pt x="17" y="447"/>
                    <a:pt x="20" y="445"/>
                  </a:cubicBezTo>
                  <a:cubicBezTo>
                    <a:pt x="20" y="433"/>
                    <a:pt x="20" y="433"/>
                    <a:pt x="20" y="433"/>
                  </a:cubicBezTo>
                  <a:cubicBezTo>
                    <a:pt x="10" y="433"/>
                    <a:pt x="10" y="433"/>
                    <a:pt x="1" y="437"/>
                  </a:cubicBezTo>
                  <a:cubicBezTo>
                    <a:pt x="1" y="432"/>
                    <a:pt x="9" y="422"/>
                    <a:pt x="13" y="416"/>
                  </a:cubicBezTo>
                  <a:cubicBezTo>
                    <a:pt x="1" y="402"/>
                    <a:pt x="0" y="382"/>
                    <a:pt x="0" y="360"/>
                  </a:cubicBezTo>
                  <a:cubicBezTo>
                    <a:pt x="0" y="348"/>
                    <a:pt x="12" y="349"/>
                    <a:pt x="16" y="342"/>
                  </a:cubicBezTo>
                  <a:cubicBezTo>
                    <a:pt x="25" y="328"/>
                    <a:pt x="34" y="319"/>
                    <a:pt x="50" y="314"/>
                  </a:cubicBezTo>
                  <a:cubicBezTo>
                    <a:pt x="64" y="310"/>
                    <a:pt x="67" y="291"/>
                    <a:pt x="94" y="294"/>
                  </a:cubicBezTo>
                  <a:cubicBezTo>
                    <a:pt x="86" y="292"/>
                    <a:pt x="83" y="290"/>
                    <a:pt x="76" y="288"/>
                  </a:cubicBezTo>
                  <a:cubicBezTo>
                    <a:pt x="110" y="280"/>
                    <a:pt x="122" y="252"/>
                    <a:pt x="145" y="233"/>
                  </a:cubicBezTo>
                  <a:cubicBezTo>
                    <a:pt x="154" y="226"/>
                    <a:pt x="153" y="201"/>
                    <a:pt x="159" y="201"/>
                  </a:cubicBezTo>
                  <a:cubicBezTo>
                    <a:pt x="159" y="201"/>
                    <a:pt x="166" y="183"/>
                    <a:pt x="166" y="183"/>
                  </a:cubicBezTo>
                  <a:cubicBezTo>
                    <a:pt x="175" y="167"/>
                    <a:pt x="186" y="156"/>
                    <a:pt x="202" y="149"/>
                  </a:cubicBezTo>
                  <a:cubicBezTo>
                    <a:pt x="218" y="143"/>
                    <a:pt x="239" y="116"/>
                    <a:pt x="243" y="99"/>
                  </a:cubicBezTo>
                  <a:cubicBezTo>
                    <a:pt x="224" y="103"/>
                    <a:pt x="216" y="114"/>
                    <a:pt x="198" y="114"/>
                  </a:cubicBezTo>
                  <a:cubicBezTo>
                    <a:pt x="202" y="108"/>
                    <a:pt x="210" y="104"/>
                    <a:pt x="213" y="102"/>
                  </a:cubicBezTo>
                  <a:cubicBezTo>
                    <a:pt x="210" y="102"/>
                    <a:pt x="202" y="100"/>
                    <a:pt x="202" y="100"/>
                  </a:cubicBezTo>
                  <a:cubicBezTo>
                    <a:pt x="203" y="92"/>
                    <a:pt x="207" y="87"/>
                    <a:pt x="213" y="87"/>
                  </a:cubicBezTo>
                  <a:cubicBezTo>
                    <a:pt x="216" y="87"/>
                    <a:pt x="217" y="90"/>
                    <a:pt x="219" y="90"/>
                  </a:cubicBezTo>
                  <a:cubicBezTo>
                    <a:pt x="222" y="85"/>
                    <a:pt x="224" y="82"/>
                    <a:pt x="226" y="79"/>
                  </a:cubicBezTo>
                  <a:cubicBezTo>
                    <a:pt x="230" y="84"/>
                    <a:pt x="231" y="88"/>
                    <a:pt x="228" y="94"/>
                  </a:cubicBezTo>
                  <a:cubicBezTo>
                    <a:pt x="241" y="94"/>
                    <a:pt x="244" y="102"/>
                    <a:pt x="253" y="102"/>
                  </a:cubicBezTo>
                  <a:cubicBezTo>
                    <a:pt x="257" y="102"/>
                    <a:pt x="266" y="83"/>
                    <a:pt x="267" y="82"/>
                  </a:cubicBezTo>
                  <a:cubicBezTo>
                    <a:pt x="262" y="80"/>
                    <a:pt x="262" y="79"/>
                    <a:pt x="255" y="80"/>
                  </a:cubicBezTo>
                  <a:cubicBezTo>
                    <a:pt x="259" y="74"/>
                    <a:pt x="265" y="67"/>
                    <a:pt x="272" y="67"/>
                  </a:cubicBezTo>
                  <a:cubicBezTo>
                    <a:pt x="278" y="67"/>
                    <a:pt x="282" y="69"/>
                    <a:pt x="288" y="66"/>
                  </a:cubicBezTo>
                  <a:cubicBezTo>
                    <a:pt x="284" y="62"/>
                    <a:pt x="285" y="63"/>
                    <a:pt x="282" y="59"/>
                  </a:cubicBezTo>
                  <a:cubicBezTo>
                    <a:pt x="289" y="52"/>
                    <a:pt x="303" y="52"/>
                    <a:pt x="314" y="50"/>
                  </a:cubicBezTo>
                  <a:cubicBezTo>
                    <a:pt x="314" y="59"/>
                    <a:pt x="314" y="59"/>
                    <a:pt x="314" y="59"/>
                  </a:cubicBezTo>
                  <a:cubicBezTo>
                    <a:pt x="324" y="57"/>
                    <a:pt x="326" y="39"/>
                    <a:pt x="342" y="38"/>
                  </a:cubicBezTo>
                  <a:cubicBezTo>
                    <a:pt x="342" y="52"/>
                    <a:pt x="342" y="52"/>
                    <a:pt x="342" y="52"/>
                  </a:cubicBezTo>
                  <a:cubicBezTo>
                    <a:pt x="352" y="32"/>
                    <a:pt x="365" y="37"/>
                    <a:pt x="378" y="29"/>
                  </a:cubicBezTo>
                  <a:cubicBezTo>
                    <a:pt x="372" y="27"/>
                    <a:pt x="367" y="25"/>
                    <a:pt x="367" y="20"/>
                  </a:cubicBezTo>
                  <a:cubicBezTo>
                    <a:pt x="367" y="16"/>
                    <a:pt x="381" y="13"/>
                    <a:pt x="383" y="8"/>
                  </a:cubicBezTo>
                  <a:cubicBezTo>
                    <a:pt x="388" y="13"/>
                    <a:pt x="392" y="20"/>
                    <a:pt x="399" y="20"/>
                  </a:cubicBezTo>
                  <a:cubicBezTo>
                    <a:pt x="410" y="20"/>
                    <a:pt x="439" y="0"/>
                    <a:pt x="439" y="10"/>
                  </a:cubicBezTo>
                  <a:cubicBezTo>
                    <a:pt x="439" y="21"/>
                    <a:pt x="426" y="25"/>
                    <a:pt x="423" y="36"/>
                  </a:cubicBezTo>
                  <a:cubicBezTo>
                    <a:pt x="438" y="37"/>
                    <a:pt x="443" y="19"/>
                    <a:pt x="456" y="12"/>
                  </a:cubicBezTo>
                  <a:cubicBezTo>
                    <a:pt x="459" y="17"/>
                    <a:pt x="459" y="21"/>
                    <a:pt x="459" y="26"/>
                  </a:cubicBezTo>
                  <a:cubicBezTo>
                    <a:pt x="470" y="15"/>
                    <a:pt x="476" y="12"/>
                    <a:pt x="488" y="4"/>
                  </a:cubicBezTo>
                  <a:cubicBezTo>
                    <a:pt x="489" y="14"/>
                    <a:pt x="487" y="21"/>
                    <a:pt x="496" y="22"/>
                  </a:cubicBezTo>
                  <a:cubicBezTo>
                    <a:pt x="498" y="16"/>
                    <a:pt x="501" y="10"/>
                    <a:pt x="507" y="10"/>
                  </a:cubicBezTo>
                  <a:cubicBezTo>
                    <a:pt x="511" y="10"/>
                    <a:pt x="528" y="20"/>
                    <a:pt x="534" y="23"/>
                  </a:cubicBezTo>
                  <a:cubicBezTo>
                    <a:pt x="527" y="42"/>
                    <a:pt x="521" y="36"/>
                    <a:pt x="503" y="42"/>
                  </a:cubicBezTo>
                  <a:cubicBezTo>
                    <a:pt x="511" y="48"/>
                    <a:pt x="516" y="49"/>
                    <a:pt x="516" y="54"/>
                  </a:cubicBezTo>
                  <a:cubicBezTo>
                    <a:pt x="523" y="55"/>
                    <a:pt x="539" y="57"/>
                    <a:pt x="541" y="57"/>
                  </a:cubicBezTo>
                  <a:cubicBezTo>
                    <a:pt x="531" y="65"/>
                    <a:pt x="503" y="79"/>
                    <a:pt x="503" y="98"/>
                  </a:cubicBezTo>
                  <a:cubicBezTo>
                    <a:pt x="503" y="113"/>
                    <a:pt x="530" y="112"/>
                    <a:pt x="530" y="129"/>
                  </a:cubicBezTo>
                  <a:cubicBezTo>
                    <a:pt x="530" y="143"/>
                    <a:pt x="516" y="149"/>
                    <a:pt x="516" y="163"/>
                  </a:cubicBezTo>
                  <a:cubicBezTo>
                    <a:pt x="516" y="178"/>
                    <a:pt x="531" y="187"/>
                    <a:pt x="531" y="203"/>
                  </a:cubicBezTo>
                  <a:cubicBezTo>
                    <a:pt x="531" y="212"/>
                    <a:pt x="524" y="217"/>
                    <a:pt x="524" y="226"/>
                  </a:cubicBezTo>
                  <a:cubicBezTo>
                    <a:pt x="524" y="244"/>
                    <a:pt x="547" y="249"/>
                    <a:pt x="547" y="266"/>
                  </a:cubicBezTo>
                  <a:cubicBezTo>
                    <a:pt x="547" y="271"/>
                    <a:pt x="540" y="275"/>
                    <a:pt x="538" y="277"/>
                  </a:cubicBezTo>
                  <a:cubicBezTo>
                    <a:pt x="544" y="289"/>
                    <a:pt x="562" y="292"/>
                    <a:pt x="562" y="310"/>
                  </a:cubicBezTo>
                  <a:cubicBezTo>
                    <a:pt x="562" y="336"/>
                    <a:pt x="509" y="366"/>
                    <a:pt x="494" y="388"/>
                  </a:cubicBezTo>
                  <a:cubicBezTo>
                    <a:pt x="486" y="404"/>
                    <a:pt x="451" y="406"/>
                    <a:pt x="437" y="404"/>
                  </a:cubicBezTo>
                  <a:cubicBezTo>
                    <a:pt x="422" y="408"/>
                    <a:pt x="404" y="416"/>
                    <a:pt x="391" y="416"/>
                  </a:cubicBezTo>
                  <a:cubicBezTo>
                    <a:pt x="381" y="416"/>
                    <a:pt x="375" y="414"/>
                    <a:pt x="375" y="405"/>
                  </a:cubicBezTo>
                  <a:cubicBezTo>
                    <a:pt x="359" y="405"/>
                    <a:pt x="342" y="394"/>
                    <a:pt x="342" y="377"/>
                  </a:cubicBezTo>
                  <a:cubicBezTo>
                    <a:pt x="342" y="370"/>
                    <a:pt x="350" y="364"/>
                    <a:pt x="353" y="360"/>
                  </a:cubicBezTo>
                  <a:cubicBezTo>
                    <a:pt x="345" y="357"/>
                    <a:pt x="338" y="339"/>
                    <a:pt x="338" y="330"/>
                  </a:cubicBezTo>
                  <a:cubicBezTo>
                    <a:pt x="338" y="324"/>
                    <a:pt x="340" y="319"/>
                    <a:pt x="338" y="314"/>
                  </a:cubicBezTo>
                  <a:cubicBezTo>
                    <a:pt x="370" y="314"/>
                    <a:pt x="387" y="270"/>
                    <a:pt x="406" y="258"/>
                  </a:cubicBezTo>
                  <a:cubicBezTo>
                    <a:pt x="417" y="252"/>
                    <a:pt x="435" y="248"/>
                    <a:pt x="435" y="234"/>
                  </a:cubicBezTo>
                  <a:cubicBezTo>
                    <a:pt x="435" y="214"/>
                    <a:pt x="410" y="211"/>
                    <a:pt x="391" y="211"/>
                  </a:cubicBezTo>
                  <a:cubicBezTo>
                    <a:pt x="366" y="211"/>
                    <a:pt x="346" y="220"/>
                    <a:pt x="346" y="242"/>
                  </a:cubicBezTo>
                  <a:cubicBezTo>
                    <a:pt x="346" y="252"/>
                    <a:pt x="348" y="256"/>
                    <a:pt x="346" y="261"/>
                  </a:cubicBezTo>
                  <a:cubicBezTo>
                    <a:pt x="346" y="279"/>
                    <a:pt x="311" y="295"/>
                    <a:pt x="295" y="304"/>
                  </a:cubicBezTo>
                  <a:cubicBezTo>
                    <a:pt x="282" y="312"/>
                    <a:pt x="269" y="315"/>
                    <a:pt x="261" y="330"/>
                  </a:cubicBezTo>
                  <a:cubicBezTo>
                    <a:pt x="255" y="341"/>
                    <a:pt x="263" y="356"/>
                    <a:pt x="251" y="362"/>
                  </a:cubicBezTo>
                  <a:cubicBezTo>
                    <a:pt x="251" y="377"/>
                    <a:pt x="251" y="377"/>
                    <a:pt x="251" y="377"/>
                  </a:cubicBezTo>
                  <a:cubicBezTo>
                    <a:pt x="255" y="381"/>
                    <a:pt x="257" y="386"/>
                    <a:pt x="257" y="392"/>
                  </a:cubicBezTo>
                  <a:cubicBezTo>
                    <a:pt x="271" y="394"/>
                    <a:pt x="291" y="408"/>
                    <a:pt x="291" y="424"/>
                  </a:cubicBezTo>
                  <a:cubicBezTo>
                    <a:pt x="291" y="436"/>
                    <a:pt x="269" y="455"/>
                    <a:pt x="261" y="455"/>
                  </a:cubicBezTo>
                  <a:cubicBezTo>
                    <a:pt x="246" y="455"/>
                    <a:pt x="240" y="478"/>
                    <a:pt x="240" y="495"/>
                  </a:cubicBezTo>
                  <a:cubicBezTo>
                    <a:pt x="240" y="505"/>
                    <a:pt x="247" y="508"/>
                    <a:pt x="251" y="509"/>
                  </a:cubicBezTo>
                  <a:cubicBezTo>
                    <a:pt x="249" y="530"/>
                    <a:pt x="231" y="532"/>
                    <a:pt x="228" y="547"/>
                  </a:cubicBezTo>
                  <a:cubicBezTo>
                    <a:pt x="218" y="547"/>
                    <a:pt x="214" y="547"/>
                    <a:pt x="208" y="547"/>
                  </a:cubicBezTo>
                  <a:cubicBezTo>
                    <a:pt x="195" y="547"/>
                    <a:pt x="191" y="572"/>
                    <a:pt x="172" y="572"/>
                  </a:cubicBezTo>
                  <a:cubicBezTo>
                    <a:pt x="166" y="572"/>
                    <a:pt x="155" y="539"/>
                    <a:pt x="155" y="535"/>
                  </a:cubicBezTo>
                  <a:cubicBezTo>
                    <a:pt x="155" y="532"/>
                    <a:pt x="157" y="529"/>
                    <a:pt x="157" y="527"/>
                  </a:cubicBezTo>
                  <a:cubicBezTo>
                    <a:pt x="144" y="513"/>
                    <a:pt x="145" y="502"/>
                    <a:pt x="140" y="485"/>
                  </a:cubicBezTo>
                  <a:cubicBezTo>
                    <a:pt x="136" y="473"/>
                    <a:pt x="125" y="470"/>
                    <a:pt x="125" y="455"/>
                  </a:cubicBezTo>
                  <a:cubicBezTo>
                    <a:pt x="125" y="450"/>
                    <a:pt x="129" y="443"/>
                    <a:pt x="130" y="441"/>
                  </a:cubicBezTo>
                  <a:lnTo>
                    <a:pt x="130" y="445"/>
                  </a:lnTo>
                  <a:close/>
                </a:path>
              </a:pathLst>
            </a:custGeom>
            <a:solidFill>
              <a:srgbClr val="CF2A28"/>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30" name="Freeform 76">
              <a:extLst>
                <a:ext uri="{FF2B5EF4-FFF2-40B4-BE49-F238E27FC236}">
                  <a16:creationId xmlns:a16="http://schemas.microsoft.com/office/drawing/2014/main" id="{7D9F4F8B-2889-46EE-87E7-5D8FCA74AE52}"/>
                </a:ext>
              </a:extLst>
            </p:cNvPr>
            <p:cNvSpPr>
              <a:spLocks/>
            </p:cNvSpPr>
            <p:nvPr/>
          </p:nvSpPr>
          <p:spPr bwMode="auto">
            <a:xfrm>
              <a:off x="3015" y="355"/>
              <a:ext cx="2744" cy="1071"/>
            </a:xfrm>
            <a:custGeom>
              <a:avLst/>
              <a:gdLst>
                <a:gd name="T0" fmla="*/ 2600 w 3672"/>
                <a:gd name="T1" fmla="*/ 1054 h 1433"/>
                <a:gd name="T2" fmla="*/ 2506 w 3672"/>
                <a:gd name="T3" fmla="*/ 875 h 1433"/>
                <a:gd name="T4" fmla="*/ 2858 w 3672"/>
                <a:gd name="T5" fmla="*/ 735 h 1433"/>
                <a:gd name="T6" fmla="*/ 3096 w 3672"/>
                <a:gd name="T7" fmla="*/ 624 h 1433"/>
                <a:gd name="T8" fmla="*/ 2934 w 3672"/>
                <a:gd name="T9" fmla="*/ 839 h 1433"/>
                <a:gd name="T10" fmla="*/ 3077 w 3672"/>
                <a:gd name="T11" fmla="*/ 815 h 1433"/>
                <a:gd name="T12" fmla="*/ 3414 w 3672"/>
                <a:gd name="T13" fmla="*/ 565 h 1433"/>
                <a:gd name="T14" fmla="*/ 3626 w 3672"/>
                <a:gd name="T15" fmla="*/ 517 h 1433"/>
                <a:gd name="T16" fmla="*/ 3248 w 3672"/>
                <a:gd name="T17" fmla="*/ 350 h 1433"/>
                <a:gd name="T18" fmla="*/ 2850 w 3672"/>
                <a:gd name="T19" fmla="*/ 286 h 1433"/>
                <a:gd name="T20" fmla="*/ 2464 w 3672"/>
                <a:gd name="T21" fmla="*/ 282 h 1433"/>
                <a:gd name="T22" fmla="*/ 2256 w 3672"/>
                <a:gd name="T23" fmla="*/ 175 h 1433"/>
                <a:gd name="T24" fmla="*/ 1892 w 3672"/>
                <a:gd name="T25" fmla="*/ 187 h 1433"/>
                <a:gd name="T26" fmla="*/ 1744 w 3672"/>
                <a:gd name="T27" fmla="*/ 48 h 1433"/>
                <a:gd name="T28" fmla="*/ 1301 w 3672"/>
                <a:gd name="T29" fmla="*/ 211 h 1433"/>
                <a:gd name="T30" fmla="*/ 1146 w 3672"/>
                <a:gd name="T31" fmla="*/ 266 h 1433"/>
                <a:gd name="T32" fmla="*/ 1105 w 3672"/>
                <a:gd name="T33" fmla="*/ 219 h 1433"/>
                <a:gd name="T34" fmla="*/ 877 w 3672"/>
                <a:gd name="T35" fmla="*/ 374 h 1433"/>
                <a:gd name="T36" fmla="*/ 552 w 3672"/>
                <a:gd name="T37" fmla="*/ 445 h 1433"/>
                <a:gd name="T38" fmla="*/ 366 w 3672"/>
                <a:gd name="T39" fmla="*/ 533 h 1433"/>
                <a:gd name="T40" fmla="*/ 393 w 3672"/>
                <a:gd name="T41" fmla="*/ 410 h 1433"/>
                <a:gd name="T42" fmla="*/ 217 w 3672"/>
                <a:gd name="T43" fmla="*/ 425 h 1433"/>
                <a:gd name="T44" fmla="*/ 234 w 3672"/>
                <a:gd name="T45" fmla="*/ 562 h 1433"/>
                <a:gd name="T46" fmla="*/ 199 w 3672"/>
                <a:gd name="T47" fmla="*/ 712 h 1433"/>
                <a:gd name="T48" fmla="*/ 86 w 3672"/>
                <a:gd name="T49" fmla="*/ 803 h 1433"/>
                <a:gd name="T50" fmla="*/ 27 w 3672"/>
                <a:gd name="T51" fmla="*/ 891 h 1433"/>
                <a:gd name="T52" fmla="*/ 93 w 3672"/>
                <a:gd name="T53" fmla="*/ 1006 h 1433"/>
                <a:gd name="T54" fmla="*/ 150 w 3672"/>
                <a:gd name="T55" fmla="*/ 1077 h 1433"/>
                <a:gd name="T56" fmla="*/ 192 w 3672"/>
                <a:gd name="T57" fmla="*/ 1161 h 1433"/>
                <a:gd name="T58" fmla="*/ 357 w 3672"/>
                <a:gd name="T59" fmla="*/ 1166 h 1433"/>
                <a:gd name="T60" fmla="*/ 385 w 3672"/>
                <a:gd name="T61" fmla="*/ 1128 h 1433"/>
                <a:gd name="T62" fmla="*/ 487 w 3672"/>
                <a:gd name="T63" fmla="*/ 1264 h 1433"/>
                <a:gd name="T64" fmla="*/ 601 w 3672"/>
                <a:gd name="T65" fmla="*/ 1319 h 1433"/>
                <a:gd name="T66" fmla="*/ 627 w 3672"/>
                <a:gd name="T67" fmla="*/ 1337 h 1433"/>
                <a:gd name="T68" fmla="*/ 599 w 3672"/>
                <a:gd name="T69" fmla="*/ 1142 h 1433"/>
                <a:gd name="T70" fmla="*/ 707 w 3672"/>
                <a:gd name="T71" fmla="*/ 1162 h 1433"/>
                <a:gd name="T72" fmla="*/ 732 w 3672"/>
                <a:gd name="T73" fmla="*/ 1262 h 1433"/>
                <a:gd name="T74" fmla="*/ 733 w 3672"/>
                <a:gd name="T75" fmla="*/ 1345 h 1433"/>
                <a:gd name="T76" fmla="*/ 766 w 3672"/>
                <a:gd name="T77" fmla="*/ 1361 h 1433"/>
                <a:gd name="T78" fmla="*/ 895 w 3672"/>
                <a:gd name="T79" fmla="*/ 1400 h 1433"/>
                <a:gd name="T80" fmla="*/ 960 w 3672"/>
                <a:gd name="T81" fmla="*/ 1407 h 1433"/>
                <a:gd name="T82" fmla="*/ 1044 w 3672"/>
                <a:gd name="T83" fmla="*/ 1388 h 1433"/>
                <a:gd name="T84" fmla="*/ 1123 w 3672"/>
                <a:gd name="T85" fmla="*/ 1391 h 1433"/>
                <a:gd name="T86" fmla="*/ 1161 w 3672"/>
                <a:gd name="T87" fmla="*/ 1348 h 1433"/>
                <a:gd name="T88" fmla="*/ 1423 w 3672"/>
                <a:gd name="T89" fmla="*/ 1069 h 1433"/>
                <a:gd name="T90" fmla="*/ 1707 w 3672"/>
                <a:gd name="T91" fmla="*/ 962 h 1433"/>
                <a:gd name="T92" fmla="*/ 2100 w 3672"/>
                <a:gd name="T93" fmla="*/ 1026 h 1433"/>
                <a:gd name="T94" fmla="*/ 2422 w 3672"/>
                <a:gd name="T95" fmla="*/ 1093 h 1433"/>
                <a:gd name="T96" fmla="*/ 2403 w 3672"/>
                <a:gd name="T97" fmla="*/ 1181 h 1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72" h="1433">
                  <a:moveTo>
                    <a:pt x="2400" y="1232"/>
                  </a:moveTo>
                  <a:cubicBezTo>
                    <a:pt x="2400" y="1232"/>
                    <a:pt x="2429" y="1240"/>
                    <a:pt x="2453" y="1240"/>
                  </a:cubicBezTo>
                  <a:cubicBezTo>
                    <a:pt x="2496" y="1240"/>
                    <a:pt x="2536" y="1145"/>
                    <a:pt x="2567" y="1113"/>
                  </a:cubicBezTo>
                  <a:cubicBezTo>
                    <a:pt x="2579" y="1100"/>
                    <a:pt x="2596" y="1074"/>
                    <a:pt x="2600" y="1054"/>
                  </a:cubicBezTo>
                  <a:cubicBezTo>
                    <a:pt x="2606" y="1030"/>
                    <a:pt x="2597" y="1016"/>
                    <a:pt x="2608" y="994"/>
                  </a:cubicBezTo>
                  <a:cubicBezTo>
                    <a:pt x="2613" y="985"/>
                    <a:pt x="2622" y="967"/>
                    <a:pt x="2622" y="950"/>
                  </a:cubicBezTo>
                  <a:cubicBezTo>
                    <a:pt x="2622" y="928"/>
                    <a:pt x="2589" y="886"/>
                    <a:pt x="2574" y="898"/>
                  </a:cubicBezTo>
                  <a:cubicBezTo>
                    <a:pt x="2529" y="934"/>
                    <a:pt x="2506" y="879"/>
                    <a:pt x="2506" y="875"/>
                  </a:cubicBezTo>
                  <a:cubicBezTo>
                    <a:pt x="2506" y="852"/>
                    <a:pt x="2546" y="828"/>
                    <a:pt x="2562" y="811"/>
                  </a:cubicBezTo>
                  <a:cubicBezTo>
                    <a:pt x="2586" y="786"/>
                    <a:pt x="2617" y="745"/>
                    <a:pt x="2650" y="735"/>
                  </a:cubicBezTo>
                  <a:cubicBezTo>
                    <a:pt x="2678" y="728"/>
                    <a:pt x="2768" y="720"/>
                    <a:pt x="2793" y="720"/>
                  </a:cubicBezTo>
                  <a:cubicBezTo>
                    <a:pt x="2824" y="720"/>
                    <a:pt x="2839" y="735"/>
                    <a:pt x="2858" y="735"/>
                  </a:cubicBezTo>
                  <a:cubicBezTo>
                    <a:pt x="2868" y="735"/>
                    <a:pt x="2875" y="735"/>
                    <a:pt x="2899" y="735"/>
                  </a:cubicBezTo>
                  <a:cubicBezTo>
                    <a:pt x="2912" y="683"/>
                    <a:pt x="2934" y="652"/>
                    <a:pt x="2987" y="652"/>
                  </a:cubicBezTo>
                  <a:cubicBezTo>
                    <a:pt x="3000" y="652"/>
                    <a:pt x="3006" y="648"/>
                    <a:pt x="3032" y="652"/>
                  </a:cubicBezTo>
                  <a:cubicBezTo>
                    <a:pt x="3019" y="662"/>
                    <a:pt x="3014" y="731"/>
                    <a:pt x="3096" y="624"/>
                  </a:cubicBezTo>
                  <a:cubicBezTo>
                    <a:pt x="3105" y="623"/>
                    <a:pt x="3144" y="640"/>
                    <a:pt x="3085" y="680"/>
                  </a:cubicBezTo>
                  <a:cubicBezTo>
                    <a:pt x="3064" y="694"/>
                    <a:pt x="3046" y="687"/>
                    <a:pt x="3032" y="708"/>
                  </a:cubicBezTo>
                  <a:cubicBezTo>
                    <a:pt x="3016" y="732"/>
                    <a:pt x="3002" y="762"/>
                    <a:pt x="2979" y="775"/>
                  </a:cubicBezTo>
                  <a:cubicBezTo>
                    <a:pt x="2960" y="786"/>
                    <a:pt x="2934" y="805"/>
                    <a:pt x="2934" y="839"/>
                  </a:cubicBezTo>
                  <a:cubicBezTo>
                    <a:pt x="2934" y="868"/>
                    <a:pt x="2943" y="964"/>
                    <a:pt x="2964" y="982"/>
                  </a:cubicBezTo>
                  <a:cubicBezTo>
                    <a:pt x="2979" y="958"/>
                    <a:pt x="2990" y="914"/>
                    <a:pt x="3021" y="906"/>
                  </a:cubicBezTo>
                  <a:cubicBezTo>
                    <a:pt x="3017" y="884"/>
                    <a:pt x="3051" y="879"/>
                    <a:pt x="3051" y="863"/>
                  </a:cubicBezTo>
                  <a:cubicBezTo>
                    <a:pt x="3051" y="836"/>
                    <a:pt x="3077" y="829"/>
                    <a:pt x="3077" y="815"/>
                  </a:cubicBezTo>
                  <a:cubicBezTo>
                    <a:pt x="3077" y="805"/>
                    <a:pt x="3070" y="796"/>
                    <a:pt x="3077" y="779"/>
                  </a:cubicBezTo>
                  <a:cubicBezTo>
                    <a:pt x="3139" y="642"/>
                    <a:pt x="3195" y="716"/>
                    <a:pt x="3217" y="716"/>
                  </a:cubicBezTo>
                  <a:cubicBezTo>
                    <a:pt x="3285" y="716"/>
                    <a:pt x="3333" y="625"/>
                    <a:pt x="3392" y="624"/>
                  </a:cubicBezTo>
                  <a:cubicBezTo>
                    <a:pt x="3504" y="622"/>
                    <a:pt x="3414" y="577"/>
                    <a:pt x="3414" y="565"/>
                  </a:cubicBezTo>
                  <a:cubicBezTo>
                    <a:pt x="3414" y="530"/>
                    <a:pt x="3458" y="536"/>
                    <a:pt x="3467" y="517"/>
                  </a:cubicBezTo>
                  <a:cubicBezTo>
                    <a:pt x="3471" y="509"/>
                    <a:pt x="3464" y="489"/>
                    <a:pt x="3479" y="489"/>
                  </a:cubicBezTo>
                  <a:cubicBezTo>
                    <a:pt x="3526" y="489"/>
                    <a:pt x="3566" y="557"/>
                    <a:pt x="3600" y="557"/>
                  </a:cubicBezTo>
                  <a:cubicBezTo>
                    <a:pt x="3615" y="557"/>
                    <a:pt x="3618" y="527"/>
                    <a:pt x="3626" y="517"/>
                  </a:cubicBezTo>
                  <a:cubicBezTo>
                    <a:pt x="3639" y="501"/>
                    <a:pt x="3651" y="503"/>
                    <a:pt x="3672" y="495"/>
                  </a:cubicBezTo>
                  <a:cubicBezTo>
                    <a:pt x="3645" y="457"/>
                    <a:pt x="3556" y="436"/>
                    <a:pt x="3513" y="410"/>
                  </a:cubicBezTo>
                  <a:cubicBezTo>
                    <a:pt x="3453" y="373"/>
                    <a:pt x="3374" y="334"/>
                    <a:pt x="3286" y="334"/>
                  </a:cubicBezTo>
                  <a:cubicBezTo>
                    <a:pt x="3261" y="334"/>
                    <a:pt x="3245" y="339"/>
                    <a:pt x="3248" y="350"/>
                  </a:cubicBezTo>
                  <a:cubicBezTo>
                    <a:pt x="3271" y="427"/>
                    <a:pt x="3213" y="349"/>
                    <a:pt x="3199" y="350"/>
                  </a:cubicBezTo>
                  <a:cubicBezTo>
                    <a:pt x="3024" y="346"/>
                    <a:pt x="3024" y="346"/>
                    <a:pt x="3024" y="346"/>
                  </a:cubicBezTo>
                  <a:cubicBezTo>
                    <a:pt x="3015" y="305"/>
                    <a:pt x="2989" y="290"/>
                    <a:pt x="2937" y="290"/>
                  </a:cubicBezTo>
                  <a:cubicBezTo>
                    <a:pt x="2909" y="290"/>
                    <a:pt x="2867" y="301"/>
                    <a:pt x="2850" y="286"/>
                  </a:cubicBezTo>
                  <a:cubicBezTo>
                    <a:pt x="2835" y="273"/>
                    <a:pt x="2834" y="254"/>
                    <a:pt x="2812" y="247"/>
                  </a:cubicBezTo>
                  <a:cubicBezTo>
                    <a:pt x="2766" y="231"/>
                    <a:pt x="2716" y="219"/>
                    <a:pt x="2657" y="219"/>
                  </a:cubicBezTo>
                  <a:cubicBezTo>
                    <a:pt x="2598" y="219"/>
                    <a:pt x="2590" y="251"/>
                    <a:pt x="2585" y="282"/>
                  </a:cubicBezTo>
                  <a:cubicBezTo>
                    <a:pt x="2529" y="282"/>
                    <a:pt x="2502" y="282"/>
                    <a:pt x="2464" y="282"/>
                  </a:cubicBezTo>
                  <a:cubicBezTo>
                    <a:pt x="2443" y="282"/>
                    <a:pt x="2440" y="264"/>
                    <a:pt x="2415" y="262"/>
                  </a:cubicBezTo>
                  <a:cubicBezTo>
                    <a:pt x="2412" y="274"/>
                    <a:pt x="2408" y="298"/>
                    <a:pt x="2396" y="298"/>
                  </a:cubicBezTo>
                  <a:cubicBezTo>
                    <a:pt x="2364" y="298"/>
                    <a:pt x="2350" y="257"/>
                    <a:pt x="2350" y="235"/>
                  </a:cubicBezTo>
                  <a:cubicBezTo>
                    <a:pt x="2350" y="229"/>
                    <a:pt x="2412" y="189"/>
                    <a:pt x="2256" y="175"/>
                  </a:cubicBezTo>
                  <a:cubicBezTo>
                    <a:pt x="2236" y="173"/>
                    <a:pt x="2225" y="182"/>
                    <a:pt x="2225" y="207"/>
                  </a:cubicBezTo>
                  <a:cubicBezTo>
                    <a:pt x="2142" y="207"/>
                    <a:pt x="2142" y="207"/>
                    <a:pt x="2142" y="207"/>
                  </a:cubicBezTo>
                  <a:cubicBezTo>
                    <a:pt x="2117" y="200"/>
                    <a:pt x="1986" y="184"/>
                    <a:pt x="1969" y="155"/>
                  </a:cubicBezTo>
                  <a:cubicBezTo>
                    <a:pt x="1870" y="240"/>
                    <a:pt x="1892" y="187"/>
                    <a:pt x="1892" y="187"/>
                  </a:cubicBezTo>
                  <a:cubicBezTo>
                    <a:pt x="1916" y="156"/>
                    <a:pt x="2145" y="91"/>
                    <a:pt x="1956" y="44"/>
                  </a:cubicBezTo>
                  <a:cubicBezTo>
                    <a:pt x="1877" y="44"/>
                    <a:pt x="1877" y="44"/>
                    <a:pt x="1877" y="44"/>
                  </a:cubicBezTo>
                  <a:cubicBezTo>
                    <a:pt x="1869" y="22"/>
                    <a:pt x="1853" y="0"/>
                    <a:pt x="1820" y="0"/>
                  </a:cubicBezTo>
                  <a:cubicBezTo>
                    <a:pt x="1781" y="0"/>
                    <a:pt x="1765" y="31"/>
                    <a:pt x="1744" y="48"/>
                  </a:cubicBezTo>
                  <a:cubicBezTo>
                    <a:pt x="1729" y="60"/>
                    <a:pt x="1631" y="101"/>
                    <a:pt x="1640" y="64"/>
                  </a:cubicBezTo>
                  <a:cubicBezTo>
                    <a:pt x="1615" y="72"/>
                    <a:pt x="1508" y="79"/>
                    <a:pt x="1453" y="131"/>
                  </a:cubicBezTo>
                  <a:cubicBezTo>
                    <a:pt x="1441" y="142"/>
                    <a:pt x="1438" y="175"/>
                    <a:pt x="1420" y="175"/>
                  </a:cubicBezTo>
                  <a:cubicBezTo>
                    <a:pt x="1395" y="175"/>
                    <a:pt x="1301" y="165"/>
                    <a:pt x="1301" y="211"/>
                  </a:cubicBezTo>
                  <a:cubicBezTo>
                    <a:pt x="1301" y="220"/>
                    <a:pt x="1310" y="230"/>
                    <a:pt x="1313" y="243"/>
                  </a:cubicBezTo>
                  <a:cubicBezTo>
                    <a:pt x="1296" y="254"/>
                    <a:pt x="1290" y="243"/>
                    <a:pt x="1237" y="243"/>
                  </a:cubicBezTo>
                  <a:cubicBezTo>
                    <a:pt x="1192" y="306"/>
                    <a:pt x="1196" y="233"/>
                    <a:pt x="1186" y="219"/>
                  </a:cubicBezTo>
                  <a:cubicBezTo>
                    <a:pt x="1182" y="244"/>
                    <a:pt x="1166" y="255"/>
                    <a:pt x="1146" y="266"/>
                  </a:cubicBezTo>
                  <a:cubicBezTo>
                    <a:pt x="1152" y="289"/>
                    <a:pt x="1185" y="312"/>
                    <a:pt x="1161" y="338"/>
                  </a:cubicBezTo>
                  <a:cubicBezTo>
                    <a:pt x="1145" y="356"/>
                    <a:pt x="1192" y="415"/>
                    <a:pt x="1167" y="415"/>
                  </a:cubicBezTo>
                  <a:cubicBezTo>
                    <a:pt x="1136" y="415"/>
                    <a:pt x="1127" y="295"/>
                    <a:pt x="1127" y="270"/>
                  </a:cubicBezTo>
                  <a:cubicBezTo>
                    <a:pt x="1127" y="243"/>
                    <a:pt x="1169" y="232"/>
                    <a:pt x="1105" y="219"/>
                  </a:cubicBezTo>
                  <a:cubicBezTo>
                    <a:pt x="1072" y="212"/>
                    <a:pt x="1010" y="268"/>
                    <a:pt x="1010" y="298"/>
                  </a:cubicBezTo>
                  <a:cubicBezTo>
                    <a:pt x="1010" y="335"/>
                    <a:pt x="1026" y="359"/>
                    <a:pt x="1044" y="378"/>
                  </a:cubicBezTo>
                  <a:cubicBezTo>
                    <a:pt x="1086" y="447"/>
                    <a:pt x="985" y="370"/>
                    <a:pt x="948" y="360"/>
                  </a:cubicBezTo>
                  <a:cubicBezTo>
                    <a:pt x="844" y="331"/>
                    <a:pt x="878" y="368"/>
                    <a:pt x="877" y="374"/>
                  </a:cubicBezTo>
                  <a:cubicBezTo>
                    <a:pt x="874" y="435"/>
                    <a:pt x="849" y="386"/>
                    <a:pt x="836" y="386"/>
                  </a:cubicBezTo>
                  <a:cubicBezTo>
                    <a:pt x="812" y="386"/>
                    <a:pt x="764" y="419"/>
                    <a:pt x="730" y="402"/>
                  </a:cubicBezTo>
                  <a:cubicBezTo>
                    <a:pt x="712" y="355"/>
                    <a:pt x="599" y="461"/>
                    <a:pt x="571" y="461"/>
                  </a:cubicBezTo>
                  <a:cubicBezTo>
                    <a:pt x="561" y="461"/>
                    <a:pt x="548" y="454"/>
                    <a:pt x="552" y="445"/>
                  </a:cubicBezTo>
                  <a:cubicBezTo>
                    <a:pt x="563" y="413"/>
                    <a:pt x="546" y="344"/>
                    <a:pt x="514" y="449"/>
                  </a:cubicBezTo>
                  <a:cubicBezTo>
                    <a:pt x="512" y="456"/>
                    <a:pt x="525" y="459"/>
                    <a:pt x="525" y="473"/>
                  </a:cubicBezTo>
                  <a:cubicBezTo>
                    <a:pt x="525" y="501"/>
                    <a:pt x="486" y="482"/>
                    <a:pt x="465" y="489"/>
                  </a:cubicBezTo>
                  <a:cubicBezTo>
                    <a:pt x="443" y="496"/>
                    <a:pt x="454" y="572"/>
                    <a:pt x="366" y="533"/>
                  </a:cubicBezTo>
                  <a:cubicBezTo>
                    <a:pt x="366" y="565"/>
                    <a:pt x="366" y="565"/>
                    <a:pt x="366" y="565"/>
                  </a:cubicBezTo>
                  <a:cubicBezTo>
                    <a:pt x="323" y="561"/>
                    <a:pt x="328" y="512"/>
                    <a:pt x="313" y="489"/>
                  </a:cubicBezTo>
                  <a:cubicBezTo>
                    <a:pt x="346" y="489"/>
                    <a:pt x="363" y="488"/>
                    <a:pt x="395" y="497"/>
                  </a:cubicBezTo>
                  <a:cubicBezTo>
                    <a:pt x="437" y="508"/>
                    <a:pt x="522" y="453"/>
                    <a:pt x="393" y="410"/>
                  </a:cubicBezTo>
                  <a:cubicBezTo>
                    <a:pt x="356" y="397"/>
                    <a:pt x="274" y="354"/>
                    <a:pt x="249" y="354"/>
                  </a:cubicBezTo>
                  <a:cubicBezTo>
                    <a:pt x="246" y="354"/>
                    <a:pt x="246" y="351"/>
                    <a:pt x="228" y="353"/>
                  </a:cubicBezTo>
                  <a:cubicBezTo>
                    <a:pt x="218" y="361"/>
                    <a:pt x="190" y="375"/>
                    <a:pt x="190" y="394"/>
                  </a:cubicBezTo>
                  <a:cubicBezTo>
                    <a:pt x="190" y="409"/>
                    <a:pt x="217" y="408"/>
                    <a:pt x="217" y="425"/>
                  </a:cubicBezTo>
                  <a:cubicBezTo>
                    <a:pt x="217" y="439"/>
                    <a:pt x="203" y="445"/>
                    <a:pt x="203" y="459"/>
                  </a:cubicBezTo>
                  <a:cubicBezTo>
                    <a:pt x="203" y="474"/>
                    <a:pt x="218" y="483"/>
                    <a:pt x="218" y="499"/>
                  </a:cubicBezTo>
                  <a:cubicBezTo>
                    <a:pt x="218" y="508"/>
                    <a:pt x="211" y="513"/>
                    <a:pt x="211" y="522"/>
                  </a:cubicBezTo>
                  <a:cubicBezTo>
                    <a:pt x="211" y="540"/>
                    <a:pt x="234" y="545"/>
                    <a:pt x="234" y="562"/>
                  </a:cubicBezTo>
                  <a:cubicBezTo>
                    <a:pt x="234" y="567"/>
                    <a:pt x="227" y="571"/>
                    <a:pt x="225" y="573"/>
                  </a:cubicBezTo>
                  <a:cubicBezTo>
                    <a:pt x="231" y="585"/>
                    <a:pt x="249" y="588"/>
                    <a:pt x="249" y="606"/>
                  </a:cubicBezTo>
                  <a:cubicBezTo>
                    <a:pt x="249" y="632"/>
                    <a:pt x="196" y="662"/>
                    <a:pt x="181" y="684"/>
                  </a:cubicBezTo>
                  <a:cubicBezTo>
                    <a:pt x="187" y="693"/>
                    <a:pt x="194" y="697"/>
                    <a:pt x="199" y="712"/>
                  </a:cubicBezTo>
                  <a:cubicBezTo>
                    <a:pt x="190" y="718"/>
                    <a:pt x="168" y="729"/>
                    <a:pt x="158" y="729"/>
                  </a:cubicBezTo>
                  <a:cubicBezTo>
                    <a:pt x="145" y="729"/>
                    <a:pt x="137" y="724"/>
                    <a:pt x="120" y="724"/>
                  </a:cubicBezTo>
                  <a:cubicBezTo>
                    <a:pt x="103" y="724"/>
                    <a:pt x="65" y="740"/>
                    <a:pt x="77" y="751"/>
                  </a:cubicBezTo>
                  <a:cubicBezTo>
                    <a:pt x="115" y="789"/>
                    <a:pt x="95" y="803"/>
                    <a:pt x="86" y="803"/>
                  </a:cubicBezTo>
                  <a:cubicBezTo>
                    <a:pt x="71" y="803"/>
                    <a:pt x="68" y="783"/>
                    <a:pt x="56" y="783"/>
                  </a:cubicBezTo>
                  <a:cubicBezTo>
                    <a:pt x="42" y="783"/>
                    <a:pt x="25" y="820"/>
                    <a:pt x="25" y="839"/>
                  </a:cubicBezTo>
                  <a:cubicBezTo>
                    <a:pt x="25" y="870"/>
                    <a:pt x="1" y="866"/>
                    <a:pt x="0" y="893"/>
                  </a:cubicBezTo>
                  <a:cubicBezTo>
                    <a:pt x="10" y="892"/>
                    <a:pt x="19" y="891"/>
                    <a:pt x="27" y="891"/>
                  </a:cubicBezTo>
                  <a:cubicBezTo>
                    <a:pt x="41" y="891"/>
                    <a:pt x="50" y="890"/>
                    <a:pt x="65" y="890"/>
                  </a:cubicBezTo>
                  <a:cubicBezTo>
                    <a:pt x="81" y="890"/>
                    <a:pt x="89" y="920"/>
                    <a:pt x="89" y="937"/>
                  </a:cubicBezTo>
                  <a:cubicBezTo>
                    <a:pt x="89" y="948"/>
                    <a:pt x="78" y="953"/>
                    <a:pt x="78" y="964"/>
                  </a:cubicBezTo>
                  <a:cubicBezTo>
                    <a:pt x="78" y="980"/>
                    <a:pt x="93" y="991"/>
                    <a:pt x="93" y="1006"/>
                  </a:cubicBezTo>
                  <a:cubicBezTo>
                    <a:pt x="93" y="1015"/>
                    <a:pt x="78" y="1018"/>
                    <a:pt x="75" y="1023"/>
                  </a:cubicBezTo>
                  <a:cubicBezTo>
                    <a:pt x="66" y="1038"/>
                    <a:pt x="63" y="1050"/>
                    <a:pt x="63" y="1069"/>
                  </a:cubicBezTo>
                  <a:cubicBezTo>
                    <a:pt x="63" y="1092"/>
                    <a:pt x="78" y="1087"/>
                    <a:pt x="96" y="1087"/>
                  </a:cubicBezTo>
                  <a:cubicBezTo>
                    <a:pt x="120" y="1087"/>
                    <a:pt x="131" y="1077"/>
                    <a:pt x="150" y="1077"/>
                  </a:cubicBezTo>
                  <a:cubicBezTo>
                    <a:pt x="170" y="1077"/>
                    <a:pt x="165" y="1118"/>
                    <a:pt x="184" y="1118"/>
                  </a:cubicBezTo>
                  <a:cubicBezTo>
                    <a:pt x="184" y="1150"/>
                    <a:pt x="184" y="1150"/>
                    <a:pt x="184" y="1150"/>
                  </a:cubicBezTo>
                  <a:cubicBezTo>
                    <a:pt x="184" y="1153"/>
                    <a:pt x="187" y="1154"/>
                    <a:pt x="188" y="1156"/>
                  </a:cubicBezTo>
                  <a:cubicBezTo>
                    <a:pt x="192" y="1161"/>
                    <a:pt x="192" y="1161"/>
                    <a:pt x="192" y="1161"/>
                  </a:cubicBezTo>
                  <a:cubicBezTo>
                    <a:pt x="196" y="1161"/>
                    <a:pt x="205" y="1157"/>
                    <a:pt x="210" y="1156"/>
                  </a:cubicBezTo>
                  <a:cubicBezTo>
                    <a:pt x="227" y="1151"/>
                    <a:pt x="228" y="1131"/>
                    <a:pt x="245" y="1131"/>
                  </a:cubicBezTo>
                  <a:cubicBezTo>
                    <a:pt x="259" y="1131"/>
                    <a:pt x="293" y="1190"/>
                    <a:pt x="304" y="1190"/>
                  </a:cubicBezTo>
                  <a:cubicBezTo>
                    <a:pt x="315" y="1190"/>
                    <a:pt x="351" y="1173"/>
                    <a:pt x="357" y="1166"/>
                  </a:cubicBezTo>
                  <a:cubicBezTo>
                    <a:pt x="355" y="1166"/>
                    <a:pt x="336" y="1162"/>
                    <a:pt x="336" y="1162"/>
                  </a:cubicBezTo>
                  <a:cubicBezTo>
                    <a:pt x="333" y="1162"/>
                    <a:pt x="323" y="1160"/>
                    <a:pt x="323" y="1150"/>
                  </a:cubicBezTo>
                  <a:cubicBezTo>
                    <a:pt x="323" y="1144"/>
                    <a:pt x="378" y="1123"/>
                    <a:pt x="399" y="1115"/>
                  </a:cubicBezTo>
                  <a:cubicBezTo>
                    <a:pt x="399" y="1115"/>
                    <a:pt x="389" y="1127"/>
                    <a:pt x="385" y="1128"/>
                  </a:cubicBezTo>
                  <a:cubicBezTo>
                    <a:pt x="387" y="1133"/>
                    <a:pt x="406" y="1155"/>
                    <a:pt x="362" y="1166"/>
                  </a:cubicBezTo>
                  <a:cubicBezTo>
                    <a:pt x="381" y="1213"/>
                    <a:pt x="468" y="1205"/>
                    <a:pt x="468" y="1268"/>
                  </a:cubicBezTo>
                  <a:cubicBezTo>
                    <a:pt x="471" y="1268"/>
                    <a:pt x="471" y="1268"/>
                    <a:pt x="471" y="1268"/>
                  </a:cubicBezTo>
                  <a:cubicBezTo>
                    <a:pt x="476" y="1266"/>
                    <a:pt x="481" y="1264"/>
                    <a:pt x="487" y="1264"/>
                  </a:cubicBezTo>
                  <a:cubicBezTo>
                    <a:pt x="511" y="1264"/>
                    <a:pt x="510" y="1279"/>
                    <a:pt x="518" y="1296"/>
                  </a:cubicBezTo>
                  <a:cubicBezTo>
                    <a:pt x="519" y="1299"/>
                    <a:pt x="534" y="1309"/>
                    <a:pt x="536" y="1309"/>
                  </a:cubicBezTo>
                  <a:cubicBezTo>
                    <a:pt x="549" y="1313"/>
                    <a:pt x="552" y="1337"/>
                    <a:pt x="574" y="1337"/>
                  </a:cubicBezTo>
                  <a:cubicBezTo>
                    <a:pt x="590" y="1337"/>
                    <a:pt x="590" y="1323"/>
                    <a:pt x="601" y="1319"/>
                  </a:cubicBezTo>
                  <a:cubicBezTo>
                    <a:pt x="607" y="1317"/>
                    <a:pt x="606" y="1317"/>
                    <a:pt x="611" y="1317"/>
                  </a:cubicBezTo>
                  <a:cubicBezTo>
                    <a:pt x="614" y="1321"/>
                    <a:pt x="614" y="1328"/>
                    <a:pt x="617" y="1331"/>
                  </a:cubicBezTo>
                  <a:cubicBezTo>
                    <a:pt x="616" y="1333"/>
                    <a:pt x="617" y="1334"/>
                    <a:pt x="617" y="1336"/>
                  </a:cubicBezTo>
                  <a:cubicBezTo>
                    <a:pt x="627" y="1337"/>
                    <a:pt x="627" y="1337"/>
                    <a:pt x="627" y="1337"/>
                  </a:cubicBezTo>
                  <a:cubicBezTo>
                    <a:pt x="636" y="1325"/>
                    <a:pt x="636" y="1305"/>
                    <a:pt x="649" y="1299"/>
                  </a:cubicBezTo>
                  <a:cubicBezTo>
                    <a:pt x="628" y="1287"/>
                    <a:pt x="597" y="1240"/>
                    <a:pt x="597" y="1212"/>
                  </a:cubicBezTo>
                  <a:cubicBezTo>
                    <a:pt x="597" y="1205"/>
                    <a:pt x="580" y="1193"/>
                    <a:pt x="580" y="1181"/>
                  </a:cubicBezTo>
                  <a:cubicBezTo>
                    <a:pt x="580" y="1177"/>
                    <a:pt x="595" y="1147"/>
                    <a:pt x="599" y="1142"/>
                  </a:cubicBezTo>
                  <a:cubicBezTo>
                    <a:pt x="602" y="1145"/>
                    <a:pt x="625" y="1131"/>
                    <a:pt x="627" y="1131"/>
                  </a:cubicBezTo>
                  <a:cubicBezTo>
                    <a:pt x="647" y="1123"/>
                    <a:pt x="659" y="1117"/>
                    <a:pt x="684" y="1117"/>
                  </a:cubicBezTo>
                  <a:cubicBezTo>
                    <a:pt x="725" y="1117"/>
                    <a:pt x="732" y="1138"/>
                    <a:pt x="747" y="1162"/>
                  </a:cubicBezTo>
                  <a:cubicBezTo>
                    <a:pt x="736" y="1171"/>
                    <a:pt x="721" y="1162"/>
                    <a:pt x="707" y="1162"/>
                  </a:cubicBezTo>
                  <a:cubicBezTo>
                    <a:pt x="686" y="1162"/>
                    <a:pt x="656" y="1183"/>
                    <a:pt x="654" y="1182"/>
                  </a:cubicBezTo>
                  <a:cubicBezTo>
                    <a:pt x="655" y="1198"/>
                    <a:pt x="667" y="1197"/>
                    <a:pt x="671" y="1206"/>
                  </a:cubicBezTo>
                  <a:cubicBezTo>
                    <a:pt x="686" y="1232"/>
                    <a:pt x="706" y="1243"/>
                    <a:pt x="706" y="1274"/>
                  </a:cubicBezTo>
                  <a:cubicBezTo>
                    <a:pt x="712" y="1271"/>
                    <a:pt x="727" y="1263"/>
                    <a:pt x="732" y="1262"/>
                  </a:cubicBezTo>
                  <a:cubicBezTo>
                    <a:pt x="733" y="1274"/>
                    <a:pt x="745" y="1280"/>
                    <a:pt x="745" y="1292"/>
                  </a:cubicBezTo>
                  <a:cubicBezTo>
                    <a:pt x="722" y="1292"/>
                    <a:pt x="722" y="1292"/>
                    <a:pt x="722" y="1292"/>
                  </a:cubicBezTo>
                  <a:cubicBezTo>
                    <a:pt x="715" y="1292"/>
                    <a:pt x="708" y="1300"/>
                    <a:pt x="707" y="1312"/>
                  </a:cubicBezTo>
                  <a:cubicBezTo>
                    <a:pt x="723" y="1314"/>
                    <a:pt x="733" y="1330"/>
                    <a:pt x="733" y="1345"/>
                  </a:cubicBezTo>
                  <a:cubicBezTo>
                    <a:pt x="733" y="1354"/>
                    <a:pt x="728" y="1356"/>
                    <a:pt x="728" y="1364"/>
                  </a:cubicBezTo>
                  <a:cubicBezTo>
                    <a:pt x="728" y="1371"/>
                    <a:pt x="735" y="1379"/>
                    <a:pt x="736" y="1380"/>
                  </a:cubicBezTo>
                  <a:cubicBezTo>
                    <a:pt x="736" y="1373"/>
                    <a:pt x="745" y="1373"/>
                    <a:pt x="752" y="1371"/>
                  </a:cubicBezTo>
                  <a:cubicBezTo>
                    <a:pt x="761" y="1367"/>
                    <a:pt x="758" y="1364"/>
                    <a:pt x="766" y="1361"/>
                  </a:cubicBezTo>
                  <a:cubicBezTo>
                    <a:pt x="780" y="1356"/>
                    <a:pt x="789" y="1359"/>
                    <a:pt x="800" y="1350"/>
                  </a:cubicBezTo>
                  <a:cubicBezTo>
                    <a:pt x="817" y="1360"/>
                    <a:pt x="827" y="1361"/>
                    <a:pt x="842" y="1367"/>
                  </a:cubicBezTo>
                  <a:cubicBezTo>
                    <a:pt x="861" y="1373"/>
                    <a:pt x="867" y="1391"/>
                    <a:pt x="889" y="1391"/>
                  </a:cubicBezTo>
                  <a:cubicBezTo>
                    <a:pt x="889" y="1395"/>
                    <a:pt x="894" y="1397"/>
                    <a:pt x="895" y="1400"/>
                  </a:cubicBezTo>
                  <a:cubicBezTo>
                    <a:pt x="897" y="1408"/>
                    <a:pt x="895" y="1418"/>
                    <a:pt x="899" y="1429"/>
                  </a:cubicBezTo>
                  <a:cubicBezTo>
                    <a:pt x="907" y="1419"/>
                    <a:pt x="914" y="1433"/>
                    <a:pt x="921" y="1433"/>
                  </a:cubicBezTo>
                  <a:cubicBezTo>
                    <a:pt x="930" y="1433"/>
                    <a:pt x="934" y="1425"/>
                    <a:pt x="939" y="1420"/>
                  </a:cubicBezTo>
                  <a:cubicBezTo>
                    <a:pt x="945" y="1414"/>
                    <a:pt x="954" y="1414"/>
                    <a:pt x="960" y="1407"/>
                  </a:cubicBezTo>
                  <a:cubicBezTo>
                    <a:pt x="973" y="1394"/>
                    <a:pt x="974" y="1373"/>
                    <a:pt x="993" y="1373"/>
                  </a:cubicBezTo>
                  <a:cubicBezTo>
                    <a:pt x="1001" y="1373"/>
                    <a:pt x="998" y="1376"/>
                    <a:pt x="1005" y="1376"/>
                  </a:cubicBezTo>
                  <a:cubicBezTo>
                    <a:pt x="1007" y="1386"/>
                    <a:pt x="1025" y="1379"/>
                    <a:pt x="1030" y="1379"/>
                  </a:cubicBezTo>
                  <a:cubicBezTo>
                    <a:pt x="1036" y="1379"/>
                    <a:pt x="1038" y="1388"/>
                    <a:pt x="1044" y="1388"/>
                  </a:cubicBezTo>
                  <a:cubicBezTo>
                    <a:pt x="1058" y="1388"/>
                    <a:pt x="1070" y="1379"/>
                    <a:pt x="1076" y="1368"/>
                  </a:cubicBezTo>
                  <a:cubicBezTo>
                    <a:pt x="1078" y="1369"/>
                    <a:pt x="1080" y="1368"/>
                    <a:pt x="1081" y="1368"/>
                  </a:cubicBezTo>
                  <a:cubicBezTo>
                    <a:pt x="1088" y="1368"/>
                    <a:pt x="1091" y="1349"/>
                    <a:pt x="1107" y="1349"/>
                  </a:cubicBezTo>
                  <a:cubicBezTo>
                    <a:pt x="1122" y="1349"/>
                    <a:pt x="1105" y="1391"/>
                    <a:pt x="1123" y="1391"/>
                  </a:cubicBezTo>
                  <a:cubicBezTo>
                    <a:pt x="1140" y="1391"/>
                    <a:pt x="1146" y="1377"/>
                    <a:pt x="1161" y="1377"/>
                  </a:cubicBezTo>
                  <a:cubicBezTo>
                    <a:pt x="1171" y="1377"/>
                    <a:pt x="1177" y="1377"/>
                    <a:pt x="1187" y="1379"/>
                  </a:cubicBezTo>
                  <a:cubicBezTo>
                    <a:pt x="1188" y="1375"/>
                    <a:pt x="1188" y="1375"/>
                    <a:pt x="1188" y="1375"/>
                  </a:cubicBezTo>
                  <a:cubicBezTo>
                    <a:pt x="1185" y="1356"/>
                    <a:pt x="1180" y="1352"/>
                    <a:pt x="1161" y="1348"/>
                  </a:cubicBezTo>
                  <a:cubicBezTo>
                    <a:pt x="1164" y="1332"/>
                    <a:pt x="1179" y="1296"/>
                    <a:pt x="1192" y="1296"/>
                  </a:cubicBezTo>
                  <a:cubicBezTo>
                    <a:pt x="1261" y="1296"/>
                    <a:pt x="1309" y="1258"/>
                    <a:pt x="1309" y="1169"/>
                  </a:cubicBezTo>
                  <a:cubicBezTo>
                    <a:pt x="1348" y="1163"/>
                    <a:pt x="1350" y="1114"/>
                    <a:pt x="1373" y="1117"/>
                  </a:cubicBezTo>
                  <a:cubicBezTo>
                    <a:pt x="1434" y="1125"/>
                    <a:pt x="1410" y="1080"/>
                    <a:pt x="1423" y="1069"/>
                  </a:cubicBezTo>
                  <a:cubicBezTo>
                    <a:pt x="1453" y="1042"/>
                    <a:pt x="1499" y="1041"/>
                    <a:pt x="1536" y="1018"/>
                  </a:cubicBezTo>
                  <a:cubicBezTo>
                    <a:pt x="1542" y="1015"/>
                    <a:pt x="1554" y="998"/>
                    <a:pt x="1566" y="998"/>
                  </a:cubicBezTo>
                  <a:cubicBezTo>
                    <a:pt x="1586" y="998"/>
                    <a:pt x="1618" y="1022"/>
                    <a:pt x="1650" y="1022"/>
                  </a:cubicBezTo>
                  <a:cubicBezTo>
                    <a:pt x="1691" y="1022"/>
                    <a:pt x="1683" y="962"/>
                    <a:pt x="1707" y="962"/>
                  </a:cubicBezTo>
                  <a:cubicBezTo>
                    <a:pt x="1720" y="962"/>
                    <a:pt x="1767" y="970"/>
                    <a:pt x="1771" y="982"/>
                  </a:cubicBezTo>
                  <a:cubicBezTo>
                    <a:pt x="1789" y="1033"/>
                    <a:pt x="1820" y="1006"/>
                    <a:pt x="1839" y="1006"/>
                  </a:cubicBezTo>
                  <a:cubicBezTo>
                    <a:pt x="1886" y="1006"/>
                    <a:pt x="1900" y="1046"/>
                    <a:pt x="1949" y="1046"/>
                  </a:cubicBezTo>
                  <a:cubicBezTo>
                    <a:pt x="1991" y="1046"/>
                    <a:pt x="2046" y="1004"/>
                    <a:pt x="2100" y="1026"/>
                  </a:cubicBezTo>
                  <a:cubicBezTo>
                    <a:pt x="2173" y="1055"/>
                    <a:pt x="2138" y="922"/>
                    <a:pt x="2233" y="922"/>
                  </a:cubicBezTo>
                  <a:cubicBezTo>
                    <a:pt x="2300" y="922"/>
                    <a:pt x="2298" y="979"/>
                    <a:pt x="2324" y="1022"/>
                  </a:cubicBezTo>
                  <a:cubicBezTo>
                    <a:pt x="2334" y="1038"/>
                    <a:pt x="2368" y="1040"/>
                    <a:pt x="2381" y="1054"/>
                  </a:cubicBezTo>
                  <a:cubicBezTo>
                    <a:pt x="2390" y="1064"/>
                    <a:pt x="2400" y="1093"/>
                    <a:pt x="2422" y="1093"/>
                  </a:cubicBezTo>
                  <a:cubicBezTo>
                    <a:pt x="2447" y="1093"/>
                    <a:pt x="2452" y="1069"/>
                    <a:pt x="2483" y="1069"/>
                  </a:cubicBezTo>
                  <a:cubicBezTo>
                    <a:pt x="2483" y="1089"/>
                    <a:pt x="2483" y="1089"/>
                    <a:pt x="2483" y="1089"/>
                  </a:cubicBezTo>
                  <a:cubicBezTo>
                    <a:pt x="2466" y="1107"/>
                    <a:pt x="2460" y="1149"/>
                    <a:pt x="2441" y="1161"/>
                  </a:cubicBezTo>
                  <a:cubicBezTo>
                    <a:pt x="2424" y="1171"/>
                    <a:pt x="2393" y="1174"/>
                    <a:pt x="2403" y="1181"/>
                  </a:cubicBezTo>
                  <a:cubicBezTo>
                    <a:pt x="2429" y="1198"/>
                    <a:pt x="2400" y="1232"/>
                    <a:pt x="2400" y="1232"/>
                  </a:cubicBezTo>
                  <a:close/>
                </a:path>
              </a:pathLst>
            </a:custGeom>
            <a:solidFill>
              <a:srgbClr val="92D050"/>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31" name="Freeform 77">
              <a:extLst>
                <a:ext uri="{FF2B5EF4-FFF2-40B4-BE49-F238E27FC236}">
                  <a16:creationId xmlns:a16="http://schemas.microsoft.com/office/drawing/2014/main" id="{5D34A993-5838-4AEF-8EDC-F6BA756F6508}"/>
                </a:ext>
              </a:extLst>
            </p:cNvPr>
            <p:cNvSpPr>
              <a:spLocks/>
            </p:cNvSpPr>
            <p:nvPr/>
          </p:nvSpPr>
          <p:spPr bwMode="auto">
            <a:xfrm>
              <a:off x="3883" y="1044"/>
              <a:ext cx="988" cy="655"/>
            </a:xfrm>
            <a:custGeom>
              <a:avLst/>
              <a:gdLst>
                <a:gd name="T0" fmla="*/ 1006 w 1322"/>
                <a:gd name="T1" fmla="*/ 554 h 876"/>
                <a:gd name="T2" fmla="*/ 985 w 1322"/>
                <a:gd name="T3" fmla="*/ 519 h 876"/>
                <a:gd name="T4" fmla="*/ 1055 w 1322"/>
                <a:gd name="T5" fmla="*/ 461 h 876"/>
                <a:gd name="T6" fmla="*/ 1011 w 1322"/>
                <a:gd name="T7" fmla="*/ 445 h 876"/>
                <a:gd name="T8" fmla="*/ 980 w 1322"/>
                <a:gd name="T9" fmla="*/ 461 h 876"/>
                <a:gd name="T10" fmla="*/ 949 w 1322"/>
                <a:gd name="T11" fmla="*/ 426 h 876"/>
                <a:gd name="T12" fmla="*/ 1014 w 1322"/>
                <a:gd name="T13" fmla="*/ 377 h 876"/>
                <a:gd name="T14" fmla="*/ 1041 w 1322"/>
                <a:gd name="T15" fmla="*/ 382 h 876"/>
                <a:gd name="T16" fmla="*/ 1089 w 1322"/>
                <a:gd name="T17" fmla="*/ 391 h 876"/>
                <a:gd name="T18" fmla="*/ 1114 w 1322"/>
                <a:gd name="T19" fmla="*/ 417 h 876"/>
                <a:gd name="T20" fmla="*/ 1113 w 1322"/>
                <a:gd name="T21" fmla="*/ 447 h 876"/>
                <a:gd name="T22" fmla="*/ 1144 w 1322"/>
                <a:gd name="T23" fmla="*/ 459 h 876"/>
                <a:gd name="T24" fmla="*/ 1132 w 1322"/>
                <a:gd name="T25" fmla="*/ 477 h 876"/>
                <a:gd name="T26" fmla="*/ 1143 w 1322"/>
                <a:gd name="T27" fmla="*/ 496 h 876"/>
                <a:gd name="T28" fmla="*/ 1140 w 1322"/>
                <a:gd name="T29" fmla="*/ 523 h 876"/>
                <a:gd name="T30" fmla="*/ 1147 w 1322"/>
                <a:gd name="T31" fmla="*/ 533 h 876"/>
                <a:gd name="T32" fmla="*/ 1186 w 1322"/>
                <a:gd name="T33" fmla="*/ 516 h 876"/>
                <a:gd name="T34" fmla="*/ 1173 w 1322"/>
                <a:gd name="T35" fmla="*/ 419 h 876"/>
                <a:gd name="T36" fmla="*/ 1182 w 1322"/>
                <a:gd name="T37" fmla="*/ 380 h 876"/>
                <a:gd name="T38" fmla="*/ 1239 w 1322"/>
                <a:gd name="T39" fmla="*/ 310 h 876"/>
                <a:gd name="T40" fmla="*/ 1280 w 1322"/>
                <a:gd name="T41" fmla="*/ 239 h 876"/>
                <a:gd name="T42" fmla="*/ 1322 w 1322"/>
                <a:gd name="T43" fmla="*/ 147 h 876"/>
                <a:gd name="T44" fmla="*/ 1220 w 1322"/>
                <a:gd name="T45" fmla="*/ 132 h 876"/>
                <a:gd name="T46" fmla="*/ 1072 w 1322"/>
                <a:gd name="T47" fmla="*/ 0 h 876"/>
                <a:gd name="T48" fmla="*/ 788 w 1322"/>
                <a:gd name="T49" fmla="*/ 124 h 876"/>
                <a:gd name="T50" fmla="*/ 610 w 1322"/>
                <a:gd name="T51" fmla="*/ 60 h 876"/>
                <a:gd name="T52" fmla="*/ 489 w 1322"/>
                <a:gd name="T53" fmla="*/ 100 h 876"/>
                <a:gd name="T54" fmla="*/ 375 w 1322"/>
                <a:gd name="T55" fmla="*/ 96 h 876"/>
                <a:gd name="T56" fmla="*/ 212 w 1322"/>
                <a:gd name="T57" fmla="*/ 195 h 876"/>
                <a:gd name="T58" fmla="*/ 31 w 1322"/>
                <a:gd name="T59" fmla="*/ 374 h 876"/>
                <a:gd name="T60" fmla="*/ 27 w 1322"/>
                <a:gd name="T61" fmla="*/ 453 h 876"/>
                <a:gd name="T62" fmla="*/ 44 w 1322"/>
                <a:gd name="T63" fmla="*/ 471 h 876"/>
                <a:gd name="T64" fmla="*/ 87 w 1322"/>
                <a:gd name="T65" fmla="*/ 505 h 876"/>
                <a:gd name="T66" fmla="*/ 143 w 1322"/>
                <a:gd name="T67" fmla="*/ 513 h 876"/>
                <a:gd name="T68" fmla="*/ 126 w 1322"/>
                <a:gd name="T69" fmla="*/ 572 h 876"/>
                <a:gd name="T70" fmla="*/ 109 w 1322"/>
                <a:gd name="T71" fmla="*/ 588 h 876"/>
                <a:gd name="T72" fmla="*/ 125 w 1322"/>
                <a:gd name="T73" fmla="*/ 618 h 876"/>
                <a:gd name="T74" fmla="*/ 190 w 1322"/>
                <a:gd name="T75" fmla="*/ 645 h 876"/>
                <a:gd name="T76" fmla="*/ 227 w 1322"/>
                <a:gd name="T77" fmla="*/ 672 h 876"/>
                <a:gd name="T78" fmla="*/ 275 w 1322"/>
                <a:gd name="T79" fmla="*/ 694 h 876"/>
                <a:gd name="T80" fmla="*/ 321 w 1322"/>
                <a:gd name="T81" fmla="*/ 690 h 876"/>
                <a:gd name="T82" fmla="*/ 361 w 1322"/>
                <a:gd name="T83" fmla="*/ 687 h 876"/>
                <a:gd name="T84" fmla="*/ 439 w 1322"/>
                <a:gd name="T85" fmla="*/ 671 h 876"/>
                <a:gd name="T86" fmla="*/ 473 w 1322"/>
                <a:gd name="T87" fmla="*/ 661 h 876"/>
                <a:gd name="T88" fmla="*/ 484 w 1322"/>
                <a:gd name="T89" fmla="*/ 654 h 876"/>
                <a:gd name="T90" fmla="*/ 543 w 1322"/>
                <a:gd name="T91" fmla="*/ 721 h 876"/>
                <a:gd name="T92" fmla="*/ 526 w 1322"/>
                <a:gd name="T93" fmla="*/ 791 h 876"/>
                <a:gd name="T94" fmla="*/ 558 w 1322"/>
                <a:gd name="T95" fmla="*/ 811 h 876"/>
                <a:gd name="T96" fmla="*/ 594 w 1322"/>
                <a:gd name="T97" fmla="*/ 843 h 876"/>
                <a:gd name="T98" fmla="*/ 603 w 1322"/>
                <a:gd name="T99" fmla="*/ 852 h 876"/>
                <a:gd name="T100" fmla="*/ 607 w 1322"/>
                <a:gd name="T101" fmla="*/ 824 h 876"/>
                <a:gd name="T102" fmla="*/ 652 w 1322"/>
                <a:gd name="T103" fmla="*/ 819 h 876"/>
                <a:gd name="T104" fmla="*/ 714 w 1322"/>
                <a:gd name="T105" fmla="*/ 817 h 876"/>
                <a:gd name="T106" fmla="*/ 741 w 1322"/>
                <a:gd name="T107" fmla="*/ 848 h 876"/>
                <a:gd name="T108" fmla="*/ 781 w 1322"/>
                <a:gd name="T109" fmla="*/ 876 h 876"/>
                <a:gd name="T110" fmla="*/ 817 w 1322"/>
                <a:gd name="T111" fmla="*/ 849 h 876"/>
                <a:gd name="T112" fmla="*/ 864 w 1322"/>
                <a:gd name="T113" fmla="*/ 820 h 876"/>
                <a:gd name="T114" fmla="*/ 948 w 1322"/>
                <a:gd name="T115" fmla="*/ 791 h 876"/>
                <a:gd name="T116" fmla="*/ 989 w 1322"/>
                <a:gd name="T117" fmla="*/ 732 h 876"/>
                <a:gd name="T118" fmla="*/ 1037 w 1322"/>
                <a:gd name="T119" fmla="*/ 640 h 876"/>
                <a:gd name="T120" fmla="*/ 1007 w 1322"/>
                <a:gd name="T121" fmla="*/ 554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2" h="876">
                  <a:moveTo>
                    <a:pt x="1008" y="554"/>
                  </a:moveTo>
                  <a:cubicBezTo>
                    <a:pt x="1006" y="554"/>
                    <a:pt x="1006" y="554"/>
                    <a:pt x="1006" y="554"/>
                  </a:cubicBezTo>
                  <a:cubicBezTo>
                    <a:pt x="1006" y="554"/>
                    <a:pt x="1005" y="541"/>
                    <a:pt x="1005" y="539"/>
                  </a:cubicBezTo>
                  <a:cubicBezTo>
                    <a:pt x="999" y="538"/>
                    <a:pt x="985" y="530"/>
                    <a:pt x="985" y="519"/>
                  </a:cubicBezTo>
                  <a:cubicBezTo>
                    <a:pt x="985" y="509"/>
                    <a:pt x="998" y="508"/>
                    <a:pt x="1001" y="499"/>
                  </a:cubicBezTo>
                  <a:cubicBezTo>
                    <a:pt x="1008" y="477"/>
                    <a:pt x="1040" y="477"/>
                    <a:pt x="1055" y="461"/>
                  </a:cubicBezTo>
                  <a:cubicBezTo>
                    <a:pt x="1049" y="453"/>
                    <a:pt x="1038" y="461"/>
                    <a:pt x="1027" y="454"/>
                  </a:cubicBezTo>
                  <a:cubicBezTo>
                    <a:pt x="1022" y="451"/>
                    <a:pt x="1019" y="445"/>
                    <a:pt x="1011" y="445"/>
                  </a:cubicBezTo>
                  <a:cubicBezTo>
                    <a:pt x="1004" y="445"/>
                    <a:pt x="1004" y="462"/>
                    <a:pt x="1000" y="462"/>
                  </a:cubicBezTo>
                  <a:cubicBezTo>
                    <a:pt x="994" y="462"/>
                    <a:pt x="986" y="465"/>
                    <a:pt x="980" y="461"/>
                  </a:cubicBezTo>
                  <a:cubicBezTo>
                    <a:pt x="971" y="454"/>
                    <a:pt x="974" y="446"/>
                    <a:pt x="965" y="439"/>
                  </a:cubicBezTo>
                  <a:cubicBezTo>
                    <a:pt x="962" y="437"/>
                    <a:pt x="949" y="434"/>
                    <a:pt x="949" y="426"/>
                  </a:cubicBezTo>
                  <a:cubicBezTo>
                    <a:pt x="949" y="409"/>
                    <a:pt x="971" y="414"/>
                    <a:pt x="982" y="407"/>
                  </a:cubicBezTo>
                  <a:cubicBezTo>
                    <a:pt x="991" y="399"/>
                    <a:pt x="1008" y="387"/>
                    <a:pt x="1014" y="377"/>
                  </a:cubicBezTo>
                  <a:cubicBezTo>
                    <a:pt x="1016" y="375"/>
                    <a:pt x="1019" y="367"/>
                    <a:pt x="1027" y="367"/>
                  </a:cubicBezTo>
                  <a:cubicBezTo>
                    <a:pt x="1033" y="367"/>
                    <a:pt x="1041" y="377"/>
                    <a:pt x="1041" y="382"/>
                  </a:cubicBezTo>
                  <a:cubicBezTo>
                    <a:pt x="1041" y="395"/>
                    <a:pt x="1027" y="400"/>
                    <a:pt x="1027" y="414"/>
                  </a:cubicBezTo>
                  <a:cubicBezTo>
                    <a:pt x="1048" y="414"/>
                    <a:pt x="1065" y="391"/>
                    <a:pt x="1089" y="391"/>
                  </a:cubicBezTo>
                  <a:cubicBezTo>
                    <a:pt x="1098" y="391"/>
                    <a:pt x="1102" y="399"/>
                    <a:pt x="1114" y="399"/>
                  </a:cubicBezTo>
                  <a:cubicBezTo>
                    <a:pt x="1110" y="407"/>
                    <a:pt x="1114" y="407"/>
                    <a:pt x="1114" y="417"/>
                  </a:cubicBezTo>
                  <a:cubicBezTo>
                    <a:pt x="1114" y="425"/>
                    <a:pt x="1105" y="424"/>
                    <a:pt x="1105" y="434"/>
                  </a:cubicBezTo>
                  <a:cubicBezTo>
                    <a:pt x="1105" y="438"/>
                    <a:pt x="1108" y="447"/>
                    <a:pt x="1113" y="447"/>
                  </a:cubicBezTo>
                  <a:cubicBezTo>
                    <a:pt x="1115" y="447"/>
                    <a:pt x="1118" y="443"/>
                    <a:pt x="1123" y="443"/>
                  </a:cubicBezTo>
                  <a:cubicBezTo>
                    <a:pt x="1133" y="443"/>
                    <a:pt x="1144" y="449"/>
                    <a:pt x="1144" y="459"/>
                  </a:cubicBezTo>
                  <a:cubicBezTo>
                    <a:pt x="1144" y="465"/>
                    <a:pt x="1138" y="469"/>
                    <a:pt x="1132" y="469"/>
                  </a:cubicBezTo>
                  <a:cubicBezTo>
                    <a:pt x="1132" y="477"/>
                    <a:pt x="1132" y="477"/>
                    <a:pt x="1132" y="477"/>
                  </a:cubicBezTo>
                  <a:cubicBezTo>
                    <a:pt x="1133" y="479"/>
                    <a:pt x="1135" y="482"/>
                    <a:pt x="1139" y="483"/>
                  </a:cubicBezTo>
                  <a:cubicBezTo>
                    <a:pt x="1139" y="488"/>
                    <a:pt x="1143" y="492"/>
                    <a:pt x="1143" y="496"/>
                  </a:cubicBezTo>
                  <a:cubicBezTo>
                    <a:pt x="1143" y="499"/>
                    <a:pt x="1136" y="509"/>
                    <a:pt x="1136" y="515"/>
                  </a:cubicBezTo>
                  <a:cubicBezTo>
                    <a:pt x="1136" y="518"/>
                    <a:pt x="1136" y="522"/>
                    <a:pt x="1140" y="523"/>
                  </a:cubicBezTo>
                  <a:cubicBezTo>
                    <a:pt x="1139" y="527"/>
                    <a:pt x="1136" y="529"/>
                    <a:pt x="1136" y="533"/>
                  </a:cubicBezTo>
                  <a:cubicBezTo>
                    <a:pt x="1147" y="533"/>
                    <a:pt x="1147" y="533"/>
                    <a:pt x="1147" y="533"/>
                  </a:cubicBezTo>
                  <a:cubicBezTo>
                    <a:pt x="1152" y="528"/>
                    <a:pt x="1153" y="528"/>
                    <a:pt x="1162" y="526"/>
                  </a:cubicBezTo>
                  <a:cubicBezTo>
                    <a:pt x="1162" y="519"/>
                    <a:pt x="1181" y="518"/>
                    <a:pt x="1186" y="516"/>
                  </a:cubicBezTo>
                  <a:cubicBezTo>
                    <a:pt x="1196" y="513"/>
                    <a:pt x="1201" y="504"/>
                    <a:pt x="1201" y="486"/>
                  </a:cubicBezTo>
                  <a:cubicBezTo>
                    <a:pt x="1201" y="455"/>
                    <a:pt x="1189" y="437"/>
                    <a:pt x="1173" y="419"/>
                  </a:cubicBezTo>
                  <a:cubicBezTo>
                    <a:pt x="1166" y="412"/>
                    <a:pt x="1158" y="405"/>
                    <a:pt x="1160" y="391"/>
                  </a:cubicBezTo>
                  <a:cubicBezTo>
                    <a:pt x="1169" y="391"/>
                    <a:pt x="1176" y="386"/>
                    <a:pt x="1182" y="380"/>
                  </a:cubicBezTo>
                  <a:cubicBezTo>
                    <a:pt x="1188" y="374"/>
                    <a:pt x="1201" y="366"/>
                    <a:pt x="1204" y="360"/>
                  </a:cubicBezTo>
                  <a:cubicBezTo>
                    <a:pt x="1214" y="338"/>
                    <a:pt x="1220" y="325"/>
                    <a:pt x="1239" y="310"/>
                  </a:cubicBezTo>
                  <a:cubicBezTo>
                    <a:pt x="1239" y="310"/>
                    <a:pt x="1268" y="276"/>
                    <a:pt x="1242" y="259"/>
                  </a:cubicBezTo>
                  <a:cubicBezTo>
                    <a:pt x="1232" y="252"/>
                    <a:pt x="1263" y="249"/>
                    <a:pt x="1280" y="239"/>
                  </a:cubicBezTo>
                  <a:cubicBezTo>
                    <a:pt x="1299" y="227"/>
                    <a:pt x="1305" y="185"/>
                    <a:pt x="1322" y="167"/>
                  </a:cubicBezTo>
                  <a:cubicBezTo>
                    <a:pt x="1322" y="147"/>
                    <a:pt x="1322" y="147"/>
                    <a:pt x="1322" y="147"/>
                  </a:cubicBezTo>
                  <a:cubicBezTo>
                    <a:pt x="1291" y="147"/>
                    <a:pt x="1286" y="171"/>
                    <a:pt x="1261" y="171"/>
                  </a:cubicBezTo>
                  <a:cubicBezTo>
                    <a:pt x="1239" y="171"/>
                    <a:pt x="1229" y="142"/>
                    <a:pt x="1220" y="132"/>
                  </a:cubicBezTo>
                  <a:cubicBezTo>
                    <a:pt x="1207" y="118"/>
                    <a:pt x="1173" y="116"/>
                    <a:pt x="1163" y="100"/>
                  </a:cubicBezTo>
                  <a:cubicBezTo>
                    <a:pt x="1137" y="57"/>
                    <a:pt x="1139" y="0"/>
                    <a:pt x="1072" y="0"/>
                  </a:cubicBezTo>
                  <a:cubicBezTo>
                    <a:pt x="977" y="0"/>
                    <a:pt x="1012" y="133"/>
                    <a:pt x="939" y="104"/>
                  </a:cubicBezTo>
                  <a:cubicBezTo>
                    <a:pt x="885" y="82"/>
                    <a:pt x="830" y="124"/>
                    <a:pt x="788" y="124"/>
                  </a:cubicBezTo>
                  <a:cubicBezTo>
                    <a:pt x="739" y="124"/>
                    <a:pt x="725" y="84"/>
                    <a:pt x="678" y="84"/>
                  </a:cubicBezTo>
                  <a:cubicBezTo>
                    <a:pt x="659" y="84"/>
                    <a:pt x="628" y="111"/>
                    <a:pt x="610" y="60"/>
                  </a:cubicBezTo>
                  <a:cubicBezTo>
                    <a:pt x="606" y="48"/>
                    <a:pt x="559" y="40"/>
                    <a:pt x="546" y="40"/>
                  </a:cubicBezTo>
                  <a:cubicBezTo>
                    <a:pt x="522" y="40"/>
                    <a:pt x="530" y="100"/>
                    <a:pt x="489" y="100"/>
                  </a:cubicBezTo>
                  <a:cubicBezTo>
                    <a:pt x="457" y="100"/>
                    <a:pt x="425" y="76"/>
                    <a:pt x="405" y="76"/>
                  </a:cubicBezTo>
                  <a:cubicBezTo>
                    <a:pt x="393" y="76"/>
                    <a:pt x="381" y="93"/>
                    <a:pt x="375" y="96"/>
                  </a:cubicBezTo>
                  <a:cubicBezTo>
                    <a:pt x="338" y="119"/>
                    <a:pt x="292" y="120"/>
                    <a:pt x="262" y="147"/>
                  </a:cubicBezTo>
                  <a:cubicBezTo>
                    <a:pt x="249" y="158"/>
                    <a:pt x="273" y="203"/>
                    <a:pt x="212" y="195"/>
                  </a:cubicBezTo>
                  <a:cubicBezTo>
                    <a:pt x="189" y="192"/>
                    <a:pt x="187" y="241"/>
                    <a:pt x="148" y="247"/>
                  </a:cubicBezTo>
                  <a:cubicBezTo>
                    <a:pt x="148" y="336"/>
                    <a:pt x="100" y="374"/>
                    <a:pt x="31" y="374"/>
                  </a:cubicBezTo>
                  <a:cubicBezTo>
                    <a:pt x="18" y="374"/>
                    <a:pt x="3" y="410"/>
                    <a:pt x="0" y="426"/>
                  </a:cubicBezTo>
                  <a:cubicBezTo>
                    <a:pt x="19" y="430"/>
                    <a:pt x="24" y="434"/>
                    <a:pt x="27" y="453"/>
                  </a:cubicBezTo>
                  <a:cubicBezTo>
                    <a:pt x="26" y="457"/>
                    <a:pt x="26" y="457"/>
                    <a:pt x="26" y="457"/>
                  </a:cubicBezTo>
                  <a:cubicBezTo>
                    <a:pt x="26" y="471"/>
                    <a:pt x="33" y="467"/>
                    <a:pt x="44" y="471"/>
                  </a:cubicBezTo>
                  <a:cubicBezTo>
                    <a:pt x="53" y="473"/>
                    <a:pt x="49" y="484"/>
                    <a:pt x="53" y="488"/>
                  </a:cubicBezTo>
                  <a:cubicBezTo>
                    <a:pt x="65" y="500"/>
                    <a:pt x="73" y="500"/>
                    <a:pt x="87" y="505"/>
                  </a:cubicBezTo>
                  <a:cubicBezTo>
                    <a:pt x="100" y="503"/>
                    <a:pt x="106" y="491"/>
                    <a:pt x="118" y="491"/>
                  </a:cubicBezTo>
                  <a:cubicBezTo>
                    <a:pt x="125" y="491"/>
                    <a:pt x="143" y="505"/>
                    <a:pt x="143" y="513"/>
                  </a:cubicBezTo>
                  <a:cubicBezTo>
                    <a:pt x="143" y="534"/>
                    <a:pt x="115" y="531"/>
                    <a:pt x="115" y="552"/>
                  </a:cubicBezTo>
                  <a:cubicBezTo>
                    <a:pt x="115" y="561"/>
                    <a:pt x="126" y="563"/>
                    <a:pt x="126" y="572"/>
                  </a:cubicBezTo>
                  <a:cubicBezTo>
                    <a:pt x="126" y="582"/>
                    <a:pt x="117" y="581"/>
                    <a:pt x="109" y="581"/>
                  </a:cubicBezTo>
                  <a:cubicBezTo>
                    <a:pt x="109" y="588"/>
                    <a:pt x="109" y="588"/>
                    <a:pt x="109" y="588"/>
                  </a:cubicBezTo>
                  <a:cubicBezTo>
                    <a:pt x="111" y="597"/>
                    <a:pt x="110" y="604"/>
                    <a:pt x="113" y="613"/>
                  </a:cubicBezTo>
                  <a:cubicBezTo>
                    <a:pt x="115" y="618"/>
                    <a:pt x="122" y="617"/>
                    <a:pt x="125" y="618"/>
                  </a:cubicBezTo>
                  <a:cubicBezTo>
                    <a:pt x="139" y="623"/>
                    <a:pt x="143" y="633"/>
                    <a:pt x="156" y="636"/>
                  </a:cubicBezTo>
                  <a:cubicBezTo>
                    <a:pt x="173" y="640"/>
                    <a:pt x="181" y="635"/>
                    <a:pt x="190" y="645"/>
                  </a:cubicBezTo>
                  <a:cubicBezTo>
                    <a:pt x="199" y="655"/>
                    <a:pt x="207" y="651"/>
                    <a:pt x="218" y="657"/>
                  </a:cubicBezTo>
                  <a:cubicBezTo>
                    <a:pt x="224" y="660"/>
                    <a:pt x="224" y="666"/>
                    <a:pt x="227" y="672"/>
                  </a:cubicBezTo>
                  <a:cubicBezTo>
                    <a:pt x="230" y="678"/>
                    <a:pt x="236" y="671"/>
                    <a:pt x="240" y="674"/>
                  </a:cubicBezTo>
                  <a:cubicBezTo>
                    <a:pt x="251" y="682"/>
                    <a:pt x="258" y="694"/>
                    <a:pt x="275" y="694"/>
                  </a:cubicBezTo>
                  <a:cubicBezTo>
                    <a:pt x="286" y="694"/>
                    <a:pt x="296" y="694"/>
                    <a:pt x="307" y="694"/>
                  </a:cubicBezTo>
                  <a:cubicBezTo>
                    <a:pt x="314" y="694"/>
                    <a:pt x="316" y="690"/>
                    <a:pt x="321" y="690"/>
                  </a:cubicBezTo>
                  <a:cubicBezTo>
                    <a:pt x="324" y="690"/>
                    <a:pt x="328" y="701"/>
                    <a:pt x="328" y="707"/>
                  </a:cubicBezTo>
                  <a:cubicBezTo>
                    <a:pt x="339" y="701"/>
                    <a:pt x="342" y="687"/>
                    <a:pt x="361" y="687"/>
                  </a:cubicBezTo>
                  <a:cubicBezTo>
                    <a:pt x="377" y="687"/>
                    <a:pt x="385" y="697"/>
                    <a:pt x="398" y="697"/>
                  </a:cubicBezTo>
                  <a:cubicBezTo>
                    <a:pt x="409" y="697"/>
                    <a:pt x="434" y="674"/>
                    <a:pt x="439" y="671"/>
                  </a:cubicBezTo>
                  <a:cubicBezTo>
                    <a:pt x="443" y="668"/>
                    <a:pt x="445" y="665"/>
                    <a:pt x="448" y="662"/>
                  </a:cubicBezTo>
                  <a:cubicBezTo>
                    <a:pt x="454" y="655"/>
                    <a:pt x="464" y="664"/>
                    <a:pt x="473" y="661"/>
                  </a:cubicBezTo>
                  <a:cubicBezTo>
                    <a:pt x="480" y="654"/>
                    <a:pt x="480" y="654"/>
                    <a:pt x="480" y="654"/>
                  </a:cubicBezTo>
                  <a:cubicBezTo>
                    <a:pt x="484" y="654"/>
                    <a:pt x="484" y="654"/>
                    <a:pt x="484" y="654"/>
                  </a:cubicBezTo>
                  <a:cubicBezTo>
                    <a:pt x="490" y="679"/>
                    <a:pt x="506" y="678"/>
                    <a:pt x="525" y="687"/>
                  </a:cubicBezTo>
                  <a:cubicBezTo>
                    <a:pt x="532" y="699"/>
                    <a:pt x="543" y="705"/>
                    <a:pt x="543" y="721"/>
                  </a:cubicBezTo>
                  <a:cubicBezTo>
                    <a:pt x="543" y="753"/>
                    <a:pt x="523" y="754"/>
                    <a:pt x="523" y="783"/>
                  </a:cubicBezTo>
                  <a:cubicBezTo>
                    <a:pt x="523" y="786"/>
                    <a:pt x="524" y="791"/>
                    <a:pt x="526" y="791"/>
                  </a:cubicBezTo>
                  <a:cubicBezTo>
                    <a:pt x="532" y="791"/>
                    <a:pt x="536" y="787"/>
                    <a:pt x="542" y="787"/>
                  </a:cubicBezTo>
                  <a:cubicBezTo>
                    <a:pt x="548" y="787"/>
                    <a:pt x="549" y="810"/>
                    <a:pt x="558" y="811"/>
                  </a:cubicBezTo>
                  <a:cubicBezTo>
                    <a:pt x="558" y="827"/>
                    <a:pt x="567" y="845"/>
                    <a:pt x="582" y="845"/>
                  </a:cubicBezTo>
                  <a:cubicBezTo>
                    <a:pt x="587" y="845"/>
                    <a:pt x="590" y="843"/>
                    <a:pt x="594" y="843"/>
                  </a:cubicBezTo>
                  <a:cubicBezTo>
                    <a:pt x="599" y="843"/>
                    <a:pt x="599" y="843"/>
                    <a:pt x="599" y="843"/>
                  </a:cubicBezTo>
                  <a:cubicBezTo>
                    <a:pt x="599" y="849"/>
                    <a:pt x="602" y="852"/>
                    <a:pt x="603" y="852"/>
                  </a:cubicBezTo>
                  <a:cubicBezTo>
                    <a:pt x="605" y="852"/>
                    <a:pt x="607" y="847"/>
                    <a:pt x="607" y="845"/>
                  </a:cubicBezTo>
                  <a:cubicBezTo>
                    <a:pt x="607" y="837"/>
                    <a:pt x="607" y="832"/>
                    <a:pt x="607" y="824"/>
                  </a:cubicBezTo>
                  <a:cubicBezTo>
                    <a:pt x="607" y="824"/>
                    <a:pt x="624" y="818"/>
                    <a:pt x="627" y="819"/>
                  </a:cubicBezTo>
                  <a:cubicBezTo>
                    <a:pt x="652" y="819"/>
                    <a:pt x="652" y="819"/>
                    <a:pt x="652" y="819"/>
                  </a:cubicBezTo>
                  <a:cubicBezTo>
                    <a:pt x="662" y="825"/>
                    <a:pt x="671" y="808"/>
                    <a:pt x="682" y="808"/>
                  </a:cubicBezTo>
                  <a:cubicBezTo>
                    <a:pt x="694" y="808"/>
                    <a:pt x="702" y="817"/>
                    <a:pt x="714" y="817"/>
                  </a:cubicBezTo>
                  <a:cubicBezTo>
                    <a:pt x="714" y="837"/>
                    <a:pt x="730" y="844"/>
                    <a:pt x="741" y="848"/>
                  </a:cubicBezTo>
                  <a:cubicBezTo>
                    <a:pt x="741" y="848"/>
                    <a:pt x="741" y="848"/>
                    <a:pt x="741" y="848"/>
                  </a:cubicBezTo>
                  <a:cubicBezTo>
                    <a:pt x="754" y="854"/>
                    <a:pt x="763" y="849"/>
                    <a:pt x="777" y="856"/>
                  </a:cubicBezTo>
                  <a:cubicBezTo>
                    <a:pt x="777" y="861"/>
                    <a:pt x="774" y="876"/>
                    <a:pt x="781" y="876"/>
                  </a:cubicBezTo>
                  <a:cubicBezTo>
                    <a:pt x="789" y="876"/>
                    <a:pt x="785" y="866"/>
                    <a:pt x="791" y="860"/>
                  </a:cubicBezTo>
                  <a:cubicBezTo>
                    <a:pt x="796" y="854"/>
                    <a:pt x="811" y="852"/>
                    <a:pt x="817" y="849"/>
                  </a:cubicBezTo>
                  <a:cubicBezTo>
                    <a:pt x="832" y="841"/>
                    <a:pt x="846" y="845"/>
                    <a:pt x="855" y="835"/>
                  </a:cubicBezTo>
                  <a:cubicBezTo>
                    <a:pt x="855" y="835"/>
                    <a:pt x="863" y="820"/>
                    <a:pt x="864" y="820"/>
                  </a:cubicBezTo>
                  <a:cubicBezTo>
                    <a:pt x="872" y="820"/>
                    <a:pt x="876" y="826"/>
                    <a:pt x="883" y="826"/>
                  </a:cubicBezTo>
                  <a:cubicBezTo>
                    <a:pt x="918" y="826"/>
                    <a:pt x="927" y="804"/>
                    <a:pt x="948" y="791"/>
                  </a:cubicBezTo>
                  <a:cubicBezTo>
                    <a:pt x="954" y="788"/>
                    <a:pt x="958" y="785"/>
                    <a:pt x="959" y="777"/>
                  </a:cubicBezTo>
                  <a:cubicBezTo>
                    <a:pt x="977" y="777"/>
                    <a:pt x="983" y="748"/>
                    <a:pt x="989" y="732"/>
                  </a:cubicBezTo>
                  <a:cubicBezTo>
                    <a:pt x="994" y="723"/>
                    <a:pt x="1014" y="691"/>
                    <a:pt x="1026" y="689"/>
                  </a:cubicBezTo>
                  <a:cubicBezTo>
                    <a:pt x="1026" y="671"/>
                    <a:pt x="1037" y="663"/>
                    <a:pt x="1037" y="640"/>
                  </a:cubicBezTo>
                  <a:cubicBezTo>
                    <a:pt x="1037" y="606"/>
                    <a:pt x="1030" y="593"/>
                    <a:pt x="1016" y="572"/>
                  </a:cubicBezTo>
                  <a:cubicBezTo>
                    <a:pt x="1014" y="568"/>
                    <a:pt x="1014" y="558"/>
                    <a:pt x="1007" y="554"/>
                  </a:cubicBezTo>
                  <a:lnTo>
                    <a:pt x="1008" y="554"/>
                  </a:lnTo>
                  <a:close/>
                </a:path>
              </a:pathLst>
            </a:custGeom>
            <a:solidFill>
              <a:srgbClr val="92D050"/>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32" name="Freeform 78">
              <a:extLst>
                <a:ext uri="{FF2B5EF4-FFF2-40B4-BE49-F238E27FC236}">
                  <a16:creationId xmlns:a16="http://schemas.microsoft.com/office/drawing/2014/main" id="{CA70B81A-4DE6-409C-B2B2-969BB10CF96E}"/>
                </a:ext>
              </a:extLst>
            </p:cNvPr>
            <p:cNvSpPr>
              <a:spLocks/>
            </p:cNvSpPr>
            <p:nvPr/>
          </p:nvSpPr>
          <p:spPr bwMode="auto">
            <a:xfrm>
              <a:off x="5574" y="555"/>
              <a:ext cx="57" cy="25"/>
            </a:xfrm>
            <a:custGeom>
              <a:avLst/>
              <a:gdLst>
                <a:gd name="T0" fmla="*/ 8 w 76"/>
                <a:gd name="T1" fmla="*/ 34 h 34"/>
                <a:gd name="T2" fmla="*/ 0 w 76"/>
                <a:gd name="T3" fmla="*/ 26 h 34"/>
                <a:gd name="T4" fmla="*/ 36 w 76"/>
                <a:gd name="T5" fmla="*/ 0 h 34"/>
                <a:gd name="T6" fmla="*/ 76 w 76"/>
                <a:gd name="T7" fmla="*/ 20 h 34"/>
                <a:gd name="T8" fmla="*/ 8 w 76"/>
                <a:gd name="T9" fmla="*/ 34 h 34"/>
              </a:gdLst>
              <a:ahLst/>
              <a:cxnLst>
                <a:cxn ang="0">
                  <a:pos x="T0" y="T1"/>
                </a:cxn>
                <a:cxn ang="0">
                  <a:pos x="T2" y="T3"/>
                </a:cxn>
                <a:cxn ang="0">
                  <a:pos x="T4" y="T5"/>
                </a:cxn>
                <a:cxn ang="0">
                  <a:pos x="T6" y="T7"/>
                </a:cxn>
                <a:cxn ang="0">
                  <a:pos x="T8" y="T9"/>
                </a:cxn>
              </a:cxnLst>
              <a:rect l="0" t="0" r="r" b="b"/>
              <a:pathLst>
                <a:path w="76" h="34">
                  <a:moveTo>
                    <a:pt x="8" y="34"/>
                  </a:moveTo>
                  <a:cubicBezTo>
                    <a:pt x="3" y="34"/>
                    <a:pt x="0" y="30"/>
                    <a:pt x="0" y="26"/>
                  </a:cubicBezTo>
                  <a:cubicBezTo>
                    <a:pt x="0" y="14"/>
                    <a:pt x="23" y="0"/>
                    <a:pt x="36" y="0"/>
                  </a:cubicBezTo>
                  <a:cubicBezTo>
                    <a:pt x="47" y="0"/>
                    <a:pt x="76" y="8"/>
                    <a:pt x="76" y="20"/>
                  </a:cubicBezTo>
                  <a:cubicBezTo>
                    <a:pt x="76" y="30"/>
                    <a:pt x="16" y="34"/>
                    <a:pt x="8" y="34"/>
                  </a:cubicBezTo>
                  <a:close/>
                </a:path>
              </a:pathLst>
            </a:custGeom>
            <a:solidFill>
              <a:srgbClr val="AFCD37"/>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33" name="Freeform 79">
              <a:extLst>
                <a:ext uri="{FF2B5EF4-FFF2-40B4-BE49-F238E27FC236}">
                  <a16:creationId xmlns:a16="http://schemas.microsoft.com/office/drawing/2014/main" id="{5A0F614B-0733-47BB-B019-033B6F8393C2}"/>
                </a:ext>
              </a:extLst>
            </p:cNvPr>
            <p:cNvSpPr>
              <a:spLocks/>
            </p:cNvSpPr>
            <p:nvPr/>
          </p:nvSpPr>
          <p:spPr bwMode="auto">
            <a:xfrm>
              <a:off x="5403" y="604"/>
              <a:ext cx="22" cy="14"/>
            </a:xfrm>
            <a:custGeom>
              <a:avLst/>
              <a:gdLst>
                <a:gd name="T0" fmla="*/ 22 w 30"/>
                <a:gd name="T1" fmla="*/ 18 h 18"/>
                <a:gd name="T2" fmla="*/ 30 w 30"/>
                <a:gd name="T3" fmla="*/ 10 h 18"/>
                <a:gd name="T4" fmla="*/ 25 w 30"/>
                <a:gd name="T5" fmla="*/ 0 h 18"/>
                <a:gd name="T6" fmla="*/ 0 w 30"/>
                <a:gd name="T7" fmla="*/ 0 h 18"/>
                <a:gd name="T8" fmla="*/ 22 w 30"/>
                <a:gd name="T9" fmla="*/ 18 h 18"/>
              </a:gdLst>
              <a:ahLst/>
              <a:cxnLst>
                <a:cxn ang="0">
                  <a:pos x="T0" y="T1"/>
                </a:cxn>
                <a:cxn ang="0">
                  <a:pos x="T2" y="T3"/>
                </a:cxn>
                <a:cxn ang="0">
                  <a:pos x="T4" y="T5"/>
                </a:cxn>
                <a:cxn ang="0">
                  <a:pos x="T6" y="T7"/>
                </a:cxn>
                <a:cxn ang="0">
                  <a:pos x="T8" y="T9"/>
                </a:cxn>
              </a:cxnLst>
              <a:rect l="0" t="0" r="r" b="b"/>
              <a:pathLst>
                <a:path w="30" h="18">
                  <a:moveTo>
                    <a:pt x="22" y="18"/>
                  </a:moveTo>
                  <a:cubicBezTo>
                    <a:pt x="26" y="18"/>
                    <a:pt x="30" y="14"/>
                    <a:pt x="30" y="10"/>
                  </a:cubicBezTo>
                  <a:cubicBezTo>
                    <a:pt x="30" y="5"/>
                    <a:pt x="26" y="3"/>
                    <a:pt x="25" y="0"/>
                  </a:cubicBezTo>
                  <a:cubicBezTo>
                    <a:pt x="0" y="0"/>
                    <a:pt x="0" y="0"/>
                    <a:pt x="0" y="0"/>
                  </a:cubicBezTo>
                  <a:cubicBezTo>
                    <a:pt x="4" y="10"/>
                    <a:pt x="12" y="18"/>
                    <a:pt x="22" y="1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34" name="Freeform 80">
              <a:extLst>
                <a:ext uri="{FF2B5EF4-FFF2-40B4-BE49-F238E27FC236}">
                  <a16:creationId xmlns:a16="http://schemas.microsoft.com/office/drawing/2014/main" id="{926B2772-4181-4E91-9511-C118902E6539}"/>
                </a:ext>
              </a:extLst>
            </p:cNvPr>
            <p:cNvSpPr>
              <a:spLocks/>
            </p:cNvSpPr>
            <p:nvPr/>
          </p:nvSpPr>
          <p:spPr bwMode="auto">
            <a:xfrm>
              <a:off x="4876" y="415"/>
              <a:ext cx="10" cy="14"/>
            </a:xfrm>
            <a:custGeom>
              <a:avLst/>
              <a:gdLst>
                <a:gd name="T0" fmla="*/ 14 w 14"/>
                <a:gd name="T1" fmla="*/ 8 h 19"/>
                <a:gd name="T2" fmla="*/ 6 w 14"/>
                <a:gd name="T3" fmla="*/ 0 h 19"/>
                <a:gd name="T4" fmla="*/ 0 w 14"/>
                <a:gd name="T5" fmla="*/ 12 h 19"/>
                <a:gd name="T6" fmla="*/ 6 w 14"/>
                <a:gd name="T7" fmla="*/ 19 h 19"/>
                <a:gd name="T8" fmla="*/ 14 w 14"/>
                <a:gd name="T9" fmla="*/ 7 h 19"/>
                <a:gd name="T10" fmla="*/ 12 w 14"/>
                <a:gd name="T11" fmla="*/ 7 h 19"/>
                <a:gd name="T12" fmla="*/ 14 w 14"/>
                <a:gd name="T13" fmla="*/ 8 h 19"/>
              </a:gdLst>
              <a:ahLst/>
              <a:cxnLst>
                <a:cxn ang="0">
                  <a:pos x="T0" y="T1"/>
                </a:cxn>
                <a:cxn ang="0">
                  <a:pos x="T2" y="T3"/>
                </a:cxn>
                <a:cxn ang="0">
                  <a:pos x="T4" y="T5"/>
                </a:cxn>
                <a:cxn ang="0">
                  <a:pos x="T6" y="T7"/>
                </a:cxn>
                <a:cxn ang="0">
                  <a:pos x="T8" y="T9"/>
                </a:cxn>
                <a:cxn ang="0">
                  <a:pos x="T10" y="T11"/>
                </a:cxn>
                <a:cxn ang="0">
                  <a:pos x="T12" y="T13"/>
                </a:cxn>
              </a:cxnLst>
              <a:rect l="0" t="0" r="r" b="b"/>
              <a:pathLst>
                <a:path w="14" h="19">
                  <a:moveTo>
                    <a:pt x="14" y="8"/>
                  </a:moveTo>
                  <a:cubicBezTo>
                    <a:pt x="6" y="0"/>
                    <a:pt x="6" y="0"/>
                    <a:pt x="6" y="0"/>
                  </a:cubicBezTo>
                  <a:cubicBezTo>
                    <a:pt x="3" y="4"/>
                    <a:pt x="0" y="7"/>
                    <a:pt x="0" y="12"/>
                  </a:cubicBezTo>
                  <a:cubicBezTo>
                    <a:pt x="0" y="17"/>
                    <a:pt x="3" y="19"/>
                    <a:pt x="6" y="19"/>
                  </a:cubicBezTo>
                  <a:cubicBezTo>
                    <a:pt x="13" y="19"/>
                    <a:pt x="13" y="11"/>
                    <a:pt x="14" y="7"/>
                  </a:cubicBezTo>
                  <a:cubicBezTo>
                    <a:pt x="12" y="7"/>
                    <a:pt x="12" y="7"/>
                    <a:pt x="12" y="7"/>
                  </a:cubicBezTo>
                  <a:lnTo>
                    <a:pt x="14" y="8"/>
                  </a:lnTo>
                  <a:close/>
                </a:path>
              </a:pathLst>
            </a:custGeom>
            <a:solidFill>
              <a:srgbClr val="6ABE45"/>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35" name="Freeform 81">
              <a:extLst>
                <a:ext uri="{FF2B5EF4-FFF2-40B4-BE49-F238E27FC236}">
                  <a16:creationId xmlns:a16="http://schemas.microsoft.com/office/drawing/2014/main" id="{A5FA204B-DDF5-4223-8044-1AAF7048BBF7}"/>
                </a:ext>
              </a:extLst>
            </p:cNvPr>
            <p:cNvSpPr>
              <a:spLocks/>
            </p:cNvSpPr>
            <p:nvPr/>
          </p:nvSpPr>
          <p:spPr bwMode="auto">
            <a:xfrm>
              <a:off x="4496" y="458"/>
              <a:ext cx="26" cy="17"/>
            </a:xfrm>
            <a:custGeom>
              <a:avLst/>
              <a:gdLst>
                <a:gd name="T0" fmla="*/ 34 w 34"/>
                <a:gd name="T1" fmla="*/ 16 h 22"/>
                <a:gd name="T2" fmla="*/ 16 w 34"/>
                <a:gd name="T3" fmla="*/ 22 h 22"/>
                <a:gd name="T4" fmla="*/ 0 w 34"/>
                <a:gd name="T5" fmla="*/ 12 h 22"/>
                <a:gd name="T6" fmla="*/ 16 w 34"/>
                <a:gd name="T7" fmla="*/ 0 h 22"/>
                <a:gd name="T8" fmla="*/ 34 w 34"/>
                <a:gd name="T9" fmla="*/ 12 h 22"/>
                <a:gd name="T10" fmla="*/ 28 w 34"/>
                <a:gd name="T11" fmla="*/ 22 h 22"/>
                <a:gd name="T12" fmla="*/ 34 w 34"/>
                <a:gd name="T13" fmla="*/ 16 h 22"/>
              </a:gdLst>
              <a:ahLst/>
              <a:cxnLst>
                <a:cxn ang="0">
                  <a:pos x="T0" y="T1"/>
                </a:cxn>
                <a:cxn ang="0">
                  <a:pos x="T2" y="T3"/>
                </a:cxn>
                <a:cxn ang="0">
                  <a:pos x="T4" y="T5"/>
                </a:cxn>
                <a:cxn ang="0">
                  <a:pos x="T6" y="T7"/>
                </a:cxn>
                <a:cxn ang="0">
                  <a:pos x="T8" y="T9"/>
                </a:cxn>
                <a:cxn ang="0">
                  <a:pos x="T10" y="T11"/>
                </a:cxn>
                <a:cxn ang="0">
                  <a:pos x="T12" y="T13"/>
                </a:cxn>
              </a:cxnLst>
              <a:rect l="0" t="0" r="r" b="b"/>
              <a:pathLst>
                <a:path w="34" h="22">
                  <a:moveTo>
                    <a:pt x="34" y="16"/>
                  </a:moveTo>
                  <a:cubicBezTo>
                    <a:pt x="28" y="19"/>
                    <a:pt x="23" y="22"/>
                    <a:pt x="16" y="22"/>
                  </a:cubicBezTo>
                  <a:cubicBezTo>
                    <a:pt x="8" y="22"/>
                    <a:pt x="0" y="19"/>
                    <a:pt x="0" y="12"/>
                  </a:cubicBezTo>
                  <a:cubicBezTo>
                    <a:pt x="0" y="4"/>
                    <a:pt x="9" y="0"/>
                    <a:pt x="16" y="0"/>
                  </a:cubicBezTo>
                  <a:cubicBezTo>
                    <a:pt x="27" y="0"/>
                    <a:pt x="34" y="3"/>
                    <a:pt x="34" y="12"/>
                  </a:cubicBezTo>
                  <a:cubicBezTo>
                    <a:pt x="34" y="17"/>
                    <a:pt x="30" y="19"/>
                    <a:pt x="28" y="22"/>
                  </a:cubicBezTo>
                  <a:lnTo>
                    <a:pt x="34" y="16"/>
                  </a:lnTo>
                  <a:close/>
                </a:path>
              </a:pathLst>
            </a:custGeom>
            <a:solidFill>
              <a:srgbClr val="6ABE45"/>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36" name="Freeform 82">
              <a:extLst>
                <a:ext uri="{FF2B5EF4-FFF2-40B4-BE49-F238E27FC236}">
                  <a16:creationId xmlns:a16="http://schemas.microsoft.com/office/drawing/2014/main" id="{6CD37733-DFD5-4A86-974C-700DEF53EB11}"/>
                </a:ext>
              </a:extLst>
            </p:cNvPr>
            <p:cNvSpPr>
              <a:spLocks/>
            </p:cNvSpPr>
            <p:nvPr/>
          </p:nvSpPr>
          <p:spPr bwMode="auto">
            <a:xfrm>
              <a:off x="4296" y="286"/>
              <a:ext cx="98" cy="58"/>
            </a:xfrm>
            <a:custGeom>
              <a:avLst/>
              <a:gdLst>
                <a:gd name="T0" fmla="*/ 12 w 131"/>
                <a:gd name="T1" fmla="*/ 77 h 77"/>
                <a:gd name="T2" fmla="*/ 0 w 131"/>
                <a:gd name="T3" fmla="*/ 65 h 77"/>
                <a:gd name="T4" fmla="*/ 14 w 131"/>
                <a:gd name="T5" fmla="*/ 47 h 77"/>
                <a:gd name="T6" fmla="*/ 68 w 131"/>
                <a:gd name="T7" fmla="*/ 0 h 77"/>
                <a:gd name="T8" fmla="*/ 78 w 131"/>
                <a:gd name="T9" fmla="*/ 0 h 77"/>
                <a:gd name="T10" fmla="*/ 76 w 131"/>
                <a:gd name="T11" fmla="*/ 17 h 77"/>
                <a:gd name="T12" fmla="*/ 90 w 131"/>
                <a:gd name="T13" fmla="*/ 9 h 77"/>
                <a:gd name="T14" fmla="*/ 131 w 131"/>
                <a:gd name="T15" fmla="*/ 41 h 77"/>
                <a:gd name="T16" fmla="*/ 78 w 131"/>
                <a:gd name="T17" fmla="*/ 61 h 77"/>
                <a:gd name="T18" fmla="*/ 52 w 131"/>
                <a:gd name="T19" fmla="*/ 65 h 77"/>
                <a:gd name="T20" fmla="*/ 12 w 131"/>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77">
                  <a:moveTo>
                    <a:pt x="12" y="77"/>
                  </a:moveTo>
                  <a:cubicBezTo>
                    <a:pt x="2" y="77"/>
                    <a:pt x="0" y="73"/>
                    <a:pt x="0" y="65"/>
                  </a:cubicBezTo>
                  <a:cubicBezTo>
                    <a:pt x="0" y="52"/>
                    <a:pt x="9" y="52"/>
                    <a:pt x="14" y="47"/>
                  </a:cubicBezTo>
                  <a:cubicBezTo>
                    <a:pt x="31" y="29"/>
                    <a:pt x="38" y="0"/>
                    <a:pt x="68" y="0"/>
                  </a:cubicBezTo>
                  <a:cubicBezTo>
                    <a:pt x="75" y="0"/>
                    <a:pt x="75" y="0"/>
                    <a:pt x="78" y="0"/>
                  </a:cubicBezTo>
                  <a:cubicBezTo>
                    <a:pt x="78" y="11"/>
                    <a:pt x="82" y="11"/>
                    <a:pt x="76" y="17"/>
                  </a:cubicBezTo>
                  <a:cubicBezTo>
                    <a:pt x="81" y="16"/>
                    <a:pt x="84" y="9"/>
                    <a:pt x="90" y="9"/>
                  </a:cubicBezTo>
                  <a:cubicBezTo>
                    <a:pt x="100" y="9"/>
                    <a:pt x="131" y="30"/>
                    <a:pt x="131" y="41"/>
                  </a:cubicBezTo>
                  <a:cubicBezTo>
                    <a:pt x="131" y="60"/>
                    <a:pt x="92" y="63"/>
                    <a:pt x="78" y="61"/>
                  </a:cubicBezTo>
                  <a:cubicBezTo>
                    <a:pt x="75" y="61"/>
                    <a:pt x="52" y="65"/>
                    <a:pt x="52" y="65"/>
                  </a:cubicBezTo>
                  <a:lnTo>
                    <a:pt x="12" y="77"/>
                  </a:lnTo>
                  <a:close/>
                </a:path>
              </a:pathLst>
            </a:custGeom>
            <a:solidFill>
              <a:srgbClr val="AFCD37"/>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37" name="Freeform 83">
              <a:extLst>
                <a:ext uri="{FF2B5EF4-FFF2-40B4-BE49-F238E27FC236}">
                  <a16:creationId xmlns:a16="http://schemas.microsoft.com/office/drawing/2014/main" id="{B4E79CC8-7470-4D2D-A4A3-4C547663C2C8}"/>
                </a:ext>
              </a:extLst>
            </p:cNvPr>
            <p:cNvSpPr>
              <a:spLocks/>
            </p:cNvSpPr>
            <p:nvPr/>
          </p:nvSpPr>
          <p:spPr bwMode="auto">
            <a:xfrm>
              <a:off x="4159" y="258"/>
              <a:ext cx="38" cy="20"/>
            </a:xfrm>
            <a:custGeom>
              <a:avLst/>
              <a:gdLst>
                <a:gd name="T0" fmla="*/ 20 w 51"/>
                <a:gd name="T1" fmla="*/ 0 h 27"/>
                <a:gd name="T2" fmla="*/ 51 w 51"/>
                <a:gd name="T3" fmla="*/ 11 h 27"/>
                <a:gd name="T4" fmla="*/ 15 w 51"/>
                <a:gd name="T5" fmla="*/ 27 h 27"/>
                <a:gd name="T6" fmla="*/ 0 w 51"/>
                <a:gd name="T7" fmla="*/ 8 h 27"/>
                <a:gd name="T8" fmla="*/ 20 w 51"/>
                <a:gd name="T9" fmla="*/ 0 h 27"/>
              </a:gdLst>
              <a:ahLst/>
              <a:cxnLst>
                <a:cxn ang="0">
                  <a:pos x="T0" y="T1"/>
                </a:cxn>
                <a:cxn ang="0">
                  <a:pos x="T2" y="T3"/>
                </a:cxn>
                <a:cxn ang="0">
                  <a:pos x="T4" y="T5"/>
                </a:cxn>
                <a:cxn ang="0">
                  <a:pos x="T6" y="T7"/>
                </a:cxn>
                <a:cxn ang="0">
                  <a:pos x="T8" y="T9"/>
                </a:cxn>
              </a:cxnLst>
              <a:rect l="0" t="0" r="r" b="b"/>
              <a:pathLst>
                <a:path w="51" h="27">
                  <a:moveTo>
                    <a:pt x="20" y="0"/>
                  </a:moveTo>
                  <a:cubicBezTo>
                    <a:pt x="24" y="0"/>
                    <a:pt x="45" y="10"/>
                    <a:pt x="51" y="11"/>
                  </a:cubicBezTo>
                  <a:cubicBezTo>
                    <a:pt x="49" y="26"/>
                    <a:pt x="24" y="27"/>
                    <a:pt x="15" y="27"/>
                  </a:cubicBezTo>
                  <a:cubicBezTo>
                    <a:pt x="11" y="27"/>
                    <a:pt x="0" y="15"/>
                    <a:pt x="0" y="8"/>
                  </a:cubicBezTo>
                  <a:cubicBezTo>
                    <a:pt x="0" y="0"/>
                    <a:pt x="16" y="0"/>
                    <a:pt x="20" y="0"/>
                  </a:cubicBezTo>
                  <a:close/>
                </a:path>
              </a:pathLst>
            </a:custGeom>
            <a:solidFill>
              <a:srgbClr val="AFCD37"/>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38" name="Freeform 84">
              <a:extLst>
                <a:ext uri="{FF2B5EF4-FFF2-40B4-BE49-F238E27FC236}">
                  <a16:creationId xmlns:a16="http://schemas.microsoft.com/office/drawing/2014/main" id="{139BB3B5-0A0C-489E-B7C6-24270BBD5170}"/>
                </a:ext>
              </a:extLst>
            </p:cNvPr>
            <p:cNvSpPr>
              <a:spLocks/>
            </p:cNvSpPr>
            <p:nvPr/>
          </p:nvSpPr>
          <p:spPr bwMode="auto">
            <a:xfrm>
              <a:off x="4172" y="213"/>
              <a:ext cx="134" cy="100"/>
            </a:xfrm>
            <a:custGeom>
              <a:avLst/>
              <a:gdLst>
                <a:gd name="T0" fmla="*/ 170 w 180"/>
                <a:gd name="T1" fmla="*/ 122 h 133"/>
                <a:gd name="T2" fmla="*/ 155 w 180"/>
                <a:gd name="T3" fmla="*/ 133 h 133"/>
                <a:gd name="T4" fmla="*/ 70 w 180"/>
                <a:gd name="T5" fmla="*/ 119 h 133"/>
                <a:gd name="T6" fmla="*/ 30 w 180"/>
                <a:gd name="T7" fmla="*/ 91 h 133"/>
                <a:gd name="T8" fmla="*/ 87 w 180"/>
                <a:gd name="T9" fmla="*/ 65 h 133"/>
                <a:gd name="T10" fmla="*/ 55 w 180"/>
                <a:gd name="T11" fmla="*/ 64 h 133"/>
                <a:gd name="T12" fmla="*/ 0 w 180"/>
                <a:gd name="T13" fmla="*/ 47 h 133"/>
                <a:gd name="T14" fmla="*/ 79 w 180"/>
                <a:gd name="T15" fmla="*/ 0 h 133"/>
                <a:gd name="T16" fmla="*/ 125 w 180"/>
                <a:gd name="T17" fmla="*/ 31 h 133"/>
                <a:gd name="T18" fmla="*/ 115 w 180"/>
                <a:gd name="T19" fmla="*/ 32 h 133"/>
                <a:gd name="T20" fmla="*/ 115 w 180"/>
                <a:gd name="T21" fmla="*/ 48 h 133"/>
                <a:gd name="T22" fmla="*/ 101 w 180"/>
                <a:gd name="T23" fmla="*/ 62 h 133"/>
                <a:gd name="T24" fmla="*/ 117 w 180"/>
                <a:gd name="T25" fmla="*/ 62 h 133"/>
                <a:gd name="T26" fmla="*/ 140 w 180"/>
                <a:gd name="T27" fmla="*/ 70 h 133"/>
                <a:gd name="T28" fmla="*/ 155 w 180"/>
                <a:gd name="T29" fmla="*/ 70 h 133"/>
                <a:gd name="T30" fmla="*/ 180 w 180"/>
                <a:gd name="T31" fmla="*/ 86 h 133"/>
                <a:gd name="T32" fmla="*/ 174 w 180"/>
                <a:gd name="T33" fmla="*/ 102 h 133"/>
                <a:gd name="T34" fmla="*/ 159 w 180"/>
                <a:gd name="T35" fmla="*/ 112 h 133"/>
                <a:gd name="T36" fmla="*/ 170 w 180"/>
                <a:gd name="T37" fmla="*/ 1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0" h="133">
                  <a:moveTo>
                    <a:pt x="170" y="122"/>
                  </a:moveTo>
                  <a:cubicBezTo>
                    <a:pt x="170" y="129"/>
                    <a:pt x="162" y="133"/>
                    <a:pt x="155" y="133"/>
                  </a:cubicBezTo>
                  <a:cubicBezTo>
                    <a:pt x="121" y="133"/>
                    <a:pt x="97" y="119"/>
                    <a:pt x="70" y="119"/>
                  </a:cubicBezTo>
                  <a:cubicBezTo>
                    <a:pt x="61" y="119"/>
                    <a:pt x="41" y="97"/>
                    <a:pt x="30" y="91"/>
                  </a:cubicBezTo>
                  <a:cubicBezTo>
                    <a:pt x="55" y="82"/>
                    <a:pt x="62" y="73"/>
                    <a:pt x="87" y="65"/>
                  </a:cubicBezTo>
                  <a:cubicBezTo>
                    <a:pt x="79" y="65"/>
                    <a:pt x="59" y="64"/>
                    <a:pt x="55" y="64"/>
                  </a:cubicBezTo>
                  <a:cubicBezTo>
                    <a:pt x="34" y="64"/>
                    <a:pt x="19" y="57"/>
                    <a:pt x="0" y="47"/>
                  </a:cubicBezTo>
                  <a:cubicBezTo>
                    <a:pt x="31" y="37"/>
                    <a:pt x="43" y="0"/>
                    <a:pt x="79" y="0"/>
                  </a:cubicBezTo>
                  <a:cubicBezTo>
                    <a:pt x="100" y="0"/>
                    <a:pt x="112" y="21"/>
                    <a:pt x="125" y="31"/>
                  </a:cubicBezTo>
                  <a:cubicBezTo>
                    <a:pt x="117" y="34"/>
                    <a:pt x="118" y="33"/>
                    <a:pt x="115" y="32"/>
                  </a:cubicBezTo>
                  <a:cubicBezTo>
                    <a:pt x="116" y="41"/>
                    <a:pt x="115" y="44"/>
                    <a:pt x="115" y="48"/>
                  </a:cubicBezTo>
                  <a:cubicBezTo>
                    <a:pt x="115" y="52"/>
                    <a:pt x="107" y="59"/>
                    <a:pt x="101" y="62"/>
                  </a:cubicBezTo>
                  <a:cubicBezTo>
                    <a:pt x="109" y="60"/>
                    <a:pt x="111" y="62"/>
                    <a:pt x="117" y="62"/>
                  </a:cubicBezTo>
                  <a:cubicBezTo>
                    <a:pt x="126" y="62"/>
                    <a:pt x="131" y="70"/>
                    <a:pt x="140" y="70"/>
                  </a:cubicBezTo>
                  <a:cubicBezTo>
                    <a:pt x="145" y="70"/>
                    <a:pt x="150" y="70"/>
                    <a:pt x="155" y="70"/>
                  </a:cubicBezTo>
                  <a:cubicBezTo>
                    <a:pt x="170" y="70"/>
                    <a:pt x="170" y="75"/>
                    <a:pt x="180" y="86"/>
                  </a:cubicBezTo>
                  <a:cubicBezTo>
                    <a:pt x="172" y="92"/>
                    <a:pt x="174" y="94"/>
                    <a:pt x="174" y="102"/>
                  </a:cubicBezTo>
                  <a:cubicBezTo>
                    <a:pt x="174" y="110"/>
                    <a:pt x="163" y="110"/>
                    <a:pt x="159" y="112"/>
                  </a:cubicBezTo>
                  <a:cubicBezTo>
                    <a:pt x="164" y="114"/>
                    <a:pt x="170" y="116"/>
                    <a:pt x="170" y="122"/>
                  </a:cubicBezTo>
                  <a:close/>
                </a:path>
              </a:pathLst>
            </a:custGeom>
            <a:solidFill>
              <a:srgbClr val="AFCD37"/>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39" name="Freeform 85">
              <a:extLst>
                <a:ext uri="{FF2B5EF4-FFF2-40B4-BE49-F238E27FC236}">
                  <a16:creationId xmlns:a16="http://schemas.microsoft.com/office/drawing/2014/main" id="{BC0FAB70-118C-4520-99CD-03C64A4415BC}"/>
                </a:ext>
              </a:extLst>
            </p:cNvPr>
            <p:cNvSpPr>
              <a:spLocks/>
            </p:cNvSpPr>
            <p:nvPr/>
          </p:nvSpPr>
          <p:spPr bwMode="auto">
            <a:xfrm>
              <a:off x="4230" y="371"/>
              <a:ext cx="17" cy="12"/>
            </a:xfrm>
            <a:custGeom>
              <a:avLst/>
              <a:gdLst>
                <a:gd name="T0" fmla="*/ 0 w 22"/>
                <a:gd name="T1" fmla="*/ 8 h 16"/>
                <a:gd name="T2" fmla="*/ 11 w 22"/>
                <a:gd name="T3" fmla="*/ 0 h 16"/>
                <a:gd name="T4" fmla="*/ 22 w 22"/>
                <a:gd name="T5" fmla="*/ 0 h 16"/>
                <a:gd name="T6" fmla="*/ 7 w 22"/>
                <a:gd name="T7" fmla="*/ 16 h 16"/>
                <a:gd name="T8" fmla="*/ 0 w 22"/>
                <a:gd name="T9" fmla="*/ 8 h 16"/>
              </a:gdLst>
              <a:ahLst/>
              <a:cxnLst>
                <a:cxn ang="0">
                  <a:pos x="T0" y="T1"/>
                </a:cxn>
                <a:cxn ang="0">
                  <a:pos x="T2" y="T3"/>
                </a:cxn>
                <a:cxn ang="0">
                  <a:pos x="T4" y="T5"/>
                </a:cxn>
                <a:cxn ang="0">
                  <a:pos x="T6" y="T7"/>
                </a:cxn>
                <a:cxn ang="0">
                  <a:pos x="T8" y="T9"/>
                </a:cxn>
              </a:cxnLst>
              <a:rect l="0" t="0" r="r" b="b"/>
              <a:pathLst>
                <a:path w="22" h="16">
                  <a:moveTo>
                    <a:pt x="0" y="8"/>
                  </a:moveTo>
                  <a:cubicBezTo>
                    <a:pt x="4" y="5"/>
                    <a:pt x="8" y="2"/>
                    <a:pt x="11" y="0"/>
                  </a:cubicBezTo>
                  <a:cubicBezTo>
                    <a:pt x="22" y="0"/>
                    <a:pt x="22" y="0"/>
                    <a:pt x="22" y="0"/>
                  </a:cubicBezTo>
                  <a:cubicBezTo>
                    <a:pt x="21" y="11"/>
                    <a:pt x="16" y="16"/>
                    <a:pt x="7" y="16"/>
                  </a:cubicBezTo>
                  <a:cubicBezTo>
                    <a:pt x="3" y="16"/>
                    <a:pt x="0" y="11"/>
                    <a:pt x="0" y="8"/>
                  </a:cubicBezTo>
                  <a:close/>
                </a:path>
              </a:pathLst>
            </a:custGeom>
            <a:solidFill>
              <a:srgbClr val="6ABE45"/>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40" name="Freeform 86">
              <a:extLst>
                <a:ext uri="{FF2B5EF4-FFF2-40B4-BE49-F238E27FC236}">
                  <a16:creationId xmlns:a16="http://schemas.microsoft.com/office/drawing/2014/main" id="{EDB6B78A-1676-4FB9-98F5-7ACB9247D4E0}"/>
                </a:ext>
              </a:extLst>
            </p:cNvPr>
            <p:cNvSpPr>
              <a:spLocks/>
            </p:cNvSpPr>
            <p:nvPr/>
          </p:nvSpPr>
          <p:spPr bwMode="auto">
            <a:xfrm>
              <a:off x="4145" y="216"/>
              <a:ext cx="22" cy="8"/>
            </a:xfrm>
            <a:custGeom>
              <a:avLst/>
              <a:gdLst>
                <a:gd name="T0" fmla="*/ 30 w 30"/>
                <a:gd name="T1" fmla="*/ 6 h 10"/>
                <a:gd name="T2" fmla="*/ 0 w 30"/>
                <a:gd name="T3" fmla="*/ 0 h 10"/>
                <a:gd name="T4" fmla="*/ 28 w 30"/>
                <a:gd name="T5" fmla="*/ 0 h 10"/>
                <a:gd name="T6" fmla="*/ 30 w 30"/>
                <a:gd name="T7" fmla="*/ 6 h 10"/>
              </a:gdLst>
              <a:ahLst/>
              <a:cxnLst>
                <a:cxn ang="0">
                  <a:pos x="T0" y="T1"/>
                </a:cxn>
                <a:cxn ang="0">
                  <a:pos x="T2" y="T3"/>
                </a:cxn>
                <a:cxn ang="0">
                  <a:pos x="T4" y="T5"/>
                </a:cxn>
                <a:cxn ang="0">
                  <a:pos x="T6" y="T7"/>
                </a:cxn>
              </a:cxnLst>
              <a:rect l="0" t="0" r="r" b="b"/>
              <a:pathLst>
                <a:path w="30" h="10">
                  <a:moveTo>
                    <a:pt x="30" y="6"/>
                  </a:moveTo>
                  <a:cubicBezTo>
                    <a:pt x="19" y="8"/>
                    <a:pt x="4" y="10"/>
                    <a:pt x="0" y="0"/>
                  </a:cubicBezTo>
                  <a:cubicBezTo>
                    <a:pt x="28" y="0"/>
                    <a:pt x="28" y="0"/>
                    <a:pt x="28" y="0"/>
                  </a:cubicBezTo>
                  <a:lnTo>
                    <a:pt x="30" y="6"/>
                  </a:lnTo>
                  <a:close/>
                </a:path>
              </a:pathLst>
            </a:custGeom>
            <a:solidFill>
              <a:srgbClr val="AFCD37"/>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41" name="Freeform 87">
              <a:extLst>
                <a:ext uri="{FF2B5EF4-FFF2-40B4-BE49-F238E27FC236}">
                  <a16:creationId xmlns:a16="http://schemas.microsoft.com/office/drawing/2014/main" id="{07E8BE7A-04F1-4892-975A-076D87EAC02E}"/>
                </a:ext>
              </a:extLst>
            </p:cNvPr>
            <p:cNvSpPr>
              <a:spLocks/>
            </p:cNvSpPr>
            <p:nvPr/>
          </p:nvSpPr>
          <p:spPr bwMode="auto">
            <a:xfrm>
              <a:off x="4412" y="331"/>
              <a:ext cx="18" cy="9"/>
            </a:xfrm>
            <a:custGeom>
              <a:avLst/>
              <a:gdLst>
                <a:gd name="T0" fmla="*/ 25 w 25"/>
                <a:gd name="T1" fmla="*/ 0 h 12"/>
                <a:gd name="T2" fmla="*/ 16 w 25"/>
                <a:gd name="T3" fmla="*/ 12 h 12"/>
                <a:gd name="T4" fmla="*/ 0 w 25"/>
                <a:gd name="T5" fmla="*/ 3 h 12"/>
                <a:gd name="T6" fmla="*/ 25 w 25"/>
                <a:gd name="T7" fmla="*/ 0 h 12"/>
              </a:gdLst>
              <a:ahLst/>
              <a:cxnLst>
                <a:cxn ang="0">
                  <a:pos x="T0" y="T1"/>
                </a:cxn>
                <a:cxn ang="0">
                  <a:pos x="T2" y="T3"/>
                </a:cxn>
                <a:cxn ang="0">
                  <a:pos x="T4" y="T5"/>
                </a:cxn>
                <a:cxn ang="0">
                  <a:pos x="T6" y="T7"/>
                </a:cxn>
              </a:cxnLst>
              <a:rect l="0" t="0" r="r" b="b"/>
              <a:pathLst>
                <a:path w="25" h="12">
                  <a:moveTo>
                    <a:pt x="25" y="0"/>
                  </a:moveTo>
                  <a:cubicBezTo>
                    <a:pt x="25" y="6"/>
                    <a:pt x="21" y="12"/>
                    <a:pt x="16" y="12"/>
                  </a:cubicBezTo>
                  <a:cubicBezTo>
                    <a:pt x="6" y="12"/>
                    <a:pt x="3" y="7"/>
                    <a:pt x="0" y="3"/>
                  </a:cubicBezTo>
                  <a:cubicBezTo>
                    <a:pt x="16" y="0"/>
                    <a:pt x="19" y="4"/>
                    <a:pt x="25" y="0"/>
                  </a:cubicBezTo>
                  <a:close/>
                </a:path>
              </a:pathLst>
            </a:custGeom>
            <a:solidFill>
              <a:srgbClr val="6ABE45"/>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42" name="Freeform 88">
              <a:extLst>
                <a:ext uri="{FF2B5EF4-FFF2-40B4-BE49-F238E27FC236}">
                  <a16:creationId xmlns:a16="http://schemas.microsoft.com/office/drawing/2014/main" id="{B707556B-AF40-49B4-A008-9BA57F52E1FE}"/>
                </a:ext>
              </a:extLst>
            </p:cNvPr>
            <p:cNvSpPr>
              <a:spLocks/>
            </p:cNvSpPr>
            <p:nvPr/>
          </p:nvSpPr>
          <p:spPr bwMode="auto">
            <a:xfrm>
              <a:off x="3407" y="231"/>
              <a:ext cx="114" cy="36"/>
            </a:xfrm>
            <a:custGeom>
              <a:avLst/>
              <a:gdLst>
                <a:gd name="T0" fmla="*/ 130 w 153"/>
                <a:gd name="T1" fmla="*/ 24 h 48"/>
                <a:gd name="T2" fmla="*/ 98 w 153"/>
                <a:gd name="T3" fmla="*/ 30 h 48"/>
                <a:gd name="T4" fmla="*/ 83 w 153"/>
                <a:gd name="T5" fmla="*/ 47 h 48"/>
                <a:gd name="T6" fmla="*/ 75 w 153"/>
                <a:gd name="T7" fmla="*/ 40 h 48"/>
                <a:gd name="T8" fmla="*/ 75 w 153"/>
                <a:gd name="T9" fmla="*/ 40 h 48"/>
                <a:gd name="T10" fmla="*/ 54 w 153"/>
                <a:gd name="T11" fmla="*/ 30 h 48"/>
                <a:gd name="T12" fmla="*/ 70 w 153"/>
                <a:gd name="T13" fmla="*/ 24 h 48"/>
                <a:gd name="T14" fmla="*/ 56 w 153"/>
                <a:gd name="T15" fmla="*/ 22 h 48"/>
                <a:gd name="T16" fmla="*/ 68 w 153"/>
                <a:gd name="T17" fmla="*/ 15 h 48"/>
                <a:gd name="T18" fmla="*/ 50 w 153"/>
                <a:gd name="T19" fmla="*/ 8 h 48"/>
                <a:gd name="T20" fmla="*/ 16 w 153"/>
                <a:gd name="T21" fmla="*/ 18 h 48"/>
                <a:gd name="T22" fmla="*/ 0 w 153"/>
                <a:gd name="T23" fmla="*/ 15 h 48"/>
                <a:gd name="T24" fmla="*/ 58 w 153"/>
                <a:gd name="T25" fmla="*/ 0 h 48"/>
                <a:gd name="T26" fmla="*/ 102 w 153"/>
                <a:gd name="T27" fmla="*/ 10 h 48"/>
                <a:gd name="T28" fmla="*/ 130 w 153"/>
                <a:gd name="T29" fmla="*/ 0 h 48"/>
                <a:gd name="T30" fmla="*/ 153 w 153"/>
                <a:gd name="T31" fmla="*/ 8 h 48"/>
                <a:gd name="T32" fmla="*/ 132 w 153"/>
                <a:gd name="T33" fmla="*/ 22 h 48"/>
                <a:gd name="T34" fmla="*/ 125 w 153"/>
                <a:gd name="T35" fmla="*/ 22 h 48"/>
                <a:gd name="T36" fmla="*/ 125 w 153"/>
                <a:gd name="T37" fmla="*/ 30 h 48"/>
                <a:gd name="T38" fmla="*/ 130 w 153"/>
                <a:gd name="T39"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3" h="48">
                  <a:moveTo>
                    <a:pt x="130" y="24"/>
                  </a:moveTo>
                  <a:cubicBezTo>
                    <a:pt x="117" y="34"/>
                    <a:pt x="110" y="23"/>
                    <a:pt x="98" y="30"/>
                  </a:cubicBezTo>
                  <a:cubicBezTo>
                    <a:pt x="91" y="34"/>
                    <a:pt x="90" y="48"/>
                    <a:pt x="83" y="47"/>
                  </a:cubicBezTo>
                  <a:cubicBezTo>
                    <a:pt x="79" y="47"/>
                    <a:pt x="77" y="43"/>
                    <a:pt x="75" y="40"/>
                  </a:cubicBezTo>
                  <a:cubicBezTo>
                    <a:pt x="75" y="40"/>
                    <a:pt x="75" y="40"/>
                    <a:pt x="75" y="40"/>
                  </a:cubicBezTo>
                  <a:cubicBezTo>
                    <a:pt x="64" y="40"/>
                    <a:pt x="56" y="37"/>
                    <a:pt x="54" y="30"/>
                  </a:cubicBezTo>
                  <a:cubicBezTo>
                    <a:pt x="60" y="27"/>
                    <a:pt x="64" y="25"/>
                    <a:pt x="70" y="24"/>
                  </a:cubicBezTo>
                  <a:cubicBezTo>
                    <a:pt x="63" y="24"/>
                    <a:pt x="59" y="23"/>
                    <a:pt x="56" y="22"/>
                  </a:cubicBezTo>
                  <a:cubicBezTo>
                    <a:pt x="60" y="20"/>
                    <a:pt x="64" y="18"/>
                    <a:pt x="68" y="15"/>
                  </a:cubicBezTo>
                  <a:cubicBezTo>
                    <a:pt x="61" y="13"/>
                    <a:pt x="57" y="8"/>
                    <a:pt x="50" y="8"/>
                  </a:cubicBezTo>
                  <a:cubicBezTo>
                    <a:pt x="42" y="8"/>
                    <a:pt x="28" y="18"/>
                    <a:pt x="16" y="18"/>
                  </a:cubicBezTo>
                  <a:cubicBezTo>
                    <a:pt x="10" y="18"/>
                    <a:pt x="6" y="16"/>
                    <a:pt x="0" y="15"/>
                  </a:cubicBezTo>
                  <a:cubicBezTo>
                    <a:pt x="6" y="2"/>
                    <a:pt x="42" y="0"/>
                    <a:pt x="58" y="0"/>
                  </a:cubicBezTo>
                  <a:cubicBezTo>
                    <a:pt x="77" y="0"/>
                    <a:pt x="87" y="10"/>
                    <a:pt x="102" y="10"/>
                  </a:cubicBezTo>
                  <a:cubicBezTo>
                    <a:pt x="113" y="10"/>
                    <a:pt x="119" y="0"/>
                    <a:pt x="130" y="0"/>
                  </a:cubicBezTo>
                  <a:cubicBezTo>
                    <a:pt x="139" y="0"/>
                    <a:pt x="148" y="6"/>
                    <a:pt x="153" y="8"/>
                  </a:cubicBezTo>
                  <a:cubicBezTo>
                    <a:pt x="151" y="22"/>
                    <a:pt x="141" y="15"/>
                    <a:pt x="132" y="22"/>
                  </a:cubicBezTo>
                  <a:cubicBezTo>
                    <a:pt x="130" y="23"/>
                    <a:pt x="127" y="23"/>
                    <a:pt x="125" y="22"/>
                  </a:cubicBezTo>
                  <a:cubicBezTo>
                    <a:pt x="125" y="30"/>
                    <a:pt x="125" y="30"/>
                    <a:pt x="125" y="30"/>
                  </a:cubicBezTo>
                  <a:lnTo>
                    <a:pt x="130" y="24"/>
                  </a:lnTo>
                  <a:close/>
                </a:path>
              </a:pathLst>
            </a:custGeom>
            <a:solidFill>
              <a:srgbClr val="AFCD37"/>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43" name="Freeform 89">
              <a:extLst>
                <a:ext uri="{FF2B5EF4-FFF2-40B4-BE49-F238E27FC236}">
                  <a16:creationId xmlns:a16="http://schemas.microsoft.com/office/drawing/2014/main" id="{AA4CCC8E-C8DC-411F-AAB1-4D768219BC1C}"/>
                </a:ext>
              </a:extLst>
            </p:cNvPr>
            <p:cNvSpPr>
              <a:spLocks/>
            </p:cNvSpPr>
            <p:nvPr/>
          </p:nvSpPr>
          <p:spPr bwMode="auto">
            <a:xfrm>
              <a:off x="3703" y="207"/>
              <a:ext cx="40" cy="27"/>
            </a:xfrm>
            <a:custGeom>
              <a:avLst/>
              <a:gdLst>
                <a:gd name="T0" fmla="*/ 13 w 53"/>
                <a:gd name="T1" fmla="*/ 36 h 36"/>
                <a:gd name="T2" fmla="*/ 0 w 53"/>
                <a:gd name="T3" fmla="*/ 24 h 36"/>
                <a:gd name="T4" fmla="*/ 43 w 53"/>
                <a:gd name="T5" fmla="*/ 0 h 36"/>
                <a:gd name="T6" fmla="*/ 53 w 53"/>
                <a:gd name="T7" fmla="*/ 25 h 36"/>
                <a:gd name="T8" fmla="*/ 13 w 53"/>
                <a:gd name="T9" fmla="*/ 36 h 36"/>
              </a:gdLst>
              <a:ahLst/>
              <a:cxnLst>
                <a:cxn ang="0">
                  <a:pos x="T0" y="T1"/>
                </a:cxn>
                <a:cxn ang="0">
                  <a:pos x="T2" y="T3"/>
                </a:cxn>
                <a:cxn ang="0">
                  <a:pos x="T4" y="T5"/>
                </a:cxn>
                <a:cxn ang="0">
                  <a:pos x="T6" y="T7"/>
                </a:cxn>
                <a:cxn ang="0">
                  <a:pos x="T8" y="T9"/>
                </a:cxn>
              </a:cxnLst>
              <a:rect l="0" t="0" r="r" b="b"/>
              <a:pathLst>
                <a:path w="53" h="36">
                  <a:moveTo>
                    <a:pt x="13" y="36"/>
                  </a:moveTo>
                  <a:cubicBezTo>
                    <a:pt x="4" y="36"/>
                    <a:pt x="0" y="32"/>
                    <a:pt x="0" y="24"/>
                  </a:cubicBezTo>
                  <a:cubicBezTo>
                    <a:pt x="0" y="13"/>
                    <a:pt x="31" y="0"/>
                    <a:pt x="43" y="0"/>
                  </a:cubicBezTo>
                  <a:cubicBezTo>
                    <a:pt x="53" y="25"/>
                    <a:pt x="53" y="25"/>
                    <a:pt x="53" y="25"/>
                  </a:cubicBezTo>
                  <a:cubicBezTo>
                    <a:pt x="48" y="29"/>
                    <a:pt x="18" y="36"/>
                    <a:pt x="13" y="36"/>
                  </a:cubicBezTo>
                  <a:close/>
                </a:path>
              </a:pathLst>
            </a:custGeom>
            <a:solidFill>
              <a:srgbClr val="AFCD37"/>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44" name="Freeform 90">
              <a:extLst>
                <a:ext uri="{FF2B5EF4-FFF2-40B4-BE49-F238E27FC236}">
                  <a16:creationId xmlns:a16="http://schemas.microsoft.com/office/drawing/2014/main" id="{F2A04C55-33DB-407B-84CE-DF8182679160}"/>
                </a:ext>
              </a:extLst>
            </p:cNvPr>
            <p:cNvSpPr>
              <a:spLocks/>
            </p:cNvSpPr>
            <p:nvPr/>
          </p:nvSpPr>
          <p:spPr bwMode="auto">
            <a:xfrm>
              <a:off x="3651" y="225"/>
              <a:ext cx="42" cy="27"/>
            </a:xfrm>
            <a:custGeom>
              <a:avLst/>
              <a:gdLst>
                <a:gd name="T0" fmla="*/ 57 w 57"/>
                <a:gd name="T1" fmla="*/ 6 h 36"/>
                <a:gd name="T2" fmla="*/ 57 w 57"/>
                <a:gd name="T3" fmla="*/ 18 h 36"/>
                <a:gd name="T4" fmla="*/ 38 w 57"/>
                <a:gd name="T5" fmla="*/ 22 h 36"/>
                <a:gd name="T6" fmla="*/ 41 w 57"/>
                <a:gd name="T7" fmla="*/ 32 h 36"/>
                <a:gd name="T8" fmla="*/ 0 w 57"/>
                <a:gd name="T9" fmla="*/ 32 h 36"/>
                <a:gd name="T10" fmla="*/ 15 w 57"/>
                <a:gd name="T11" fmla="*/ 10 h 36"/>
                <a:gd name="T12" fmla="*/ 15 w 57"/>
                <a:gd name="T13" fmla="*/ 0 h 36"/>
                <a:gd name="T14" fmla="*/ 40 w 57"/>
                <a:gd name="T15" fmla="*/ 0 h 36"/>
                <a:gd name="T16" fmla="*/ 32 w 57"/>
                <a:gd name="T17" fmla="*/ 6 h 36"/>
                <a:gd name="T18" fmla="*/ 57 w 57"/>
                <a:gd name="T19"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36">
                  <a:moveTo>
                    <a:pt x="57" y="6"/>
                  </a:moveTo>
                  <a:cubicBezTo>
                    <a:pt x="57" y="13"/>
                    <a:pt x="57" y="15"/>
                    <a:pt x="57" y="18"/>
                  </a:cubicBezTo>
                  <a:cubicBezTo>
                    <a:pt x="52" y="25"/>
                    <a:pt x="44" y="22"/>
                    <a:pt x="38" y="22"/>
                  </a:cubicBezTo>
                  <a:cubicBezTo>
                    <a:pt x="41" y="32"/>
                    <a:pt x="41" y="32"/>
                    <a:pt x="41" y="32"/>
                  </a:cubicBezTo>
                  <a:cubicBezTo>
                    <a:pt x="37" y="34"/>
                    <a:pt x="0" y="36"/>
                    <a:pt x="0" y="32"/>
                  </a:cubicBezTo>
                  <a:cubicBezTo>
                    <a:pt x="0" y="20"/>
                    <a:pt x="6" y="13"/>
                    <a:pt x="15" y="10"/>
                  </a:cubicBezTo>
                  <a:cubicBezTo>
                    <a:pt x="14" y="4"/>
                    <a:pt x="15" y="1"/>
                    <a:pt x="15" y="0"/>
                  </a:cubicBezTo>
                  <a:cubicBezTo>
                    <a:pt x="40" y="0"/>
                    <a:pt x="40" y="0"/>
                    <a:pt x="40" y="0"/>
                  </a:cubicBezTo>
                  <a:cubicBezTo>
                    <a:pt x="38" y="4"/>
                    <a:pt x="34" y="6"/>
                    <a:pt x="32" y="6"/>
                  </a:cubicBezTo>
                  <a:cubicBezTo>
                    <a:pt x="37" y="7"/>
                    <a:pt x="50" y="8"/>
                    <a:pt x="57" y="6"/>
                  </a:cubicBezTo>
                  <a:close/>
                </a:path>
              </a:pathLst>
            </a:custGeom>
            <a:solidFill>
              <a:srgbClr val="AFCD37"/>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45" name="Freeform 91">
              <a:extLst>
                <a:ext uri="{FF2B5EF4-FFF2-40B4-BE49-F238E27FC236}">
                  <a16:creationId xmlns:a16="http://schemas.microsoft.com/office/drawing/2014/main" id="{EDEA4E46-302D-48F8-9B37-2CF587BF2025}"/>
                </a:ext>
              </a:extLst>
            </p:cNvPr>
            <p:cNvSpPr>
              <a:spLocks/>
            </p:cNvSpPr>
            <p:nvPr/>
          </p:nvSpPr>
          <p:spPr bwMode="auto">
            <a:xfrm>
              <a:off x="3594" y="248"/>
              <a:ext cx="44" cy="16"/>
            </a:xfrm>
            <a:custGeom>
              <a:avLst/>
              <a:gdLst>
                <a:gd name="T0" fmla="*/ 34 w 59"/>
                <a:gd name="T1" fmla="*/ 22 h 22"/>
                <a:gd name="T2" fmla="*/ 19 w 59"/>
                <a:gd name="T3" fmla="*/ 14 h 22"/>
                <a:gd name="T4" fmla="*/ 8 w 59"/>
                <a:gd name="T5" fmla="*/ 22 h 22"/>
                <a:gd name="T6" fmla="*/ 0 w 59"/>
                <a:gd name="T7" fmla="*/ 16 h 22"/>
                <a:gd name="T8" fmla="*/ 38 w 59"/>
                <a:gd name="T9" fmla="*/ 0 h 22"/>
                <a:gd name="T10" fmla="*/ 59 w 59"/>
                <a:gd name="T11" fmla="*/ 10 h 22"/>
                <a:gd name="T12" fmla="*/ 34 w 59"/>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59" h="22">
                  <a:moveTo>
                    <a:pt x="34" y="22"/>
                  </a:moveTo>
                  <a:cubicBezTo>
                    <a:pt x="30" y="22"/>
                    <a:pt x="24" y="14"/>
                    <a:pt x="19" y="14"/>
                  </a:cubicBezTo>
                  <a:cubicBezTo>
                    <a:pt x="18" y="22"/>
                    <a:pt x="14" y="22"/>
                    <a:pt x="8" y="22"/>
                  </a:cubicBezTo>
                  <a:cubicBezTo>
                    <a:pt x="4" y="22"/>
                    <a:pt x="0" y="19"/>
                    <a:pt x="0" y="16"/>
                  </a:cubicBezTo>
                  <a:cubicBezTo>
                    <a:pt x="0" y="5"/>
                    <a:pt x="30" y="0"/>
                    <a:pt x="38" y="0"/>
                  </a:cubicBezTo>
                  <a:cubicBezTo>
                    <a:pt x="48" y="0"/>
                    <a:pt x="55" y="4"/>
                    <a:pt x="59" y="10"/>
                  </a:cubicBezTo>
                  <a:cubicBezTo>
                    <a:pt x="44" y="10"/>
                    <a:pt x="45" y="22"/>
                    <a:pt x="34" y="22"/>
                  </a:cubicBezTo>
                  <a:close/>
                </a:path>
              </a:pathLst>
            </a:custGeom>
            <a:solidFill>
              <a:srgbClr val="AFCD37"/>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46" name="Freeform 92">
              <a:extLst>
                <a:ext uri="{FF2B5EF4-FFF2-40B4-BE49-F238E27FC236}">
                  <a16:creationId xmlns:a16="http://schemas.microsoft.com/office/drawing/2014/main" id="{6F78A561-3702-49B2-A4BB-A25399E185CE}"/>
                </a:ext>
              </a:extLst>
            </p:cNvPr>
            <p:cNvSpPr>
              <a:spLocks/>
            </p:cNvSpPr>
            <p:nvPr/>
          </p:nvSpPr>
          <p:spPr bwMode="auto">
            <a:xfrm>
              <a:off x="3569" y="194"/>
              <a:ext cx="68" cy="49"/>
            </a:xfrm>
            <a:custGeom>
              <a:avLst/>
              <a:gdLst>
                <a:gd name="T0" fmla="*/ 68 w 91"/>
                <a:gd name="T1" fmla="*/ 56 h 66"/>
                <a:gd name="T2" fmla="*/ 38 w 91"/>
                <a:gd name="T3" fmla="*/ 66 h 66"/>
                <a:gd name="T4" fmla="*/ 0 w 91"/>
                <a:gd name="T5" fmla="*/ 51 h 66"/>
                <a:gd name="T6" fmla="*/ 10 w 91"/>
                <a:gd name="T7" fmla="*/ 42 h 66"/>
                <a:gd name="T8" fmla="*/ 42 w 91"/>
                <a:gd name="T9" fmla="*/ 42 h 66"/>
                <a:gd name="T10" fmla="*/ 29 w 91"/>
                <a:gd name="T11" fmla="*/ 40 h 66"/>
                <a:gd name="T12" fmla="*/ 29 w 91"/>
                <a:gd name="T13" fmla="*/ 30 h 66"/>
                <a:gd name="T14" fmla="*/ 74 w 91"/>
                <a:gd name="T15" fmla="*/ 14 h 66"/>
                <a:gd name="T16" fmla="*/ 87 w 91"/>
                <a:gd name="T17" fmla="*/ 0 h 66"/>
                <a:gd name="T18" fmla="*/ 89 w 91"/>
                <a:gd name="T19" fmla="*/ 10 h 66"/>
                <a:gd name="T20" fmla="*/ 83 w 91"/>
                <a:gd name="T21" fmla="*/ 20 h 66"/>
                <a:gd name="T22" fmla="*/ 48 w 91"/>
                <a:gd name="T23" fmla="*/ 41 h 66"/>
                <a:gd name="T24" fmla="*/ 91 w 91"/>
                <a:gd name="T25" fmla="*/ 53 h 66"/>
                <a:gd name="T26" fmla="*/ 68 w 91"/>
                <a:gd name="T27" fmla="*/ 5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66">
                  <a:moveTo>
                    <a:pt x="68" y="56"/>
                  </a:moveTo>
                  <a:cubicBezTo>
                    <a:pt x="59" y="56"/>
                    <a:pt x="47" y="66"/>
                    <a:pt x="38" y="66"/>
                  </a:cubicBezTo>
                  <a:cubicBezTo>
                    <a:pt x="33" y="66"/>
                    <a:pt x="1" y="51"/>
                    <a:pt x="0" y="51"/>
                  </a:cubicBezTo>
                  <a:cubicBezTo>
                    <a:pt x="5" y="47"/>
                    <a:pt x="6" y="45"/>
                    <a:pt x="10" y="42"/>
                  </a:cubicBezTo>
                  <a:cubicBezTo>
                    <a:pt x="42" y="42"/>
                    <a:pt x="42" y="42"/>
                    <a:pt x="42" y="42"/>
                  </a:cubicBezTo>
                  <a:cubicBezTo>
                    <a:pt x="33" y="39"/>
                    <a:pt x="36" y="36"/>
                    <a:pt x="29" y="40"/>
                  </a:cubicBezTo>
                  <a:cubicBezTo>
                    <a:pt x="29" y="30"/>
                    <a:pt x="29" y="30"/>
                    <a:pt x="29" y="30"/>
                  </a:cubicBezTo>
                  <a:cubicBezTo>
                    <a:pt x="52" y="30"/>
                    <a:pt x="52" y="14"/>
                    <a:pt x="74" y="14"/>
                  </a:cubicBezTo>
                  <a:cubicBezTo>
                    <a:pt x="75" y="7"/>
                    <a:pt x="80" y="0"/>
                    <a:pt x="87" y="0"/>
                  </a:cubicBezTo>
                  <a:cubicBezTo>
                    <a:pt x="89" y="0"/>
                    <a:pt x="89" y="8"/>
                    <a:pt x="89" y="10"/>
                  </a:cubicBezTo>
                  <a:cubicBezTo>
                    <a:pt x="86" y="12"/>
                    <a:pt x="83" y="16"/>
                    <a:pt x="83" y="20"/>
                  </a:cubicBezTo>
                  <a:cubicBezTo>
                    <a:pt x="70" y="28"/>
                    <a:pt x="55" y="33"/>
                    <a:pt x="48" y="41"/>
                  </a:cubicBezTo>
                  <a:cubicBezTo>
                    <a:pt x="69" y="44"/>
                    <a:pt x="74" y="46"/>
                    <a:pt x="91" y="53"/>
                  </a:cubicBezTo>
                  <a:cubicBezTo>
                    <a:pt x="85" y="58"/>
                    <a:pt x="76" y="56"/>
                    <a:pt x="68" y="56"/>
                  </a:cubicBezTo>
                  <a:close/>
                </a:path>
              </a:pathLst>
            </a:custGeom>
            <a:solidFill>
              <a:srgbClr val="AFCD37"/>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47" name="Freeform 93">
              <a:extLst>
                <a:ext uri="{FF2B5EF4-FFF2-40B4-BE49-F238E27FC236}">
                  <a16:creationId xmlns:a16="http://schemas.microsoft.com/office/drawing/2014/main" id="{F28CDA39-ED02-48C9-970E-3014A7F0E4AF}"/>
                </a:ext>
              </a:extLst>
            </p:cNvPr>
            <p:cNvSpPr>
              <a:spLocks/>
            </p:cNvSpPr>
            <p:nvPr/>
          </p:nvSpPr>
          <p:spPr bwMode="auto">
            <a:xfrm>
              <a:off x="2867" y="266"/>
              <a:ext cx="225" cy="130"/>
            </a:xfrm>
            <a:custGeom>
              <a:avLst/>
              <a:gdLst>
                <a:gd name="T0" fmla="*/ 254 w 301"/>
                <a:gd name="T1" fmla="*/ 143 h 175"/>
                <a:gd name="T2" fmla="*/ 254 w 301"/>
                <a:gd name="T3" fmla="*/ 129 h 175"/>
                <a:gd name="T4" fmla="*/ 220 w 301"/>
                <a:gd name="T5" fmla="*/ 127 h 175"/>
                <a:gd name="T6" fmla="*/ 231 w 301"/>
                <a:gd name="T7" fmla="*/ 105 h 175"/>
                <a:gd name="T8" fmla="*/ 216 w 301"/>
                <a:gd name="T9" fmla="*/ 83 h 175"/>
                <a:gd name="T10" fmla="*/ 226 w 301"/>
                <a:gd name="T11" fmla="*/ 81 h 175"/>
                <a:gd name="T12" fmla="*/ 208 w 301"/>
                <a:gd name="T13" fmla="*/ 69 h 175"/>
                <a:gd name="T14" fmla="*/ 167 w 301"/>
                <a:gd name="T15" fmla="*/ 125 h 175"/>
                <a:gd name="T16" fmla="*/ 155 w 301"/>
                <a:gd name="T17" fmla="*/ 131 h 175"/>
                <a:gd name="T18" fmla="*/ 133 w 301"/>
                <a:gd name="T19" fmla="*/ 175 h 175"/>
                <a:gd name="T20" fmla="*/ 74 w 301"/>
                <a:gd name="T21" fmla="*/ 125 h 175"/>
                <a:gd name="T22" fmla="*/ 102 w 301"/>
                <a:gd name="T23" fmla="*/ 126 h 175"/>
                <a:gd name="T24" fmla="*/ 127 w 301"/>
                <a:gd name="T25" fmla="*/ 119 h 175"/>
                <a:gd name="T26" fmla="*/ 93 w 301"/>
                <a:gd name="T27" fmla="*/ 115 h 175"/>
                <a:gd name="T28" fmla="*/ 64 w 301"/>
                <a:gd name="T29" fmla="*/ 105 h 175"/>
                <a:gd name="T30" fmla="*/ 85 w 301"/>
                <a:gd name="T31" fmla="*/ 97 h 175"/>
                <a:gd name="T32" fmla="*/ 124 w 301"/>
                <a:gd name="T33" fmla="*/ 77 h 175"/>
                <a:gd name="T34" fmla="*/ 104 w 301"/>
                <a:gd name="T35" fmla="*/ 77 h 175"/>
                <a:gd name="T36" fmla="*/ 93 w 301"/>
                <a:gd name="T37" fmla="*/ 70 h 175"/>
                <a:gd name="T38" fmla="*/ 87 w 301"/>
                <a:gd name="T39" fmla="*/ 70 h 175"/>
                <a:gd name="T40" fmla="*/ 64 w 301"/>
                <a:gd name="T41" fmla="*/ 91 h 175"/>
                <a:gd name="T42" fmla="*/ 40 w 301"/>
                <a:gd name="T43" fmla="*/ 79 h 175"/>
                <a:gd name="T44" fmla="*/ 46 w 301"/>
                <a:gd name="T45" fmla="*/ 77 h 175"/>
                <a:gd name="T46" fmla="*/ 25 w 301"/>
                <a:gd name="T47" fmla="*/ 51 h 175"/>
                <a:gd name="T48" fmla="*/ 19 w 301"/>
                <a:gd name="T49" fmla="*/ 48 h 175"/>
                <a:gd name="T50" fmla="*/ 0 w 301"/>
                <a:gd name="T51" fmla="*/ 28 h 175"/>
                <a:gd name="T52" fmla="*/ 26 w 301"/>
                <a:gd name="T53" fmla="*/ 9 h 175"/>
                <a:gd name="T54" fmla="*/ 64 w 301"/>
                <a:gd name="T55" fmla="*/ 13 h 175"/>
                <a:gd name="T56" fmla="*/ 55 w 301"/>
                <a:gd name="T57" fmla="*/ 24 h 175"/>
                <a:gd name="T58" fmla="*/ 76 w 301"/>
                <a:gd name="T59" fmla="*/ 36 h 175"/>
                <a:gd name="T60" fmla="*/ 70 w 301"/>
                <a:gd name="T61" fmla="*/ 25 h 175"/>
                <a:gd name="T62" fmla="*/ 83 w 301"/>
                <a:gd name="T63" fmla="*/ 12 h 175"/>
                <a:gd name="T64" fmla="*/ 117 w 301"/>
                <a:gd name="T65" fmla="*/ 47 h 175"/>
                <a:gd name="T66" fmla="*/ 108 w 301"/>
                <a:gd name="T67" fmla="*/ 12 h 175"/>
                <a:gd name="T68" fmla="*/ 123 w 301"/>
                <a:gd name="T69" fmla="*/ 0 h 175"/>
                <a:gd name="T70" fmla="*/ 154 w 301"/>
                <a:gd name="T71" fmla="*/ 16 h 175"/>
                <a:gd name="T72" fmla="*/ 151 w 301"/>
                <a:gd name="T73" fmla="*/ 32 h 175"/>
                <a:gd name="T74" fmla="*/ 165 w 301"/>
                <a:gd name="T75" fmla="*/ 21 h 175"/>
                <a:gd name="T76" fmla="*/ 174 w 301"/>
                <a:gd name="T77" fmla="*/ 40 h 175"/>
                <a:gd name="T78" fmla="*/ 182 w 301"/>
                <a:gd name="T79" fmla="*/ 41 h 175"/>
                <a:gd name="T80" fmla="*/ 242 w 301"/>
                <a:gd name="T81" fmla="*/ 75 h 175"/>
                <a:gd name="T82" fmla="*/ 235 w 301"/>
                <a:gd name="T83" fmla="*/ 75 h 175"/>
                <a:gd name="T84" fmla="*/ 248 w 301"/>
                <a:gd name="T85" fmla="*/ 75 h 175"/>
                <a:gd name="T86" fmla="*/ 248 w 301"/>
                <a:gd name="T87" fmla="*/ 87 h 175"/>
                <a:gd name="T88" fmla="*/ 273 w 301"/>
                <a:gd name="T89" fmla="*/ 87 h 175"/>
                <a:gd name="T90" fmla="*/ 301 w 301"/>
                <a:gd name="T91" fmla="*/ 116 h 175"/>
                <a:gd name="T92" fmla="*/ 254 w 301"/>
                <a:gd name="T93" fmla="*/ 14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1" h="175">
                  <a:moveTo>
                    <a:pt x="254" y="143"/>
                  </a:moveTo>
                  <a:cubicBezTo>
                    <a:pt x="252" y="137"/>
                    <a:pt x="252" y="133"/>
                    <a:pt x="254" y="129"/>
                  </a:cubicBezTo>
                  <a:cubicBezTo>
                    <a:pt x="245" y="127"/>
                    <a:pt x="229" y="128"/>
                    <a:pt x="220" y="127"/>
                  </a:cubicBezTo>
                  <a:cubicBezTo>
                    <a:pt x="221" y="113"/>
                    <a:pt x="229" y="117"/>
                    <a:pt x="231" y="105"/>
                  </a:cubicBezTo>
                  <a:cubicBezTo>
                    <a:pt x="226" y="103"/>
                    <a:pt x="219" y="89"/>
                    <a:pt x="216" y="83"/>
                  </a:cubicBezTo>
                  <a:cubicBezTo>
                    <a:pt x="220" y="82"/>
                    <a:pt x="222" y="81"/>
                    <a:pt x="226" y="81"/>
                  </a:cubicBezTo>
                  <a:cubicBezTo>
                    <a:pt x="214" y="79"/>
                    <a:pt x="208" y="69"/>
                    <a:pt x="208" y="69"/>
                  </a:cubicBezTo>
                  <a:cubicBezTo>
                    <a:pt x="182" y="69"/>
                    <a:pt x="174" y="104"/>
                    <a:pt x="167" y="125"/>
                  </a:cubicBezTo>
                  <a:cubicBezTo>
                    <a:pt x="165" y="129"/>
                    <a:pt x="159" y="128"/>
                    <a:pt x="155" y="131"/>
                  </a:cubicBezTo>
                  <a:cubicBezTo>
                    <a:pt x="142" y="141"/>
                    <a:pt x="144" y="164"/>
                    <a:pt x="133" y="175"/>
                  </a:cubicBezTo>
                  <a:cubicBezTo>
                    <a:pt x="115" y="162"/>
                    <a:pt x="74" y="152"/>
                    <a:pt x="74" y="125"/>
                  </a:cubicBezTo>
                  <a:cubicBezTo>
                    <a:pt x="85" y="123"/>
                    <a:pt x="102" y="126"/>
                    <a:pt x="102" y="126"/>
                  </a:cubicBezTo>
                  <a:cubicBezTo>
                    <a:pt x="110" y="119"/>
                    <a:pt x="118" y="121"/>
                    <a:pt x="127" y="119"/>
                  </a:cubicBezTo>
                  <a:cubicBezTo>
                    <a:pt x="123" y="116"/>
                    <a:pt x="98" y="115"/>
                    <a:pt x="93" y="115"/>
                  </a:cubicBezTo>
                  <a:cubicBezTo>
                    <a:pt x="84" y="115"/>
                    <a:pt x="64" y="124"/>
                    <a:pt x="64" y="105"/>
                  </a:cubicBezTo>
                  <a:cubicBezTo>
                    <a:pt x="64" y="98"/>
                    <a:pt x="82" y="98"/>
                    <a:pt x="85" y="97"/>
                  </a:cubicBezTo>
                  <a:cubicBezTo>
                    <a:pt x="95" y="94"/>
                    <a:pt x="116" y="84"/>
                    <a:pt x="124" y="77"/>
                  </a:cubicBezTo>
                  <a:cubicBezTo>
                    <a:pt x="113" y="77"/>
                    <a:pt x="107" y="77"/>
                    <a:pt x="104" y="77"/>
                  </a:cubicBezTo>
                  <a:cubicBezTo>
                    <a:pt x="103" y="77"/>
                    <a:pt x="96" y="72"/>
                    <a:pt x="93" y="70"/>
                  </a:cubicBezTo>
                  <a:cubicBezTo>
                    <a:pt x="91" y="70"/>
                    <a:pt x="89" y="70"/>
                    <a:pt x="87" y="70"/>
                  </a:cubicBezTo>
                  <a:cubicBezTo>
                    <a:pt x="80" y="74"/>
                    <a:pt x="80" y="91"/>
                    <a:pt x="64" y="91"/>
                  </a:cubicBezTo>
                  <a:cubicBezTo>
                    <a:pt x="52" y="91"/>
                    <a:pt x="44" y="87"/>
                    <a:pt x="40" y="79"/>
                  </a:cubicBezTo>
                  <a:cubicBezTo>
                    <a:pt x="42" y="78"/>
                    <a:pt x="44" y="77"/>
                    <a:pt x="46" y="77"/>
                  </a:cubicBezTo>
                  <a:cubicBezTo>
                    <a:pt x="33" y="70"/>
                    <a:pt x="22" y="63"/>
                    <a:pt x="25" y="51"/>
                  </a:cubicBezTo>
                  <a:cubicBezTo>
                    <a:pt x="23" y="50"/>
                    <a:pt x="21" y="48"/>
                    <a:pt x="19" y="48"/>
                  </a:cubicBezTo>
                  <a:cubicBezTo>
                    <a:pt x="14" y="48"/>
                    <a:pt x="5" y="34"/>
                    <a:pt x="0" y="28"/>
                  </a:cubicBezTo>
                  <a:cubicBezTo>
                    <a:pt x="3" y="25"/>
                    <a:pt x="19" y="9"/>
                    <a:pt x="26" y="9"/>
                  </a:cubicBezTo>
                  <a:cubicBezTo>
                    <a:pt x="38" y="9"/>
                    <a:pt x="47" y="9"/>
                    <a:pt x="64" y="13"/>
                  </a:cubicBezTo>
                  <a:cubicBezTo>
                    <a:pt x="60" y="17"/>
                    <a:pt x="57" y="20"/>
                    <a:pt x="55" y="24"/>
                  </a:cubicBezTo>
                  <a:cubicBezTo>
                    <a:pt x="63" y="30"/>
                    <a:pt x="70" y="30"/>
                    <a:pt x="76" y="36"/>
                  </a:cubicBezTo>
                  <a:cubicBezTo>
                    <a:pt x="73" y="34"/>
                    <a:pt x="70" y="30"/>
                    <a:pt x="70" y="25"/>
                  </a:cubicBezTo>
                  <a:cubicBezTo>
                    <a:pt x="70" y="18"/>
                    <a:pt x="76" y="12"/>
                    <a:pt x="83" y="12"/>
                  </a:cubicBezTo>
                  <a:cubicBezTo>
                    <a:pt x="104" y="12"/>
                    <a:pt x="98" y="40"/>
                    <a:pt x="117" y="47"/>
                  </a:cubicBezTo>
                  <a:cubicBezTo>
                    <a:pt x="113" y="34"/>
                    <a:pt x="108" y="27"/>
                    <a:pt x="108" y="12"/>
                  </a:cubicBezTo>
                  <a:cubicBezTo>
                    <a:pt x="108" y="0"/>
                    <a:pt x="113" y="0"/>
                    <a:pt x="123" y="0"/>
                  </a:cubicBezTo>
                  <a:cubicBezTo>
                    <a:pt x="133" y="0"/>
                    <a:pt x="154" y="8"/>
                    <a:pt x="154" y="16"/>
                  </a:cubicBezTo>
                  <a:cubicBezTo>
                    <a:pt x="154" y="21"/>
                    <a:pt x="151" y="26"/>
                    <a:pt x="151" y="32"/>
                  </a:cubicBezTo>
                  <a:cubicBezTo>
                    <a:pt x="157" y="28"/>
                    <a:pt x="159" y="21"/>
                    <a:pt x="165" y="21"/>
                  </a:cubicBezTo>
                  <a:cubicBezTo>
                    <a:pt x="177" y="21"/>
                    <a:pt x="176" y="34"/>
                    <a:pt x="174" y="40"/>
                  </a:cubicBezTo>
                  <a:cubicBezTo>
                    <a:pt x="176" y="40"/>
                    <a:pt x="179" y="41"/>
                    <a:pt x="182" y="41"/>
                  </a:cubicBezTo>
                  <a:cubicBezTo>
                    <a:pt x="194" y="41"/>
                    <a:pt x="235" y="65"/>
                    <a:pt x="242" y="75"/>
                  </a:cubicBezTo>
                  <a:cubicBezTo>
                    <a:pt x="240" y="75"/>
                    <a:pt x="237" y="75"/>
                    <a:pt x="235" y="75"/>
                  </a:cubicBezTo>
                  <a:cubicBezTo>
                    <a:pt x="241" y="77"/>
                    <a:pt x="243" y="76"/>
                    <a:pt x="248" y="75"/>
                  </a:cubicBezTo>
                  <a:cubicBezTo>
                    <a:pt x="250" y="79"/>
                    <a:pt x="251" y="84"/>
                    <a:pt x="248" y="87"/>
                  </a:cubicBezTo>
                  <a:cubicBezTo>
                    <a:pt x="260" y="87"/>
                    <a:pt x="263" y="87"/>
                    <a:pt x="273" y="87"/>
                  </a:cubicBezTo>
                  <a:cubicBezTo>
                    <a:pt x="273" y="112"/>
                    <a:pt x="295" y="106"/>
                    <a:pt x="301" y="116"/>
                  </a:cubicBezTo>
                  <a:cubicBezTo>
                    <a:pt x="281" y="123"/>
                    <a:pt x="273" y="137"/>
                    <a:pt x="254" y="143"/>
                  </a:cubicBezTo>
                  <a:close/>
                </a:path>
              </a:pathLst>
            </a:custGeom>
            <a:solidFill>
              <a:srgbClr val="CF2A28"/>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48" name="Freeform 94">
              <a:extLst>
                <a:ext uri="{FF2B5EF4-FFF2-40B4-BE49-F238E27FC236}">
                  <a16:creationId xmlns:a16="http://schemas.microsoft.com/office/drawing/2014/main" id="{E0FA4E42-0107-404F-A47F-B1B43003FCAC}"/>
                </a:ext>
              </a:extLst>
            </p:cNvPr>
            <p:cNvSpPr>
              <a:spLocks/>
            </p:cNvSpPr>
            <p:nvPr/>
          </p:nvSpPr>
          <p:spPr bwMode="auto">
            <a:xfrm>
              <a:off x="2984" y="246"/>
              <a:ext cx="147" cy="55"/>
            </a:xfrm>
            <a:custGeom>
              <a:avLst/>
              <a:gdLst>
                <a:gd name="T0" fmla="*/ 197 w 197"/>
                <a:gd name="T1" fmla="*/ 33 h 74"/>
                <a:gd name="T2" fmla="*/ 119 w 197"/>
                <a:gd name="T3" fmla="*/ 74 h 74"/>
                <a:gd name="T4" fmla="*/ 93 w 197"/>
                <a:gd name="T5" fmla="*/ 59 h 74"/>
                <a:gd name="T6" fmla="*/ 50 w 197"/>
                <a:gd name="T7" fmla="*/ 59 h 74"/>
                <a:gd name="T8" fmla="*/ 40 w 197"/>
                <a:gd name="T9" fmla="*/ 47 h 74"/>
                <a:gd name="T10" fmla="*/ 55 w 197"/>
                <a:gd name="T11" fmla="*/ 46 h 74"/>
                <a:gd name="T12" fmla="*/ 74 w 197"/>
                <a:gd name="T13" fmla="*/ 42 h 74"/>
                <a:gd name="T14" fmla="*/ 38 w 197"/>
                <a:gd name="T15" fmla="*/ 39 h 74"/>
                <a:gd name="T16" fmla="*/ 12 w 197"/>
                <a:gd name="T17" fmla="*/ 31 h 74"/>
                <a:gd name="T18" fmla="*/ 0 w 197"/>
                <a:gd name="T19" fmla="*/ 12 h 74"/>
                <a:gd name="T20" fmla="*/ 12 w 197"/>
                <a:gd name="T21" fmla="*/ 12 h 74"/>
                <a:gd name="T22" fmla="*/ 27 w 197"/>
                <a:gd name="T23" fmla="*/ 14 h 74"/>
                <a:gd name="T24" fmla="*/ 27 w 197"/>
                <a:gd name="T25" fmla="*/ 10 h 74"/>
                <a:gd name="T26" fmla="*/ 40 w 197"/>
                <a:gd name="T27" fmla="*/ 10 h 74"/>
                <a:gd name="T28" fmla="*/ 36 w 197"/>
                <a:gd name="T29" fmla="*/ 2 h 74"/>
                <a:gd name="T30" fmla="*/ 57 w 197"/>
                <a:gd name="T31" fmla="*/ 2 h 74"/>
                <a:gd name="T32" fmla="*/ 88 w 197"/>
                <a:gd name="T33" fmla="*/ 18 h 74"/>
                <a:gd name="T34" fmla="*/ 106 w 197"/>
                <a:gd name="T35" fmla="*/ 0 h 74"/>
                <a:gd name="T36" fmla="*/ 116 w 197"/>
                <a:gd name="T37" fmla="*/ 0 h 74"/>
                <a:gd name="T38" fmla="*/ 116 w 197"/>
                <a:gd name="T39" fmla="*/ 20 h 74"/>
                <a:gd name="T40" fmla="*/ 138 w 197"/>
                <a:gd name="T41" fmla="*/ 12 h 74"/>
                <a:gd name="T42" fmla="*/ 163 w 197"/>
                <a:gd name="T43" fmla="*/ 12 h 74"/>
                <a:gd name="T44" fmla="*/ 197 w 197"/>
                <a:gd name="T45" fmla="*/ 3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7" h="74">
                  <a:moveTo>
                    <a:pt x="197" y="33"/>
                  </a:moveTo>
                  <a:cubicBezTo>
                    <a:pt x="179" y="46"/>
                    <a:pt x="141" y="74"/>
                    <a:pt x="119" y="74"/>
                  </a:cubicBezTo>
                  <a:cubicBezTo>
                    <a:pt x="106" y="74"/>
                    <a:pt x="98" y="69"/>
                    <a:pt x="93" y="59"/>
                  </a:cubicBezTo>
                  <a:cubicBezTo>
                    <a:pt x="50" y="59"/>
                    <a:pt x="50" y="59"/>
                    <a:pt x="50" y="59"/>
                  </a:cubicBezTo>
                  <a:cubicBezTo>
                    <a:pt x="43" y="57"/>
                    <a:pt x="41" y="53"/>
                    <a:pt x="40" y="47"/>
                  </a:cubicBezTo>
                  <a:cubicBezTo>
                    <a:pt x="45" y="46"/>
                    <a:pt x="53" y="46"/>
                    <a:pt x="55" y="46"/>
                  </a:cubicBezTo>
                  <a:cubicBezTo>
                    <a:pt x="62" y="43"/>
                    <a:pt x="70" y="43"/>
                    <a:pt x="74" y="42"/>
                  </a:cubicBezTo>
                  <a:cubicBezTo>
                    <a:pt x="71" y="42"/>
                    <a:pt x="40" y="39"/>
                    <a:pt x="38" y="39"/>
                  </a:cubicBezTo>
                  <a:cubicBezTo>
                    <a:pt x="25" y="39"/>
                    <a:pt x="10" y="49"/>
                    <a:pt x="12" y="31"/>
                  </a:cubicBezTo>
                  <a:cubicBezTo>
                    <a:pt x="6" y="26"/>
                    <a:pt x="1" y="20"/>
                    <a:pt x="0" y="12"/>
                  </a:cubicBezTo>
                  <a:cubicBezTo>
                    <a:pt x="12" y="12"/>
                    <a:pt x="12" y="12"/>
                    <a:pt x="12" y="12"/>
                  </a:cubicBezTo>
                  <a:cubicBezTo>
                    <a:pt x="16" y="15"/>
                    <a:pt x="22" y="16"/>
                    <a:pt x="27" y="14"/>
                  </a:cubicBezTo>
                  <a:cubicBezTo>
                    <a:pt x="27" y="10"/>
                    <a:pt x="27" y="10"/>
                    <a:pt x="27" y="10"/>
                  </a:cubicBezTo>
                  <a:cubicBezTo>
                    <a:pt x="40" y="10"/>
                    <a:pt x="40" y="10"/>
                    <a:pt x="40" y="10"/>
                  </a:cubicBezTo>
                  <a:cubicBezTo>
                    <a:pt x="36" y="2"/>
                    <a:pt x="36" y="2"/>
                    <a:pt x="36" y="2"/>
                  </a:cubicBezTo>
                  <a:cubicBezTo>
                    <a:pt x="57" y="2"/>
                    <a:pt x="57" y="2"/>
                    <a:pt x="57" y="2"/>
                  </a:cubicBezTo>
                  <a:cubicBezTo>
                    <a:pt x="62" y="7"/>
                    <a:pt x="84" y="18"/>
                    <a:pt x="88" y="18"/>
                  </a:cubicBezTo>
                  <a:cubicBezTo>
                    <a:pt x="97" y="18"/>
                    <a:pt x="103" y="3"/>
                    <a:pt x="106" y="0"/>
                  </a:cubicBezTo>
                  <a:cubicBezTo>
                    <a:pt x="116" y="0"/>
                    <a:pt x="116" y="0"/>
                    <a:pt x="116" y="0"/>
                  </a:cubicBezTo>
                  <a:cubicBezTo>
                    <a:pt x="116" y="10"/>
                    <a:pt x="114" y="14"/>
                    <a:pt x="116" y="20"/>
                  </a:cubicBezTo>
                  <a:cubicBezTo>
                    <a:pt x="122" y="20"/>
                    <a:pt x="127" y="12"/>
                    <a:pt x="138" y="12"/>
                  </a:cubicBezTo>
                  <a:cubicBezTo>
                    <a:pt x="156" y="12"/>
                    <a:pt x="152" y="12"/>
                    <a:pt x="163" y="12"/>
                  </a:cubicBezTo>
                  <a:cubicBezTo>
                    <a:pt x="178" y="12"/>
                    <a:pt x="193" y="24"/>
                    <a:pt x="197" y="33"/>
                  </a:cubicBezTo>
                  <a:close/>
                </a:path>
              </a:pathLst>
            </a:custGeom>
            <a:solidFill>
              <a:srgbClr val="CF2A28"/>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49" name="Freeform 95">
              <a:extLst>
                <a:ext uri="{FF2B5EF4-FFF2-40B4-BE49-F238E27FC236}">
                  <a16:creationId xmlns:a16="http://schemas.microsoft.com/office/drawing/2014/main" id="{C9ABFF8A-F1EE-4641-8A15-1ADE974969E9}"/>
                </a:ext>
              </a:extLst>
            </p:cNvPr>
            <p:cNvSpPr>
              <a:spLocks/>
            </p:cNvSpPr>
            <p:nvPr/>
          </p:nvSpPr>
          <p:spPr bwMode="auto">
            <a:xfrm>
              <a:off x="2857" y="308"/>
              <a:ext cx="29" cy="26"/>
            </a:xfrm>
            <a:custGeom>
              <a:avLst/>
              <a:gdLst>
                <a:gd name="T0" fmla="*/ 13 w 39"/>
                <a:gd name="T1" fmla="*/ 0 h 34"/>
                <a:gd name="T2" fmla="*/ 39 w 39"/>
                <a:gd name="T3" fmla="*/ 34 h 34"/>
                <a:gd name="T4" fmla="*/ 15 w 39"/>
                <a:gd name="T5" fmla="*/ 0 h 34"/>
                <a:gd name="T6" fmla="*/ 15 w 39"/>
                <a:gd name="T7" fmla="*/ 3 h 34"/>
                <a:gd name="T8" fmla="*/ 13 w 39"/>
                <a:gd name="T9" fmla="*/ 0 h 34"/>
              </a:gdLst>
              <a:ahLst/>
              <a:cxnLst>
                <a:cxn ang="0">
                  <a:pos x="T0" y="T1"/>
                </a:cxn>
                <a:cxn ang="0">
                  <a:pos x="T2" y="T3"/>
                </a:cxn>
                <a:cxn ang="0">
                  <a:pos x="T4" y="T5"/>
                </a:cxn>
                <a:cxn ang="0">
                  <a:pos x="T6" y="T7"/>
                </a:cxn>
                <a:cxn ang="0">
                  <a:pos x="T8" y="T9"/>
                </a:cxn>
              </a:cxnLst>
              <a:rect l="0" t="0" r="r" b="b"/>
              <a:pathLst>
                <a:path w="39" h="34">
                  <a:moveTo>
                    <a:pt x="13" y="0"/>
                  </a:moveTo>
                  <a:cubicBezTo>
                    <a:pt x="23" y="14"/>
                    <a:pt x="33" y="17"/>
                    <a:pt x="39" y="34"/>
                  </a:cubicBezTo>
                  <a:cubicBezTo>
                    <a:pt x="23" y="30"/>
                    <a:pt x="0" y="6"/>
                    <a:pt x="15" y="0"/>
                  </a:cubicBezTo>
                  <a:cubicBezTo>
                    <a:pt x="15" y="3"/>
                    <a:pt x="15" y="3"/>
                    <a:pt x="15" y="3"/>
                  </a:cubicBezTo>
                  <a:lnTo>
                    <a:pt x="13" y="0"/>
                  </a:lnTo>
                  <a:close/>
                </a:path>
              </a:pathLst>
            </a:custGeom>
            <a:solidFill>
              <a:srgbClr val="FBAB18"/>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50" name="Freeform 96">
              <a:extLst>
                <a:ext uri="{FF2B5EF4-FFF2-40B4-BE49-F238E27FC236}">
                  <a16:creationId xmlns:a16="http://schemas.microsoft.com/office/drawing/2014/main" id="{928BBA2F-888D-47C9-8C54-EDA30D9987B9}"/>
                </a:ext>
              </a:extLst>
            </p:cNvPr>
            <p:cNvSpPr>
              <a:spLocks/>
            </p:cNvSpPr>
            <p:nvPr/>
          </p:nvSpPr>
          <p:spPr bwMode="auto">
            <a:xfrm>
              <a:off x="2538" y="1006"/>
              <a:ext cx="71" cy="89"/>
            </a:xfrm>
            <a:custGeom>
              <a:avLst/>
              <a:gdLst>
                <a:gd name="T0" fmla="*/ 16 w 95"/>
                <a:gd name="T1" fmla="*/ 35 h 119"/>
                <a:gd name="T2" fmla="*/ 38 w 95"/>
                <a:gd name="T3" fmla="*/ 26 h 119"/>
                <a:gd name="T4" fmla="*/ 33 w 95"/>
                <a:gd name="T5" fmla="*/ 16 h 119"/>
                <a:gd name="T6" fmla="*/ 56 w 95"/>
                <a:gd name="T7" fmla="*/ 0 h 119"/>
                <a:gd name="T8" fmla="*/ 69 w 95"/>
                <a:gd name="T9" fmla="*/ 0 h 119"/>
                <a:gd name="T10" fmla="*/ 95 w 95"/>
                <a:gd name="T11" fmla="*/ 33 h 119"/>
                <a:gd name="T12" fmla="*/ 81 w 95"/>
                <a:gd name="T13" fmla="*/ 45 h 119"/>
                <a:gd name="T14" fmla="*/ 81 w 95"/>
                <a:gd name="T15" fmla="*/ 72 h 119"/>
                <a:gd name="T16" fmla="*/ 80 w 95"/>
                <a:gd name="T17" fmla="*/ 94 h 119"/>
                <a:gd name="T18" fmla="*/ 60 w 95"/>
                <a:gd name="T19" fmla="*/ 98 h 119"/>
                <a:gd name="T20" fmla="*/ 33 w 95"/>
                <a:gd name="T21" fmla="*/ 116 h 119"/>
                <a:gd name="T22" fmla="*/ 19 w 95"/>
                <a:gd name="T23" fmla="*/ 119 h 119"/>
                <a:gd name="T24" fmla="*/ 0 w 95"/>
                <a:gd name="T25" fmla="*/ 101 h 119"/>
                <a:gd name="T26" fmla="*/ 22 w 95"/>
                <a:gd name="T27" fmla="*/ 60 h 119"/>
                <a:gd name="T28" fmla="*/ 7 w 95"/>
                <a:gd name="T29" fmla="*/ 43 h 119"/>
                <a:gd name="T30" fmla="*/ 16 w 95"/>
                <a:gd name="T31" fmla="*/ 3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119">
                  <a:moveTo>
                    <a:pt x="16" y="35"/>
                  </a:moveTo>
                  <a:cubicBezTo>
                    <a:pt x="20" y="35"/>
                    <a:pt x="33" y="31"/>
                    <a:pt x="38" y="26"/>
                  </a:cubicBezTo>
                  <a:cubicBezTo>
                    <a:pt x="35" y="21"/>
                    <a:pt x="33" y="19"/>
                    <a:pt x="33" y="16"/>
                  </a:cubicBezTo>
                  <a:cubicBezTo>
                    <a:pt x="33" y="10"/>
                    <a:pt x="48" y="0"/>
                    <a:pt x="56" y="0"/>
                  </a:cubicBezTo>
                  <a:cubicBezTo>
                    <a:pt x="60" y="0"/>
                    <a:pt x="64" y="0"/>
                    <a:pt x="69" y="0"/>
                  </a:cubicBezTo>
                  <a:cubicBezTo>
                    <a:pt x="86" y="0"/>
                    <a:pt x="95" y="19"/>
                    <a:pt x="95" y="33"/>
                  </a:cubicBezTo>
                  <a:cubicBezTo>
                    <a:pt x="95" y="39"/>
                    <a:pt x="81" y="39"/>
                    <a:pt x="81" y="45"/>
                  </a:cubicBezTo>
                  <a:cubicBezTo>
                    <a:pt x="81" y="50"/>
                    <a:pt x="81" y="71"/>
                    <a:pt x="81" y="72"/>
                  </a:cubicBezTo>
                  <a:cubicBezTo>
                    <a:pt x="81" y="78"/>
                    <a:pt x="86" y="88"/>
                    <a:pt x="80" y="94"/>
                  </a:cubicBezTo>
                  <a:cubicBezTo>
                    <a:pt x="76" y="99"/>
                    <a:pt x="68" y="98"/>
                    <a:pt x="60" y="98"/>
                  </a:cubicBezTo>
                  <a:cubicBezTo>
                    <a:pt x="48" y="98"/>
                    <a:pt x="39" y="112"/>
                    <a:pt x="33" y="116"/>
                  </a:cubicBezTo>
                  <a:cubicBezTo>
                    <a:pt x="29" y="118"/>
                    <a:pt x="23" y="119"/>
                    <a:pt x="19" y="119"/>
                  </a:cubicBezTo>
                  <a:cubicBezTo>
                    <a:pt x="10" y="119"/>
                    <a:pt x="0" y="110"/>
                    <a:pt x="0" y="101"/>
                  </a:cubicBezTo>
                  <a:cubicBezTo>
                    <a:pt x="0" y="81"/>
                    <a:pt x="19" y="79"/>
                    <a:pt x="22" y="60"/>
                  </a:cubicBezTo>
                  <a:cubicBezTo>
                    <a:pt x="14" y="56"/>
                    <a:pt x="7" y="51"/>
                    <a:pt x="7" y="43"/>
                  </a:cubicBezTo>
                  <a:cubicBezTo>
                    <a:pt x="7" y="33"/>
                    <a:pt x="13" y="35"/>
                    <a:pt x="16" y="35"/>
                  </a:cubicBezTo>
                  <a:close/>
                </a:path>
              </a:pathLst>
            </a:custGeom>
            <a:solidFill>
              <a:srgbClr val="CF2A28"/>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51" name="Freeform 97">
              <a:extLst>
                <a:ext uri="{FF2B5EF4-FFF2-40B4-BE49-F238E27FC236}">
                  <a16:creationId xmlns:a16="http://schemas.microsoft.com/office/drawing/2014/main" id="{B2007372-2D54-4CC3-A64B-E7E4FDCD6437}"/>
                </a:ext>
              </a:extLst>
            </p:cNvPr>
            <p:cNvSpPr>
              <a:spLocks/>
            </p:cNvSpPr>
            <p:nvPr/>
          </p:nvSpPr>
          <p:spPr bwMode="auto">
            <a:xfrm>
              <a:off x="2585" y="930"/>
              <a:ext cx="14" cy="14"/>
            </a:xfrm>
            <a:custGeom>
              <a:avLst/>
              <a:gdLst>
                <a:gd name="T0" fmla="*/ 5 w 19"/>
                <a:gd name="T1" fmla="*/ 19 h 19"/>
                <a:gd name="T2" fmla="*/ 0 w 19"/>
                <a:gd name="T3" fmla="*/ 9 h 19"/>
                <a:gd name="T4" fmla="*/ 19 w 19"/>
                <a:gd name="T5" fmla="*/ 0 h 19"/>
                <a:gd name="T6" fmla="*/ 5 w 19"/>
                <a:gd name="T7" fmla="*/ 19 h 19"/>
              </a:gdLst>
              <a:ahLst/>
              <a:cxnLst>
                <a:cxn ang="0">
                  <a:pos x="T0" y="T1"/>
                </a:cxn>
                <a:cxn ang="0">
                  <a:pos x="T2" y="T3"/>
                </a:cxn>
                <a:cxn ang="0">
                  <a:pos x="T4" y="T5"/>
                </a:cxn>
                <a:cxn ang="0">
                  <a:pos x="T6" y="T7"/>
                </a:cxn>
              </a:cxnLst>
              <a:rect l="0" t="0" r="r" b="b"/>
              <a:pathLst>
                <a:path w="19" h="19">
                  <a:moveTo>
                    <a:pt x="5" y="19"/>
                  </a:moveTo>
                  <a:cubicBezTo>
                    <a:pt x="3" y="19"/>
                    <a:pt x="0" y="12"/>
                    <a:pt x="0" y="9"/>
                  </a:cubicBezTo>
                  <a:cubicBezTo>
                    <a:pt x="0" y="4"/>
                    <a:pt x="13" y="0"/>
                    <a:pt x="19" y="0"/>
                  </a:cubicBezTo>
                  <a:cubicBezTo>
                    <a:pt x="19" y="9"/>
                    <a:pt x="13" y="19"/>
                    <a:pt x="5" y="19"/>
                  </a:cubicBezTo>
                  <a:close/>
                </a:path>
              </a:pathLst>
            </a:custGeom>
            <a:solidFill>
              <a:srgbClr val="FBAB18"/>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52" name="Freeform 98">
              <a:extLst>
                <a:ext uri="{FF2B5EF4-FFF2-40B4-BE49-F238E27FC236}">
                  <a16:creationId xmlns:a16="http://schemas.microsoft.com/office/drawing/2014/main" id="{DBEFA287-3ABF-4A9A-B94B-7D7256757512}"/>
                </a:ext>
              </a:extLst>
            </p:cNvPr>
            <p:cNvSpPr>
              <a:spLocks/>
            </p:cNvSpPr>
            <p:nvPr/>
          </p:nvSpPr>
          <p:spPr bwMode="auto">
            <a:xfrm>
              <a:off x="2594" y="924"/>
              <a:ext cx="134" cy="204"/>
            </a:xfrm>
            <a:custGeom>
              <a:avLst/>
              <a:gdLst>
                <a:gd name="T0" fmla="*/ 163 w 179"/>
                <a:gd name="T1" fmla="*/ 183 h 273"/>
                <a:gd name="T2" fmla="*/ 155 w 179"/>
                <a:gd name="T3" fmla="*/ 230 h 273"/>
                <a:gd name="T4" fmla="*/ 170 w 179"/>
                <a:gd name="T5" fmla="*/ 238 h 273"/>
                <a:gd name="T6" fmla="*/ 119 w 179"/>
                <a:gd name="T7" fmla="*/ 250 h 273"/>
                <a:gd name="T8" fmla="*/ 66 w 179"/>
                <a:gd name="T9" fmla="*/ 253 h 273"/>
                <a:gd name="T10" fmla="*/ 43 w 179"/>
                <a:gd name="T11" fmla="*/ 266 h 273"/>
                <a:gd name="T12" fmla="*/ 27 w 179"/>
                <a:gd name="T13" fmla="*/ 273 h 273"/>
                <a:gd name="T14" fmla="*/ 54 w 179"/>
                <a:gd name="T15" fmla="*/ 238 h 273"/>
                <a:gd name="T16" fmla="*/ 78 w 179"/>
                <a:gd name="T17" fmla="*/ 222 h 273"/>
                <a:gd name="T18" fmla="*/ 43 w 179"/>
                <a:gd name="T19" fmla="*/ 221 h 273"/>
                <a:gd name="T20" fmla="*/ 32 w 179"/>
                <a:gd name="T21" fmla="*/ 221 h 273"/>
                <a:gd name="T22" fmla="*/ 47 w 179"/>
                <a:gd name="T23" fmla="*/ 173 h 273"/>
                <a:gd name="T24" fmla="*/ 81 w 179"/>
                <a:gd name="T25" fmla="*/ 146 h 273"/>
                <a:gd name="T26" fmla="*/ 68 w 179"/>
                <a:gd name="T27" fmla="*/ 126 h 273"/>
                <a:gd name="T28" fmla="*/ 44 w 179"/>
                <a:gd name="T29" fmla="*/ 129 h 273"/>
                <a:gd name="T30" fmla="*/ 39 w 179"/>
                <a:gd name="T31" fmla="*/ 106 h 273"/>
                <a:gd name="T32" fmla="*/ 26 w 179"/>
                <a:gd name="T33" fmla="*/ 87 h 273"/>
                <a:gd name="T34" fmla="*/ 20 w 179"/>
                <a:gd name="T35" fmla="*/ 99 h 273"/>
                <a:gd name="T36" fmla="*/ 23 w 179"/>
                <a:gd name="T37" fmla="*/ 81 h 273"/>
                <a:gd name="T38" fmla="*/ 12 w 179"/>
                <a:gd name="T39" fmla="*/ 67 h 273"/>
                <a:gd name="T40" fmla="*/ 17 w 179"/>
                <a:gd name="T41" fmla="*/ 51 h 273"/>
                <a:gd name="T42" fmla="*/ 12 w 179"/>
                <a:gd name="T43" fmla="*/ 36 h 273"/>
                <a:gd name="T44" fmla="*/ 20 w 179"/>
                <a:gd name="T45" fmla="*/ 38 h 273"/>
                <a:gd name="T46" fmla="*/ 27 w 179"/>
                <a:gd name="T47" fmla="*/ 24 h 273"/>
                <a:gd name="T48" fmla="*/ 42 w 179"/>
                <a:gd name="T49" fmla="*/ 0 h 273"/>
                <a:gd name="T50" fmla="*/ 72 w 179"/>
                <a:gd name="T51" fmla="*/ 7 h 273"/>
                <a:gd name="T52" fmla="*/ 55 w 179"/>
                <a:gd name="T53" fmla="*/ 34 h 273"/>
                <a:gd name="T54" fmla="*/ 79 w 179"/>
                <a:gd name="T55" fmla="*/ 83 h 273"/>
                <a:gd name="T56" fmla="*/ 91 w 179"/>
                <a:gd name="T57" fmla="*/ 90 h 273"/>
                <a:gd name="T58" fmla="*/ 144 w 179"/>
                <a:gd name="T59" fmla="*/ 160 h 273"/>
                <a:gd name="T60" fmla="*/ 148 w 179"/>
                <a:gd name="T61" fmla="*/ 183 h 273"/>
                <a:gd name="T62" fmla="*/ 157 w 179"/>
                <a:gd name="T63" fmla="*/ 18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9" h="273">
                  <a:moveTo>
                    <a:pt x="154" y="186"/>
                  </a:moveTo>
                  <a:cubicBezTo>
                    <a:pt x="159" y="182"/>
                    <a:pt x="157" y="183"/>
                    <a:pt x="163" y="183"/>
                  </a:cubicBezTo>
                  <a:cubicBezTo>
                    <a:pt x="172" y="183"/>
                    <a:pt x="179" y="190"/>
                    <a:pt x="179" y="198"/>
                  </a:cubicBezTo>
                  <a:cubicBezTo>
                    <a:pt x="179" y="212"/>
                    <a:pt x="161" y="219"/>
                    <a:pt x="155" y="230"/>
                  </a:cubicBezTo>
                  <a:cubicBezTo>
                    <a:pt x="163" y="232"/>
                    <a:pt x="166" y="233"/>
                    <a:pt x="170" y="233"/>
                  </a:cubicBezTo>
                  <a:cubicBezTo>
                    <a:pt x="170" y="238"/>
                    <a:pt x="170" y="238"/>
                    <a:pt x="170" y="238"/>
                  </a:cubicBezTo>
                  <a:cubicBezTo>
                    <a:pt x="163" y="246"/>
                    <a:pt x="158" y="250"/>
                    <a:pt x="149" y="250"/>
                  </a:cubicBezTo>
                  <a:cubicBezTo>
                    <a:pt x="140" y="250"/>
                    <a:pt x="123" y="250"/>
                    <a:pt x="119" y="250"/>
                  </a:cubicBezTo>
                  <a:cubicBezTo>
                    <a:pt x="111" y="250"/>
                    <a:pt x="91" y="257"/>
                    <a:pt x="79" y="257"/>
                  </a:cubicBezTo>
                  <a:cubicBezTo>
                    <a:pt x="74" y="257"/>
                    <a:pt x="71" y="253"/>
                    <a:pt x="66" y="253"/>
                  </a:cubicBezTo>
                  <a:cubicBezTo>
                    <a:pt x="58" y="253"/>
                    <a:pt x="54" y="260"/>
                    <a:pt x="54" y="266"/>
                  </a:cubicBezTo>
                  <a:cubicBezTo>
                    <a:pt x="43" y="266"/>
                    <a:pt x="43" y="266"/>
                    <a:pt x="43" y="266"/>
                  </a:cubicBezTo>
                  <a:cubicBezTo>
                    <a:pt x="38" y="266"/>
                    <a:pt x="35" y="269"/>
                    <a:pt x="32" y="273"/>
                  </a:cubicBezTo>
                  <a:cubicBezTo>
                    <a:pt x="27" y="273"/>
                    <a:pt x="27" y="273"/>
                    <a:pt x="27" y="273"/>
                  </a:cubicBezTo>
                  <a:cubicBezTo>
                    <a:pt x="27" y="268"/>
                    <a:pt x="27" y="268"/>
                    <a:pt x="27" y="268"/>
                  </a:cubicBezTo>
                  <a:cubicBezTo>
                    <a:pt x="29" y="265"/>
                    <a:pt x="51" y="239"/>
                    <a:pt x="54" y="238"/>
                  </a:cubicBezTo>
                  <a:cubicBezTo>
                    <a:pt x="64" y="235"/>
                    <a:pt x="79" y="239"/>
                    <a:pt x="79" y="228"/>
                  </a:cubicBezTo>
                  <a:cubicBezTo>
                    <a:pt x="79" y="226"/>
                    <a:pt x="78" y="224"/>
                    <a:pt x="78" y="222"/>
                  </a:cubicBezTo>
                  <a:cubicBezTo>
                    <a:pt x="75" y="227"/>
                    <a:pt x="70" y="230"/>
                    <a:pt x="64" y="230"/>
                  </a:cubicBezTo>
                  <a:cubicBezTo>
                    <a:pt x="54" y="230"/>
                    <a:pt x="51" y="221"/>
                    <a:pt x="43" y="221"/>
                  </a:cubicBezTo>
                  <a:cubicBezTo>
                    <a:pt x="38" y="221"/>
                    <a:pt x="39" y="225"/>
                    <a:pt x="35" y="225"/>
                  </a:cubicBezTo>
                  <a:cubicBezTo>
                    <a:pt x="34" y="225"/>
                    <a:pt x="32" y="222"/>
                    <a:pt x="32" y="221"/>
                  </a:cubicBezTo>
                  <a:cubicBezTo>
                    <a:pt x="32" y="209"/>
                    <a:pt x="53" y="208"/>
                    <a:pt x="53" y="196"/>
                  </a:cubicBezTo>
                  <a:cubicBezTo>
                    <a:pt x="53" y="186"/>
                    <a:pt x="47" y="182"/>
                    <a:pt x="47" y="173"/>
                  </a:cubicBezTo>
                  <a:cubicBezTo>
                    <a:pt x="60" y="173"/>
                    <a:pt x="77" y="166"/>
                    <a:pt x="81" y="158"/>
                  </a:cubicBezTo>
                  <a:cubicBezTo>
                    <a:pt x="81" y="146"/>
                    <a:pt x="81" y="146"/>
                    <a:pt x="81" y="146"/>
                  </a:cubicBezTo>
                  <a:cubicBezTo>
                    <a:pt x="73" y="147"/>
                    <a:pt x="63" y="145"/>
                    <a:pt x="63" y="137"/>
                  </a:cubicBezTo>
                  <a:cubicBezTo>
                    <a:pt x="63" y="131"/>
                    <a:pt x="66" y="129"/>
                    <a:pt x="68" y="126"/>
                  </a:cubicBezTo>
                  <a:cubicBezTo>
                    <a:pt x="66" y="126"/>
                    <a:pt x="63" y="126"/>
                    <a:pt x="61" y="126"/>
                  </a:cubicBezTo>
                  <a:cubicBezTo>
                    <a:pt x="54" y="126"/>
                    <a:pt x="50" y="129"/>
                    <a:pt x="44" y="129"/>
                  </a:cubicBezTo>
                  <a:cubicBezTo>
                    <a:pt x="37" y="129"/>
                    <a:pt x="32" y="129"/>
                    <a:pt x="32" y="123"/>
                  </a:cubicBezTo>
                  <a:cubicBezTo>
                    <a:pt x="32" y="117"/>
                    <a:pt x="39" y="113"/>
                    <a:pt x="39" y="106"/>
                  </a:cubicBezTo>
                  <a:cubicBezTo>
                    <a:pt x="39" y="99"/>
                    <a:pt x="37" y="98"/>
                    <a:pt x="39" y="91"/>
                  </a:cubicBezTo>
                  <a:cubicBezTo>
                    <a:pt x="33" y="91"/>
                    <a:pt x="29" y="89"/>
                    <a:pt x="26" y="87"/>
                  </a:cubicBezTo>
                  <a:cubicBezTo>
                    <a:pt x="23" y="94"/>
                    <a:pt x="25" y="96"/>
                    <a:pt x="26" y="99"/>
                  </a:cubicBezTo>
                  <a:cubicBezTo>
                    <a:pt x="20" y="99"/>
                    <a:pt x="20" y="99"/>
                    <a:pt x="20" y="99"/>
                  </a:cubicBezTo>
                  <a:cubicBezTo>
                    <a:pt x="20" y="93"/>
                    <a:pt x="20" y="91"/>
                    <a:pt x="20" y="87"/>
                  </a:cubicBezTo>
                  <a:cubicBezTo>
                    <a:pt x="20" y="84"/>
                    <a:pt x="21" y="83"/>
                    <a:pt x="23" y="81"/>
                  </a:cubicBezTo>
                  <a:cubicBezTo>
                    <a:pt x="23" y="74"/>
                    <a:pt x="23" y="74"/>
                    <a:pt x="23" y="74"/>
                  </a:cubicBezTo>
                  <a:cubicBezTo>
                    <a:pt x="19" y="73"/>
                    <a:pt x="12" y="71"/>
                    <a:pt x="12" y="67"/>
                  </a:cubicBezTo>
                  <a:cubicBezTo>
                    <a:pt x="12" y="64"/>
                    <a:pt x="17" y="58"/>
                    <a:pt x="17" y="57"/>
                  </a:cubicBezTo>
                  <a:cubicBezTo>
                    <a:pt x="17" y="51"/>
                    <a:pt x="17" y="51"/>
                    <a:pt x="17" y="51"/>
                  </a:cubicBezTo>
                  <a:cubicBezTo>
                    <a:pt x="6" y="48"/>
                    <a:pt x="0" y="46"/>
                    <a:pt x="0" y="36"/>
                  </a:cubicBezTo>
                  <a:cubicBezTo>
                    <a:pt x="12" y="36"/>
                    <a:pt x="12" y="36"/>
                    <a:pt x="12" y="36"/>
                  </a:cubicBezTo>
                  <a:cubicBezTo>
                    <a:pt x="12" y="40"/>
                    <a:pt x="16" y="43"/>
                    <a:pt x="17" y="43"/>
                  </a:cubicBezTo>
                  <a:cubicBezTo>
                    <a:pt x="19" y="43"/>
                    <a:pt x="20" y="40"/>
                    <a:pt x="20" y="38"/>
                  </a:cubicBezTo>
                  <a:cubicBezTo>
                    <a:pt x="19" y="37"/>
                    <a:pt x="17" y="35"/>
                    <a:pt x="17" y="33"/>
                  </a:cubicBezTo>
                  <a:cubicBezTo>
                    <a:pt x="17" y="27"/>
                    <a:pt x="22" y="24"/>
                    <a:pt x="27" y="24"/>
                  </a:cubicBezTo>
                  <a:cubicBezTo>
                    <a:pt x="27" y="17"/>
                    <a:pt x="30" y="14"/>
                    <a:pt x="30" y="10"/>
                  </a:cubicBezTo>
                  <a:cubicBezTo>
                    <a:pt x="30" y="6"/>
                    <a:pt x="38" y="0"/>
                    <a:pt x="42" y="0"/>
                  </a:cubicBezTo>
                  <a:cubicBezTo>
                    <a:pt x="51" y="0"/>
                    <a:pt x="59" y="0"/>
                    <a:pt x="64" y="0"/>
                  </a:cubicBezTo>
                  <a:cubicBezTo>
                    <a:pt x="67" y="0"/>
                    <a:pt x="72" y="5"/>
                    <a:pt x="72" y="7"/>
                  </a:cubicBezTo>
                  <a:cubicBezTo>
                    <a:pt x="72" y="18"/>
                    <a:pt x="55" y="17"/>
                    <a:pt x="53" y="28"/>
                  </a:cubicBezTo>
                  <a:cubicBezTo>
                    <a:pt x="53" y="30"/>
                    <a:pt x="54" y="32"/>
                    <a:pt x="55" y="34"/>
                  </a:cubicBezTo>
                  <a:cubicBezTo>
                    <a:pt x="100" y="34"/>
                    <a:pt x="100" y="34"/>
                    <a:pt x="100" y="34"/>
                  </a:cubicBezTo>
                  <a:cubicBezTo>
                    <a:pt x="103" y="56"/>
                    <a:pt x="79" y="66"/>
                    <a:pt x="79" y="83"/>
                  </a:cubicBezTo>
                  <a:cubicBezTo>
                    <a:pt x="76" y="83"/>
                    <a:pt x="74" y="86"/>
                    <a:pt x="73" y="89"/>
                  </a:cubicBezTo>
                  <a:cubicBezTo>
                    <a:pt x="81" y="91"/>
                    <a:pt x="85" y="88"/>
                    <a:pt x="91" y="90"/>
                  </a:cubicBezTo>
                  <a:cubicBezTo>
                    <a:pt x="105" y="95"/>
                    <a:pt x="103" y="114"/>
                    <a:pt x="112" y="123"/>
                  </a:cubicBezTo>
                  <a:cubicBezTo>
                    <a:pt x="124" y="136"/>
                    <a:pt x="144" y="141"/>
                    <a:pt x="144" y="160"/>
                  </a:cubicBezTo>
                  <a:cubicBezTo>
                    <a:pt x="144" y="167"/>
                    <a:pt x="152" y="171"/>
                    <a:pt x="152" y="177"/>
                  </a:cubicBezTo>
                  <a:cubicBezTo>
                    <a:pt x="152" y="180"/>
                    <a:pt x="151" y="182"/>
                    <a:pt x="148" y="183"/>
                  </a:cubicBezTo>
                  <a:cubicBezTo>
                    <a:pt x="148" y="188"/>
                    <a:pt x="148" y="188"/>
                    <a:pt x="148" y="188"/>
                  </a:cubicBezTo>
                  <a:cubicBezTo>
                    <a:pt x="154" y="187"/>
                    <a:pt x="154" y="184"/>
                    <a:pt x="157" y="183"/>
                  </a:cubicBezTo>
                  <a:lnTo>
                    <a:pt x="154" y="186"/>
                  </a:lnTo>
                  <a:close/>
                </a:path>
              </a:pathLst>
            </a:custGeom>
            <a:solidFill>
              <a:srgbClr val="CF2A28"/>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53" name="Freeform 99">
              <a:extLst>
                <a:ext uri="{FF2B5EF4-FFF2-40B4-BE49-F238E27FC236}">
                  <a16:creationId xmlns:a16="http://schemas.microsoft.com/office/drawing/2014/main" id="{C44F9D5E-AFF5-41B9-A6B5-F78D1BA3F3F9}"/>
                </a:ext>
              </a:extLst>
            </p:cNvPr>
            <p:cNvSpPr>
              <a:spLocks/>
            </p:cNvSpPr>
            <p:nvPr/>
          </p:nvSpPr>
          <p:spPr bwMode="auto">
            <a:xfrm>
              <a:off x="2623" y="1029"/>
              <a:ext cx="6" cy="7"/>
            </a:xfrm>
            <a:custGeom>
              <a:avLst/>
              <a:gdLst>
                <a:gd name="T0" fmla="*/ 5 w 9"/>
                <a:gd name="T1" fmla="*/ 0 h 9"/>
                <a:gd name="T2" fmla="*/ 0 w 9"/>
                <a:gd name="T3" fmla="*/ 9 h 9"/>
                <a:gd name="T4" fmla="*/ 8 w 9"/>
                <a:gd name="T5" fmla="*/ 9 h 9"/>
                <a:gd name="T6" fmla="*/ 9 w 9"/>
                <a:gd name="T7" fmla="*/ 0 h 9"/>
                <a:gd name="T8" fmla="*/ 5 w 9"/>
                <a:gd name="T9" fmla="*/ 0 h 9"/>
              </a:gdLst>
              <a:ahLst/>
              <a:cxnLst>
                <a:cxn ang="0">
                  <a:pos x="T0" y="T1"/>
                </a:cxn>
                <a:cxn ang="0">
                  <a:pos x="T2" y="T3"/>
                </a:cxn>
                <a:cxn ang="0">
                  <a:pos x="T4" y="T5"/>
                </a:cxn>
                <a:cxn ang="0">
                  <a:pos x="T6" y="T7"/>
                </a:cxn>
                <a:cxn ang="0">
                  <a:pos x="T8" y="T9"/>
                </a:cxn>
              </a:cxnLst>
              <a:rect l="0" t="0" r="r" b="b"/>
              <a:pathLst>
                <a:path w="9" h="9">
                  <a:moveTo>
                    <a:pt x="5" y="0"/>
                  </a:moveTo>
                  <a:cubicBezTo>
                    <a:pt x="0" y="2"/>
                    <a:pt x="0" y="5"/>
                    <a:pt x="0" y="9"/>
                  </a:cubicBezTo>
                  <a:cubicBezTo>
                    <a:pt x="4" y="9"/>
                    <a:pt x="7" y="9"/>
                    <a:pt x="8" y="9"/>
                  </a:cubicBezTo>
                  <a:cubicBezTo>
                    <a:pt x="8" y="5"/>
                    <a:pt x="9" y="2"/>
                    <a:pt x="9" y="0"/>
                  </a:cubicBezTo>
                  <a:cubicBezTo>
                    <a:pt x="8" y="0"/>
                    <a:pt x="6" y="0"/>
                    <a:pt x="5"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54" name="Freeform 100">
              <a:extLst>
                <a:ext uri="{FF2B5EF4-FFF2-40B4-BE49-F238E27FC236}">
                  <a16:creationId xmlns:a16="http://schemas.microsoft.com/office/drawing/2014/main" id="{CC956ADE-D4BF-4DD6-8B8D-97359E7E3806}"/>
                </a:ext>
              </a:extLst>
            </p:cNvPr>
            <p:cNvSpPr>
              <a:spLocks/>
            </p:cNvSpPr>
            <p:nvPr/>
          </p:nvSpPr>
          <p:spPr bwMode="auto">
            <a:xfrm>
              <a:off x="2317" y="715"/>
              <a:ext cx="164" cy="78"/>
            </a:xfrm>
            <a:custGeom>
              <a:avLst/>
              <a:gdLst>
                <a:gd name="T0" fmla="*/ 218 w 219"/>
                <a:gd name="T1" fmla="*/ 56 h 104"/>
                <a:gd name="T2" fmla="*/ 184 w 219"/>
                <a:gd name="T3" fmla="*/ 84 h 104"/>
                <a:gd name="T4" fmla="*/ 125 w 219"/>
                <a:gd name="T5" fmla="*/ 104 h 104"/>
                <a:gd name="T6" fmla="*/ 57 w 219"/>
                <a:gd name="T7" fmla="*/ 90 h 104"/>
                <a:gd name="T8" fmla="*/ 24 w 219"/>
                <a:gd name="T9" fmla="*/ 75 h 104"/>
                <a:gd name="T10" fmla="*/ 31 w 219"/>
                <a:gd name="T11" fmla="*/ 71 h 104"/>
                <a:gd name="T12" fmla="*/ 35 w 219"/>
                <a:gd name="T13" fmla="*/ 48 h 104"/>
                <a:gd name="T14" fmla="*/ 2 w 219"/>
                <a:gd name="T15" fmla="*/ 44 h 104"/>
                <a:gd name="T16" fmla="*/ 41 w 219"/>
                <a:gd name="T17" fmla="*/ 37 h 104"/>
                <a:gd name="T18" fmla="*/ 38 w 219"/>
                <a:gd name="T19" fmla="*/ 31 h 104"/>
                <a:gd name="T20" fmla="*/ 0 w 219"/>
                <a:gd name="T21" fmla="*/ 13 h 104"/>
                <a:gd name="T22" fmla="*/ 15 w 219"/>
                <a:gd name="T23" fmla="*/ 15 h 104"/>
                <a:gd name="T24" fmla="*/ 15 w 219"/>
                <a:gd name="T25" fmla="*/ 9 h 104"/>
                <a:gd name="T26" fmla="*/ 29 w 219"/>
                <a:gd name="T27" fmla="*/ 0 h 104"/>
                <a:gd name="T28" fmla="*/ 35 w 219"/>
                <a:gd name="T29" fmla="*/ 0 h 104"/>
                <a:gd name="T30" fmla="*/ 39 w 219"/>
                <a:gd name="T31" fmla="*/ 12 h 104"/>
                <a:gd name="T32" fmla="*/ 50 w 219"/>
                <a:gd name="T33" fmla="*/ 28 h 104"/>
                <a:gd name="T34" fmla="*/ 64 w 219"/>
                <a:gd name="T35" fmla="*/ 23 h 104"/>
                <a:gd name="T36" fmla="*/ 64 w 219"/>
                <a:gd name="T37" fmla="*/ 13 h 104"/>
                <a:gd name="T38" fmla="*/ 74 w 219"/>
                <a:gd name="T39" fmla="*/ 20 h 104"/>
                <a:gd name="T40" fmla="*/ 92 w 219"/>
                <a:gd name="T41" fmla="*/ 15 h 104"/>
                <a:gd name="T42" fmla="*/ 103 w 219"/>
                <a:gd name="T43" fmla="*/ 21 h 104"/>
                <a:gd name="T44" fmla="*/ 103 w 219"/>
                <a:gd name="T45" fmla="*/ 13 h 104"/>
                <a:gd name="T46" fmla="*/ 127 w 219"/>
                <a:gd name="T47" fmla="*/ 15 h 104"/>
                <a:gd name="T48" fmla="*/ 153 w 219"/>
                <a:gd name="T49" fmla="*/ 13 h 104"/>
                <a:gd name="T50" fmla="*/ 156 w 219"/>
                <a:gd name="T51" fmla="*/ 1 h 104"/>
                <a:gd name="T52" fmla="*/ 164 w 219"/>
                <a:gd name="T53" fmla="*/ 1 h 104"/>
                <a:gd name="T54" fmla="*/ 178 w 219"/>
                <a:gd name="T55" fmla="*/ 11 h 104"/>
                <a:gd name="T56" fmla="*/ 196 w 219"/>
                <a:gd name="T57" fmla="*/ 7 h 104"/>
                <a:gd name="T58" fmla="*/ 191 w 219"/>
                <a:gd name="T59" fmla="*/ 14 h 104"/>
                <a:gd name="T60" fmla="*/ 219 w 219"/>
                <a:gd name="T61" fmla="*/ 54 h 104"/>
                <a:gd name="T62" fmla="*/ 218 w 219"/>
                <a:gd name="T63" fmla="*/ 5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9" h="104">
                  <a:moveTo>
                    <a:pt x="218" y="56"/>
                  </a:moveTo>
                  <a:cubicBezTo>
                    <a:pt x="212" y="67"/>
                    <a:pt x="194" y="81"/>
                    <a:pt x="184" y="84"/>
                  </a:cubicBezTo>
                  <a:cubicBezTo>
                    <a:pt x="166" y="91"/>
                    <a:pt x="151" y="104"/>
                    <a:pt x="125" y="104"/>
                  </a:cubicBezTo>
                  <a:cubicBezTo>
                    <a:pt x="97" y="104"/>
                    <a:pt x="78" y="97"/>
                    <a:pt x="57" y="90"/>
                  </a:cubicBezTo>
                  <a:cubicBezTo>
                    <a:pt x="47" y="87"/>
                    <a:pt x="41" y="75"/>
                    <a:pt x="24" y="75"/>
                  </a:cubicBezTo>
                  <a:cubicBezTo>
                    <a:pt x="26" y="74"/>
                    <a:pt x="29" y="71"/>
                    <a:pt x="31" y="71"/>
                  </a:cubicBezTo>
                  <a:cubicBezTo>
                    <a:pt x="31" y="61"/>
                    <a:pt x="33" y="56"/>
                    <a:pt x="35" y="48"/>
                  </a:cubicBezTo>
                  <a:cubicBezTo>
                    <a:pt x="22" y="44"/>
                    <a:pt x="10" y="52"/>
                    <a:pt x="2" y="44"/>
                  </a:cubicBezTo>
                  <a:cubicBezTo>
                    <a:pt x="13" y="44"/>
                    <a:pt x="33" y="40"/>
                    <a:pt x="41" y="37"/>
                  </a:cubicBezTo>
                  <a:cubicBezTo>
                    <a:pt x="39" y="36"/>
                    <a:pt x="38" y="33"/>
                    <a:pt x="38" y="31"/>
                  </a:cubicBezTo>
                  <a:cubicBezTo>
                    <a:pt x="29" y="31"/>
                    <a:pt x="1" y="22"/>
                    <a:pt x="0" y="13"/>
                  </a:cubicBezTo>
                  <a:cubicBezTo>
                    <a:pt x="7" y="11"/>
                    <a:pt x="10" y="13"/>
                    <a:pt x="15" y="15"/>
                  </a:cubicBezTo>
                  <a:cubicBezTo>
                    <a:pt x="15" y="13"/>
                    <a:pt x="15" y="11"/>
                    <a:pt x="15" y="9"/>
                  </a:cubicBezTo>
                  <a:cubicBezTo>
                    <a:pt x="21" y="9"/>
                    <a:pt x="22" y="0"/>
                    <a:pt x="29" y="0"/>
                  </a:cubicBezTo>
                  <a:cubicBezTo>
                    <a:pt x="31" y="0"/>
                    <a:pt x="32" y="0"/>
                    <a:pt x="35" y="0"/>
                  </a:cubicBezTo>
                  <a:cubicBezTo>
                    <a:pt x="35" y="5"/>
                    <a:pt x="38" y="7"/>
                    <a:pt x="39" y="12"/>
                  </a:cubicBezTo>
                  <a:cubicBezTo>
                    <a:pt x="38" y="17"/>
                    <a:pt x="45" y="28"/>
                    <a:pt x="50" y="28"/>
                  </a:cubicBezTo>
                  <a:cubicBezTo>
                    <a:pt x="56" y="28"/>
                    <a:pt x="60" y="24"/>
                    <a:pt x="64" y="23"/>
                  </a:cubicBezTo>
                  <a:cubicBezTo>
                    <a:pt x="63" y="17"/>
                    <a:pt x="62" y="16"/>
                    <a:pt x="64" y="13"/>
                  </a:cubicBezTo>
                  <a:cubicBezTo>
                    <a:pt x="67" y="16"/>
                    <a:pt x="69" y="20"/>
                    <a:pt x="74" y="20"/>
                  </a:cubicBezTo>
                  <a:cubicBezTo>
                    <a:pt x="92" y="15"/>
                    <a:pt x="92" y="15"/>
                    <a:pt x="92" y="15"/>
                  </a:cubicBezTo>
                  <a:cubicBezTo>
                    <a:pt x="98" y="17"/>
                    <a:pt x="100" y="19"/>
                    <a:pt x="103" y="21"/>
                  </a:cubicBezTo>
                  <a:cubicBezTo>
                    <a:pt x="102" y="18"/>
                    <a:pt x="103" y="15"/>
                    <a:pt x="103" y="13"/>
                  </a:cubicBezTo>
                  <a:cubicBezTo>
                    <a:pt x="114" y="13"/>
                    <a:pt x="120" y="15"/>
                    <a:pt x="127" y="15"/>
                  </a:cubicBezTo>
                  <a:cubicBezTo>
                    <a:pt x="137" y="15"/>
                    <a:pt x="146" y="5"/>
                    <a:pt x="153" y="13"/>
                  </a:cubicBezTo>
                  <a:cubicBezTo>
                    <a:pt x="153" y="6"/>
                    <a:pt x="154" y="4"/>
                    <a:pt x="156" y="1"/>
                  </a:cubicBezTo>
                  <a:cubicBezTo>
                    <a:pt x="161" y="2"/>
                    <a:pt x="161" y="3"/>
                    <a:pt x="164" y="1"/>
                  </a:cubicBezTo>
                  <a:cubicBezTo>
                    <a:pt x="164" y="10"/>
                    <a:pt x="170" y="11"/>
                    <a:pt x="178" y="11"/>
                  </a:cubicBezTo>
                  <a:cubicBezTo>
                    <a:pt x="185" y="11"/>
                    <a:pt x="189" y="7"/>
                    <a:pt x="196" y="7"/>
                  </a:cubicBezTo>
                  <a:cubicBezTo>
                    <a:pt x="194" y="9"/>
                    <a:pt x="191" y="12"/>
                    <a:pt x="191" y="14"/>
                  </a:cubicBezTo>
                  <a:cubicBezTo>
                    <a:pt x="191" y="37"/>
                    <a:pt x="219" y="32"/>
                    <a:pt x="219" y="54"/>
                  </a:cubicBezTo>
                  <a:lnTo>
                    <a:pt x="218" y="56"/>
                  </a:lnTo>
                  <a:close/>
                </a:path>
              </a:pathLst>
            </a:custGeom>
            <a:solidFill>
              <a:schemeClr val="tx2">
                <a:lumMod val="40000"/>
                <a:lumOff val="60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55" name="Freeform 101">
              <a:extLst>
                <a:ext uri="{FF2B5EF4-FFF2-40B4-BE49-F238E27FC236}">
                  <a16:creationId xmlns:a16="http://schemas.microsoft.com/office/drawing/2014/main" id="{13D1BB71-A998-4202-A77A-D9826163CC52}"/>
                </a:ext>
              </a:extLst>
            </p:cNvPr>
            <p:cNvSpPr>
              <a:spLocks/>
            </p:cNvSpPr>
            <p:nvPr/>
          </p:nvSpPr>
          <p:spPr bwMode="auto">
            <a:xfrm>
              <a:off x="1335" y="1661"/>
              <a:ext cx="168" cy="60"/>
            </a:xfrm>
            <a:custGeom>
              <a:avLst/>
              <a:gdLst>
                <a:gd name="T0" fmla="*/ 225 w 225"/>
                <a:gd name="T1" fmla="*/ 71 h 81"/>
                <a:gd name="T2" fmla="*/ 197 w 225"/>
                <a:gd name="T3" fmla="*/ 81 h 81"/>
                <a:gd name="T4" fmla="*/ 153 w 225"/>
                <a:gd name="T5" fmla="*/ 75 h 81"/>
                <a:gd name="T6" fmla="*/ 153 w 225"/>
                <a:gd name="T7" fmla="*/ 70 h 81"/>
                <a:gd name="T8" fmla="*/ 160 w 225"/>
                <a:gd name="T9" fmla="*/ 63 h 81"/>
                <a:gd name="T10" fmla="*/ 135 w 225"/>
                <a:gd name="T11" fmla="*/ 47 h 81"/>
                <a:gd name="T12" fmla="*/ 126 w 225"/>
                <a:gd name="T13" fmla="*/ 39 h 81"/>
                <a:gd name="T14" fmla="*/ 110 w 225"/>
                <a:gd name="T15" fmla="*/ 39 h 81"/>
                <a:gd name="T16" fmla="*/ 84 w 225"/>
                <a:gd name="T17" fmla="*/ 27 h 81"/>
                <a:gd name="T18" fmla="*/ 62 w 225"/>
                <a:gd name="T19" fmla="*/ 27 h 81"/>
                <a:gd name="T20" fmla="*/ 60 w 225"/>
                <a:gd name="T21" fmla="*/ 18 h 81"/>
                <a:gd name="T22" fmla="*/ 50 w 225"/>
                <a:gd name="T23" fmla="*/ 16 h 81"/>
                <a:gd name="T24" fmla="*/ 7 w 225"/>
                <a:gd name="T25" fmla="*/ 35 h 81"/>
                <a:gd name="T26" fmla="*/ 0 w 225"/>
                <a:gd name="T27" fmla="*/ 35 h 81"/>
                <a:gd name="T28" fmla="*/ 63 w 225"/>
                <a:gd name="T29" fmla="*/ 0 h 81"/>
                <a:gd name="T30" fmla="*/ 137 w 225"/>
                <a:gd name="T31" fmla="*/ 20 h 81"/>
                <a:gd name="T32" fmla="*/ 150 w 225"/>
                <a:gd name="T33" fmla="*/ 29 h 81"/>
                <a:gd name="T34" fmla="*/ 197 w 225"/>
                <a:gd name="T35" fmla="*/ 49 h 81"/>
                <a:gd name="T36" fmla="*/ 197 w 225"/>
                <a:gd name="T37" fmla="*/ 55 h 81"/>
                <a:gd name="T38" fmla="*/ 208 w 225"/>
                <a:gd name="T39" fmla="*/ 55 h 81"/>
                <a:gd name="T40" fmla="*/ 225 w 225"/>
                <a:gd name="T41" fmla="*/ 7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5" h="81">
                  <a:moveTo>
                    <a:pt x="225" y="71"/>
                  </a:moveTo>
                  <a:cubicBezTo>
                    <a:pt x="220" y="81"/>
                    <a:pt x="206" y="81"/>
                    <a:pt x="197" y="81"/>
                  </a:cubicBezTo>
                  <a:cubicBezTo>
                    <a:pt x="179" y="81"/>
                    <a:pt x="167" y="75"/>
                    <a:pt x="153" y="75"/>
                  </a:cubicBezTo>
                  <a:cubicBezTo>
                    <a:pt x="153" y="74"/>
                    <a:pt x="153" y="72"/>
                    <a:pt x="153" y="70"/>
                  </a:cubicBezTo>
                  <a:cubicBezTo>
                    <a:pt x="156" y="70"/>
                    <a:pt x="160" y="67"/>
                    <a:pt x="160" y="63"/>
                  </a:cubicBezTo>
                  <a:cubicBezTo>
                    <a:pt x="149" y="58"/>
                    <a:pt x="137" y="59"/>
                    <a:pt x="135" y="47"/>
                  </a:cubicBezTo>
                  <a:cubicBezTo>
                    <a:pt x="128" y="47"/>
                    <a:pt x="129" y="41"/>
                    <a:pt x="126" y="39"/>
                  </a:cubicBezTo>
                  <a:cubicBezTo>
                    <a:pt x="120" y="36"/>
                    <a:pt x="116" y="39"/>
                    <a:pt x="110" y="39"/>
                  </a:cubicBezTo>
                  <a:cubicBezTo>
                    <a:pt x="100" y="39"/>
                    <a:pt x="94" y="27"/>
                    <a:pt x="84" y="27"/>
                  </a:cubicBezTo>
                  <a:cubicBezTo>
                    <a:pt x="62" y="27"/>
                    <a:pt x="62" y="27"/>
                    <a:pt x="62" y="27"/>
                  </a:cubicBezTo>
                  <a:cubicBezTo>
                    <a:pt x="57" y="24"/>
                    <a:pt x="58" y="20"/>
                    <a:pt x="60" y="18"/>
                  </a:cubicBezTo>
                  <a:cubicBezTo>
                    <a:pt x="57" y="15"/>
                    <a:pt x="54" y="16"/>
                    <a:pt x="50" y="16"/>
                  </a:cubicBezTo>
                  <a:cubicBezTo>
                    <a:pt x="35" y="16"/>
                    <a:pt x="15" y="27"/>
                    <a:pt x="7" y="35"/>
                  </a:cubicBezTo>
                  <a:cubicBezTo>
                    <a:pt x="0" y="35"/>
                    <a:pt x="0" y="35"/>
                    <a:pt x="0" y="35"/>
                  </a:cubicBezTo>
                  <a:cubicBezTo>
                    <a:pt x="13" y="13"/>
                    <a:pt x="29" y="0"/>
                    <a:pt x="63" y="0"/>
                  </a:cubicBezTo>
                  <a:cubicBezTo>
                    <a:pt x="96" y="0"/>
                    <a:pt x="112" y="20"/>
                    <a:pt x="137" y="20"/>
                  </a:cubicBezTo>
                  <a:cubicBezTo>
                    <a:pt x="142" y="20"/>
                    <a:pt x="148" y="28"/>
                    <a:pt x="150" y="29"/>
                  </a:cubicBezTo>
                  <a:cubicBezTo>
                    <a:pt x="160" y="40"/>
                    <a:pt x="179" y="49"/>
                    <a:pt x="197" y="49"/>
                  </a:cubicBezTo>
                  <a:cubicBezTo>
                    <a:pt x="197" y="51"/>
                    <a:pt x="196" y="53"/>
                    <a:pt x="197" y="55"/>
                  </a:cubicBezTo>
                  <a:cubicBezTo>
                    <a:pt x="208" y="55"/>
                    <a:pt x="208" y="55"/>
                    <a:pt x="208" y="55"/>
                  </a:cubicBezTo>
                  <a:cubicBezTo>
                    <a:pt x="216" y="58"/>
                    <a:pt x="220" y="69"/>
                    <a:pt x="225" y="71"/>
                  </a:cubicBezTo>
                  <a:close/>
                </a:path>
              </a:pathLst>
            </a:custGeom>
            <a:solidFill>
              <a:srgbClr val="002060"/>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56" name="Freeform 102">
              <a:extLst>
                <a:ext uri="{FF2B5EF4-FFF2-40B4-BE49-F238E27FC236}">
                  <a16:creationId xmlns:a16="http://schemas.microsoft.com/office/drawing/2014/main" id="{20DFB074-2A52-4B19-8FF6-6E1BC6A7EE89}"/>
                </a:ext>
              </a:extLst>
            </p:cNvPr>
            <p:cNvSpPr>
              <a:spLocks/>
            </p:cNvSpPr>
            <p:nvPr/>
          </p:nvSpPr>
          <p:spPr bwMode="auto">
            <a:xfrm>
              <a:off x="1359" y="1683"/>
              <a:ext cx="9" cy="11"/>
            </a:xfrm>
            <a:custGeom>
              <a:avLst/>
              <a:gdLst>
                <a:gd name="T0" fmla="*/ 10 w 12"/>
                <a:gd name="T1" fmla="*/ 1 h 14"/>
                <a:gd name="T2" fmla="*/ 10 w 12"/>
                <a:gd name="T3" fmla="*/ 13 h 14"/>
                <a:gd name="T4" fmla="*/ 0 w 12"/>
                <a:gd name="T5" fmla="*/ 13 h 14"/>
                <a:gd name="T6" fmla="*/ 6 w 12"/>
                <a:gd name="T7" fmla="*/ 6 h 14"/>
                <a:gd name="T8" fmla="*/ 6 w 12"/>
                <a:gd name="T9" fmla="*/ 0 h 14"/>
                <a:gd name="T10" fmla="*/ 8 w 12"/>
                <a:gd name="T11" fmla="*/ 0 h 14"/>
                <a:gd name="T12" fmla="*/ 10 w 12"/>
                <a:gd name="T13" fmla="*/ 1 h 14"/>
              </a:gdLst>
              <a:ahLst/>
              <a:cxnLst>
                <a:cxn ang="0">
                  <a:pos x="T0" y="T1"/>
                </a:cxn>
                <a:cxn ang="0">
                  <a:pos x="T2" y="T3"/>
                </a:cxn>
                <a:cxn ang="0">
                  <a:pos x="T4" y="T5"/>
                </a:cxn>
                <a:cxn ang="0">
                  <a:pos x="T6" y="T7"/>
                </a:cxn>
                <a:cxn ang="0">
                  <a:pos x="T8" y="T9"/>
                </a:cxn>
                <a:cxn ang="0">
                  <a:pos x="T10" y="T11"/>
                </a:cxn>
                <a:cxn ang="0">
                  <a:pos x="T12" y="T13"/>
                </a:cxn>
              </a:cxnLst>
              <a:rect l="0" t="0" r="r" b="b"/>
              <a:pathLst>
                <a:path w="12" h="14">
                  <a:moveTo>
                    <a:pt x="10" y="1"/>
                  </a:moveTo>
                  <a:cubicBezTo>
                    <a:pt x="11" y="5"/>
                    <a:pt x="12" y="9"/>
                    <a:pt x="10" y="13"/>
                  </a:cubicBezTo>
                  <a:cubicBezTo>
                    <a:pt x="9" y="13"/>
                    <a:pt x="0" y="14"/>
                    <a:pt x="0" y="13"/>
                  </a:cubicBezTo>
                  <a:cubicBezTo>
                    <a:pt x="0" y="7"/>
                    <a:pt x="4" y="6"/>
                    <a:pt x="6" y="6"/>
                  </a:cubicBezTo>
                  <a:cubicBezTo>
                    <a:pt x="6" y="0"/>
                    <a:pt x="6" y="0"/>
                    <a:pt x="6" y="0"/>
                  </a:cubicBezTo>
                  <a:cubicBezTo>
                    <a:pt x="8" y="0"/>
                    <a:pt x="8" y="0"/>
                    <a:pt x="8" y="0"/>
                  </a:cubicBezTo>
                  <a:lnTo>
                    <a:pt x="10" y="1"/>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57" name="Freeform 103">
              <a:extLst>
                <a:ext uri="{FF2B5EF4-FFF2-40B4-BE49-F238E27FC236}">
                  <a16:creationId xmlns:a16="http://schemas.microsoft.com/office/drawing/2014/main" id="{A015B223-CB76-4CEF-9A8C-7132DE799EA7}"/>
                </a:ext>
              </a:extLst>
            </p:cNvPr>
            <p:cNvSpPr>
              <a:spLocks/>
            </p:cNvSpPr>
            <p:nvPr/>
          </p:nvSpPr>
          <p:spPr bwMode="auto">
            <a:xfrm>
              <a:off x="1442" y="1743"/>
              <a:ext cx="28" cy="13"/>
            </a:xfrm>
            <a:custGeom>
              <a:avLst/>
              <a:gdLst>
                <a:gd name="T0" fmla="*/ 31 w 37"/>
                <a:gd name="T1" fmla="*/ 5 h 17"/>
                <a:gd name="T2" fmla="*/ 37 w 37"/>
                <a:gd name="T3" fmla="*/ 12 h 17"/>
                <a:gd name="T4" fmla="*/ 12 w 37"/>
                <a:gd name="T5" fmla="*/ 17 h 17"/>
                <a:gd name="T6" fmla="*/ 0 w 37"/>
                <a:gd name="T7" fmla="*/ 5 h 17"/>
                <a:gd name="T8" fmla="*/ 8 w 37"/>
                <a:gd name="T9" fmla="*/ 0 h 17"/>
                <a:gd name="T10" fmla="*/ 32 w 37"/>
                <a:gd name="T11" fmla="*/ 7 h 17"/>
                <a:gd name="T12" fmla="*/ 31 w 37"/>
                <a:gd name="T13" fmla="*/ 5 h 17"/>
              </a:gdLst>
              <a:ahLst/>
              <a:cxnLst>
                <a:cxn ang="0">
                  <a:pos x="T0" y="T1"/>
                </a:cxn>
                <a:cxn ang="0">
                  <a:pos x="T2" y="T3"/>
                </a:cxn>
                <a:cxn ang="0">
                  <a:pos x="T4" y="T5"/>
                </a:cxn>
                <a:cxn ang="0">
                  <a:pos x="T6" y="T7"/>
                </a:cxn>
                <a:cxn ang="0">
                  <a:pos x="T8" y="T9"/>
                </a:cxn>
                <a:cxn ang="0">
                  <a:pos x="T10" y="T11"/>
                </a:cxn>
                <a:cxn ang="0">
                  <a:pos x="T12" y="T13"/>
                </a:cxn>
              </a:cxnLst>
              <a:rect l="0" t="0" r="r" b="b"/>
              <a:pathLst>
                <a:path w="37" h="17">
                  <a:moveTo>
                    <a:pt x="31" y="5"/>
                  </a:moveTo>
                  <a:cubicBezTo>
                    <a:pt x="35" y="7"/>
                    <a:pt x="37" y="9"/>
                    <a:pt x="37" y="12"/>
                  </a:cubicBezTo>
                  <a:cubicBezTo>
                    <a:pt x="28" y="14"/>
                    <a:pt x="22" y="17"/>
                    <a:pt x="12" y="17"/>
                  </a:cubicBezTo>
                  <a:cubicBezTo>
                    <a:pt x="6" y="17"/>
                    <a:pt x="0" y="11"/>
                    <a:pt x="0" y="5"/>
                  </a:cubicBezTo>
                  <a:cubicBezTo>
                    <a:pt x="0" y="2"/>
                    <a:pt x="5" y="0"/>
                    <a:pt x="8" y="0"/>
                  </a:cubicBezTo>
                  <a:cubicBezTo>
                    <a:pt x="17" y="0"/>
                    <a:pt x="28" y="5"/>
                    <a:pt x="32" y="7"/>
                  </a:cubicBezTo>
                  <a:lnTo>
                    <a:pt x="31" y="5"/>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58" name="Freeform 104">
              <a:extLst>
                <a:ext uri="{FF2B5EF4-FFF2-40B4-BE49-F238E27FC236}">
                  <a16:creationId xmlns:a16="http://schemas.microsoft.com/office/drawing/2014/main" id="{DC0C3EED-CBEF-4BC3-9FAF-11DFF3B8010D}"/>
                </a:ext>
              </a:extLst>
            </p:cNvPr>
            <p:cNvSpPr>
              <a:spLocks/>
            </p:cNvSpPr>
            <p:nvPr/>
          </p:nvSpPr>
          <p:spPr bwMode="auto">
            <a:xfrm>
              <a:off x="1621" y="1742"/>
              <a:ext cx="23" cy="10"/>
            </a:xfrm>
            <a:custGeom>
              <a:avLst/>
              <a:gdLst>
                <a:gd name="T0" fmla="*/ 31 w 31"/>
                <a:gd name="T1" fmla="*/ 8 h 13"/>
                <a:gd name="T2" fmla="*/ 19 w 31"/>
                <a:gd name="T3" fmla="*/ 13 h 13"/>
                <a:gd name="T4" fmla="*/ 0 w 31"/>
                <a:gd name="T5" fmla="*/ 4 h 13"/>
                <a:gd name="T6" fmla="*/ 8 w 31"/>
                <a:gd name="T7" fmla="*/ 0 h 13"/>
                <a:gd name="T8" fmla="*/ 31 w 31"/>
                <a:gd name="T9" fmla="*/ 8 h 13"/>
              </a:gdLst>
              <a:ahLst/>
              <a:cxnLst>
                <a:cxn ang="0">
                  <a:pos x="T0" y="T1"/>
                </a:cxn>
                <a:cxn ang="0">
                  <a:pos x="T2" y="T3"/>
                </a:cxn>
                <a:cxn ang="0">
                  <a:pos x="T4" y="T5"/>
                </a:cxn>
                <a:cxn ang="0">
                  <a:pos x="T6" y="T7"/>
                </a:cxn>
                <a:cxn ang="0">
                  <a:pos x="T8" y="T9"/>
                </a:cxn>
              </a:cxnLst>
              <a:rect l="0" t="0" r="r" b="b"/>
              <a:pathLst>
                <a:path w="31" h="13">
                  <a:moveTo>
                    <a:pt x="31" y="8"/>
                  </a:moveTo>
                  <a:cubicBezTo>
                    <a:pt x="29" y="13"/>
                    <a:pt x="23" y="13"/>
                    <a:pt x="19" y="13"/>
                  </a:cubicBezTo>
                  <a:cubicBezTo>
                    <a:pt x="10" y="13"/>
                    <a:pt x="0" y="12"/>
                    <a:pt x="0" y="4"/>
                  </a:cubicBezTo>
                  <a:cubicBezTo>
                    <a:pt x="0" y="0"/>
                    <a:pt x="6" y="0"/>
                    <a:pt x="8" y="0"/>
                  </a:cubicBezTo>
                  <a:cubicBezTo>
                    <a:pt x="11" y="0"/>
                    <a:pt x="29" y="4"/>
                    <a:pt x="31" y="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59" name="Freeform 105">
              <a:extLst>
                <a:ext uri="{FF2B5EF4-FFF2-40B4-BE49-F238E27FC236}">
                  <a16:creationId xmlns:a16="http://schemas.microsoft.com/office/drawing/2014/main" id="{493AA963-B761-49D5-9C55-DAB72399A204}"/>
                </a:ext>
              </a:extLst>
            </p:cNvPr>
            <p:cNvSpPr>
              <a:spLocks/>
            </p:cNvSpPr>
            <p:nvPr/>
          </p:nvSpPr>
          <p:spPr bwMode="auto">
            <a:xfrm>
              <a:off x="1504" y="1717"/>
              <a:ext cx="97" cy="40"/>
            </a:xfrm>
            <a:custGeom>
              <a:avLst/>
              <a:gdLst>
                <a:gd name="T0" fmla="*/ 108 w 129"/>
                <a:gd name="T1" fmla="*/ 20 h 54"/>
                <a:gd name="T2" fmla="*/ 129 w 129"/>
                <a:gd name="T3" fmla="*/ 38 h 54"/>
                <a:gd name="T4" fmla="*/ 101 w 129"/>
                <a:gd name="T5" fmla="*/ 38 h 54"/>
                <a:gd name="T6" fmla="*/ 87 w 129"/>
                <a:gd name="T7" fmla="*/ 44 h 54"/>
                <a:gd name="T8" fmla="*/ 79 w 129"/>
                <a:gd name="T9" fmla="*/ 40 h 54"/>
                <a:gd name="T10" fmla="*/ 62 w 129"/>
                <a:gd name="T11" fmla="*/ 54 h 54"/>
                <a:gd name="T12" fmla="*/ 53 w 129"/>
                <a:gd name="T13" fmla="*/ 44 h 54"/>
                <a:gd name="T14" fmla="*/ 19 w 129"/>
                <a:gd name="T15" fmla="*/ 42 h 54"/>
                <a:gd name="T16" fmla="*/ 10 w 129"/>
                <a:gd name="T17" fmla="*/ 42 h 54"/>
                <a:gd name="T18" fmla="*/ 9 w 129"/>
                <a:gd name="T19" fmla="*/ 48 h 54"/>
                <a:gd name="T20" fmla="*/ 0 w 129"/>
                <a:gd name="T21" fmla="*/ 35 h 54"/>
                <a:gd name="T22" fmla="*/ 4 w 129"/>
                <a:gd name="T23" fmla="*/ 32 h 54"/>
                <a:gd name="T24" fmla="*/ 38 w 129"/>
                <a:gd name="T25" fmla="*/ 31 h 54"/>
                <a:gd name="T26" fmla="*/ 33 w 129"/>
                <a:gd name="T27" fmla="*/ 15 h 54"/>
                <a:gd name="T28" fmla="*/ 23 w 129"/>
                <a:gd name="T29" fmla="*/ 6 h 54"/>
                <a:gd name="T30" fmla="*/ 29 w 129"/>
                <a:gd name="T31" fmla="*/ 0 h 54"/>
                <a:gd name="T32" fmla="*/ 47 w 129"/>
                <a:gd name="T33" fmla="*/ 6 h 54"/>
                <a:gd name="T34" fmla="*/ 70 w 129"/>
                <a:gd name="T35" fmla="*/ 3 h 54"/>
                <a:gd name="T36" fmla="*/ 112 w 129"/>
                <a:gd name="T37" fmla="*/ 23 h 54"/>
                <a:gd name="T38" fmla="*/ 108 w 129"/>
                <a:gd name="T39"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54">
                  <a:moveTo>
                    <a:pt x="108" y="20"/>
                  </a:moveTo>
                  <a:cubicBezTo>
                    <a:pt x="116" y="26"/>
                    <a:pt x="123" y="30"/>
                    <a:pt x="129" y="38"/>
                  </a:cubicBezTo>
                  <a:cubicBezTo>
                    <a:pt x="101" y="38"/>
                    <a:pt x="101" y="38"/>
                    <a:pt x="101" y="38"/>
                  </a:cubicBezTo>
                  <a:cubicBezTo>
                    <a:pt x="95" y="41"/>
                    <a:pt x="92" y="44"/>
                    <a:pt x="87" y="44"/>
                  </a:cubicBezTo>
                  <a:cubicBezTo>
                    <a:pt x="82" y="44"/>
                    <a:pt x="83" y="40"/>
                    <a:pt x="79" y="40"/>
                  </a:cubicBezTo>
                  <a:cubicBezTo>
                    <a:pt x="70" y="40"/>
                    <a:pt x="70" y="54"/>
                    <a:pt x="62" y="54"/>
                  </a:cubicBezTo>
                  <a:cubicBezTo>
                    <a:pt x="55" y="54"/>
                    <a:pt x="57" y="46"/>
                    <a:pt x="53" y="44"/>
                  </a:cubicBezTo>
                  <a:cubicBezTo>
                    <a:pt x="46" y="39"/>
                    <a:pt x="28" y="42"/>
                    <a:pt x="19" y="42"/>
                  </a:cubicBezTo>
                  <a:cubicBezTo>
                    <a:pt x="14" y="42"/>
                    <a:pt x="14" y="44"/>
                    <a:pt x="10" y="42"/>
                  </a:cubicBezTo>
                  <a:cubicBezTo>
                    <a:pt x="10" y="44"/>
                    <a:pt x="9" y="46"/>
                    <a:pt x="9" y="48"/>
                  </a:cubicBezTo>
                  <a:cubicBezTo>
                    <a:pt x="4" y="47"/>
                    <a:pt x="0" y="40"/>
                    <a:pt x="0" y="35"/>
                  </a:cubicBezTo>
                  <a:cubicBezTo>
                    <a:pt x="1" y="35"/>
                    <a:pt x="3" y="33"/>
                    <a:pt x="4" y="32"/>
                  </a:cubicBezTo>
                  <a:cubicBezTo>
                    <a:pt x="21" y="32"/>
                    <a:pt x="29" y="36"/>
                    <a:pt x="38" y="31"/>
                  </a:cubicBezTo>
                  <a:cubicBezTo>
                    <a:pt x="33" y="26"/>
                    <a:pt x="33" y="21"/>
                    <a:pt x="33" y="15"/>
                  </a:cubicBezTo>
                  <a:cubicBezTo>
                    <a:pt x="28" y="15"/>
                    <a:pt x="23" y="11"/>
                    <a:pt x="23" y="6"/>
                  </a:cubicBezTo>
                  <a:cubicBezTo>
                    <a:pt x="23" y="3"/>
                    <a:pt x="26" y="0"/>
                    <a:pt x="29" y="0"/>
                  </a:cubicBezTo>
                  <a:cubicBezTo>
                    <a:pt x="36" y="0"/>
                    <a:pt x="40" y="6"/>
                    <a:pt x="47" y="6"/>
                  </a:cubicBezTo>
                  <a:cubicBezTo>
                    <a:pt x="57" y="6"/>
                    <a:pt x="61" y="3"/>
                    <a:pt x="70" y="3"/>
                  </a:cubicBezTo>
                  <a:cubicBezTo>
                    <a:pt x="94" y="3"/>
                    <a:pt x="98" y="16"/>
                    <a:pt x="112" y="23"/>
                  </a:cubicBezTo>
                  <a:lnTo>
                    <a:pt x="108" y="20"/>
                  </a:lnTo>
                  <a:close/>
                </a:path>
              </a:pathLst>
            </a:custGeom>
            <a:solidFill>
              <a:srgbClr val="002060"/>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60" name="Freeform 106">
              <a:extLst>
                <a:ext uri="{FF2B5EF4-FFF2-40B4-BE49-F238E27FC236}">
                  <a16:creationId xmlns:a16="http://schemas.microsoft.com/office/drawing/2014/main" id="{B0C78C09-DA33-4EF4-BC10-FF35351429FB}"/>
                </a:ext>
              </a:extLst>
            </p:cNvPr>
            <p:cNvSpPr>
              <a:spLocks/>
            </p:cNvSpPr>
            <p:nvPr/>
          </p:nvSpPr>
          <p:spPr bwMode="auto">
            <a:xfrm>
              <a:off x="1708" y="1879"/>
              <a:ext cx="12" cy="14"/>
            </a:xfrm>
            <a:custGeom>
              <a:avLst/>
              <a:gdLst>
                <a:gd name="T0" fmla="*/ 16 w 16"/>
                <a:gd name="T1" fmla="*/ 6 h 19"/>
                <a:gd name="T2" fmla="*/ 16 w 16"/>
                <a:gd name="T3" fmla="*/ 0 h 19"/>
                <a:gd name="T4" fmla="*/ 9 w 16"/>
                <a:gd name="T5" fmla="*/ 0 h 19"/>
                <a:gd name="T6" fmla="*/ 0 w 16"/>
                <a:gd name="T7" fmla="*/ 16 h 19"/>
                <a:gd name="T8" fmla="*/ 7 w 16"/>
                <a:gd name="T9" fmla="*/ 16 h 19"/>
                <a:gd name="T10" fmla="*/ 16 w 16"/>
                <a:gd name="T11" fmla="*/ 6 h 19"/>
              </a:gdLst>
              <a:ahLst/>
              <a:cxnLst>
                <a:cxn ang="0">
                  <a:pos x="T0" y="T1"/>
                </a:cxn>
                <a:cxn ang="0">
                  <a:pos x="T2" y="T3"/>
                </a:cxn>
                <a:cxn ang="0">
                  <a:pos x="T4" y="T5"/>
                </a:cxn>
                <a:cxn ang="0">
                  <a:pos x="T6" y="T7"/>
                </a:cxn>
                <a:cxn ang="0">
                  <a:pos x="T8" y="T9"/>
                </a:cxn>
                <a:cxn ang="0">
                  <a:pos x="T10" y="T11"/>
                </a:cxn>
              </a:cxnLst>
              <a:rect l="0" t="0" r="r" b="b"/>
              <a:pathLst>
                <a:path w="16" h="19">
                  <a:moveTo>
                    <a:pt x="16" y="6"/>
                  </a:moveTo>
                  <a:cubicBezTo>
                    <a:pt x="16" y="0"/>
                    <a:pt x="16" y="0"/>
                    <a:pt x="16" y="0"/>
                  </a:cubicBezTo>
                  <a:cubicBezTo>
                    <a:pt x="14" y="0"/>
                    <a:pt x="12" y="0"/>
                    <a:pt x="9" y="0"/>
                  </a:cubicBezTo>
                  <a:cubicBezTo>
                    <a:pt x="5" y="0"/>
                    <a:pt x="0" y="8"/>
                    <a:pt x="0" y="16"/>
                  </a:cubicBezTo>
                  <a:cubicBezTo>
                    <a:pt x="0" y="19"/>
                    <a:pt x="5" y="16"/>
                    <a:pt x="7" y="16"/>
                  </a:cubicBezTo>
                  <a:cubicBezTo>
                    <a:pt x="12" y="16"/>
                    <a:pt x="15" y="9"/>
                    <a:pt x="16" y="6"/>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61" name="Freeform 107">
              <a:extLst>
                <a:ext uri="{FF2B5EF4-FFF2-40B4-BE49-F238E27FC236}">
                  <a16:creationId xmlns:a16="http://schemas.microsoft.com/office/drawing/2014/main" id="{EF34D9AA-91AA-4E6B-977D-752DD5829F65}"/>
                </a:ext>
              </a:extLst>
            </p:cNvPr>
            <p:cNvSpPr>
              <a:spLocks/>
            </p:cNvSpPr>
            <p:nvPr/>
          </p:nvSpPr>
          <p:spPr bwMode="auto">
            <a:xfrm>
              <a:off x="1885" y="2059"/>
              <a:ext cx="38" cy="31"/>
            </a:xfrm>
            <a:custGeom>
              <a:avLst/>
              <a:gdLst>
                <a:gd name="T0" fmla="*/ 18 w 51"/>
                <a:gd name="T1" fmla="*/ 0 h 42"/>
                <a:gd name="T2" fmla="*/ 34 w 51"/>
                <a:gd name="T3" fmla="*/ 7 h 42"/>
                <a:gd name="T4" fmla="*/ 46 w 51"/>
                <a:gd name="T5" fmla="*/ 9 h 42"/>
                <a:gd name="T6" fmla="*/ 51 w 51"/>
                <a:gd name="T7" fmla="*/ 16 h 42"/>
                <a:gd name="T8" fmla="*/ 31 w 51"/>
                <a:gd name="T9" fmla="*/ 42 h 42"/>
                <a:gd name="T10" fmla="*/ 0 w 51"/>
                <a:gd name="T11" fmla="*/ 20 h 42"/>
                <a:gd name="T12" fmla="*/ 15 w 51"/>
                <a:gd name="T13" fmla="*/ 0 h 42"/>
                <a:gd name="T14" fmla="*/ 18 w 51"/>
                <a:gd name="T15" fmla="*/ 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42">
                  <a:moveTo>
                    <a:pt x="18" y="0"/>
                  </a:moveTo>
                  <a:cubicBezTo>
                    <a:pt x="23" y="3"/>
                    <a:pt x="28" y="7"/>
                    <a:pt x="34" y="7"/>
                  </a:cubicBezTo>
                  <a:cubicBezTo>
                    <a:pt x="35" y="18"/>
                    <a:pt x="42" y="9"/>
                    <a:pt x="46" y="9"/>
                  </a:cubicBezTo>
                  <a:cubicBezTo>
                    <a:pt x="49" y="9"/>
                    <a:pt x="51" y="15"/>
                    <a:pt x="51" y="16"/>
                  </a:cubicBezTo>
                  <a:cubicBezTo>
                    <a:pt x="51" y="23"/>
                    <a:pt x="40" y="42"/>
                    <a:pt x="31" y="42"/>
                  </a:cubicBezTo>
                  <a:cubicBezTo>
                    <a:pt x="20" y="42"/>
                    <a:pt x="0" y="27"/>
                    <a:pt x="0" y="20"/>
                  </a:cubicBezTo>
                  <a:cubicBezTo>
                    <a:pt x="0" y="8"/>
                    <a:pt x="6" y="0"/>
                    <a:pt x="15" y="0"/>
                  </a:cubicBezTo>
                  <a:cubicBezTo>
                    <a:pt x="16" y="0"/>
                    <a:pt x="18" y="1"/>
                    <a:pt x="18"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62" name="Freeform 108">
              <a:extLst>
                <a:ext uri="{FF2B5EF4-FFF2-40B4-BE49-F238E27FC236}">
                  <a16:creationId xmlns:a16="http://schemas.microsoft.com/office/drawing/2014/main" id="{971735FE-459B-4AB8-89F7-EC7821A70EC7}"/>
                </a:ext>
              </a:extLst>
            </p:cNvPr>
            <p:cNvSpPr>
              <a:spLocks/>
            </p:cNvSpPr>
            <p:nvPr/>
          </p:nvSpPr>
          <p:spPr bwMode="auto">
            <a:xfrm>
              <a:off x="1507" y="2823"/>
              <a:ext cx="15" cy="35"/>
            </a:xfrm>
            <a:custGeom>
              <a:avLst/>
              <a:gdLst>
                <a:gd name="T0" fmla="*/ 0 w 19"/>
                <a:gd name="T1" fmla="*/ 24 h 46"/>
                <a:gd name="T2" fmla="*/ 10 w 19"/>
                <a:gd name="T3" fmla="*/ 0 h 46"/>
                <a:gd name="T4" fmla="*/ 19 w 19"/>
                <a:gd name="T5" fmla="*/ 13 h 46"/>
                <a:gd name="T6" fmla="*/ 16 w 19"/>
                <a:gd name="T7" fmla="*/ 22 h 46"/>
                <a:gd name="T8" fmla="*/ 16 w 19"/>
                <a:gd name="T9" fmla="*/ 46 h 46"/>
                <a:gd name="T10" fmla="*/ 9 w 19"/>
                <a:gd name="T11" fmla="*/ 46 h 46"/>
                <a:gd name="T12" fmla="*/ 0 w 19"/>
                <a:gd name="T13" fmla="*/ 35 h 46"/>
                <a:gd name="T14" fmla="*/ 0 w 19"/>
                <a:gd name="T15" fmla="*/ 24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46">
                  <a:moveTo>
                    <a:pt x="0" y="24"/>
                  </a:moveTo>
                  <a:cubicBezTo>
                    <a:pt x="0" y="24"/>
                    <a:pt x="5" y="0"/>
                    <a:pt x="10" y="0"/>
                  </a:cubicBezTo>
                  <a:cubicBezTo>
                    <a:pt x="16" y="0"/>
                    <a:pt x="19" y="7"/>
                    <a:pt x="19" y="13"/>
                  </a:cubicBezTo>
                  <a:cubicBezTo>
                    <a:pt x="19" y="18"/>
                    <a:pt x="16" y="20"/>
                    <a:pt x="16" y="22"/>
                  </a:cubicBezTo>
                  <a:cubicBezTo>
                    <a:pt x="16" y="46"/>
                    <a:pt x="16" y="46"/>
                    <a:pt x="16" y="46"/>
                  </a:cubicBezTo>
                  <a:cubicBezTo>
                    <a:pt x="9" y="46"/>
                    <a:pt x="9" y="46"/>
                    <a:pt x="9" y="46"/>
                  </a:cubicBezTo>
                  <a:cubicBezTo>
                    <a:pt x="4" y="45"/>
                    <a:pt x="0" y="38"/>
                    <a:pt x="0" y="35"/>
                  </a:cubicBezTo>
                  <a:cubicBezTo>
                    <a:pt x="0" y="31"/>
                    <a:pt x="0" y="24"/>
                    <a:pt x="0" y="24"/>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63" name="Freeform 109">
              <a:extLst>
                <a:ext uri="{FF2B5EF4-FFF2-40B4-BE49-F238E27FC236}">
                  <a16:creationId xmlns:a16="http://schemas.microsoft.com/office/drawing/2014/main" id="{40A13713-FAC9-41E3-8E33-4CE5EC5DC6D5}"/>
                </a:ext>
              </a:extLst>
            </p:cNvPr>
            <p:cNvSpPr>
              <a:spLocks/>
            </p:cNvSpPr>
            <p:nvPr/>
          </p:nvSpPr>
          <p:spPr bwMode="auto">
            <a:xfrm>
              <a:off x="1392" y="1851"/>
              <a:ext cx="752" cy="1273"/>
            </a:xfrm>
            <a:custGeom>
              <a:avLst/>
              <a:gdLst>
                <a:gd name="T0" fmla="*/ 80 w 1007"/>
                <a:gd name="T1" fmla="*/ 163 h 1703"/>
                <a:gd name="T2" fmla="*/ 89 w 1007"/>
                <a:gd name="T3" fmla="*/ 91 h 1703"/>
                <a:gd name="T4" fmla="*/ 102 w 1007"/>
                <a:gd name="T5" fmla="*/ 83 h 1703"/>
                <a:gd name="T6" fmla="*/ 142 w 1007"/>
                <a:gd name="T7" fmla="*/ 31 h 1703"/>
                <a:gd name="T8" fmla="*/ 220 w 1007"/>
                <a:gd name="T9" fmla="*/ 10 h 1703"/>
                <a:gd name="T10" fmla="*/ 218 w 1007"/>
                <a:gd name="T11" fmla="*/ 76 h 1703"/>
                <a:gd name="T12" fmla="*/ 235 w 1007"/>
                <a:gd name="T13" fmla="*/ 23 h 1703"/>
                <a:gd name="T14" fmla="*/ 252 w 1007"/>
                <a:gd name="T15" fmla="*/ 8 h 1703"/>
                <a:gd name="T16" fmla="*/ 333 w 1007"/>
                <a:gd name="T17" fmla="*/ 42 h 1703"/>
                <a:gd name="T18" fmla="*/ 391 w 1007"/>
                <a:gd name="T19" fmla="*/ 36 h 1703"/>
                <a:gd name="T20" fmla="*/ 401 w 1007"/>
                <a:gd name="T21" fmla="*/ 46 h 1703"/>
                <a:gd name="T22" fmla="*/ 465 w 1007"/>
                <a:gd name="T23" fmla="*/ 89 h 1703"/>
                <a:gd name="T24" fmla="*/ 564 w 1007"/>
                <a:gd name="T25" fmla="*/ 150 h 1703"/>
                <a:gd name="T26" fmla="*/ 609 w 1007"/>
                <a:gd name="T27" fmla="*/ 161 h 1703"/>
                <a:gd name="T28" fmla="*/ 668 w 1007"/>
                <a:gd name="T29" fmla="*/ 234 h 1703"/>
                <a:gd name="T30" fmla="*/ 658 w 1007"/>
                <a:gd name="T31" fmla="*/ 306 h 1703"/>
                <a:gd name="T32" fmla="*/ 693 w 1007"/>
                <a:gd name="T33" fmla="*/ 333 h 1703"/>
                <a:gd name="T34" fmla="*/ 781 w 1007"/>
                <a:gd name="T35" fmla="*/ 316 h 1703"/>
                <a:gd name="T36" fmla="*/ 802 w 1007"/>
                <a:gd name="T37" fmla="*/ 344 h 1703"/>
                <a:gd name="T38" fmla="*/ 882 w 1007"/>
                <a:gd name="T39" fmla="*/ 344 h 1703"/>
                <a:gd name="T40" fmla="*/ 988 w 1007"/>
                <a:gd name="T41" fmla="*/ 397 h 1703"/>
                <a:gd name="T42" fmla="*/ 943 w 1007"/>
                <a:gd name="T43" fmla="*/ 558 h 1703"/>
                <a:gd name="T44" fmla="*/ 914 w 1007"/>
                <a:gd name="T45" fmla="*/ 674 h 1703"/>
                <a:gd name="T46" fmla="*/ 897 w 1007"/>
                <a:gd name="T47" fmla="*/ 729 h 1703"/>
                <a:gd name="T48" fmla="*/ 833 w 1007"/>
                <a:gd name="T49" fmla="*/ 809 h 1703"/>
                <a:gd name="T50" fmla="*/ 738 w 1007"/>
                <a:gd name="T51" fmla="*/ 853 h 1703"/>
                <a:gd name="T52" fmla="*/ 708 w 1007"/>
                <a:gd name="T53" fmla="*/ 944 h 1703"/>
                <a:gd name="T54" fmla="*/ 667 w 1007"/>
                <a:gd name="T55" fmla="*/ 1007 h 1703"/>
                <a:gd name="T56" fmla="*/ 535 w 1007"/>
                <a:gd name="T57" fmla="*/ 1107 h 1703"/>
                <a:gd name="T58" fmla="*/ 511 w 1007"/>
                <a:gd name="T59" fmla="*/ 1115 h 1703"/>
                <a:gd name="T60" fmla="*/ 530 w 1007"/>
                <a:gd name="T61" fmla="*/ 1178 h 1703"/>
                <a:gd name="T62" fmla="*/ 420 w 1007"/>
                <a:gd name="T63" fmla="*/ 1220 h 1703"/>
                <a:gd name="T64" fmla="*/ 412 w 1007"/>
                <a:gd name="T65" fmla="*/ 1274 h 1703"/>
                <a:gd name="T66" fmla="*/ 353 w 1007"/>
                <a:gd name="T67" fmla="*/ 1282 h 1703"/>
                <a:gd name="T68" fmla="*/ 386 w 1007"/>
                <a:gd name="T69" fmla="*/ 1316 h 1703"/>
                <a:gd name="T70" fmla="*/ 368 w 1007"/>
                <a:gd name="T71" fmla="*/ 1331 h 1703"/>
                <a:gd name="T72" fmla="*/ 306 w 1007"/>
                <a:gd name="T73" fmla="*/ 1418 h 1703"/>
                <a:gd name="T74" fmla="*/ 302 w 1007"/>
                <a:gd name="T75" fmla="*/ 1525 h 1703"/>
                <a:gd name="T76" fmla="*/ 277 w 1007"/>
                <a:gd name="T77" fmla="*/ 1592 h 1703"/>
                <a:gd name="T78" fmla="*/ 345 w 1007"/>
                <a:gd name="T79" fmla="*/ 1685 h 1703"/>
                <a:gd name="T80" fmla="*/ 292 w 1007"/>
                <a:gd name="T81" fmla="*/ 1703 h 1703"/>
                <a:gd name="T82" fmla="*/ 219 w 1007"/>
                <a:gd name="T83" fmla="*/ 1659 h 1703"/>
                <a:gd name="T84" fmla="*/ 159 w 1007"/>
                <a:gd name="T85" fmla="*/ 1627 h 1703"/>
                <a:gd name="T86" fmla="*/ 161 w 1007"/>
                <a:gd name="T87" fmla="*/ 1602 h 1703"/>
                <a:gd name="T88" fmla="*/ 146 w 1007"/>
                <a:gd name="T89" fmla="*/ 1545 h 1703"/>
                <a:gd name="T90" fmla="*/ 141 w 1007"/>
                <a:gd name="T91" fmla="*/ 1425 h 1703"/>
                <a:gd name="T92" fmla="*/ 149 w 1007"/>
                <a:gd name="T93" fmla="*/ 1409 h 1703"/>
                <a:gd name="T94" fmla="*/ 193 w 1007"/>
                <a:gd name="T95" fmla="*/ 1293 h 1703"/>
                <a:gd name="T96" fmla="*/ 165 w 1007"/>
                <a:gd name="T97" fmla="*/ 1275 h 1703"/>
                <a:gd name="T98" fmla="*/ 175 w 1007"/>
                <a:gd name="T99" fmla="*/ 1226 h 1703"/>
                <a:gd name="T100" fmla="*/ 197 w 1007"/>
                <a:gd name="T101" fmla="*/ 1128 h 1703"/>
                <a:gd name="T102" fmla="*/ 213 w 1007"/>
                <a:gd name="T103" fmla="*/ 1012 h 1703"/>
                <a:gd name="T104" fmla="*/ 234 w 1007"/>
                <a:gd name="T105" fmla="*/ 890 h 1703"/>
                <a:gd name="T106" fmla="*/ 246 w 1007"/>
                <a:gd name="T107" fmla="*/ 782 h 1703"/>
                <a:gd name="T108" fmla="*/ 180 w 1007"/>
                <a:gd name="T109" fmla="*/ 667 h 1703"/>
                <a:gd name="T110" fmla="*/ 107 w 1007"/>
                <a:gd name="T111" fmla="*/ 594 h 1703"/>
                <a:gd name="T112" fmla="*/ 49 w 1007"/>
                <a:gd name="T113" fmla="*/ 469 h 1703"/>
                <a:gd name="T114" fmla="*/ 19 w 1007"/>
                <a:gd name="T115" fmla="*/ 435 h 1703"/>
                <a:gd name="T116" fmla="*/ 32 w 1007"/>
                <a:gd name="T117" fmla="*/ 344 h 1703"/>
                <a:gd name="T118" fmla="*/ 24 w 1007"/>
                <a:gd name="T119" fmla="*/ 266 h 1703"/>
                <a:gd name="T120" fmla="*/ 81 w 1007"/>
                <a:gd name="T121" fmla="*/ 191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07" h="1703">
                  <a:moveTo>
                    <a:pt x="84" y="185"/>
                  </a:moveTo>
                  <a:cubicBezTo>
                    <a:pt x="84" y="184"/>
                    <a:pt x="84" y="182"/>
                    <a:pt x="84" y="181"/>
                  </a:cubicBezTo>
                  <a:cubicBezTo>
                    <a:pt x="84" y="174"/>
                    <a:pt x="80" y="169"/>
                    <a:pt x="80" y="163"/>
                  </a:cubicBezTo>
                  <a:cubicBezTo>
                    <a:pt x="80" y="153"/>
                    <a:pt x="84" y="150"/>
                    <a:pt x="84" y="142"/>
                  </a:cubicBezTo>
                  <a:cubicBezTo>
                    <a:pt x="84" y="126"/>
                    <a:pt x="70" y="128"/>
                    <a:pt x="70" y="114"/>
                  </a:cubicBezTo>
                  <a:cubicBezTo>
                    <a:pt x="70" y="103"/>
                    <a:pt x="85" y="98"/>
                    <a:pt x="89" y="91"/>
                  </a:cubicBezTo>
                  <a:cubicBezTo>
                    <a:pt x="95" y="93"/>
                    <a:pt x="93" y="93"/>
                    <a:pt x="98" y="91"/>
                  </a:cubicBezTo>
                  <a:cubicBezTo>
                    <a:pt x="98" y="90"/>
                    <a:pt x="98" y="88"/>
                    <a:pt x="98" y="87"/>
                  </a:cubicBezTo>
                  <a:cubicBezTo>
                    <a:pt x="98" y="85"/>
                    <a:pt x="101" y="83"/>
                    <a:pt x="102" y="83"/>
                  </a:cubicBezTo>
                  <a:cubicBezTo>
                    <a:pt x="102" y="75"/>
                    <a:pt x="110" y="72"/>
                    <a:pt x="115" y="69"/>
                  </a:cubicBezTo>
                  <a:cubicBezTo>
                    <a:pt x="119" y="66"/>
                    <a:pt x="120" y="56"/>
                    <a:pt x="121" y="49"/>
                  </a:cubicBezTo>
                  <a:cubicBezTo>
                    <a:pt x="125" y="37"/>
                    <a:pt x="132" y="34"/>
                    <a:pt x="142" y="31"/>
                  </a:cubicBezTo>
                  <a:cubicBezTo>
                    <a:pt x="160" y="25"/>
                    <a:pt x="172" y="22"/>
                    <a:pt x="191" y="15"/>
                  </a:cubicBezTo>
                  <a:cubicBezTo>
                    <a:pt x="201" y="12"/>
                    <a:pt x="203" y="0"/>
                    <a:pt x="213" y="0"/>
                  </a:cubicBezTo>
                  <a:cubicBezTo>
                    <a:pt x="217" y="0"/>
                    <a:pt x="220" y="9"/>
                    <a:pt x="220" y="10"/>
                  </a:cubicBezTo>
                  <a:cubicBezTo>
                    <a:pt x="220" y="16"/>
                    <a:pt x="215" y="19"/>
                    <a:pt x="212" y="19"/>
                  </a:cubicBezTo>
                  <a:cubicBezTo>
                    <a:pt x="210" y="31"/>
                    <a:pt x="205" y="45"/>
                    <a:pt x="205" y="52"/>
                  </a:cubicBezTo>
                  <a:cubicBezTo>
                    <a:pt x="205" y="60"/>
                    <a:pt x="210" y="76"/>
                    <a:pt x="218" y="76"/>
                  </a:cubicBezTo>
                  <a:cubicBezTo>
                    <a:pt x="221" y="76"/>
                    <a:pt x="225" y="66"/>
                    <a:pt x="225" y="63"/>
                  </a:cubicBezTo>
                  <a:cubicBezTo>
                    <a:pt x="225" y="53"/>
                    <a:pt x="216" y="48"/>
                    <a:pt x="216" y="38"/>
                  </a:cubicBezTo>
                  <a:cubicBezTo>
                    <a:pt x="216" y="26"/>
                    <a:pt x="228" y="28"/>
                    <a:pt x="235" y="23"/>
                  </a:cubicBezTo>
                  <a:cubicBezTo>
                    <a:pt x="253" y="23"/>
                    <a:pt x="253" y="23"/>
                    <a:pt x="253" y="23"/>
                  </a:cubicBezTo>
                  <a:cubicBezTo>
                    <a:pt x="250" y="14"/>
                    <a:pt x="239" y="18"/>
                    <a:pt x="239" y="8"/>
                  </a:cubicBezTo>
                  <a:cubicBezTo>
                    <a:pt x="252" y="8"/>
                    <a:pt x="252" y="8"/>
                    <a:pt x="252" y="8"/>
                  </a:cubicBezTo>
                  <a:cubicBezTo>
                    <a:pt x="255" y="21"/>
                    <a:pt x="272" y="25"/>
                    <a:pt x="283" y="28"/>
                  </a:cubicBezTo>
                  <a:cubicBezTo>
                    <a:pt x="283" y="36"/>
                    <a:pt x="288" y="41"/>
                    <a:pt x="293" y="42"/>
                  </a:cubicBezTo>
                  <a:cubicBezTo>
                    <a:pt x="305" y="42"/>
                    <a:pt x="327" y="42"/>
                    <a:pt x="333" y="42"/>
                  </a:cubicBezTo>
                  <a:cubicBezTo>
                    <a:pt x="333" y="49"/>
                    <a:pt x="343" y="51"/>
                    <a:pt x="349" y="51"/>
                  </a:cubicBezTo>
                  <a:cubicBezTo>
                    <a:pt x="360" y="49"/>
                    <a:pt x="368" y="49"/>
                    <a:pt x="372" y="40"/>
                  </a:cubicBezTo>
                  <a:cubicBezTo>
                    <a:pt x="373" y="37"/>
                    <a:pt x="389" y="37"/>
                    <a:pt x="391" y="36"/>
                  </a:cubicBezTo>
                  <a:cubicBezTo>
                    <a:pt x="399" y="36"/>
                    <a:pt x="412" y="38"/>
                    <a:pt x="412" y="38"/>
                  </a:cubicBezTo>
                  <a:cubicBezTo>
                    <a:pt x="409" y="41"/>
                    <a:pt x="403" y="41"/>
                    <a:pt x="401" y="40"/>
                  </a:cubicBezTo>
                  <a:cubicBezTo>
                    <a:pt x="401" y="46"/>
                    <a:pt x="401" y="46"/>
                    <a:pt x="401" y="46"/>
                  </a:cubicBezTo>
                  <a:cubicBezTo>
                    <a:pt x="406" y="57"/>
                    <a:pt x="422" y="60"/>
                    <a:pt x="433" y="64"/>
                  </a:cubicBezTo>
                  <a:cubicBezTo>
                    <a:pt x="443" y="67"/>
                    <a:pt x="441" y="79"/>
                    <a:pt x="444" y="89"/>
                  </a:cubicBezTo>
                  <a:cubicBezTo>
                    <a:pt x="465" y="89"/>
                    <a:pt x="465" y="89"/>
                    <a:pt x="465" y="89"/>
                  </a:cubicBezTo>
                  <a:cubicBezTo>
                    <a:pt x="480" y="104"/>
                    <a:pt x="486" y="102"/>
                    <a:pt x="496" y="122"/>
                  </a:cubicBezTo>
                  <a:cubicBezTo>
                    <a:pt x="497" y="125"/>
                    <a:pt x="503" y="126"/>
                    <a:pt x="507" y="126"/>
                  </a:cubicBezTo>
                  <a:cubicBezTo>
                    <a:pt x="512" y="149"/>
                    <a:pt x="544" y="146"/>
                    <a:pt x="564" y="150"/>
                  </a:cubicBezTo>
                  <a:cubicBezTo>
                    <a:pt x="584" y="150"/>
                    <a:pt x="584" y="150"/>
                    <a:pt x="584" y="150"/>
                  </a:cubicBezTo>
                  <a:cubicBezTo>
                    <a:pt x="589" y="153"/>
                    <a:pt x="602" y="159"/>
                    <a:pt x="609" y="159"/>
                  </a:cubicBezTo>
                  <a:cubicBezTo>
                    <a:pt x="609" y="161"/>
                    <a:pt x="609" y="161"/>
                    <a:pt x="609" y="161"/>
                  </a:cubicBezTo>
                  <a:cubicBezTo>
                    <a:pt x="611" y="161"/>
                    <a:pt x="612" y="161"/>
                    <a:pt x="614" y="161"/>
                  </a:cubicBezTo>
                  <a:cubicBezTo>
                    <a:pt x="626" y="161"/>
                    <a:pt x="642" y="187"/>
                    <a:pt x="655" y="190"/>
                  </a:cubicBezTo>
                  <a:cubicBezTo>
                    <a:pt x="655" y="200"/>
                    <a:pt x="664" y="225"/>
                    <a:pt x="668" y="234"/>
                  </a:cubicBezTo>
                  <a:cubicBezTo>
                    <a:pt x="672" y="242"/>
                    <a:pt x="682" y="242"/>
                    <a:pt x="682" y="250"/>
                  </a:cubicBezTo>
                  <a:cubicBezTo>
                    <a:pt x="670" y="266"/>
                    <a:pt x="648" y="274"/>
                    <a:pt x="648" y="297"/>
                  </a:cubicBezTo>
                  <a:cubicBezTo>
                    <a:pt x="648" y="305"/>
                    <a:pt x="655" y="305"/>
                    <a:pt x="658" y="306"/>
                  </a:cubicBezTo>
                  <a:cubicBezTo>
                    <a:pt x="666" y="310"/>
                    <a:pt x="670" y="316"/>
                    <a:pt x="671" y="324"/>
                  </a:cubicBezTo>
                  <a:cubicBezTo>
                    <a:pt x="689" y="324"/>
                    <a:pt x="689" y="324"/>
                    <a:pt x="689" y="324"/>
                  </a:cubicBezTo>
                  <a:cubicBezTo>
                    <a:pt x="689" y="327"/>
                    <a:pt x="691" y="333"/>
                    <a:pt x="693" y="333"/>
                  </a:cubicBezTo>
                  <a:cubicBezTo>
                    <a:pt x="696" y="333"/>
                    <a:pt x="699" y="328"/>
                    <a:pt x="702" y="324"/>
                  </a:cubicBezTo>
                  <a:cubicBezTo>
                    <a:pt x="709" y="311"/>
                    <a:pt x="718" y="294"/>
                    <a:pt x="730" y="294"/>
                  </a:cubicBezTo>
                  <a:cubicBezTo>
                    <a:pt x="744" y="294"/>
                    <a:pt x="771" y="309"/>
                    <a:pt x="781" y="316"/>
                  </a:cubicBezTo>
                  <a:cubicBezTo>
                    <a:pt x="787" y="320"/>
                    <a:pt x="794" y="318"/>
                    <a:pt x="795" y="324"/>
                  </a:cubicBezTo>
                  <a:cubicBezTo>
                    <a:pt x="798" y="332"/>
                    <a:pt x="797" y="337"/>
                    <a:pt x="797" y="344"/>
                  </a:cubicBezTo>
                  <a:cubicBezTo>
                    <a:pt x="802" y="344"/>
                    <a:pt x="802" y="344"/>
                    <a:pt x="802" y="344"/>
                  </a:cubicBezTo>
                  <a:cubicBezTo>
                    <a:pt x="809" y="341"/>
                    <a:pt x="812" y="336"/>
                    <a:pt x="819" y="336"/>
                  </a:cubicBezTo>
                  <a:cubicBezTo>
                    <a:pt x="835" y="336"/>
                    <a:pt x="838" y="348"/>
                    <a:pt x="853" y="348"/>
                  </a:cubicBezTo>
                  <a:cubicBezTo>
                    <a:pt x="882" y="344"/>
                    <a:pt x="882" y="344"/>
                    <a:pt x="882" y="344"/>
                  </a:cubicBezTo>
                  <a:cubicBezTo>
                    <a:pt x="896" y="347"/>
                    <a:pt x="909" y="353"/>
                    <a:pt x="917" y="357"/>
                  </a:cubicBezTo>
                  <a:cubicBezTo>
                    <a:pt x="924" y="369"/>
                    <a:pt x="948" y="391"/>
                    <a:pt x="960" y="395"/>
                  </a:cubicBezTo>
                  <a:cubicBezTo>
                    <a:pt x="970" y="398"/>
                    <a:pt x="977" y="394"/>
                    <a:pt x="988" y="397"/>
                  </a:cubicBezTo>
                  <a:cubicBezTo>
                    <a:pt x="1003" y="402"/>
                    <a:pt x="1007" y="418"/>
                    <a:pt x="1007" y="435"/>
                  </a:cubicBezTo>
                  <a:cubicBezTo>
                    <a:pt x="1007" y="494"/>
                    <a:pt x="976" y="509"/>
                    <a:pt x="956" y="542"/>
                  </a:cubicBezTo>
                  <a:cubicBezTo>
                    <a:pt x="951" y="549"/>
                    <a:pt x="948" y="551"/>
                    <a:pt x="943" y="558"/>
                  </a:cubicBezTo>
                  <a:cubicBezTo>
                    <a:pt x="936" y="570"/>
                    <a:pt x="927" y="572"/>
                    <a:pt x="920" y="580"/>
                  </a:cubicBezTo>
                  <a:cubicBezTo>
                    <a:pt x="908" y="592"/>
                    <a:pt x="920" y="617"/>
                    <a:pt x="920" y="636"/>
                  </a:cubicBezTo>
                  <a:cubicBezTo>
                    <a:pt x="920" y="651"/>
                    <a:pt x="914" y="664"/>
                    <a:pt x="914" y="674"/>
                  </a:cubicBezTo>
                  <a:cubicBezTo>
                    <a:pt x="914" y="678"/>
                    <a:pt x="911" y="681"/>
                    <a:pt x="911" y="684"/>
                  </a:cubicBezTo>
                  <a:cubicBezTo>
                    <a:pt x="908" y="688"/>
                    <a:pt x="901" y="696"/>
                    <a:pt x="901" y="702"/>
                  </a:cubicBezTo>
                  <a:cubicBezTo>
                    <a:pt x="901" y="710"/>
                    <a:pt x="898" y="726"/>
                    <a:pt x="897" y="729"/>
                  </a:cubicBezTo>
                  <a:cubicBezTo>
                    <a:pt x="886" y="747"/>
                    <a:pt x="882" y="755"/>
                    <a:pt x="870" y="771"/>
                  </a:cubicBezTo>
                  <a:cubicBezTo>
                    <a:pt x="867" y="776"/>
                    <a:pt x="868" y="786"/>
                    <a:pt x="867" y="789"/>
                  </a:cubicBezTo>
                  <a:cubicBezTo>
                    <a:pt x="862" y="798"/>
                    <a:pt x="846" y="809"/>
                    <a:pt x="833" y="809"/>
                  </a:cubicBezTo>
                  <a:cubicBezTo>
                    <a:pt x="819" y="809"/>
                    <a:pt x="808" y="809"/>
                    <a:pt x="796" y="814"/>
                  </a:cubicBezTo>
                  <a:cubicBezTo>
                    <a:pt x="792" y="817"/>
                    <a:pt x="791" y="820"/>
                    <a:pt x="789" y="823"/>
                  </a:cubicBezTo>
                  <a:cubicBezTo>
                    <a:pt x="770" y="842"/>
                    <a:pt x="752" y="831"/>
                    <a:pt x="738" y="853"/>
                  </a:cubicBezTo>
                  <a:cubicBezTo>
                    <a:pt x="732" y="863"/>
                    <a:pt x="722" y="863"/>
                    <a:pt x="716" y="870"/>
                  </a:cubicBezTo>
                  <a:cubicBezTo>
                    <a:pt x="706" y="880"/>
                    <a:pt x="708" y="891"/>
                    <a:pt x="708" y="906"/>
                  </a:cubicBezTo>
                  <a:cubicBezTo>
                    <a:pt x="708" y="944"/>
                    <a:pt x="708" y="944"/>
                    <a:pt x="708" y="944"/>
                  </a:cubicBezTo>
                  <a:cubicBezTo>
                    <a:pt x="692" y="952"/>
                    <a:pt x="685" y="965"/>
                    <a:pt x="677" y="982"/>
                  </a:cubicBezTo>
                  <a:cubicBezTo>
                    <a:pt x="677" y="981"/>
                    <a:pt x="677" y="981"/>
                    <a:pt x="677" y="981"/>
                  </a:cubicBezTo>
                  <a:cubicBezTo>
                    <a:pt x="672" y="991"/>
                    <a:pt x="673" y="997"/>
                    <a:pt x="667" y="1007"/>
                  </a:cubicBezTo>
                  <a:cubicBezTo>
                    <a:pt x="653" y="1029"/>
                    <a:pt x="638" y="1031"/>
                    <a:pt x="625" y="1052"/>
                  </a:cubicBezTo>
                  <a:cubicBezTo>
                    <a:pt x="610" y="1076"/>
                    <a:pt x="604" y="1115"/>
                    <a:pt x="569" y="1115"/>
                  </a:cubicBezTo>
                  <a:cubicBezTo>
                    <a:pt x="557" y="1115"/>
                    <a:pt x="540" y="1107"/>
                    <a:pt x="535" y="1107"/>
                  </a:cubicBezTo>
                  <a:cubicBezTo>
                    <a:pt x="524" y="1107"/>
                    <a:pt x="514" y="1097"/>
                    <a:pt x="503" y="1097"/>
                  </a:cubicBezTo>
                  <a:cubicBezTo>
                    <a:pt x="501" y="1097"/>
                    <a:pt x="497" y="1099"/>
                    <a:pt x="497" y="1101"/>
                  </a:cubicBezTo>
                  <a:cubicBezTo>
                    <a:pt x="497" y="1108"/>
                    <a:pt x="508" y="1112"/>
                    <a:pt x="511" y="1115"/>
                  </a:cubicBezTo>
                  <a:cubicBezTo>
                    <a:pt x="517" y="1121"/>
                    <a:pt x="517" y="1130"/>
                    <a:pt x="520" y="1139"/>
                  </a:cubicBezTo>
                  <a:cubicBezTo>
                    <a:pt x="522" y="1148"/>
                    <a:pt x="534" y="1148"/>
                    <a:pt x="534" y="1157"/>
                  </a:cubicBezTo>
                  <a:cubicBezTo>
                    <a:pt x="534" y="1166"/>
                    <a:pt x="534" y="1172"/>
                    <a:pt x="530" y="1178"/>
                  </a:cubicBezTo>
                  <a:cubicBezTo>
                    <a:pt x="524" y="1189"/>
                    <a:pt x="518" y="1194"/>
                    <a:pt x="511" y="1202"/>
                  </a:cubicBezTo>
                  <a:cubicBezTo>
                    <a:pt x="498" y="1216"/>
                    <a:pt x="482" y="1212"/>
                    <a:pt x="464" y="1218"/>
                  </a:cubicBezTo>
                  <a:cubicBezTo>
                    <a:pt x="452" y="1222"/>
                    <a:pt x="427" y="1213"/>
                    <a:pt x="420" y="1220"/>
                  </a:cubicBezTo>
                  <a:cubicBezTo>
                    <a:pt x="410" y="1231"/>
                    <a:pt x="418" y="1255"/>
                    <a:pt x="412" y="1266"/>
                  </a:cubicBezTo>
                  <a:cubicBezTo>
                    <a:pt x="412" y="1264"/>
                    <a:pt x="412" y="1264"/>
                    <a:pt x="412" y="1264"/>
                  </a:cubicBezTo>
                  <a:cubicBezTo>
                    <a:pt x="412" y="1266"/>
                    <a:pt x="412" y="1271"/>
                    <a:pt x="412" y="1274"/>
                  </a:cubicBezTo>
                  <a:cubicBezTo>
                    <a:pt x="412" y="1278"/>
                    <a:pt x="400" y="1283"/>
                    <a:pt x="395" y="1283"/>
                  </a:cubicBezTo>
                  <a:cubicBezTo>
                    <a:pt x="379" y="1283"/>
                    <a:pt x="376" y="1272"/>
                    <a:pt x="361" y="1272"/>
                  </a:cubicBezTo>
                  <a:cubicBezTo>
                    <a:pt x="355" y="1272"/>
                    <a:pt x="353" y="1278"/>
                    <a:pt x="353" y="1282"/>
                  </a:cubicBezTo>
                  <a:cubicBezTo>
                    <a:pt x="353" y="1293"/>
                    <a:pt x="362" y="1313"/>
                    <a:pt x="369" y="1313"/>
                  </a:cubicBezTo>
                  <a:cubicBezTo>
                    <a:pt x="373" y="1313"/>
                    <a:pt x="377" y="1309"/>
                    <a:pt x="380" y="1308"/>
                  </a:cubicBezTo>
                  <a:cubicBezTo>
                    <a:pt x="383" y="1311"/>
                    <a:pt x="386" y="1312"/>
                    <a:pt x="386" y="1316"/>
                  </a:cubicBezTo>
                  <a:cubicBezTo>
                    <a:pt x="386" y="1321"/>
                    <a:pt x="380" y="1326"/>
                    <a:pt x="379" y="1326"/>
                  </a:cubicBezTo>
                  <a:cubicBezTo>
                    <a:pt x="370" y="1326"/>
                    <a:pt x="367" y="1319"/>
                    <a:pt x="359" y="1319"/>
                  </a:cubicBezTo>
                  <a:cubicBezTo>
                    <a:pt x="359" y="1328"/>
                    <a:pt x="364" y="1329"/>
                    <a:pt x="368" y="1331"/>
                  </a:cubicBezTo>
                  <a:cubicBezTo>
                    <a:pt x="354" y="1345"/>
                    <a:pt x="354" y="1359"/>
                    <a:pt x="349" y="1379"/>
                  </a:cubicBezTo>
                  <a:cubicBezTo>
                    <a:pt x="348" y="1388"/>
                    <a:pt x="334" y="1389"/>
                    <a:pt x="329" y="1390"/>
                  </a:cubicBezTo>
                  <a:cubicBezTo>
                    <a:pt x="317" y="1393"/>
                    <a:pt x="306" y="1404"/>
                    <a:pt x="306" y="1418"/>
                  </a:cubicBezTo>
                  <a:cubicBezTo>
                    <a:pt x="306" y="1449"/>
                    <a:pt x="340" y="1437"/>
                    <a:pt x="340" y="1462"/>
                  </a:cubicBezTo>
                  <a:cubicBezTo>
                    <a:pt x="340" y="1484"/>
                    <a:pt x="321" y="1487"/>
                    <a:pt x="311" y="1498"/>
                  </a:cubicBezTo>
                  <a:cubicBezTo>
                    <a:pt x="305" y="1504"/>
                    <a:pt x="307" y="1514"/>
                    <a:pt x="302" y="1525"/>
                  </a:cubicBezTo>
                  <a:cubicBezTo>
                    <a:pt x="297" y="1536"/>
                    <a:pt x="285" y="1531"/>
                    <a:pt x="278" y="1538"/>
                  </a:cubicBezTo>
                  <a:cubicBezTo>
                    <a:pt x="269" y="1548"/>
                    <a:pt x="265" y="1559"/>
                    <a:pt x="265" y="1574"/>
                  </a:cubicBezTo>
                  <a:cubicBezTo>
                    <a:pt x="265" y="1582"/>
                    <a:pt x="272" y="1592"/>
                    <a:pt x="277" y="1592"/>
                  </a:cubicBezTo>
                  <a:cubicBezTo>
                    <a:pt x="290" y="1600"/>
                    <a:pt x="290" y="1637"/>
                    <a:pt x="299" y="1647"/>
                  </a:cubicBezTo>
                  <a:cubicBezTo>
                    <a:pt x="316" y="1665"/>
                    <a:pt x="336" y="1672"/>
                    <a:pt x="357" y="1682"/>
                  </a:cubicBezTo>
                  <a:cubicBezTo>
                    <a:pt x="354" y="1687"/>
                    <a:pt x="349" y="1685"/>
                    <a:pt x="345" y="1685"/>
                  </a:cubicBezTo>
                  <a:cubicBezTo>
                    <a:pt x="333" y="1685"/>
                    <a:pt x="315" y="1700"/>
                    <a:pt x="308" y="1700"/>
                  </a:cubicBezTo>
                  <a:cubicBezTo>
                    <a:pt x="302" y="1700"/>
                    <a:pt x="303" y="1700"/>
                    <a:pt x="299" y="1700"/>
                  </a:cubicBezTo>
                  <a:cubicBezTo>
                    <a:pt x="297" y="1700"/>
                    <a:pt x="294" y="1703"/>
                    <a:pt x="292" y="1703"/>
                  </a:cubicBezTo>
                  <a:cubicBezTo>
                    <a:pt x="284" y="1703"/>
                    <a:pt x="278" y="1703"/>
                    <a:pt x="271" y="1703"/>
                  </a:cubicBezTo>
                  <a:cubicBezTo>
                    <a:pt x="253" y="1703"/>
                    <a:pt x="259" y="1681"/>
                    <a:pt x="247" y="1677"/>
                  </a:cubicBezTo>
                  <a:cubicBezTo>
                    <a:pt x="236" y="1673"/>
                    <a:pt x="219" y="1673"/>
                    <a:pt x="219" y="1659"/>
                  </a:cubicBezTo>
                  <a:cubicBezTo>
                    <a:pt x="213" y="1659"/>
                    <a:pt x="210" y="1659"/>
                    <a:pt x="205" y="1659"/>
                  </a:cubicBezTo>
                  <a:cubicBezTo>
                    <a:pt x="199" y="1659"/>
                    <a:pt x="197" y="1653"/>
                    <a:pt x="196" y="1649"/>
                  </a:cubicBezTo>
                  <a:cubicBezTo>
                    <a:pt x="175" y="1649"/>
                    <a:pt x="169" y="1638"/>
                    <a:pt x="159" y="1627"/>
                  </a:cubicBezTo>
                  <a:cubicBezTo>
                    <a:pt x="157" y="1625"/>
                    <a:pt x="152" y="1621"/>
                    <a:pt x="152" y="1619"/>
                  </a:cubicBezTo>
                  <a:cubicBezTo>
                    <a:pt x="152" y="1612"/>
                    <a:pt x="166" y="1613"/>
                    <a:pt x="167" y="1606"/>
                  </a:cubicBezTo>
                  <a:cubicBezTo>
                    <a:pt x="165" y="1605"/>
                    <a:pt x="163" y="1604"/>
                    <a:pt x="161" y="1602"/>
                  </a:cubicBezTo>
                  <a:cubicBezTo>
                    <a:pt x="163" y="1598"/>
                    <a:pt x="166" y="1593"/>
                    <a:pt x="166" y="1588"/>
                  </a:cubicBezTo>
                  <a:cubicBezTo>
                    <a:pt x="166" y="1569"/>
                    <a:pt x="146" y="1573"/>
                    <a:pt x="146" y="1556"/>
                  </a:cubicBezTo>
                  <a:cubicBezTo>
                    <a:pt x="146" y="1550"/>
                    <a:pt x="146" y="1548"/>
                    <a:pt x="146" y="1545"/>
                  </a:cubicBezTo>
                  <a:cubicBezTo>
                    <a:pt x="146" y="1527"/>
                    <a:pt x="134" y="1499"/>
                    <a:pt x="134" y="1486"/>
                  </a:cubicBezTo>
                  <a:cubicBezTo>
                    <a:pt x="134" y="1472"/>
                    <a:pt x="152" y="1466"/>
                    <a:pt x="152" y="1453"/>
                  </a:cubicBezTo>
                  <a:cubicBezTo>
                    <a:pt x="152" y="1447"/>
                    <a:pt x="143" y="1434"/>
                    <a:pt x="141" y="1425"/>
                  </a:cubicBezTo>
                  <a:cubicBezTo>
                    <a:pt x="141" y="1418"/>
                    <a:pt x="141" y="1418"/>
                    <a:pt x="141" y="1418"/>
                  </a:cubicBezTo>
                  <a:cubicBezTo>
                    <a:pt x="142" y="1418"/>
                    <a:pt x="142" y="1418"/>
                    <a:pt x="142" y="1418"/>
                  </a:cubicBezTo>
                  <a:cubicBezTo>
                    <a:pt x="142" y="1413"/>
                    <a:pt x="145" y="1409"/>
                    <a:pt x="149" y="1409"/>
                  </a:cubicBezTo>
                  <a:cubicBezTo>
                    <a:pt x="162" y="1409"/>
                    <a:pt x="157" y="1423"/>
                    <a:pt x="168" y="1423"/>
                  </a:cubicBezTo>
                  <a:cubicBezTo>
                    <a:pt x="193" y="1305"/>
                    <a:pt x="193" y="1305"/>
                    <a:pt x="193" y="1305"/>
                  </a:cubicBezTo>
                  <a:cubicBezTo>
                    <a:pt x="193" y="1293"/>
                    <a:pt x="193" y="1293"/>
                    <a:pt x="193" y="1293"/>
                  </a:cubicBezTo>
                  <a:cubicBezTo>
                    <a:pt x="191" y="1293"/>
                    <a:pt x="189" y="1293"/>
                    <a:pt x="187" y="1293"/>
                  </a:cubicBezTo>
                  <a:cubicBezTo>
                    <a:pt x="181" y="1296"/>
                    <a:pt x="180" y="1302"/>
                    <a:pt x="175" y="1302"/>
                  </a:cubicBezTo>
                  <a:cubicBezTo>
                    <a:pt x="169" y="1302"/>
                    <a:pt x="165" y="1284"/>
                    <a:pt x="165" y="1275"/>
                  </a:cubicBezTo>
                  <a:cubicBezTo>
                    <a:pt x="165" y="1260"/>
                    <a:pt x="170" y="1254"/>
                    <a:pt x="172" y="1239"/>
                  </a:cubicBezTo>
                  <a:cubicBezTo>
                    <a:pt x="177" y="1239"/>
                    <a:pt x="180" y="1237"/>
                    <a:pt x="180" y="1235"/>
                  </a:cubicBezTo>
                  <a:cubicBezTo>
                    <a:pt x="180" y="1230"/>
                    <a:pt x="175" y="1226"/>
                    <a:pt x="175" y="1226"/>
                  </a:cubicBezTo>
                  <a:cubicBezTo>
                    <a:pt x="172" y="1226"/>
                    <a:pt x="171" y="1204"/>
                    <a:pt x="171" y="1198"/>
                  </a:cubicBezTo>
                  <a:cubicBezTo>
                    <a:pt x="171" y="1180"/>
                    <a:pt x="182" y="1162"/>
                    <a:pt x="189" y="1150"/>
                  </a:cubicBezTo>
                  <a:cubicBezTo>
                    <a:pt x="192" y="1145"/>
                    <a:pt x="193" y="1134"/>
                    <a:pt x="197" y="1128"/>
                  </a:cubicBezTo>
                  <a:cubicBezTo>
                    <a:pt x="199" y="1125"/>
                    <a:pt x="203" y="1126"/>
                    <a:pt x="204" y="1123"/>
                  </a:cubicBezTo>
                  <a:cubicBezTo>
                    <a:pt x="209" y="1104"/>
                    <a:pt x="209" y="1091"/>
                    <a:pt x="214" y="1072"/>
                  </a:cubicBezTo>
                  <a:cubicBezTo>
                    <a:pt x="213" y="1012"/>
                    <a:pt x="213" y="1012"/>
                    <a:pt x="213" y="1012"/>
                  </a:cubicBezTo>
                  <a:cubicBezTo>
                    <a:pt x="208" y="998"/>
                    <a:pt x="217" y="987"/>
                    <a:pt x="217" y="974"/>
                  </a:cubicBezTo>
                  <a:cubicBezTo>
                    <a:pt x="217" y="944"/>
                    <a:pt x="234" y="924"/>
                    <a:pt x="234" y="897"/>
                  </a:cubicBezTo>
                  <a:cubicBezTo>
                    <a:pt x="234" y="894"/>
                    <a:pt x="234" y="892"/>
                    <a:pt x="234" y="890"/>
                  </a:cubicBezTo>
                  <a:cubicBezTo>
                    <a:pt x="234" y="884"/>
                    <a:pt x="238" y="870"/>
                    <a:pt x="240" y="862"/>
                  </a:cubicBezTo>
                  <a:cubicBezTo>
                    <a:pt x="240" y="837"/>
                    <a:pt x="240" y="837"/>
                    <a:pt x="240" y="827"/>
                  </a:cubicBezTo>
                  <a:cubicBezTo>
                    <a:pt x="240" y="816"/>
                    <a:pt x="246" y="794"/>
                    <a:pt x="246" y="782"/>
                  </a:cubicBezTo>
                  <a:cubicBezTo>
                    <a:pt x="246" y="774"/>
                    <a:pt x="243" y="727"/>
                    <a:pt x="240" y="718"/>
                  </a:cubicBezTo>
                  <a:cubicBezTo>
                    <a:pt x="233" y="699"/>
                    <a:pt x="221" y="687"/>
                    <a:pt x="208" y="680"/>
                  </a:cubicBezTo>
                  <a:cubicBezTo>
                    <a:pt x="196" y="674"/>
                    <a:pt x="188" y="676"/>
                    <a:pt x="180" y="667"/>
                  </a:cubicBezTo>
                  <a:cubicBezTo>
                    <a:pt x="171" y="658"/>
                    <a:pt x="166" y="654"/>
                    <a:pt x="155" y="651"/>
                  </a:cubicBezTo>
                  <a:cubicBezTo>
                    <a:pt x="134" y="644"/>
                    <a:pt x="124" y="633"/>
                    <a:pt x="110" y="619"/>
                  </a:cubicBezTo>
                  <a:cubicBezTo>
                    <a:pt x="104" y="612"/>
                    <a:pt x="107" y="603"/>
                    <a:pt x="107" y="594"/>
                  </a:cubicBezTo>
                  <a:cubicBezTo>
                    <a:pt x="107" y="581"/>
                    <a:pt x="96" y="575"/>
                    <a:pt x="93" y="564"/>
                  </a:cubicBezTo>
                  <a:cubicBezTo>
                    <a:pt x="87" y="545"/>
                    <a:pt x="71" y="530"/>
                    <a:pt x="66" y="513"/>
                  </a:cubicBezTo>
                  <a:cubicBezTo>
                    <a:pt x="61" y="495"/>
                    <a:pt x="56" y="484"/>
                    <a:pt x="49" y="469"/>
                  </a:cubicBezTo>
                  <a:cubicBezTo>
                    <a:pt x="47" y="464"/>
                    <a:pt x="42" y="466"/>
                    <a:pt x="40" y="464"/>
                  </a:cubicBezTo>
                  <a:cubicBezTo>
                    <a:pt x="34" y="458"/>
                    <a:pt x="33" y="447"/>
                    <a:pt x="30" y="441"/>
                  </a:cubicBezTo>
                  <a:cubicBezTo>
                    <a:pt x="28" y="436"/>
                    <a:pt x="22" y="438"/>
                    <a:pt x="19" y="435"/>
                  </a:cubicBezTo>
                  <a:cubicBezTo>
                    <a:pt x="11" y="426"/>
                    <a:pt x="0" y="410"/>
                    <a:pt x="0" y="396"/>
                  </a:cubicBezTo>
                  <a:cubicBezTo>
                    <a:pt x="0" y="386"/>
                    <a:pt x="6" y="375"/>
                    <a:pt x="9" y="372"/>
                  </a:cubicBezTo>
                  <a:cubicBezTo>
                    <a:pt x="15" y="360"/>
                    <a:pt x="29" y="357"/>
                    <a:pt x="32" y="344"/>
                  </a:cubicBezTo>
                  <a:cubicBezTo>
                    <a:pt x="25" y="340"/>
                    <a:pt x="26" y="343"/>
                    <a:pt x="21" y="343"/>
                  </a:cubicBezTo>
                  <a:cubicBezTo>
                    <a:pt x="10" y="343"/>
                    <a:pt x="9" y="328"/>
                    <a:pt x="9" y="316"/>
                  </a:cubicBezTo>
                  <a:cubicBezTo>
                    <a:pt x="9" y="298"/>
                    <a:pt x="28" y="301"/>
                    <a:pt x="24" y="266"/>
                  </a:cubicBezTo>
                  <a:cubicBezTo>
                    <a:pt x="45" y="266"/>
                    <a:pt x="50" y="245"/>
                    <a:pt x="56" y="232"/>
                  </a:cubicBezTo>
                  <a:cubicBezTo>
                    <a:pt x="65" y="215"/>
                    <a:pt x="84" y="220"/>
                    <a:pt x="89" y="199"/>
                  </a:cubicBezTo>
                  <a:cubicBezTo>
                    <a:pt x="85" y="197"/>
                    <a:pt x="81" y="193"/>
                    <a:pt x="81" y="191"/>
                  </a:cubicBezTo>
                  <a:cubicBezTo>
                    <a:pt x="84" y="185"/>
                    <a:pt x="84" y="185"/>
                    <a:pt x="84" y="185"/>
                  </a:cubicBezTo>
                  <a:close/>
                </a:path>
              </a:pathLst>
            </a:custGeom>
            <a:solidFill>
              <a:srgbClr val="002060"/>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64" name="Freeform 110">
              <a:extLst>
                <a:ext uri="{FF2B5EF4-FFF2-40B4-BE49-F238E27FC236}">
                  <a16:creationId xmlns:a16="http://schemas.microsoft.com/office/drawing/2014/main" id="{7BB7827D-A9A7-4F6B-A87F-C09479C1BDB2}"/>
                </a:ext>
              </a:extLst>
            </p:cNvPr>
            <p:cNvSpPr>
              <a:spLocks/>
            </p:cNvSpPr>
            <p:nvPr/>
          </p:nvSpPr>
          <p:spPr bwMode="auto">
            <a:xfrm>
              <a:off x="1438" y="1627"/>
              <a:ext cx="8" cy="12"/>
            </a:xfrm>
            <a:custGeom>
              <a:avLst/>
              <a:gdLst>
                <a:gd name="T0" fmla="*/ 3 w 11"/>
                <a:gd name="T1" fmla="*/ 1 h 16"/>
                <a:gd name="T2" fmla="*/ 11 w 11"/>
                <a:gd name="T3" fmla="*/ 12 h 16"/>
                <a:gd name="T4" fmla="*/ 7 w 11"/>
                <a:gd name="T5" fmla="*/ 16 h 16"/>
                <a:gd name="T6" fmla="*/ 0 w 11"/>
                <a:gd name="T7" fmla="*/ 1 h 16"/>
                <a:gd name="T8" fmla="*/ 3 w 11"/>
                <a:gd name="T9" fmla="*/ 1 h 16"/>
              </a:gdLst>
              <a:ahLst/>
              <a:cxnLst>
                <a:cxn ang="0">
                  <a:pos x="T0" y="T1"/>
                </a:cxn>
                <a:cxn ang="0">
                  <a:pos x="T2" y="T3"/>
                </a:cxn>
                <a:cxn ang="0">
                  <a:pos x="T4" y="T5"/>
                </a:cxn>
                <a:cxn ang="0">
                  <a:pos x="T6" y="T7"/>
                </a:cxn>
                <a:cxn ang="0">
                  <a:pos x="T8" y="T9"/>
                </a:cxn>
              </a:cxnLst>
              <a:rect l="0" t="0" r="r" b="b"/>
              <a:pathLst>
                <a:path w="11" h="16">
                  <a:moveTo>
                    <a:pt x="3" y="1"/>
                  </a:moveTo>
                  <a:cubicBezTo>
                    <a:pt x="9" y="2"/>
                    <a:pt x="11" y="7"/>
                    <a:pt x="11" y="12"/>
                  </a:cubicBezTo>
                  <a:cubicBezTo>
                    <a:pt x="11" y="14"/>
                    <a:pt x="9" y="16"/>
                    <a:pt x="7" y="16"/>
                  </a:cubicBezTo>
                  <a:cubicBezTo>
                    <a:pt x="0" y="16"/>
                    <a:pt x="0" y="7"/>
                    <a:pt x="0" y="1"/>
                  </a:cubicBezTo>
                  <a:cubicBezTo>
                    <a:pt x="0" y="0"/>
                    <a:pt x="2" y="1"/>
                    <a:pt x="3" y="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65" name="Freeform 111">
              <a:extLst>
                <a:ext uri="{FF2B5EF4-FFF2-40B4-BE49-F238E27FC236}">
                  <a16:creationId xmlns:a16="http://schemas.microsoft.com/office/drawing/2014/main" id="{05C0D926-DAF0-4E6A-9EAB-905AF2085E6A}"/>
                </a:ext>
              </a:extLst>
            </p:cNvPr>
            <p:cNvSpPr>
              <a:spLocks/>
            </p:cNvSpPr>
            <p:nvPr/>
          </p:nvSpPr>
          <p:spPr bwMode="auto">
            <a:xfrm>
              <a:off x="1429" y="1594"/>
              <a:ext cx="15" cy="5"/>
            </a:xfrm>
            <a:custGeom>
              <a:avLst/>
              <a:gdLst>
                <a:gd name="T0" fmla="*/ 0 w 20"/>
                <a:gd name="T1" fmla="*/ 6 h 7"/>
                <a:gd name="T2" fmla="*/ 11 w 20"/>
                <a:gd name="T3" fmla="*/ 0 h 7"/>
                <a:gd name="T4" fmla="*/ 20 w 20"/>
                <a:gd name="T5" fmla="*/ 6 h 7"/>
                <a:gd name="T6" fmla="*/ 0 w 20"/>
                <a:gd name="T7" fmla="*/ 6 h 7"/>
              </a:gdLst>
              <a:ahLst/>
              <a:cxnLst>
                <a:cxn ang="0">
                  <a:pos x="T0" y="T1"/>
                </a:cxn>
                <a:cxn ang="0">
                  <a:pos x="T2" y="T3"/>
                </a:cxn>
                <a:cxn ang="0">
                  <a:pos x="T4" y="T5"/>
                </a:cxn>
                <a:cxn ang="0">
                  <a:pos x="T6" y="T7"/>
                </a:cxn>
              </a:cxnLst>
              <a:rect l="0" t="0" r="r" b="b"/>
              <a:pathLst>
                <a:path w="20" h="7">
                  <a:moveTo>
                    <a:pt x="0" y="6"/>
                  </a:moveTo>
                  <a:cubicBezTo>
                    <a:pt x="2" y="3"/>
                    <a:pt x="7" y="0"/>
                    <a:pt x="11" y="0"/>
                  </a:cubicBezTo>
                  <a:cubicBezTo>
                    <a:pt x="16" y="0"/>
                    <a:pt x="18" y="4"/>
                    <a:pt x="20" y="6"/>
                  </a:cubicBezTo>
                  <a:cubicBezTo>
                    <a:pt x="12" y="7"/>
                    <a:pt x="5" y="6"/>
                    <a:pt x="0" y="6"/>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66" name="Freeform 112">
              <a:extLst>
                <a:ext uri="{FF2B5EF4-FFF2-40B4-BE49-F238E27FC236}">
                  <a16:creationId xmlns:a16="http://schemas.microsoft.com/office/drawing/2014/main" id="{BD9F759C-8885-4990-B7C6-36CAE094CE9A}"/>
                </a:ext>
              </a:extLst>
            </p:cNvPr>
            <p:cNvSpPr>
              <a:spLocks/>
            </p:cNvSpPr>
            <p:nvPr/>
          </p:nvSpPr>
          <p:spPr bwMode="auto">
            <a:xfrm>
              <a:off x="1454" y="1601"/>
              <a:ext cx="3" cy="5"/>
            </a:xfrm>
            <a:custGeom>
              <a:avLst/>
              <a:gdLst>
                <a:gd name="T0" fmla="*/ 4 w 4"/>
                <a:gd name="T1" fmla="*/ 7 h 7"/>
                <a:gd name="T2" fmla="*/ 0 w 4"/>
                <a:gd name="T3" fmla="*/ 0 h 7"/>
                <a:gd name="T4" fmla="*/ 4 w 4"/>
                <a:gd name="T5" fmla="*/ 7 h 7"/>
              </a:gdLst>
              <a:ahLst/>
              <a:cxnLst>
                <a:cxn ang="0">
                  <a:pos x="T0" y="T1"/>
                </a:cxn>
                <a:cxn ang="0">
                  <a:pos x="T2" y="T3"/>
                </a:cxn>
                <a:cxn ang="0">
                  <a:pos x="T4" y="T5"/>
                </a:cxn>
              </a:cxnLst>
              <a:rect l="0" t="0" r="r" b="b"/>
              <a:pathLst>
                <a:path w="4" h="7">
                  <a:moveTo>
                    <a:pt x="4" y="7"/>
                  </a:moveTo>
                  <a:cubicBezTo>
                    <a:pt x="2" y="7"/>
                    <a:pt x="0" y="3"/>
                    <a:pt x="0" y="0"/>
                  </a:cubicBezTo>
                  <a:lnTo>
                    <a:pt x="4" y="7"/>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67" name="Freeform 113">
              <a:extLst>
                <a:ext uri="{FF2B5EF4-FFF2-40B4-BE49-F238E27FC236}">
                  <a16:creationId xmlns:a16="http://schemas.microsoft.com/office/drawing/2014/main" id="{48C67B77-9C03-4E7D-87A9-6777B2420A4F}"/>
                </a:ext>
              </a:extLst>
            </p:cNvPr>
            <p:cNvSpPr>
              <a:spLocks/>
            </p:cNvSpPr>
            <p:nvPr/>
          </p:nvSpPr>
          <p:spPr bwMode="auto">
            <a:xfrm>
              <a:off x="1512" y="1690"/>
              <a:ext cx="11" cy="10"/>
            </a:xfrm>
            <a:custGeom>
              <a:avLst/>
              <a:gdLst>
                <a:gd name="T0" fmla="*/ 0 w 15"/>
                <a:gd name="T1" fmla="*/ 8 h 13"/>
                <a:gd name="T2" fmla="*/ 0 w 15"/>
                <a:gd name="T3" fmla="*/ 12 h 13"/>
                <a:gd name="T4" fmla="*/ 3 w 15"/>
                <a:gd name="T5" fmla="*/ 12 h 13"/>
                <a:gd name="T6" fmla="*/ 15 w 15"/>
                <a:gd name="T7" fmla="*/ 8 h 13"/>
                <a:gd name="T8" fmla="*/ 15 w 15"/>
                <a:gd name="T9" fmla="*/ 0 h 13"/>
                <a:gd name="T10" fmla="*/ 0 w 15"/>
                <a:gd name="T11" fmla="*/ 8 h 13"/>
              </a:gdLst>
              <a:ahLst/>
              <a:cxnLst>
                <a:cxn ang="0">
                  <a:pos x="T0" y="T1"/>
                </a:cxn>
                <a:cxn ang="0">
                  <a:pos x="T2" y="T3"/>
                </a:cxn>
                <a:cxn ang="0">
                  <a:pos x="T4" y="T5"/>
                </a:cxn>
                <a:cxn ang="0">
                  <a:pos x="T6" y="T7"/>
                </a:cxn>
                <a:cxn ang="0">
                  <a:pos x="T8" y="T9"/>
                </a:cxn>
                <a:cxn ang="0">
                  <a:pos x="T10" y="T11"/>
                </a:cxn>
              </a:cxnLst>
              <a:rect l="0" t="0" r="r" b="b"/>
              <a:pathLst>
                <a:path w="15" h="13">
                  <a:moveTo>
                    <a:pt x="0" y="8"/>
                  </a:moveTo>
                  <a:cubicBezTo>
                    <a:pt x="0" y="9"/>
                    <a:pt x="0" y="11"/>
                    <a:pt x="0" y="12"/>
                  </a:cubicBezTo>
                  <a:cubicBezTo>
                    <a:pt x="0" y="13"/>
                    <a:pt x="2" y="12"/>
                    <a:pt x="3" y="12"/>
                  </a:cubicBezTo>
                  <a:cubicBezTo>
                    <a:pt x="7" y="12"/>
                    <a:pt x="12" y="11"/>
                    <a:pt x="15" y="8"/>
                  </a:cubicBezTo>
                  <a:cubicBezTo>
                    <a:pt x="15" y="0"/>
                    <a:pt x="15" y="0"/>
                    <a:pt x="15" y="0"/>
                  </a:cubicBezTo>
                  <a:cubicBezTo>
                    <a:pt x="12" y="5"/>
                    <a:pt x="6" y="9"/>
                    <a:pt x="0" y="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68" name="Freeform 114">
              <a:extLst>
                <a:ext uri="{FF2B5EF4-FFF2-40B4-BE49-F238E27FC236}">
                  <a16:creationId xmlns:a16="http://schemas.microsoft.com/office/drawing/2014/main" id="{BE6AA07D-6A4C-4B38-91E5-BC98D2692CBE}"/>
                </a:ext>
              </a:extLst>
            </p:cNvPr>
            <p:cNvSpPr>
              <a:spLocks/>
            </p:cNvSpPr>
            <p:nvPr/>
          </p:nvSpPr>
          <p:spPr bwMode="auto">
            <a:xfrm>
              <a:off x="690" y="1145"/>
              <a:ext cx="932" cy="480"/>
            </a:xfrm>
            <a:custGeom>
              <a:avLst/>
              <a:gdLst>
                <a:gd name="T0" fmla="*/ 932 w 1247"/>
                <a:gd name="T1" fmla="*/ 515 h 642"/>
                <a:gd name="T2" fmla="*/ 954 w 1247"/>
                <a:gd name="T3" fmla="*/ 573 h 642"/>
                <a:gd name="T4" fmla="*/ 963 w 1247"/>
                <a:gd name="T5" fmla="*/ 610 h 642"/>
                <a:gd name="T6" fmla="*/ 931 w 1247"/>
                <a:gd name="T7" fmla="*/ 622 h 642"/>
                <a:gd name="T8" fmla="*/ 872 w 1247"/>
                <a:gd name="T9" fmla="*/ 519 h 642"/>
                <a:gd name="T10" fmla="*/ 815 w 1247"/>
                <a:gd name="T11" fmla="*/ 511 h 642"/>
                <a:gd name="T12" fmla="*/ 791 w 1247"/>
                <a:gd name="T13" fmla="*/ 511 h 642"/>
                <a:gd name="T14" fmla="*/ 760 w 1247"/>
                <a:gd name="T15" fmla="*/ 517 h 642"/>
                <a:gd name="T16" fmla="*/ 707 w 1247"/>
                <a:gd name="T17" fmla="*/ 527 h 642"/>
                <a:gd name="T18" fmla="*/ 675 w 1247"/>
                <a:gd name="T19" fmla="*/ 525 h 642"/>
                <a:gd name="T20" fmla="*/ 613 w 1247"/>
                <a:gd name="T21" fmla="*/ 559 h 642"/>
                <a:gd name="T22" fmla="*/ 590 w 1247"/>
                <a:gd name="T23" fmla="*/ 618 h 642"/>
                <a:gd name="T24" fmla="*/ 484 w 1247"/>
                <a:gd name="T25" fmla="*/ 523 h 642"/>
                <a:gd name="T26" fmla="*/ 423 w 1247"/>
                <a:gd name="T27" fmla="*/ 507 h 642"/>
                <a:gd name="T28" fmla="*/ 355 w 1247"/>
                <a:gd name="T29" fmla="*/ 473 h 642"/>
                <a:gd name="T30" fmla="*/ 292 w 1247"/>
                <a:gd name="T31" fmla="*/ 483 h 642"/>
                <a:gd name="T32" fmla="*/ 164 w 1247"/>
                <a:gd name="T33" fmla="*/ 455 h 642"/>
                <a:gd name="T34" fmla="*/ 80 w 1247"/>
                <a:gd name="T35" fmla="*/ 386 h 642"/>
                <a:gd name="T36" fmla="*/ 7 w 1247"/>
                <a:gd name="T37" fmla="*/ 255 h 642"/>
                <a:gd name="T38" fmla="*/ 7 w 1247"/>
                <a:gd name="T39" fmla="*/ 173 h 642"/>
                <a:gd name="T40" fmla="*/ 1 w 1247"/>
                <a:gd name="T41" fmla="*/ 42 h 642"/>
                <a:gd name="T42" fmla="*/ 34 w 1247"/>
                <a:gd name="T43" fmla="*/ 50 h 642"/>
                <a:gd name="T44" fmla="*/ 35 w 1247"/>
                <a:gd name="T45" fmla="*/ 10 h 642"/>
                <a:gd name="T46" fmla="*/ 641 w 1247"/>
                <a:gd name="T47" fmla="*/ 0 h 642"/>
                <a:gd name="T48" fmla="*/ 698 w 1247"/>
                <a:gd name="T49" fmla="*/ 20 h 642"/>
                <a:gd name="T50" fmla="*/ 701 w 1247"/>
                <a:gd name="T51" fmla="*/ 82 h 642"/>
                <a:gd name="T52" fmla="*/ 726 w 1247"/>
                <a:gd name="T53" fmla="*/ 76 h 642"/>
                <a:gd name="T54" fmla="*/ 758 w 1247"/>
                <a:gd name="T55" fmla="*/ 74 h 642"/>
                <a:gd name="T56" fmla="*/ 783 w 1247"/>
                <a:gd name="T57" fmla="*/ 76 h 642"/>
                <a:gd name="T58" fmla="*/ 811 w 1247"/>
                <a:gd name="T59" fmla="*/ 85 h 642"/>
                <a:gd name="T60" fmla="*/ 876 w 1247"/>
                <a:gd name="T61" fmla="*/ 88 h 642"/>
                <a:gd name="T62" fmla="*/ 842 w 1247"/>
                <a:gd name="T63" fmla="*/ 97 h 642"/>
                <a:gd name="T64" fmla="*/ 811 w 1247"/>
                <a:gd name="T65" fmla="*/ 124 h 642"/>
                <a:gd name="T66" fmla="*/ 810 w 1247"/>
                <a:gd name="T67" fmla="*/ 219 h 642"/>
                <a:gd name="T68" fmla="*/ 825 w 1247"/>
                <a:gd name="T69" fmla="*/ 159 h 642"/>
                <a:gd name="T70" fmla="*/ 860 w 1247"/>
                <a:gd name="T71" fmla="*/ 104 h 642"/>
                <a:gd name="T72" fmla="*/ 886 w 1247"/>
                <a:gd name="T73" fmla="*/ 157 h 642"/>
                <a:gd name="T74" fmla="*/ 912 w 1247"/>
                <a:gd name="T75" fmla="*/ 176 h 642"/>
                <a:gd name="T76" fmla="*/ 906 w 1247"/>
                <a:gd name="T77" fmla="*/ 223 h 642"/>
                <a:gd name="T78" fmla="*/ 969 w 1247"/>
                <a:gd name="T79" fmla="*/ 176 h 642"/>
                <a:gd name="T80" fmla="*/ 1048 w 1247"/>
                <a:gd name="T81" fmla="*/ 153 h 642"/>
                <a:gd name="T82" fmla="*/ 1122 w 1247"/>
                <a:gd name="T83" fmla="*/ 117 h 642"/>
                <a:gd name="T84" fmla="*/ 1160 w 1247"/>
                <a:gd name="T85" fmla="*/ 114 h 642"/>
                <a:gd name="T86" fmla="*/ 1201 w 1247"/>
                <a:gd name="T87" fmla="*/ 52 h 642"/>
                <a:gd name="T88" fmla="*/ 1247 w 1247"/>
                <a:gd name="T89" fmla="*/ 132 h 642"/>
                <a:gd name="T90" fmla="*/ 1205 w 1247"/>
                <a:gd name="T91" fmla="*/ 145 h 642"/>
                <a:gd name="T92" fmla="*/ 1170 w 1247"/>
                <a:gd name="T93" fmla="*/ 204 h 642"/>
                <a:gd name="T94" fmla="*/ 1186 w 1247"/>
                <a:gd name="T95" fmla="*/ 213 h 642"/>
                <a:gd name="T96" fmla="*/ 1161 w 1247"/>
                <a:gd name="T97" fmla="*/ 221 h 642"/>
                <a:gd name="T98" fmla="*/ 1113 w 1247"/>
                <a:gd name="T99" fmla="*/ 238 h 642"/>
                <a:gd name="T100" fmla="*/ 1103 w 1247"/>
                <a:gd name="T101" fmla="*/ 242 h 642"/>
                <a:gd name="T102" fmla="*/ 1091 w 1247"/>
                <a:gd name="T103" fmla="*/ 247 h 642"/>
                <a:gd name="T104" fmla="*/ 1077 w 1247"/>
                <a:gd name="T105" fmla="*/ 291 h 642"/>
                <a:gd name="T106" fmla="*/ 1068 w 1247"/>
                <a:gd name="T107" fmla="*/ 288 h 642"/>
                <a:gd name="T108" fmla="*/ 1057 w 1247"/>
                <a:gd name="T109" fmla="*/ 336 h 642"/>
                <a:gd name="T110" fmla="*/ 1054 w 1247"/>
                <a:gd name="T111" fmla="*/ 322 h 642"/>
                <a:gd name="T112" fmla="*/ 1045 w 1247"/>
                <a:gd name="T113" fmla="*/ 307 h 642"/>
                <a:gd name="T114" fmla="*/ 1049 w 1247"/>
                <a:gd name="T115" fmla="*/ 346 h 642"/>
                <a:gd name="T116" fmla="*/ 1054 w 1247"/>
                <a:gd name="T117" fmla="*/ 354 h 642"/>
                <a:gd name="T118" fmla="*/ 1055 w 1247"/>
                <a:gd name="T119" fmla="*/ 371 h 642"/>
                <a:gd name="T120" fmla="*/ 1043 w 1247"/>
                <a:gd name="T121" fmla="*/ 385 h 642"/>
                <a:gd name="T122" fmla="*/ 1043 w 1247"/>
                <a:gd name="T123" fmla="*/ 399 h 642"/>
                <a:gd name="T124" fmla="*/ 1011 w 1247"/>
                <a:gd name="T125" fmla="*/ 419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47" h="642">
                  <a:moveTo>
                    <a:pt x="1013" y="421"/>
                  </a:moveTo>
                  <a:cubicBezTo>
                    <a:pt x="978" y="442"/>
                    <a:pt x="932" y="457"/>
                    <a:pt x="932" y="515"/>
                  </a:cubicBezTo>
                  <a:cubicBezTo>
                    <a:pt x="932" y="541"/>
                    <a:pt x="954" y="549"/>
                    <a:pt x="954" y="574"/>
                  </a:cubicBezTo>
                  <a:cubicBezTo>
                    <a:pt x="954" y="573"/>
                    <a:pt x="954" y="573"/>
                    <a:pt x="954" y="573"/>
                  </a:cubicBezTo>
                  <a:cubicBezTo>
                    <a:pt x="954" y="578"/>
                    <a:pt x="954" y="578"/>
                    <a:pt x="954" y="578"/>
                  </a:cubicBezTo>
                  <a:cubicBezTo>
                    <a:pt x="956" y="588"/>
                    <a:pt x="963" y="596"/>
                    <a:pt x="963" y="610"/>
                  </a:cubicBezTo>
                  <a:cubicBezTo>
                    <a:pt x="963" y="627"/>
                    <a:pt x="959" y="642"/>
                    <a:pt x="946" y="642"/>
                  </a:cubicBezTo>
                  <a:cubicBezTo>
                    <a:pt x="935" y="642"/>
                    <a:pt x="935" y="629"/>
                    <a:pt x="931" y="622"/>
                  </a:cubicBezTo>
                  <a:cubicBezTo>
                    <a:pt x="922" y="609"/>
                    <a:pt x="914" y="605"/>
                    <a:pt x="908" y="593"/>
                  </a:cubicBezTo>
                  <a:cubicBezTo>
                    <a:pt x="896" y="567"/>
                    <a:pt x="905" y="519"/>
                    <a:pt x="872" y="519"/>
                  </a:cubicBezTo>
                  <a:cubicBezTo>
                    <a:pt x="865" y="519"/>
                    <a:pt x="862" y="529"/>
                    <a:pt x="855" y="529"/>
                  </a:cubicBezTo>
                  <a:cubicBezTo>
                    <a:pt x="842" y="529"/>
                    <a:pt x="833" y="511"/>
                    <a:pt x="815" y="511"/>
                  </a:cubicBezTo>
                  <a:cubicBezTo>
                    <a:pt x="804" y="511"/>
                    <a:pt x="802" y="517"/>
                    <a:pt x="796" y="517"/>
                  </a:cubicBezTo>
                  <a:cubicBezTo>
                    <a:pt x="794" y="517"/>
                    <a:pt x="791" y="513"/>
                    <a:pt x="791" y="511"/>
                  </a:cubicBezTo>
                  <a:cubicBezTo>
                    <a:pt x="779" y="514"/>
                    <a:pt x="763" y="512"/>
                    <a:pt x="750" y="517"/>
                  </a:cubicBezTo>
                  <a:cubicBezTo>
                    <a:pt x="757" y="520"/>
                    <a:pt x="756" y="520"/>
                    <a:pt x="760" y="517"/>
                  </a:cubicBezTo>
                  <a:cubicBezTo>
                    <a:pt x="760" y="529"/>
                    <a:pt x="753" y="536"/>
                    <a:pt x="762" y="543"/>
                  </a:cubicBezTo>
                  <a:cubicBezTo>
                    <a:pt x="741" y="554"/>
                    <a:pt x="723" y="527"/>
                    <a:pt x="707" y="527"/>
                  </a:cubicBezTo>
                  <a:cubicBezTo>
                    <a:pt x="703" y="527"/>
                    <a:pt x="701" y="533"/>
                    <a:pt x="696" y="533"/>
                  </a:cubicBezTo>
                  <a:cubicBezTo>
                    <a:pt x="688" y="533"/>
                    <a:pt x="683" y="525"/>
                    <a:pt x="675" y="525"/>
                  </a:cubicBezTo>
                  <a:cubicBezTo>
                    <a:pt x="653" y="525"/>
                    <a:pt x="642" y="545"/>
                    <a:pt x="633" y="555"/>
                  </a:cubicBezTo>
                  <a:cubicBezTo>
                    <a:pt x="627" y="561"/>
                    <a:pt x="620" y="555"/>
                    <a:pt x="613" y="559"/>
                  </a:cubicBezTo>
                  <a:cubicBezTo>
                    <a:pt x="596" y="565"/>
                    <a:pt x="586" y="586"/>
                    <a:pt x="586" y="610"/>
                  </a:cubicBezTo>
                  <a:cubicBezTo>
                    <a:pt x="586" y="613"/>
                    <a:pt x="590" y="616"/>
                    <a:pt x="590" y="618"/>
                  </a:cubicBezTo>
                  <a:cubicBezTo>
                    <a:pt x="577" y="617"/>
                    <a:pt x="558" y="613"/>
                    <a:pt x="552" y="606"/>
                  </a:cubicBezTo>
                  <a:cubicBezTo>
                    <a:pt x="528" y="581"/>
                    <a:pt x="529" y="523"/>
                    <a:pt x="484" y="523"/>
                  </a:cubicBezTo>
                  <a:cubicBezTo>
                    <a:pt x="467" y="523"/>
                    <a:pt x="472" y="545"/>
                    <a:pt x="458" y="545"/>
                  </a:cubicBezTo>
                  <a:cubicBezTo>
                    <a:pt x="442" y="545"/>
                    <a:pt x="430" y="518"/>
                    <a:pt x="423" y="507"/>
                  </a:cubicBezTo>
                  <a:cubicBezTo>
                    <a:pt x="411" y="484"/>
                    <a:pt x="396" y="481"/>
                    <a:pt x="370" y="473"/>
                  </a:cubicBezTo>
                  <a:cubicBezTo>
                    <a:pt x="355" y="473"/>
                    <a:pt x="355" y="473"/>
                    <a:pt x="355" y="473"/>
                  </a:cubicBezTo>
                  <a:cubicBezTo>
                    <a:pt x="355" y="483"/>
                    <a:pt x="355" y="483"/>
                    <a:pt x="355" y="483"/>
                  </a:cubicBezTo>
                  <a:cubicBezTo>
                    <a:pt x="292" y="483"/>
                    <a:pt x="292" y="483"/>
                    <a:pt x="292" y="483"/>
                  </a:cubicBezTo>
                  <a:cubicBezTo>
                    <a:pt x="211" y="455"/>
                    <a:pt x="211" y="455"/>
                    <a:pt x="211" y="455"/>
                  </a:cubicBezTo>
                  <a:cubicBezTo>
                    <a:pt x="164" y="455"/>
                    <a:pt x="164" y="455"/>
                    <a:pt x="164" y="455"/>
                  </a:cubicBezTo>
                  <a:cubicBezTo>
                    <a:pt x="152" y="431"/>
                    <a:pt x="114" y="415"/>
                    <a:pt x="86" y="404"/>
                  </a:cubicBezTo>
                  <a:cubicBezTo>
                    <a:pt x="80" y="401"/>
                    <a:pt x="83" y="392"/>
                    <a:pt x="80" y="386"/>
                  </a:cubicBezTo>
                  <a:cubicBezTo>
                    <a:pt x="70" y="358"/>
                    <a:pt x="49" y="349"/>
                    <a:pt x="52" y="316"/>
                  </a:cubicBezTo>
                  <a:cubicBezTo>
                    <a:pt x="36" y="314"/>
                    <a:pt x="20" y="278"/>
                    <a:pt x="7" y="255"/>
                  </a:cubicBezTo>
                  <a:cubicBezTo>
                    <a:pt x="3" y="248"/>
                    <a:pt x="10" y="243"/>
                    <a:pt x="15" y="240"/>
                  </a:cubicBezTo>
                  <a:cubicBezTo>
                    <a:pt x="6" y="222"/>
                    <a:pt x="14" y="193"/>
                    <a:pt x="7" y="173"/>
                  </a:cubicBezTo>
                  <a:cubicBezTo>
                    <a:pt x="0" y="154"/>
                    <a:pt x="20" y="109"/>
                    <a:pt x="20" y="84"/>
                  </a:cubicBezTo>
                  <a:cubicBezTo>
                    <a:pt x="20" y="66"/>
                    <a:pt x="1" y="59"/>
                    <a:pt x="1" y="42"/>
                  </a:cubicBezTo>
                  <a:cubicBezTo>
                    <a:pt x="1" y="37"/>
                    <a:pt x="9" y="36"/>
                    <a:pt x="12" y="36"/>
                  </a:cubicBezTo>
                  <a:cubicBezTo>
                    <a:pt x="24" y="36"/>
                    <a:pt x="30" y="43"/>
                    <a:pt x="34" y="50"/>
                  </a:cubicBezTo>
                  <a:cubicBezTo>
                    <a:pt x="38" y="45"/>
                    <a:pt x="45" y="35"/>
                    <a:pt x="45" y="28"/>
                  </a:cubicBezTo>
                  <a:cubicBezTo>
                    <a:pt x="45" y="20"/>
                    <a:pt x="38" y="18"/>
                    <a:pt x="35" y="10"/>
                  </a:cubicBezTo>
                  <a:cubicBezTo>
                    <a:pt x="641" y="10"/>
                    <a:pt x="641" y="10"/>
                    <a:pt x="641" y="10"/>
                  </a:cubicBezTo>
                  <a:cubicBezTo>
                    <a:pt x="641" y="0"/>
                    <a:pt x="641" y="0"/>
                    <a:pt x="641" y="0"/>
                  </a:cubicBezTo>
                  <a:cubicBezTo>
                    <a:pt x="651" y="8"/>
                    <a:pt x="650" y="15"/>
                    <a:pt x="660" y="20"/>
                  </a:cubicBezTo>
                  <a:cubicBezTo>
                    <a:pt x="698" y="20"/>
                    <a:pt x="698" y="20"/>
                    <a:pt x="698" y="20"/>
                  </a:cubicBezTo>
                  <a:cubicBezTo>
                    <a:pt x="713" y="36"/>
                    <a:pt x="733" y="36"/>
                    <a:pt x="760" y="36"/>
                  </a:cubicBezTo>
                  <a:cubicBezTo>
                    <a:pt x="740" y="51"/>
                    <a:pt x="719" y="58"/>
                    <a:pt x="701" y="82"/>
                  </a:cubicBezTo>
                  <a:cubicBezTo>
                    <a:pt x="713" y="82"/>
                    <a:pt x="713" y="82"/>
                    <a:pt x="713" y="82"/>
                  </a:cubicBezTo>
                  <a:cubicBezTo>
                    <a:pt x="718" y="79"/>
                    <a:pt x="721" y="77"/>
                    <a:pt x="726" y="76"/>
                  </a:cubicBezTo>
                  <a:cubicBezTo>
                    <a:pt x="729" y="83"/>
                    <a:pt x="732" y="84"/>
                    <a:pt x="738" y="84"/>
                  </a:cubicBezTo>
                  <a:cubicBezTo>
                    <a:pt x="751" y="84"/>
                    <a:pt x="751" y="74"/>
                    <a:pt x="758" y="74"/>
                  </a:cubicBezTo>
                  <a:cubicBezTo>
                    <a:pt x="767" y="74"/>
                    <a:pt x="780" y="58"/>
                    <a:pt x="792" y="56"/>
                  </a:cubicBezTo>
                  <a:cubicBezTo>
                    <a:pt x="792" y="67"/>
                    <a:pt x="786" y="70"/>
                    <a:pt x="783" y="76"/>
                  </a:cubicBezTo>
                  <a:cubicBezTo>
                    <a:pt x="798" y="76"/>
                    <a:pt x="798" y="76"/>
                    <a:pt x="798" y="76"/>
                  </a:cubicBezTo>
                  <a:cubicBezTo>
                    <a:pt x="799" y="82"/>
                    <a:pt x="806" y="85"/>
                    <a:pt x="811" y="85"/>
                  </a:cubicBezTo>
                  <a:cubicBezTo>
                    <a:pt x="821" y="85"/>
                    <a:pt x="824" y="78"/>
                    <a:pt x="832" y="78"/>
                  </a:cubicBezTo>
                  <a:cubicBezTo>
                    <a:pt x="851" y="78"/>
                    <a:pt x="860" y="88"/>
                    <a:pt x="876" y="88"/>
                  </a:cubicBezTo>
                  <a:cubicBezTo>
                    <a:pt x="876" y="97"/>
                    <a:pt x="876" y="97"/>
                    <a:pt x="876" y="97"/>
                  </a:cubicBezTo>
                  <a:cubicBezTo>
                    <a:pt x="864" y="101"/>
                    <a:pt x="848" y="97"/>
                    <a:pt x="842" y="97"/>
                  </a:cubicBezTo>
                  <a:cubicBezTo>
                    <a:pt x="825" y="97"/>
                    <a:pt x="795" y="120"/>
                    <a:pt x="793" y="136"/>
                  </a:cubicBezTo>
                  <a:cubicBezTo>
                    <a:pt x="801" y="131"/>
                    <a:pt x="804" y="124"/>
                    <a:pt x="811" y="124"/>
                  </a:cubicBezTo>
                  <a:cubicBezTo>
                    <a:pt x="798" y="142"/>
                    <a:pt x="792" y="183"/>
                    <a:pt x="792" y="203"/>
                  </a:cubicBezTo>
                  <a:cubicBezTo>
                    <a:pt x="792" y="212"/>
                    <a:pt x="801" y="219"/>
                    <a:pt x="810" y="219"/>
                  </a:cubicBezTo>
                  <a:cubicBezTo>
                    <a:pt x="821" y="219"/>
                    <a:pt x="825" y="195"/>
                    <a:pt x="825" y="185"/>
                  </a:cubicBezTo>
                  <a:cubicBezTo>
                    <a:pt x="825" y="175"/>
                    <a:pt x="825" y="159"/>
                    <a:pt x="825" y="159"/>
                  </a:cubicBezTo>
                  <a:cubicBezTo>
                    <a:pt x="825" y="149"/>
                    <a:pt x="825" y="125"/>
                    <a:pt x="833" y="125"/>
                  </a:cubicBezTo>
                  <a:cubicBezTo>
                    <a:pt x="861" y="123"/>
                    <a:pt x="848" y="104"/>
                    <a:pt x="860" y="104"/>
                  </a:cubicBezTo>
                  <a:cubicBezTo>
                    <a:pt x="867" y="104"/>
                    <a:pt x="895" y="118"/>
                    <a:pt x="895" y="128"/>
                  </a:cubicBezTo>
                  <a:cubicBezTo>
                    <a:pt x="895" y="139"/>
                    <a:pt x="888" y="146"/>
                    <a:pt x="886" y="157"/>
                  </a:cubicBezTo>
                  <a:cubicBezTo>
                    <a:pt x="895" y="157"/>
                    <a:pt x="894" y="154"/>
                    <a:pt x="901" y="152"/>
                  </a:cubicBezTo>
                  <a:cubicBezTo>
                    <a:pt x="904" y="164"/>
                    <a:pt x="904" y="170"/>
                    <a:pt x="912" y="176"/>
                  </a:cubicBezTo>
                  <a:cubicBezTo>
                    <a:pt x="903" y="186"/>
                    <a:pt x="895" y="191"/>
                    <a:pt x="895" y="203"/>
                  </a:cubicBezTo>
                  <a:cubicBezTo>
                    <a:pt x="895" y="211"/>
                    <a:pt x="898" y="223"/>
                    <a:pt x="906" y="223"/>
                  </a:cubicBezTo>
                  <a:cubicBezTo>
                    <a:pt x="926" y="223"/>
                    <a:pt x="961" y="203"/>
                    <a:pt x="976" y="195"/>
                  </a:cubicBezTo>
                  <a:cubicBezTo>
                    <a:pt x="974" y="187"/>
                    <a:pt x="971" y="180"/>
                    <a:pt x="969" y="176"/>
                  </a:cubicBezTo>
                  <a:cubicBezTo>
                    <a:pt x="974" y="176"/>
                    <a:pt x="974" y="175"/>
                    <a:pt x="978" y="175"/>
                  </a:cubicBezTo>
                  <a:cubicBezTo>
                    <a:pt x="1000" y="175"/>
                    <a:pt x="1048" y="183"/>
                    <a:pt x="1048" y="153"/>
                  </a:cubicBezTo>
                  <a:cubicBezTo>
                    <a:pt x="1050" y="152"/>
                    <a:pt x="1077" y="123"/>
                    <a:pt x="1082" y="119"/>
                  </a:cubicBezTo>
                  <a:cubicBezTo>
                    <a:pt x="1086" y="116"/>
                    <a:pt x="1104" y="117"/>
                    <a:pt x="1122" y="117"/>
                  </a:cubicBezTo>
                  <a:cubicBezTo>
                    <a:pt x="1129" y="117"/>
                    <a:pt x="1134" y="117"/>
                    <a:pt x="1141" y="117"/>
                  </a:cubicBezTo>
                  <a:cubicBezTo>
                    <a:pt x="1148" y="117"/>
                    <a:pt x="1155" y="115"/>
                    <a:pt x="1160" y="114"/>
                  </a:cubicBezTo>
                  <a:cubicBezTo>
                    <a:pt x="1167" y="113"/>
                    <a:pt x="1165" y="110"/>
                    <a:pt x="1168" y="107"/>
                  </a:cubicBezTo>
                  <a:cubicBezTo>
                    <a:pt x="1182" y="92"/>
                    <a:pt x="1181" y="66"/>
                    <a:pt x="1201" y="52"/>
                  </a:cubicBezTo>
                  <a:cubicBezTo>
                    <a:pt x="1210" y="64"/>
                    <a:pt x="1224" y="47"/>
                    <a:pt x="1230" y="58"/>
                  </a:cubicBezTo>
                  <a:cubicBezTo>
                    <a:pt x="1242" y="80"/>
                    <a:pt x="1232" y="113"/>
                    <a:pt x="1247" y="132"/>
                  </a:cubicBezTo>
                  <a:cubicBezTo>
                    <a:pt x="1241" y="140"/>
                    <a:pt x="1233" y="145"/>
                    <a:pt x="1222" y="145"/>
                  </a:cubicBezTo>
                  <a:cubicBezTo>
                    <a:pt x="1213" y="145"/>
                    <a:pt x="1213" y="141"/>
                    <a:pt x="1205" y="145"/>
                  </a:cubicBezTo>
                  <a:cubicBezTo>
                    <a:pt x="1193" y="158"/>
                    <a:pt x="1167" y="167"/>
                    <a:pt x="1167" y="197"/>
                  </a:cubicBezTo>
                  <a:cubicBezTo>
                    <a:pt x="1167" y="199"/>
                    <a:pt x="1168" y="203"/>
                    <a:pt x="1170" y="204"/>
                  </a:cubicBezTo>
                  <a:cubicBezTo>
                    <a:pt x="1170" y="208"/>
                    <a:pt x="1173" y="218"/>
                    <a:pt x="1178" y="218"/>
                  </a:cubicBezTo>
                  <a:cubicBezTo>
                    <a:pt x="1179" y="218"/>
                    <a:pt x="1186" y="213"/>
                    <a:pt x="1186" y="213"/>
                  </a:cubicBezTo>
                  <a:cubicBezTo>
                    <a:pt x="1186" y="218"/>
                    <a:pt x="1186" y="218"/>
                    <a:pt x="1186" y="218"/>
                  </a:cubicBezTo>
                  <a:cubicBezTo>
                    <a:pt x="1177" y="221"/>
                    <a:pt x="1164" y="224"/>
                    <a:pt x="1161" y="221"/>
                  </a:cubicBezTo>
                  <a:cubicBezTo>
                    <a:pt x="1146" y="233"/>
                    <a:pt x="1120" y="228"/>
                    <a:pt x="1105" y="238"/>
                  </a:cubicBezTo>
                  <a:cubicBezTo>
                    <a:pt x="1113" y="238"/>
                    <a:pt x="1113" y="238"/>
                    <a:pt x="1113" y="238"/>
                  </a:cubicBezTo>
                  <a:cubicBezTo>
                    <a:pt x="1119" y="238"/>
                    <a:pt x="1126" y="234"/>
                    <a:pt x="1132" y="238"/>
                  </a:cubicBezTo>
                  <a:cubicBezTo>
                    <a:pt x="1121" y="242"/>
                    <a:pt x="1113" y="242"/>
                    <a:pt x="1103" y="242"/>
                  </a:cubicBezTo>
                  <a:cubicBezTo>
                    <a:pt x="1101" y="242"/>
                    <a:pt x="1098" y="241"/>
                    <a:pt x="1096" y="241"/>
                  </a:cubicBezTo>
                  <a:cubicBezTo>
                    <a:pt x="1094" y="242"/>
                    <a:pt x="1091" y="245"/>
                    <a:pt x="1091" y="247"/>
                  </a:cubicBezTo>
                  <a:cubicBezTo>
                    <a:pt x="1091" y="251"/>
                    <a:pt x="1098" y="256"/>
                    <a:pt x="1098" y="256"/>
                  </a:cubicBezTo>
                  <a:cubicBezTo>
                    <a:pt x="1097" y="263"/>
                    <a:pt x="1082" y="291"/>
                    <a:pt x="1077" y="291"/>
                  </a:cubicBezTo>
                  <a:cubicBezTo>
                    <a:pt x="1075" y="291"/>
                    <a:pt x="1073" y="286"/>
                    <a:pt x="1072" y="284"/>
                  </a:cubicBezTo>
                  <a:cubicBezTo>
                    <a:pt x="1068" y="288"/>
                    <a:pt x="1068" y="288"/>
                    <a:pt x="1068" y="288"/>
                  </a:cubicBezTo>
                  <a:cubicBezTo>
                    <a:pt x="1069" y="295"/>
                    <a:pt x="1075" y="297"/>
                    <a:pt x="1075" y="303"/>
                  </a:cubicBezTo>
                  <a:cubicBezTo>
                    <a:pt x="1075" y="308"/>
                    <a:pt x="1060" y="336"/>
                    <a:pt x="1057" y="336"/>
                  </a:cubicBezTo>
                  <a:cubicBezTo>
                    <a:pt x="1056" y="336"/>
                    <a:pt x="1054" y="333"/>
                    <a:pt x="1054" y="331"/>
                  </a:cubicBezTo>
                  <a:cubicBezTo>
                    <a:pt x="1054" y="328"/>
                    <a:pt x="1054" y="326"/>
                    <a:pt x="1054" y="322"/>
                  </a:cubicBezTo>
                  <a:cubicBezTo>
                    <a:pt x="1054" y="317"/>
                    <a:pt x="1048" y="304"/>
                    <a:pt x="1046" y="296"/>
                  </a:cubicBezTo>
                  <a:cubicBezTo>
                    <a:pt x="1044" y="300"/>
                    <a:pt x="1045" y="307"/>
                    <a:pt x="1045" y="307"/>
                  </a:cubicBezTo>
                  <a:cubicBezTo>
                    <a:pt x="1045" y="312"/>
                    <a:pt x="1049" y="326"/>
                    <a:pt x="1049" y="334"/>
                  </a:cubicBezTo>
                  <a:cubicBezTo>
                    <a:pt x="1049" y="342"/>
                    <a:pt x="1044" y="341"/>
                    <a:pt x="1049" y="346"/>
                  </a:cubicBezTo>
                  <a:cubicBezTo>
                    <a:pt x="1051" y="346"/>
                    <a:pt x="1053" y="346"/>
                    <a:pt x="1054" y="346"/>
                  </a:cubicBezTo>
                  <a:cubicBezTo>
                    <a:pt x="1054" y="349"/>
                    <a:pt x="1054" y="352"/>
                    <a:pt x="1054" y="354"/>
                  </a:cubicBezTo>
                  <a:cubicBezTo>
                    <a:pt x="1054" y="361"/>
                    <a:pt x="1048" y="364"/>
                    <a:pt x="1044" y="364"/>
                  </a:cubicBezTo>
                  <a:cubicBezTo>
                    <a:pt x="1047" y="369"/>
                    <a:pt x="1051" y="370"/>
                    <a:pt x="1055" y="371"/>
                  </a:cubicBezTo>
                  <a:cubicBezTo>
                    <a:pt x="1053" y="380"/>
                    <a:pt x="1050" y="379"/>
                    <a:pt x="1043" y="379"/>
                  </a:cubicBezTo>
                  <a:cubicBezTo>
                    <a:pt x="1043" y="385"/>
                    <a:pt x="1043" y="385"/>
                    <a:pt x="1043" y="385"/>
                  </a:cubicBezTo>
                  <a:cubicBezTo>
                    <a:pt x="1052" y="391"/>
                    <a:pt x="1052" y="391"/>
                    <a:pt x="1052" y="391"/>
                  </a:cubicBezTo>
                  <a:cubicBezTo>
                    <a:pt x="1050" y="394"/>
                    <a:pt x="1047" y="399"/>
                    <a:pt x="1043" y="399"/>
                  </a:cubicBezTo>
                  <a:cubicBezTo>
                    <a:pt x="1034" y="401"/>
                    <a:pt x="1030" y="407"/>
                    <a:pt x="1024" y="409"/>
                  </a:cubicBezTo>
                  <a:cubicBezTo>
                    <a:pt x="1015" y="412"/>
                    <a:pt x="1016" y="415"/>
                    <a:pt x="1011" y="419"/>
                  </a:cubicBezTo>
                  <a:lnTo>
                    <a:pt x="1013" y="421"/>
                  </a:lnTo>
                  <a:close/>
                </a:path>
              </a:pathLst>
            </a:custGeom>
            <a:solidFill>
              <a:schemeClr val="tx2">
                <a:lumMod val="40000"/>
                <a:lumOff val="60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69" name="Freeform 115">
              <a:extLst>
                <a:ext uri="{FF2B5EF4-FFF2-40B4-BE49-F238E27FC236}">
                  <a16:creationId xmlns:a16="http://schemas.microsoft.com/office/drawing/2014/main" id="{475BFD25-6F1E-406E-AE82-F6070D3E7D6B}"/>
                </a:ext>
              </a:extLst>
            </p:cNvPr>
            <p:cNvSpPr>
              <a:spLocks/>
            </p:cNvSpPr>
            <p:nvPr/>
          </p:nvSpPr>
          <p:spPr bwMode="auto">
            <a:xfrm>
              <a:off x="429" y="559"/>
              <a:ext cx="1374" cy="745"/>
            </a:xfrm>
            <a:custGeom>
              <a:avLst/>
              <a:gdLst>
                <a:gd name="T0" fmla="*/ 1630 w 1838"/>
                <a:gd name="T1" fmla="*/ 903 h 996"/>
                <a:gd name="T2" fmla="*/ 1630 w 1838"/>
                <a:gd name="T3" fmla="*/ 950 h 996"/>
                <a:gd name="T4" fmla="*/ 1640 w 1838"/>
                <a:gd name="T5" fmla="*/ 845 h 996"/>
                <a:gd name="T6" fmla="*/ 1621 w 1838"/>
                <a:gd name="T7" fmla="*/ 785 h 996"/>
                <a:gd name="T8" fmla="*/ 1685 w 1838"/>
                <a:gd name="T9" fmla="*/ 753 h 996"/>
                <a:gd name="T10" fmla="*/ 1819 w 1838"/>
                <a:gd name="T11" fmla="*/ 642 h 996"/>
                <a:gd name="T12" fmla="*/ 1801 w 1838"/>
                <a:gd name="T13" fmla="*/ 623 h 996"/>
                <a:gd name="T14" fmla="*/ 1702 w 1838"/>
                <a:gd name="T15" fmla="*/ 559 h 996"/>
                <a:gd name="T16" fmla="*/ 1656 w 1838"/>
                <a:gd name="T17" fmla="*/ 446 h 996"/>
                <a:gd name="T18" fmla="*/ 1558 w 1838"/>
                <a:gd name="T19" fmla="*/ 481 h 996"/>
                <a:gd name="T20" fmla="*/ 1425 w 1838"/>
                <a:gd name="T21" fmla="*/ 368 h 996"/>
                <a:gd name="T22" fmla="*/ 1363 w 1838"/>
                <a:gd name="T23" fmla="*/ 446 h 996"/>
                <a:gd name="T24" fmla="*/ 1344 w 1838"/>
                <a:gd name="T25" fmla="*/ 697 h 996"/>
                <a:gd name="T26" fmla="*/ 1246 w 1838"/>
                <a:gd name="T27" fmla="*/ 602 h 996"/>
                <a:gd name="T28" fmla="*/ 1041 w 1838"/>
                <a:gd name="T29" fmla="*/ 551 h 996"/>
                <a:gd name="T30" fmla="*/ 1020 w 1838"/>
                <a:gd name="T31" fmla="*/ 390 h 996"/>
                <a:gd name="T32" fmla="*/ 1087 w 1838"/>
                <a:gd name="T33" fmla="*/ 321 h 996"/>
                <a:gd name="T34" fmla="*/ 1159 w 1838"/>
                <a:gd name="T35" fmla="*/ 263 h 996"/>
                <a:gd name="T36" fmla="*/ 1178 w 1838"/>
                <a:gd name="T37" fmla="*/ 229 h 996"/>
                <a:gd name="T38" fmla="*/ 1240 w 1838"/>
                <a:gd name="T39" fmla="*/ 217 h 996"/>
                <a:gd name="T40" fmla="*/ 1280 w 1838"/>
                <a:gd name="T41" fmla="*/ 109 h 996"/>
                <a:gd name="T42" fmla="*/ 1204 w 1838"/>
                <a:gd name="T43" fmla="*/ 121 h 996"/>
                <a:gd name="T44" fmla="*/ 1141 w 1838"/>
                <a:gd name="T45" fmla="*/ 133 h 996"/>
                <a:gd name="T46" fmla="*/ 1073 w 1838"/>
                <a:gd name="T47" fmla="*/ 99 h 996"/>
                <a:gd name="T48" fmla="*/ 985 w 1838"/>
                <a:gd name="T49" fmla="*/ 0 h 996"/>
                <a:gd name="T50" fmla="*/ 952 w 1838"/>
                <a:gd name="T51" fmla="*/ 68 h 996"/>
                <a:gd name="T52" fmla="*/ 973 w 1838"/>
                <a:gd name="T53" fmla="*/ 177 h 996"/>
                <a:gd name="T54" fmla="*/ 844 w 1838"/>
                <a:gd name="T55" fmla="*/ 165 h 996"/>
                <a:gd name="T56" fmla="*/ 738 w 1838"/>
                <a:gd name="T57" fmla="*/ 136 h 996"/>
                <a:gd name="T58" fmla="*/ 664 w 1838"/>
                <a:gd name="T59" fmla="*/ 159 h 996"/>
                <a:gd name="T60" fmla="*/ 572 w 1838"/>
                <a:gd name="T61" fmla="*/ 145 h 996"/>
                <a:gd name="T62" fmla="*/ 345 w 1838"/>
                <a:gd name="T63" fmla="*/ 76 h 996"/>
                <a:gd name="T64" fmla="*/ 237 w 1838"/>
                <a:gd name="T65" fmla="*/ 73 h 996"/>
                <a:gd name="T66" fmla="*/ 104 w 1838"/>
                <a:gd name="T67" fmla="*/ 125 h 996"/>
                <a:gd name="T68" fmla="*/ 0 w 1838"/>
                <a:gd name="T69" fmla="*/ 435 h 996"/>
                <a:gd name="T70" fmla="*/ 115 w 1838"/>
                <a:gd name="T71" fmla="*/ 455 h 996"/>
                <a:gd name="T72" fmla="*/ 212 w 1838"/>
                <a:gd name="T73" fmla="*/ 570 h 996"/>
                <a:gd name="T74" fmla="*/ 233 w 1838"/>
                <a:gd name="T75" fmla="*/ 659 h 996"/>
                <a:gd name="T76" fmla="*/ 310 w 1838"/>
                <a:gd name="T77" fmla="*/ 744 h 996"/>
                <a:gd name="T78" fmla="*/ 384 w 1838"/>
                <a:gd name="T79" fmla="*/ 793 h 996"/>
                <a:gd name="T80" fmla="*/ 1047 w 1838"/>
                <a:gd name="T81" fmla="*/ 803 h 996"/>
                <a:gd name="T82" fmla="*/ 1159 w 1838"/>
                <a:gd name="T83" fmla="*/ 816 h 996"/>
                <a:gd name="T84" fmla="*/ 1210 w 1838"/>
                <a:gd name="T85" fmla="*/ 859 h 996"/>
                <a:gd name="T86" fmla="*/ 1303 w 1838"/>
                <a:gd name="T87" fmla="*/ 922 h 996"/>
                <a:gd name="T88" fmla="*/ 1256 w 1838"/>
                <a:gd name="T89" fmla="*/ 996 h 996"/>
                <a:gd name="T90" fmla="*/ 1325 w 1838"/>
                <a:gd name="T91" fmla="*/ 978 h 996"/>
                <a:gd name="T92" fmla="*/ 1397 w 1838"/>
                <a:gd name="T93" fmla="*/ 936 h 996"/>
                <a:gd name="T94" fmla="*/ 1509 w 1838"/>
                <a:gd name="T95" fmla="*/ 897 h 996"/>
                <a:gd name="T96" fmla="*/ 1592 w 1838"/>
                <a:gd name="T97" fmla="*/ 909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38" h="996">
                  <a:moveTo>
                    <a:pt x="1592" y="907"/>
                  </a:moveTo>
                  <a:cubicBezTo>
                    <a:pt x="1592" y="904"/>
                    <a:pt x="1592" y="904"/>
                    <a:pt x="1592" y="904"/>
                  </a:cubicBezTo>
                  <a:cubicBezTo>
                    <a:pt x="1593" y="905"/>
                    <a:pt x="1597" y="904"/>
                    <a:pt x="1600" y="904"/>
                  </a:cubicBezTo>
                  <a:cubicBezTo>
                    <a:pt x="1604" y="904"/>
                    <a:pt x="1623" y="907"/>
                    <a:pt x="1630" y="903"/>
                  </a:cubicBezTo>
                  <a:cubicBezTo>
                    <a:pt x="1637" y="898"/>
                    <a:pt x="1637" y="888"/>
                    <a:pt x="1648" y="887"/>
                  </a:cubicBezTo>
                  <a:cubicBezTo>
                    <a:pt x="1648" y="898"/>
                    <a:pt x="1647" y="899"/>
                    <a:pt x="1659" y="899"/>
                  </a:cubicBezTo>
                  <a:cubicBezTo>
                    <a:pt x="1642" y="900"/>
                    <a:pt x="1615" y="913"/>
                    <a:pt x="1615" y="931"/>
                  </a:cubicBezTo>
                  <a:cubicBezTo>
                    <a:pt x="1615" y="938"/>
                    <a:pt x="1625" y="950"/>
                    <a:pt x="1630" y="950"/>
                  </a:cubicBezTo>
                  <a:cubicBezTo>
                    <a:pt x="1636" y="950"/>
                    <a:pt x="1650" y="929"/>
                    <a:pt x="1665" y="924"/>
                  </a:cubicBezTo>
                  <a:cubicBezTo>
                    <a:pt x="1669" y="923"/>
                    <a:pt x="1721" y="903"/>
                    <a:pt x="1721" y="896"/>
                  </a:cubicBezTo>
                  <a:cubicBezTo>
                    <a:pt x="1721" y="888"/>
                    <a:pt x="1701" y="887"/>
                    <a:pt x="1696" y="887"/>
                  </a:cubicBezTo>
                  <a:cubicBezTo>
                    <a:pt x="1674" y="887"/>
                    <a:pt x="1640" y="865"/>
                    <a:pt x="1640" y="845"/>
                  </a:cubicBezTo>
                  <a:cubicBezTo>
                    <a:pt x="1640" y="840"/>
                    <a:pt x="1646" y="834"/>
                    <a:pt x="1647" y="826"/>
                  </a:cubicBezTo>
                  <a:cubicBezTo>
                    <a:pt x="1643" y="826"/>
                    <a:pt x="1635" y="823"/>
                    <a:pt x="1628" y="823"/>
                  </a:cubicBezTo>
                  <a:cubicBezTo>
                    <a:pt x="1633" y="817"/>
                    <a:pt x="1660" y="813"/>
                    <a:pt x="1660" y="797"/>
                  </a:cubicBezTo>
                  <a:cubicBezTo>
                    <a:pt x="1660" y="782"/>
                    <a:pt x="1637" y="785"/>
                    <a:pt x="1621" y="785"/>
                  </a:cubicBezTo>
                  <a:cubicBezTo>
                    <a:pt x="1587" y="785"/>
                    <a:pt x="1572" y="810"/>
                    <a:pt x="1550" y="813"/>
                  </a:cubicBezTo>
                  <a:cubicBezTo>
                    <a:pt x="1559" y="791"/>
                    <a:pt x="1575" y="799"/>
                    <a:pt x="1592" y="781"/>
                  </a:cubicBezTo>
                  <a:cubicBezTo>
                    <a:pt x="1603" y="770"/>
                    <a:pt x="1595" y="763"/>
                    <a:pt x="1611" y="757"/>
                  </a:cubicBezTo>
                  <a:cubicBezTo>
                    <a:pt x="1640" y="748"/>
                    <a:pt x="1656" y="753"/>
                    <a:pt x="1685" y="753"/>
                  </a:cubicBezTo>
                  <a:cubicBezTo>
                    <a:pt x="1723" y="753"/>
                    <a:pt x="1744" y="766"/>
                    <a:pt x="1766" y="736"/>
                  </a:cubicBezTo>
                  <a:cubicBezTo>
                    <a:pt x="1777" y="721"/>
                    <a:pt x="1838" y="717"/>
                    <a:pt x="1838" y="692"/>
                  </a:cubicBezTo>
                  <a:cubicBezTo>
                    <a:pt x="1838" y="674"/>
                    <a:pt x="1832" y="666"/>
                    <a:pt x="1825" y="654"/>
                  </a:cubicBezTo>
                  <a:cubicBezTo>
                    <a:pt x="1819" y="654"/>
                    <a:pt x="1828" y="646"/>
                    <a:pt x="1819" y="642"/>
                  </a:cubicBezTo>
                  <a:cubicBezTo>
                    <a:pt x="1819" y="632"/>
                    <a:pt x="1819" y="632"/>
                    <a:pt x="1819" y="632"/>
                  </a:cubicBezTo>
                  <a:cubicBezTo>
                    <a:pt x="1802" y="643"/>
                    <a:pt x="1765" y="656"/>
                    <a:pt x="1747" y="656"/>
                  </a:cubicBezTo>
                  <a:cubicBezTo>
                    <a:pt x="1745" y="656"/>
                    <a:pt x="1740" y="655"/>
                    <a:pt x="1740" y="653"/>
                  </a:cubicBezTo>
                  <a:cubicBezTo>
                    <a:pt x="1755" y="644"/>
                    <a:pt x="1797" y="638"/>
                    <a:pt x="1801" y="623"/>
                  </a:cubicBezTo>
                  <a:cubicBezTo>
                    <a:pt x="1802" y="619"/>
                    <a:pt x="1796" y="618"/>
                    <a:pt x="1795" y="614"/>
                  </a:cubicBezTo>
                  <a:cubicBezTo>
                    <a:pt x="1777" y="616"/>
                    <a:pt x="1738" y="608"/>
                    <a:pt x="1738" y="581"/>
                  </a:cubicBezTo>
                  <a:cubicBezTo>
                    <a:pt x="1738" y="578"/>
                    <a:pt x="1738" y="578"/>
                    <a:pt x="1738" y="578"/>
                  </a:cubicBezTo>
                  <a:cubicBezTo>
                    <a:pt x="1721" y="578"/>
                    <a:pt x="1712" y="567"/>
                    <a:pt x="1702" y="559"/>
                  </a:cubicBezTo>
                  <a:cubicBezTo>
                    <a:pt x="1706" y="557"/>
                    <a:pt x="1713" y="554"/>
                    <a:pt x="1713" y="545"/>
                  </a:cubicBezTo>
                  <a:cubicBezTo>
                    <a:pt x="1713" y="537"/>
                    <a:pt x="1706" y="531"/>
                    <a:pt x="1708" y="523"/>
                  </a:cubicBezTo>
                  <a:cubicBezTo>
                    <a:pt x="1701" y="520"/>
                    <a:pt x="1676" y="504"/>
                    <a:pt x="1683" y="489"/>
                  </a:cubicBezTo>
                  <a:cubicBezTo>
                    <a:pt x="1691" y="471"/>
                    <a:pt x="1659" y="467"/>
                    <a:pt x="1656" y="446"/>
                  </a:cubicBezTo>
                  <a:cubicBezTo>
                    <a:pt x="1654" y="446"/>
                    <a:pt x="1646" y="438"/>
                    <a:pt x="1643" y="435"/>
                  </a:cubicBezTo>
                  <a:cubicBezTo>
                    <a:pt x="1638" y="439"/>
                    <a:pt x="1626" y="446"/>
                    <a:pt x="1626" y="458"/>
                  </a:cubicBezTo>
                  <a:cubicBezTo>
                    <a:pt x="1626" y="469"/>
                    <a:pt x="1602" y="499"/>
                    <a:pt x="1583" y="499"/>
                  </a:cubicBezTo>
                  <a:cubicBezTo>
                    <a:pt x="1569" y="499"/>
                    <a:pt x="1567" y="481"/>
                    <a:pt x="1558" y="481"/>
                  </a:cubicBezTo>
                  <a:cubicBezTo>
                    <a:pt x="1545" y="481"/>
                    <a:pt x="1540" y="442"/>
                    <a:pt x="1537" y="426"/>
                  </a:cubicBezTo>
                  <a:cubicBezTo>
                    <a:pt x="1534" y="403"/>
                    <a:pt x="1493" y="419"/>
                    <a:pt x="1493" y="390"/>
                  </a:cubicBezTo>
                  <a:cubicBezTo>
                    <a:pt x="1472" y="387"/>
                    <a:pt x="1468" y="360"/>
                    <a:pt x="1446" y="360"/>
                  </a:cubicBezTo>
                  <a:cubicBezTo>
                    <a:pt x="1437" y="360"/>
                    <a:pt x="1437" y="368"/>
                    <a:pt x="1425" y="368"/>
                  </a:cubicBezTo>
                  <a:cubicBezTo>
                    <a:pt x="1403" y="368"/>
                    <a:pt x="1390" y="354"/>
                    <a:pt x="1368" y="354"/>
                  </a:cubicBezTo>
                  <a:cubicBezTo>
                    <a:pt x="1357" y="354"/>
                    <a:pt x="1346" y="360"/>
                    <a:pt x="1346" y="374"/>
                  </a:cubicBezTo>
                  <a:cubicBezTo>
                    <a:pt x="1346" y="382"/>
                    <a:pt x="1372" y="394"/>
                    <a:pt x="1348" y="410"/>
                  </a:cubicBezTo>
                  <a:cubicBezTo>
                    <a:pt x="1338" y="416"/>
                    <a:pt x="1362" y="434"/>
                    <a:pt x="1363" y="446"/>
                  </a:cubicBezTo>
                  <a:cubicBezTo>
                    <a:pt x="1366" y="469"/>
                    <a:pt x="1344" y="475"/>
                    <a:pt x="1335" y="479"/>
                  </a:cubicBezTo>
                  <a:cubicBezTo>
                    <a:pt x="1352" y="510"/>
                    <a:pt x="1378" y="520"/>
                    <a:pt x="1378" y="573"/>
                  </a:cubicBezTo>
                  <a:cubicBezTo>
                    <a:pt x="1378" y="587"/>
                    <a:pt x="1333" y="623"/>
                    <a:pt x="1318" y="626"/>
                  </a:cubicBezTo>
                  <a:cubicBezTo>
                    <a:pt x="1344" y="640"/>
                    <a:pt x="1334" y="683"/>
                    <a:pt x="1344" y="697"/>
                  </a:cubicBezTo>
                  <a:cubicBezTo>
                    <a:pt x="1341" y="702"/>
                    <a:pt x="1331" y="707"/>
                    <a:pt x="1331" y="716"/>
                  </a:cubicBezTo>
                  <a:cubicBezTo>
                    <a:pt x="1322" y="716"/>
                    <a:pt x="1315" y="731"/>
                    <a:pt x="1308" y="725"/>
                  </a:cubicBezTo>
                  <a:cubicBezTo>
                    <a:pt x="1289" y="710"/>
                    <a:pt x="1262" y="685"/>
                    <a:pt x="1262" y="662"/>
                  </a:cubicBezTo>
                  <a:cubicBezTo>
                    <a:pt x="1262" y="636"/>
                    <a:pt x="1267" y="616"/>
                    <a:pt x="1246" y="602"/>
                  </a:cubicBezTo>
                  <a:cubicBezTo>
                    <a:pt x="1197" y="602"/>
                    <a:pt x="1197" y="602"/>
                    <a:pt x="1197" y="602"/>
                  </a:cubicBezTo>
                  <a:cubicBezTo>
                    <a:pt x="1169" y="581"/>
                    <a:pt x="1137" y="568"/>
                    <a:pt x="1103" y="554"/>
                  </a:cubicBezTo>
                  <a:cubicBezTo>
                    <a:pt x="1097" y="552"/>
                    <a:pt x="1080" y="539"/>
                    <a:pt x="1069" y="539"/>
                  </a:cubicBezTo>
                  <a:cubicBezTo>
                    <a:pt x="1058" y="539"/>
                    <a:pt x="1053" y="551"/>
                    <a:pt x="1041" y="551"/>
                  </a:cubicBezTo>
                  <a:cubicBezTo>
                    <a:pt x="1041" y="531"/>
                    <a:pt x="1029" y="487"/>
                    <a:pt x="1013" y="487"/>
                  </a:cubicBezTo>
                  <a:cubicBezTo>
                    <a:pt x="1005" y="487"/>
                    <a:pt x="1001" y="493"/>
                    <a:pt x="994" y="495"/>
                  </a:cubicBezTo>
                  <a:cubicBezTo>
                    <a:pt x="997" y="485"/>
                    <a:pt x="994" y="482"/>
                    <a:pt x="994" y="459"/>
                  </a:cubicBezTo>
                  <a:cubicBezTo>
                    <a:pt x="994" y="427"/>
                    <a:pt x="1003" y="408"/>
                    <a:pt x="1020" y="390"/>
                  </a:cubicBezTo>
                  <a:cubicBezTo>
                    <a:pt x="1026" y="384"/>
                    <a:pt x="1039" y="353"/>
                    <a:pt x="1045" y="350"/>
                  </a:cubicBezTo>
                  <a:cubicBezTo>
                    <a:pt x="1058" y="345"/>
                    <a:pt x="1081" y="353"/>
                    <a:pt x="1081" y="334"/>
                  </a:cubicBezTo>
                  <a:cubicBezTo>
                    <a:pt x="1081" y="322"/>
                    <a:pt x="1052" y="321"/>
                    <a:pt x="1041" y="315"/>
                  </a:cubicBezTo>
                  <a:cubicBezTo>
                    <a:pt x="1048" y="317"/>
                    <a:pt x="1025" y="301"/>
                    <a:pt x="1087" y="321"/>
                  </a:cubicBezTo>
                  <a:cubicBezTo>
                    <a:pt x="1103" y="326"/>
                    <a:pt x="1093" y="304"/>
                    <a:pt x="1102" y="304"/>
                  </a:cubicBezTo>
                  <a:cubicBezTo>
                    <a:pt x="1103" y="304"/>
                    <a:pt x="1109" y="304"/>
                    <a:pt x="1119" y="304"/>
                  </a:cubicBezTo>
                  <a:cubicBezTo>
                    <a:pt x="1137" y="304"/>
                    <a:pt x="1147" y="284"/>
                    <a:pt x="1159" y="275"/>
                  </a:cubicBezTo>
                  <a:cubicBezTo>
                    <a:pt x="1159" y="263"/>
                    <a:pt x="1159" y="263"/>
                    <a:pt x="1159" y="263"/>
                  </a:cubicBezTo>
                  <a:cubicBezTo>
                    <a:pt x="1133" y="256"/>
                    <a:pt x="1107" y="260"/>
                    <a:pt x="1096" y="236"/>
                  </a:cubicBezTo>
                  <a:cubicBezTo>
                    <a:pt x="1096" y="236"/>
                    <a:pt x="1104" y="236"/>
                    <a:pt x="1109" y="236"/>
                  </a:cubicBezTo>
                  <a:cubicBezTo>
                    <a:pt x="1119" y="243"/>
                    <a:pt x="1129" y="255"/>
                    <a:pt x="1144" y="255"/>
                  </a:cubicBezTo>
                  <a:cubicBezTo>
                    <a:pt x="1156" y="255"/>
                    <a:pt x="1178" y="238"/>
                    <a:pt x="1178" y="229"/>
                  </a:cubicBezTo>
                  <a:cubicBezTo>
                    <a:pt x="1178" y="225"/>
                    <a:pt x="1166" y="211"/>
                    <a:pt x="1172" y="211"/>
                  </a:cubicBezTo>
                  <a:cubicBezTo>
                    <a:pt x="1189" y="211"/>
                    <a:pt x="1195" y="227"/>
                    <a:pt x="1206" y="227"/>
                  </a:cubicBezTo>
                  <a:cubicBezTo>
                    <a:pt x="1212" y="227"/>
                    <a:pt x="1217" y="221"/>
                    <a:pt x="1231" y="221"/>
                  </a:cubicBezTo>
                  <a:cubicBezTo>
                    <a:pt x="1227" y="216"/>
                    <a:pt x="1230" y="202"/>
                    <a:pt x="1240" y="217"/>
                  </a:cubicBezTo>
                  <a:cubicBezTo>
                    <a:pt x="1245" y="225"/>
                    <a:pt x="1284" y="190"/>
                    <a:pt x="1284" y="179"/>
                  </a:cubicBezTo>
                  <a:cubicBezTo>
                    <a:pt x="1284" y="172"/>
                    <a:pt x="1266" y="164"/>
                    <a:pt x="1266" y="159"/>
                  </a:cubicBezTo>
                  <a:cubicBezTo>
                    <a:pt x="1266" y="154"/>
                    <a:pt x="1256" y="141"/>
                    <a:pt x="1280" y="129"/>
                  </a:cubicBezTo>
                  <a:cubicBezTo>
                    <a:pt x="1283" y="122"/>
                    <a:pt x="1280" y="123"/>
                    <a:pt x="1280" y="109"/>
                  </a:cubicBezTo>
                  <a:cubicBezTo>
                    <a:pt x="1256" y="109"/>
                    <a:pt x="1262" y="89"/>
                    <a:pt x="1231" y="89"/>
                  </a:cubicBezTo>
                  <a:cubicBezTo>
                    <a:pt x="1224" y="89"/>
                    <a:pt x="1219" y="84"/>
                    <a:pt x="1212" y="84"/>
                  </a:cubicBezTo>
                  <a:cubicBezTo>
                    <a:pt x="1203" y="84"/>
                    <a:pt x="1193" y="90"/>
                    <a:pt x="1193" y="100"/>
                  </a:cubicBezTo>
                  <a:cubicBezTo>
                    <a:pt x="1193" y="110"/>
                    <a:pt x="1204" y="114"/>
                    <a:pt x="1204" y="121"/>
                  </a:cubicBezTo>
                  <a:cubicBezTo>
                    <a:pt x="1204" y="129"/>
                    <a:pt x="1187" y="129"/>
                    <a:pt x="1183" y="137"/>
                  </a:cubicBezTo>
                  <a:cubicBezTo>
                    <a:pt x="1177" y="151"/>
                    <a:pt x="1179" y="161"/>
                    <a:pt x="1168" y="176"/>
                  </a:cubicBezTo>
                  <a:cubicBezTo>
                    <a:pt x="1151" y="199"/>
                    <a:pt x="1128" y="162"/>
                    <a:pt x="1128" y="153"/>
                  </a:cubicBezTo>
                  <a:cubicBezTo>
                    <a:pt x="1128" y="143"/>
                    <a:pt x="1141" y="145"/>
                    <a:pt x="1141" y="133"/>
                  </a:cubicBezTo>
                  <a:cubicBezTo>
                    <a:pt x="1141" y="128"/>
                    <a:pt x="1119" y="105"/>
                    <a:pt x="1113" y="105"/>
                  </a:cubicBezTo>
                  <a:cubicBezTo>
                    <a:pt x="1091" y="105"/>
                    <a:pt x="1106" y="140"/>
                    <a:pt x="1083" y="140"/>
                  </a:cubicBezTo>
                  <a:cubicBezTo>
                    <a:pt x="1083" y="126"/>
                    <a:pt x="1082" y="116"/>
                    <a:pt x="1066" y="109"/>
                  </a:cubicBezTo>
                  <a:cubicBezTo>
                    <a:pt x="1068" y="105"/>
                    <a:pt x="1069" y="102"/>
                    <a:pt x="1073" y="99"/>
                  </a:cubicBezTo>
                  <a:cubicBezTo>
                    <a:pt x="1061" y="91"/>
                    <a:pt x="1044" y="99"/>
                    <a:pt x="1035" y="87"/>
                  </a:cubicBezTo>
                  <a:cubicBezTo>
                    <a:pt x="1041" y="84"/>
                    <a:pt x="1054" y="78"/>
                    <a:pt x="1054" y="68"/>
                  </a:cubicBezTo>
                  <a:cubicBezTo>
                    <a:pt x="1054" y="53"/>
                    <a:pt x="1032" y="53"/>
                    <a:pt x="1031" y="42"/>
                  </a:cubicBezTo>
                  <a:cubicBezTo>
                    <a:pt x="1031" y="17"/>
                    <a:pt x="1014" y="1"/>
                    <a:pt x="985" y="0"/>
                  </a:cubicBezTo>
                  <a:cubicBezTo>
                    <a:pt x="970" y="0"/>
                    <a:pt x="976" y="10"/>
                    <a:pt x="977" y="18"/>
                  </a:cubicBezTo>
                  <a:cubicBezTo>
                    <a:pt x="968" y="20"/>
                    <a:pt x="956" y="18"/>
                    <a:pt x="956" y="30"/>
                  </a:cubicBezTo>
                  <a:cubicBezTo>
                    <a:pt x="956" y="38"/>
                    <a:pt x="962" y="42"/>
                    <a:pt x="962" y="50"/>
                  </a:cubicBezTo>
                  <a:cubicBezTo>
                    <a:pt x="962" y="58"/>
                    <a:pt x="952" y="57"/>
                    <a:pt x="952" y="68"/>
                  </a:cubicBezTo>
                  <a:cubicBezTo>
                    <a:pt x="952" y="94"/>
                    <a:pt x="1003" y="78"/>
                    <a:pt x="1003" y="105"/>
                  </a:cubicBezTo>
                  <a:cubicBezTo>
                    <a:pt x="1003" y="110"/>
                    <a:pt x="997" y="129"/>
                    <a:pt x="997" y="129"/>
                  </a:cubicBezTo>
                  <a:cubicBezTo>
                    <a:pt x="1003" y="126"/>
                    <a:pt x="1007" y="124"/>
                    <a:pt x="1013" y="121"/>
                  </a:cubicBezTo>
                  <a:cubicBezTo>
                    <a:pt x="1023" y="154"/>
                    <a:pt x="973" y="138"/>
                    <a:pt x="973" y="177"/>
                  </a:cubicBezTo>
                  <a:cubicBezTo>
                    <a:pt x="948" y="184"/>
                    <a:pt x="968" y="158"/>
                    <a:pt x="962" y="149"/>
                  </a:cubicBezTo>
                  <a:cubicBezTo>
                    <a:pt x="960" y="145"/>
                    <a:pt x="939" y="140"/>
                    <a:pt x="928" y="140"/>
                  </a:cubicBezTo>
                  <a:cubicBezTo>
                    <a:pt x="914" y="140"/>
                    <a:pt x="909" y="148"/>
                    <a:pt x="909" y="165"/>
                  </a:cubicBezTo>
                  <a:cubicBezTo>
                    <a:pt x="896" y="163"/>
                    <a:pt x="888" y="165"/>
                    <a:pt x="844" y="165"/>
                  </a:cubicBezTo>
                  <a:cubicBezTo>
                    <a:pt x="804" y="165"/>
                    <a:pt x="756" y="150"/>
                    <a:pt x="746" y="117"/>
                  </a:cubicBezTo>
                  <a:cubicBezTo>
                    <a:pt x="732" y="121"/>
                    <a:pt x="687" y="122"/>
                    <a:pt x="687" y="140"/>
                  </a:cubicBezTo>
                  <a:cubicBezTo>
                    <a:pt x="687" y="145"/>
                    <a:pt x="690" y="148"/>
                    <a:pt x="696" y="148"/>
                  </a:cubicBezTo>
                  <a:cubicBezTo>
                    <a:pt x="709" y="148"/>
                    <a:pt x="729" y="142"/>
                    <a:pt x="738" y="136"/>
                  </a:cubicBezTo>
                  <a:cubicBezTo>
                    <a:pt x="741" y="162"/>
                    <a:pt x="702" y="140"/>
                    <a:pt x="702" y="167"/>
                  </a:cubicBezTo>
                  <a:cubicBezTo>
                    <a:pt x="702" y="173"/>
                    <a:pt x="710" y="191"/>
                    <a:pt x="707" y="191"/>
                  </a:cubicBezTo>
                  <a:cubicBezTo>
                    <a:pt x="691" y="191"/>
                    <a:pt x="688" y="171"/>
                    <a:pt x="676" y="165"/>
                  </a:cubicBezTo>
                  <a:cubicBezTo>
                    <a:pt x="664" y="159"/>
                    <a:pt x="664" y="159"/>
                    <a:pt x="664" y="159"/>
                  </a:cubicBezTo>
                  <a:cubicBezTo>
                    <a:pt x="646" y="159"/>
                    <a:pt x="634" y="159"/>
                    <a:pt x="616" y="159"/>
                  </a:cubicBezTo>
                  <a:cubicBezTo>
                    <a:pt x="601" y="159"/>
                    <a:pt x="591" y="166"/>
                    <a:pt x="574" y="167"/>
                  </a:cubicBezTo>
                  <a:cubicBezTo>
                    <a:pt x="544" y="168"/>
                    <a:pt x="544" y="156"/>
                    <a:pt x="544" y="154"/>
                  </a:cubicBezTo>
                  <a:cubicBezTo>
                    <a:pt x="544" y="147"/>
                    <a:pt x="567" y="150"/>
                    <a:pt x="572" y="145"/>
                  </a:cubicBezTo>
                  <a:cubicBezTo>
                    <a:pt x="551" y="114"/>
                    <a:pt x="554" y="119"/>
                    <a:pt x="511" y="123"/>
                  </a:cubicBezTo>
                  <a:cubicBezTo>
                    <a:pt x="465" y="127"/>
                    <a:pt x="442" y="87"/>
                    <a:pt x="396" y="87"/>
                  </a:cubicBezTo>
                  <a:cubicBezTo>
                    <a:pt x="382" y="87"/>
                    <a:pt x="376" y="97"/>
                    <a:pt x="364" y="97"/>
                  </a:cubicBezTo>
                  <a:cubicBezTo>
                    <a:pt x="355" y="97"/>
                    <a:pt x="347" y="82"/>
                    <a:pt x="345" y="76"/>
                  </a:cubicBezTo>
                  <a:cubicBezTo>
                    <a:pt x="331" y="79"/>
                    <a:pt x="331" y="97"/>
                    <a:pt x="316" y="97"/>
                  </a:cubicBezTo>
                  <a:cubicBezTo>
                    <a:pt x="301" y="97"/>
                    <a:pt x="281" y="61"/>
                    <a:pt x="276" y="61"/>
                  </a:cubicBezTo>
                  <a:cubicBezTo>
                    <a:pt x="261" y="61"/>
                    <a:pt x="267" y="84"/>
                    <a:pt x="251" y="84"/>
                  </a:cubicBezTo>
                  <a:cubicBezTo>
                    <a:pt x="245" y="84"/>
                    <a:pt x="239" y="79"/>
                    <a:pt x="237" y="73"/>
                  </a:cubicBezTo>
                  <a:cubicBezTo>
                    <a:pt x="214" y="78"/>
                    <a:pt x="205" y="80"/>
                    <a:pt x="184" y="89"/>
                  </a:cubicBezTo>
                  <a:cubicBezTo>
                    <a:pt x="176" y="90"/>
                    <a:pt x="156" y="105"/>
                    <a:pt x="149" y="99"/>
                  </a:cubicBezTo>
                  <a:cubicBezTo>
                    <a:pt x="129" y="80"/>
                    <a:pt x="133" y="104"/>
                    <a:pt x="126" y="105"/>
                  </a:cubicBezTo>
                  <a:cubicBezTo>
                    <a:pt x="76" y="106"/>
                    <a:pt x="111" y="125"/>
                    <a:pt x="104" y="125"/>
                  </a:cubicBezTo>
                  <a:cubicBezTo>
                    <a:pt x="85" y="125"/>
                    <a:pt x="51" y="121"/>
                    <a:pt x="20" y="101"/>
                  </a:cubicBezTo>
                  <a:cubicBezTo>
                    <a:pt x="18" y="101"/>
                    <a:pt x="9" y="93"/>
                    <a:pt x="9" y="91"/>
                  </a:cubicBezTo>
                  <a:cubicBezTo>
                    <a:pt x="4" y="94"/>
                    <a:pt x="8" y="93"/>
                    <a:pt x="0" y="91"/>
                  </a:cubicBezTo>
                  <a:cubicBezTo>
                    <a:pt x="0" y="435"/>
                    <a:pt x="0" y="435"/>
                    <a:pt x="0" y="435"/>
                  </a:cubicBezTo>
                  <a:cubicBezTo>
                    <a:pt x="10" y="446"/>
                    <a:pt x="33" y="432"/>
                    <a:pt x="42" y="447"/>
                  </a:cubicBezTo>
                  <a:cubicBezTo>
                    <a:pt x="48" y="458"/>
                    <a:pt x="64" y="479"/>
                    <a:pt x="80" y="479"/>
                  </a:cubicBezTo>
                  <a:cubicBezTo>
                    <a:pt x="90" y="479"/>
                    <a:pt x="90" y="462"/>
                    <a:pt x="101" y="459"/>
                  </a:cubicBezTo>
                  <a:cubicBezTo>
                    <a:pt x="105" y="458"/>
                    <a:pt x="110" y="459"/>
                    <a:pt x="115" y="455"/>
                  </a:cubicBezTo>
                  <a:cubicBezTo>
                    <a:pt x="138" y="479"/>
                    <a:pt x="149" y="488"/>
                    <a:pt x="169" y="519"/>
                  </a:cubicBezTo>
                  <a:cubicBezTo>
                    <a:pt x="170" y="522"/>
                    <a:pt x="176" y="523"/>
                    <a:pt x="179" y="531"/>
                  </a:cubicBezTo>
                  <a:cubicBezTo>
                    <a:pt x="182" y="540"/>
                    <a:pt x="186" y="552"/>
                    <a:pt x="194" y="561"/>
                  </a:cubicBezTo>
                  <a:cubicBezTo>
                    <a:pt x="198" y="566"/>
                    <a:pt x="207" y="563"/>
                    <a:pt x="212" y="570"/>
                  </a:cubicBezTo>
                  <a:cubicBezTo>
                    <a:pt x="219" y="577"/>
                    <a:pt x="232" y="581"/>
                    <a:pt x="232" y="597"/>
                  </a:cubicBezTo>
                  <a:cubicBezTo>
                    <a:pt x="232" y="606"/>
                    <a:pt x="221" y="608"/>
                    <a:pt x="221" y="613"/>
                  </a:cubicBezTo>
                  <a:cubicBezTo>
                    <a:pt x="221" y="617"/>
                    <a:pt x="226" y="620"/>
                    <a:pt x="226" y="624"/>
                  </a:cubicBezTo>
                  <a:cubicBezTo>
                    <a:pt x="226" y="635"/>
                    <a:pt x="223" y="656"/>
                    <a:pt x="233" y="659"/>
                  </a:cubicBezTo>
                  <a:cubicBezTo>
                    <a:pt x="239" y="661"/>
                    <a:pt x="245" y="661"/>
                    <a:pt x="250" y="666"/>
                  </a:cubicBezTo>
                  <a:cubicBezTo>
                    <a:pt x="257" y="673"/>
                    <a:pt x="248" y="683"/>
                    <a:pt x="257" y="690"/>
                  </a:cubicBezTo>
                  <a:cubicBezTo>
                    <a:pt x="257" y="690"/>
                    <a:pt x="277" y="702"/>
                    <a:pt x="278" y="705"/>
                  </a:cubicBezTo>
                  <a:cubicBezTo>
                    <a:pt x="283" y="723"/>
                    <a:pt x="285" y="744"/>
                    <a:pt x="310" y="744"/>
                  </a:cubicBezTo>
                  <a:cubicBezTo>
                    <a:pt x="314" y="760"/>
                    <a:pt x="341" y="750"/>
                    <a:pt x="347" y="771"/>
                  </a:cubicBezTo>
                  <a:cubicBezTo>
                    <a:pt x="349" y="779"/>
                    <a:pt x="368" y="780"/>
                    <a:pt x="376" y="788"/>
                  </a:cubicBezTo>
                  <a:cubicBezTo>
                    <a:pt x="377" y="790"/>
                    <a:pt x="381" y="791"/>
                    <a:pt x="384" y="793"/>
                  </a:cubicBezTo>
                  <a:cubicBezTo>
                    <a:pt x="384" y="793"/>
                    <a:pt x="384" y="793"/>
                    <a:pt x="384" y="793"/>
                  </a:cubicBezTo>
                  <a:cubicBezTo>
                    <a:pt x="990" y="793"/>
                    <a:pt x="990" y="793"/>
                    <a:pt x="990" y="793"/>
                  </a:cubicBezTo>
                  <a:cubicBezTo>
                    <a:pt x="990" y="783"/>
                    <a:pt x="990" y="783"/>
                    <a:pt x="990" y="783"/>
                  </a:cubicBezTo>
                  <a:cubicBezTo>
                    <a:pt x="1000" y="791"/>
                    <a:pt x="999" y="798"/>
                    <a:pt x="1009" y="803"/>
                  </a:cubicBezTo>
                  <a:cubicBezTo>
                    <a:pt x="1047" y="803"/>
                    <a:pt x="1047" y="803"/>
                    <a:pt x="1047" y="803"/>
                  </a:cubicBezTo>
                  <a:cubicBezTo>
                    <a:pt x="1062" y="819"/>
                    <a:pt x="1082" y="819"/>
                    <a:pt x="1109" y="819"/>
                  </a:cubicBezTo>
                  <a:cubicBezTo>
                    <a:pt x="1119" y="816"/>
                    <a:pt x="1121" y="819"/>
                    <a:pt x="1129" y="815"/>
                  </a:cubicBezTo>
                  <a:cubicBezTo>
                    <a:pt x="1137" y="811"/>
                    <a:pt x="1134" y="799"/>
                    <a:pt x="1141" y="799"/>
                  </a:cubicBezTo>
                  <a:cubicBezTo>
                    <a:pt x="1150" y="799"/>
                    <a:pt x="1156" y="813"/>
                    <a:pt x="1159" y="816"/>
                  </a:cubicBezTo>
                  <a:cubicBezTo>
                    <a:pt x="1161" y="813"/>
                    <a:pt x="1160" y="806"/>
                    <a:pt x="1160" y="805"/>
                  </a:cubicBezTo>
                  <a:cubicBezTo>
                    <a:pt x="1163" y="805"/>
                    <a:pt x="1164" y="805"/>
                    <a:pt x="1166" y="805"/>
                  </a:cubicBezTo>
                  <a:cubicBezTo>
                    <a:pt x="1171" y="805"/>
                    <a:pt x="1203" y="832"/>
                    <a:pt x="1204" y="835"/>
                  </a:cubicBezTo>
                  <a:cubicBezTo>
                    <a:pt x="1209" y="845"/>
                    <a:pt x="1204" y="853"/>
                    <a:pt x="1210" y="859"/>
                  </a:cubicBezTo>
                  <a:cubicBezTo>
                    <a:pt x="1228" y="877"/>
                    <a:pt x="1251" y="873"/>
                    <a:pt x="1270" y="886"/>
                  </a:cubicBezTo>
                  <a:cubicBezTo>
                    <a:pt x="1290" y="886"/>
                    <a:pt x="1290" y="886"/>
                    <a:pt x="1290" y="886"/>
                  </a:cubicBezTo>
                  <a:cubicBezTo>
                    <a:pt x="1299" y="892"/>
                    <a:pt x="1310" y="900"/>
                    <a:pt x="1310" y="912"/>
                  </a:cubicBezTo>
                  <a:cubicBezTo>
                    <a:pt x="1310" y="918"/>
                    <a:pt x="1307" y="922"/>
                    <a:pt x="1303" y="922"/>
                  </a:cubicBezTo>
                  <a:cubicBezTo>
                    <a:pt x="1294" y="922"/>
                    <a:pt x="1284" y="911"/>
                    <a:pt x="1281" y="908"/>
                  </a:cubicBezTo>
                  <a:cubicBezTo>
                    <a:pt x="1278" y="921"/>
                    <a:pt x="1272" y="959"/>
                    <a:pt x="1261" y="959"/>
                  </a:cubicBezTo>
                  <a:cubicBezTo>
                    <a:pt x="1252" y="969"/>
                    <a:pt x="1244" y="974"/>
                    <a:pt x="1244" y="986"/>
                  </a:cubicBezTo>
                  <a:cubicBezTo>
                    <a:pt x="1247" y="990"/>
                    <a:pt x="1251" y="996"/>
                    <a:pt x="1256" y="996"/>
                  </a:cubicBezTo>
                  <a:cubicBezTo>
                    <a:pt x="1262" y="996"/>
                    <a:pt x="1263" y="991"/>
                    <a:pt x="1266" y="988"/>
                  </a:cubicBezTo>
                  <a:cubicBezTo>
                    <a:pt x="1273" y="981"/>
                    <a:pt x="1284" y="981"/>
                    <a:pt x="1295" y="981"/>
                  </a:cubicBezTo>
                  <a:cubicBezTo>
                    <a:pt x="1305" y="981"/>
                    <a:pt x="1309" y="987"/>
                    <a:pt x="1313" y="985"/>
                  </a:cubicBezTo>
                  <a:cubicBezTo>
                    <a:pt x="1318" y="982"/>
                    <a:pt x="1322" y="980"/>
                    <a:pt x="1325" y="978"/>
                  </a:cubicBezTo>
                  <a:cubicBezTo>
                    <a:pt x="1324" y="974"/>
                    <a:pt x="1322" y="969"/>
                    <a:pt x="1321" y="965"/>
                  </a:cubicBezTo>
                  <a:cubicBezTo>
                    <a:pt x="1320" y="962"/>
                    <a:pt x="1316" y="961"/>
                    <a:pt x="1316" y="958"/>
                  </a:cubicBezTo>
                  <a:cubicBezTo>
                    <a:pt x="1316" y="954"/>
                    <a:pt x="1324" y="952"/>
                    <a:pt x="1326" y="951"/>
                  </a:cubicBezTo>
                  <a:cubicBezTo>
                    <a:pt x="1343" y="946"/>
                    <a:pt x="1378" y="936"/>
                    <a:pt x="1397" y="936"/>
                  </a:cubicBezTo>
                  <a:cubicBezTo>
                    <a:pt x="1399" y="935"/>
                    <a:pt x="1426" y="906"/>
                    <a:pt x="1431" y="902"/>
                  </a:cubicBezTo>
                  <a:cubicBezTo>
                    <a:pt x="1435" y="899"/>
                    <a:pt x="1453" y="900"/>
                    <a:pt x="1471" y="900"/>
                  </a:cubicBezTo>
                  <a:cubicBezTo>
                    <a:pt x="1478" y="900"/>
                    <a:pt x="1483" y="900"/>
                    <a:pt x="1490" y="900"/>
                  </a:cubicBezTo>
                  <a:cubicBezTo>
                    <a:pt x="1497" y="900"/>
                    <a:pt x="1504" y="898"/>
                    <a:pt x="1509" y="897"/>
                  </a:cubicBezTo>
                  <a:cubicBezTo>
                    <a:pt x="1516" y="896"/>
                    <a:pt x="1514" y="893"/>
                    <a:pt x="1517" y="890"/>
                  </a:cubicBezTo>
                  <a:cubicBezTo>
                    <a:pt x="1531" y="875"/>
                    <a:pt x="1530" y="849"/>
                    <a:pt x="1550" y="835"/>
                  </a:cubicBezTo>
                  <a:cubicBezTo>
                    <a:pt x="1559" y="847"/>
                    <a:pt x="1573" y="830"/>
                    <a:pt x="1579" y="841"/>
                  </a:cubicBezTo>
                  <a:cubicBezTo>
                    <a:pt x="1590" y="861"/>
                    <a:pt x="1583" y="890"/>
                    <a:pt x="1592" y="909"/>
                  </a:cubicBezTo>
                  <a:lnTo>
                    <a:pt x="1592" y="907"/>
                  </a:lnTo>
                  <a:close/>
                </a:path>
              </a:pathLst>
            </a:custGeom>
            <a:solidFill>
              <a:schemeClr val="tx2">
                <a:lumMod val="40000"/>
                <a:lumOff val="60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70" name="Freeform 116">
              <a:extLst>
                <a:ext uri="{FF2B5EF4-FFF2-40B4-BE49-F238E27FC236}">
                  <a16:creationId xmlns:a16="http://schemas.microsoft.com/office/drawing/2014/main" id="{0343976F-7F53-42A0-9186-1B079A9276F2}"/>
                </a:ext>
              </a:extLst>
            </p:cNvPr>
            <p:cNvSpPr>
              <a:spLocks/>
            </p:cNvSpPr>
            <p:nvPr/>
          </p:nvSpPr>
          <p:spPr bwMode="auto">
            <a:xfrm>
              <a:off x="0" y="579"/>
              <a:ext cx="602" cy="461"/>
            </a:xfrm>
            <a:custGeom>
              <a:avLst/>
              <a:gdLst>
                <a:gd name="T0" fmla="*/ 574 w 806"/>
                <a:gd name="T1" fmla="*/ 409 h 617"/>
                <a:gd name="T2" fmla="*/ 654 w 806"/>
                <a:gd name="T3" fmla="*/ 453 h 617"/>
                <a:gd name="T4" fmla="*/ 689 w 806"/>
                <a:gd name="T5" fmla="*/ 429 h 617"/>
                <a:gd name="T6" fmla="*/ 753 w 806"/>
                <a:gd name="T7" fmla="*/ 505 h 617"/>
                <a:gd name="T8" fmla="*/ 786 w 806"/>
                <a:gd name="T9" fmla="*/ 544 h 617"/>
                <a:gd name="T10" fmla="*/ 795 w 806"/>
                <a:gd name="T11" fmla="*/ 587 h 617"/>
                <a:gd name="T12" fmla="*/ 756 w 806"/>
                <a:gd name="T13" fmla="*/ 564 h 617"/>
                <a:gd name="T14" fmla="*/ 733 w 806"/>
                <a:gd name="T15" fmla="*/ 540 h 617"/>
                <a:gd name="T16" fmla="*/ 731 w 806"/>
                <a:gd name="T17" fmla="*/ 515 h 617"/>
                <a:gd name="T18" fmla="*/ 710 w 806"/>
                <a:gd name="T19" fmla="*/ 515 h 617"/>
                <a:gd name="T20" fmla="*/ 707 w 806"/>
                <a:gd name="T21" fmla="*/ 486 h 617"/>
                <a:gd name="T22" fmla="*/ 670 w 806"/>
                <a:gd name="T23" fmla="*/ 469 h 617"/>
                <a:gd name="T24" fmla="*/ 623 w 806"/>
                <a:gd name="T25" fmla="*/ 453 h 617"/>
                <a:gd name="T26" fmla="*/ 513 w 806"/>
                <a:gd name="T27" fmla="*/ 425 h 617"/>
                <a:gd name="T28" fmla="*/ 411 w 806"/>
                <a:gd name="T29" fmla="*/ 397 h 617"/>
                <a:gd name="T30" fmla="*/ 343 w 806"/>
                <a:gd name="T31" fmla="*/ 453 h 617"/>
                <a:gd name="T32" fmla="*/ 342 w 806"/>
                <a:gd name="T33" fmla="*/ 441 h 617"/>
                <a:gd name="T34" fmla="*/ 374 w 806"/>
                <a:gd name="T35" fmla="*/ 393 h 617"/>
                <a:gd name="T36" fmla="*/ 366 w 806"/>
                <a:gd name="T37" fmla="*/ 385 h 617"/>
                <a:gd name="T38" fmla="*/ 298 w 806"/>
                <a:gd name="T39" fmla="*/ 467 h 617"/>
                <a:gd name="T40" fmla="*/ 245 w 806"/>
                <a:gd name="T41" fmla="*/ 519 h 617"/>
                <a:gd name="T42" fmla="*/ 135 w 806"/>
                <a:gd name="T43" fmla="*/ 579 h 617"/>
                <a:gd name="T44" fmla="*/ 97 w 806"/>
                <a:gd name="T45" fmla="*/ 590 h 617"/>
                <a:gd name="T46" fmla="*/ 157 w 806"/>
                <a:gd name="T47" fmla="*/ 552 h 617"/>
                <a:gd name="T48" fmla="*/ 254 w 806"/>
                <a:gd name="T49" fmla="*/ 461 h 617"/>
                <a:gd name="T50" fmla="*/ 214 w 806"/>
                <a:gd name="T51" fmla="*/ 471 h 617"/>
                <a:gd name="T52" fmla="*/ 188 w 806"/>
                <a:gd name="T53" fmla="*/ 479 h 617"/>
                <a:gd name="T54" fmla="*/ 151 w 806"/>
                <a:gd name="T55" fmla="*/ 469 h 617"/>
                <a:gd name="T56" fmla="*/ 131 w 806"/>
                <a:gd name="T57" fmla="*/ 475 h 617"/>
                <a:gd name="T58" fmla="*/ 123 w 806"/>
                <a:gd name="T59" fmla="*/ 439 h 617"/>
                <a:gd name="T60" fmla="*/ 102 w 806"/>
                <a:gd name="T61" fmla="*/ 441 h 617"/>
                <a:gd name="T62" fmla="*/ 63 w 806"/>
                <a:gd name="T63" fmla="*/ 402 h 617"/>
                <a:gd name="T64" fmla="*/ 89 w 806"/>
                <a:gd name="T65" fmla="*/ 324 h 617"/>
                <a:gd name="T66" fmla="*/ 135 w 806"/>
                <a:gd name="T67" fmla="*/ 273 h 617"/>
                <a:gd name="T68" fmla="*/ 146 w 806"/>
                <a:gd name="T69" fmla="*/ 261 h 617"/>
                <a:gd name="T70" fmla="*/ 102 w 806"/>
                <a:gd name="T71" fmla="*/ 274 h 617"/>
                <a:gd name="T72" fmla="*/ 30 w 806"/>
                <a:gd name="T73" fmla="*/ 269 h 617"/>
                <a:gd name="T74" fmla="*/ 23 w 806"/>
                <a:gd name="T75" fmla="*/ 238 h 617"/>
                <a:gd name="T76" fmla="*/ 68 w 806"/>
                <a:gd name="T77" fmla="*/ 191 h 617"/>
                <a:gd name="T78" fmla="*/ 110 w 806"/>
                <a:gd name="T79" fmla="*/ 209 h 617"/>
                <a:gd name="T80" fmla="*/ 85 w 806"/>
                <a:gd name="T81" fmla="*/ 171 h 617"/>
                <a:gd name="T82" fmla="*/ 23 w 806"/>
                <a:gd name="T83" fmla="*/ 121 h 617"/>
                <a:gd name="T84" fmla="*/ 76 w 806"/>
                <a:gd name="T85" fmla="*/ 99 h 617"/>
                <a:gd name="T86" fmla="*/ 201 w 806"/>
                <a:gd name="T87" fmla="*/ 22 h 617"/>
                <a:gd name="T88" fmla="*/ 257 w 806"/>
                <a:gd name="T89" fmla="*/ 12 h 617"/>
                <a:gd name="T90" fmla="*/ 269 w 806"/>
                <a:gd name="T91" fmla="*/ 12 h 617"/>
                <a:gd name="T92" fmla="*/ 324 w 806"/>
                <a:gd name="T93" fmla="*/ 20 h 617"/>
                <a:gd name="T94" fmla="*/ 405 w 806"/>
                <a:gd name="T95" fmla="*/ 36 h 617"/>
                <a:gd name="T96" fmla="*/ 526 w 806"/>
                <a:gd name="T97" fmla="*/ 50 h 617"/>
                <a:gd name="T98" fmla="*/ 574 w 806"/>
                <a:gd name="T99" fmla="*/ 63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06" h="617">
                  <a:moveTo>
                    <a:pt x="574" y="65"/>
                  </a:moveTo>
                  <a:cubicBezTo>
                    <a:pt x="574" y="409"/>
                    <a:pt x="574" y="409"/>
                    <a:pt x="574" y="409"/>
                  </a:cubicBezTo>
                  <a:cubicBezTo>
                    <a:pt x="584" y="420"/>
                    <a:pt x="607" y="406"/>
                    <a:pt x="616" y="421"/>
                  </a:cubicBezTo>
                  <a:cubicBezTo>
                    <a:pt x="622" y="432"/>
                    <a:pt x="638" y="453"/>
                    <a:pt x="654" y="453"/>
                  </a:cubicBezTo>
                  <a:cubicBezTo>
                    <a:pt x="664" y="453"/>
                    <a:pt x="664" y="436"/>
                    <a:pt x="675" y="433"/>
                  </a:cubicBezTo>
                  <a:cubicBezTo>
                    <a:pt x="679" y="432"/>
                    <a:pt x="684" y="433"/>
                    <a:pt x="689" y="429"/>
                  </a:cubicBezTo>
                  <a:cubicBezTo>
                    <a:pt x="712" y="453"/>
                    <a:pt x="723" y="462"/>
                    <a:pt x="743" y="493"/>
                  </a:cubicBezTo>
                  <a:cubicBezTo>
                    <a:pt x="744" y="496"/>
                    <a:pt x="750" y="497"/>
                    <a:pt x="753" y="505"/>
                  </a:cubicBezTo>
                  <a:cubicBezTo>
                    <a:pt x="756" y="514"/>
                    <a:pt x="760" y="526"/>
                    <a:pt x="768" y="535"/>
                  </a:cubicBezTo>
                  <a:cubicBezTo>
                    <a:pt x="772" y="540"/>
                    <a:pt x="781" y="537"/>
                    <a:pt x="786" y="544"/>
                  </a:cubicBezTo>
                  <a:cubicBezTo>
                    <a:pt x="793" y="551"/>
                    <a:pt x="806" y="555"/>
                    <a:pt x="806" y="571"/>
                  </a:cubicBezTo>
                  <a:cubicBezTo>
                    <a:pt x="806" y="580"/>
                    <a:pt x="795" y="582"/>
                    <a:pt x="795" y="587"/>
                  </a:cubicBezTo>
                  <a:cubicBezTo>
                    <a:pt x="791" y="587"/>
                    <a:pt x="791" y="588"/>
                    <a:pt x="788" y="588"/>
                  </a:cubicBezTo>
                  <a:cubicBezTo>
                    <a:pt x="775" y="588"/>
                    <a:pt x="756" y="573"/>
                    <a:pt x="756" y="564"/>
                  </a:cubicBezTo>
                  <a:cubicBezTo>
                    <a:pt x="756" y="557"/>
                    <a:pt x="756" y="559"/>
                    <a:pt x="756" y="552"/>
                  </a:cubicBezTo>
                  <a:cubicBezTo>
                    <a:pt x="756" y="540"/>
                    <a:pt x="747" y="540"/>
                    <a:pt x="733" y="540"/>
                  </a:cubicBezTo>
                  <a:cubicBezTo>
                    <a:pt x="722" y="540"/>
                    <a:pt x="719" y="533"/>
                    <a:pt x="719" y="528"/>
                  </a:cubicBezTo>
                  <a:cubicBezTo>
                    <a:pt x="719" y="522"/>
                    <a:pt x="731" y="521"/>
                    <a:pt x="731" y="515"/>
                  </a:cubicBezTo>
                  <a:cubicBezTo>
                    <a:pt x="731" y="509"/>
                    <a:pt x="731" y="506"/>
                    <a:pt x="731" y="505"/>
                  </a:cubicBezTo>
                  <a:cubicBezTo>
                    <a:pt x="716" y="505"/>
                    <a:pt x="720" y="515"/>
                    <a:pt x="710" y="515"/>
                  </a:cubicBezTo>
                  <a:cubicBezTo>
                    <a:pt x="707" y="515"/>
                    <a:pt x="699" y="508"/>
                    <a:pt x="699" y="503"/>
                  </a:cubicBezTo>
                  <a:cubicBezTo>
                    <a:pt x="699" y="494"/>
                    <a:pt x="704" y="490"/>
                    <a:pt x="707" y="486"/>
                  </a:cubicBezTo>
                  <a:cubicBezTo>
                    <a:pt x="703" y="482"/>
                    <a:pt x="696" y="475"/>
                    <a:pt x="693" y="481"/>
                  </a:cubicBezTo>
                  <a:cubicBezTo>
                    <a:pt x="682" y="481"/>
                    <a:pt x="676" y="475"/>
                    <a:pt x="670" y="469"/>
                  </a:cubicBezTo>
                  <a:cubicBezTo>
                    <a:pt x="668" y="475"/>
                    <a:pt x="665" y="483"/>
                    <a:pt x="659" y="483"/>
                  </a:cubicBezTo>
                  <a:cubicBezTo>
                    <a:pt x="643" y="483"/>
                    <a:pt x="632" y="460"/>
                    <a:pt x="623" y="453"/>
                  </a:cubicBezTo>
                  <a:cubicBezTo>
                    <a:pt x="604" y="438"/>
                    <a:pt x="578" y="439"/>
                    <a:pt x="555" y="425"/>
                  </a:cubicBezTo>
                  <a:cubicBezTo>
                    <a:pt x="513" y="425"/>
                    <a:pt x="513" y="425"/>
                    <a:pt x="513" y="425"/>
                  </a:cubicBezTo>
                  <a:cubicBezTo>
                    <a:pt x="488" y="416"/>
                    <a:pt x="455" y="413"/>
                    <a:pt x="442" y="385"/>
                  </a:cubicBezTo>
                  <a:cubicBezTo>
                    <a:pt x="433" y="389"/>
                    <a:pt x="418" y="393"/>
                    <a:pt x="411" y="397"/>
                  </a:cubicBezTo>
                  <a:cubicBezTo>
                    <a:pt x="413" y="403"/>
                    <a:pt x="415" y="405"/>
                    <a:pt x="419" y="408"/>
                  </a:cubicBezTo>
                  <a:cubicBezTo>
                    <a:pt x="409" y="424"/>
                    <a:pt x="360" y="453"/>
                    <a:pt x="343" y="453"/>
                  </a:cubicBezTo>
                  <a:cubicBezTo>
                    <a:pt x="340" y="453"/>
                    <a:pt x="335" y="451"/>
                    <a:pt x="335" y="447"/>
                  </a:cubicBezTo>
                  <a:cubicBezTo>
                    <a:pt x="335" y="443"/>
                    <a:pt x="340" y="442"/>
                    <a:pt x="342" y="441"/>
                  </a:cubicBezTo>
                  <a:cubicBezTo>
                    <a:pt x="338" y="435"/>
                    <a:pt x="341" y="435"/>
                    <a:pt x="341" y="432"/>
                  </a:cubicBezTo>
                  <a:cubicBezTo>
                    <a:pt x="341" y="414"/>
                    <a:pt x="352" y="400"/>
                    <a:pt x="374" y="393"/>
                  </a:cubicBezTo>
                  <a:cubicBezTo>
                    <a:pt x="374" y="391"/>
                    <a:pt x="375" y="388"/>
                    <a:pt x="375" y="385"/>
                  </a:cubicBezTo>
                  <a:cubicBezTo>
                    <a:pt x="368" y="385"/>
                    <a:pt x="369" y="385"/>
                    <a:pt x="366" y="385"/>
                  </a:cubicBezTo>
                  <a:cubicBezTo>
                    <a:pt x="348" y="385"/>
                    <a:pt x="298" y="429"/>
                    <a:pt x="298" y="455"/>
                  </a:cubicBezTo>
                  <a:cubicBezTo>
                    <a:pt x="298" y="459"/>
                    <a:pt x="298" y="463"/>
                    <a:pt x="298" y="467"/>
                  </a:cubicBezTo>
                  <a:cubicBezTo>
                    <a:pt x="298" y="486"/>
                    <a:pt x="281" y="492"/>
                    <a:pt x="263" y="499"/>
                  </a:cubicBezTo>
                  <a:cubicBezTo>
                    <a:pt x="254" y="503"/>
                    <a:pt x="251" y="511"/>
                    <a:pt x="245" y="519"/>
                  </a:cubicBezTo>
                  <a:cubicBezTo>
                    <a:pt x="233" y="534"/>
                    <a:pt x="207" y="542"/>
                    <a:pt x="195" y="555"/>
                  </a:cubicBezTo>
                  <a:cubicBezTo>
                    <a:pt x="184" y="567"/>
                    <a:pt x="157" y="575"/>
                    <a:pt x="135" y="579"/>
                  </a:cubicBezTo>
                  <a:cubicBezTo>
                    <a:pt x="107" y="583"/>
                    <a:pt x="92" y="617"/>
                    <a:pt x="61" y="607"/>
                  </a:cubicBezTo>
                  <a:cubicBezTo>
                    <a:pt x="70" y="592"/>
                    <a:pt x="84" y="598"/>
                    <a:pt x="97" y="590"/>
                  </a:cubicBezTo>
                  <a:cubicBezTo>
                    <a:pt x="106" y="585"/>
                    <a:pt x="113" y="569"/>
                    <a:pt x="121" y="564"/>
                  </a:cubicBezTo>
                  <a:cubicBezTo>
                    <a:pt x="134" y="556"/>
                    <a:pt x="148" y="564"/>
                    <a:pt x="157" y="552"/>
                  </a:cubicBezTo>
                  <a:cubicBezTo>
                    <a:pt x="170" y="535"/>
                    <a:pt x="200" y="521"/>
                    <a:pt x="218" y="509"/>
                  </a:cubicBezTo>
                  <a:cubicBezTo>
                    <a:pt x="235" y="497"/>
                    <a:pt x="235" y="473"/>
                    <a:pt x="254" y="461"/>
                  </a:cubicBezTo>
                  <a:cubicBezTo>
                    <a:pt x="242" y="461"/>
                    <a:pt x="242" y="461"/>
                    <a:pt x="242" y="461"/>
                  </a:cubicBezTo>
                  <a:cubicBezTo>
                    <a:pt x="231" y="466"/>
                    <a:pt x="226" y="471"/>
                    <a:pt x="214" y="471"/>
                  </a:cubicBezTo>
                  <a:cubicBezTo>
                    <a:pt x="205" y="471"/>
                    <a:pt x="201" y="467"/>
                    <a:pt x="194" y="465"/>
                  </a:cubicBezTo>
                  <a:cubicBezTo>
                    <a:pt x="192" y="471"/>
                    <a:pt x="189" y="474"/>
                    <a:pt x="188" y="479"/>
                  </a:cubicBezTo>
                  <a:cubicBezTo>
                    <a:pt x="170" y="472"/>
                    <a:pt x="165" y="467"/>
                    <a:pt x="152" y="457"/>
                  </a:cubicBezTo>
                  <a:cubicBezTo>
                    <a:pt x="151" y="462"/>
                    <a:pt x="151" y="466"/>
                    <a:pt x="151" y="469"/>
                  </a:cubicBezTo>
                  <a:cubicBezTo>
                    <a:pt x="145" y="469"/>
                    <a:pt x="146" y="469"/>
                    <a:pt x="142" y="469"/>
                  </a:cubicBezTo>
                  <a:cubicBezTo>
                    <a:pt x="138" y="469"/>
                    <a:pt x="134" y="475"/>
                    <a:pt x="131" y="475"/>
                  </a:cubicBezTo>
                  <a:cubicBezTo>
                    <a:pt x="126" y="475"/>
                    <a:pt x="123" y="462"/>
                    <a:pt x="123" y="455"/>
                  </a:cubicBezTo>
                  <a:cubicBezTo>
                    <a:pt x="123" y="446"/>
                    <a:pt x="123" y="446"/>
                    <a:pt x="123" y="439"/>
                  </a:cubicBezTo>
                  <a:cubicBezTo>
                    <a:pt x="123" y="437"/>
                    <a:pt x="124" y="428"/>
                    <a:pt x="117" y="428"/>
                  </a:cubicBezTo>
                  <a:cubicBezTo>
                    <a:pt x="111" y="428"/>
                    <a:pt x="105" y="441"/>
                    <a:pt x="102" y="441"/>
                  </a:cubicBezTo>
                  <a:cubicBezTo>
                    <a:pt x="92" y="441"/>
                    <a:pt x="57" y="412"/>
                    <a:pt x="51" y="404"/>
                  </a:cubicBezTo>
                  <a:cubicBezTo>
                    <a:pt x="55" y="404"/>
                    <a:pt x="59" y="402"/>
                    <a:pt x="63" y="402"/>
                  </a:cubicBezTo>
                  <a:cubicBezTo>
                    <a:pt x="57" y="385"/>
                    <a:pt x="32" y="381"/>
                    <a:pt x="32" y="368"/>
                  </a:cubicBezTo>
                  <a:cubicBezTo>
                    <a:pt x="32" y="344"/>
                    <a:pt x="73" y="324"/>
                    <a:pt x="89" y="324"/>
                  </a:cubicBezTo>
                  <a:cubicBezTo>
                    <a:pt x="96" y="324"/>
                    <a:pt x="148" y="303"/>
                    <a:pt x="148" y="292"/>
                  </a:cubicBezTo>
                  <a:cubicBezTo>
                    <a:pt x="148" y="287"/>
                    <a:pt x="135" y="276"/>
                    <a:pt x="135" y="273"/>
                  </a:cubicBezTo>
                  <a:cubicBezTo>
                    <a:pt x="142" y="269"/>
                    <a:pt x="141" y="269"/>
                    <a:pt x="146" y="273"/>
                  </a:cubicBezTo>
                  <a:cubicBezTo>
                    <a:pt x="146" y="261"/>
                    <a:pt x="146" y="261"/>
                    <a:pt x="146" y="261"/>
                  </a:cubicBezTo>
                  <a:cubicBezTo>
                    <a:pt x="139" y="260"/>
                    <a:pt x="139" y="261"/>
                    <a:pt x="135" y="261"/>
                  </a:cubicBezTo>
                  <a:cubicBezTo>
                    <a:pt x="123" y="261"/>
                    <a:pt x="118" y="274"/>
                    <a:pt x="102" y="274"/>
                  </a:cubicBezTo>
                  <a:cubicBezTo>
                    <a:pt x="87" y="274"/>
                    <a:pt x="82" y="266"/>
                    <a:pt x="70" y="269"/>
                  </a:cubicBezTo>
                  <a:cubicBezTo>
                    <a:pt x="54" y="269"/>
                    <a:pt x="36" y="269"/>
                    <a:pt x="30" y="269"/>
                  </a:cubicBezTo>
                  <a:cubicBezTo>
                    <a:pt x="29" y="257"/>
                    <a:pt x="20" y="253"/>
                    <a:pt x="20" y="246"/>
                  </a:cubicBezTo>
                  <a:cubicBezTo>
                    <a:pt x="20" y="244"/>
                    <a:pt x="22" y="241"/>
                    <a:pt x="23" y="238"/>
                  </a:cubicBezTo>
                  <a:cubicBezTo>
                    <a:pt x="10" y="238"/>
                    <a:pt x="4" y="234"/>
                    <a:pt x="0" y="226"/>
                  </a:cubicBezTo>
                  <a:cubicBezTo>
                    <a:pt x="19" y="214"/>
                    <a:pt x="50" y="203"/>
                    <a:pt x="68" y="191"/>
                  </a:cubicBezTo>
                  <a:cubicBezTo>
                    <a:pt x="82" y="191"/>
                    <a:pt x="82" y="191"/>
                    <a:pt x="82" y="191"/>
                  </a:cubicBezTo>
                  <a:cubicBezTo>
                    <a:pt x="82" y="216"/>
                    <a:pt x="94" y="209"/>
                    <a:pt x="110" y="209"/>
                  </a:cubicBezTo>
                  <a:cubicBezTo>
                    <a:pt x="120" y="209"/>
                    <a:pt x="122" y="211"/>
                    <a:pt x="131" y="209"/>
                  </a:cubicBezTo>
                  <a:cubicBezTo>
                    <a:pt x="123" y="183"/>
                    <a:pt x="107" y="182"/>
                    <a:pt x="85" y="171"/>
                  </a:cubicBezTo>
                  <a:cubicBezTo>
                    <a:pt x="79" y="168"/>
                    <a:pt x="70" y="144"/>
                    <a:pt x="63" y="139"/>
                  </a:cubicBezTo>
                  <a:cubicBezTo>
                    <a:pt x="54" y="133"/>
                    <a:pt x="23" y="127"/>
                    <a:pt x="23" y="121"/>
                  </a:cubicBezTo>
                  <a:cubicBezTo>
                    <a:pt x="23" y="121"/>
                    <a:pt x="33" y="102"/>
                    <a:pt x="34" y="99"/>
                  </a:cubicBezTo>
                  <a:cubicBezTo>
                    <a:pt x="76" y="99"/>
                    <a:pt x="76" y="99"/>
                    <a:pt x="76" y="99"/>
                  </a:cubicBezTo>
                  <a:cubicBezTo>
                    <a:pt x="98" y="67"/>
                    <a:pt x="132" y="37"/>
                    <a:pt x="173" y="24"/>
                  </a:cubicBezTo>
                  <a:cubicBezTo>
                    <a:pt x="183" y="21"/>
                    <a:pt x="190" y="26"/>
                    <a:pt x="201" y="22"/>
                  </a:cubicBezTo>
                  <a:cubicBezTo>
                    <a:pt x="213" y="17"/>
                    <a:pt x="220" y="0"/>
                    <a:pt x="233" y="0"/>
                  </a:cubicBezTo>
                  <a:cubicBezTo>
                    <a:pt x="243" y="0"/>
                    <a:pt x="247" y="9"/>
                    <a:pt x="257" y="12"/>
                  </a:cubicBezTo>
                  <a:cubicBezTo>
                    <a:pt x="253" y="17"/>
                    <a:pt x="252" y="18"/>
                    <a:pt x="250" y="22"/>
                  </a:cubicBezTo>
                  <a:cubicBezTo>
                    <a:pt x="257" y="24"/>
                    <a:pt x="265" y="18"/>
                    <a:pt x="269" y="12"/>
                  </a:cubicBezTo>
                  <a:cubicBezTo>
                    <a:pt x="277" y="15"/>
                    <a:pt x="279" y="17"/>
                    <a:pt x="286" y="20"/>
                  </a:cubicBezTo>
                  <a:cubicBezTo>
                    <a:pt x="324" y="20"/>
                    <a:pt x="324" y="20"/>
                    <a:pt x="324" y="20"/>
                  </a:cubicBezTo>
                  <a:cubicBezTo>
                    <a:pt x="333" y="26"/>
                    <a:pt x="336" y="30"/>
                    <a:pt x="347" y="36"/>
                  </a:cubicBezTo>
                  <a:cubicBezTo>
                    <a:pt x="405" y="36"/>
                    <a:pt x="405" y="36"/>
                    <a:pt x="405" y="36"/>
                  </a:cubicBezTo>
                  <a:cubicBezTo>
                    <a:pt x="420" y="52"/>
                    <a:pt x="467" y="55"/>
                    <a:pt x="491" y="55"/>
                  </a:cubicBezTo>
                  <a:cubicBezTo>
                    <a:pt x="504" y="55"/>
                    <a:pt x="513" y="50"/>
                    <a:pt x="526" y="50"/>
                  </a:cubicBezTo>
                  <a:cubicBezTo>
                    <a:pt x="548" y="50"/>
                    <a:pt x="555" y="59"/>
                    <a:pt x="574" y="66"/>
                  </a:cubicBezTo>
                  <a:cubicBezTo>
                    <a:pt x="574" y="63"/>
                    <a:pt x="574" y="63"/>
                    <a:pt x="574" y="63"/>
                  </a:cubicBezTo>
                  <a:lnTo>
                    <a:pt x="574" y="65"/>
                  </a:lnTo>
                  <a:close/>
                </a:path>
              </a:pathLst>
            </a:custGeom>
            <a:solidFill>
              <a:schemeClr val="tx2">
                <a:lumMod val="40000"/>
                <a:lumOff val="60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71" name="Freeform 117">
              <a:extLst>
                <a:ext uri="{FF2B5EF4-FFF2-40B4-BE49-F238E27FC236}">
                  <a16:creationId xmlns:a16="http://schemas.microsoft.com/office/drawing/2014/main" id="{86E1D1AD-0316-4CDB-93F1-A68D60C6F2C7}"/>
                </a:ext>
              </a:extLst>
            </p:cNvPr>
            <p:cNvSpPr>
              <a:spLocks/>
            </p:cNvSpPr>
            <p:nvPr/>
          </p:nvSpPr>
          <p:spPr bwMode="auto">
            <a:xfrm>
              <a:off x="542" y="986"/>
              <a:ext cx="28" cy="38"/>
            </a:xfrm>
            <a:custGeom>
              <a:avLst/>
              <a:gdLst>
                <a:gd name="T0" fmla="*/ 17 w 38"/>
                <a:gd name="T1" fmla="*/ 19 h 52"/>
                <a:gd name="T2" fmla="*/ 0 w 38"/>
                <a:gd name="T3" fmla="*/ 19 h 52"/>
                <a:gd name="T4" fmla="*/ 20 w 38"/>
                <a:gd name="T5" fmla="*/ 3 h 52"/>
                <a:gd name="T6" fmla="*/ 38 w 38"/>
                <a:gd name="T7" fmla="*/ 44 h 52"/>
                <a:gd name="T8" fmla="*/ 32 w 38"/>
                <a:gd name="T9" fmla="*/ 52 h 52"/>
                <a:gd name="T10" fmla="*/ 17 w 38"/>
                <a:gd name="T11" fmla="*/ 35 h 52"/>
                <a:gd name="T12" fmla="*/ 17 w 38"/>
                <a:gd name="T13" fmla="*/ 19 h 52"/>
              </a:gdLst>
              <a:ahLst/>
              <a:cxnLst>
                <a:cxn ang="0">
                  <a:pos x="T0" y="T1"/>
                </a:cxn>
                <a:cxn ang="0">
                  <a:pos x="T2" y="T3"/>
                </a:cxn>
                <a:cxn ang="0">
                  <a:pos x="T4" y="T5"/>
                </a:cxn>
                <a:cxn ang="0">
                  <a:pos x="T6" y="T7"/>
                </a:cxn>
                <a:cxn ang="0">
                  <a:pos x="T8" y="T9"/>
                </a:cxn>
                <a:cxn ang="0">
                  <a:pos x="T10" y="T11"/>
                </a:cxn>
                <a:cxn ang="0">
                  <a:pos x="T12" y="T13"/>
                </a:cxn>
              </a:cxnLst>
              <a:rect l="0" t="0" r="r" b="b"/>
              <a:pathLst>
                <a:path w="38" h="52">
                  <a:moveTo>
                    <a:pt x="17" y="19"/>
                  </a:moveTo>
                  <a:cubicBezTo>
                    <a:pt x="5" y="16"/>
                    <a:pt x="10" y="12"/>
                    <a:pt x="0" y="19"/>
                  </a:cubicBezTo>
                  <a:cubicBezTo>
                    <a:pt x="0" y="0"/>
                    <a:pt x="4" y="0"/>
                    <a:pt x="20" y="3"/>
                  </a:cubicBezTo>
                  <a:cubicBezTo>
                    <a:pt x="18" y="24"/>
                    <a:pt x="38" y="27"/>
                    <a:pt x="38" y="44"/>
                  </a:cubicBezTo>
                  <a:cubicBezTo>
                    <a:pt x="38" y="50"/>
                    <a:pt x="36" y="52"/>
                    <a:pt x="32" y="52"/>
                  </a:cubicBezTo>
                  <a:cubicBezTo>
                    <a:pt x="25" y="52"/>
                    <a:pt x="17" y="35"/>
                    <a:pt x="17" y="35"/>
                  </a:cubicBezTo>
                  <a:cubicBezTo>
                    <a:pt x="17" y="29"/>
                    <a:pt x="15" y="23"/>
                    <a:pt x="17" y="19"/>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72" name="Freeform 118">
              <a:extLst>
                <a:ext uri="{FF2B5EF4-FFF2-40B4-BE49-F238E27FC236}">
                  <a16:creationId xmlns:a16="http://schemas.microsoft.com/office/drawing/2014/main" id="{999DE2DF-BEB8-4693-BDC7-75D75A113808}"/>
                </a:ext>
              </a:extLst>
            </p:cNvPr>
            <p:cNvSpPr>
              <a:spLocks/>
            </p:cNvSpPr>
            <p:nvPr/>
          </p:nvSpPr>
          <p:spPr bwMode="auto">
            <a:xfrm>
              <a:off x="500" y="940"/>
              <a:ext cx="30" cy="48"/>
            </a:xfrm>
            <a:custGeom>
              <a:avLst/>
              <a:gdLst>
                <a:gd name="T0" fmla="*/ 26 w 40"/>
                <a:gd name="T1" fmla="*/ 34 h 64"/>
                <a:gd name="T2" fmla="*/ 34 w 40"/>
                <a:gd name="T3" fmla="*/ 34 h 64"/>
                <a:gd name="T4" fmla="*/ 32 w 40"/>
                <a:gd name="T5" fmla="*/ 64 h 64"/>
                <a:gd name="T6" fmla="*/ 20 w 40"/>
                <a:gd name="T7" fmla="*/ 32 h 64"/>
                <a:gd name="T8" fmla="*/ 0 w 40"/>
                <a:gd name="T9" fmla="*/ 8 h 64"/>
                <a:gd name="T10" fmla="*/ 9 w 40"/>
                <a:gd name="T11" fmla="*/ 0 h 64"/>
                <a:gd name="T12" fmla="*/ 26 w 40"/>
                <a:gd name="T13" fmla="*/ 0 h 64"/>
                <a:gd name="T14" fmla="*/ 26 w 40"/>
                <a:gd name="T15" fmla="*/ 34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64">
                  <a:moveTo>
                    <a:pt x="26" y="34"/>
                  </a:moveTo>
                  <a:cubicBezTo>
                    <a:pt x="26" y="36"/>
                    <a:pt x="32" y="34"/>
                    <a:pt x="34" y="34"/>
                  </a:cubicBezTo>
                  <a:cubicBezTo>
                    <a:pt x="32" y="45"/>
                    <a:pt x="40" y="56"/>
                    <a:pt x="32" y="64"/>
                  </a:cubicBezTo>
                  <a:cubicBezTo>
                    <a:pt x="23" y="54"/>
                    <a:pt x="20" y="45"/>
                    <a:pt x="20" y="32"/>
                  </a:cubicBezTo>
                  <a:cubicBezTo>
                    <a:pt x="9" y="30"/>
                    <a:pt x="0" y="20"/>
                    <a:pt x="0" y="8"/>
                  </a:cubicBezTo>
                  <a:cubicBezTo>
                    <a:pt x="0" y="2"/>
                    <a:pt x="6" y="0"/>
                    <a:pt x="9" y="0"/>
                  </a:cubicBezTo>
                  <a:cubicBezTo>
                    <a:pt x="22" y="0"/>
                    <a:pt x="16" y="7"/>
                    <a:pt x="26" y="0"/>
                  </a:cubicBezTo>
                  <a:cubicBezTo>
                    <a:pt x="26" y="21"/>
                    <a:pt x="22" y="21"/>
                    <a:pt x="26" y="34"/>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73" name="Freeform 119">
              <a:extLst>
                <a:ext uri="{FF2B5EF4-FFF2-40B4-BE49-F238E27FC236}">
                  <a16:creationId xmlns:a16="http://schemas.microsoft.com/office/drawing/2014/main" id="{1DD161E6-5E4C-433A-BA7C-968FB9AEFBFE}"/>
                </a:ext>
              </a:extLst>
            </p:cNvPr>
            <p:cNvSpPr>
              <a:spLocks/>
            </p:cNvSpPr>
            <p:nvPr/>
          </p:nvSpPr>
          <p:spPr bwMode="auto">
            <a:xfrm>
              <a:off x="774" y="494"/>
              <a:ext cx="298" cy="164"/>
            </a:xfrm>
            <a:custGeom>
              <a:avLst/>
              <a:gdLst>
                <a:gd name="T0" fmla="*/ 367 w 398"/>
                <a:gd name="T1" fmla="*/ 172 h 219"/>
                <a:gd name="T2" fmla="*/ 357 w 398"/>
                <a:gd name="T3" fmla="*/ 180 h 219"/>
                <a:gd name="T4" fmla="*/ 369 w 398"/>
                <a:gd name="T5" fmla="*/ 187 h 219"/>
                <a:gd name="T6" fmla="*/ 376 w 398"/>
                <a:gd name="T7" fmla="*/ 198 h 219"/>
                <a:gd name="T8" fmla="*/ 333 w 398"/>
                <a:gd name="T9" fmla="*/ 212 h 219"/>
                <a:gd name="T10" fmla="*/ 271 w 398"/>
                <a:gd name="T11" fmla="*/ 188 h 219"/>
                <a:gd name="T12" fmla="*/ 251 w 398"/>
                <a:gd name="T13" fmla="*/ 203 h 219"/>
                <a:gd name="T14" fmla="*/ 197 w 398"/>
                <a:gd name="T15" fmla="*/ 219 h 219"/>
                <a:gd name="T16" fmla="*/ 129 w 398"/>
                <a:gd name="T17" fmla="*/ 219 h 219"/>
                <a:gd name="T18" fmla="*/ 115 w 398"/>
                <a:gd name="T19" fmla="*/ 199 h 219"/>
                <a:gd name="T20" fmla="*/ 73 w 398"/>
                <a:gd name="T21" fmla="*/ 195 h 219"/>
                <a:gd name="T22" fmla="*/ 38 w 398"/>
                <a:gd name="T23" fmla="*/ 167 h 219"/>
                <a:gd name="T24" fmla="*/ 111 w 398"/>
                <a:gd name="T25" fmla="*/ 149 h 219"/>
                <a:gd name="T26" fmla="*/ 136 w 398"/>
                <a:gd name="T27" fmla="*/ 147 h 219"/>
                <a:gd name="T28" fmla="*/ 117 w 398"/>
                <a:gd name="T29" fmla="*/ 139 h 219"/>
                <a:gd name="T30" fmla="*/ 77 w 398"/>
                <a:gd name="T31" fmla="*/ 139 h 219"/>
                <a:gd name="T32" fmla="*/ 19 w 398"/>
                <a:gd name="T33" fmla="*/ 125 h 219"/>
                <a:gd name="T34" fmla="*/ 49 w 398"/>
                <a:gd name="T35" fmla="*/ 108 h 219"/>
                <a:gd name="T36" fmla="*/ 23 w 398"/>
                <a:gd name="T37" fmla="*/ 107 h 219"/>
                <a:gd name="T38" fmla="*/ 0 w 398"/>
                <a:gd name="T39" fmla="*/ 91 h 219"/>
                <a:gd name="T40" fmla="*/ 96 w 398"/>
                <a:gd name="T41" fmla="*/ 24 h 219"/>
                <a:gd name="T42" fmla="*/ 109 w 398"/>
                <a:gd name="T43" fmla="*/ 52 h 219"/>
                <a:gd name="T44" fmla="*/ 132 w 398"/>
                <a:gd name="T45" fmla="*/ 37 h 219"/>
                <a:gd name="T46" fmla="*/ 167 w 398"/>
                <a:gd name="T47" fmla="*/ 61 h 219"/>
                <a:gd name="T48" fmla="*/ 189 w 398"/>
                <a:gd name="T49" fmla="*/ 56 h 219"/>
                <a:gd name="T50" fmla="*/ 186 w 398"/>
                <a:gd name="T51" fmla="*/ 41 h 219"/>
                <a:gd name="T52" fmla="*/ 202 w 398"/>
                <a:gd name="T53" fmla="*/ 41 h 219"/>
                <a:gd name="T54" fmla="*/ 227 w 398"/>
                <a:gd name="T55" fmla="*/ 64 h 219"/>
                <a:gd name="T56" fmla="*/ 240 w 398"/>
                <a:gd name="T57" fmla="*/ 93 h 219"/>
                <a:gd name="T58" fmla="*/ 250 w 398"/>
                <a:gd name="T59" fmla="*/ 87 h 219"/>
                <a:gd name="T60" fmla="*/ 232 w 398"/>
                <a:gd name="T61" fmla="*/ 32 h 219"/>
                <a:gd name="T62" fmla="*/ 246 w 398"/>
                <a:gd name="T63" fmla="*/ 21 h 219"/>
                <a:gd name="T64" fmla="*/ 267 w 398"/>
                <a:gd name="T65" fmla="*/ 21 h 219"/>
                <a:gd name="T66" fmla="*/ 267 w 398"/>
                <a:gd name="T67" fmla="*/ 13 h 219"/>
                <a:gd name="T68" fmla="*/ 289 w 398"/>
                <a:gd name="T69" fmla="*/ 0 h 219"/>
                <a:gd name="T70" fmla="*/ 316 w 398"/>
                <a:gd name="T71" fmla="*/ 17 h 219"/>
                <a:gd name="T72" fmla="*/ 299 w 398"/>
                <a:gd name="T73" fmla="*/ 44 h 219"/>
                <a:gd name="T74" fmla="*/ 320 w 398"/>
                <a:gd name="T75" fmla="*/ 111 h 219"/>
                <a:gd name="T76" fmla="*/ 398 w 398"/>
                <a:gd name="T77" fmla="*/ 166 h 219"/>
                <a:gd name="T78" fmla="*/ 367 w 398"/>
                <a:gd name="T79" fmla="*/ 17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8" h="219">
                  <a:moveTo>
                    <a:pt x="367" y="172"/>
                  </a:moveTo>
                  <a:cubicBezTo>
                    <a:pt x="361" y="172"/>
                    <a:pt x="357" y="175"/>
                    <a:pt x="357" y="180"/>
                  </a:cubicBezTo>
                  <a:cubicBezTo>
                    <a:pt x="357" y="187"/>
                    <a:pt x="366" y="187"/>
                    <a:pt x="369" y="187"/>
                  </a:cubicBezTo>
                  <a:cubicBezTo>
                    <a:pt x="370" y="193"/>
                    <a:pt x="373" y="196"/>
                    <a:pt x="376" y="198"/>
                  </a:cubicBezTo>
                  <a:cubicBezTo>
                    <a:pt x="370" y="213"/>
                    <a:pt x="352" y="212"/>
                    <a:pt x="333" y="212"/>
                  </a:cubicBezTo>
                  <a:cubicBezTo>
                    <a:pt x="304" y="212"/>
                    <a:pt x="293" y="188"/>
                    <a:pt x="271" y="188"/>
                  </a:cubicBezTo>
                  <a:cubicBezTo>
                    <a:pt x="257" y="188"/>
                    <a:pt x="263" y="197"/>
                    <a:pt x="251" y="203"/>
                  </a:cubicBezTo>
                  <a:cubicBezTo>
                    <a:pt x="232" y="213"/>
                    <a:pt x="213" y="207"/>
                    <a:pt x="197" y="219"/>
                  </a:cubicBezTo>
                  <a:cubicBezTo>
                    <a:pt x="163" y="219"/>
                    <a:pt x="149" y="219"/>
                    <a:pt x="129" y="219"/>
                  </a:cubicBezTo>
                  <a:cubicBezTo>
                    <a:pt x="116" y="219"/>
                    <a:pt x="124" y="206"/>
                    <a:pt x="115" y="199"/>
                  </a:cubicBezTo>
                  <a:cubicBezTo>
                    <a:pt x="107" y="192"/>
                    <a:pt x="84" y="195"/>
                    <a:pt x="73" y="195"/>
                  </a:cubicBezTo>
                  <a:cubicBezTo>
                    <a:pt x="57" y="195"/>
                    <a:pt x="43" y="176"/>
                    <a:pt x="38" y="167"/>
                  </a:cubicBezTo>
                  <a:cubicBezTo>
                    <a:pt x="56" y="153"/>
                    <a:pt x="79" y="149"/>
                    <a:pt x="111" y="149"/>
                  </a:cubicBezTo>
                  <a:cubicBezTo>
                    <a:pt x="123" y="149"/>
                    <a:pt x="127" y="148"/>
                    <a:pt x="136" y="147"/>
                  </a:cubicBezTo>
                  <a:cubicBezTo>
                    <a:pt x="131" y="144"/>
                    <a:pt x="125" y="139"/>
                    <a:pt x="117" y="139"/>
                  </a:cubicBezTo>
                  <a:cubicBezTo>
                    <a:pt x="103" y="139"/>
                    <a:pt x="85" y="139"/>
                    <a:pt x="77" y="139"/>
                  </a:cubicBezTo>
                  <a:cubicBezTo>
                    <a:pt x="61" y="139"/>
                    <a:pt x="19" y="147"/>
                    <a:pt x="19" y="125"/>
                  </a:cubicBezTo>
                  <a:cubicBezTo>
                    <a:pt x="19" y="107"/>
                    <a:pt x="41" y="114"/>
                    <a:pt x="49" y="108"/>
                  </a:cubicBezTo>
                  <a:cubicBezTo>
                    <a:pt x="37" y="105"/>
                    <a:pt x="33" y="107"/>
                    <a:pt x="23" y="107"/>
                  </a:cubicBezTo>
                  <a:cubicBezTo>
                    <a:pt x="14" y="107"/>
                    <a:pt x="0" y="95"/>
                    <a:pt x="0" y="91"/>
                  </a:cubicBezTo>
                  <a:cubicBezTo>
                    <a:pt x="0" y="52"/>
                    <a:pt x="69" y="24"/>
                    <a:pt x="96" y="24"/>
                  </a:cubicBezTo>
                  <a:cubicBezTo>
                    <a:pt x="107" y="24"/>
                    <a:pt x="106" y="47"/>
                    <a:pt x="109" y="52"/>
                  </a:cubicBezTo>
                  <a:cubicBezTo>
                    <a:pt x="115" y="48"/>
                    <a:pt x="120" y="37"/>
                    <a:pt x="132" y="37"/>
                  </a:cubicBezTo>
                  <a:cubicBezTo>
                    <a:pt x="154" y="37"/>
                    <a:pt x="161" y="47"/>
                    <a:pt x="167" y="61"/>
                  </a:cubicBezTo>
                  <a:cubicBezTo>
                    <a:pt x="175" y="60"/>
                    <a:pt x="181" y="58"/>
                    <a:pt x="189" y="56"/>
                  </a:cubicBezTo>
                  <a:cubicBezTo>
                    <a:pt x="189" y="48"/>
                    <a:pt x="187" y="46"/>
                    <a:pt x="186" y="41"/>
                  </a:cubicBezTo>
                  <a:cubicBezTo>
                    <a:pt x="202" y="41"/>
                    <a:pt x="202" y="41"/>
                    <a:pt x="202" y="41"/>
                  </a:cubicBezTo>
                  <a:cubicBezTo>
                    <a:pt x="213" y="44"/>
                    <a:pt x="223" y="55"/>
                    <a:pt x="227" y="64"/>
                  </a:cubicBezTo>
                  <a:cubicBezTo>
                    <a:pt x="232" y="73"/>
                    <a:pt x="226" y="93"/>
                    <a:pt x="240" y="93"/>
                  </a:cubicBezTo>
                  <a:cubicBezTo>
                    <a:pt x="246" y="93"/>
                    <a:pt x="246" y="90"/>
                    <a:pt x="250" y="87"/>
                  </a:cubicBezTo>
                  <a:cubicBezTo>
                    <a:pt x="244" y="76"/>
                    <a:pt x="232" y="39"/>
                    <a:pt x="232" y="32"/>
                  </a:cubicBezTo>
                  <a:cubicBezTo>
                    <a:pt x="232" y="25"/>
                    <a:pt x="240" y="21"/>
                    <a:pt x="246" y="21"/>
                  </a:cubicBezTo>
                  <a:cubicBezTo>
                    <a:pt x="260" y="21"/>
                    <a:pt x="255" y="28"/>
                    <a:pt x="267" y="21"/>
                  </a:cubicBezTo>
                  <a:cubicBezTo>
                    <a:pt x="267" y="19"/>
                    <a:pt x="267" y="16"/>
                    <a:pt x="267" y="13"/>
                  </a:cubicBezTo>
                  <a:cubicBezTo>
                    <a:pt x="267" y="6"/>
                    <a:pt x="277" y="0"/>
                    <a:pt x="289" y="0"/>
                  </a:cubicBezTo>
                  <a:cubicBezTo>
                    <a:pt x="303" y="0"/>
                    <a:pt x="316" y="6"/>
                    <a:pt x="316" y="17"/>
                  </a:cubicBezTo>
                  <a:cubicBezTo>
                    <a:pt x="316" y="29"/>
                    <a:pt x="299" y="37"/>
                    <a:pt x="299" y="44"/>
                  </a:cubicBezTo>
                  <a:cubicBezTo>
                    <a:pt x="299" y="72"/>
                    <a:pt x="320" y="91"/>
                    <a:pt x="320" y="111"/>
                  </a:cubicBezTo>
                  <a:cubicBezTo>
                    <a:pt x="320" y="137"/>
                    <a:pt x="383" y="154"/>
                    <a:pt x="398" y="166"/>
                  </a:cubicBezTo>
                  <a:cubicBezTo>
                    <a:pt x="384" y="176"/>
                    <a:pt x="381" y="172"/>
                    <a:pt x="367" y="172"/>
                  </a:cubicBezTo>
                  <a:close/>
                </a:path>
              </a:pathLst>
            </a:custGeom>
            <a:solidFill>
              <a:schemeClr val="tx2">
                <a:lumMod val="40000"/>
                <a:lumOff val="60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74" name="Freeform 120">
              <a:extLst>
                <a:ext uri="{FF2B5EF4-FFF2-40B4-BE49-F238E27FC236}">
                  <a16:creationId xmlns:a16="http://schemas.microsoft.com/office/drawing/2014/main" id="{19958F62-F23D-459A-8C2F-34D5E12C7A0B}"/>
                </a:ext>
              </a:extLst>
            </p:cNvPr>
            <p:cNvSpPr>
              <a:spLocks/>
            </p:cNvSpPr>
            <p:nvPr/>
          </p:nvSpPr>
          <p:spPr bwMode="auto">
            <a:xfrm>
              <a:off x="665" y="467"/>
              <a:ext cx="166" cy="116"/>
            </a:xfrm>
            <a:custGeom>
              <a:avLst/>
              <a:gdLst>
                <a:gd name="T0" fmla="*/ 48 w 222"/>
                <a:gd name="T1" fmla="*/ 147 h 155"/>
                <a:gd name="T2" fmla="*/ 36 w 222"/>
                <a:gd name="T3" fmla="*/ 131 h 155"/>
                <a:gd name="T4" fmla="*/ 0 w 222"/>
                <a:gd name="T5" fmla="*/ 115 h 155"/>
                <a:gd name="T6" fmla="*/ 38 w 222"/>
                <a:gd name="T7" fmla="*/ 38 h 155"/>
                <a:gd name="T8" fmla="*/ 26 w 222"/>
                <a:gd name="T9" fmla="*/ 10 h 155"/>
                <a:gd name="T10" fmla="*/ 72 w 222"/>
                <a:gd name="T11" fmla="*/ 10 h 155"/>
                <a:gd name="T12" fmla="*/ 102 w 222"/>
                <a:gd name="T13" fmla="*/ 4 h 155"/>
                <a:gd name="T14" fmla="*/ 143 w 222"/>
                <a:gd name="T15" fmla="*/ 20 h 155"/>
                <a:gd name="T16" fmla="*/ 169 w 222"/>
                <a:gd name="T17" fmla="*/ 18 h 155"/>
                <a:gd name="T18" fmla="*/ 222 w 222"/>
                <a:gd name="T19" fmla="*/ 52 h 155"/>
                <a:gd name="T20" fmla="*/ 174 w 222"/>
                <a:gd name="T21" fmla="*/ 69 h 155"/>
                <a:gd name="T22" fmla="*/ 117 w 222"/>
                <a:gd name="T23" fmla="*/ 129 h 155"/>
                <a:gd name="T24" fmla="*/ 59 w 222"/>
                <a:gd name="T25" fmla="*/ 155 h 155"/>
                <a:gd name="T26" fmla="*/ 48 w 222"/>
                <a:gd name="T27" fmla="*/ 14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2" h="155">
                  <a:moveTo>
                    <a:pt x="48" y="147"/>
                  </a:moveTo>
                  <a:cubicBezTo>
                    <a:pt x="44" y="147"/>
                    <a:pt x="38" y="135"/>
                    <a:pt x="36" y="131"/>
                  </a:cubicBezTo>
                  <a:cubicBezTo>
                    <a:pt x="30" y="123"/>
                    <a:pt x="0" y="125"/>
                    <a:pt x="0" y="115"/>
                  </a:cubicBezTo>
                  <a:cubicBezTo>
                    <a:pt x="0" y="88"/>
                    <a:pt x="38" y="66"/>
                    <a:pt x="38" y="38"/>
                  </a:cubicBezTo>
                  <a:cubicBezTo>
                    <a:pt x="38" y="31"/>
                    <a:pt x="27" y="18"/>
                    <a:pt x="26" y="10"/>
                  </a:cubicBezTo>
                  <a:cubicBezTo>
                    <a:pt x="45" y="2"/>
                    <a:pt x="54" y="10"/>
                    <a:pt x="72" y="10"/>
                  </a:cubicBezTo>
                  <a:cubicBezTo>
                    <a:pt x="81" y="10"/>
                    <a:pt x="88" y="0"/>
                    <a:pt x="102" y="4"/>
                  </a:cubicBezTo>
                  <a:cubicBezTo>
                    <a:pt x="119" y="9"/>
                    <a:pt x="126" y="18"/>
                    <a:pt x="143" y="20"/>
                  </a:cubicBezTo>
                  <a:cubicBezTo>
                    <a:pt x="150" y="27"/>
                    <a:pt x="159" y="18"/>
                    <a:pt x="169" y="18"/>
                  </a:cubicBezTo>
                  <a:cubicBezTo>
                    <a:pt x="185" y="18"/>
                    <a:pt x="222" y="34"/>
                    <a:pt x="222" y="52"/>
                  </a:cubicBezTo>
                  <a:cubicBezTo>
                    <a:pt x="222" y="61"/>
                    <a:pt x="182" y="67"/>
                    <a:pt x="174" y="69"/>
                  </a:cubicBezTo>
                  <a:cubicBezTo>
                    <a:pt x="151" y="77"/>
                    <a:pt x="117" y="111"/>
                    <a:pt x="117" y="129"/>
                  </a:cubicBezTo>
                  <a:cubicBezTo>
                    <a:pt x="117" y="135"/>
                    <a:pt x="65" y="155"/>
                    <a:pt x="59" y="155"/>
                  </a:cubicBezTo>
                  <a:cubicBezTo>
                    <a:pt x="54" y="155"/>
                    <a:pt x="51" y="147"/>
                    <a:pt x="48" y="147"/>
                  </a:cubicBezTo>
                  <a:close/>
                </a:path>
              </a:pathLst>
            </a:custGeom>
            <a:solidFill>
              <a:schemeClr val="tx2">
                <a:lumMod val="40000"/>
                <a:lumOff val="60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75" name="Freeform 121">
              <a:extLst>
                <a:ext uri="{FF2B5EF4-FFF2-40B4-BE49-F238E27FC236}">
                  <a16:creationId xmlns:a16="http://schemas.microsoft.com/office/drawing/2014/main" id="{350B68E0-B383-4391-AA91-C6CD4DC332F2}"/>
                </a:ext>
              </a:extLst>
            </p:cNvPr>
            <p:cNvSpPr>
              <a:spLocks/>
            </p:cNvSpPr>
            <p:nvPr/>
          </p:nvSpPr>
          <p:spPr bwMode="auto">
            <a:xfrm>
              <a:off x="797" y="387"/>
              <a:ext cx="198" cy="88"/>
            </a:xfrm>
            <a:custGeom>
              <a:avLst/>
              <a:gdLst>
                <a:gd name="T0" fmla="*/ 91 w 265"/>
                <a:gd name="T1" fmla="*/ 117 h 117"/>
                <a:gd name="T2" fmla="*/ 70 w 265"/>
                <a:gd name="T3" fmla="*/ 105 h 117"/>
                <a:gd name="T4" fmla="*/ 91 w 265"/>
                <a:gd name="T5" fmla="*/ 95 h 117"/>
                <a:gd name="T6" fmla="*/ 78 w 265"/>
                <a:gd name="T7" fmla="*/ 77 h 117"/>
                <a:gd name="T8" fmla="*/ 70 w 265"/>
                <a:gd name="T9" fmla="*/ 87 h 117"/>
                <a:gd name="T10" fmla="*/ 38 w 265"/>
                <a:gd name="T11" fmla="*/ 93 h 117"/>
                <a:gd name="T12" fmla="*/ 12 w 265"/>
                <a:gd name="T13" fmla="*/ 87 h 117"/>
                <a:gd name="T14" fmla="*/ 0 w 265"/>
                <a:gd name="T15" fmla="*/ 75 h 117"/>
                <a:gd name="T16" fmla="*/ 0 w 265"/>
                <a:gd name="T17" fmla="*/ 63 h 117"/>
                <a:gd name="T18" fmla="*/ 19 w 265"/>
                <a:gd name="T19" fmla="*/ 56 h 117"/>
                <a:gd name="T20" fmla="*/ 53 w 265"/>
                <a:gd name="T21" fmla="*/ 63 h 117"/>
                <a:gd name="T22" fmla="*/ 19 w 265"/>
                <a:gd name="T23" fmla="*/ 53 h 117"/>
                <a:gd name="T24" fmla="*/ 19 w 265"/>
                <a:gd name="T25" fmla="*/ 41 h 117"/>
                <a:gd name="T26" fmla="*/ 32 w 265"/>
                <a:gd name="T27" fmla="*/ 41 h 117"/>
                <a:gd name="T28" fmla="*/ 66 w 265"/>
                <a:gd name="T29" fmla="*/ 47 h 117"/>
                <a:gd name="T30" fmla="*/ 28 w 265"/>
                <a:gd name="T31" fmla="*/ 38 h 117"/>
                <a:gd name="T32" fmla="*/ 43 w 265"/>
                <a:gd name="T33" fmla="*/ 29 h 117"/>
                <a:gd name="T34" fmla="*/ 62 w 265"/>
                <a:gd name="T35" fmla="*/ 32 h 117"/>
                <a:gd name="T36" fmla="*/ 40 w 265"/>
                <a:gd name="T37" fmla="*/ 21 h 117"/>
                <a:gd name="T38" fmla="*/ 65 w 265"/>
                <a:gd name="T39" fmla="*/ 21 h 117"/>
                <a:gd name="T40" fmla="*/ 77 w 265"/>
                <a:gd name="T41" fmla="*/ 33 h 117"/>
                <a:gd name="T42" fmla="*/ 95 w 265"/>
                <a:gd name="T43" fmla="*/ 33 h 117"/>
                <a:gd name="T44" fmla="*/ 167 w 265"/>
                <a:gd name="T45" fmla="*/ 63 h 117"/>
                <a:gd name="T46" fmla="*/ 184 w 265"/>
                <a:gd name="T47" fmla="*/ 53 h 117"/>
                <a:gd name="T48" fmla="*/ 168 w 265"/>
                <a:gd name="T49" fmla="*/ 51 h 117"/>
                <a:gd name="T50" fmla="*/ 176 w 265"/>
                <a:gd name="T51" fmla="*/ 48 h 117"/>
                <a:gd name="T52" fmla="*/ 176 w 265"/>
                <a:gd name="T53" fmla="*/ 37 h 117"/>
                <a:gd name="T54" fmla="*/ 157 w 265"/>
                <a:gd name="T55" fmla="*/ 25 h 117"/>
                <a:gd name="T56" fmla="*/ 184 w 265"/>
                <a:gd name="T57" fmla="*/ 0 h 117"/>
                <a:gd name="T58" fmla="*/ 199 w 265"/>
                <a:gd name="T59" fmla="*/ 5 h 117"/>
                <a:gd name="T60" fmla="*/ 199 w 265"/>
                <a:gd name="T61" fmla="*/ 16 h 117"/>
                <a:gd name="T62" fmla="*/ 227 w 265"/>
                <a:gd name="T63" fmla="*/ 45 h 117"/>
                <a:gd name="T64" fmla="*/ 248 w 265"/>
                <a:gd name="T65" fmla="*/ 36 h 117"/>
                <a:gd name="T66" fmla="*/ 265 w 265"/>
                <a:gd name="T67" fmla="*/ 56 h 117"/>
                <a:gd name="T68" fmla="*/ 240 w 265"/>
                <a:gd name="T69" fmla="*/ 93 h 117"/>
                <a:gd name="T70" fmla="*/ 191 w 265"/>
                <a:gd name="T71" fmla="*/ 91 h 117"/>
                <a:gd name="T72" fmla="*/ 140 w 265"/>
                <a:gd name="T73" fmla="*/ 105 h 117"/>
                <a:gd name="T74" fmla="*/ 91 w 265"/>
                <a:gd name="T75"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5" h="117">
                  <a:moveTo>
                    <a:pt x="91" y="117"/>
                  </a:moveTo>
                  <a:cubicBezTo>
                    <a:pt x="82" y="117"/>
                    <a:pt x="70" y="110"/>
                    <a:pt x="70" y="105"/>
                  </a:cubicBezTo>
                  <a:cubicBezTo>
                    <a:pt x="70" y="93"/>
                    <a:pt x="81" y="95"/>
                    <a:pt x="91" y="95"/>
                  </a:cubicBezTo>
                  <a:cubicBezTo>
                    <a:pt x="87" y="89"/>
                    <a:pt x="80" y="85"/>
                    <a:pt x="78" y="77"/>
                  </a:cubicBezTo>
                  <a:cubicBezTo>
                    <a:pt x="74" y="78"/>
                    <a:pt x="70" y="83"/>
                    <a:pt x="70" y="87"/>
                  </a:cubicBezTo>
                  <a:cubicBezTo>
                    <a:pt x="57" y="89"/>
                    <a:pt x="47" y="93"/>
                    <a:pt x="38" y="93"/>
                  </a:cubicBezTo>
                  <a:cubicBezTo>
                    <a:pt x="28" y="93"/>
                    <a:pt x="17" y="87"/>
                    <a:pt x="12" y="87"/>
                  </a:cubicBezTo>
                  <a:cubicBezTo>
                    <a:pt x="6" y="87"/>
                    <a:pt x="0" y="82"/>
                    <a:pt x="0" y="75"/>
                  </a:cubicBezTo>
                  <a:cubicBezTo>
                    <a:pt x="0" y="67"/>
                    <a:pt x="3" y="69"/>
                    <a:pt x="0" y="63"/>
                  </a:cubicBezTo>
                  <a:cubicBezTo>
                    <a:pt x="8" y="62"/>
                    <a:pt x="12" y="56"/>
                    <a:pt x="19" y="56"/>
                  </a:cubicBezTo>
                  <a:cubicBezTo>
                    <a:pt x="34" y="56"/>
                    <a:pt x="42" y="63"/>
                    <a:pt x="53" y="63"/>
                  </a:cubicBezTo>
                  <a:cubicBezTo>
                    <a:pt x="40" y="62"/>
                    <a:pt x="29" y="57"/>
                    <a:pt x="19" y="53"/>
                  </a:cubicBezTo>
                  <a:cubicBezTo>
                    <a:pt x="19" y="41"/>
                    <a:pt x="19" y="41"/>
                    <a:pt x="19" y="41"/>
                  </a:cubicBezTo>
                  <a:cubicBezTo>
                    <a:pt x="25" y="40"/>
                    <a:pt x="32" y="41"/>
                    <a:pt x="32" y="41"/>
                  </a:cubicBezTo>
                  <a:cubicBezTo>
                    <a:pt x="35" y="41"/>
                    <a:pt x="59" y="46"/>
                    <a:pt x="66" y="47"/>
                  </a:cubicBezTo>
                  <a:cubicBezTo>
                    <a:pt x="52" y="44"/>
                    <a:pt x="39" y="45"/>
                    <a:pt x="28" y="38"/>
                  </a:cubicBezTo>
                  <a:cubicBezTo>
                    <a:pt x="31" y="33"/>
                    <a:pt x="37" y="29"/>
                    <a:pt x="43" y="29"/>
                  </a:cubicBezTo>
                  <a:cubicBezTo>
                    <a:pt x="53" y="29"/>
                    <a:pt x="56" y="32"/>
                    <a:pt x="62" y="32"/>
                  </a:cubicBezTo>
                  <a:cubicBezTo>
                    <a:pt x="53" y="32"/>
                    <a:pt x="40" y="31"/>
                    <a:pt x="40" y="21"/>
                  </a:cubicBezTo>
                  <a:cubicBezTo>
                    <a:pt x="53" y="19"/>
                    <a:pt x="58" y="21"/>
                    <a:pt x="65" y="21"/>
                  </a:cubicBezTo>
                  <a:cubicBezTo>
                    <a:pt x="68" y="21"/>
                    <a:pt x="77" y="24"/>
                    <a:pt x="77" y="33"/>
                  </a:cubicBezTo>
                  <a:cubicBezTo>
                    <a:pt x="87" y="33"/>
                    <a:pt x="93" y="33"/>
                    <a:pt x="95" y="33"/>
                  </a:cubicBezTo>
                  <a:cubicBezTo>
                    <a:pt x="118" y="33"/>
                    <a:pt x="134" y="63"/>
                    <a:pt x="167" y="63"/>
                  </a:cubicBezTo>
                  <a:cubicBezTo>
                    <a:pt x="177" y="63"/>
                    <a:pt x="181" y="60"/>
                    <a:pt x="184" y="53"/>
                  </a:cubicBezTo>
                  <a:cubicBezTo>
                    <a:pt x="175" y="53"/>
                    <a:pt x="171" y="52"/>
                    <a:pt x="168" y="51"/>
                  </a:cubicBezTo>
                  <a:cubicBezTo>
                    <a:pt x="169" y="49"/>
                    <a:pt x="174" y="48"/>
                    <a:pt x="176" y="48"/>
                  </a:cubicBezTo>
                  <a:cubicBezTo>
                    <a:pt x="176" y="37"/>
                    <a:pt x="176" y="37"/>
                    <a:pt x="176" y="37"/>
                  </a:cubicBezTo>
                  <a:cubicBezTo>
                    <a:pt x="171" y="36"/>
                    <a:pt x="157" y="32"/>
                    <a:pt x="157" y="25"/>
                  </a:cubicBezTo>
                  <a:cubicBezTo>
                    <a:pt x="157" y="13"/>
                    <a:pt x="177" y="6"/>
                    <a:pt x="184" y="0"/>
                  </a:cubicBezTo>
                  <a:cubicBezTo>
                    <a:pt x="189" y="3"/>
                    <a:pt x="193" y="5"/>
                    <a:pt x="199" y="5"/>
                  </a:cubicBezTo>
                  <a:cubicBezTo>
                    <a:pt x="198" y="12"/>
                    <a:pt x="199" y="14"/>
                    <a:pt x="199" y="16"/>
                  </a:cubicBezTo>
                  <a:cubicBezTo>
                    <a:pt x="199" y="28"/>
                    <a:pt x="213" y="45"/>
                    <a:pt x="227" y="45"/>
                  </a:cubicBezTo>
                  <a:cubicBezTo>
                    <a:pt x="234" y="45"/>
                    <a:pt x="238" y="36"/>
                    <a:pt x="248" y="36"/>
                  </a:cubicBezTo>
                  <a:cubicBezTo>
                    <a:pt x="257" y="36"/>
                    <a:pt x="265" y="46"/>
                    <a:pt x="265" y="56"/>
                  </a:cubicBezTo>
                  <a:cubicBezTo>
                    <a:pt x="265" y="67"/>
                    <a:pt x="247" y="90"/>
                    <a:pt x="240" y="93"/>
                  </a:cubicBezTo>
                  <a:cubicBezTo>
                    <a:pt x="236" y="94"/>
                    <a:pt x="191" y="89"/>
                    <a:pt x="191" y="91"/>
                  </a:cubicBezTo>
                  <a:cubicBezTo>
                    <a:pt x="191" y="93"/>
                    <a:pt x="143" y="104"/>
                    <a:pt x="140" y="105"/>
                  </a:cubicBezTo>
                  <a:cubicBezTo>
                    <a:pt x="125" y="111"/>
                    <a:pt x="110" y="117"/>
                    <a:pt x="91" y="117"/>
                  </a:cubicBezTo>
                  <a:close/>
                </a:path>
              </a:pathLst>
            </a:custGeom>
            <a:solidFill>
              <a:schemeClr val="tx2">
                <a:lumMod val="40000"/>
                <a:lumOff val="60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76" name="Freeform 122">
              <a:extLst>
                <a:ext uri="{FF2B5EF4-FFF2-40B4-BE49-F238E27FC236}">
                  <a16:creationId xmlns:a16="http://schemas.microsoft.com/office/drawing/2014/main" id="{6985892A-6A1D-4806-A02D-A12AFBD4F5F0}"/>
                </a:ext>
              </a:extLst>
            </p:cNvPr>
            <p:cNvSpPr>
              <a:spLocks/>
            </p:cNvSpPr>
            <p:nvPr/>
          </p:nvSpPr>
          <p:spPr bwMode="auto">
            <a:xfrm>
              <a:off x="768" y="417"/>
              <a:ext cx="27" cy="22"/>
            </a:xfrm>
            <a:custGeom>
              <a:avLst/>
              <a:gdLst>
                <a:gd name="T0" fmla="*/ 13 w 36"/>
                <a:gd name="T1" fmla="*/ 29 h 29"/>
                <a:gd name="T2" fmla="*/ 0 w 36"/>
                <a:gd name="T3" fmla="*/ 19 h 29"/>
                <a:gd name="T4" fmla="*/ 36 w 36"/>
                <a:gd name="T5" fmla="*/ 1 h 29"/>
                <a:gd name="T6" fmla="*/ 13 w 36"/>
                <a:gd name="T7" fmla="*/ 29 h 29"/>
              </a:gdLst>
              <a:ahLst/>
              <a:cxnLst>
                <a:cxn ang="0">
                  <a:pos x="T0" y="T1"/>
                </a:cxn>
                <a:cxn ang="0">
                  <a:pos x="T2" y="T3"/>
                </a:cxn>
                <a:cxn ang="0">
                  <a:pos x="T4" y="T5"/>
                </a:cxn>
                <a:cxn ang="0">
                  <a:pos x="T6" y="T7"/>
                </a:cxn>
              </a:cxnLst>
              <a:rect l="0" t="0" r="r" b="b"/>
              <a:pathLst>
                <a:path w="36" h="29">
                  <a:moveTo>
                    <a:pt x="13" y="29"/>
                  </a:moveTo>
                  <a:cubicBezTo>
                    <a:pt x="7" y="29"/>
                    <a:pt x="0" y="25"/>
                    <a:pt x="0" y="19"/>
                  </a:cubicBezTo>
                  <a:cubicBezTo>
                    <a:pt x="0" y="7"/>
                    <a:pt x="28" y="0"/>
                    <a:pt x="36" y="1"/>
                  </a:cubicBezTo>
                  <a:cubicBezTo>
                    <a:pt x="34" y="12"/>
                    <a:pt x="23" y="29"/>
                    <a:pt x="13" y="29"/>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77" name="Freeform 123">
              <a:extLst>
                <a:ext uri="{FF2B5EF4-FFF2-40B4-BE49-F238E27FC236}">
                  <a16:creationId xmlns:a16="http://schemas.microsoft.com/office/drawing/2014/main" id="{E28FCCE3-E5A6-40EF-AE16-13C19B4E990D}"/>
                </a:ext>
              </a:extLst>
            </p:cNvPr>
            <p:cNvSpPr>
              <a:spLocks/>
            </p:cNvSpPr>
            <p:nvPr/>
          </p:nvSpPr>
          <p:spPr bwMode="auto">
            <a:xfrm>
              <a:off x="841" y="388"/>
              <a:ext cx="19" cy="8"/>
            </a:xfrm>
            <a:custGeom>
              <a:avLst/>
              <a:gdLst>
                <a:gd name="T0" fmla="*/ 9 w 26"/>
                <a:gd name="T1" fmla="*/ 11 h 11"/>
                <a:gd name="T2" fmla="*/ 0 w 26"/>
                <a:gd name="T3" fmla="*/ 0 h 11"/>
                <a:gd name="T4" fmla="*/ 26 w 26"/>
                <a:gd name="T5" fmla="*/ 0 h 11"/>
                <a:gd name="T6" fmla="*/ 26 w 26"/>
                <a:gd name="T7" fmla="*/ 11 h 11"/>
                <a:gd name="T8" fmla="*/ 9 w 26"/>
                <a:gd name="T9" fmla="*/ 11 h 11"/>
              </a:gdLst>
              <a:ahLst/>
              <a:cxnLst>
                <a:cxn ang="0">
                  <a:pos x="T0" y="T1"/>
                </a:cxn>
                <a:cxn ang="0">
                  <a:pos x="T2" y="T3"/>
                </a:cxn>
                <a:cxn ang="0">
                  <a:pos x="T4" y="T5"/>
                </a:cxn>
                <a:cxn ang="0">
                  <a:pos x="T6" y="T7"/>
                </a:cxn>
                <a:cxn ang="0">
                  <a:pos x="T8" y="T9"/>
                </a:cxn>
              </a:cxnLst>
              <a:rect l="0" t="0" r="r" b="b"/>
              <a:pathLst>
                <a:path w="26" h="11">
                  <a:moveTo>
                    <a:pt x="9" y="11"/>
                  </a:moveTo>
                  <a:cubicBezTo>
                    <a:pt x="6" y="11"/>
                    <a:pt x="0" y="8"/>
                    <a:pt x="0" y="0"/>
                  </a:cubicBezTo>
                  <a:cubicBezTo>
                    <a:pt x="26" y="0"/>
                    <a:pt x="26" y="0"/>
                    <a:pt x="26" y="0"/>
                  </a:cubicBezTo>
                  <a:cubicBezTo>
                    <a:pt x="26" y="11"/>
                    <a:pt x="26" y="11"/>
                    <a:pt x="26" y="11"/>
                  </a:cubicBezTo>
                  <a:cubicBezTo>
                    <a:pt x="23" y="11"/>
                    <a:pt x="9" y="11"/>
                    <a:pt x="9" y="1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78" name="Freeform 124">
              <a:extLst>
                <a:ext uri="{FF2B5EF4-FFF2-40B4-BE49-F238E27FC236}">
                  <a16:creationId xmlns:a16="http://schemas.microsoft.com/office/drawing/2014/main" id="{1EB63305-73DF-4F92-B2B2-A6F1135BA660}"/>
                </a:ext>
              </a:extLst>
            </p:cNvPr>
            <p:cNvSpPr>
              <a:spLocks/>
            </p:cNvSpPr>
            <p:nvPr/>
          </p:nvSpPr>
          <p:spPr bwMode="auto">
            <a:xfrm>
              <a:off x="712" y="361"/>
              <a:ext cx="113" cy="66"/>
            </a:xfrm>
            <a:custGeom>
              <a:avLst/>
              <a:gdLst>
                <a:gd name="T0" fmla="*/ 151 w 151"/>
                <a:gd name="T1" fmla="*/ 14 h 88"/>
                <a:gd name="T2" fmla="*/ 141 w 151"/>
                <a:gd name="T3" fmla="*/ 27 h 88"/>
                <a:gd name="T4" fmla="*/ 147 w 151"/>
                <a:gd name="T5" fmla="*/ 43 h 88"/>
                <a:gd name="T6" fmla="*/ 115 w 151"/>
                <a:gd name="T7" fmla="*/ 68 h 88"/>
                <a:gd name="T8" fmla="*/ 96 w 151"/>
                <a:gd name="T9" fmla="*/ 46 h 88"/>
                <a:gd name="T10" fmla="*/ 70 w 151"/>
                <a:gd name="T11" fmla="*/ 71 h 88"/>
                <a:gd name="T12" fmla="*/ 54 w 151"/>
                <a:gd name="T13" fmla="*/ 88 h 88"/>
                <a:gd name="T14" fmla="*/ 41 w 151"/>
                <a:gd name="T15" fmla="*/ 76 h 88"/>
                <a:gd name="T16" fmla="*/ 20 w 151"/>
                <a:gd name="T17" fmla="*/ 76 h 88"/>
                <a:gd name="T18" fmla="*/ 7 w 151"/>
                <a:gd name="T19" fmla="*/ 83 h 88"/>
                <a:gd name="T20" fmla="*/ 0 w 151"/>
                <a:gd name="T21" fmla="*/ 71 h 88"/>
                <a:gd name="T22" fmla="*/ 16 w 151"/>
                <a:gd name="T23" fmla="*/ 56 h 88"/>
                <a:gd name="T24" fmla="*/ 53 w 151"/>
                <a:gd name="T25" fmla="*/ 40 h 88"/>
                <a:gd name="T26" fmla="*/ 92 w 151"/>
                <a:gd name="T27" fmla="*/ 11 h 88"/>
                <a:gd name="T28" fmla="*/ 106 w 151"/>
                <a:gd name="T29" fmla="*/ 13 h 88"/>
                <a:gd name="T30" fmla="*/ 151 w 151"/>
                <a:gd name="T31" fmla="*/ 1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1" h="88">
                  <a:moveTo>
                    <a:pt x="151" y="14"/>
                  </a:moveTo>
                  <a:cubicBezTo>
                    <a:pt x="151" y="20"/>
                    <a:pt x="147" y="25"/>
                    <a:pt x="141" y="27"/>
                  </a:cubicBezTo>
                  <a:cubicBezTo>
                    <a:pt x="142" y="35"/>
                    <a:pt x="147" y="36"/>
                    <a:pt x="147" y="43"/>
                  </a:cubicBezTo>
                  <a:cubicBezTo>
                    <a:pt x="115" y="68"/>
                    <a:pt x="115" y="68"/>
                    <a:pt x="115" y="68"/>
                  </a:cubicBezTo>
                  <a:cubicBezTo>
                    <a:pt x="102" y="68"/>
                    <a:pt x="103" y="50"/>
                    <a:pt x="96" y="46"/>
                  </a:cubicBezTo>
                  <a:cubicBezTo>
                    <a:pt x="94" y="60"/>
                    <a:pt x="83" y="72"/>
                    <a:pt x="70" y="71"/>
                  </a:cubicBezTo>
                  <a:cubicBezTo>
                    <a:pt x="69" y="79"/>
                    <a:pt x="63" y="88"/>
                    <a:pt x="54" y="88"/>
                  </a:cubicBezTo>
                  <a:cubicBezTo>
                    <a:pt x="48" y="88"/>
                    <a:pt x="43" y="79"/>
                    <a:pt x="41" y="76"/>
                  </a:cubicBezTo>
                  <a:cubicBezTo>
                    <a:pt x="32" y="81"/>
                    <a:pt x="28" y="76"/>
                    <a:pt x="20" y="76"/>
                  </a:cubicBezTo>
                  <a:cubicBezTo>
                    <a:pt x="16" y="76"/>
                    <a:pt x="13" y="82"/>
                    <a:pt x="7" y="83"/>
                  </a:cubicBezTo>
                  <a:cubicBezTo>
                    <a:pt x="6" y="77"/>
                    <a:pt x="0" y="73"/>
                    <a:pt x="0" y="71"/>
                  </a:cubicBezTo>
                  <a:cubicBezTo>
                    <a:pt x="0" y="69"/>
                    <a:pt x="13" y="58"/>
                    <a:pt x="16" y="56"/>
                  </a:cubicBezTo>
                  <a:cubicBezTo>
                    <a:pt x="28" y="50"/>
                    <a:pt x="40" y="48"/>
                    <a:pt x="53" y="40"/>
                  </a:cubicBezTo>
                  <a:cubicBezTo>
                    <a:pt x="67" y="32"/>
                    <a:pt x="71" y="11"/>
                    <a:pt x="92" y="11"/>
                  </a:cubicBezTo>
                  <a:cubicBezTo>
                    <a:pt x="98" y="11"/>
                    <a:pt x="99" y="12"/>
                    <a:pt x="106" y="13"/>
                  </a:cubicBezTo>
                  <a:cubicBezTo>
                    <a:pt x="106" y="13"/>
                    <a:pt x="151" y="0"/>
                    <a:pt x="151" y="14"/>
                  </a:cubicBezTo>
                  <a:close/>
                </a:path>
              </a:pathLst>
            </a:custGeom>
            <a:solidFill>
              <a:srgbClr val="00B0F0"/>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79" name="Freeform 125">
              <a:extLst>
                <a:ext uri="{FF2B5EF4-FFF2-40B4-BE49-F238E27FC236}">
                  <a16:creationId xmlns:a16="http://schemas.microsoft.com/office/drawing/2014/main" id="{F4A3F30B-DD80-44A9-BB43-80295E84E681}"/>
                </a:ext>
              </a:extLst>
            </p:cNvPr>
            <p:cNvSpPr>
              <a:spLocks/>
            </p:cNvSpPr>
            <p:nvPr/>
          </p:nvSpPr>
          <p:spPr bwMode="auto">
            <a:xfrm>
              <a:off x="863" y="319"/>
              <a:ext cx="65" cy="21"/>
            </a:xfrm>
            <a:custGeom>
              <a:avLst/>
              <a:gdLst>
                <a:gd name="T0" fmla="*/ 34 w 87"/>
                <a:gd name="T1" fmla="*/ 28 h 28"/>
                <a:gd name="T2" fmla="*/ 15 w 87"/>
                <a:gd name="T3" fmla="*/ 22 h 28"/>
                <a:gd name="T4" fmla="*/ 0 w 87"/>
                <a:gd name="T5" fmla="*/ 28 h 28"/>
                <a:gd name="T6" fmla="*/ 55 w 87"/>
                <a:gd name="T7" fmla="*/ 0 h 28"/>
                <a:gd name="T8" fmla="*/ 87 w 87"/>
                <a:gd name="T9" fmla="*/ 20 h 28"/>
                <a:gd name="T10" fmla="*/ 67 w 87"/>
                <a:gd name="T11" fmla="*/ 28 h 28"/>
                <a:gd name="T12" fmla="*/ 34 w 87"/>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87" h="28">
                  <a:moveTo>
                    <a:pt x="34" y="28"/>
                  </a:moveTo>
                  <a:cubicBezTo>
                    <a:pt x="25" y="28"/>
                    <a:pt x="23" y="22"/>
                    <a:pt x="15" y="22"/>
                  </a:cubicBezTo>
                  <a:cubicBezTo>
                    <a:pt x="9" y="22"/>
                    <a:pt x="6" y="27"/>
                    <a:pt x="0" y="28"/>
                  </a:cubicBezTo>
                  <a:cubicBezTo>
                    <a:pt x="0" y="18"/>
                    <a:pt x="45" y="0"/>
                    <a:pt x="55" y="0"/>
                  </a:cubicBezTo>
                  <a:cubicBezTo>
                    <a:pt x="71" y="0"/>
                    <a:pt x="84" y="10"/>
                    <a:pt x="87" y="20"/>
                  </a:cubicBezTo>
                  <a:cubicBezTo>
                    <a:pt x="81" y="23"/>
                    <a:pt x="76" y="28"/>
                    <a:pt x="67" y="28"/>
                  </a:cubicBezTo>
                  <a:cubicBezTo>
                    <a:pt x="46" y="28"/>
                    <a:pt x="51" y="28"/>
                    <a:pt x="34" y="28"/>
                  </a:cubicBezTo>
                  <a:close/>
                </a:path>
              </a:pathLst>
            </a:custGeom>
            <a:solidFill>
              <a:schemeClr val="tx2">
                <a:lumMod val="40000"/>
                <a:lumOff val="60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80" name="Freeform 126">
              <a:extLst>
                <a:ext uri="{FF2B5EF4-FFF2-40B4-BE49-F238E27FC236}">
                  <a16:creationId xmlns:a16="http://schemas.microsoft.com/office/drawing/2014/main" id="{7E985905-7607-43AE-9410-586B86EAF2F7}"/>
                </a:ext>
              </a:extLst>
            </p:cNvPr>
            <p:cNvSpPr>
              <a:spLocks/>
            </p:cNvSpPr>
            <p:nvPr/>
          </p:nvSpPr>
          <p:spPr bwMode="auto">
            <a:xfrm>
              <a:off x="865" y="343"/>
              <a:ext cx="57" cy="31"/>
            </a:xfrm>
            <a:custGeom>
              <a:avLst/>
              <a:gdLst>
                <a:gd name="T0" fmla="*/ 65 w 76"/>
                <a:gd name="T1" fmla="*/ 18 h 42"/>
                <a:gd name="T2" fmla="*/ 24 w 76"/>
                <a:gd name="T3" fmla="*/ 42 h 42"/>
                <a:gd name="T4" fmla="*/ 0 w 76"/>
                <a:gd name="T5" fmla="*/ 20 h 42"/>
                <a:gd name="T6" fmla="*/ 62 w 76"/>
                <a:gd name="T7" fmla="*/ 0 h 42"/>
                <a:gd name="T8" fmla="*/ 76 w 76"/>
                <a:gd name="T9" fmla="*/ 8 h 42"/>
                <a:gd name="T10" fmla="*/ 43 w 76"/>
                <a:gd name="T11" fmla="*/ 18 h 42"/>
                <a:gd name="T12" fmla="*/ 65 w 76"/>
                <a:gd name="T13" fmla="*/ 18 h 42"/>
              </a:gdLst>
              <a:ahLst/>
              <a:cxnLst>
                <a:cxn ang="0">
                  <a:pos x="T0" y="T1"/>
                </a:cxn>
                <a:cxn ang="0">
                  <a:pos x="T2" y="T3"/>
                </a:cxn>
                <a:cxn ang="0">
                  <a:pos x="T4" y="T5"/>
                </a:cxn>
                <a:cxn ang="0">
                  <a:pos x="T6" y="T7"/>
                </a:cxn>
                <a:cxn ang="0">
                  <a:pos x="T8" y="T9"/>
                </a:cxn>
                <a:cxn ang="0">
                  <a:pos x="T10" y="T11"/>
                </a:cxn>
                <a:cxn ang="0">
                  <a:pos x="T12" y="T13"/>
                </a:cxn>
              </a:cxnLst>
              <a:rect l="0" t="0" r="r" b="b"/>
              <a:pathLst>
                <a:path w="76" h="42">
                  <a:moveTo>
                    <a:pt x="65" y="18"/>
                  </a:moveTo>
                  <a:cubicBezTo>
                    <a:pt x="66" y="34"/>
                    <a:pt x="41" y="42"/>
                    <a:pt x="24" y="42"/>
                  </a:cubicBezTo>
                  <a:cubicBezTo>
                    <a:pt x="13" y="42"/>
                    <a:pt x="0" y="27"/>
                    <a:pt x="0" y="20"/>
                  </a:cubicBezTo>
                  <a:cubicBezTo>
                    <a:pt x="0" y="2"/>
                    <a:pt x="46" y="0"/>
                    <a:pt x="62" y="0"/>
                  </a:cubicBezTo>
                  <a:cubicBezTo>
                    <a:pt x="71" y="0"/>
                    <a:pt x="74" y="5"/>
                    <a:pt x="76" y="8"/>
                  </a:cubicBezTo>
                  <a:cubicBezTo>
                    <a:pt x="68" y="15"/>
                    <a:pt x="55" y="18"/>
                    <a:pt x="43" y="18"/>
                  </a:cubicBezTo>
                  <a:lnTo>
                    <a:pt x="65" y="18"/>
                  </a:lnTo>
                  <a:close/>
                </a:path>
              </a:pathLst>
            </a:custGeom>
            <a:solidFill>
              <a:schemeClr val="tx2">
                <a:lumMod val="40000"/>
                <a:lumOff val="60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81" name="Freeform 127">
              <a:extLst>
                <a:ext uri="{FF2B5EF4-FFF2-40B4-BE49-F238E27FC236}">
                  <a16:creationId xmlns:a16="http://schemas.microsoft.com/office/drawing/2014/main" id="{9DA6515E-E489-43A3-8AEA-A9795E2872D0}"/>
                </a:ext>
              </a:extLst>
            </p:cNvPr>
            <p:cNvSpPr>
              <a:spLocks/>
            </p:cNvSpPr>
            <p:nvPr/>
          </p:nvSpPr>
          <p:spPr bwMode="auto">
            <a:xfrm>
              <a:off x="838" y="338"/>
              <a:ext cx="19" cy="24"/>
            </a:xfrm>
            <a:custGeom>
              <a:avLst/>
              <a:gdLst>
                <a:gd name="T0" fmla="*/ 26 w 26"/>
                <a:gd name="T1" fmla="*/ 22 h 32"/>
                <a:gd name="T2" fmla="*/ 15 w 26"/>
                <a:gd name="T3" fmla="*/ 32 h 32"/>
                <a:gd name="T4" fmla="*/ 0 w 26"/>
                <a:gd name="T5" fmla="*/ 20 h 32"/>
                <a:gd name="T6" fmla="*/ 26 w 26"/>
                <a:gd name="T7" fmla="*/ 22 h 32"/>
              </a:gdLst>
              <a:ahLst/>
              <a:cxnLst>
                <a:cxn ang="0">
                  <a:pos x="T0" y="T1"/>
                </a:cxn>
                <a:cxn ang="0">
                  <a:pos x="T2" y="T3"/>
                </a:cxn>
                <a:cxn ang="0">
                  <a:pos x="T4" y="T5"/>
                </a:cxn>
                <a:cxn ang="0">
                  <a:pos x="T6" y="T7"/>
                </a:cxn>
              </a:cxnLst>
              <a:rect l="0" t="0" r="r" b="b"/>
              <a:pathLst>
                <a:path w="26" h="32">
                  <a:moveTo>
                    <a:pt x="26" y="22"/>
                  </a:moveTo>
                  <a:cubicBezTo>
                    <a:pt x="22" y="27"/>
                    <a:pt x="20" y="32"/>
                    <a:pt x="15" y="32"/>
                  </a:cubicBezTo>
                  <a:cubicBezTo>
                    <a:pt x="8" y="32"/>
                    <a:pt x="0" y="24"/>
                    <a:pt x="0" y="20"/>
                  </a:cubicBezTo>
                  <a:cubicBezTo>
                    <a:pt x="0" y="0"/>
                    <a:pt x="21" y="20"/>
                    <a:pt x="26" y="2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82" name="Freeform 128">
              <a:extLst>
                <a:ext uri="{FF2B5EF4-FFF2-40B4-BE49-F238E27FC236}">
                  <a16:creationId xmlns:a16="http://schemas.microsoft.com/office/drawing/2014/main" id="{5AFB4181-AD48-4DA4-A282-7A22E325EFBB}"/>
                </a:ext>
              </a:extLst>
            </p:cNvPr>
            <p:cNvSpPr>
              <a:spLocks/>
            </p:cNvSpPr>
            <p:nvPr/>
          </p:nvSpPr>
          <p:spPr bwMode="auto">
            <a:xfrm>
              <a:off x="1047" y="493"/>
              <a:ext cx="96" cy="83"/>
            </a:xfrm>
            <a:custGeom>
              <a:avLst/>
              <a:gdLst>
                <a:gd name="T0" fmla="*/ 114 w 129"/>
                <a:gd name="T1" fmla="*/ 42 h 111"/>
                <a:gd name="T2" fmla="*/ 111 w 129"/>
                <a:gd name="T3" fmla="*/ 54 h 111"/>
                <a:gd name="T4" fmla="*/ 129 w 129"/>
                <a:gd name="T5" fmla="*/ 58 h 111"/>
                <a:gd name="T6" fmla="*/ 98 w 129"/>
                <a:gd name="T7" fmla="*/ 99 h 111"/>
                <a:gd name="T8" fmla="*/ 83 w 129"/>
                <a:gd name="T9" fmla="*/ 111 h 111"/>
                <a:gd name="T10" fmla="*/ 67 w 129"/>
                <a:gd name="T11" fmla="*/ 97 h 111"/>
                <a:gd name="T12" fmla="*/ 0 w 129"/>
                <a:gd name="T13" fmla="*/ 55 h 111"/>
                <a:gd name="T14" fmla="*/ 0 w 129"/>
                <a:gd name="T15" fmla="*/ 42 h 111"/>
                <a:gd name="T16" fmla="*/ 34 w 129"/>
                <a:gd name="T17" fmla="*/ 51 h 111"/>
                <a:gd name="T18" fmla="*/ 45 w 129"/>
                <a:gd name="T19" fmla="*/ 51 h 111"/>
                <a:gd name="T20" fmla="*/ 45 w 129"/>
                <a:gd name="T21" fmla="*/ 30 h 111"/>
                <a:gd name="T22" fmla="*/ 21 w 129"/>
                <a:gd name="T23" fmla="*/ 19 h 111"/>
                <a:gd name="T24" fmla="*/ 27 w 129"/>
                <a:gd name="T25" fmla="*/ 13 h 111"/>
                <a:gd name="T26" fmla="*/ 72 w 129"/>
                <a:gd name="T27" fmla="*/ 4 h 111"/>
                <a:gd name="T28" fmla="*/ 102 w 129"/>
                <a:gd name="T29" fmla="*/ 4 h 111"/>
                <a:gd name="T30" fmla="*/ 110 w 129"/>
                <a:gd name="T31" fmla="*/ 11 h 111"/>
                <a:gd name="T32" fmla="*/ 86 w 129"/>
                <a:gd name="T33" fmla="*/ 41 h 111"/>
                <a:gd name="T34" fmla="*/ 114 w 129"/>
                <a:gd name="T35" fmla="*/ 4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11">
                  <a:moveTo>
                    <a:pt x="114" y="42"/>
                  </a:moveTo>
                  <a:cubicBezTo>
                    <a:pt x="114" y="53"/>
                    <a:pt x="111" y="46"/>
                    <a:pt x="111" y="54"/>
                  </a:cubicBezTo>
                  <a:cubicBezTo>
                    <a:pt x="114" y="54"/>
                    <a:pt x="124" y="56"/>
                    <a:pt x="129" y="58"/>
                  </a:cubicBezTo>
                  <a:cubicBezTo>
                    <a:pt x="125" y="101"/>
                    <a:pt x="123" y="89"/>
                    <a:pt x="98" y="99"/>
                  </a:cubicBezTo>
                  <a:cubicBezTo>
                    <a:pt x="92" y="101"/>
                    <a:pt x="90" y="111"/>
                    <a:pt x="83" y="111"/>
                  </a:cubicBezTo>
                  <a:cubicBezTo>
                    <a:pt x="73" y="111"/>
                    <a:pt x="71" y="102"/>
                    <a:pt x="67" y="97"/>
                  </a:cubicBezTo>
                  <a:cubicBezTo>
                    <a:pt x="45" y="75"/>
                    <a:pt x="22" y="78"/>
                    <a:pt x="0" y="55"/>
                  </a:cubicBezTo>
                  <a:cubicBezTo>
                    <a:pt x="0" y="42"/>
                    <a:pt x="0" y="42"/>
                    <a:pt x="0" y="42"/>
                  </a:cubicBezTo>
                  <a:cubicBezTo>
                    <a:pt x="10" y="42"/>
                    <a:pt x="21" y="51"/>
                    <a:pt x="34" y="51"/>
                  </a:cubicBezTo>
                  <a:cubicBezTo>
                    <a:pt x="42" y="51"/>
                    <a:pt x="39" y="51"/>
                    <a:pt x="45" y="51"/>
                  </a:cubicBezTo>
                  <a:cubicBezTo>
                    <a:pt x="45" y="30"/>
                    <a:pt x="45" y="30"/>
                    <a:pt x="45" y="30"/>
                  </a:cubicBezTo>
                  <a:cubicBezTo>
                    <a:pt x="36" y="28"/>
                    <a:pt x="21" y="30"/>
                    <a:pt x="21" y="19"/>
                  </a:cubicBezTo>
                  <a:cubicBezTo>
                    <a:pt x="21" y="17"/>
                    <a:pt x="26" y="15"/>
                    <a:pt x="27" y="13"/>
                  </a:cubicBezTo>
                  <a:cubicBezTo>
                    <a:pt x="39" y="0"/>
                    <a:pt x="55" y="4"/>
                    <a:pt x="72" y="4"/>
                  </a:cubicBezTo>
                  <a:cubicBezTo>
                    <a:pt x="86" y="4"/>
                    <a:pt x="102" y="4"/>
                    <a:pt x="102" y="4"/>
                  </a:cubicBezTo>
                  <a:cubicBezTo>
                    <a:pt x="105" y="4"/>
                    <a:pt x="110" y="8"/>
                    <a:pt x="110" y="11"/>
                  </a:cubicBezTo>
                  <a:cubicBezTo>
                    <a:pt x="110" y="27"/>
                    <a:pt x="91" y="34"/>
                    <a:pt x="86" y="41"/>
                  </a:cubicBezTo>
                  <a:cubicBezTo>
                    <a:pt x="92" y="40"/>
                    <a:pt x="114" y="33"/>
                    <a:pt x="114" y="42"/>
                  </a:cubicBezTo>
                  <a:close/>
                </a:path>
              </a:pathLst>
            </a:custGeom>
            <a:solidFill>
              <a:schemeClr val="tx2">
                <a:lumMod val="40000"/>
                <a:lumOff val="60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83" name="Freeform 129">
              <a:extLst>
                <a:ext uri="{FF2B5EF4-FFF2-40B4-BE49-F238E27FC236}">
                  <a16:creationId xmlns:a16="http://schemas.microsoft.com/office/drawing/2014/main" id="{CAA96423-8975-4667-967C-221D306284A4}"/>
                </a:ext>
              </a:extLst>
            </p:cNvPr>
            <p:cNvSpPr>
              <a:spLocks/>
            </p:cNvSpPr>
            <p:nvPr/>
          </p:nvSpPr>
          <p:spPr bwMode="auto">
            <a:xfrm>
              <a:off x="1012" y="395"/>
              <a:ext cx="108" cy="60"/>
            </a:xfrm>
            <a:custGeom>
              <a:avLst/>
              <a:gdLst>
                <a:gd name="T0" fmla="*/ 8 w 144"/>
                <a:gd name="T1" fmla="*/ 19 h 80"/>
                <a:gd name="T2" fmla="*/ 0 w 144"/>
                <a:gd name="T3" fmla="*/ 3 h 80"/>
                <a:gd name="T4" fmla="*/ 9 w 144"/>
                <a:gd name="T5" fmla="*/ 3 h 80"/>
                <a:gd name="T6" fmla="*/ 66 w 144"/>
                <a:gd name="T7" fmla="*/ 37 h 80"/>
                <a:gd name="T8" fmla="*/ 51 w 144"/>
                <a:gd name="T9" fmla="*/ 23 h 80"/>
                <a:gd name="T10" fmla="*/ 51 w 144"/>
                <a:gd name="T11" fmla="*/ 14 h 80"/>
                <a:gd name="T12" fmla="*/ 92 w 144"/>
                <a:gd name="T13" fmla="*/ 31 h 80"/>
                <a:gd name="T14" fmla="*/ 92 w 144"/>
                <a:gd name="T15" fmla="*/ 14 h 80"/>
                <a:gd name="T16" fmla="*/ 66 w 144"/>
                <a:gd name="T17" fmla="*/ 3 h 80"/>
                <a:gd name="T18" fmla="*/ 80 w 144"/>
                <a:gd name="T19" fmla="*/ 2 h 80"/>
                <a:gd name="T20" fmla="*/ 114 w 144"/>
                <a:gd name="T21" fmla="*/ 10 h 80"/>
                <a:gd name="T22" fmla="*/ 129 w 144"/>
                <a:gd name="T23" fmla="*/ 3 h 80"/>
                <a:gd name="T24" fmla="*/ 144 w 144"/>
                <a:gd name="T25" fmla="*/ 23 h 80"/>
                <a:gd name="T26" fmla="*/ 138 w 144"/>
                <a:gd name="T27" fmla="*/ 73 h 80"/>
                <a:gd name="T28" fmla="*/ 108 w 144"/>
                <a:gd name="T29" fmla="*/ 77 h 80"/>
                <a:gd name="T30" fmla="*/ 83 w 144"/>
                <a:gd name="T31" fmla="*/ 73 h 80"/>
                <a:gd name="T32" fmla="*/ 89 w 144"/>
                <a:gd name="T33" fmla="*/ 65 h 80"/>
                <a:gd name="T34" fmla="*/ 89 w 144"/>
                <a:gd name="T35" fmla="*/ 57 h 80"/>
                <a:gd name="T36" fmla="*/ 108 w 144"/>
                <a:gd name="T37" fmla="*/ 46 h 80"/>
                <a:gd name="T38" fmla="*/ 98 w 144"/>
                <a:gd name="T39" fmla="*/ 43 h 80"/>
                <a:gd name="T40" fmla="*/ 43 w 144"/>
                <a:gd name="T41" fmla="*/ 51 h 80"/>
                <a:gd name="T42" fmla="*/ 34 w 144"/>
                <a:gd name="T43" fmla="*/ 41 h 80"/>
                <a:gd name="T44" fmla="*/ 23 w 144"/>
                <a:gd name="T45" fmla="*/ 41 h 80"/>
                <a:gd name="T46" fmla="*/ 20 w 144"/>
                <a:gd name="T47" fmla="*/ 34 h 80"/>
                <a:gd name="T48" fmla="*/ 2 w 144"/>
                <a:gd name="T49" fmla="*/ 26 h 80"/>
                <a:gd name="T50" fmla="*/ 2 w 144"/>
                <a:gd name="T51" fmla="*/ 11 h 80"/>
                <a:gd name="T52" fmla="*/ 8 w 144"/>
                <a:gd name="T53" fmla="*/ 1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 h="80">
                  <a:moveTo>
                    <a:pt x="8" y="19"/>
                  </a:moveTo>
                  <a:cubicBezTo>
                    <a:pt x="5" y="15"/>
                    <a:pt x="0" y="11"/>
                    <a:pt x="0" y="3"/>
                  </a:cubicBezTo>
                  <a:cubicBezTo>
                    <a:pt x="3" y="3"/>
                    <a:pt x="6" y="3"/>
                    <a:pt x="9" y="3"/>
                  </a:cubicBezTo>
                  <a:cubicBezTo>
                    <a:pt x="31" y="3"/>
                    <a:pt x="42" y="44"/>
                    <a:pt x="66" y="37"/>
                  </a:cubicBezTo>
                  <a:cubicBezTo>
                    <a:pt x="60" y="33"/>
                    <a:pt x="54" y="27"/>
                    <a:pt x="51" y="23"/>
                  </a:cubicBezTo>
                  <a:cubicBezTo>
                    <a:pt x="51" y="14"/>
                    <a:pt x="51" y="14"/>
                    <a:pt x="51" y="14"/>
                  </a:cubicBezTo>
                  <a:cubicBezTo>
                    <a:pt x="67" y="14"/>
                    <a:pt x="74" y="31"/>
                    <a:pt x="92" y="31"/>
                  </a:cubicBezTo>
                  <a:cubicBezTo>
                    <a:pt x="92" y="14"/>
                    <a:pt x="92" y="14"/>
                    <a:pt x="92" y="14"/>
                  </a:cubicBezTo>
                  <a:cubicBezTo>
                    <a:pt x="80" y="14"/>
                    <a:pt x="69" y="14"/>
                    <a:pt x="66" y="3"/>
                  </a:cubicBezTo>
                  <a:cubicBezTo>
                    <a:pt x="71" y="0"/>
                    <a:pt x="74" y="2"/>
                    <a:pt x="80" y="2"/>
                  </a:cubicBezTo>
                  <a:cubicBezTo>
                    <a:pt x="92" y="2"/>
                    <a:pt x="99" y="10"/>
                    <a:pt x="114" y="10"/>
                  </a:cubicBezTo>
                  <a:cubicBezTo>
                    <a:pt x="120" y="10"/>
                    <a:pt x="123" y="3"/>
                    <a:pt x="129" y="3"/>
                  </a:cubicBezTo>
                  <a:cubicBezTo>
                    <a:pt x="142" y="3"/>
                    <a:pt x="144" y="11"/>
                    <a:pt x="144" y="23"/>
                  </a:cubicBezTo>
                  <a:cubicBezTo>
                    <a:pt x="144" y="41"/>
                    <a:pt x="135" y="51"/>
                    <a:pt x="138" y="73"/>
                  </a:cubicBezTo>
                  <a:cubicBezTo>
                    <a:pt x="127" y="77"/>
                    <a:pt x="110" y="77"/>
                    <a:pt x="108" y="77"/>
                  </a:cubicBezTo>
                  <a:cubicBezTo>
                    <a:pt x="103" y="77"/>
                    <a:pt x="83" y="80"/>
                    <a:pt x="83" y="73"/>
                  </a:cubicBezTo>
                  <a:cubicBezTo>
                    <a:pt x="83" y="70"/>
                    <a:pt x="86" y="67"/>
                    <a:pt x="89" y="65"/>
                  </a:cubicBezTo>
                  <a:cubicBezTo>
                    <a:pt x="88" y="63"/>
                    <a:pt x="88" y="60"/>
                    <a:pt x="89" y="57"/>
                  </a:cubicBezTo>
                  <a:cubicBezTo>
                    <a:pt x="89" y="50"/>
                    <a:pt x="103" y="50"/>
                    <a:pt x="108" y="46"/>
                  </a:cubicBezTo>
                  <a:cubicBezTo>
                    <a:pt x="105" y="44"/>
                    <a:pt x="102" y="43"/>
                    <a:pt x="98" y="43"/>
                  </a:cubicBezTo>
                  <a:cubicBezTo>
                    <a:pt x="85" y="43"/>
                    <a:pt x="58" y="51"/>
                    <a:pt x="43" y="51"/>
                  </a:cubicBezTo>
                  <a:cubicBezTo>
                    <a:pt x="38" y="51"/>
                    <a:pt x="34" y="46"/>
                    <a:pt x="34" y="41"/>
                  </a:cubicBezTo>
                  <a:cubicBezTo>
                    <a:pt x="23" y="41"/>
                    <a:pt x="23" y="41"/>
                    <a:pt x="23" y="41"/>
                  </a:cubicBezTo>
                  <a:cubicBezTo>
                    <a:pt x="20" y="34"/>
                    <a:pt x="20" y="34"/>
                    <a:pt x="20" y="34"/>
                  </a:cubicBezTo>
                  <a:cubicBezTo>
                    <a:pt x="13" y="36"/>
                    <a:pt x="8" y="30"/>
                    <a:pt x="2" y="26"/>
                  </a:cubicBezTo>
                  <a:cubicBezTo>
                    <a:pt x="2" y="11"/>
                    <a:pt x="2" y="11"/>
                    <a:pt x="2" y="11"/>
                  </a:cubicBezTo>
                  <a:lnTo>
                    <a:pt x="8" y="19"/>
                  </a:lnTo>
                  <a:close/>
                </a:path>
              </a:pathLst>
            </a:custGeom>
            <a:solidFill>
              <a:schemeClr val="tx2">
                <a:lumMod val="40000"/>
                <a:lumOff val="60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84" name="Freeform 130">
              <a:extLst>
                <a:ext uri="{FF2B5EF4-FFF2-40B4-BE49-F238E27FC236}">
                  <a16:creationId xmlns:a16="http://schemas.microsoft.com/office/drawing/2014/main" id="{4357406A-1254-4DFE-AC6A-2ED1F8904453}"/>
                </a:ext>
              </a:extLst>
            </p:cNvPr>
            <p:cNvSpPr>
              <a:spLocks/>
            </p:cNvSpPr>
            <p:nvPr/>
          </p:nvSpPr>
          <p:spPr bwMode="auto">
            <a:xfrm>
              <a:off x="1094" y="622"/>
              <a:ext cx="64" cy="40"/>
            </a:xfrm>
            <a:custGeom>
              <a:avLst/>
              <a:gdLst>
                <a:gd name="T0" fmla="*/ 66 w 85"/>
                <a:gd name="T1" fmla="*/ 53 h 53"/>
                <a:gd name="T2" fmla="*/ 0 w 85"/>
                <a:gd name="T3" fmla="*/ 29 h 53"/>
                <a:gd name="T4" fmla="*/ 17 w 85"/>
                <a:gd name="T5" fmla="*/ 25 h 53"/>
                <a:gd name="T6" fmla="*/ 38 w 85"/>
                <a:gd name="T7" fmla="*/ 0 h 53"/>
                <a:gd name="T8" fmla="*/ 85 w 85"/>
                <a:gd name="T9" fmla="*/ 40 h 53"/>
                <a:gd name="T10" fmla="*/ 66 w 85"/>
                <a:gd name="T11" fmla="*/ 53 h 53"/>
              </a:gdLst>
              <a:ahLst/>
              <a:cxnLst>
                <a:cxn ang="0">
                  <a:pos x="T0" y="T1"/>
                </a:cxn>
                <a:cxn ang="0">
                  <a:pos x="T2" y="T3"/>
                </a:cxn>
                <a:cxn ang="0">
                  <a:pos x="T4" y="T5"/>
                </a:cxn>
                <a:cxn ang="0">
                  <a:pos x="T6" y="T7"/>
                </a:cxn>
                <a:cxn ang="0">
                  <a:pos x="T8" y="T9"/>
                </a:cxn>
                <a:cxn ang="0">
                  <a:pos x="T10" y="T11"/>
                </a:cxn>
              </a:cxnLst>
              <a:rect l="0" t="0" r="r" b="b"/>
              <a:pathLst>
                <a:path w="85" h="53">
                  <a:moveTo>
                    <a:pt x="66" y="53"/>
                  </a:moveTo>
                  <a:cubicBezTo>
                    <a:pt x="56" y="53"/>
                    <a:pt x="0" y="32"/>
                    <a:pt x="0" y="29"/>
                  </a:cubicBezTo>
                  <a:cubicBezTo>
                    <a:pt x="0" y="23"/>
                    <a:pt x="13" y="26"/>
                    <a:pt x="17" y="25"/>
                  </a:cubicBezTo>
                  <a:cubicBezTo>
                    <a:pt x="26" y="22"/>
                    <a:pt x="23" y="0"/>
                    <a:pt x="38" y="0"/>
                  </a:cubicBezTo>
                  <a:cubicBezTo>
                    <a:pt x="49" y="0"/>
                    <a:pt x="80" y="29"/>
                    <a:pt x="85" y="40"/>
                  </a:cubicBezTo>
                  <a:cubicBezTo>
                    <a:pt x="77" y="45"/>
                    <a:pt x="74" y="53"/>
                    <a:pt x="66" y="53"/>
                  </a:cubicBezTo>
                  <a:close/>
                </a:path>
              </a:pathLst>
            </a:custGeom>
            <a:solidFill>
              <a:schemeClr val="tx2">
                <a:lumMod val="40000"/>
                <a:lumOff val="60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85" name="Freeform 131">
              <a:extLst>
                <a:ext uri="{FF2B5EF4-FFF2-40B4-BE49-F238E27FC236}">
                  <a16:creationId xmlns:a16="http://schemas.microsoft.com/office/drawing/2014/main" id="{9FF22313-E07B-40C4-8314-E139C8FDA48E}"/>
                </a:ext>
              </a:extLst>
            </p:cNvPr>
            <p:cNvSpPr>
              <a:spLocks/>
            </p:cNvSpPr>
            <p:nvPr/>
          </p:nvSpPr>
          <p:spPr bwMode="auto">
            <a:xfrm>
              <a:off x="1155" y="482"/>
              <a:ext cx="83" cy="71"/>
            </a:xfrm>
            <a:custGeom>
              <a:avLst/>
              <a:gdLst>
                <a:gd name="T0" fmla="*/ 112 w 112"/>
                <a:gd name="T1" fmla="*/ 20 h 95"/>
                <a:gd name="T2" fmla="*/ 98 w 112"/>
                <a:gd name="T3" fmla="*/ 32 h 95"/>
                <a:gd name="T4" fmla="*/ 55 w 112"/>
                <a:gd name="T5" fmla="*/ 64 h 95"/>
                <a:gd name="T6" fmla="*/ 34 w 112"/>
                <a:gd name="T7" fmla="*/ 69 h 95"/>
                <a:gd name="T8" fmla="*/ 44 w 112"/>
                <a:gd name="T9" fmla="*/ 69 h 95"/>
                <a:gd name="T10" fmla="*/ 26 w 112"/>
                <a:gd name="T11" fmla="*/ 95 h 95"/>
                <a:gd name="T12" fmla="*/ 11 w 112"/>
                <a:gd name="T13" fmla="*/ 95 h 95"/>
                <a:gd name="T14" fmla="*/ 12 w 112"/>
                <a:gd name="T15" fmla="*/ 72 h 95"/>
                <a:gd name="T16" fmla="*/ 0 w 112"/>
                <a:gd name="T17" fmla="*/ 33 h 95"/>
                <a:gd name="T18" fmla="*/ 0 w 112"/>
                <a:gd name="T19" fmla="*/ 20 h 95"/>
                <a:gd name="T20" fmla="*/ 17 w 112"/>
                <a:gd name="T21" fmla="*/ 20 h 95"/>
                <a:gd name="T22" fmla="*/ 17 w 112"/>
                <a:gd name="T23" fmla="*/ 12 h 95"/>
                <a:gd name="T24" fmla="*/ 38 w 112"/>
                <a:gd name="T25" fmla="*/ 0 h 95"/>
                <a:gd name="T26" fmla="*/ 112 w 112"/>
                <a:gd name="T27" fmla="*/ 10 h 95"/>
                <a:gd name="T28" fmla="*/ 112 w 112"/>
                <a:gd name="T29" fmla="*/ 2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95">
                  <a:moveTo>
                    <a:pt x="112" y="20"/>
                  </a:moveTo>
                  <a:cubicBezTo>
                    <a:pt x="112" y="22"/>
                    <a:pt x="98" y="32"/>
                    <a:pt x="98" y="32"/>
                  </a:cubicBezTo>
                  <a:cubicBezTo>
                    <a:pt x="88" y="46"/>
                    <a:pt x="78" y="64"/>
                    <a:pt x="55" y="64"/>
                  </a:cubicBezTo>
                  <a:cubicBezTo>
                    <a:pt x="39" y="64"/>
                    <a:pt x="39" y="53"/>
                    <a:pt x="34" y="69"/>
                  </a:cubicBezTo>
                  <a:cubicBezTo>
                    <a:pt x="44" y="69"/>
                    <a:pt x="44" y="69"/>
                    <a:pt x="44" y="69"/>
                  </a:cubicBezTo>
                  <a:cubicBezTo>
                    <a:pt x="42" y="84"/>
                    <a:pt x="35" y="86"/>
                    <a:pt x="26" y="95"/>
                  </a:cubicBezTo>
                  <a:cubicBezTo>
                    <a:pt x="11" y="95"/>
                    <a:pt x="11" y="95"/>
                    <a:pt x="11" y="95"/>
                  </a:cubicBezTo>
                  <a:cubicBezTo>
                    <a:pt x="11" y="85"/>
                    <a:pt x="11" y="76"/>
                    <a:pt x="12" y="72"/>
                  </a:cubicBezTo>
                  <a:cubicBezTo>
                    <a:pt x="0" y="59"/>
                    <a:pt x="5" y="49"/>
                    <a:pt x="0" y="33"/>
                  </a:cubicBezTo>
                  <a:cubicBezTo>
                    <a:pt x="0" y="20"/>
                    <a:pt x="0" y="20"/>
                    <a:pt x="0" y="20"/>
                  </a:cubicBezTo>
                  <a:cubicBezTo>
                    <a:pt x="6" y="20"/>
                    <a:pt x="14" y="20"/>
                    <a:pt x="17" y="20"/>
                  </a:cubicBezTo>
                  <a:cubicBezTo>
                    <a:pt x="16" y="19"/>
                    <a:pt x="17" y="14"/>
                    <a:pt x="17" y="12"/>
                  </a:cubicBezTo>
                  <a:cubicBezTo>
                    <a:pt x="17" y="11"/>
                    <a:pt x="22" y="0"/>
                    <a:pt x="38" y="0"/>
                  </a:cubicBezTo>
                  <a:cubicBezTo>
                    <a:pt x="64" y="0"/>
                    <a:pt x="85" y="10"/>
                    <a:pt x="112" y="10"/>
                  </a:cubicBezTo>
                  <a:cubicBezTo>
                    <a:pt x="111" y="14"/>
                    <a:pt x="112" y="16"/>
                    <a:pt x="112" y="20"/>
                  </a:cubicBezTo>
                  <a:close/>
                </a:path>
              </a:pathLst>
            </a:custGeom>
            <a:solidFill>
              <a:schemeClr val="tx2">
                <a:lumMod val="40000"/>
                <a:lumOff val="60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86" name="Freeform 132">
              <a:extLst>
                <a:ext uri="{FF2B5EF4-FFF2-40B4-BE49-F238E27FC236}">
                  <a16:creationId xmlns:a16="http://schemas.microsoft.com/office/drawing/2014/main" id="{4B5B638F-7F89-4D93-899D-4C0DEAE3836D}"/>
                </a:ext>
              </a:extLst>
            </p:cNvPr>
            <p:cNvSpPr>
              <a:spLocks/>
            </p:cNvSpPr>
            <p:nvPr/>
          </p:nvSpPr>
          <p:spPr bwMode="auto">
            <a:xfrm>
              <a:off x="985" y="356"/>
              <a:ext cx="28" cy="23"/>
            </a:xfrm>
            <a:custGeom>
              <a:avLst/>
              <a:gdLst>
                <a:gd name="T0" fmla="*/ 37 w 37"/>
                <a:gd name="T1" fmla="*/ 22 h 31"/>
                <a:gd name="T2" fmla="*/ 26 w 37"/>
                <a:gd name="T3" fmla="*/ 31 h 31"/>
                <a:gd name="T4" fmla="*/ 0 w 37"/>
                <a:gd name="T5" fmla="*/ 0 h 31"/>
                <a:gd name="T6" fmla="*/ 37 w 37"/>
                <a:gd name="T7" fmla="*/ 22 h 31"/>
              </a:gdLst>
              <a:ahLst/>
              <a:cxnLst>
                <a:cxn ang="0">
                  <a:pos x="T0" y="T1"/>
                </a:cxn>
                <a:cxn ang="0">
                  <a:pos x="T2" y="T3"/>
                </a:cxn>
                <a:cxn ang="0">
                  <a:pos x="T4" y="T5"/>
                </a:cxn>
                <a:cxn ang="0">
                  <a:pos x="T6" y="T7"/>
                </a:cxn>
              </a:cxnLst>
              <a:rect l="0" t="0" r="r" b="b"/>
              <a:pathLst>
                <a:path w="37" h="31">
                  <a:moveTo>
                    <a:pt x="37" y="22"/>
                  </a:moveTo>
                  <a:cubicBezTo>
                    <a:pt x="36" y="28"/>
                    <a:pt x="32" y="31"/>
                    <a:pt x="26" y="31"/>
                  </a:cubicBezTo>
                  <a:cubicBezTo>
                    <a:pt x="18" y="31"/>
                    <a:pt x="0" y="10"/>
                    <a:pt x="0" y="0"/>
                  </a:cubicBezTo>
                  <a:cubicBezTo>
                    <a:pt x="19" y="0"/>
                    <a:pt x="21" y="16"/>
                    <a:pt x="37" y="22"/>
                  </a:cubicBezTo>
                  <a:close/>
                </a:path>
              </a:pathLst>
            </a:custGeom>
            <a:solidFill>
              <a:srgbClr val="127EBE"/>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87" name="Freeform 133">
              <a:extLst>
                <a:ext uri="{FF2B5EF4-FFF2-40B4-BE49-F238E27FC236}">
                  <a16:creationId xmlns:a16="http://schemas.microsoft.com/office/drawing/2014/main" id="{5110FE97-1768-4694-8D03-25B01E9F1DF0}"/>
                </a:ext>
              </a:extLst>
            </p:cNvPr>
            <p:cNvSpPr>
              <a:spLocks/>
            </p:cNvSpPr>
            <p:nvPr/>
          </p:nvSpPr>
          <p:spPr bwMode="auto">
            <a:xfrm>
              <a:off x="1001" y="436"/>
              <a:ext cx="21" cy="16"/>
            </a:xfrm>
            <a:custGeom>
              <a:avLst/>
              <a:gdLst>
                <a:gd name="T0" fmla="*/ 22 w 27"/>
                <a:gd name="T1" fmla="*/ 0 h 22"/>
                <a:gd name="T2" fmla="*/ 27 w 27"/>
                <a:gd name="T3" fmla="*/ 12 h 22"/>
                <a:gd name="T4" fmla="*/ 16 w 27"/>
                <a:gd name="T5" fmla="*/ 22 h 22"/>
                <a:gd name="T6" fmla="*/ 0 w 27"/>
                <a:gd name="T7" fmla="*/ 21 h 22"/>
                <a:gd name="T8" fmla="*/ 22 w 27"/>
                <a:gd name="T9" fmla="*/ 0 h 22"/>
              </a:gdLst>
              <a:ahLst/>
              <a:cxnLst>
                <a:cxn ang="0">
                  <a:pos x="T0" y="T1"/>
                </a:cxn>
                <a:cxn ang="0">
                  <a:pos x="T2" y="T3"/>
                </a:cxn>
                <a:cxn ang="0">
                  <a:pos x="T4" y="T5"/>
                </a:cxn>
                <a:cxn ang="0">
                  <a:pos x="T6" y="T7"/>
                </a:cxn>
                <a:cxn ang="0">
                  <a:pos x="T8" y="T9"/>
                </a:cxn>
              </a:cxnLst>
              <a:rect l="0" t="0" r="r" b="b"/>
              <a:pathLst>
                <a:path w="27" h="22">
                  <a:moveTo>
                    <a:pt x="22" y="0"/>
                  </a:moveTo>
                  <a:cubicBezTo>
                    <a:pt x="23" y="4"/>
                    <a:pt x="27" y="6"/>
                    <a:pt x="27" y="12"/>
                  </a:cubicBezTo>
                  <a:cubicBezTo>
                    <a:pt x="27" y="21"/>
                    <a:pt x="20" y="22"/>
                    <a:pt x="16" y="22"/>
                  </a:cubicBezTo>
                  <a:cubicBezTo>
                    <a:pt x="8" y="22"/>
                    <a:pt x="6" y="21"/>
                    <a:pt x="0" y="21"/>
                  </a:cubicBezTo>
                  <a:cubicBezTo>
                    <a:pt x="3" y="8"/>
                    <a:pt x="11" y="4"/>
                    <a:pt x="22"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88" name="Freeform 134">
              <a:extLst>
                <a:ext uri="{FF2B5EF4-FFF2-40B4-BE49-F238E27FC236}">
                  <a16:creationId xmlns:a16="http://schemas.microsoft.com/office/drawing/2014/main" id="{0CE398F0-1596-4C9B-B23F-5D34969770D1}"/>
                </a:ext>
              </a:extLst>
            </p:cNvPr>
            <p:cNvSpPr>
              <a:spLocks/>
            </p:cNvSpPr>
            <p:nvPr/>
          </p:nvSpPr>
          <p:spPr bwMode="auto">
            <a:xfrm>
              <a:off x="993" y="296"/>
              <a:ext cx="104" cy="59"/>
            </a:xfrm>
            <a:custGeom>
              <a:avLst/>
              <a:gdLst>
                <a:gd name="T0" fmla="*/ 92 w 140"/>
                <a:gd name="T1" fmla="*/ 58 h 78"/>
                <a:gd name="T2" fmla="*/ 56 w 140"/>
                <a:gd name="T3" fmla="*/ 55 h 78"/>
                <a:gd name="T4" fmla="*/ 31 w 140"/>
                <a:gd name="T5" fmla="*/ 52 h 78"/>
                <a:gd name="T6" fmla="*/ 11 w 140"/>
                <a:gd name="T7" fmla="*/ 46 h 78"/>
                <a:gd name="T8" fmla="*/ 34 w 140"/>
                <a:gd name="T9" fmla="*/ 36 h 78"/>
                <a:gd name="T10" fmla="*/ 34 w 140"/>
                <a:gd name="T11" fmla="*/ 26 h 78"/>
                <a:gd name="T12" fmla="*/ 7 w 140"/>
                <a:gd name="T13" fmla="*/ 26 h 78"/>
                <a:gd name="T14" fmla="*/ 12 w 140"/>
                <a:gd name="T15" fmla="*/ 19 h 78"/>
                <a:gd name="T16" fmla="*/ 0 w 140"/>
                <a:gd name="T17" fmla="*/ 7 h 78"/>
                <a:gd name="T18" fmla="*/ 24 w 140"/>
                <a:gd name="T19" fmla="*/ 0 h 78"/>
                <a:gd name="T20" fmla="*/ 53 w 140"/>
                <a:gd name="T21" fmla="*/ 15 h 78"/>
                <a:gd name="T22" fmla="*/ 68 w 140"/>
                <a:gd name="T23" fmla="*/ 8 h 78"/>
                <a:gd name="T24" fmla="*/ 90 w 140"/>
                <a:gd name="T25" fmla="*/ 26 h 78"/>
                <a:gd name="T26" fmla="*/ 102 w 140"/>
                <a:gd name="T27" fmla="*/ 20 h 78"/>
                <a:gd name="T28" fmla="*/ 124 w 140"/>
                <a:gd name="T29" fmla="*/ 38 h 78"/>
                <a:gd name="T30" fmla="*/ 118 w 140"/>
                <a:gd name="T31" fmla="*/ 46 h 78"/>
                <a:gd name="T32" fmla="*/ 140 w 140"/>
                <a:gd name="T33" fmla="*/ 68 h 78"/>
                <a:gd name="T34" fmla="*/ 126 w 140"/>
                <a:gd name="T35" fmla="*/ 78 h 78"/>
                <a:gd name="T36" fmla="*/ 92 w 140"/>
                <a:gd name="T37"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0" h="78">
                  <a:moveTo>
                    <a:pt x="92" y="58"/>
                  </a:moveTo>
                  <a:cubicBezTo>
                    <a:pt x="78" y="58"/>
                    <a:pt x="70" y="53"/>
                    <a:pt x="56" y="55"/>
                  </a:cubicBezTo>
                  <a:cubicBezTo>
                    <a:pt x="53" y="48"/>
                    <a:pt x="43" y="52"/>
                    <a:pt x="31" y="52"/>
                  </a:cubicBezTo>
                  <a:cubicBezTo>
                    <a:pt x="21" y="52"/>
                    <a:pt x="18" y="53"/>
                    <a:pt x="11" y="46"/>
                  </a:cubicBezTo>
                  <a:cubicBezTo>
                    <a:pt x="18" y="38"/>
                    <a:pt x="25" y="39"/>
                    <a:pt x="34" y="36"/>
                  </a:cubicBezTo>
                  <a:cubicBezTo>
                    <a:pt x="32" y="34"/>
                    <a:pt x="32" y="29"/>
                    <a:pt x="34" y="26"/>
                  </a:cubicBezTo>
                  <a:cubicBezTo>
                    <a:pt x="17" y="26"/>
                    <a:pt x="13" y="31"/>
                    <a:pt x="7" y="26"/>
                  </a:cubicBezTo>
                  <a:cubicBezTo>
                    <a:pt x="9" y="25"/>
                    <a:pt x="12" y="22"/>
                    <a:pt x="12" y="19"/>
                  </a:cubicBezTo>
                  <a:cubicBezTo>
                    <a:pt x="2" y="19"/>
                    <a:pt x="0" y="16"/>
                    <a:pt x="0" y="7"/>
                  </a:cubicBezTo>
                  <a:cubicBezTo>
                    <a:pt x="9" y="5"/>
                    <a:pt x="15" y="0"/>
                    <a:pt x="24" y="0"/>
                  </a:cubicBezTo>
                  <a:cubicBezTo>
                    <a:pt x="40" y="0"/>
                    <a:pt x="43" y="15"/>
                    <a:pt x="53" y="15"/>
                  </a:cubicBezTo>
                  <a:cubicBezTo>
                    <a:pt x="59" y="15"/>
                    <a:pt x="62" y="8"/>
                    <a:pt x="68" y="8"/>
                  </a:cubicBezTo>
                  <a:cubicBezTo>
                    <a:pt x="83" y="8"/>
                    <a:pt x="82" y="26"/>
                    <a:pt x="90" y="26"/>
                  </a:cubicBezTo>
                  <a:cubicBezTo>
                    <a:pt x="95" y="26"/>
                    <a:pt x="97" y="20"/>
                    <a:pt x="102" y="20"/>
                  </a:cubicBezTo>
                  <a:cubicBezTo>
                    <a:pt x="112" y="20"/>
                    <a:pt x="121" y="34"/>
                    <a:pt x="124" y="38"/>
                  </a:cubicBezTo>
                  <a:cubicBezTo>
                    <a:pt x="123" y="41"/>
                    <a:pt x="120" y="44"/>
                    <a:pt x="118" y="46"/>
                  </a:cubicBezTo>
                  <a:cubicBezTo>
                    <a:pt x="124" y="53"/>
                    <a:pt x="140" y="59"/>
                    <a:pt x="140" y="68"/>
                  </a:cubicBezTo>
                  <a:cubicBezTo>
                    <a:pt x="140" y="76"/>
                    <a:pt x="132" y="78"/>
                    <a:pt x="126" y="78"/>
                  </a:cubicBezTo>
                  <a:cubicBezTo>
                    <a:pt x="108" y="78"/>
                    <a:pt x="109" y="58"/>
                    <a:pt x="92" y="58"/>
                  </a:cubicBezTo>
                  <a:close/>
                </a:path>
              </a:pathLst>
            </a:custGeom>
            <a:solidFill>
              <a:schemeClr val="tx2">
                <a:lumMod val="40000"/>
                <a:lumOff val="60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89" name="Freeform 135">
              <a:extLst>
                <a:ext uri="{FF2B5EF4-FFF2-40B4-BE49-F238E27FC236}">
                  <a16:creationId xmlns:a16="http://schemas.microsoft.com/office/drawing/2014/main" id="{E3778ED8-AF04-456C-A976-ACF4B88E0566}"/>
                </a:ext>
              </a:extLst>
            </p:cNvPr>
            <p:cNvSpPr>
              <a:spLocks/>
            </p:cNvSpPr>
            <p:nvPr/>
          </p:nvSpPr>
          <p:spPr bwMode="auto">
            <a:xfrm>
              <a:off x="1034" y="347"/>
              <a:ext cx="28" cy="9"/>
            </a:xfrm>
            <a:custGeom>
              <a:avLst/>
              <a:gdLst>
                <a:gd name="T0" fmla="*/ 13 w 38"/>
                <a:gd name="T1" fmla="*/ 12 h 12"/>
                <a:gd name="T2" fmla="*/ 20 w 38"/>
                <a:gd name="T3" fmla="*/ 0 h 12"/>
                <a:gd name="T4" fmla="*/ 38 w 38"/>
                <a:gd name="T5" fmla="*/ 6 h 12"/>
                <a:gd name="T6" fmla="*/ 13 w 38"/>
                <a:gd name="T7" fmla="*/ 12 h 12"/>
              </a:gdLst>
              <a:ahLst/>
              <a:cxnLst>
                <a:cxn ang="0">
                  <a:pos x="T0" y="T1"/>
                </a:cxn>
                <a:cxn ang="0">
                  <a:pos x="T2" y="T3"/>
                </a:cxn>
                <a:cxn ang="0">
                  <a:pos x="T4" y="T5"/>
                </a:cxn>
                <a:cxn ang="0">
                  <a:pos x="T6" y="T7"/>
                </a:cxn>
              </a:cxnLst>
              <a:rect l="0" t="0" r="r" b="b"/>
              <a:pathLst>
                <a:path w="38" h="12">
                  <a:moveTo>
                    <a:pt x="13" y="12"/>
                  </a:moveTo>
                  <a:cubicBezTo>
                    <a:pt x="0" y="12"/>
                    <a:pt x="17" y="0"/>
                    <a:pt x="20" y="0"/>
                  </a:cubicBezTo>
                  <a:cubicBezTo>
                    <a:pt x="29" y="0"/>
                    <a:pt x="31" y="4"/>
                    <a:pt x="38" y="6"/>
                  </a:cubicBezTo>
                  <a:cubicBezTo>
                    <a:pt x="34" y="12"/>
                    <a:pt x="25" y="12"/>
                    <a:pt x="13" y="1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90" name="Freeform 136">
              <a:extLst>
                <a:ext uri="{FF2B5EF4-FFF2-40B4-BE49-F238E27FC236}">
                  <a16:creationId xmlns:a16="http://schemas.microsoft.com/office/drawing/2014/main" id="{62004E17-9ABC-41F1-A39A-8BB7E77CB172}"/>
                </a:ext>
              </a:extLst>
            </p:cNvPr>
            <p:cNvSpPr>
              <a:spLocks/>
            </p:cNvSpPr>
            <p:nvPr/>
          </p:nvSpPr>
          <p:spPr bwMode="auto">
            <a:xfrm>
              <a:off x="1137" y="381"/>
              <a:ext cx="277" cy="92"/>
            </a:xfrm>
            <a:custGeom>
              <a:avLst/>
              <a:gdLst>
                <a:gd name="T0" fmla="*/ 369 w 371"/>
                <a:gd name="T1" fmla="*/ 81 h 123"/>
                <a:gd name="T2" fmla="*/ 361 w 371"/>
                <a:gd name="T3" fmla="*/ 92 h 123"/>
                <a:gd name="T4" fmla="*/ 371 w 371"/>
                <a:gd name="T5" fmla="*/ 93 h 123"/>
                <a:gd name="T6" fmla="*/ 308 w 371"/>
                <a:gd name="T7" fmla="*/ 121 h 123"/>
                <a:gd name="T8" fmla="*/ 293 w 371"/>
                <a:gd name="T9" fmla="*/ 109 h 123"/>
                <a:gd name="T10" fmla="*/ 274 w 371"/>
                <a:gd name="T11" fmla="*/ 119 h 123"/>
                <a:gd name="T12" fmla="*/ 213 w 371"/>
                <a:gd name="T13" fmla="*/ 119 h 123"/>
                <a:gd name="T14" fmla="*/ 175 w 371"/>
                <a:gd name="T15" fmla="*/ 107 h 123"/>
                <a:gd name="T16" fmla="*/ 166 w 371"/>
                <a:gd name="T17" fmla="*/ 107 h 123"/>
                <a:gd name="T18" fmla="*/ 145 w 371"/>
                <a:gd name="T19" fmla="*/ 121 h 123"/>
                <a:gd name="T20" fmla="*/ 91 w 371"/>
                <a:gd name="T21" fmla="*/ 85 h 123"/>
                <a:gd name="T22" fmla="*/ 100 w 371"/>
                <a:gd name="T23" fmla="*/ 72 h 123"/>
                <a:gd name="T24" fmla="*/ 69 w 371"/>
                <a:gd name="T25" fmla="*/ 32 h 123"/>
                <a:gd name="T26" fmla="*/ 54 w 371"/>
                <a:gd name="T27" fmla="*/ 40 h 123"/>
                <a:gd name="T28" fmla="*/ 0 w 371"/>
                <a:gd name="T29" fmla="*/ 12 h 123"/>
                <a:gd name="T30" fmla="*/ 22 w 371"/>
                <a:gd name="T31" fmla="*/ 0 h 123"/>
                <a:gd name="T32" fmla="*/ 88 w 371"/>
                <a:gd name="T33" fmla="*/ 28 h 123"/>
                <a:gd name="T34" fmla="*/ 103 w 371"/>
                <a:gd name="T35" fmla="*/ 21 h 123"/>
                <a:gd name="T36" fmla="*/ 117 w 371"/>
                <a:gd name="T37" fmla="*/ 21 h 123"/>
                <a:gd name="T38" fmla="*/ 153 w 371"/>
                <a:gd name="T39" fmla="*/ 45 h 123"/>
                <a:gd name="T40" fmla="*/ 122 w 371"/>
                <a:gd name="T41" fmla="*/ 45 h 123"/>
                <a:gd name="T42" fmla="*/ 156 w 371"/>
                <a:gd name="T43" fmla="*/ 64 h 123"/>
                <a:gd name="T44" fmla="*/ 151 w 371"/>
                <a:gd name="T45" fmla="*/ 67 h 123"/>
                <a:gd name="T46" fmla="*/ 163 w 371"/>
                <a:gd name="T47" fmla="*/ 71 h 123"/>
                <a:gd name="T48" fmla="*/ 216 w 371"/>
                <a:gd name="T49" fmla="*/ 81 h 123"/>
                <a:gd name="T50" fmla="*/ 310 w 371"/>
                <a:gd name="T51" fmla="*/ 61 h 123"/>
                <a:gd name="T52" fmla="*/ 371 w 371"/>
                <a:gd name="T53" fmla="*/ 83 h 123"/>
                <a:gd name="T54" fmla="*/ 363 w 371"/>
                <a:gd name="T55" fmla="*/ 85 h 123"/>
                <a:gd name="T56" fmla="*/ 369 w 371"/>
                <a:gd name="T57" fmla="*/ 8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1" h="123">
                  <a:moveTo>
                    <a:pt x="369" y="81"/>
                  </a:moveTo>
                  <a:cubicBezTo>
                    <a:pt x="365" y="83"/>
                    <a:pt x="362" y="87"/>
                    <a:pt x="361" y="92"/>
                  </a:cubicBezTo>
                  <a:cubicBezTo>
                    <a:pt x="366" y="94"/>
                    <a:pt x="371" y="93"/>
                    <a:pt x="371" y="93"/>
                  </a:cubicBezTo>
                  <a:cubicBezTo>
                    <a:pt x="369" y="121"/>
                    <a:pt x="334" y="121"/>
                    <a:pt x="308" y="121"/>
                  </a:cubicBezTo>
                  <a:cubicBezTo>
                    <a:pt x="298" y="121"/>
                    <a:pt x="294" y="114"/>
                    <a:pt x="293" y="109"/>
                  </a:cubicBezTo>
                  <a:cubicBezTo>
                    <a:pt x="282" y="110"/>
                    <a:pt x="281" y="114"/>
                    <a:pt x="274" y="119"/>
                  </a:cubicBezTo>
                  <a:cubicBezTo>
                    <a:pt x="213" y="119"/>
                    <a:pt x="213" y="119"/>
                    <a:pt x="213" y="119"/>
                  </a:cubicBezTo>
                  <a:cubicBezTo>
                    <a:pt x="197" y="123"/>
                    <a:pt x="174" y="121"/>
                    <a:pt x="175" y="107"/>
                  </a:cubicBezTo>
                  <a:cubicBezTo>
                    <a:pt x="166" y="107"/>
                    <a:pt x="166" y="107"/>
                    <a:pt x="166" y="107"/>
                  </a:cubicBezTo>
                  <a:cubicBezTo>
                    <a:pt x="163" y="111"/>
                    <a:pt x="152" y="121"/>
                    <a:pt x="145" y="121"/>
                  </a:cubicBezTo>
                  <a:cubicBezTo>
                    <a:pt x="128" y="121"/>
                    <a:pt x="91" y="101"/>
                    <a:pt x="91" y="85"/>
                  </a:cubicBezTo>
                  <a:cubicBezTo>
                    <a:pt x="91" y="79"/>
                    <a:pt x="97" y="74"/>
                    <a:pt x="100" y="72"/>
                  </a:cubicBezTo>
                  <a:cubicBezTo>
                    <a:pt x="86" y="58"/>
                    <a:pt x="82" y="45"/>
                    <a:pt x="69" y="32"/>
                  </a:cubicBezTo>
                  <a:cubicBezTo>
                    <a:pt x="65" y="36"/>
                    <a:pt x="60" y="40"/>
                    <a:pt x="54" y="40"/>
                  </a:cubicBezTo>
                  <a:cubicBezTo>
                    <a:pt x="46" y="40"/>
                    <a:pt x="0" y="19"/>
                    <a:pt x="0" y="12"/>
                  </a:cubicBezTo>
                  <a:cubicBezTo>
                    <a:pt x="0" y="0"/>
                    <a:pt x="13" y="0"/>
                    <a:pt x="22" y="0"/>
                  </a:cubicBezTo>
                  <a:cubicBezTo>
                    <a:pt x="56" y="0"/>
                    <a:pt x="63" y="28"/>
                    <a:pt x="88" y="28"/>
                  </a:cubicBezTo>
                  <a:cubicBezTo>
                    <a:pt x="96" y="28"/>
                    <a:pt x="100" y="26"/>
                    <a:pt x="103" y="21"/>
                  </a:cubicBezTo>
                  <a:cubicBezTo>
                    <a:pt x="109" y="21"/>
                    <a:pt x="117" y="21"/>
                    <a:pt x="117" y="21"/>
                  </a:cubicBezTo>
                  <a:cubicBezTo>
                    <a:pt x="111" y="40"/>
                    <a:pt x="146" y="35"/>
                    <a:pt x="153" y="45"/>
                  </a:cubicBezTo>
                  <a:cubicBezTo>
                    <a:pt x="122" y="45"/>
                    <a:pt x="122" y="45"/>
                    <a:pt x="122" y="45"/>
                  </a:cubicBezTo>
                  <a:cubicBezTo>
                    <a:pt x="127" y="67"/>
                    <a:pt x="146" y="55"/>
                    <a:pt x="156" y="64"/>
                  </a:cubicBezTo>
                  <a:cubicBezTo>
                    <a:pt x="155" y="65"/>
                    <a:pt x="151" y="65"/>
                    <a:pt x="151" y="67"/>
                  </a:cubicBezTo>
                  <a:cubicBezTo>
                    <a:pt x="151" y="79"/>
                    <a:pt x="160" y="74"/>
                    <a:pt x="163" y="71"/>
                  </a:cubicBezTo>
                  <a:cubicBezTo>
                    <a:pt x="181" y="76"/>
                    <a:pt x="197" y="81"/>
                    <a:pt x="216" y="81"/>
                  </a:cubicBezTo>
                  <a:cubicBezTo>
                    <a:pt x="257" y="81"/>
                    <a:pt x="271" y="61"/>
                    <a:pt x="310" y="61"/>
                  </a:cubicBezTo>
                  <a:cubicBezTo>
                    <a:pt x="340" y="61"/>
                    <a:pt x="360" y="63"/>
                    <a:pt x="371" y="83"/>
                  </a:cubicBezTo>
                  <a:cubicBezTo>
                    <a:pt x="369" y="84"/>
                    <a:pt x="365" y="85"/>
                    <a:pt x="363" y="85"/>
                  </a:cubicBezTo>
                  <a:lnTo>
                    <a:pt x="369" y="81"/>
                  </a:lnTo>
                  <a:close/>
                </a:path>
              </a:pathLst>
            </a:custGeom>
            <a:solidFill>
              <a:srgbClr val="00B0F0"/>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91" name="Freeform 137">
              <a:extLst>
                <a:ext uri="{FF2B5EF4-FFF2-40B4-BE49-F238E27FC236}">
                  <a16:creationId xmlns:a16="http://schemas.microsoft.com/office/drawing/2014/main" id="{2A25B390-EEC0-4D25-9D7E-E1909D328E22}"/>
                </a:ext>
              </a:extLst>
            </p:cNvPr>
            <p:cNvSpPr>
              <a:spLocks/>
            </p:cNvSpPr>
            <p:nvPr/>
          </p:nvSpPr>
          <p:spPr bwMode="auto">
            <a:xfrm>
              <a:off x="1140" y="430"/>
              <a:ext cx="48" cy="39"/>
            </a:xfrm>
            <a:custGeom>
              <a:avLst/>
              <a:gdLst>
                <a:gd name="T0" fmla="*/ 10 w 64"/>
                <a:gd name="T1" fmla="*/ 18 h 52"/>
                <a:gd name="T2" fmla="*/ 33 w 64"/>
                <a:gd name="T3" fmla="*/ 0 h 52"/>
                <a:gd name="T4" fmla="*/ 64 w 64"/>
                <a:gd name="T5" fmla="*/ 26 h 52"/>
                <a:gd name="T6" fmla="*/ 49 w 64"/>
                <a:gd name="T7" fmla="*/ 52 h 52"/>
                <a:gd name="T8" fmla="*/ 0 w 64"/>
                <a:gd name="T9" fmla="*/ 30 h 52"/>
                <a:gd name="T10" fmla="*/ 10 w 64"/>
                <a:gd name="T11" fmla="*/ 18 h 52"/>
              </a:gdLst>
              <a:ahLst/>
              <a:cxnLst>
                <a:cxn ang="0">
                  <a:pos x="T0" y="T1"/>
                </a:cxn>
                <a:cxn ang="0">
                  <a:pos x="T2" y="T3"/>
                </a:cxn>
                <a:cxn ang="0">
                  <a:pos x="T4" y="T5"/>
                </a:cxn>
                <a:cxn ang="0">
                  <a:pos x="T6" y="T7"/>
                </a:cxn>
                <a:cxn ang="0">
                  <a:pos x="T8" y="T9"/>
                </a:cxn>
                <a:cxn ang="0">
                  <a:pos x="T10" y="T11"/>
                </a:cxn>
              </a:cxnLst>
              <a:rect l="0" t="0" r="r" b="b"/>
              <a:pathLst>
                <a:path w="64" h="52">
                  <a:moveTo>
                    <a:pt x="10" y="18"/>
                  </a:moveTo>
                  <a:cubicBezTo>
                    <a:pt x="18" y="18"/>
                    <a:pt x="15" y="0"/>
                    <a:pt x="33" y="0"/>
                  </a:cubicBezTo>
                  <a:cubicBezTo>
                    <a:pt x="46" y="0"/>
                    <a:pt x="64" y="16"/>
                    <a:pt x="64" y="26"/>
                  </a:cubicBezTo>
                  <a:cubicBezTo>
                    <a:pt x="64" y="40"/>
                    <a:pt x="60" y="52"/>
                    <a:pt x="49" y="52"/>
                  </a:cubicBezTo>
                  <a:cubicBezTo>
                    <a:pt x="44" y="52"/>
                    <a:pt x="0" y="30"/>
                    <a:pt x="0" y="30"/>
                  </a:cubicBezTo>
                  <a:cubicBezTo>
                    <a:pt x="0" y="22"/>
                    <a:pt x="8" y="18"/>
                    <a:pt x="10" y="18"/>
                  </a:cubicBezTo>
                  <a:close/>
                </a:path>
              </a:pathLst>
            </a:custGeom>
            <a:solidFill>
              <a:schemeClr val="tx2">
                <a:lumMod val="40000"/>
                <a:lumOff val="60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92" name="Freeform 138">
              <a:extLst>
                <a:ext uri="{FF2B5EF4-FFF2-40B4-BE49-F238E27FC236}">
                  <a16:creationId xmlns:a16="http://schemas.microsoft.com/office/drawing/2014/main" id="{2F76B50D-AE5C-4FE9-9316-83254527C666}"/>
                </a:ext>
              </a:extLst>
            </p:cNvPr>
            <p:cNvSpPr>
              <a:spLocks/>
            </p:cNvSpPr>
            <p:nvPr/>
          </p:nvSpPr>
          <p:spPr bwMode="auto">
            <a:xfrm>
              <a:off x="1146" y="356"/>
              <a:ext cx="45" cy="13"/>
            </a:xfrm>
            <a:custGeom>
              <a:avLst/>
              <a:gdLst>
                <a:gd name="T0" fmla="*/ 49 w 59"/>
                <a:gd name="T1" fmla="*/ 0 h 18"/>
                <a:gd name="T2" fmla="*/ 59 w 59"/>
                <a:gd name="T3" fmla="*/ 0 h 18"/>
                <a:gd name="T4" fmla="*/ 59 w 59"/>
                <a:gd name="T5" fmla="*/ 10 h 18"/>
                <a:gd name="T6" fmla="*/ 47 w 59"/>
                <a:gd name="T7" fmla="*/ 18 h 18"/>
                <a:gd name="T8" fmla="*/ 0 w 59"/>
                <a:gd name="T9" fmla="*/ 9 h 18"/>
                <a:gd name="T10" fmla="*/ 49 w 59"/>
                <a:gd name="T11" fmla="*/ 0 h 18"/>
              </a:gdLst>
              <a:ahLst/>
              <a:cxnLst>
                <a:cxn ang="0">
                  <a:pos x="T0" y="T1"/>
                </a:cxn>
                <a:cxn ang="0">
                  <a:pos x="T2" y="T3"/>
                </a:cxn>
                <a:cxn ang="0">
                  <a:pos x="T4" y="T5"/>
                </a:cxn>
                <a:cxn ang="0">
                  <a:pos x="T6" y="T7"/>
                </a:cxn>
                <a:cxn ang="0">
                  <a:pos x="T8" y="T9"/>
                </a:cxn>
                <a:cxn ang="0">
                  <a:pos x="T10" y="T11"/>
                </a:cxn>
              </a:cxnLst>
              <a:rect l="0" t="0" r="r" b="b"/>
              <a:pathLst>
                <a:path w="59" h="18">
                  <a:moveTo>
                    <a:pt x="49" y="0"/>
                  </a:moveTo>
                  <a:cubicBezTo>
                    <a:pt x="57" y="0"/>
                    <a:pt x="51" y="1"/>
                    <a:pt x="59" y="0"/>
                  </a:cubicBezTo>
                  <a:cubicBezTo>
                    <a:pt x="59" y="5"/>
                    <a:pt x="59" y="8"/>
                    <a:pt x="59" y="10"/>
                  </a:cubicBezTo>
                  <a:cubicBezTo>
                    <a:pt x="59" y="14"/>
                    <a:pt x="54" y="18"/>
                    <a:pt x="47" y="18"/>
                  </a:cubicBezTo>
                  <a:cubicBezTo>
                    <a:pt x="43" y="18"/>
                    <a:pt x="0" y="9"/>
                    <a:pt x="0" y="9"/>
                  </a:cubicBezTo>
                  <a:cubicBezTo>
                    <a:pt x="7" y="1"/>
                    <a:pt x="34" y="0"/>
                    <a:pt x="49" y="0"/>
                  </a:cubicBezTo>
                  <a:close/>
                </a:path>
              </a:pathLst>
            </a:custGeom>
            <a:solidFill>
              <a:srgbClr val="127EBE"/>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93" name="Freeform 139">
              <a:extLst>
                <a:ext uri="{FF2B5EF4-FFF2-40B4-BE49-F238E27FC236}">
                  <a16:creationId xmlns:a16="http://schemas.microsoft.com/office/drawing/2014/main" id="{3788E5CD-AD39-4051-BCFE-752AE7443FD2}"/>
                </a:ext>
              </a:extLst>
            </p:cNvPr>
            <p:cNvSpPr>
              <a:spLocks/>
            </p:cNvSpPr>
            <p:nvPr/>
          </p:nvSpPr>
          <p:spPr bwMode="auto">
            <a:xfrm>
              <a:off x="1112" y="311"/>
              <a:ext cx="53" cy="45"/>
            </a:xfrm>
            <a:custGeom>
              <a:avLst/>
              <a:gdLst>
                <a:gd name="T0" fmla="*/ 18 w 71"/>
                <a:gd name="T1" fmla="*/ 50 h 60"/>
                <a:gd name="T2" fmla="*/ 25 w 71"/>
                <a:gd name="T3" fmla="*/ 42 h 60"/>
                <a:gd name="T4" fmla="*/ 0 w 71"/>
                <a:gd name="T5" fmla="*/ 12 h 60"/>
                <a:gd name="T6" fmla="*/ 18 w 71"/>
                <a:gd name="T7" fmla="*/ 0 h 60"/>
                <a:gd name="T8" fmla="*/ 44 w 71"/>
                <a:gd name="T9" fmla="*/ 12 h 60"/>
                <a:gd name="T10" fmla="*/ 71 w 71"/>
                <a:gd name="T11" fmla="*/ 30 h 60"/>
                <a:gd name="T12" fmla="*/ 71 w 71"/>
                <a:gd name="T13" fmla="*/ 50 h 60"/>
                <a:gd name="T14" fmla="*/ 18 w 71"/>
                <a:gd name="T15" fmla="*/ 5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60">
                  <a:moveTo>
                    <a:pt x="18" y="50"/>
                  </a:moveTo>
                  <a:cubicBezTo>
                    <a:pt x="18" y="46"/>
                    <a:pt x="23" y="43"/>
                    <a:pt x="25" y="42"/>
                  </a:cubicBezTo>
                  <a:cubicBezTo>
                    <a:pt x="16" y="33"/>
                    <a:pt x="0" y="28"/>
                    <a:pt x="0" y="12"/>
                  </a:cubicBezTo>
                  <a:cubicBezTo>
                    <a:pt x="0" y="4"/>
                    <a:pt x="10" y="1"/>
                    <a:pt x="18" y="0"/>
                  </a:cubicBezTo>
                  <a:cubicBezTo>
                    <a:pt x="20" y="6"/>
                    <a:pt x="36" y="12"/>
                    <a:pt x="44" y="12"/>
                  </a:cubicBezTo>
                  <a:cubicBezTo>
                    <a:pt x="44" y="31"/>
                    <a:pt x="71" y="14"/>
                    <a:pt x="71" y="30"/>
                  </a:cubicBezTo>
                  <a:cubicBezTo>
                    <a:pt x="71" y="36"/>
                    <a:pt x="68" y="41"/>
                    <a:pt x="71" y="50"/>
                  </a:cubicBezTo>
                  <a:cubicBezTo>
                    <a:pt x="44" y="57"/>
                    <a:pt x="18" y="60"/>
                    <a:pt x="18" y="50"/>
                  </a:cubicBezTo>
                  <a:close/>
                </a:path>
              </a:pathLst>
            </a:custGeom>
            <a:solidFill>
              <a:schemeClr val="tx2">
                <a:lumMod val="40000"/>
                <a:lumOff val="60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94" name="Freeform 140">
              <a:extLst>
                <a:ext uri="{FF2B5EF4-FFF2-40B4-BE49-F238E27FC236}">
                  <a16:creationId xmlns:a16="http://schemas.microsoft.com/office/drawing/2014/main" id="{38ADBF19-7CCA-4EC0-9B61-92B702C71858}"/>
                </a:ext>
              </a:extLst>
            </p:cNvPr>
            <p:cNvSpPr>
              <a:spLocks/>
            </p:cNvSpPr>
            <p:nvPr/>
          </p:nvSpPr>
          <p:spPr bwMode="auto">
            <a:xfrm>
              <a:off x="1093" y="271"/>
              <a:ext cx="19" cy="12"/>
            </a:xfrm>
            <a:custGeom>
              <a:avLst/>
              <a:gdLst>
                <a:gd name="T0" fmla="*/ 26 w 26"/>
                <a:gd name="T1" fmla="*/ 1 h 17"/>
                <a:gd name="T2" fmla="*/ 26 w 26"/>
                <a:gd name="T3" fmla="*/ 17 h 17"/>
                <a:gd name="T4" fmla="*/ 13 w 26"/>
                <a:gd name="T5" fmla="*/ 17 h 17"/>
                <a:gd name="T6" fmla="*/ 0 w 26"/>
                <a:gd name="T7" fmla="*/ 1 h 17"/>
                <a:gd name="T8" fmla="*/ 26 w 26"/>
                <a:gd name="T9" fmla="*/ 1 h 17"/>
              </a:gdLst>
              <a:ahLst/>
              <a:cxnLst>
                <a:cxn ang="0">
                  <a:pos x="T0" y="T1"/>
                </a:cxn>
                <a:cxn ang="0">
                  <a:pos x="T2" y="T3"/>
                </a:cxn>
                <a:cxn ang="0">
                  <a:pos x="T4" y="T5"/>
                </a:cxn>
                <a:cxn ang="0">
                  <a:pos x="T6" y="T7"/>
                </a:cxn>
                <a:cxn ang="0">
                  <a:pos x="T8" y="T9"/>
                </a:cxn>
              </a:cxnLst>
              <a:rect l="0" t="0" r="r" b="b"/>
              <a:pathLst>
                <a:path w="26" h="17">
                  <a:moveTo>
                    <a:pt x="26" y="1"/>
                  </a:moveTo>
                  <a:cubicBezTo>
                    <a:pt x="26" y="17"/>
                    <a:pt x="26" y="17"/>
                    <a:pt x="26" y="17"/>
                  </a:cubicBezTo>
                  <a:cubicBezTo>
                    <a:pt x="13" y="17"/>
                    <a:pt x="13" y="17"/>
                    <a:pt x="13" y="17"/>
                  </a:cubicBezTo>
                  <a:cubicBezTo>
                    <a:pt x="9" y="12"/>
                    <a:pt x="0" y="10"/>
                    <a:pt x="0" y="1"/>
                  </a:cubicBezTo>
                  <a:cubicBezTo>
                    <a:pt x="9" y="0"/>
                    <a:pt x="21" y="1"/>
                    <a:pt x="26" y="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95" name="Freeform 141">
              <a:extLst>
                <a:ext uri="{FF2B5EF4-FFF2-40B4-BE49-F238E27FC236}">
                  <a16:creationId xmlns:a16="http://schemas.microsoft.com/office/drawing/2014/main" id="{EA13B8B3-DBD4-4E8C-A219-6A353F76F34A}"/>
                </a:ext>
              </a:extLst>
            </p:cNvPr>
            <p:cNvSpPr>
              <a:spLocks/>
            </p:cNvSpPr>
            <p:nvPr/>
          </p:nvSpPr>
          <p:spPr bwMode="auto">
            <a:xfrm>
              <a:off x="1149" y="218"/>
              <a:ext cx="176" cy="125"/>
            </a:xfrm>
            <a:custGeom>
              <a:avLst/>
              <a:gdLst>
                <a:gd name="T0" fmla="*/ 158 w 236"/>
                <a:gd name="T1" fmla="*/ 67 h 166"/>
                <a:gd name="T2" fmla="*/ 167 w 236"/>
                <a:gd name="T3" fmla="*/ 67 h 166"/>
                <a:gd name="T4" fmla="*/ 167 w 236"/>
                <a:gd name="T5" fmla="*/ 57 h 166"/>
                <a:gd name="T6" fmla="*/ 163 w 236"/>
                <a:gd name="T7" fmla="*/ 51 h 166"/>
                <a:gd name="T8" fmla="*/ 171 w 236"/>
                <a:gd name="T9" fmla="*/ 51 h 166"/>
                <a:gd name="T10" fmla="*/ 181 w 236"/>
                <a:gd name="T11" fmla="*/ 64 h 166"/>
                <a:gd name="T12" fmla="*/ 190 w 236"/>
                <a:gd name="T13" fmla="*/ 76 h 166"/>
                <a:gd name="T14" fmla="*/ 184 w 236"/>
                <a:gd name="T15" fmla="*/ 88 h 166"/>
                <a:gd name="T16" fmla="*/ 197 w 236"/>
                <a:gd name="T17" fmla="*/ 88 h 166"/>
                <a:gd name="T18" fmla="*/ 234 w 236"/>
                <a:gd name="T19" fmla="*/ 99 h 166"/>
                <a:gd name="T20" fmla="*/ 234 w 236"/>
                <a:gd name="T21" fmla="*/ 111 h 166"/>
                <a:gd name="T22" fmla="*/ 216 w 236"/>
                <a:gd name="T23" fmla="*/ 115 h 166"/>
                <a:gd name="T24" fmla="*/ 181 w 236"/>
                <a:gd name="T25" fmla="*/ 140 h 166"/>
                <a:gd name="T26" fmla="*/ 168 w 236"/>
                <a:gd name="T27" fmla="*/ 124 h 166"/>
                <a:gd name="T28" fmla="*/ 159 w 236"/>
                <a:gd name="T29" fmla="*/ 136 h 166"/>
                <a:gd name="T30" fmla="*/ 169 w 236"/>
                <a:gd name="T31" fmla="*/ 152 h 166"/>
                <a:gd name="T32" fmla="*/ 156 w 236"/>
                <a:gd name="T33" fmla="*/ 152 h 166"/>
                <a:gd name="T34" fmla="*/ 156 w 236"/>
                <a:gd name="T35" fmla="*/ 162 h 166"/>
                <a:gd name="T36" fmla="*/ 128 w 236"/>
                <a:gd name="T37" fmla="*/ 148 h 166"/>
                <a:gd name="T38" fmla="*/ 110 w 236"/>
                <a:gd name="T39" fmla="*/ 166 h 166"/>
                <a:gd name="T40" fmla="*/ 80 w 236"/>
                <a:gd name="T41" fmla="*/ 152 h 166"/>
                <a:gd name="T42" fmla="*/ 90 w 236"/>
                <a:gd name="T43" fmla="*/ 146 h 166"/>
                <a:gd name="T44" fmla="*/ 56 w 236"/>
                <a:gd name="T45" fmla="*/ 126 h 166"/>
                <a:gd name="T46" fmla="*/ 113 w 236"/>
                <a:gd name="T47" fmla="*/ 111 h 166"/>
                <a:gd name="T48" fmla="*/ 82 w 236"/>
                <a:gd name="T49" fmla="*/ 104 h 166"/>
                <a:gd name="T50" fmla="*/ 59 w 236"/>
                <a:gd name="T51" fmla="*/ 111 h 166"/>
                <a:gd name="T52" fmla="*/ 49 w 236"/>
                <a:gd name="T53" fmla="*/ 100 h 166"/>
                <a:gd name="T54" fmla="*/ 33 w 236"/>
                <a:gd name="T55" fmla="*/ 107 h 166"/>
                <a:gd name="T56" fmla="*/ 27 w 236"/>
                <a:gd name="T57" fmla="*/ 99 h 166"/>
                <a:gd name="T58" fmla="*/ 44 w 236"/>
                <a:gd name="T59" fmla="*/ 88 h 166"/>
                <a:gd name="T60" fmla="*/ 0 w 236"/>
                <a:gd name="T61" fmla="*/ 63 h 166"/>
                <a:gd name="T62" fmla="*/ 12 w 236"/>
                <a:gd name="T63" fmla="*/ 63 h 166"/>
                <a:gd name="T64" fmla="*/ 34 w 236"/>
                <a:gd name="T65" fmla="*/ 71 h 166"/>
                <a:gd name="T66" fmla="*/ 41 w 236"/>
                <a:gd name="T67" fmla="*/ 64 h 166"/>
                <a:gd name="T68" fmla="*/ 8 w 236"/>
                <a:gd name="T69" fmla="*/ 47 h 166"/>
                <a:gd name="T70" fmla="*/ 25 w 236"/>
                <a:gd name="T71" fmla="*/ 39 h 166"/>
                <a:gd name="T72" fmla="*/ 46 w 236"/>
                <a:gd name="T73" fmla="*/ 45 h 166"/>
                <a:gd name="T74" fmla="*/ 54 w 236"/>
                <a:gd name="T75" fmla="*/ 37 h 166"/>
                <a:gd name="T76" fmla="*/ 33 w 236"/>
                <a:gd name="T77" fmla="*/ 37 h 166"/>
                <a:gd name="T78" fmla="*/ 23 w 236"/>
                <a:gd name="T79" fmla="*/ 24 h 166"/>
                <a:gd name="T80" fmla="*/ 52 w 236"/>
                <a:gd name="T81" fmla="*/ 17 h 166"/>
                <a:gd name="T82" fmla="*/ 65 w 236"/>
                <a:gd name="T83" fmla="*/ 17 h 166"/>
                <a:gd name="T84" fmla="*/ 42 w 236"/>
                <a:gd name="T85" fmla="*/ 0 h 166"/>
                <a:gd name="T86" fmla="*/ 90 w 236"/>
                <a:gd name="T87" fmla="*/ 9 h 166"/>
                <a:gd name="T88" fmla="*/ 114 w 236"/>
                <a:gd name="T89" fmla="*/ 43 h 166"/>
                <a:gd name="T90" fmla="*/ 144 w 236"/>
                <a:gd name="T91" fmla="*/ 45 h 166"/>
                <a:gd name="T92" fmla="*/ 158 w 236"/>
                <a:gd name="T93" fmla="*/ 6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6" h="166">
                  <a:moveTo>
                    <a:pt x="158" y="67"/>
                  </a:moveTo>
                  <a:cubicBezTo>
                    <a:pt x="167" y="67"/>
                    <a:pt x="167" y="67"/>
                    <a:pt x="167" y="67"/>
                  </a:cubicBezTo>
                  <a:cubicBezTo>
                    <a:pt x="167" y="57"/>
                    <a:pt x="167" y="57"/>
                    <a:pt x="167" y="57"/>
                  </a:cubicBezTo>
                  <a:cubicBezTo>
                    <a:pt x="163" y="51"/>
                    <a:pt x="163" y="51"/>
                    <a:pt x="163" y="51"/>
                  </a:cubicBezTo>
                  <a:cubicBezTo>
                    <a:pt x="165" y="51"/>
                    <a:pt x="168" y="51"/>
                    <a:pt x="171" y="51"/>
                  </a:cubicBezTo>
                  <a:cubicBezTo>
                    <a:pt x="181" y="51"/>
                    <a:pt x="181" y="55"/>
                    <a:pt x="181" y="64"/>
                  </a:cubicBezTo>
                  <a:cubicBezTo>
                    <a:pt x="181" y="70"/>
                    <a:pt x="190" y="71"/>
                    <a:pt x="190" y="76"/>
                  </a:cubicBezTo>
                  <a:cubicBezTo>
                    <a:pt x="190" y="82"/>
                    <a:pt x="184" y="84"/>
                    <a:pt x="184" y="88"/>
                  </a:cubicBezTo>
                  <a:cubicBezTo>
                    <a:pt x="184" y="95"/>
                    <a:pt x="196" y="88"/>
                    <a:pt x="197" y="88"/>
                  </a:cubicBezTo>
                  <a:cubicBezTo>
                    <a:pt x="205" y="88"/>
                    <a:pt x="224" y="98"/>
                    <a:pt x="234" y="99"/>
                  </a:cubicBezTo>
                  <a:cubicBezTo>
                    <a:pt x="234" y="104"/>
                    <a:pt x="236" y="107"/>
                    <a:pt x="234" y="111"/>
                  </a:cubicBezTo>
                  <a:cubicBezTo>
                    <a:pt x="231" y="115"/>
                    <a:pt x="222" y="114"/>
                    <a:pt x="216" y="115"/>
                  </a:cubicBezTo>
                  <a:cubicBezTo>
                    <a:pt x="201" y="116"/>
                    <a:pt x="190" y="140"/>
                    <a:pt x="181" y="140"/>
                  </a:cubicBezTo>
                  <a:cubicBezTo>
                    <a:pt x="171" y="140"/>
                    <a:pt x="171" y="133"/>
                    <a:pt x="168" y="124"/>
                  </a:cubicBezTo>
                  <a:cubicBezTo>
                    <a:pt x="165" y="128"/>
                    <a:pt x="163" y="132"/>
                    <a:pt x="159" y="136"/>
                  </a:cubicBezTo>
                  <a:cubicBezTo>
                    <a:pt x="164" y="144"/>
                    <a:pt x="167" y="146"/>
                    <a:pt x="169" y="152"/>
                  </a:cubicBezTo>
                  <a:cubicBezTo>
                    <a:pt x="156" y="152"/>
                    <a:pt x="156" y="152"/>
                    <a:pt x="156" y="152"/>
                  </a:cubicBezTo>
                  <a:cubicBezTo>
                    <a:pt x="156" y="162"/>
                    <a:pt x="156" y="162"/>
                    <a:pt x="156" y="162"/>
                  </a:cubicBezTo>
                  <a:cubicBezTo>
                    <a:pt x="149" y="163"/>
                    <a:pt x="135" y="153"/>
                    <a:pt x="128" y="148"/>
                  </a:cubicBezTo>
                  <a:cubicBezTo>
                    <a:pt x="128" y="162"/>
                    <a:pt x="122" y="166"/>
                    <a:pt x="110" y="166"/>
                  </a:cubicBezTo>
                  <a:cubicBezTo>
                    <a:pt x="98" y="166"/>
                    <a:pt x="81" y="163"/>
                    <a:pt x="80" y="152"/>
                  </a:cubicBezTo>
                  <a:cubicBezTo>
                    <a:pt x="85" y="151"/>
                    <a:pt x="87" y="149"/>
                    <a:pt x="90" y="146"/>
                  </a:cubicBezTo>
                  <a:cubicBezTo>
                    <a:pt x="77" y="146"/>
                    <a:pt x="56" y="138"/>
                    <a:pt x="56" y="126"/>
                  </a:cubicBezTo>
                  <a:cubicBezTo>
                    <a:pt x="56" y="111"/>
                    <a:pt x="103" y="113"/>
                    <a:pt x="113" y="111"/>
                  </a:cubicBezTo>
                  <a:cubicBezTo>
                    <a:pt x="102" y="107"/>
                    <a:pt x="93" y="104"/>
                    <a:pt x="82" y="104"/>
                  </a:cubicBezTo>
                  <a:cubicBezTo>
                    <a:pt x="71" y="104"/>
                    <a:pt x="68" y="111"/>
                    <a:pt x="59" y="111"/>
                  </a:cubicBezTo>
                  <a:cubicBezTo>
                    <a:pt x="52" y="111"/>
                    <a:pt x="51" y="105"/>
                    <a:pt x="49" y="100"/>
                  </a:cubicBezTo>
                  <a:cubicBezTo>
                    <a:pt x="41" y="103"/>
                    <a:pt x="39" y="107"/>
                    <a:pt x="33" y="107"/>
                  </a:cubicBezTo>
                  <a:cubicBezTo>
                    <a:pt x="28" y="107"/>
                    <a:pt x="27" y="103"/>
                    <a:pt x="27" y="99"/>
                  </a:cubicBezTo>
                  <a:cubicBezTo>
                    <a:pt x="34" y="95"/>
                    <a:pt x="40" y="95"/>
                    <a:pt x="44" y="88"/>
                  </a:cubicBezTo>
                  <a:cubicBezTo>
                    <a:pt x="18" y="88"/>
                    <a:pt x="3" y="86"/>
                    <a:pt x="0" y="63"/>
                  </a:cubicBezTo>
                  <a:cubicBezTo>
                    <a:pt x="12" y="63"/>
                    <a:pt x="12" y="63"/>
                    <a:pt x="12" y="63"/>
                  </a:cubicBezTo>
                  <a:cubicBezTo>
                    <a:pt x="15" y="66"/>
                    <a:pt x="28" y="71"/>
                    <a:pt x="34" y="71"/>
                  </a:cubicBezTo>
                  <a:cubicBezTo>
                    <a:pt x="37" y="71"/>
                    <a:pt x="41" y="64"/>
                    <a:pt x="41" y="64"/>
                  </a:cubicBezTo>
                  <a:cubicBezTo>
                    <a:pt x="31" y="61"/>
                    <a:pt x="8" y="56"/>
                    <a:pt x="8" y="47"/>
                  </a:cubicBezTo>
                  <a:cubicBezTo>
                    <a:pt x="8" y="38"/>
                    <a:pt x="18" y="39"/>
                    <a:pt x="25" y="39"/>
                  </a:cubicBezTo>
                  <a:cubicBezTo>
                    <a:pt x="36" y="39"/>
                    <a:pt x="40" y="45"/>
                    <a:pt x="46" y="45"/>
                  </a:cubicBezTo>
                  <a:cubicBezTo>
                    <a:pt x="50" y="45"/>
                    <a:pt x="52" y="39"/>
                    <a:pt x="54" y="37"/>
                  </a:cubicBezTo>
                  <a:cubicBezTo>
                    <a:pt x="47" y="32"/>
                    <a:pt x="37" y="37"/>
                    <a:pt x="33" y="37"/>
                  </a:cubicBezTo>
                  <a:cubicBezTo>
                    <a:pt x="30" y="37"/>
                    <a:pt x="23" y="25"/>
                    <a:pt x="23" y="24"/>
                  </a:cubicBezTo>
                  <a:cubicBezTo>
                    <a:pt x="32" y="18"/>
                    <a:pt x="38" y="14"/>
                    <a:pt x="52" y="17"/>
                  </a:cubicBezTo>
                  <a:cubicBezTo>
                    <a:pt x="65" y="17"/>
                    <a:pt x="65" y="17"/>
                    <a:pt x="65" y="17"/>
                  </a:cubicBezTo>
                  <a:cubicBezTo>
                    <a:pt x="56" y="12"/>
                    <a:pt x="43" y="11"/>
                    <a:pt x="42" y="0"/>
                  </a:cubicBezTo>
                  <a:cubicBezTo>
                    <a:pt x="61" y="2"/>
                    <a:pt x="76" y="3"/>
                    <a:pt x="90" y="9"/>
                  </a:cubicBezTo>
                  <a:cubicBezTo>
                    <a:pt x="105" y="15"/>
                    <a:pt x="102" y="38"/>
                    <a:pt x="114" y="43"/>
                  </a:cubicBezTo>
                  <a:cubicBezTo>
                    <a:pt x="125" y="48"/>
                    <a:pt x="133" y="40"/>
                    <a:pt x="144" y="45"/>
                  </a:cubicBezTo>
                  <a:cubicBezTo>
                    <a:pt x="156" y="49"/>
                    <a:pt x="151" y="60"/>
                    <a:pt x="158" y="67"/>
                  </a:cubicBezTo>
                  <a:close/>
                </a:path>
              </a:pathLst>
            </a:custGeom>
            <a:solidFill>
              <a:srgbClr val="00B0F0"/>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96" name="Freeform 142">
              <a:extLst>
                <a:ext uri="{FF2B5EF4-FFF2-40B4-BE49-F238E27FC236}">
                  <a16:creationId xmlns:a16="http://schemas.microsoft.com/office/drawing/2014/main" id="{5B8BC245-DE69-4E66-9986-AFF88461FF6F}"/>
                </a:ext>
              </a:extLst>
            </p:cNvPr>
            <p:cNvSpPr>
              <a:spLocks/>
            </p:cNvSpPr>
            <p:nvPr/>
          </p:nvSpPr>
          <p:spPr bwMode="auto">
            <a:xfrm>
              <a:off x="1291" y="736"/>
              <a:ext cx="114" cy="76"/>
            </a:xfrm>
            <a:custGeom>
              <a:avLst/>
              <a:gdLst>
                <a:gd name="T0" fmla="*/ 11 w 153"/>
                <a:gd name="T1" fmla="*/ 70 h 102"/>
                <a:gd name="T2" fmla="*/ 19 w 153"/>
                <a:gd name="T3" fmla="*/ 60 h 102"/>
                <a:gd name="T4" fmla="*/ 19 w 153"/>
                <a:gd name="T5" fmla="*/ 48 h 102"/>
                <a:gd name="T6" fmla="*/ 44 w 153"/>
                <a:gd name="T7" fmla="*/ 0 h 102"/>
                <a:gd name="T8" fmla="*/ 55 w 153"/>
                <a:gd name="T9" fmla="*/ 23 h 102"/>
                <a:gd name="T10" fmla="*/ 62 w 153"/>
                <a:gd name="T11" fmla="*/ 16 h 102"/>
                <a:gd name="T12" fmla="*/ 116 w 153"/>
                <a:gd name="T13" fmla="*/ 48 h 102"/>
                <a:gd name="T14" fmla="*/ 121 w 153"/>
                <a:gd name="T15" fmla="*/ 63 h 102"/>
                <a:gd name="T16" fmla="*/ 153 w 153"/>
                <a:gd name="T17" fmla="*/ 78 h 102"/>
                <a:gd name="T18" fmla="*/ 128 w 153"/>
                <a:gd name="T19" fmla="*/ 86 h 102"/>
                <a:gd name="T20" fmla="*/ 108 w 153"/>
                <a:gd name="T21" fmla="*/ 86 h 102"/>
                <a:gd name="T22" fmla="*/ 79 w 153"/>
                <a:gd name="T23" fmla="*/ 66 h 102"/>
                <a:gd name="T24" fmla="*/ 44 w 153"/>
                <a:gd name="T25" fmla="*/ 96 h 102"/>
                <a:gd name="T26" fmla="*/ 38 w 153"/>
                <a:gd name="T27" fmla="*/ 102 h 102"/>
                <a:gd name="T28" fmla="*/ 32 w 153"/>
                <a:gd name="T29" fmla="*/ 86 h 102"/>
                <a:gd name="T30" fmla="*/ 0 w 153"/>
                <a:gd name="T31" fmla="*/ 86 h 102"/>
                <a:gd name="T32" fmla="*/ 11 w 153"/>
                <a:gd name="T33" fmla="*/ 7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3" h="102">
                  <a:moveTo>
                    <a:pt x="11" y="70"/>
                  </a:moveTo>
                  <a:cubicBezTo>
                    <a:pt x="15" y="67"/>
                    <a:pt x="19" y="65"/>
                    <a:pt x="19" y="60"/>
                  </a:cubicBezTo>
                  <a:cubicBezTo>
                    <a:pt x="19" y="53"/>
                    <a:pt x="19" y="55"/>
                    <a:pt x="19" y="48"/>
                  </a:cubicBezTo>
                  <a:cubicBezTo>
                    <a:pt x="19" y="35"/>
                    <a:pt x="22" y="3"/>
                    <a:pt x="44" y="0"/>
                  </a:cubicBezTo>
                  <a:cubicBezTo>
                    <a:pt x="47" y="12"/>
                    <a:pt x="51" y="15"/>
                    <a:pt x="55" y="23"/>
                  </a:cubicBezTo>
                  <a:cubicBezTo>
                    <a:pt x="57" y="20"/>
                    <a:pt x="59" y="18"/>
                    <a:pt x="62" y="16"/>
                  </a:cubicBezTo>
                  <a:cubicBezTo>
                    <a:pt x="78" y="37"/>
                    <a:pt x="102" y="29"/>
                    <a:pt x="116" y="48"/>
                  </a:cubicBezTo>
                  <a:cubicBezTo>
                    <a:pt x="119" y="54"/>
                    <a:pt x="117" y="59"/>
                    <a:pt x="121" y="63"/>
                  </a:cubicBezTo>
                  <a:cubicBezTo>
                    <a:pt x="133" y="72"/>
                    <a:pt x="147" y="68"/>
                    <a:pt x="153" y="78"/>
                  </a:cubicBezTo>
                  <a:cubicBezTo>
                    <a:pt x="145" y="83"/>
                    <a:pt x="138" y="86"/>
                    <a:pt x="128" y="86"/>
                  </a:cubicBezTo>
                  <a:cubicBezTo>
                    <a:pt x="119" y="86"/>
                    <a:pt x="116" y="86"/>
                    <a:pt x="108" y="86"/>
                  </a:cubicBezTo>
                  <a:cubicBezTo>
                    <a:pt x="108" y="86"/>
                    <a:pt x="84" y="68"/>
                    <a:pt x="79" y="66"/>
                  </a:cubicBezTo>
                  <a:cubicBezTo>
                    <a:pt x="79" y="84"/>
                    <a:pt x="54" y="101"/>
                    <a:pt x="44" y="96"/>
                  </a:cubicBezTo>
                  <a:cubicBezTo>
                    <a:pt x="41" y="100"/>
                    <a:pt x="41" y="102"/>
                    <a:pt x="38" y="102"/>
                  </a:cubicBezTo>
                  <a:cubicBezTo>
                    <a:pt x="28" y="102"/>
                    <a:pt x="31" y="94"/>
                    <a:pt x="32" y="86"/>
                  </a:cubicBezTo>
                  <a:cubicBezTo>
                    <a:pt x="20" y="83"/>
                    <a:pt x="6" y="86"/>
                    <a:pt x="0" y="86"/>
                  </a:cubicBezTo>
                  <a:cubicBezTo>
                    <a:pt x="0" y="73"/>
                    <a:pt x="10" y="74"/>
                    <a:pt x="11" y="70"/>
                  </a:cubicBezTo>
                  <a:close/>
                </a:path>
              </a:pathLst>
            </a:custGeom>
            <a:solidFill>
              <a:schemeClr val="tx2">
                <a:lumMod val="40000"/>
                <a:lumOff val="60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97" name="Freeform 143">
              <a:extLst>
                <a:ext uri="{FF2B5EF4-FFF2-40B4-BE49-F238E27FC236}">
                  <a16:creationId xmlns:a16="http://schemas.microsoft.com/office/drawing/2014/main" id="{2EE76952-4AF7-48D8-8AED-F1EA12ACD207}"/>
                </a:ext>
              </a:extLst>
            </p:cNvPr>
            <p:cNvSpPr>
              <a:spLocks/>
            </p:cNvSpPr>
            <p:nvPr/>
          </p:nvSpPr>
          <p:spPr bwMode="auto">
            <a:xfrm>
              <a:off x="1454" y="661"/>
              <a:ext cx="35" cy="37"/>
            </a:xfrm>
            <a:custGeom>
              <a:avLst/>
              <a:gdLst>
                <a:gd name="T0" fmla="*/ 47 w 47"/>
                <a:gd name="T1" fmla="*/ 31 h 49"/>
                <a:gd name="T2" fmla="*/ 19 w 47"/>
                <a:gd name="T3" fmla="*/ 49 h 49"/>
                <a:gd name="T4" fmla="*/ 0 w 47"/>
                <a:gd name="T5" fmla="*/ 31 h 49"/>
                <a:gd name="T6" fmla="*/ 47 w 47"/>
                <a:gd name="T7" fmla="*/ 31 h 49"/>
              </a:gdLst>
              <a:ahLst/>
              <a:cxnLst>
                <a:cxn ang="0">
                  <a:pos x="T0" y="T1"/>
                </a:cxn>
                <a:cxn ang="0">
                  <a:pos x="T2" y="T3"/>
                </a:cxn>
                <a:cxn ang="0">
                  <a:pos x="T4" y="T5"/>
                </a:cxn>
                <a:cxn ang="0">
                  <a:pos x="T6" y="T7"/>
                </a:cxn>
              </a:cxnLst>
              <a:rect l="0" t="0" r="r" b="b"/>
              <a:pathLst>
                <a:path w="47" h="49">
                  <a:moveTo>
                    <a:pt x="47" y="31"/>
                  </a:moveTo>
                  <a:cubicBezTo>
                    <a:pt x="47" y="42"/>
                    <a:pt x="28" y="49"/>
                    <a:pt x="19" y="49"/>
                  </a:cubicBezTo>
                  <a:cubicBezTo>
                    <a:pt x="7" y="49"/>
                    <a:pt x="0" y="41"/>
                    <a:pt x="0" y="31"/>
                  </a:cubicBezTo>
                  <a:cubicBezTo>
                    <a:pt x="0" y="0"/>
                    <a:pt x="47" y="5"/>
                    <a:pt x="47" y="31"/>
                  </a:cubicBezTo>
                  <a:close/>
                </a:path>
              </a:pathLst>
            </a:custGeom>
            <a:solidFill>
              <a:schemeClr val="tx2">
                <a:lumMod val="40000"/>
                <a:lumOff val="60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98" name="Freeform 144">
              <a:extLst>
                <a:ext uri="{FF2B5EF4-FFF2-40B4-BE49-F238E27FC236}">
                  <a16:creationId xmlns:a16="http://schemas.microsoft.com/office/drawing/2014/main" id="{A08C6CD7-44F8-4F1B-9F82-CA808618639A}"/>
                </a:ext>
              </a:extLst>
            </p:cNvPr>
            <p:cNvSpPr>
              <a:spLocks/>
            </p:cNvSpPr>
            <p:nvPr/>
          </p:nvSpPr>
          <p:spPr bwMode="auto">
            <a:xfrm>
              <a:off x="1349" y="816"/>
              <a:ext cx="28" cy="23"/>
            </a:xfrm>
            <a:custGeom>
              <a:avLst/>
              <a:gdLst>
                <a:gd name="T0" fmla="*/ 16 w 38"/>
                <a:gd name="T1" fmla="*/ 1 h 31"/>
                <a:gd name="T2" fmla="*/ 38 w 38"/>
                <a:gd name="T3" fmla="*/ 4 h 31"/>
                <a:gd name="T4" fmla="*/ 0 w 38"/>
                <a:gd name="T5" fmla="*/ 31 h 31"/>
                <a:gd name="T6" fmla="*/ 0 w 38"/>
                <a:gd name="T7" fmla="*/ 21 h 31"/>
                <a:gd name="T8" fmla="*/ 16 w 38"/>
                <a:gd name="T9" fmla="*/ 1 h 31"/>
              </a:gdLst>
              <a:ahLst/>
              <a:cxnLst>
                <a:cxn ang="0">
                  <a:pos x="T0" y="T1"/>
                </a:cxn>
                <a:cxn ang="0">
                  <a:pos x="T2" y="T3"/>
                </a:cxn>
                <a:cxn ang="0">
                  <a:pos x="T4" y="T5"/>
                </a:cxn>
                <a:cxn ang="0">
                  <a:pos x="T6" y="T7"/>
                </a:cxn>
                <a:cxn ang="0">
                  <a:pos x="T8" y="T9"/>
                </a:cxn>
              </a:cxnLst>
              <a:rect l="0" t="0" r="r" b="b"/>
              <a:pathLst>
                <a:path w="38" h="31">
                  <a:moveTo>
                    <a:pt x="16" y="1"/>
                  </a:moveTo>
                  <a:cubicBezTo>
                    <a:pt x="31" y="0"/>
                    <a:pt x="28" y="0"/>
                    <a:pt x="38" y="4"/>
                  </a:cubicBezTo>
                  <a:cubicBezTo>
                    <a:pt x="31" y="14"/>
                    <a:pt x="12" y="29"/>
                    <a:pt x="0" y="31"/>
                  </a:cubicBezTo>
                  <a:cubicBezTo>
                    <a:pt x="0" y="21"/>
                    <a:pt x="0" y="21"/>
                    <a:pt x="0" y="21"/>
                  </a:cubicBezTo>
                  <a:cubicBezTo>
                    <a:pt x="6" y="13"/>
                    <a:pt x="16" y="6"/>
                    <a:pt x="16" y="1"/>
                  </a:cubicBezTo>
                  <a:close/>
                </a:path>
              </a:pathLst>
            </a:custGeom>
            <a:solidFill>
              <a:srgbClr val="127EBE"/>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99" name="Freeform 145">
              <a:extLst>
                <a:ext uri="{FF2B5EF4-FFF2-40B4-BE49-F238E27FC236}">
                  <a16:creationId xmlns:a16="http://schemas.microsoft.com/office/drawing/2014/main" id="{AD291759-DB6C-4009-AB57-7BEBF9EF1570}"/>
                </a:ext>
              </a:extLst>
            </p:cNvPr>
            <p:cNvSpPr>
              <a:spLocks/>
            </p:cNvSpPr>
            <p:nvPr/>
          </p:nvSpPr>
          <p:spPr bwMode="auto">
            <a:xfrm>
              <a:off x="1394" y="496"/>
              <a:ext cx="76" cy="34"/>
            </a:xfrm>
            <a:custGeom>
              <a:avLst/>
              <a:gdLst>
                <a:gd name="T0" fmla="*/ 38 w 102"/>
                <a:gd name="T1" fmla="*/ 46 h 46"/>
                <a:gd name="T2" fmla="*/ 15 w 102"/>
                <a:gd name="T3" fmla="*/ 28 h 46"/>
                <a:gd name="T4" fmla="*/ 0 w 102"/>
                <a:gd name="T5" fmla="*/ 11 h 46"/>
                <a:gd name="T6" fmla="*/ 13 w 102"/>
                <a:gd name="T7" fmla="*/ 0 h 46"/>
                <a:gd name="T8" fmla="*/ 51 w 102"/>
                <a:gd name="T9" fmla="*/ 6 h 46"/>
                <a:gd name="T10" fmla="*/ 102 w 102"/>
                <a:gd name="T11" fmla="*/ 31 h 46"/>
                <a:gd name="T12" fmla="*/ 89 w 102"/>
                <a:gd name="T13" fmla="*/ 43 h 46"/>
                <a:gd name="T14" fmla="*/ 66 w 102"/>
                <a:gd name="T15" fmla="*/ 38 h 46"/>
                <a:gd name="T16" fmla="*/ 38 w 102"/>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46">
                  <a:moveTo>
                    <a:pt x="38" y="46"/>
                  </a:moveTo>
                  <a:cubicBezTo>
                    <a:pt x="23" y="46"/>
                    <a:pt x="10" y="42"/>
                    <a:pt x="15" y="28"/>
                  </a:cubicBezTo>
                  <a:cubicBezTo>
                    <a:pt x="9" y="24"/>
                    <a:pt x="0" y="20"/>
                    <a:pt x="0" y="11"/>
                  </a:cubicBezTo>
                  <a:cubicBezTo>
                    <a:pt x="0" y="4"/>
                    <a:pt x="7" y="0"/>
                    <a:pt x="13" y="0"/>
                  </a:cubicBezTo>
                  <a:cubicBezTo>
                    <a:pt x="30" y="0"/>
                    <a:pt x="35" y="6"/>
                    <a:pt x="51" y="6"/>
                  </a:cubicBezTo>
                  <a:cubicBezTo>
                    <a:pt x="71" y="6"/>
                    <a:pt x="89" y="23"/>
                    <a:pt x="102" y="31"/>
                  </a:cubicBezTo>
                  <a:cubicBezTo>
                    <a:pt x="100" y="38"/>
                    <a:pt x="96" y="43"/>
                    <a:pt x="89" y="43"/>
                  </a:cubicBezTo>
                  <a:cubicBezTo>
                    <a:pt x="79" y="43"/>
                    <a:pt x="74" y="38"/>
                    <a:pt x="66" y="38"/>
                  </a:cubicBezTo>
                  <a:cubicBezTo>
                    <a:pt x="58" y="38"/>
                    <a:pt x="51" y="46"/>
                    <a:pt x="38" y="46"/>
                  </a:cubicBezTo>
                  <a:close/>
                </a:path>
              </a:pathLst>
            </a:custGeom>
            <a:solidFill>
              <a:schemeClr val="tx2">
                <a:lumMod val="40000"/>
                <a:lumOff val="60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00" name="Freeform 146">
              <a:extLst>
                <a:ext uri="{FF2B5EF4-FFF2-40B4-BE49-F238E27FC236}">
                  <a16:creationId xmlns:a16="http://schemas.microsoft.com/office/drawing/2014/main" id="{8C679E92-9C2A-43E0-9157-5121A109A5C4}"/>
                </a:ext>
              </a:extLst>
            </p:cNvPr>
            <p:cNvSpPr>
              <a:spLocks/>
            </p:cNvSpPr>
            <p:nvPr/>
          </p:nvSpPr>
          <p:spPr bwMode="auto">
            <a:xfrm>
              <a:off x="1401" y="831"/>
              <a:ext cx="18" cy="20"/>
            </a:xfrm>
            <a:custGeom>
              <a:avLst/>
              <a:gdLst>
                <a:gd name="T0" fmla="*/ 25 w 25"/>
                <a:gd name="T1" fmla="*/ 9 h 27"/>
                <a:gd name="T2" fmla="*/ 12 w 25"/>
                <a:gd name="T3" fmla="*/ 27 h 27"/>
                <a:gd name="T4" fmla="*/ 0 w 25"/>
                <a:gd name="T5" fmla="*/ 15 h 27"/>
                <a:gd name="T6" fmla="*/ 25 w 25"/>
                <a:gd name="T7" fmla="*/ 9 h 27"/>
              </a:gdLst>
              <a:ahLst/>
              <a:cxnLst>
                <a:cxn ang="0">
                  <a:pos x="T0" y="T1"/>
                </a:cxn>
                <a:cxn ang="0">
                  <a:pos x="T2" y="T3"/>
                </a:cxn>
                <a:cxn ang="0">
                  <a:pos x="T4" y="T5"/>
                </a:cxn>
                <a:cxn ang="0">
                  <a:pos x="T6" y="T7"/>
                </a:cxn>
              </a:cxnLst>
              <a:rect l="0" t="0" r="r" b="b"/>
              <a:pathLst>
                <a:path w="25" h="27">
                  <a:moveTo>
                    <a:pt x="25" y="9"/>
                  </a:moveTo>
                  <a:cubicBezTo>
                    <a:pt x="21" y="16"/>
                    <a:pt x="19" y="27"/>
                    <a:pt x="12" y="27"/>
                  </a:cubicBezTo>
                  <a:cubicBezTo>
                    <a:pt x="10" y="27"/>
                    <a:pt x="0" y="15"/>
                    <a:pt x="0" y="15"/>
                  </a:cubicBezTo>
                  <a:cubicBezTo>
                    <a:pt x="0" y="1"/>
                    <a:pt x="18" y="0"/>
                    <a:pt x="25" y="9"/>
                  </a:cubicBezTo>
                  <a:close/>
                </a:path>
              </a:pathLst>
            </a:custGeom>
            <a:solidFill>
              <a:srgbClr val="127EBE"/>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01" name="Freeform 147">
              <a:extLst>
                <a:ext uri="{FF2B5EF4-FFF2-40B4-BE49-F238E27FC236}">
                  <a16:creationId xmlns:a16="http://schemas.microsoft.com/office/drawing/2014/main" id="{2D4D678F-6913-4ACD-BD82-C4AEF26064D7}"/>
                </a:ext>
              </a:extLst>
            </p:cNvPr>
            <p:cNvSpPr>
              <a:spLocks/>
            </p:cNvSpPr>
            <p:nvPr/>
          </p:nvSpPr>
          <p:spPr bwMode="auto">
            <a:xfrm>
              <a:off x="1494" y="671"/>
              <a:ext cx="19" cy="11"/>
            </a:xfrm>
            <a:custGeom>
              <a:avLst/>
              <a:gdLst>
                <a:gd name="T0" fmla="*/ 10 w 25"/>
                <a:gd name="T1" fmla="*/ 14 h 15"/>
                <a:gd name="T2" fmla="*/ 0 w 25"/>
                <a:gd name="T3" fmla="*/ 8 h 15"/>
                <a:gd name="T4" fmla="*/ 10 w 25"/>
                <a:gd name="T5" fmla="*/ 0 h 15"/>
                <a:gd name="T6" fmla="*/ 25 w 25"/>
                <a:gd name="T7" fmla="*/ 13 h 15"/>
                <a:gd name="T8" fmla="*/ 10 w 25"/>
                <a:gd name="T9" fmla="*/ 14 h 15"/>
              </a:gdLst>
              <a:ahLst/>
              <a:cxnLst>
                <a:cxn ang="0">
                  <a:pos x="T0" y="T1"/>
                </a:cxn>
                <a:cxn ang="0">
                  <a:pos x="T2" y="T3"/>
                </a:cxn>
                <a:cxn ang="0">
                  <a:pos x="T4" y="T5"/>
                </a:cxn>
                <a:cxn ang="0">
                  <a:pos x="T6" y="T7"/>
                </a:cxn>
                <a:cxn ang="0">
                  <a:pos x="T8" y="T9"/>
                </a:cxn>
              </a:cxnLst>
              <a:rect l="0" t="0" r="r" b="b"/>
              <a:pathLst>
                <a:path w="25" h="15">
                  <a:moveTo>
                    <a:pt x="10" y="14"/>
                  </a:moveTo>
                  <a:cubicBezTo>
                    <a:pt x="5" y="14"/>
                    <a:pt x="0" y="13"/>
                    <a:pt x="0" y="8"/>
                  </a:cubicBezTo>
                  <a:cubicBezTo>
                    <a:pt x="0" y="6"/>
                    <a:pt x="9" y="0"/>
                    <a:pt x="10" y="0"/>
                  </a:cubicBezTo>
                  <a:cubicBezTo>
                    <a:pt x="17" y="0"/>
                    <a:pt x="23" y="10"/>
                    <a:pt x="25" y="13"/>
                  </a:cubicBezTo>
                  <a:cubicBezTo>
                    <a:pt x="15" y="15"/>
                    <a:pt x="18" y="14"/>
                    <a:pt x="10" y="14"/>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02" name="Freeform 148">
              <a:extLst>
                <a:ext uri="{FF2B5EF4-FFF2-40B4-BE49-F238E27FC236}">
                  <a16:creationId xmlns:a16="http://schemas.microsoft.com/office/drawing/2014/main" id="{EDA861F3-5348-4F73-9AF0-25C829F99F3A}"/>
                </a:ext>
              </a:extLst>
            </p:cNvPr>
            <p:cNvSpPr>
              <a:spLocks/>
            </p:cNvSpPr>
            <p:nvPr/>
          </p:nvSpPr>
          <p:spPr bwMode="auto">
            <a:xfrm>
              <a:off x="1414" y="636"/>
              <a:ext cx="19" cy="14"/>
            </a:xfrm>
            <a:custGeom>
              <a:avLst/>
              <a:gdLst>
                <a:gd name="T0" fmla="*/ 9 w 26"/>
                <a:gd name="T1" fmla="*/ 18 h 18"/>
                <a:gd name="T2" fmla="*/ 26 w 26"/>
                <a:gd name="T3" fmla="*/ 0 h 18"/>
                <a:gd name="T4" fmla="*/ 9 w 26"/>
                <a:gd name="T5" fmla="*/ 18 h 18"/>
              </a:gdLst>
              <a:ahLst/>
              <a:cxnLst>
                <a:cxn ang="0">
                  <a:pos x="T0" y="T1"/>
                </a:cxn>
                <a:cxn ang="0">
                  <a:pos x="T2" y="T3"/>
                </a:cxn>
                <a:cxn ang="0">
                  <a:pos x="T4" y="T5"/>
                </a:cxn>
              </a:cxnLst>
              <a:rect l="0" t="0" r="r" b="b"/>
              <a:pathLst>
                <a:path w="26" h="18">
                  <a:moveTo>
                    <a:pt x="9" y="18"/>
                  </a:moveTo>
                  <a:cubicBezTo>
                    <a:pt x="0" y="18"/>
                    <a:pt x="17" y="0"/>
                    <a:pt x="26" y="0"/>
                  </a:cubicBezTo>
                  <a:cubicBezTo>
                    <a:pt x="24" y="9"/>
                    <a:pt x="18" y="18"/>
                    <a:pt x="9" y="1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03" name="Freeform 149">
              <a:extLst>
                <a:ext uri="{FF2B5EF4-FFF2-40B4-BE49-F238E27FC236}">
                  <a16:creationId xmlns:a16="http://schemas.microsoft.com/office/drawing/2014/main" id="{0FA5D106-7CE5-4A38-8210-96CB74F7C723}"/>
                </a:ext>
              </a:extLst>
            </p:cNvPr>
            <p:cNvSpPr>
              <a:spLocks/>
            </p:cNvSpPr>
            <p:nvPr/>
          </p:nvSpPr>
          <p:spPr bwMode="auto">
            <a:xfrm>
              <a:off x="1244" y="494"/>
              <a:ext cx="465" cy="353"/>
            </a:xfrm>
            <a:custGeom>
              <a:avLst/>
              <a:gdLst>
                <a:gd name="T0" fmla="*/ 573 w 622"/>
                <a:gd name="T1" fmla="*/ 354 h 471"/>
                <a:gd name="T2" fmla="*/ 482 w 622"/>
                <a:gd name="T3" fmla="*/ 308 h 471"/>
                <a:gd name="T4" fmla="*/ 497 w 622"/>
                <a:gd name="T5" fmla="*/ 320 h 471"/>
                <a:gd name="T6" fmla="*/ 486 w 622"/>
                <a:gd name="T7" fmla="*/ 331 h 471"/>
                <a:gd name="T8" fmla="*/ 512 w 622"/>
                <a:gd name="T9" fmla="*/ 362 h 471"/>
                <a:gd name="T10" fmla="*/ 546 w 622"/>
                <a:gd name="T11" fmla="*/ 371 h 471"/>
                <a:gd name="T12" fmla="*/ 560 w 622"/>
                <a:gd name="T13" fmla="*/ 405 h 471"/>
                <a:gd name="T14" fmla="*/ 478 w 622"/>
                <a:gd name="T15" fmla="*/ 405 h 471"/>
                <a:gd name="T16" fmla="*/ 522 w 622"/>
                <a:gd name="T17" fmla="*/ 461 h 471"/>
                <a:gd name="T18" fmla="*/ 507 w 622"/>
                <a:gd name="T19" fmla="*/ 461 h 471"/>
                <a:gd name="T20" fmla="*/ 401 w 622"/>
                <a:gd name="T21" fmla="*/ 407 h 471"/>
                <a:gd name="T22" fmla="*/ 327 w 622"/>
                <a:gd name="T23" fmla="*/ 379 h 471"/>
                <a:gd name="T24" fmla="*/ 291 w 622"/>
                <a:gd name="T25" fmla="*/ 386 h 471"/>
                <a:gd name="T26" fmla="*/ 289 w 622"/>
                <a:gd name="T27" fmla="*/ 342 h 471"/>
                <a:gd name="T28" fmla="*/ 355 w 622"/>
                <a:gd name="T29" fmla="*/ 331 h 471"/>
                <a:gd name="T30" fmla="*/ 361 w 622"/>
                <a:gd name="T31" fmla="*/ 302 h 471"/>
                <a:gd name="T32" fmla="*/ 319 w 622"/>
                <a:gd name="T33" fmla="*/ 207 h 471"/>
                <a:gd name="T34" fmla="*/ 289 w 622"/>
                <a:gd name="T35" fmla="*/ 207 h 471"/>
                <a:gd name="T36" fmla="*/ 251 w 622"/>
                <a:gd name="T37" fmla="*/ 153 h 471"/>
                <a:gd name="T38" fmla="*/ 209 w 622"/>
                <a:gd name="T39" fmla="*/ 165 h 471"/>
                <a:gd name="T40" fmla="*/ 72 w 622"/>
                <a:gd name="T41" fmla="*/ 149 h 471"/>
                <a:gd name="T42" fmla="*/ 18 w 622"/>
                <a:gd name="T43" fmla="*/ 125 h 471"/>
                <a:gd name="T44" fmla="*/ 53 w 622"/>
                <a:gd name="T45" fmla="*/ 117 h 471"/>
                <a:gd name="T46" fmla="*/ 0 w 622"/>
                <a:gd name="T47" fmla="*/ 87 h 471"/>
                <a:gd name="T48" fmla="*/ 20 w 622"/>
                <a:gd name="T49" fmla="*/ 29 h 471"/>
                <a:gd name="T50" fmla="*/ 106 w 622"/>
                <a:gd name="T51" fmla="*/ 8 h 471"/>
                <a:gd name="T52" fmla="*/ 79 w 622"/>
                <a:gd name="T53" fmla="*/ 57 h 471"/>
                <a:gd name="T54" fmla="*/ 87 w 622"/>
                <a:gd name="T55" fmla="*/ 85 h 471"/>
                <a:gd name="T56" fmla="*/ 94 w 622"/>
                <a:gd name="T57" fmla="*/ 48 h 471"/>
                <a:gd name="T58" fmla="*/ 206 w 622"/>
                <a:gd name="T59" fmla="*/ 53 h 471"/>
                <a:gd name="T60" fmla="*/ 221 w 622"/>
                <a:gd name="T61" fmla="*/ 61 h 471"/>
                <a:gd name="T62" fmla="*/ 268 w 622"/>
                <a:gd name="T63" fmla="*/ 49 h 471"/>
                <a:gd name="T64" fmla="*/ 372 w 622"/>
                <a:gd name="T65" fmla="*/ 101 h 471"/>
                <a:gd name="T66" fmla="*/ 416 w 622"/>
                <a:gd name="T67" fmla="*/ 117 h 471"/>
                <a:gd name="T68" fmla="*/ 469 w 622"/>
                <a:gd name="T69" fmla="*/ 153 h 471"/>
                <a:gd name="T70" fmla="*/ 503 w 622"/>
                <a:gd name="T71" fmla="*/ 172 h 471"/>
                <a:gd name="T72" fmla="*/ 499 w 622"/>
                <a:gd name="T73" fmla="*/ 184 h 471"/>
                <a:gd name="T74" fmla="*/ 486 w 622"/>
                <a:gd name="T75" fmla="*/ 210 h 471"/>
                <a:gd name="T76" fmla="*/ 545 w 622"/>
                <a:gd name="T77" fmla="*/ 244 h 471"/>
                <a:gd name="T78" fmla="*/ 588 w 622"/>
                <a:gd name="T79" fmla="*/ 276 h 471"/>
                <a:gd name="T80" fmla="*/ 622 w 622"/>
                <a:gd name="T81" fmla="*/ 298 h 471"/>
                <a:gd name="T82" fmla="*/ 599 w 622"/>
                <a:gd name="T83" fmla="*/ 322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2" h="471">
                  <a:moveTo>
                    <a:pt x="583" y="331"/>
                  </a:moveTo>
                  <a:cubicBezTo>
                    <a:pt x="583" y="340"/>
                    <a:pt x="581" y="354"/>
                    <a:pt x="573" y="354"/>
                  </a:cubicBezTo>
                  <a:cubicBezTo>
                    <a:pt x="535" y="354"/>
                    <a:pt x="533" y="300"/>
                    <a:pt x="497" y="300"/>
                  </a:cubicBezTo>
                  <a:cubicBezTo>
                    <a:pt x="493" y="300"/>
                    <a:pt x="483" y="308"/>
                    <a:pt x="482" y="308"/>
                  </a:cubicBezTo>
                  <a:cubicBezTo>
                    <a:pt x="489" y="312"/>
                    <a:pt x="490" y="312"/>
                    <a:pt x="497" y="310"/>
                  </a:cubicBezTo>
                  <a:cubicBezTo>
                    <a:pt x="497" y="320"/>
                    <a:pt x="497" y="320"/>
                    <a:pt x="497" y="320"/>
                  </a:cubicBezTo>
                  <a:cubicBezTo>
                    <a:pt x="493" y="321"/>
                    <a:pt x="489" y="322"/>
                    <a:pt x="486" y="320"/>
                  </a:cubicBezTo>
                  <a:cubicBezTo>
                    <a:pt x="486" y="331"/>
                    <a:pt x="486" y="331"/>
                    <a:pt x="486" y="331"/>
                  </a:cubicBezTo>
                  <a:cubicBezTo>
                    <a:pt x="496" y="331"/>
                    <a:pt x="496" y="331"/>
                    <a:pt x="496" y="331"/>
                  </a:cubicBezTo>
                  <a:cubicBezTo>
                    <a:pt x="497" y="342"/>
                    <a:pt x="506" y="359"/>
                    <a:pt x="512" y="362"/>
                  </a:cubicBezTo>
                  <a:cubicBezTo>
                    <a:pt x="527" y="367"/>
                    <a:pt x="532" y="358"/>
                    <a:pt x="533" y="371"/>
                  </a:cubicBezTo>
                  <a:cubicBezTo>
                    <a:pt x="541" y="371"/>
                    <a:pt x="541" y="371"/>
                    <a:pt x="546" y="371"/>
                  </a:cubicBezTo>
                  <a:cubicBezTo>
                    <a:pt x="546" y="384"/>
                    <a:pt x="546" y="384"/>
                    <a:pt x="546" y="387"/>
                  </a:cubicBezTo>
                  <a:cubicBezTo>
                    <a:pt x="546" y="393"/>
                    <a:pt x="560" y="397"/>
                    <a:pt x="560" y="405"/>
                  </a:cubicBezTo>
                  <a:cubicBezTo>
                    <a:pt x="560" y="413"/>
                    <a:pt x="552" y="428"/>
                    <a:pt x="549" y="437"/>
                  </a:cubicBezTo>
                  <a:cubicBezTo>
                    <a:pt x="535" y="436"/>
                    <a:pt x="487" y="417"/>
                    <a:pt x="478" y="405"/>
                  </a:cubicBezTo>
                  <a:cubicBezTo>
                    <a:pt x="467" y="405"/>
                    <a:pt x="467" y="405"/>
                    <a:pt x="467" y="405"/>
                  </a:cubicBezTo>
                  <a:cubicBezTo>
                    <a:pt x="480" y="422"/>
                    <a:pt x="522" y="439"/>
                    <a:pt x="522" y="461"/>
                  </a:cubicBezTo>
                  <a:cubicBezTo>
                    <a:pt x="522" y="467"/>
                    <a:pt x="518" y="471"/>
                    <a:pt x="515" y="471"/>
                  </a:cubicBezTo>
                  <a:cubicBezTo>
                    <a:pt x="511" y="471"/>
                    <a:pt x="509" y="462"/>
                    <a:pt x="507" y="461"/>
                  </a:cubicBezTo>
                  <a:cubicBezTo>
                    <a:pt x="485" y="450"/>
                    <a:pt x="471" y="455"/>
                    <a:pt x="452" y="443"/>
                  </a:cubicBezTo>
                  <a:cubicBezTo>
                    <a:pt x="434" y="432"/>
                    <a:pt x="388" y="432"/>
                    <a:pt x="401" y="407"/>
                  </a:cubicBezTo>
                  <a:cubicBezTo>
                    <a:pt x="376" y="396"/>
                    <a:pt x="364" y="381"/>
                    <a:pt x="342" y="367"/>
                  </a:cubicBezTo>
                  <a:cubicBezTo>
                    <a:pt x="338" y="373"/>
                    <a:pt x="334" y="379"/>
                    <a:pt x="327" y="379"/>
                  </a:cubicBezTo>
                  <a:cubicBezTo>
                    <a:pt x="319" y="379"/>
                    <a:pt x="321" y="374"/>
                    <a:pt x="314" y="374"/>
                  </a:cubicBezTo>
                  <a:cubicBezTo>
                    <a:pt x="305" y="374"/>
                    <a:pt x="300" y="386"/>
                    <a:pt x="291" y="386"/>
                  </a:cubicBezTo>
                  <a:cubicBezTo>
                    <a:pt x="283" y="386"/>
                    <a:pt x="259" y="374"/>
                    <a:pt x="259" y="363"/>
                  </a:cubicBezTo>
                  <a:cubicBezTo>
                    <a:pt x="259" y="355"/>
                    <a:pt x="278" y="342"/>
                    <a:pt x="289" y="342"/>
                  </a:cubicBezTo>
                  <a:cubicBezTo>
                    <a:pt x="302" y="342"/>
                    <a:pt x="315" y="342"/>
                    <a:pt x="321" y="342"/>
                  </a:cubicBezTo>
                  <a:cubicBezTo>
                    <a:pt x="328" y="342"/>
                    <a:pt x="346" y="337"/>
                    <a:pt x="355" y="331"/>
                  </a:cubicBezTo>
                  <a:cubicBezTo>
                    <a:pt x="352" y="328"/>
                    <a:pt x="342" y="320"/>
                    <a:pt x="342" y="314"/>
                  </a:cubicBezTo>
                  <a:cubicBezTo>
                    <a:pt x="342" y="300"/>
                    <a:pt x="355" y="308"/>
                    <a:pt x="361" y="302"/>
                  </a:cubicBezTo>
                  <a:cubicBezTo>
                    <a:pt x="368" y="295"/>
                    <a:pt x="384" y="277"/>
                    <a:pt x="384" y="266"/>
                  </a:cubicBezTo>
                  <a:cubicBezTo>
                    <a:pt x="384" y="246"/>
                    <a:pt x="335" y="207"/>
                    <a:pt x="319" y="207"/>
                  </a:cubicBezTo>
                  <a:cubicBezTo>
                    <a:pt x="309" y="207"/>
                    <a:pt x="305" y="216"/>
                    <a:pt x="295" y="216"/>
                  </a:cubicBezTo>
                  <a:cubicBezTo>
                    <a:pt x="292" y="216"/>
                    <a:pt x="289" y="208"/>
                    <a:pt x="289" y="207"/>
                  </a:cubicBezTo>
                  <a:cubicBezTo>
                    <a:pt x="289" y="199"/>
                    <a:pt x="302" y="197"/>
                    <a:pt x="307" y="196"/>
                  </a:cubicBezTo>
                  <a:cubicBezTo>
                    <a:pt x="300" y="189"/>
                    <a:pt x="259" y="153"/>
                    <a:pt x="251" y="153"/>
                  </a:cubicBezTo>
                  <a:cubicBezTo>
                    <a:pt x="241" y="153"/>
                    <a:pt x="229" y="183"/>
                    <a:pt x="215" y="183"/>
                  </a:cubicBezTo>
                  <a:cubicBezTo>
                    <a:pt x="206" y="183"/>
                    <a:pt x="209" y="170"/>
                    <a:pt x="209" y="165"/>
                  </a:cubicBezTo>
                  <a:cubicBezTo>
                    <a:pt x="186" y="162"/>
                    <a:pt x="128" y="165"/>
                    <a:pt x="94" y="165"/>
                  </a:cubicBezTo>
                  <a:cubicBezTo>
                    <a:pt x="88" y="165"/>
                    <a:pt x="76" y="155"/>
                    <a:pt x="72" y="149"/>
                  </a:cubicBezTo>
                  <a:cubicBezTo>
                    <a:pt x="35" y="149"/>
                    <a:pt x="35" y="149"/>
                    <a:pt x="35" y="149"/>
                  </a:cubicBezTo>
                  <a:cubicBezTo>
                    <a:pt x="31" y="137"/>
                    <a:pt x="20" y="136"/>
                    <a:pt x="18" y="125"/>
                  </a:cubicBezTo>
                  <a:cubicBezTo>
                    <a:pt x="28" y="121"/>
                    <a:pt x="40" y="126"/>
                    <a:pt x="53" y="127"/>
                  </a:cubicBezTo>
                  <a:cubicBezTo>
                    <a:pt x="53" y="117"/>
                    <a:pt x="53" y="117"/>
                    <a:pt x="53" y="117"/>
                  </a:cubicBezTo>
                  <a:cubicBezTo>
                    <a:pt x="46" y="112"/>
                    <a:pt x="11" y="109"/>
                    <a:pt x="11" y="109"/>
                  </a:cubicBezTo>
                  <a:cubicBezTo>
                    <a:pt x="11" y="109"/>
                    <a:pt x="0" y="95"/>
                    <a:pt x="0" y="87"/>
                  </a:cubicBezTo>
                  <a:cubicBezTo>
                    <a:pt x="0" y="65"/>
                    <a:pt x="3" y="60"/>
                    <a:pt x="15" y="52"/>
                  </a:cubicBezTo>
                  <a:cubicBezTo>
                    <a:pt x="21" y="47"/>
                    <a:pt x="17" y="33"/>
                    <a:pt x="20" y="29"/>
                  </a:cubicBezTo>
                  <a:cubicBezTo>
                    <a:pt x="35" y="13"/>
                    <a:pt x="55" y="0"/>
                    <a:pt x="81" y="0"/>
                  </a:cubicBezTo>
                  <a:cubicBezTo>
                    <a:pt x="81" y="0"/>
                    <a:pt x="105" y="8"/>
                    <a:pt x="106" y="8"/>
                  </a:cubicBezTo>
                  <a:cubicBezTo>
                    <a:pt x="98" y="25"/>
                    <a:pt x="73" y="26"/>
                    <a:pt x="73" y="49"/>
                  </a:cubicBezTo>
                  <a:cubicBezTo>
                    <a:pt x="73" y="54"/>
                    <a:pt x="75" y="57"/>
                    <a:pt x="79" y="57"/>
                  </a:cubicBezTo>
                  <a:cubicBezTo>
                    <a:pt x="78" y="63"/>
                    <a:pt x="79" y="71"/>
                    <a:pt x="79" y="71"/>
                  </a:cubicBezTo>
                  <a:cubicBezTo>
                    <a:pt x="79" y="78"/>
                    <a:pt x="78" y="85"/>
                    <a:pt x="87" y="85"/>
                  </a:cubicBezTo>
                  <a:cubicBezTo>
                    <a:pt x="91" y="85"/>
                    <a:pt x="102" y="75"/>
                    <a:pt x="102" y="69"/>
                  </a:cubicBezTo>
                  <a:cubicBezTo>
                    <a:pt x="102" y="61"/>
                    <a:pt x="94" y="56"/>
                    <a:pt x="94" y="48"/>
                  </a:cubicBezTo>
                  <a:cubicBezTo>
                    <a:pt x="94" y="17"/>
                    <a:pt x="145" y="8"/>
                    <a:pt x="175" y="8"/>
                  </a:cubicBezTo>
                  <a:cubicBezTo>
                    <a:pt x="195" y="8"/>
                    <a:pt x="206" y="36"/>
                    <a:pt x="206" y="53"/>
                  </a:cubicBezTo>
                  <a:cubicBezTo>
                    <a:pt x="206" y="56"/>
                    <a:pt x="202" y="69"/>
                    <a:pt x="206" y="69"/>
                  </a:cubicBezTo>
                  <a:cubicBezTo>
                    <a:pt x="210" y="69"/>
                    <a:pt x="213" y="61"/>
                    <a:pt x="221" y="61"/>
                  </a:cubicBezTo>
                  <a:cubicBezTo>
                    <a:pt x="229" y="61"/>
                    <a:pt x="231" y="69"/>
                    <a:pt x="238" y="69"/>
                  </a:cubicBezTo>
                  <a:cubicBezTo>
                    <a:pt x="251" y="69"/>
                    <a:pt x="255" y="49"/>
                    <a:pt x="268" y="49"/>
                  </a:cubicBezTo>
                  <a:cubicBezTo>
                    <a:pt x="283" y="49"/>
                    <a:pt x="315" y="54"/>
                    <a:pt x="325" y="61"/>
                  </a:cubicBezTo>
                  <a:cubicBezTo>
                    <a:pt x="342" y="74"/>
                    <a:pt x="347" y="101"/>
                    <a:pt x="372" y="101"/>
                  </a:cubicBezTo>
                  <a:cubicBezTo>
                    <a:pt x="384" y="101"/>
                    <a:pt x="386" y="101"/>
                    <a:pt x="391" y="101"/>
                  </a:cubicBezTo>
                  <a:cubicBezTo>
                    <a:pt x="399" y="101"/>
                    <a:pt x="418" y="103"/>
                    <a:pt x="416" y="117"/>
                  </a:cubicBezTo>
                  <a:cubicBezTo>
                    <a:pt x="437" y="124"/>
                    <a:pt x="448" y="137"/>
                    <a:pt x="469" y="139"/>
                  </a:cubicBezTo>
                  <a:cubicBezTo>
                    <a:pt x="469" y="153"/>
                    <a:pt x="469" y="153"/>
                    <a:pt x="469" y="153"/>
                  </a:cubicBezTo>
                  <a:cubicBezTo>
                    <a:pt x="474" y="153"/>
                    <a:pt x="482" y="153"/>
                    <a:pt x="482" y="153"/>
                  </a:cubicBezTo>
                  <a:cubicBezTo>
                    <a:pt x="493" y="153"/>
                    <a:pt x="499" y="161"/>
                    <a:pt x="503" y="172"/>
                  </a:cubicBezTo>
                  <a:cubicBezTo>
                    <a:pt x="493" y="174"/>
                    <a:pt x="483" y="173"/>
                    <a:pt x="477" y="183"/>
                  </a:cubicBezTo>
                  <a:cubicBezTo>
                    <a:pt x="490" y="184"/>
                    <a:pt x="493" y="184"/>
                    <a:pt x="499" y="184"/>
                  </a:cubicBezTo>
                  <a:cubicBezTo>
                    <a:pt x="503" y="184"/>
                    <a:pt x="509" y="187"/>
                    <a:pt x="511" y="192"/>
                  </a:cubicBezTo>
                  <a:cubicBezTo>
                    <a:pt x="499" y="198"/>
                    <a:pt x="493" y="198"/>
                    <a:pt x="486" y="210"/>
                  </a:cubicBezTo>
                  <a:cubicBezTo>
                    <a:pt x="493" y="214"/>
                    <a:pt x="497" y="216"/>
                    <a:pt x="507" y="216"/>
                  </a:cubicBezTo>
                  <a:cubicBezTo>
                    <a:pt x="509" y="234"/>
                    <a:pt x="529" y="242"/>
                    <a:pt x="545" y="244"/>
                  </a:cubicBezTo>
                  <a:cubicBezTo>
                    <a:pt x="546" y="258"/>
                    <a:pt x="550" y="272"/>
                    <a:pt x="562" y="272"/>
                  </a:cubicBezTo>
                  <a:cubicBezTo>
                    <a:pt x="578" y="272"/>
                    <a:pt x="582" y="261"/>
                    <a:pt x="588" y="276"/>
                  </a:cubicBezTo>
                  <a:cubicBezTo>
                    <a:pt x="592" y="280"/>
                    <a:pt x="598" y="280"/>
                    <a:pt x="602" y="280"/>
                  </a:cubicBezTo>
                  <a:cubicBezTo>
                    <a:pt x="616" y="280"/>
                    <a:pt x="622" y="285"/>
                    <a:pt x="622" y="298"/>
                  </a:cubicBezTo>
                  <a:cubicBezTo>
                    <a:pt x="622" y="308"/>
                    <a:pt x="609" y="312"/>
                    <a:pt x="599" y="312"/>
                  </a:cubicBezTo>
                  <a:cubicBezTo>
                    <a:pt x="600" y="320"/>
                    <a:pt x="599" y="318"/>
                    <a:pt x="599" y="322"/>
                  </a:cubicBezTo>
                  <a:cubicBezTo>
                    <a:pt x="599" y="324"/>
                    <a:pt x="597" y="331"/>
                    <a:pt x="583" y="331"/>
                  </a:cubicBezTo>
                  <a:close/>
                </a:path>
              </a:pathLst>
            </a:custGeom>
            <a:solidFill>
              <a:schemeClr val="tx2">
                <a:lumMod val="40000"/>
                <a:lumOff val="60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04" name="Freeform 150">
              <a:extLst>
                <a:ext uri="{FF2B5EF4-FFF2-40B4-BE49-F238E27FC236}">
                  <a16:creationId xmlns:a16="http://schemas.microsoft.com/office/drawing/2014/main" id="{5E4D0FD0-3ABC-4576-8CF7-60B9FA7061E3}"/>
                </a:ext>
              </a:extLst>
            </p:cNvPr>
            <p:cNvSpPr>
              <a:spLocks/>
            </p:cNvSpPr>
            <p:nvPr/>
          </p:nvSpPr>
          <p:spPr bwMode="auto">
            <a:xfrm>
              <a:off x="1435" y="798"/>
              <a:ext cx="13" cy="13"/>
            </a:xfrm>
            <a:custGeom>
              <a:avLst/>
              <a:gdLst>
                <a:gd name="T0" fmla="*/ 17 w 17"/>
                <a:gd name="T1" fmla="*/ 11 h 17"/>
                <a:gd name="T2" fmla="*/ 0 w 17"/>
                <a:gd name="T3" fmla="*/ 11 h 17"/>
                <a:gd name="T4" fmla="*/ 17 w 17"/>
                <a:gd name="T5" fmla="*/ 11 h 17"/>
              </a:gdLst>
              <a:ahLst/>
              <a:cxnLst>
                <a:cxn ang="0">
                  <a:pos x="T0" y="T1"/>
                </a:cxn>
                <a:cxn ang="0">
                  <a:pos x="T2" y="T3"/>
                </a:cxn>
                <a:cxn ang="0">
                  <a:pos x="T4" y="T5"/>
                </a:cxn>
              </a:cxnLst>
              <a:rect l="0" t="0" r="r" b="b"/>
              <a:pathLst>
                <a:path w="17" h="17">
                  <a:moveTo>
                    <a:pt x="17" y="11"/>
                  </a:moveTo>
                  <a:cubicBezTo>
                    <a:pt x="10" y="17"/>
                    <a:pt x="7" y="17"/>
                    <a:pt x="0" y="11"/>
                  </a:cubicBezTo>
                  <a:cubicBezTo>
                    <a:pt x="7" y="0"/>
                    <a:pt x="8" y="6"/>
                    <a:pt x="17" y="1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05" name="Freeform 151">
              <a:extLst>
                <a:ext uri="{FF2B5EF4-FFF2-40B4-BE49-F238E27FC236}">
                  <a16:creationId xmlns:a16="http://schemas.microsoft.com/office/drawing/2014/main" id="{0D24749C-D7BB-425A-AB3B-2D90AA307568}"/>
                </a:ext>
              </a:extLst>
            </p:cNvPr>
            <p:cNvSpPr>
              <a:spLocks/>
            </p:cNvSpPr>
            <p:nvPr/>
          </p:nvSpPr>
          <p:spPr bwMode="auto">
            <a:xfrm>
              <a:off x="1340" y="730"/>
              <a:ext cx="11" cy="13"/>
            </a:xfrm>
            <a:custGeom>
              <a:avLst/>
              <a:gdLst>
                <a:gd name="T0" fmla="*/ 0 w 15"/>
                <a:gd name="T1" fmla="*/ 5 h 17"/>
                <a:gd name="T2" fmla="*/ 15 w 15"/>
                <a:gd name="T3" fmla="*/ 17 h 17"/>
                <a:gd name="T4" fmla="*/ 0 w 15"/>
                <a:gd name="T5" fmla="*/ 5 h 17"/>
              </a:gdLst>
              <a:ahLst/>
              <a:cxnLst>
                <a:cxn ang="0">
                  <a:pos x="T0" y="T1"/>
                </a:cxn>
                <a:cxn ang="0">
                  <a:pos x="T2" y="T3"/>
                </a:cxn>
                <a:cxn ang="0">
                  <a:pos x="T4" y="T5"/>
                </a:cxn>
              </a:cxnLst>
              <a:rect l="0" t="0" r="r" b="b"/>
              <a:pathLst>
                <a:path w="15" h="17">
                  <a:moveTo>
                    <a:pt x="0" y="5"/>
                  </a:moveTo>
                  <a:cubicBezTo>
                    <a:pt x="10" y="0"/>
                    <a:pt x="10" y="10"/>
                    <a:pt x="15" y="17"/>
                  </a:cubicBezTo>
                  <a:cubicBezTo>
                    <a:pt x="6" y="16"/>
                    <a:pt x="0" y="10"/>
                    <a:pt x="0" y="5"/>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06" name="Freeform 152">
              <a:extLst>
                <a:ext uri="{FF2B5EF4-FFF2-40B4-BE49-F238E27FC236}">
                  <a16:creationId xmlns:a16="http://schemas.microsoft.com/office/drawing/2014/main" id="{05036C21-D024-4C9B-AE04-FE2A753C4A8D}"/>
                </a:ext>
              </a:extLst>
            </p:cNvPr>
            <p:cNvSpPr>
              <a:spLocks/>
            </p:cNvSpPr>
            <p:nvPr/>
          </p:nvSpPr>
          <p:spPr bwMode="auto">
            <a:xfrm>
              <a:off x="1216" y="141"/>
              <a:ext cx="496" cy="273"/>
            </a:xfrm>
            <a:custGeom>
              <a:avLst/>
              <a:gdLst>
                <a:gd name="T0" fmla="*/ 528 w 664"/>
                <a:gd name="T1" fmla="*/ 28 h 366"/>
                <a:gd name="T2" fmla="*/ 602 w 664"/>
                <a:gd name="T3" fmla="*/ 16 h 366"/>
                <a:gd name="T4" fmla="*/ 664 w 664"/>
                <a:gd name="T5" fmla="*/ 49 h 366"/>
                <a:gd name="T6" fmla="*/ 537 w 664"/>
                <a:gd name="T7" fmla="*/ 91 h 366"/>
                <a:gd name="T8" fmla="*/ 507 w 664"/>
                <a:gd name="T9" fmla="*/ 133 h 366"/>
                <a:gd name="T10" fmla="*/ 397 w 664"/>
                <a:gd name="T11" fmla="*/ 195 h 366"/>
                <a:gd name="T12" fmla="*/ 371 w 664"/>
                <a:gd name="T13" fmla="*/ 212 h 366"/>
                <a:gd name="T14" fmla="*/ 371 w 664"/>
                <a:gd name="T15" fmla="*/ 246 h 366"/>
                <a:gd name="T16" fmla="*/ 299 w 664"/>
                <a:gd name="T17" fmla="*/ 282 h 366"/>
                <a:gd name="T18" fmla="*/ 272 w 664"/>
                <a:gd name="T19" fmla="*/ 331 h 366"/>
                <a:gd name="T20" fmla="*/ 303 w 664"/>
                <a:gd name="T21" fmla="*/ 338 h 366"/>
                <a:gd name="T22" fmla="*/ 217 w 664"/>
                <a:gd name="T23" fmla="*/ 354 h 366"/>
                <a:gd name="T24" fmla="*/ 138 w 664"/>
                <a:gd name="T25" fmla="*/ 362 h 366"/>
                <a:gd name="T26" fmla="*/ 56 w 664"/>
                <a:gd name="T27" fmla="*/ 354 h 366"/>
                <a:gd name="T28" fmla="*/ 104 w 664"/>
                <a:gd name="T29" fmla="*/ 316 h 366"/>
                <a:gd name="T30" fmla="*/ 98 w 664"/>
                <a:gd name="T31" fmla="*/ 284 h 366"/>
                <a:gd name="T32" fmla="*/ 159 w 664"/>
                <a:gd name="T33" fmla="*/ 306 h 366"/>
                <a:gd name="T34" fmla="*/ 113 w 664"/>
                <a:gd name="T35" fmla="*/ 266 h 366"/>
                <a:gd name="T36" fmla="*/ 94 w 664"/>
                <a:gd name="T37" fmla="*/ 272 h 366"/>
                <a:gd name="T38" fmla="*/ 117 w 664"/>
                <a:gd name="T39" fmla="*/ 236 h 366"/>
                <a:gd name="T40" fmla="*/ 107 w 664"/>
                <a:gd name="T41" fmla="*/ 175 h 366"/>
                <a:gd name="T42" fmla="*/ 115 w 664"/>
                <a:gd name="T43" fmla="*/ 159 h 366"/>
                <a:gd name="T44" fmla="*/ 166 w 664"/>
                <a:gd name="T45" fmla="*/ 161 h 366"/>
                <a:gd name="T46" fmla="*/ 185 w 664"/>
                <a:gd name="T47" fmla="*/ 163 h 366"/>
                <a:gd name="T48" fmla="*/ 228 w 664"/>
                <a:gd name="T49" fmla="*/ 155 h 366"/>
                <a:gd name="T50" fmla="*/ 253 w 664"/>
                <a:gd name="T51" fmla="*/ 133 h 366"/>
                <a:gd name="T52" fmla="*/ 170 w 664"/>
                <a:gd name="T53" fmla="*/ 145 h 366"/>
                <a:gd name="T54" fmla="*/ 125 w 664"/>
                <a:gd name="T55" fmla="*/ 137 h 366"/>
                <a:gd name="T56" fmla="*/ 98 w 664"/>
                <a:gd name="T57" fmla="*/ 145 h 366"/>
                <a:gd name="T58" fmla="*/ 77 w 664"/>
                <a:gd name="T59" fmla="*/ 119 h 366"/>
                <a:gd name="T60" fmla="*/ 88 w 664"/>
                <a:gd name="T61" fmla="*/ 95 h 366"/>
                <a:gd name="T62" fmla="*/ 43 w 664"/>
                <a:gd name="T63" fmla="*/ 107 h 366"/>
                <a:gd name="T64" fmla="*/ 50 w 664"/>
                <a:gd name="T65" fmla="*/ 87 h 366"/>
                <a:gd name="T66" fmla="*/ 16 w 664"/>
                <a:gd name="T67" fmla="*/ 93 h 366"/>
                <a:gd name="T68" fmla="*/ 75 w 664"/>
                <a:gd name="T69" fmla="*/ 64 h 366"/>
                <a:gd name="T70" fmla="*/ 98 w 664"/>
                <a:gd name="T71" fmla="*/ 57 h 366"/>
                <a:gd name="T72" fmla="*/ 179 w 664"/>
                <a:gd name="T73" fmla="*/ 57 h 366"/>
                <a:gd name="T74" fmla="*/ 232 w 664"/>
                <a:gd name="T75" fmla="*/ 20 h 366"/>
                <a:gd name="T76" fmla="*/ 337 w 664"/>
                <a:gd name="T77" fmla="*/ 9 h 366"/>
                <a:gd name="T78" fmla="*/ 375 w 664"/>
                <a:gd name="T79" fmla="*/ 13 h 366"/>
                <a:gd name="T80" fmla="*/ 422 w 664"/>
                <a:gd name="T81" fmla="*/ 5 h 366"/>
                <a:gd name="T82" fmla="*/ 541 w 664"/>
                <a:gd name="T83" fmla="*/ 19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4" h="366">
                  <a:moveTo>
                    <a:pt x="541" y="19"/>
                  </a:moveTo>
                  <a:cubicBezTo>
                    <a:pt x="536" y="25"/>
                    <a:pt x="534" y="26"/>
                    <a:pt x="528" y="28"/>
                  </a:cubicBezTo>
                  <a:cubicBezTo>
                    <a:pt x="588" y="9"/>
                    <a:pt x="588" y="9"/>
                    <a:pt x="588" y="9"/>
                  </a:cubicBezTo>
                  <a:cubicBezTo>
                    <a:pt x="593" y="13"/>
                    <a:pt x="596" y="14"/>
                    <a:pt x="602" y="16"/>
                  </a:cubicBezTo>
                  <a:cubicBezTo>
                    <a:pt x="610" y="18"/>
                    <a:pt x="610" y="25"/>
                    <a:pt x="615" y="29"/>
                  </a:cubicBezTo>
                  <a:cubicBezTo>
                    <a:pt x="624" y="39"/>
                    <a:pt x="664" y="35"/>
                    <a:pt x="664" y="49"/>
                  </a:cubicBezTo>
                  <a:cubicBezTo>
                    <a:pt x="664" y="60"/>
                    <a:pt x="650" y="57"/>
                    <a:pt x="645" y="61"/>
                  </a:cubicBezTo>
                  <a:cubicBezTo>
                    <a:pt x="615" y="85"/>
                    <a:pt x="578" y="71"/>
                    <a:pt x="537" y="91"/>
                  </a:cubicBezTo>
                  <a:cubicBezTo>
                    <a:pt x="545" y="99"/>
                    <a:pt x="575" y="93"/>
                    <a:pt x="594" y="94"/>
                  </a:cubicBezTo>
                  <a:cubicBezTo>
                    <a:pt x="577" y="112"/>
                    <a:pt x="534" y="123"/>
                    <a:pt x="507" y="133"/>
                  </a:cubicBezTo>
                  <a:cubicBezTo>
                    <a:pt x="477" y="143"/>
                    <a:pt x="459" y="175"/>
                    <a:pt x="437" y="192"/>
                  </a:cubicBezTo>
                  <a:cubicBezTo>
                    <a:pt x="426" y="200"/>
                    <a:pt x="409" y="191"/>
                    <a:pt x="397" y="195"/>
                  </a:cubicBezTo>
                  <a:cubicBezTo>
                    <a:pt x="381" y="200"/>
                    <a:pt x="362" y="202"/>
                    <a:pt x="350" y="212"/>
                  </a:cubicBezTo>
                  <a:cubicBezTo>
                    <a:pt x="371" y="212"/>
                    <a:pt x="371" y="212"/>
                    <a:pt x="371" y="212"/>
                  </a:cubicBezTo>
                  <a:cubicBezTo>
                    <a:pt x="372" y="230"/>
                    <a:pt x="363" y="228"/>
                    <a:pt x="349" y="227"/>
                  </a:cubicBezTo>
                  <a:cubicBezTo>
                    <a:pt x="358" y="231"/>
                    <a:pt x="366" y="234"/>
                    <a:pt x="371" y="246"/>
                  </a:cubicBezTo>
                  <a:cubicBezTo>
                    <a:pt x="355" y="254"/>
                    <a:pt x="350" y="273"/>
                    <a:pt x="337" y="282"/>
                  </a:cubicBezTo>
                  <a:cubicBezTo>
                    <a:pt x="304" y="282"/>
                    <a:pt x="305" y="282"/>
                    <a:pt x="299" y="282"/>
                  </a:cubicBezTo>
                  <a:cubicBezTo>
                    <a:pt x="300" y="288"/>
                    <a:pt x="304" y="289"/>
                    <a:pt x="304" y="294"/>
                  </a:cubicBezTo>
                  <a:cubicBezTo>
                    <a:pt x="304" y="319"/>
                    <a:pt x="272" y="304"/>
                    <a:pt x="272" y="331"/>
                  </a:cubicBezTo>
                  <a:cubicBezTo>
                    <a:pt x="284" y="331"/>
                    <a:pt x="286" y="331"/>
                    <a:pt x="291" y="331"/>
                  </a:cubicBezTo>
                  <a:cubicBezTo>
                    <a:pt x="294" y="331"/>
                    <a:pt x="303" y="331"/>
                    <a:pt x="303" y="338"/>
                  </a:cubicBezTo>
                  <a:cubicBezTo>
                    <a:pt x="303" y="351"/>
                    <a:pt x="259" y="366"/>
                    <a:pt x="242" y="366"/>
                  </a:cubicBezTo>
                  <a:cubicBezTo>
                    <a:pt x="225" y="366"/>
                    <a:pt x="232" y="354"/>
                    <a:pt x="217" y="354"/>
                  </a:cubicBezTo>
                  <a:cubicBezTo>
                    <a:pt x="195" y="354"/>
                    <a:pt x="179" y="354"/>
                    <a:pt x="160" y="354"/>
                  </a:cubicBezTo>
                  <a:cubicBezTo>
                    <a:pt x="153" y="354"/>
                    <a:pt x="149" y="362"/>
                    <a:pt x="138" y="362"/>
                  </a:cubicBezTo>
                  <a:cubicBezTo>
                    <a:pt x="113" y="362"/>
                    <a:pt x="92" y="355"/>
                    <a:pt x="66" y="346"/>
                  </a:cubicBezTo>
                  <a:cubicBezTo>
                    <a:pt x="63" y="350"/>
                    <a:pt x="60" y="354"/>
                    <a:pt x="56" y="354"/>
                  </a:cubicBezTo>
                  <a:cubicBezTo>
                    <a:pt x="51" y="354"/>
                    <a:pt x="49" y="350"/>
                    <a:pt x="49" y="347"/>
                  </a:cubicBezTo>
                  <a:cubicBezTo>
                    <a:pt x="49" y="316"/>
                    <a:pt x="88" y="327"/>
                    <a:pt x="104" y="316"/>
                  </a:cubicBezTo>
                  <a:cubicBezTo>
                    <a:pt x="95" y="308"/>
                    <a:pt x="79" y="306"/>
                    <a:pt x="79" y="292"/>
                  </a:cubicBezTo>
                  <a:cubicBezTo>
                    <a:pt x="79" y="281"/>
                    <a:pt x="91" y="284"/>
                    <a:pt x="98" y="284"/>
                  </a:cubicBezTo>
                  <a:cubicBezTo>
                    <a:pt x="122" y="284"/>
                    <a:pt x="131" y="297"/>
                    <a:pt x="145" y="306"/>
                  </a:cubicBezTo>
                  <a:cubicBezTo>
                    <a:pt x="159" y="306"/>
                    <a:pt x="159" y="306"/>
                    <a:pt x="159" y="306"/>
                  </a:cubicBezTo>
                  <a:cubicBezTo>
                    <a:pt x="148" y="295"/>
                    <a:pt x="125" y="285"/>
                    <a:pt x="125" y="266"/>
                  </a:cubicBezTo>
                  <a:cubicBezTo>
                    <a:pt x="113" y="266"/>
                    <a:pt x="113" y="266"/>
                    <a:pt x="113" y="266"/>
                  </a:cubicBezTo>
                  <a:cubicBezTo>
                    <a:pt x="109" y="269"/>
                    <a:pt x="109" y="269"/>
                    <a:pt x="106" y="272"/>
                  </a:cubicBezTo>
                  <a:cubicBezTo>
                    <a:pt x="94" y="272"/>
                    <a:pt x="94" y="272"/>
                    <a:pt x="94" y="272"/>
                  </a:cubicBezTo>
                  <a:cubicBezTo>
                    <a:pt x="94" y="262"/>
                    <a:pt x="94" y="262"/>
                    <a:pt x="94" y="262"/>
                  </a:cubicBezTo>
                  <a:cubicBezTo>
                    <a:pt x="100" y="249"/>
                    <a:pt x="106" y="240"/>
                    <a:pt x="117" y="236"/>
                  </a:cubicBezTo>
                  <a:cubicBezTo>
                    <a:pt x="136" y="230"/>
                    <a:pt x="159" y="237"/>
                    <a:pt x="159" y="215"/>
                  </a:cubicBezTo>
                  <a:cubicBezTo>
                    <a:pt x="159" y="189"/>
                    <a:pt x="107" y="189"/>
                    <a:pt x="107" y="175"/>
                  </a:cubicBezTo>
                  <a:cubicBezTo>
                    <a:pt x="107" y="167"/>
                    <a:pt x="119" y="168"/>
                    <a:pt x="126" y="168"/>
                  </a:cubicBezTo>
                  <a:cubicBezTo>
                    <a:pt x="118" y="168"/>
                    <a:pt x="116" y="165"/>
                    <a:pt x="115" y="159"/>
                  </a:cubicBezTo>
                  <a:cubicBezTo>
                    <a:pt x="119" y="157"/>
                    <a:pt x="122" y="159"/>
                    <a:pt x="126" y="159"/>
                  </a:cubicBezTo>
                  <a:cubicBezTo>
                    <a:pt x="134" y="159"/>
                    <a:pt x="151" y="156"/>
                    <a:pt x="166" y="161"/>
                  </a:cubicBezTo>
                  <a:cubicBezTo>
                    <a:pt x="185" y="167"/>
                    <a:pt x="192" y="190"/>
                    <a:pt x="213" y="188"/>
                  </a:cubicBezTo>
                  <a:cubicBezTo>
                    <a:pt x="209" y="184"/>
                    <a:pt x="185" y="168"/>
                    <a:pt x="185" y="163"/>
                  </a:cubicBezTo>
                  <a:cubicBezTo>
                    <a:pt x="185" y="160"/>
                    <a:pt x="189" y="157"/>
                    <a:pt x="191" y="155"/>
                  </a:cubicBezTo>
                  <a:cubicBezTo>
                    <a:pt x="228" y="155"/>
                    <a:pt x="228" y="155"/>
                    <a:pt x="228" y="155"/>
                  </a:cubicBezTo>
                  <a:cubicBezTo>
                    <a:pt x="243" y="149"/>
                    <a:pt x="256" y="145"/>
                    <a:pt x="265" y="133"/>
                  </a:cubicBezTo>
                  <a:cubicBezTo>
                    <a:pt x="253" y="133"/>
                    <a:pt x="253" y="133"/>
                    <a:pt x="253" y="133"/>
                  </a:cubicBezTo>
                  <a:cubicBezTo>
                    <a:pt x="238" y="145"/>
                    <a:pt x="221" y="151"/>
                    <a:pt x="197" y="151"/>
                  </a:cubicBezTo>
                  <a:cubicBezTo>
                    <a:pt x="182" y="151"/>
                    <a:pt x="178" y="145"/>
                    <a:pt x="170" y="145"/>
                  </a:cubicBezTo>
                  <a:cubicBezTo>
                    <a:pt x="164" y="145"/>
                    <a:pt x="161" y="153"/>
                    <a:pt x="155" y="153"/>
                  </a:cubicBezTo>
                  <a:cubicBezTo>
                    <a:pt x="140" y="153"/>
                    <a:pt x="120" y="147"/>
                    <a:pt x="125" y="137"/>
                  </a:cubicBezTo>
                  <a:cubicBezTo>
                    <a:pt x="115" y="137"/>
                    <a:pt x="115" y="137"/>
                    <a:pt x="115" y="137"/>
                  </a:cubicBezTo>
                  <a:cubicBezTo>
                    <a:pt x="110" y="141"/>
                    <a:pt x="105" y="145"/>
                    <a:pt x="98" y="145"/>
                  </a:cubicBezTo>
                  <a:cubicBezTo>
                    <a:pt x="83" y="145"/>
                    <a:pt x="62" y="135"/>
                    <a:pt x="56" y="128"/>
                  </a:cubicBezTo>
                  <a:cubicBezTo>
                    <a:pt x="62" y="124"/>
                    <a:pt x="67" y="120"/>
                    <a:pt x="77" y="119"/>
                  </a:cubicBezTo>
                  <a:cubicBezTo>
                    <a:pt x="63" y="119"/>
                    <a:pt x="47" y="118"/>
                    <a:pt x="41" y="119"/>
                  </a:cubicBezTo>
                  <a:cubicBezTo>
                    <a:pt x="50" y="99"/>
                    <a:pt x="69" y="101"/>
                    <a:pt x="88" y="95"/>
                  </a:cubicBezTo>
                  <a:cubicBezTo>
                    <a:pt x="81" y="93"/>
                    <a:pt x="79" y="93"/>
                    <a:pt x="73" y="93"/>
                  </a:cubicBezTo>
                  <a:cubicBezTo>
                    <a:pt x="58" y="93"/>
                    <a:pt x="57" y="107"/>
                    <a:pt x="43" y="107"/>
                  </a:cubicBezTo>
                  <a:cubicBezTo>
                    <a:pt x="39" y="107"/>
                    <a:pt x="31" y="102"/>
                    <a:pt x="29" y="101"/>
                  </a:cubicBezTo>
                  <a:cubicBezTo>
                    <a:pt x="37" y="93"/>
                    <a:pt x="41" y="91"/>
                    <a:pt x="50" y="87"/>
                  </a:cubicBezTo>
                  <a:cubicBezTo>
                    <a:pt x="28" y="87"/>
                    <a:pt x="28" y="87"/>
                    <a:pt x="28" y="87"/>
                  </a:cubicBezTo>
                  <a:cubicBezTo>
                    <a:pt x="23" y="89"/>
                    <a:pt x="19" y="91"/>
                    <a:pt x="16" y="93"/>
                  </a:cubicBezTo>
                  <a:cubicBezTo>
                    <a:pt x="13" y="93"/>
                    <a:pt x="4" y="93"/>
                    <a:pt x="0" y="93"/>
                  </a:cubicBezTo>
                  <a:cubicBezTo>
                    <a:pt x="4" y="73"/>
                    <a:pt x="53" y="64"/>
                    <a:pt x="75" y="64"/>
                  </a:cubicBezTo>
                  <a:cubicBezTo>
                    <a:pt x="85" y="64"/>
                    <a:pt x="91" y="64"/>
                    <a:pt x="92" y="64"/>
                  </a:cubicBezTo>
                  <a:cubicBezTo>
                    <a:pt x="95" y="64"/>
                    <a:pt x="98" y="60"/>
                    <a:pt x="98" y="57"/>
                  </a:cubicBezTo>
                  <a:cubicBezTo>
                    <a:pt x="122" y="57"/>
                    <a:pt x="113" y="40"/>
                    <a:pt x="128" y="40"/>
                  </a:cubicBezTo>
                  <a:cubicBezTo>
                    <a:pt x="143" y="40"/>
                    <a:pt x="172" y="55"/>
                    <a:pt x="179" y="57"/>
                  </a:cubicBezTo>
                  <a:cubicBezTo>
                    <a:pt x="186" y="38"/>
                    <a:pt x="195" y="21"/>
                    <a:pt x="217" y="21"/>
                  </a:cubicBezTo>
                  <a:cubicBezTo>
                    <a:pt x="230" y="21"/>
                    <a:pt x="222" y="29"/>
                    <a:pt x="232" y="20"/>
                  </a:cubicBezTo>
                  <a:cubicBezTo>
                    <a:pt x="236" y="12"/>
                    <a:pt x="242" y="9"/>
                    <a:pt x="250" y="9"/>
                  </a:cubicBezTo>
                  <a:cubicBezTo>
                    <a:pt x="289" y="9"/>
                    <a:pt x="297" y="9"/>
                    <a:pt x="337" y="9"/>
                  </a:cubicBezTo>
                  <a:cubicBezTo>
                    <a:pt x="338" y="6"/>
                    <a:pt x="342" y="4"/>
                    <a:pt x="346" y="4"/>
                  </a:cubicBezTo>
                  <a:cubicBezTo>
                    <a:pt x="359" y="4"/>
                    <a:pt x="363" y="13"/>
                    <a:pt x="375" y="13"/>
                  </a:cubicBezTo>
                  <a:cubicBezTo>
                    <a:pt x="385" y="13"/>
                    <a:pt x="388" y="0"/>
                    <a:pt x="399" y="0"/>
                  </a:cubicBezTo>
                  <a:cubicBezTo>
                    <a:pt x="410" y="0"/>
                    <a:pt x="415" y="5"/>
                    <a:pt x="422" y="5"/>
                  </a:cubicBezTo>
                  <a:cubicBezTo>
                    <a:pt x="431" y="5"/>
                    <a:pt x="435" y="5"/>
                    <a:pt x="443" y="5"/>
                  </a:cubicBezTo>
                  <a:cubicBezTo>
                    <a:pt x="461" y="5"/>
                    <a:pt x="526" y="3"/>
                    <a:pt x="541" y="19"/>
                  </a:cubicBezTo>
                  <a:close/>
                </a:path>
              </a:pathLst>
            </a:custGeom>
            <a:solidFill>
              <a:srgbClr val="00B0F0"/>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07" name="Freeform 153">
              <a:extLst>
                <a:ext uri="{FF2B5EF4-FFF2-40B4-BE49-F238E27FC236}">
                  <a16:creationId xmlns:a16="http://schemas.microsoft.com/office/drawing/2014/main" id="{83572B21-67B5-4A64-AF25-1F3D59EB2FA7}"/>
                </a:ext>
              </a:extLst>
            </p:cNvPr>
            <p:cNvSpPr>
              <a:spLocks/>
            </p:cNvSpPr>
            <p:nvPr/>
          </p:nvSpPr>
          <p:spPr bwMode="auto">
            <a:xfrm>
              <a:off x="1527" y="115"/>
              <a:ext cx="971" cy="775"/>
            </a:xfrm>
            <a:custGeom>
              <a:avLst/>
              <a:gdLst>
                <a:gd name="T0" fmla="*/ 481 w 1299"/>
                <a:gd name="T1" fmla="*/ 670 h 1036"/>
                <a:gd name="T2" fmla="*/ 458 w 1299"/>
                <a:gd name="T3" fmla="*/ 648 h 1036"/>
                <a:gd name="T4" fmla="*/ 392 w 1299"/>
                <a:gd name="T5" fmla="*/ 604 h 1036"/>
                <a:gd name="T6" fmla="*/ 369 w 1299"/>
                <a:gd name="T7" fmla="*/ 543 h 1036"/>
                <a:gd name="T8" fmla="*/ 187 w 1299"/>
                <a:gd name="T9" fmla="*/ 393 h 1036"/>
                <a:gd name="T10" fmla="*/ 125 w 1299"/>
                <a:gd name="T11" fmla="*/ 400 h 1036"/>
                <a:gd name="T12" fmla="*/ 74 w 1299"/>
                <a:gd name="T13" fmla="*/ 390 h 1036"/>
                <a:gd name="T14" fmla="*/ 32 w 1299"/>
                <a:gd name="T15" fmla="*/ 364 h 1036"/>
                <a:gd name="T16" fmla="*/ 87 w 1299"/>
                <a:gd name="T17" fmla="*/ 342 h 1036"/>
                <a:gd name="T18" fmla="*/ 110 w 1299"/>
                <a:gd name="T19" fmla="*/ 324 h 1036"/>
                <a:gd name="T20" fmla="*/ 0 w 1299"/>
                <a:gd name="T21" fmla="*/ 298 h 1036"/>
                <a:gd name="T22" fmla="*/ 144 w 1299"/>
                <a:gd name="T23" fmla="*/ 253 h 1036"/>
                <a:gd name="T24" fmla="*/ 123 w 1299"/>
                <a:gd name="T25" fmla="*/ 183 h 1036"/>
                <a:gd name="T26" fmla="*/ 248 w 1299"/>
                <a:gd name="T27" fmla="*/ 105 h 1036"/>
                <a:gd name="T28" fmla="*/ 407 w 1299"/>
                <a:gd name="T29" fmla="*/ 99 h 1036"/>
                <a:gd name="T30" fmla="*/ 447 w 1299"/>
                <a:gd name="T31" fmla="*/ 95 h 1036"/>
                <a:gd name="T32" fmla="*/ 471 w 1299"/>
                <a:gd name="T33" fmla="*/ 67 h 1036"/>
                <a:gd name="T34" fmla="*/ 530 w 1299"/>
                <a:gd name="T35" fmla="*/ 63 h 1036"/>
                <a:gd name="T36" fmla="*/ 610 w 1299"/>
                <a:gd name="T37" fmla="*/ 26 h 1036"/>
                <a:gd name="T38" fmla="*/ 672 w 1299"/>
                <a:gd name="T39" fmla="*/ 22 h 1036"/>
                <a:gd name="T40" fmla="*/ 917 w 1299"/>
                <a:gd name="T41" fmla="*/ 0 h 1036"/>
                <a:gd name="T42" fmla="*/ 1020 w 1299"/>
                <a:gd name="T43" fmla="*/ 86 h 1036"/>
                <a:gd name="T44" fmla="*/ 979 w 1299"/>
                <a:gd name="T45" fmla="*/ 135 h 1036"/>
                <a:gd name="T46" fmla="*/ 1036 w 1299"/>
                <a:gd name="T47" fmla="*/ 183 h 1036"/>
                <a:gd name="T48" fmla="*/ 1174 w 1299"/>
                <a:gd name="T49" fmla="*/ 117 h 1036"/>
                <a:gd name="T50" fmla="*/ 1254 w 1299"/>
                <a:gd name="T51" fmla="*/ 91 h 1036"/>
                <a:gd name="T52" fmla="*/ 1205 w 1299"/>
                <a:gd name="T53" fmla="*/ 169 h 1036"/>
                <a:gd name="T54" fmla="*/ 1187 w 1299"/>
                <a:gd name="T55" fmla="*/ 205 h 1036"/>
                <a:gd name="T56" fmla="*/ 1123 w 1299"/>
                <a:gd name="T57" fmla="*/ 270 h 1036"/>
                <a:gd name="T58" fmla="*/ 1163 w 1299"/>
                <a:gd name="T59" fmla="*/ 319 h 1036"/>
                <a:gd name="T60" fmla="*/ 1129 w 1299"/>
                <a:gd name="T61" fmla="*/ 364 h 1036"/>
                <a:gd name="T62" fmla="*/ 1149 w 1299"/>
                <a:gd name="T63" fmla="*/ 423 h 1036"/>
                <a:gd name="T64" fmla="*/ 1155 w 1299"/>
                <a:gd name="T65" fmla="*/ 467 h 1036"/>
                <a:gd name="T66" fmla="*/ 1087 w 1299"/>
                <a:gd name="T67" fmla="*/ 531 h 1036"/>
                <a:gd name="T68" fmla="*/ 1095 w 1299"/>
                <a:gd name="T69" fmla="*/ 548 h 1036"/>
                <a:gd name="T70" fmla="*/ 1032 w 1299"/>
                <a:gd name="T71" fmla="*/ 535 h 1036"/>
                <a:gd name="T72" fmla="*/ 1087 w 1299"/>
                <a:gd name="T73" fmla="*/ 644 h 1036"/>
                <a:gd name="T74" fmla="*/ 1024 w 1299"/>
                <a:gd name="T75" fmla="*/ 624 h 1036"/>
                <a:gd name="T76" fmla="*/ 1058 w 1299"/>
                <a:gd name="T77" fmla="*/ 675 h 1036"/>
                <a:gd name="T78" fmla="*/ 890 w 1299"/>
                <a:gd name="T79" fmla="*/ 734 h 1036"/>
                <a:gd name="T80" fmla="*/ 830 w 1299"/>
                <a:gd name="T81" fmla="*/ 801 h 1036"/>
                <a:gd name="T82" fmla="*/ 761 w 1299"/>
                <a:gd name="T83" fmla="*/ 809 h 1036"/>
                <a:gd name="T84" fmla="*/ 691 w 1299"/>
                <a:gd name="T85" fmla="*/ 873 h 1036"/>
                <a:gd name="T86" fmla="*/ 659 w 1299"/>
                <a:gd name="T87" fmla="*/ 942 h 1036"/>
                <a:gd name="T88" fmla="*/ 621 w 1299"/>
                <a:gd name="T89" fmla="*/ 1028 h 1036"/>
                <a:gd name="T90" fmla="*/ 538 w 1299"/>
                <a:gd name="T91" fmla="*/ 1008 h 1036"/>
                <a:gd name="T92" fmla="*/ 464 w 1299"/>
                <a:gd name="T93" fmla="*/ 898 h 1036"/>
                <a:gd name="T94" fmla="*/ 439 w 1299"/>
                <a:gd name="T95" fmla="*/ 854 h 1036"/>
                <a:gd name="T96" fmla="*/ 407 w 1299"/>
                <a:gd name="T97" fmla="*/ 789 h 1036"/>
                <a:gd name="T98" fmla="*/ 437 w 1299"/>
                <a:gd name="T99" fmla="*/ 726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99" h="1036">
                  <a:moveTo>
                    <a:pt x="437" y="726"/>
                  </a:moveTo>
                  <a:cubicBezTo>
                    <a:pt x="448" y="720"/>
                    <a:pt x="448" y="719"/>
                    <a:pt x="458" y="724"/>
                  </a:cubicBezTo>
                  <a:cubicBezTo>
                    <a:pt x="463" y="700"/>
                    <a:pt x="474" y="692"/>
                    <a:pt x="481" y="670"/>
                  </a:cubicBezTo>
                  <a:cubicBezTo>
                    <a:pt x="458" y="662"/>
                    <a:pt x="402" y="658"/>
                    <a:pt x="399" y="636"/>
                  </a:cubicBezTo>
                  <a:cubicBezTo>
                    <a:pt x="407" y="633"/>
                    <a:pt x="406" y="636"/>
                    <a:pt x="413" y="636"/>
                  </a:cubicBezTo>
                  <a:cubicBezTo>
                    <a:pt x="429" y="636"/>
                    <a:pt x="440" y="648"/>
                    <a:pt x="458" y="648"/>
                  </a:cubicBezTo>
                  <a:cubicBezTo>
                    <a:pt x="466" y="648"/>
                    <a:pt x="465" y="641"/>
                    <a:pt x="466" y="636"/>
                  </a:cubicBezTo>
                  <a:cubicBezTo>
                    <a:pt x="443" y="628"/>
                    <a:pt x="436" y="590"/>
                    <a:pt x="411" y="590"/>
                  </a:cubicBezTo>
                  <a:cubicBezTo>
                    <a:pt x="404" y="590"/>
                    <a:pt x="402" y="604"/>
                    <a:pt x="392" y="604"/>
                  </a:cubicBezTo>
                  <a:cubicBezTo>
                    <a:pt x="378" y="604"/>
                    <a:pt x="371" y="602"/>
                    <a:pt x="371" y="590"/>
                  </a:cubicBezTo>
                  <a:cubicBezTo>
                    <a:pt x="371" y="573"/>
                    <a:pt x="388" y="575"/>
                    <a:pt x="388" y="556"/>
                  </a:cubicBezTo>
                  <a:cubicBezTo>
                    <a:pt x="388" y="544"/>
                    <a:pt x="376" y="544"/>
                    <a:pt x="369" y="543"/>
                  </a:cubicBezTo>
                  <a:cubicBezTo>
                    <a:pt x="369" y="531"/>
                    <a:pt x="369" y="531"/>
                    <a:pt x="369" y="531"/>
                  </a:cubicBezTo>
                  <a:cubicBezTo>
                    <a:pt x="348" y="462"/>
                    <a:pt x="295" y="393"/>
                    <a:pt x="210" y="393"/>
                  </a:cubicBezTo>
                  <a:cubicBezTo>
                    <a:pt x="197" y="393"/>
                    <a:pt x="194" y="393"/>
                    <a:pt x="187" y="393"/>
                  </a:cubicBezTo>
                  <a:cubicBezTo>
                    <a:pt x="177" y="393"/>
                    <a:pt x="173" y="404"/>
                    <a:pt x="163" y="404"/>
                  </a:cubicBezTo>
                  <a:cubicBezTo>
                    <a:pt x="156" y="404"/>
                    <a:pt x="149" y="397"/>
                    <a:pt x="140" y="397"/>
                  </a:cubicBezTo>
                  <a:cubicBezTo>
                    <a:pt x="132" y="397"/>
                    <a:pt x="129" y="399"/>
                    <a:pt x="125" y="400"/>
                  </a:cubicBezTo>
                  <a:cubicBezTo>
                    <a:pt x="127" y="403"/>
                    <a:pt x="131" y="406"/>
                    <a:pt x="133" y="407"/>
                  </a:cubicBezTo>
                  <a:cubicBezTo>
                    <a:pt x="128" y="412"/>
                    <a:pt x="129" y="409"/>
                    <a:pt x="123" y="409"/>
                  </a:cubicBezTo>
                  <a:cubicBezTo>
                    <a:pt x="107" y="409"/>
                    <a:pt x="83" y="402"/>
                    <a:pt x="74" y="390"/>
                  </a:cubicBezTo>
                  <a:cubicBezTo>
                    <a:pt x="81" y="385"/>
                    <a:pt x="86" y="384"/>
                    <a:pt x="89" y="377"/>
                  </a:cubicBezTo>
                  <a:cubicBezTo>
                    <a:pt x="77" y="373"/>
                    <a:pt x="68" y="364"/>
                    <a:pt x="59" y="364"/>
                  </a:cubicBezTo>
                  <a:cubicBezTo>
                    <a:pt x="42" y="364"/>
                    <a:pt x="46" y="369"/>
                    <a:pt x="32" y="364"/>
                  </a:cubicBezTo>
                  <a:cubicBezTo>
                    <a:pt x="34" y="353"/>
                    <a:pt x="49" y="348"/>
                    <a:pt x="55" y="348"/>
                  </a:cubicBezTo>
                  <a:cubicBezTo>
                    <a:pt x="63" y="348"/>
                    <a:pt x="68" y="348"/>
                    <a:pt x="74" y="348"/>
                  </a:cubicBezTo>
                  <a:cubicBezTo>
                    <a:pt x="81" y="348"/>
                    <a:pt x="84" y="347"/>
                    <a:pt x="87" y="342"/>
                  </a:cubicBezTo>
                  <a:cubicBezTo>
                    <a:pt x="131" y="342"/>
                    <a:pt x="131" y="342"/>
                    <a:pt x="131" y="342"/>
                  </a:cubicBezTo>
                  <a:cubicBezTo>
                    <a:pt x="138" y="336"/>
                    <a:pt x="138" y="333"/>
                    <a:pt x="140" y="324"/>
                  </a:cubicBezTo>
                  <a:cubicBezTo>
                    <a:pt x="110" y="324"/>
                    <a:pt x="110" y="324"/>
                    <a:pt x="110" y="324"/>
                  </a:cubicBezTo>
                  <a:cubicBezTo>
                    <a:pt x="109" y="328"/>
                    <a:pt x="106" y="332"/>
                    <a:pt x="102" y="332"/>
                  </a:cubicBezTo>
                  <a:cubicBezTo>
                    <a:pt x="90" y="332"/>
                    <a:pt x="86" y="332"/>
                    <a:pt x="76" y="332"/>
                  </a:cubicBezTo>
                  <a:cubicBezTo>
                    <a:pt x="73" y="332"/>
                    <a:pt x="0" y="311"/>
                    <a:pt x="0" y="298"/>
                  </a:cubicBezTo>
                  <a:cubicBezTo>
                    <a:pt x="0" y="273"/>
                    <a:pt x="27" y="282"/>
                    <a:pt x="43" y="276"/>
                  </a:cubicBezTo>
                  <a:cubicBezTo>
                    <a:pt x="57" y="272"/>
                    <a:pt x="65" y="263"/>
                    <a:pt x="80" y="258"/>
                  </a:cubicBezTo>
                  <a:cubicBezTo>
                    <a:pt x="100" y="251"/>
                    <a:pt x="127" y="263"/>
                    <a:pt x="144" y="253"/>
                  </a:cubicBezTo>
                  <a:cubicBezTo>
                    <a:pt x="156" y="245"/>
                    <a:pt x="165" y="230"/>
                    <a:pt x="165" y="210"/>
                  </a:cubicBezTo>
                  <a:cubicBezTo>
                    <a:pt x="151" y="209"/>
                    <a:pt x="108" y="210"/>
                    <a:pt x="108" y="195"/>
                  </a:cubicBezTo>
                  <a:cubicBezTo>
                    <a:pt x="108" y="187"/>
                    <a:pt x="119" y="183"/>
                    <a:pt x="123" y="183"/>
                  </a:cubicBezTo>
                  <a:cubicBezTo>
                    <a:pt x="149" y="174"/>
                    <a:pt x="183" y="155"/>
                    <a:pt x="198" y="139"/>
                  </a:cubicBezTo>
                  <a:cubicBezTo>
                    <a:pt x="204" y="144"/>
                    <a:pt x="210" y="145"/>
                    <a:pt x="218" y="145"/>
                  </a:cubicBezTo>
                  <a:cubicBezTo>
                    <a:pt x="244" y="145"/>
                    <a:pt x="224" y="109"/>
                    <a:pt x="248" y="105"/>
                  </a:cubicBezTo>
                  <a:cubicBezTo>
                    <a:pt x="278" y="102"/>
                    <a:pt x="290" y="94"/>
                    <a:pt x="318" y="94"/>
                  </a:cubicBezTo>
                  <a:cubicBezTo>
                    <a:pt x="339" y="88"/>
                    <a:pt x="355" y="75"/>
                    <a:pt x="375" y="75"/>
                  </a:cubicBezTo>
                  <a:cubicBezTo>
                    <a:pt x="389" y="75"/>
                    <a:pt x="393" y="99"/>
                    <a:pt x="407" y="99"/>
                  </a:cubicBezTo>
                  <a:cubicBezTo>
                    <a:pt x="407" y="94"/>
                    <a:pt x="403" y="89"/>
                    <a:pt x="403" y="83"/>
                  </a:cubicBezTo>
                  <a:cubicBezTo>
                    <a:pt x="411" y="75"/>
                    <a:pt x="411" y="75"/>
                    <a:pt x="411" y="75"/>
                  </a:cubicBezTo>
                  <a:cubicBezTo>
                    <a:pt x="419" y="90"/>
                    <a:pt x="432" y="89"/>
                    <a:pt x="447" y="95"/>
                  </a:cubicBezTo>
                  <a:cubicBezTo>
                    <a:pt x="451" y="95"/>
                    <a:pt x="458" y="95"/>
                    <a:pt x="458" y="95"/>
                  </a:cubicBezTo>
                  <a:cubicBezTo>
                    <a:pt x="456" y="89"/>
                    <a:pt x="452" y="84"/>
                    <a:pt x="452" y="78"/>
                  </a:cubicBezTo>
                  <a:cubicBezTo>
                    <a:pt x="452" y="68"/>
                    <a:pt x="464" y="67"/>
                    <a:pt x="471" y="67"/>
                  </a:cubicBezTo>
                  <a:cubicBezTo>
                    <a:pt x="502" y="67"/>
                    <a:pt x="521" y="86"/>
                    <a:pt x="539" y="95"/>
                  </a:cubicBezTo>
                  <a:cubicBezTo>
                    <a:pt x="574" y="95"/>
                    <a:pt x="574" y="95"/>
                    <a:pt x="574" y="95"/>
                  </a:cubicBezTo>
                  <a:cubicBezTo>
                    <a:pt x="561" y="89"/>
                    <a:pt x="530" y="78"/>
                    <a:pt x="530" y="63"/>
                  </a:cubicBezTo>
                  <a:cubicBezTo>
                    <a:pt x="530" y="51"/>
                    <a:pt x="554" y="55"/>
                    <a:pt x="561" y="54"/>
                  </a:cubicBezTo>
                  <a:cubicBezTo>
                    <a:pt x="555" y="48"/>
                    <a:pt x="549" y="47"/>
                    <a:pt x="546" y="42"/>
                  </a:cubicBezTo>
                  <a:cubicBezTo>
                    <a:pt x="566" y="32"/>
                    <a:pt x="585" y="26"/>
                    <a:pt x="610" y="26"/>
                  </a:cubicBezTo>
                  <a:cubicBezTo>
                    <a:pt x="628" y="26"/>
                    <a:pt x="640" y="25"/>
                    <a:pt x="657" y="32"/>
                  </a:cubicBezTo>
                  <a:cubicBezTo>
                    <a:pt x="672" y="32"/>
                    <a:pt x="672" y="32"/>
                    <a:pt x="672" y="32"/>
                  </a:cubicBezTo>
                  <a:cubicBezTo>
                    <a:pt x="672" y="22"/>
                    <a:pt x="672" y="22"/>
                    <a:pt x="672" y="22"/>
                  </a:cubicBezTo>
                  <a:cubicBezTo>
                    <a:pt x="683" y="20"/>
                    <a:pt x="691" y="22"/>
                    <a:pt x="702" y="22"/>
                  </a:cubicBezTo>
                  <a:cubicBezTo>
                    <a:pt x="739" y="22"/>
                    <a:pt x="768" y="0"/>
                    <a:pt x="807" y="0"/>
                  </a:cubicBezTo>
                  <a:cubicBezTo>
                    <a:pt x="849" y="0"/>
                    <a:pt x="879" y="0"/>
                    <a:pt x="917" y="0"/>
                  </a:cubicBezTo>
                  <a:cubicBezTo>
                    <a:pt x="961" y="0"/>
                    <a:pt x="995" y="30"/>
                    <a:pt x="1030" y="46"/>
                  </a:cubicBezTo>
                  <a:cubicBezTo>
                    <a:pt x="1051" y="55"/>
                    <a:pt x="1077" y="49"/>
                    <a:pt x="1096" y="54"/>
                  </a:cubicBezTo>
                  <a:cubicBezTo>
                    <a:pt x="1092" y="82"/>
                    <a:pt x="1041" y="78"/>
                    <a:pt x="1020" y="86"/>
                  </a:cubicBezTo>
                  <a:cubicBezTo>
                    <a:pt x="854" y="95"/>
                    <a:pt x="854" y="95"/>
                    <a:pt x="854" y="95"/>
                  </a:cubicBezTo>
                  <a:cubicBezTo>
                    <a:pt x="867" y="105"/>
                    <a:pt x="994" y="90"/>
                    <a:pt x="1007" y="95"/>
                  </a:cubicBezTo>
                  <a:cubicBezTo>
                    <a:pt x="1006" y="102"/>
                    <a:pt x="973" y="135"/>
                    <a:pt x="979" y="135"/>
                  </a:cubicBezTo>
                  <a:cubicBezTo>
                    <a:pt x="998" y="135"/>
                    <a:pt x="1043" y="90"/>
                    <a:pt x="1068" y="90"/>
                  </a:cubicBezTo>
                  <a:cubicBezTo>
                    <a:pt x="1082" y="90"/>
                    <a:pt x="1087" y="102"/>
                    <a:pt x="1087" y="113"/>
                  </a:cubicBezTo>
                  <a:cubicBezTo>
                    <a:pt x="1087" y="121"/>
                    <a:pt x="1038" y="175"/>
                    <a:pt x="1036" y="183"/>
                  </a:cubicBezTo>
                  <a:cubicBezTo>
                    <a:pt x="1056" y="177"/>
                    <a:pt x="1094" y="125"/>
                    <a:pt x="1106" y="115"/>
                  </a:cubicBezTo>
                  <a:cubicBezTo>
                    <a:pt x="1126" y="115"/>
                    <a:pt x="1157" y="115"/>
                    <a:pt x="1157" y="115"/>
                  </a:cubicBezTo>
                  <a:cubicBezTo>
                    <a:pt x="1157" y="115"/>
                    <a:pt x="1171" y="118"/>
                    <a:pt x="1174" y="117"/>
                  </a:cubicBezTo>
                  <a:cubicBezTo>
                    <a:pt x="1188" y="112"/>
                    <a:pt x="1190" y="108"/>
                    <a:pt x="1202" y="102"/>
                  </a:cubicBezTo>
                  <a:cubicBezTo>
                    <a:pt x="1239" y="102"/>
                    <a:pt x="1239" y="102"/>
                    <a:pt x="1239" y="102"/>
                  </a:cubicBezTo>
                  <a:cubicBezTo>
                    <a:pt x="1241" y="92"/>
                    <a:pt x="1246" y="91"/>
                    <a:pt x="1254" y="91"/>
                  </a:cubicBezTo>
                  <a:cubicBezTo>
                    <a:pt x="1263" y="91"/>
                    <a:pt x="1299" y="109"/>
                    <a:pt x="1299" y="119"/>
                  </a:cubicBezTo>
                  <a:cubicBezTo>
                    <a:pt x="1299" y="129"/>
                    <a:pt x="1285" y="136"/>
                    <a:pt x="1280" y="137"/>
                  </a:cubicBezTo>
                  <a:cubicBezTo>
                    <a:pt x="1255" y="146"/>
                    <a:pt x="1239" y="169"/>
                    <a:pt x="1205" y="169"/>
                  </a:cubicBezTo>
                  <a:cubicBezTo>
                    <a:pt x="1214" y="174"/>
                    <a:pt x="1215" y="174"/>
                    <a:pt x="1221" y="169"/>
                  </a:cubicBezTo>
                  <a:cubicBezTo>
                    <a:pt x="1221" y="191"/>
                    <a:pt x="1201" y="191"/>
                    <a:pt x="1187" y="195"/>
                  </a:cubicBezTo>
                  <a:cubicBezTo>
                    <a:pt x="1192" y="206"/>
                    <a:pt x="1187" y="197"/>
                    <a:pt x="1187" y="205"/>
                  </a:cubicBezTo>
                  <a:cubicBezTo>
                    <a:pt x="1187" y="218"/>
                    <a:pt x="1167" y="221"/>
                    <a:pt x="1153" y="225"/>
                  </a:cubicBezTo>
                  <a:cubicBezTo>
                    <a:pt x="1154" y="233"/>
                    <a:pt x="1153" y="233"/>
                    <a:pt x="1153" y="237"/>
                  </a:cubicBezTo>
                  <a:cubicBezTo>
                    <a:pt x="1153" y="253"/>
                    <a:pt x="1137" y="259"/>
                    <a:pt x="1123" y="270"/>
                  </a:cubicBezTo>
                  <a:cubicBezTo>
                    <a:pt x="1114" y="277"/>
                    <a:pt x="1114" y="296"/>
                    <a:pt x="1110" y="304"/>
                  </a:cubicBezTo>
                  <a:cubicBezTo>
                    <a:pt x="1118" y="308"/>
                    <a:pt x="1124" y="304"/>
                    <a:pt x="1132" y="304"/>
                  </a:cubicBezTo>
                  <a:cubicBezTo>
                    <a:pt x="1145" y="304"/>
                    <a:pt x="1155" y="313"/>
                    <a:pt x="1163" y="319"/>
                  </a:cubicBezTo>
                  <a:cubicBezTo>
                    <a:pt x="1159" y="322"/>
                    <a:pt x="1154" y="324"/>
                    <a:pt x="1149" y="324"/>
                  </a:cubicBezTo>
                  <a:cubicBezTo>
                    <a:pt x="1152" y="337"/>
                    <a:pt x="1182" y="333"/>
                    <a:pt x="1182" y="352"/>
                  </a:cubicBezTo>
                  <a:cubicBezTo>
                    <a:pt x="1182" y="371"/>
                    <a:pt x="1142" y="364"/>
                    <a:pt x="1129" y="364"/>
                  </a:cubicBezTo>
                  <a:cubicBezTo>
                    <a:pt x="1120" y="364"/>
                    <a:pt x="1114" y="370"/>
                    <a:pt x="1114" y="376"/>
                  </a:cubicBezTo>
                  <a:cubicBezTo>
                    <a:pt x="1114" y="389"/>
                    <a:pt x="1127" y="389"/>
                    <a:pt x="1138" y="389"/>
                  </a:cubicBezTo>
                  <a:cubicBezTo>
                    <a:pt x="1138" y="407"/>
                    <a:pt x="1149" y="412"/>
                    <a:pt x="1149" y="423"/>
                  </a:cubicBezTo>
                  <a:cubicBezTo>
                    <a:pt x="1149" y="430"/>
                    <a:pt x="1145" y="436"/>
                    <a:pt x="1149" y="441"/>
                  </a:cubicBezTo>
                  <a:cubicBezTo>
                    <a:pt x="1137" y="441"/>
                    <a:pt x="1125" y="441"/>
                    <a:pt x="1125" y="451"/>
                  </a:cubicBezTo>
                  <a:cubicBezTo>
                    <a:pt x="1125" y="465"/>
                    <a:pt x="1146" y="464"/>
                    <a:pt x="1155" y="467"/>
                  </a:cubicBezTo>
                  <a:cubicBezTo>
                    <a:pt x="1151" y="480"/>
                    <a:pt x="1136" y="487"/>
                    <a:pt x="1121" y="489"/>
                  </a:cubicBezTo>
                  <a:cubicBezTo>
                    <a:pt x="1121" y="494"/>
                    <a:pt x="1125" y="499"/>
                    <a:pt x="1129" y="501"/>
                  </a:cubicBezTo>
                  <a:cubicBezTo>
                    <a:pt x="1123" y="524"/>
                    <a:pt x="1093" y="514"/>
                    <a:pt x="1087" y="531"/>
                  </a:cubicBezTo>
                  <a:cubicBezTo>
                    <a:pt x="1079" y="525"/>
                    <a:pt x="1070" y="521"/>
                    <a:pt x="1064" y="513"/>
                  </a:cubicBezTo>
                  <a:cubicBezTo>
                    <a:pt x="1053" y="513"/>
                    <a:pt x="1053" y="513"/>
                    <a:pt x="1053" y="513"/>
                  </a:cubicBezTo>
                  <a:cubicBezTo>
                    <a:pt x="1061" y="534"/>
                    <a:pt x="1095" y="527"/>
                    <a:pt x="1095" y="548"/>
                  </a:cubicBezTo>
                  <a:cubicBezTo>
                    <a:pt x="1095" y="558"/>
                    <a:pt x="1092" y="571"/>
                    <a:pt x="1083" y="571"/>
                  </a:cubicBezTo>
                  <a:cubicBezTo>
                    <a:pt x="1070" y="571"/>
                    <a:pt x="1046" y="550"/>
                    <a:pt x="1042" y="535"/>
                  </a:cubicBezTo>
                  <a:cubicBezTo>
                    <a:pt x="1036" y="536"/>
                    <a:pt x="1033" y="535"/>
                    <a:pt x="1032" y="535"/>
                  </a:cubicBezTo>
                  <a:cubicBezTo>
                    <a:pt x="1032" y="547"/>
                    <a:pt x="1032" y="547"/>
                    <a:pt x="1032" y="547"/>
                  </a:cubicBezTo>
                  <a:cubicBezTo>
                    <a:pt x="1059" y="575"/>
                    <a:pt x="1107" y="589"/>
                    <a:pt x="1107" y="634"/>
                  </a:cubicBezTo>
                  <a:cubicBezTo>
                    <a:pt x="1107" y="643"/>
                    <a:pt x="1095" y="644"/>
                    <a:pt x="1087" y="644"/>
                  </a:cubicBezTo>
                  <a:cubicBezTo>
                    <a:pt x="1051" y="644"/>
                    <a:pt x="1059" y="604"/>
                    <a:pt x="1028" y="604"/>
                  </a:cubicBezTo>
                  <a:cubicBezTo>
                    <a:pt x="1024" y="604"/>
                    <a:pt x="1020" y="606"/>
                    <a:pt x="1017" y="604"/>
                  </a:cubicBezTo>
                  <a:cubicBezTo>
                    <a:pt x="1017" y="615"/>
                    <a:pt x="1024" y="617"/>
                    <a:pt x="1024" y="624"/>
                  </a:cubicBezTo>
                  <a:cubicBezTo>
                    <a:pt x="1024" y="631"/>
                    <a:pt x="1011" y="633"/>
                    <a:pt x="1007" y="634"/>
                  </a:cubicBezTo>
                  <a:cubicBezTo>
                    <a:pt x="1007" y="658"/>
                    <a:pt x="1075" y="655"/>
                    <a:pt x="1091" y="660"/>
                  </a:cubicBezTo>
                  <a:cubicBezTo>
                    <a:pt x="1079" y="670"/>
                    <a:pt x="1072" y="671"/>
                    <a:pt x="1058" y="675"/>
                  </a:cubicBezTo>
                  <a:cubicBezTo>
                    <a:pt x="1033" y="684"/>
                    <a:pt x="1026" y="706"/>
                    <a:pt x="1004" y="714"/>
                  </a:cubicBezTo>
                  <a:cubicBezTo>
                    <a:pt x="976" y="723"/>
                    <a:pt x="954" y="721"/>
                    <a:pt x="926" y="734"/>
                  </a:cubicBezTo>
                  <a:cubicBezTo>
                    <a:pt x="890" y="734"/>
                    <a:pt x="890" y="734"/>
                    <a:pt x="890" y="734"/>
                  </a:cubicBezTo>
                  <a:cubicBezTo>
                    <a:pt x="883" y="738"/>
                    <a:pt x="875" y="741"/>
                    <a:pt x="875" y="747"/>
                  </a:cubicBezTo>
                  <a:cubicBezTo>
                    <a:pt x="856" y="761"/>
                    <a:pt x="856" y="761"/>
                    <a:pt x="856" y="761"/>
                  </a:cubicBezTo>
                  <a:cubicBezTo>
                    <a:pt x="842" y="773"/>
                    <a:pt x="841" y="789"/>
                    <a:pt x="830" y="801"/>
                  </a:cubicBezTo>
                  <a:cubicBezTo>
                    <a:pt x="814" y="817"/>
                    <a:pt x="789" y="813"/>
                    <a:pt x="773" y="825"/>
                  </a:cubicBezTo>
                  <a:cubicBezTo>
                    <a:pt x="761" y="825"/>
                    <a:pt x="761" y="825"/>
                    <a:pt x="761" y="825"/>
                  </a:cubicBezTo>
                  <a:cubicBezTo>
                    <a:pt x="761" y="809"/>
                    <a:pt x="761" y="809"/>
                    <a:pt x="761" y="809"/>
                  </a:cubicBezTo>
                  <a:cubicBezTo>
                    <a:pt x="750" y="814"/>
                    <a:pt x="753" y="822"/>
                    <a:pt x="746" y="829"/>
                  </a:cubicBezTo>
                  <a:cubicBezTo>
                    <a:pt x="730" y="846"/>
                    <a:pt x="689" y="838"/>
                    <a:pt x="689" y="865"/>
                  </a:cubicBezTo>
                  <a:cubicBezTo>
                    <a:pt x="689" y="867"/>
                    <a:pt x="691" y="870"/>
                    <a:pt x="691" y="873"/>
                  </a:cubicBezTo>
                  <a:cubicBezTo>
                    <a:pt x="689" y="876"/>
                    <a:pt x="686" y="878"/>
                    <a:pt x="686" y="882"/>
                  </a:cubicBezTo>
                  <a:cubicBezTo>
                    <a:pt x="686" y="888"/>
                    <a:pt x="695" y="892"/>
                    <a:pt x="695" y="900"/>
                  </a:cubicBezTo>
                  <a:cubicBezTo>
                    <a:pt x="695" y="927"/>
                    <a:pt x="659" y="919"/>
                    <a:pt x="659" y="942"/>
                  </a:cubicBezTo>
                  <a:cubicBezTo>
                    <a:pt x="659" y="956"/>
                    <a:pt x="658" y="977"/>
                    <a:pt x="659" y="986"/>
                  </a:cubicBezTo>
                  <a:cubicBezTo>
                    <a:pt x="642" y="994"/>
                    <a:pt x="651" y="1036"/>
                    <a:pt x="630" y="1036"/>
                  </a:cubicBezTo>
                  <a:cubicBezTo>
                    <a:pt x="625" y="1036"/>
                    <a:pt x="623" y="1032"/>
                    <a:pt x="621" y="1028"/>
                  </a:cubicBezTo>
                  <a:cubicBezTo>
                    <a:pt x="612" y="1028"/>
                    <a:pt x="611" y="1033"/>
                    <a:pt x="606" y="1033"/>
                  </a:cubicBezTo>
                  <a:cubicBezTo>
                    <a:pt x="587" y="1033"/>
                    <a:pt x="589" y="997"/>
                    <a:pt x="570" y="997"/>
                  </a:cubicBezTo>
                  <a:cubicBezTo>
                    <a:pt x="559" y="997"/>
                    <a:pt x="547" y="1007"/>
                    <a:pt x="538" y="1008"/>
                  </a:cubicBezTo>
                  <a:cubicBezTo>
                    <a:pt x="533" y="989"/>
                    <a:pt x="525" y="995"/>
                    <a:pt x="513" y="986"/>
                  </a:cubicBezTo>
                  <a:cubicBezTo>
                    <a:pt x="508" y="982"/>
                    <a:pt x="510" y="971"/>
                    <a:pt x="508" y="970"/>
                  </a:cubicBezTo>
                  <a:cubicBezTo>
                    <a:pt x="493" y="957"/>
                    <a:pt x="464" y="921"/>
                    <a:pt x="464" y="898"/>
                  </a:cubicBezTo>
                  <a:cubicBezTo>
                    <a:pt x="464" y="888"/>
                    <a:pt x="470" y="889"/>
                    <a:pt x="475" y="883"/>
                  </a:cubicBezTo>
                  <a:cubicBezTo>
                    <a:pt x="464" y="868"/>
                    <a:pt x="460" y="888"/>
                    <a:pt x="447" y="881"/>
                  </a:cubicBezTo>
                  <a:cubicBezTo>
                    <a:pt x="444" y="877"/>
                    <a:pt x="442" y="862"/>
                    <a:pt x="439" y="854"/>
                  </a:cubicBezTo>
                  <a:cubicBezTo>
                    <a:pt x="435" y="839"/>
                    <a:pt x="415" y="830"/>
                    <a:pt x="415" y="809"/>
                  </a:cubicBezTo>
                  <a:cubicBezTo>
                    <a:pt x="415" y="801"/>
                    <a:pt x="420" y="797"/>
                    <a:pt x="422" y="789"/>
                  </a:cubicBezTo>
                  <a:cubicBezTo>
                    <a:pt x="417" y="786"/>
                    <a:pt x="411" y="785"/>
                    <a:pt x="407" y="789"/>
                  </a:cubicBezTo>
                  <a:cubicBezTo>
                    <a:pt x="407" y="771"/>
                    <a:pt x="407" y="771"/>
                    <a:pt x="407" y="771"/>
                  </a:cubicBezTo>
                  <a:cubicBezTo>
                    <a:pt x="418" y="756"/>
                    <a:pt x="422" y="740"/>
                    <a:pt x="437" y="727"/>
                  </a:cubicBezTo>
                  <a:lnTo>
                    <a:pt x="437" y="726"/>
                  </a:lnTo>
                  <a:close/>
                </a:path>
              </a:pathLst>
            </a:custGeom>
            <a:solidFill>
              <a:schemeClr val="tx2">
                <a:lumMod val="40000"/>
                <a:lumOff val="60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08" name="Freeform 154">
              <a:extLst>
                <a:ext uri="{FF2B5EF4-FFF2-40B4-BE49-F238E27FC236}">
                  <a16:creationId xmlns:a16="http://schemas.microsoft.com/office/drawing/2014/main" id="{3C2D206C-6E39-4C9C-B458-8DF13C5F7B50}"/>
                </a:ext>
              </a:extLst>
            </p:cNvPr>
            <p:cNvSpPr>
              <a:spLocks/>
            </p:cNvSpPr>
            <p:nvPr/>
          </p:nvSpPr>
          <p:spPr bwMode="auto">
            <a:xfrm>
              <a:off x="1815" y="603"/>
              <a:ext cx="47" cy="32"/>
            </a:xfrm>
            <a:custGeom>
              <a:avLst/>
              <a:gdLst>
                <a:gd name="T0" fmla="*/ 16 w 63"/>
                <a:gd name="T1" fmla="*/ 43 h 43"/>
                <a:gd name="T2" fmla="*/ 0 w 63"/>
                <a:gd name="T3" fmla="*/ 16 h 43"/>
                <a:gd name="T4" fmla="*/ 17 w 63"/>
                <a:gd name="T5" fmla="*/ 0 h 43"/>
                <a:gd name="T6" fmla="*/ 63 w 63"/>
                <a:gd name="T7" fmla="*/ 27 h 43"/>
                <a:gd name="T8" fmla="*/ 32 w 63"/>
                <a:gd name="T9" fmla="*/ 43 h 43"/>
                <a:gd name="T10" fmla="*/ 16 w 63"/>
                <a:gd name="T11" fmla="*/ 43 h 43"/>
              </a:gdLst>
              <a:ahLst/>
              <a:cxnLst>
                <a:cxn ang="0">
                  <a:pos x="T0" y="T1"/>
                </a:cxn>
                <a:cxn ang="0">
                  <a:pos x="T2" y="T3"/>
                </a:cxn>
                <a:cxn ang="0">
                  <a:pos x="T4" y="T5"/>
                </a:cxn>
                <a:cxn ang="0">
                  <a:pos x="T6" y="T7"/>
                </a:cxn>
                <a:cxn ang="0">
                  <a:pos x="T8" y="T9"/>
                </a:cxn>
                <a:cxn ang="0">
                  <a:pos x="T10" y="T11"/>
                </a:cxn>
              </a:cxnLst>
              <a:rect l="0" t="0" r="r" b="b"/>
              <a:pathLst>
                <a:path w="63" h="43">
                  <a:moveTo>
                    <a:pt x="16" y="43"/>
                  </a:moveTo>
                  <a:cubicBezTo>
                    <a:pt x="9" y="43"/>
                    <a:pt x="0" y="25"/>
                    <a:pt x="0" y="16"/>
                  </a:cubicBezTo>
                  <a:cubicBezTo>
                    <a:pt x="0" y="4"/>
                    <a:pt x="10" y="0"/>
                    <a:pt x="17" y="0"/>
                  </a:cubicBezTo>
                  <a:cubicBezTo>
                    <a:pt x="37" y="0"/>
                    <a:pt x="43" y="21"/>
                    <a:pt x="63" y="27"/>
                  </a:cubicBezTo>
                  <a:cubicBezTo>
                    <a:pt x="61" y="41"/>
                    <a:pt x="45" y="43"/>
                    <a:pt x="32" y="43"/>
                  </a:cubicBezTo>
                  <a:lnTo>
                    <a:pt x="16" y="43"/>
                  </a:lnTo>
                  <a:close/>
                </a:path>
              </a:pathLst>
            </a:custGeom>
            <a:solidFill>
              <a:schemeClr val="tx2">
                <a:lumMod val="40000"/>
                <a:lumOff val="60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09" name="Freeform 155">
              <a:extLst>
                <a:ext uri="{FF2B5EF4-FFF2-40B4-BE49-F238E27FC236}">
                  <a16:creationId xmlns:a16="http://schemas.microsoft.com/office/drawing/2014/main" id="{94579849-3381-41FB-9385-CBE624504DFE}"/>
                </a:ext>
              </a:extLst>
            </p:cNvPr>
            <p:cNvSpPr>
              <a:spLocks/>
            </p:cNvSpPr>
            <p:nvPr/>
          </p:nvSpPr>
          <p:spPr bwMode="auto">
            <a:xfrm>
              <a:off x="2394" y="436"/>
              <a:ext cx="26" cy="16"/>
            </a:xfrm>
            <a:custGeom>
              <a:avLst/>
              <a:gdLst>
                <a:gd name="T0" fmla="*/ 10 w 35"/>
                <a:gd name="T1" fmla="*/ 22 h 22"/>
                <a:gd name="T2" fmla="*/ 0 w 35"/>
                <a:gd name="T3" fmla="*/ 10 h 22"/>
                <a:gd name="T4" fmla="*/ 8 w 35"/>
                <a:gd name="T5" fmla="*/ 0 h 22"/>
                <a:gd name="T6" fmla="*/ 22 w 35"/>
                <a:gd name="T7" fmla="*/ 0 h 22"/>
                <a:gd name="T8" fmla="*/ 22 w 35"/>
                <a:gd name="T9" fmla="*/ 10 h 22"/>
                <a:gd name="T10" fmla="*/ 35 w 35"/>
                <a:gd name="T11" fmla="*/ 10 h 22"/>
                <a:gd name="T12" fmla="*/ 10 w 35"/>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35" h="22">
                  <a:moveTo>
                    <a:pt x="10" y="22"/>
                  </a:moveTo>
                  <a:cubicBezTo>
                    <a:pt x="5" y="22"/>
                    <a:pt x="0" y="14"/>
                    <a:pt x="0" y="10"/>
                  </a:cubicBezTo>
                  <a:cubicBezTo>
                    <a:pt x="0" y="6"/>
                    <a:pt x="6" y="2"/>
                    <a:pt x="8" y="0"/>
                  </a:cubicBezTo>
                  <a:cubicBezTo>
                    <a:pt x="22" y="0"/>
                    <a:pt x="22" y="0"/>
                    <a:pt x="22" y="0"/>
                  </a:cubicBezTo>
                  <a:cubicBezTo>
                    <a:pt x="22" y="6"/>
                    <a:pt x="22" y="7"/>
                    <a:pt x="22" y="10"/>
                  </a:cubicBezTo>
                  <a:cubicBezTo>
                    <a:pt x="35" y="10"/>
                    <a:pt x="35" y="10"/>
                    <a:pt x="35" y="10"/>
                  </a:cubicBezTo>
                  <a:cubicBezTo>
                    <a:pt x="31" y="13"/>
                    <a:pt x="18" y="22"/>
                    <a:pt x="10" y="2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10" name="Freeform 156">
              <a:extLst>
                <a:ext uri="{FF2B5EF4-FFF2-40B4-BE49-F238E27FC236}">
                  <a16:creationId xmlns:a16="http://schemas.microsoft.com/office/drawing/2014/main" id="{94A47E2E-D4BE-45D8-8669-2FE03B95A5DD}"/>
                </a:ext>
              </a:extLst>
            </p:cNvPr>
            <p:cNvSpPr>
              <a:spLocks/>
            </p:cNvSpPr>
            <p:nvPr/>
          </p:nvSpPr>
          <p:spPr bwMode="auto">
            <a:xfrm>
              <a:off x="1746" y="1094"/>
              <a:ext cx="105" cy="108"/>
            </a:xfrm>
            <a:custGeom>
              <a:avLst/>
              <a:gdLst>
                <a:gd name="T0" fmla="*/ 8 w 141"/>
                <a:gd name="T1" fmla="*/ 121 h 145"/>
                <a:gd name="T2" fmla="*/ 0 w 141"/>
                <a:gd name="T3" fmla="*/ 113 h 145"/>
                <a:gd name="T4" fmla="*/ 14 w 141"/>
                <a:gd name="T5" fmla="*/ 98 h 145"/>
                <a:gd name="T6" fmla="*/ 14 w 141"/>
                <a:gd name="T7" fmla="*/ 93 h 145"/>
                <a:gd name="T8" fmla="*/ 8 w 141"/>
                <a:gd name="T9" fmla="*/ 89 h 145"/>
                <a:gd name="T10" fmla="*/ 49 w 141"/>
                <a:gd name="T11" fmla="*/ 24 h 145"/>
                <a:gd name="T12" fmla="*/ 72 w 141"/>
                <a:gd name="T13" fmla="*/ 0 h 145"/>
                <a:gd name="T14" fmla="*/ 77 w 141"/>
                <a:gd name="T15" fmla="*/ 8 h 145"/>
                <a:gd name="T16" fmla="*/ 56 w 141"/>
                <a:gd name="T17" fmla="*/ 49 h 145"/>
                <a:gd name="T18" fmla="*/ 56 w 141"/>
                <a:gd name="T19" fmla="*/ 56 h 145"/>
                <a:gd name="T20" fmla="*/ 68 w 141"/>
                <a:gd name="T21" fmla="*/ 49 h 145"/>
                <a:gd name="T22" fmla="*/ 80 w 141"/>
                <a:gd name="T23" fmla="*/ 53 h 145"/>
                <a:gd name="T24" fmla="*/ 76 w 141"/>
                <a:gd name="T25" fmla="*/ 57 h 145"/>
                <a:gd name="T26" fmla="*/ 76 w 141"/>
                <a:gd name="T27" fmla="*/ 65 h 145"/>
                <a:gd name="T28" fmla="*/ 90 w 141"/>
                <a:gd name="T29" fmla="*/ 65 h 145"/>
                <a:gd name="T30" fmla="*/ 90 w 141"/>
                <a:gd name="T31" fmla="*/ 68 h 145"/>
                <a:gd name="T32" fmla="*/ 99 w 141"/>
                <a:gd name="T33" fmla="*/ 65 h 145"/>
                <a:gd name="T34" fmla="*/ 121 w 141"/>
                <a:gd name="T35" fmla="*/ 65 h 145"/>
                <a:gd name="T36" fmla="*/ 120 w 141"/>
                <a:gd name="T37" fmla="*/ 91 h 145"/>
                <a:gd name="T38" fmla="*/ 128 w 141"/>
                <a:gd name="T39" fmla="*/ 89 h 145"/>
                <a:gd name="T40" fmla="*/ 121 w 141"/>
                <a:gd name="T41" fmla="*/ 101 h 145"/>
                <a:gd name="T42" fmla="*/ 126 w 141"/>
                <a:gd name="T43" fmla="*/ 114 h 145"/>
                <a:gd name="T44" fmla="*/ 136 w 141"/>
                <a:gd name="T45" fmla="*/ 109 h 145"/>
                <a:gd name="T46" fmla="*/ 141 w 141"/>
                <a:gd name="T47" fmla="*/ 126 h 145"/>
                <a:gd name="T48" fmla="*/ 129 w 141"/>
                <a:gd name="T49" fmla="*/ 145 h 145"/>
                <a:gd name="T50" fmla="*/ 122 w 141"/>
                <a:gd name="T51" fmla="*/ 135 h 145"/>
                <a:gd name="T52" fmla="*/ 116 w 141"/>
                <a:gd name="T53" fmla="*/ 134 h 145"/>
                <a:gd name="T54" fmla="*/ 109 w 141"/>
                <a:gd name="T55" fmla="*/ 112 h 145"/>
                <a:gd name="T56" fmla="*/ 87 w 141"/>
                <a:gd name="T57" fmla="*/ 134 h 145"/>
                <a:gd name="T58" fmla="*/ 82 w 141"/>
                <a:gd name="T59" fmla="*/ 134 h 145"/>
                <a:gd name="T60" fmla="*/ 90 w 141"/>
                <a:gd name="T61" fmla="*/ 121 h 145"/>
                <a:gd name="T62" fmla="*/ 69 w 141"/>
                <a:gd name="T63" fmla="*/ 118 h 145"/>
                <a:gd name="T64" fmla="*/ 54 w 141"/>
                <a:gd name="T65" fmla="*/ 122 h 145"/>
                <a:gd name="T66" fmla="*/ 31 w 141"/>
                <a:gd name="T67" fmla="*/ 116 h 145"/>
                <a:gd name="T68" fmla="*/ 8 w 141"/>
                <a:gd name="T69" fmla="*/ 12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1" h="145">
                  <a:moveTo>
                    <a:pt x="8" y="121"/>
                  </a:moveTo>
                  <a:cubicBezTo>
                    <a:pt x="4" y="121"/>
                    <a:pt x="0" y="115"/>
                    <a:pt x="0" y="113"/>
                  </a:cubicBezTo>
                  <a:cubicBezTo>
                    <a:pt x="0" y="110"/>
                    <a:pt x="14" y="99"/>
                    <a:pt x="14" y="98"/>
                  </a:cubicBezTo>
                  <a:cubicBezTo>
                    <a:pt x="14" y="93"/>
                    <a:pt x="14" y="93"/>
                    <a:pt x="14" y="93"/>
                  </a:cubicBezTo>
                  <a:cubicBezTo>
                    <a:pt x="12" y="93"/>
                    <a:pt x="9" y="91"/>
                    <a:pt x="8" y="89"/>
                  </a:cubicBezTo>
                  <a:cubicBezTo>
                    <a:pt x="29" y="78"/>
                    <a:pt x="37" y="42"/>
                    <a:pt x="49" y="24"/>
                  </a:cubicBezTo>
                  <a:cubicBezTo>
                    <a:pt x="55" y="14"/>
                    <a:pt x="59" y="0"/>
                    <a:pt x="72" y="0"/>
                  </a:cubicBezTo>
                  <a:cubicBezTo>
                    <a:pt x="75" y="0"/>
                    <a:pt x="77" y="5"/>
                    <a:pt x="77" y="8"/>
                  </a:cubicBezTo>
                  <a:cubicBezTo>
                    <a:pt x="77" y="26"/>
                    <a:pt x="61" y="34"/>
                    <a:pt x="56" y="49"/>
                  </a:cubicBezTo>
                  <a:cubicBezTo>
                    <a:pt x="56" y="56"/>
                    <a:pt x="56" y="56"/>
                    <a:pt x="56" y="56"/>
                  </a:cubicBezTo>
                  <a:cubicBezTo>
                    <a:pt x="62" y="54"/>
                    <a:pt x="62" y="49"/>
                    <a:pt x="68" y="49"/>
                  </a:cubicBezTo>
                  <a:cubicBezTo>
                    <a:pt x="72" y="49"/>
                    <a:pt x="77" y="50"/>
                    <a:pt x="80" y="53"/>
                  </a:cubicBezTo>
                  <a:cubicBezTo>
                    <a:pt x="76" y="57"/>
                    <a:pt x="76" y="57"/>
                    <a:pt x="76" y="57"/>
                  </a:cubicBezTo>
                  <a:cubicBezTo>
                    <a:pt x="76" y="65"/>
                    <a:pt x="76" y="65"/>
                    <a:pt x="76" y="65"/>
                  </a:cubicBezTo>
                  <a:cubicBezTo>
                    <a:pt x="90" y="65"/>
                    <a:pt x="90" y="65"/>
                    <a:pt x="90" y="65"/>
                  </a:cubicBezTo>
                  <a:cubicBezTo>
                    <a:pt x="90" y="65"/>
                    <a:pt x="90" y="68"/>
                    <a:pt x="90" y="68"/>
                  </a:cubicBezTo>
                  <a:cubicBezTo>
                    <a:pt x="99" y="65"/>
                    <a:pt x="99" y="65"/>
                    <a:pt x="99" y="65"/>
                  </a:cubicBezTo>
                  <a:cubicBezTo>
                    <a:pt x="107" y="68"/>
                    <a:pt x="117" y="68"/>
                    <a:pt x="121" y="65"/>
                  </a:cubicBezTo>
                  <a:cubicBezTo>
                    <a:pt x="121" y="72"/>
                    <a:pt x="120" y="80"/>
                    <a:pt x="120" y="91"/>
                  </a:cubicBezTo>
                  <a:cubicBezTo>
                    <a:pt x="122" y="90"/>
                    <a:pt x="125" y="89"/>
                    <a:pt x="128" y="89"/>
                  </a:cubicBezTo>
                  <a:cubicBezTo>
                    <a:pt x="128" y="96"/>
                    <a:pt x="121" y="98"/>
                    <a:pt x="121" y="101"/>
                  </a:cubicBezTo>
                  <a:cubicBezTo>
                    <a:pt x="121" y="105"/>
                    <a:pt x="126" y="108"/>
                    <a:pt x="126" y="114"/>
                  </a:cubicBezTo>
                  <a:cubicBezTo>
                    <a:pt x="134" y="114"/>
                    <a:pt x="131" y="112"/>
                    <a:pt x="136" y="109"/>
                  </a:cubicBezTo>
                  <a:cubicBezTo>
                    <a:pt x="136" y="119"/>
                    <a:pt x="141" y="118"/>
                    <a:pt x="141" y="126"/>
                  </a:cubicBezTo>
                  <a:cubicBezTo>
                    <a:pt x="141" y="135"/>
                    <a:pt x="137" y="145"/>
                    <a:pt x="129" y="145"/>
                  </a:cubicBezTo>
                  <a:cubicBezTo>
                    <a:pt x="124" y="145"/>
                    <a:pt x="122" y="138"/>
                    <a:pt x="122" y="135"/>
                  </a:cubicBezTo>
                  <a:cubicBezTo>
                    <a:pt x="120" y="135"/>
                    <a:pt x="118" y="134"/>
                    <a:pt x="116" y="134"/>
                  </a:cubicBezTo>
                  <a:cubicBezTo>
                    <a:pt x="110" y="134"/>
                    <a:pt x="115" y="119"/>
                    <a:pt x="109" y="112"/>
                  </a:cubicBezTo>
                  <a:cubicBezTo>
                    <a:pt x="103" y="122"/>
                    <a:pt x="96" y="134"/>
                    <a:pt x="87" y="134"/>
                  </a:cubicBezTo>
                  <a:cubicBezTo>
                    <a:pt x="85" y="134"/>
                    <a:pt x="82" y="135"/>
                    <a:pt x="82" y="134"/>
                  </a:cubicBezTo>
                  <a:cubicBezTo>
                    <a:pt x="82" y="126"/>
                    <a:pt x="88" y="126"/>
                    <a:pt x="90" y="121"/>
                  </a:cubicBezTo>
                  <a:cubicBezTo>
                    <a:pt x="83" y="121"/>
                    <a:pt x="73" y="126"/>
                    <a:pt x="69" y="118"/>
                  </a:cubicBezTo>
                  <a:cubicBezTo>
                    <a:pt x="64" y="120"/>
                    <a:pt x="59" y="122"/>
                    <a:pt x="54" y="122"/>
                  </a:cubicBezTo>
                  <a:cubicBezTo>
                    <a:pt x="44" y="122"/>
                    <a:pt x="40" y="116"/>
                    <a:pt x="31" y="116"/>
                  </a:cubicBezTo>
                  <a:cubicBezTo>
                    <a:pt x="20" y="116"/>
                    <a:pt x="17" y="121"/>
                    <a:pt x="8" y="121"/>
                  </a:cubicBezTo>
                  <a:close/>
                </a:path>
              </a:pathLst>
            </a:custGeom>
            <a:solidFill>
              <a:srgbClr val="00B0F0"/>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11" name="Freeform 157">
              <a:extLst>
                <a:ext uri="{FF2B5EF4-FFF2-40B4-BE49-F238E27FC236}">
                  <a16:creationId xmlns:a16="http://schemas.microsoft.com/office/drawing/2014/main" id="{61BF7AE8-4B68-464F-9B51-283C0901A213}"/>
                </a:ext>
              </a:extLst>
            </p:cNvPr>
            <p:cNvSpPr>
              <a:spLocks/>
            </p:cNvSpPr>
            <p:nvPr/>
          </p:nvSpPr>
          <p:spPr bwMode="auto">
            <a:xfrm>
              <a:off x="4906" y="402"/>
              <a:ext cx="125" cy="50"/>
            </a:xfrm>
            <a:custGeom>
              <a:avLst/>
              <a:gdLst>
                <a:gd name="T0" fmla="*/ 132 w 166"/>
                <a:gd name="T1" fmla="*/ 51 h 67"/>
                <a:gd name="T2" fmla="*/ 113 w 166"/>
                <a:gd name="T3" fmla="*/ 59 h 67"/>
                <a:gd name="T4" fmla="*/ 100 w 166"/>
                <a:gd name="T5" fmla="*/ 51 h 67"/>
                <a:gd name="T6" fmla="*/ 84 w 166"/>
                <a:gd name="T7" fmla="*/ 57 h 67"/>
                <a:gd name="T8" fmla="*/ 68 w 166"/>
                <a:gd name="T9" fmla="*/ 63 h 67"/>
                <a:gd name="T10" fmla="*/ 54 w 166"/>
                <a:gd name="T11" fmla="*/ 55 h 67"/>
                <a:gd name="T12" fmla="*/ 37 w 166"/>
                <a:gd name="T13" fmla="*/ 67 h 67"/>
                <a:gd name="T14" fmla="*/ 0 w 166"/>
                <a:gd name="T15" fmla="*/ 31 h 67"/>
                <a:gd name="T16" fmla="*/ 34 w 166"/>
                <a:gd name="T17" fmla="*/ 0 h 67"/>
                <a:gd name="T18" fmla="*/ 79 w 166"/>
                <a:gd name="T19" fmla="*/ 25 h 67"/>
                <a:gd name="T20" fmla="*/ 92 w 166"/>
                <a:gd name="T21" fmla="*/ 4 h 67"/>
                <a:gd name="T22" fmla="*/ 166 w 166"/>
                <a:gd name="T23" fmla="*/ 25 h 67"/>
                <a:gd name="T24" fmla="*/ 153 w 166"/>
                <a:gd name="T25" fmla="*/ 51 h 67"/>
                <a:gd name="T26" fmla="*/ 132 w 166"/>
                <a:gd name="T27"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67">
                  <a:moveTo>
                    <a:pt x="132" y="51"/>
                  </a:moveTo>
                  <a:cubicBezTo>
                    <a:pt x="126" y="51"/>
                    <a:pt x="122" y="59"/>
                    <a:pt x="113" y="59"/>
                  </a:cubicBezTo>
                  <a:cubicBezTo>
                    <a:pt x="108" y="59"/>
                    <a:pt x="105" y="51"/>
                    <a:pt x="100" y="51"/>
                  </a:cubicBezTo>
                  <a:cubicBezTo>
                    <a:pt x="93" y="51"/>
                    <a:pt x="90" y="57"/>
                    <a:pt x="84" y="57"/>
                  </a:cubicBezTo>
                  <a:cubicBezTo>
                    <a:pt x="80" y="57"/>
                    <a:pt x="75" y="63"/>
                    <a:pt x="68" y="63"/>
                  </a:cubicBezTo>
                  <a:cubicBezTo>
                    <a:pt x="61" y="63"/>
                    <a:pt x="58" y="60"/>
                    <a:pt x="54" y="55"/>
                  </a:cubicBezTo>
                  <a:cubicBezTo>
                    <a:pt x="49" y="60"/>
                    <a:pt x="45" y="67"/>
                    <a:pt x="37" y="67"/>
                  </a:cubicBezTo>
                  <a:cubicBezTo>
                    <a:pt x="18" y="67"/>
                    <a:pt x="0" y="51"/>
                    <a:pt x="0" y="31"/>
                  </a:cubicBezTo>
                  <a:cubicBezTo>
                    <a:pt x="0" y="13"/>
                    <a:pt x="18" y="0"/>
                    <a:pt x="34" y="0"/>
                  </a:cubicBezTo>
                  <a:cubicBezTo>
                    <a:pt x="57" y="0"/>
                    <a:pt x="59" y="25"/>
                    <a:pt x="79" y="25"/>
                  </a:cubicBezTo>
                  <a:cubicBezTo>
                    <a:pt x="79" y="13"/>
                    <a:pt x="83" y="4"/>
                    <a:pt x="92" y="4"/>
                  </a:cubicBezTo>
                  <a:cubicBezTo>
                    <a:pt x="106" y="4"/>
                    <a:pt x="150" y="20"/>
                    <a:pt x="166" y="25"/>
                  </a:cubicBezTo>
                  <a:cubicBezTo>
                    <a:pt x="163" y="36"/>
                    <a:pt x="153" y="45"/>
                    <a:pt x="153" y="51"/>
                  </a:cubicBezTo>
                  <a:lnTo>
                    <a:pt x="132" y="51"/>
                  </a:lnTo>
                  <a:close/>
                </a:path>
              </a:pathLst>
            </a:custGeom>
            <a:solidFill>
              <a:srgbClr val="AFCD37"/>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12" name="Freeform 158">
              <a:extLst>
                <a:ext uri="{FF2B5EF4-FFF2-40B4-BE49-F238E27FC236}">
                  <a16:creationId xmlns:a16="http://schemas.microsoft.com/office/drawing/2014/main" id="{6808BE42-B095-453B-B287-662894E3AC1A}"/>
                </a:ext>
              </a:extLst>
            </p:cNvPr>
            <p:cNvSpPr>
              <a:spLocks/>
            </p:cNvSpPr>
            <p:nvPr/>
          </p:nvSpPr>
          <p:spPr bwMode="auto">
            <a:xfrm>
              <a:off x="811" y="1485"/>
              <a:ext cx="646" cy="456"/>
            </a:xfrm>
            <a:custGeom>
              <a:avLst/>
              <a:gdLst>
                <a:gd name="T0" fmla="*/ 430 w 865"/>
                <a:gd name="T1" fmla="*/ 177 h 610"/>
                <a:gd name="T2" fmla="*/ 422 w 865"/>
                <a:gd name="T3" fmla="*/ 254 h 610"/>
                <a:gd name="T4" fmla="*/ 430 w 865"/>
                <a:gd name="T5" fmla="*/ 289 h 610"/>
                <a:gd name="T6" fmla="*/ 482 w 865"/>
                <a:gd name="T7" fmla="*/ 346 h 610"/>
                <a:gd name="T8" fmla="*/ 536 w 865"/>
                <a:gd name="T9" fmla="*/ 344 h 610"/>
                <a:gd name="T10" fmla="*/ 561 w 865"/>
                <a:gd name="T11" fmla="*/ 336 h 610"/>
                <a:gd name="T12" fmla="*/ 623 w 865"/>
                <a:gd name="T13" fmla="*/ 274 h 610"/>
                <a:gd name="T14" fmla="*/ 655 w 865"/>
                <a:gd name="T15" fmla="*/ 278 h 610"/>
                <a:gd name="T16" fmla="*/ 642 w 865"/>
                <a:gd name="T17" fmla="*/ 325 h 610"/>
                <a:gd name="T18" fmla="*/ 633 w 865"/>
                <a:gd name="T19" fmla="*/ 346 h 610"/>
                <a:gd name="T20" fmla="*/ 627 w 865"/>
                <a:gd name="T21" fmla="*/ 384 h 610"/>
                <a:gd name="T22" fmla="*/ 614 w 865"/>
                <a:gd name="T23" fmla="*/ 404 h 610"/>
                <a:gd name="T24" fmla="*/ 695 w 865"/>
                <a:gd name="T25" fmla="*/ 408 h 610"/>
                <a:gd name="T26" fmla="*/ 731 w 865"/>
                <a:gd name="T27" fmla="*/ 437 h 610"/>
                <a:gd name="T28" fmla="*/ 726 w 865"/>
                <a:gd name="T29" fmla="*/ 520 h 610"/>
                <a:gd name="T30" fmla="*/ 775 w 865"/>
                <a:gd name="T31" fmla="*/ 570 h 610"/>
                <a:gd name="T32" fmla="*/ 865 w 865"/>
                <a:gd name="T33" fmla="*/ 580 h 610"/>
                <a:gd name="T34" fmla="*/ 838 w 865"/>
                <a:gd name="T35" fmla="*/ 592 h 610"/>
                <a:gd name="T36" fmla="*/ 823 w 865"/>
                <a:gd name="T37" fmla="*/ 570 h 610"/>
                <a:gd name="T38" fmla="*/ 803 w 865"/>
                <a:gd name="T39" fmla="*/ 598 h 610"/>
                <a:gd name="T40" fmla="*/ 766 w 865"/>
                <a:gd name="T41" fmla="*/ 588 h 610"/>
                <a:gd name="T42" fmla="*/ 739 w 865"/>
                <a:gd name="T43" fmla="*/ 583 h 610"/>
                <a:gd name="T44" fmla="*/ 697 w 865"/>
                <a:gd name="T45" fmla="*/ 545 h 610"/>
                <a:gd name="T46" fmla="*/ 689 w 865"/>
                <a:gd name="T47" fmla="*/ 552 h 610"/>
                <a:gd name="T48" fmla="*/ 672 w 865"/>
                <a:gd name="T49" fmla="*/ 507 h 610"/>
                <a:gd name="T50" fmla="*/ 638 w 865"/>
                <a:gd name="T51" fmla="*/ 468 h 610"/>
                <a:gd name="T52" fmla="*/ 592 w 865"/>
                <a:gd name="T53" fmla="*/ 459 h 610"/>
                <a:gd name="T54" fmla="*/ 505 w 865"/>
                <a:gd name="T55" fmla="*/ 407 h 610"/>
                <a:gd name="T56" fmla="*/ 483 w 865"/>
                <a:gd name="T57" fmla="*/ 401 h 610"/>
                <a:gd name="T58" fmla="*/ 439 w 865"/>
                <a:gd name="T59" fmla="*/ 410 h 610"/>
                <a:gd name="T60" fmla="*/ 380 w 865"/>
                <a:gd name="T61" fmla="*/ 385 h 610"/>
                <a:gd name="T62" fmla="*/ 334 w 865"/>
                <a:gd name="T63" fmla="*/ 365 h 610"/>
                <a:gd name="T64" fmla="*/ 301 w 865"/>
                <a:gd name="T65" fmla="*/ 352 h 610"/>
                <a:gd name="T66" fmla="*/ 255 w 865"/>
                <a:gd name="T67" fmla="*/ 310 h 610"/>
                <a:gd name="T68" fmla="*/ 255 w 865"/>
                <a:gd name="T69" fmla="*/ 270 h 610"/>
                <a:gd name="T70" fmla="*/ 176 w 865"/>
                <a:gd name="T71" fmla="*/ 181 h 610"/>
                <a:gd name="T72" fmla="*/ 141 w 865"/>
                <a:gd name="T73" fmla="*/ 123 h 610"/>
                <a:gd name="T74" fmla="*/ 107 w 865"/>
                <a:gd name="T75" fmla="*/ 96 h 610"/>
                <a:gd name="T76" fmla="*/ 84 w 865"/>
                <a:gd name="T77" fmla="*/ 40 h 610"/>
                <a:gd name="T78" fmla="*/ 48 w 865"/>
                <a:gd name="T79" fmla="*/ 34 h 610"/>
                <a:gd name="T80" fmla="*/ 84 w 865"/>
                <a:gd name="T81" fmla="*/ 95 h 610"/>
                <a:gd name="T82" fmla="*/ 126 w 865"/>
                <a:gd name="T83" fmla="*/ 171 h 610"/>
                <a:gd name="T84" fmla="*/ 165 w 865"/>
                <a:gd name="T85" fmla="*/ 234 h 610"/>
                <a:gd name="T86" fmla="*/ 148 w 865"/>
                <a:gd name="T87" fmla="*/ 229 h 610"/>
                <a:gd name="T88" fmla="*/ 111 w 865"/>
                <a:gd name="T89" fmla="*/ 197 h 610"/>
                <a:gd name="T90" fmla="*/ 89 w 865"/>
                <a:gd name="T91" fmla="*/ 151 h 610"/>
                <a:gd name="T92" fmla="*/ 69 w 865"/>
                <a:gd name="T93" fmla="*/ 124 h 610"/>
                <a:gd name="T94" fmla="*/ 19 w 865"/>
                <a:gd name="T95" fmla="*/ 43 h 610"/>
                <a:gd name="T96" fmla="*/ 0 w 865"/>
                <a:gd name="T97" fmla="*/ 0 h 610"/>
                <a:gd name="T98" fmla="*/ 130 w 865"/>
                <a:gd name="T99" fmla="*/ 28 h 610"/>
                <a:gd name="T100" fmla="*/ 193 w 865"/>
                <a:gd name="T101" fmla="*/ 18 h 610"/>
                <a:gd name="T102" fmla="*/ 261 w 865"/>
                <a:gd name="T103" fmla="*/ 52 h 610"/>
                <a:gd name="T104" fmla="*/ 322 w 865"/>
                <a:gd name="T105" fmla="*/ 68 h 610"/>
                <a:gd name="T106" fmla="*/ 428 w 865"/>
                <a:gd name="T107" fmla="*/ 163 h 610"/>
                <a:gd name="T108" fmla="*/ 424 w 865"/>
                <a:gd name="T109" fmla="*/ 155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5" h="610">
                  <a:moveTo>
                    <a:pt x="427" y="165"/>
                  </a:moveTo>
                  <a:cubicBezTo>
                    <a:pt x="428" y="170"/>
                    <a:pt x="430" y="173"/>
                    <a:pt x="430" y="177"/>
                  </a:cubicBezTo>
                  <a:cubicBezTo>
                    <a:pt x="430" y="192"/>
                    <a:pt x="424" y="197"/>
                    <a:pt x="422" y="209"/>
                  </a:cubicBezTo>
                  <a:cubicBezTo>
                    <a:pt x="422" y="254"/>
                    <a:pt x="422" y="254"/>
                    <a:pt x="422" y="254"/>
                  </a:cubicBezTo>
                  <a:cubicBezTo>
                    <a:pt x="421" y="260"/>
                    <a:pt x="427" y="266"/>
                    <a:pt x="428" y="270"/>
                  </a:cubicBezTo>
                  <a:cubicBezTo>
                    <a:pt x="431" y="277"/>
                    <a:pt x="427" y="282"/>
                    <a:pt x="430" y="289"/>
                  </a:cubicBezTo>
                  <a:cubicBezTo>
                    <a:pt x="433" y="295"/>
                    <a:pt x="443" y="306"/>
                    <a:pt x="449" y="312"/>
                  </a:cubicBezTo>
                  <a:cubicBezTo>
                    <a:pt x="462" y="326"/>
                    <a:pt x="462" y="340"/>
                    <a:pt x="482" y="346"/>
                  </a:cubicBezTo>
                  <a:cubicBezTo>
                    <a:pt x="489" y="348"/>
                    <a:pt x="489" y="356"/>
                    <a:pt x="495" y="356"/>
                  </a:cubicBezTo>
                  <a:cubicBezTo>
                    <a:pt x="509" y="356"/>
                    <a:pt x="521" y="344"/>
                    <a:pt x="536" y="344"/>
                  </a:cubicBezTo>
                  <a:cubicBezTo>
                    <a:pt x="545" y="344"/>
                    <a:pt x="548" y="349"/>
                    <a:pt x="551" y="349"/>
                  </a:cubicBezTo>
                  <a:cubicBezTo>
                    <a:pt x="557" y="349"/>
                    <a:pt x="561" y="340"/>
                    <a:pt x="561" y="336"/>
                  </a:cubicBezTo>
                  <a:cubicBezTo>
                    <a:pt x="564" y="327"/>
                    <a:pt x="577" y="317"/>
                    <a:pt x="577" y="305"/>
                  </a:cubicBezTo>
                  <a:cubicBezTo>
                    <a:pt x="577" y="282"/>
                    <a:pt x="602" y="274"/>
                    <a:pt x="623" y="274"/>
                  </a:cubicBezTo>
                  <a:cubicBezTo>
                    <a:pt x="630" y="274"/>
                    <a:pt x="635" y="274"/>
                    <a:pt x="638" y="276"/>
                  </a:cubicBezTo>
                  <a:cubicBezTo>
                    <a:pt x="641" y="277"/>
                    <a:pt x="651" y="278"/>
                    <a:pt x="655" y="278"/>
                  </a:cubicBezTo>
                  <a:cubicBezTo>
                    <a:pt x="655" y="280"/>
                    <a:pt x="655" y="282"/>
                    <a:pt x="655" y="285"/>
                  </a:cubicBezTo>
                  <a:cubicBezTo>
                    <a:pt x="655" y="296"/>
                    <a:pt x="642" y="310"/>
                    <a:pt x="642" y="325"/>
                  </a:cubicBezTo>
                  <a:cubicBezTo>
                    <a:pt x="642" y="338"/>
                    <a:pt x="638" y="344"/>
                    <a:pt x="633" y="352"/>
                  </a:cubicBezTo>
                  <a:cubicBezTo>
                    <a:pt x="633" y="350"/>
                    <a:pt x="633" y="348"/>
                    <a:pt x="633" y="346"/>
                  </a:cubicBezTo>
                  <a:cubicBezTo>
                    <a:pt x="631" y="346"/>
                    <a:pt x="630" y="346"/>
                    <a:pt x="627" y="346"/>
                  </a:cubicBezTo>
                  <a:cubicBezTo>
                    <a:pt x="627" y="355"/>
                    <a:pt x="627" y="373"/>
                    <a:pt x="627" y="384"/>
                  </a:cubicBezTo>
                  <a:cubicBezTo>
                    <a:pt x="627" y="392"/>
                    <a:pt x="618" y="395"/>
                    <a:pt x="614" y="400"/>
                  </a:cubicBezTo>
                  <a:cubicBezTo>
                    <a:pt x="614" y="402"/>
                    <a:pt x="614" y="402"/>
                    <a:pt x="614" y="404"/>
                  </a:cubicBezTo>
                  <a:cubicBezTo>
                    <a:pt x="614" y="410"/>
                    <a:pt x="618" y="413"/>
                    <a:pt x="623" y="413"/>
                  </a:cubicBezTo>
                  <a:cubicBezTo>
                    <a:pt x="648" y="413"/>
                    <a:pt x="668" y="408"/>
                    <a:pt x="695" y="408"/>
                  </a:cubicBezTo>
                  <a:cubicBezTo>
                    <a:pt x="713" y="408"/>
                    <a:pt x="717" y="422"/>
                    <a:pt x="731" y="425"/>
                  </a:cubicBezTo>
                  <a:cubicBezTo>
                    <a:pt x="731" y="429"/>
                    <a:pt x="731" y="433"/>
                    <a:pt x="731" y="437"/>
                  </a:cubicBezTo>
                  <a:cubicBezTo>
                    <a:pt x="731" y="444"/>
                    <a:pt x="730" y="464"/>
                    <a:pt x="726" y="472"/>
                  </a:cubicBezTo>
                  <a:cubicBezTo>
                    <a:pt x="726" y="490"/>
                    <a:pt x="726" y="507"/>
                    <a:pt x="726" y="520"/>
                  </a:cubicBezTo>
                  <a:cubicBezTo>
                    <a:pt x="726" y="538"/>
                    <a:pt x="742" y="545"/>
                    <a:pt x="754" y="551"/>
                  </a:cubicBezTo>
                  <a:cubicBezTo>
                    <a:pt x="762" y="555"/>
                    <a:pt x="762" y="570"/>
                    <a:pt x="775" y="570"/>
                  </a:cubicBezTo>
                  <a:cubicBezTo>
                    <a:pt x="795" y="570"/>
                    <a:pt x="805" y="554"/>
                    <a:pt x="823" y="554"/>
                  </a:cubicBezTo>
                  <a:cubicBezTo>
                    <a:pt x="844" y="554"/>
                    <a:pt x="853" y="570"/>
                    <a:pt x="865" y="580"/>
                  </a:cubicBezTo>
                  <a:cubicBezTo>
                    <a:pt x="864" y="582"/>
                    <a:pt x="848" y="600"/>
                    <a:pt x="846" y="599"/>
                  </a:cubicBezTo>
                  <a:cubicBezTo>
                    <a:pt x="845" y="597"/>
                    <a:pt x="838" y="595"/>
                    <a:pt x="838" y="592"/>
                  </a:cubicBezTo>
                  <a:cubicBezTo>
                    <a:pt x="838" y="589"/>
                    <a:pt x="841" y="588"/>
                    <a:pt x="842" y="584"/>
                  </a:cubicBezTo>
                  <a:cubicBezTo>
                    <a:pt x="834" y="580"/>
                    <a:pt x="832" y="570"/>
                    <a:pt x="823" y="570"/>
                  </a:cubicBezTo>
                  <a:cubicBezTo>
                    <a:pt x="818" y="570"/>
                    <a:pt x="797" y="586"/>
                    <a:pt x="797" y="591"/>
                  </a:cubicBezTo>
                  <a:cubicBezTo>
                    <a:pt x="797" y="594"/>
                    <a:pt x="801" y="597"/>
                    <a:pt x="803" y="598"/>
                  </a:cubicBezTo>
                  <a:cubicBezTo>
                    <a:pt x="801" y="606"/>
                    <a:pt x="798" y="610"/>
                    <a:pt x="792" y="610"/>
                  </a:cubicBezTo>
                  <a:cubicBezTo>
                    <a:pt x="779" y="610"/>
                    <a:pt x="772" y="595"/>
                    <a:pt x="766" y="588"/>
                  </a:cubicBezTo>
                  <a:cubicBezTo>
                    <a:pt x="761" y="583"/>
                    <a:pt x="748" y="588"/>
                    <a:pt x="743" y="588"/>
                  </a:cubicBezTo>
                  <a:cubicBezTo>
                    <a:pt x="742" y="588"/>
                    <a:pt x="739" y="584"/>
                    <a:pt x="739" y="583"/>
                  </a:cubicBezTo>
                  <a:cubicBezTo>
                    <a:pt x="729" y="580"/>
                    <a:pt x="729" y="573"/>
                    <a:pt x="726" y="566"/>
                  </a:cubicBezTo>
                  <a:cubicBezTo>
                    <a:pt x="723" y="561"/>
                    <a:pt x="698" y="545"/>
                    <a:pt x="697" y="545"/>
                  </a:cubicBezTo>
                  <a:cubicBezTo>
                    <a:pt x="695" y="547"/>
                    <a:pt x="695" y="550"/>
                    <a:pt x="697" y="552"/>
                  </a:cubicBezTo>
                  <a:cubicBezTo>
                    <a:pt x="689" y="552"/>
                    <a:pt x="689" y="552"/>
                    <a:pt x="689" y="552"/>
                  </a:cubicBezTo>
                  <a:cubicBezTo>
                    <a:pt x="678" y="544"/>
                    <a:pt x="686" y="533"/>
                    <a:pt x="682" y="521"/>
                  </a:cubicBezTo>
                  <a:cubicBezTo>
                    <a:pt x="680" y="513"/>
                    <a:pt x="676" y="511"/>
                    <a:pt x="672" y="507"/>
                  </a:cubicBezTo>
                  <a:cubicBezTo>
                    <a:pt x="660" y="495"/>
                    <a:pt x="647" y="487"/>
                    <a:pt x="642" y="468"/>
                  </a:cubicBezTo>
                  <a:cubicBezTo>
                    <a:pt x="641" y="468"/>
                    <a:pt x="639" y="468"/>
                    <a:pt x="638" y="468"/>
                  </a:cubicBezTo>
                  <a:cubicBezTo>
                    <a:pt x="633" y="468"/>
                    <a:pt x="629" y="472"/>
                    <a:pt x="623" y="472"/>
                  </a:cubicBezTo>
                  <a:cubicBezTo>
                    <a:pt x="609" y="472"/>
                    <a:pt x="602" y="464"/>
                    <a:pt x="592" y="459"/>
                  </a:cubicBezTo>
                  <a:cubicBezTo>
                    <a:pt x="577" y="452"/>
                    <a:pt x="567" y="456"/>
                    <a:pt x="552" y="448"/>
                  </a:cubicBezTo>
                  <a:cubicBezTo>
                    <a:pt x="528" y="436"/>
                    <a:pt x="525" y="418"/>
                    <a:pt x="505" y="407"/>
                  </a:cubicBezTo>
                  <a:cubicBezTo>
                    <a:pt x="500" y="407"/>
                    <a:pt x="500" y="407"/>
                    <a:pt x="500" y="407"/>
                  </a:cubicBezTo>
                  <a:cubicBezTo>
                    <a:pt x="494" y="403"/>
                    <a:pt x="489" y="401"/>
                    <a:pt x="483" y="401"/>
                  </a:cubicBezTo>
                  <a:cubicBezTo>
                    <a:pt x="470" y="401"/>
                    <a:pt x="467" y="417"/>
                    <a:pt x="455" y="417"/>
                  </a:cubicBezTo>
                  <a:cubicBezTo>
                    <a:pt x="449" y="417"/>
                    <a:pt x="442" y="411"/>
                    <a:pt x="439" y="410"/>
                  </a:cubicBezTo>
                  <a:cubicBezTo>
                    <a:pt x="433" y="406"/>
                    <a:pt x="428" y="408"/>
                    <a:pt x="422" y="408"/>
                  </a:cubicBezTo>
                  <a:cubicBezTo>
                    <a:pt x="413" y="408"/>
                    <a:pt x="387" y="389"/>
                    <a:pt x="380" y="385"/>
                  </a:cubicBezTo>
                  <a:cubicBezTo>
                    <a:pt x="371" y="381"/>
                    <a:pt x="366" y="386"/>
                    <a:pt x="358" y="383"/>
                  </a:cubicBezTo>
                  <a:cubicBezTo>
                    <a:pt x="347" y="380"/>
                    <a:pt x="345" y="371"/>
                    <a:pt x="334" y="365"/>
                  </a:cubicBezTo>
                  <a:cubicBezTo>
                    <a:pt x="324" y="360"/>
                    <a:pt x="319" y="362"/>
                    <a:pt x="309" y="357"/>
                  </a:cubicBezTo>
                  <a:cubicBezTo>
                    <a:pt x="305" y="355"/>
                    <a:pt x="303" y="354"/>
                    <a:pt x="301" y="352"/>
                  </a:cubicBezTo>
                  <a:cubicBezTo>
                    <a:pt x="292" y="342"/>
                    <a:pt x="268" y="336"/>
                    <a:pt x="266" y="326"/>
                  </a:cubicBezTo>
                  <a:cubicBezTo>
                    <a:pt x="259" y="326"/>
                    <a:pt x="255" y="317"/>
                    <a:pt x="255" y="310"/>
                  </a:cubicBezTo>
                  <a:cubicBezTo>
                    <a:pt x="255" y="301"/>
                    <a:pt x="262" y="297"/>
                    <a:pt x="262" y="288"/>
                  </a:cubicBezTo>
                  <a:cubicBezTo>
                    <a:pt x="262" y="278"/>
                    <a:pt x="256" y="275"/>
                    <a:pt x="255" y="270"/>
                  </a:cubicBezTo>
                  <a:cubicBezTo>
                    <a:pt x="246" y="241"/>
                    <a:pt x="220" y="218"/>
                    <a:pt x="203" y="200"/>
                  </a:cubicBezTo>
                  <a:cubicBezTo>
                    <a:pt x="196" y="193"/>
                    <a:pt x="183" y="189"/>
                    <a:pt x="176" y="181"/>
                  </a:cubicBezTo>
                  <a:cubicBezTo>
                    <a:pt x="170" y="175"/>
                    <a:pt x="175" y="167"/>
                    <a:pt x="171" y="158"/>
                  </a:cubicBezTo>
                  <a:cubicBezTo>
                    <a:pt x="165" y="144"/>
                    <a:pt x="141" y="142"/>
                    <a:pt x="141" y="123"/>
                  </a:cubicBezTo>
                  <a:cubicBezTo>
                    <a:pt x="134" y="122"/>
                    <a:pt x="135" y="121"/>
                    <a:pt x="133" y="123"/>
                  </a:cubicBezTo>
                  <a:cubicBezTo>
                    <a:pt x="123" y="113"/>
                    <a:pt x="115" y="104"/>
                    <a:pt x="107" y="96"/>
                  </a:cubicBezTo>
                  <a:cubicBezTo>
                    <a:pt x="100" y="88"/>
                    <a:pt x="102" y="75"/>
                    <a:pt x="96" y="68"/>
                  </a:cubicBezTo>
                  <a:cubicBezTo>
                    <a:pt x="89" y="61"/>
                    <a:pt x="90" y="43"/>
                    <a:pt x="84" y="40"/>
                  </a:cubicBezTo>
                  <a:cubicBezTo>
                    <a:pt x="71" y="34"/>
                    <a:pt x="59" y="34"/>
                    <a:pt x="49" y="24"/>
                  </a:cubicBezTo>
                  <a:cubicBezTo>
                    <a:pt x="47" y="27"/>
                    <a:pt x="48" y="32"/>
                    <a:pt x="48" y="34"/>
                  </a:cubicBezTo>
                  <a:cubicBezTo>
                    <a:pt x="48" y="51"/>
                    <a:pt x="55" y="61"/>
                    <a:pt x="61" y="75"/>
                  </a:cubicBezTo>
                  <a:cubicBezTo>
                    <a:pt x="67" y="87"/>
                    <a:pt x="77" y="87"/>
                    <a:pt x="84" y="95"/>
                  </a:cubicBezTo>
                  <a:cubicBezTo>
                    <a:pt x="95" y="106"/>
                    <a:pt x="96" y="114"/>
                    <a:pt x="100" y="127"/>
                  </a:cubicBezTo>
                  <a:cubicBezTo>
                    <a:pt x="105" y="146"/>
                    <a:pt x="121" y="154"/>
                    <a:pt x="126" y="171"/>
                  </a:cubicBezTo>
                  <a:cubicBezTo>
                    <a:pt x="132" y="190"/>
                    <a:pt x="137" y="211"/>
                    <a:pt x="150" y="220"/>
                  </a:cubicBezTo>
                  <a:cubicBezTo>
                    <a:pt x="156" y="214"/>
                    <a:pt x="165" y="228"/>
                    <a:pt x="165" y="234"/>
                  </a:cubicBezTo>
                  <a:cubicBezTo>
                    <a:pt x="165" y="238"/>
                    <a:pt x="162" y="246"/>
                    <a:pt x="160" y="246"/>
                  </a:cubicBezTo>
                  <a:cubicBezTo>
                    <a:pt x="158" y="246"/>
                    <a:pt x="148" y="232"/>
                    <a:pt x="148" y="229"/>
                  </a:cubicBezTo>
                  <a:cubicBezTo>
                    <a:pt x="134" y="229"/>
                    <a:pt x="127" y="210"/>
                    <a:pt x="118" y="204"/>
                  </a:cubicBezTo>
                  <a:cubicBezTo>
                    <a:pt x="114" y="201"/>
                    <a:pt x="113" y="201"/>
                    <a:pt x="111" y="197"/>
                  </a:cubicBezTo>
                  <a:cubicBezTo>
                    <a:pt x="111" y="177"/>
                    <a:pt x="111" y="177"/>
                    <a:pt x="111" y="177"/>
                  </a:cubicBezTo>
                  <a:cubicBezTo>
                    <a:pt x="102" y="168"/>
                    <a:pt x="96" y="159"/>
                    <a:pt x="89" y="151"/>
                  </a:cubicBezTo>
                  <a:cubicBezTo>
                    <a:pt x="78" y="140"/>
                    <a:pt x="62" y="142"/>
                    <a:pt x="54" y="131"/>
                  </a:cubicBezTo>
                  <a:cubicBezTo>
                    <a:pt x="58" y="131"/>
                    <a:pt x="76" y="133"/>
                    <a:pt x="69" y="124"/>
                  </a:cubicBezTo>
                  <a:cubicBezTo>
                    <a:pt x="58" y="107"/>
                    <a:pt x="45" y="90"/>
                    <a:pt x="32" y="81"/>
                  </a:cubicBezTo>
                  <a:cubicBezTo>
                    <a:pt x="23" y="75"/>
                    <a:pt x="24" y="53"/>
                    <a:pt x="19" y="43"/>
                  </a:cubicBezTo>
                  <a:cubicBezTo>
                    <a:pt x="12" y="29"/>
                    <a:pt x="6" y="24"/>
                    <a:pt x="0" y="6"/>
                  </a:cubicBezTo>
                  <a:cubicBezTo>
                    <a:pt x="0" y="0"/>
                    <a:pt x="0" y="0"/>
                    <a:pt x="0" y="0"/>
                  </a:cubicBezTo>
                  <a:cubicBezTo>
                    <a:pt x="49" y="0"/>
                    <a:pt x="49" y="0"/>
                    <a:pt x="49" y="0"/>
                  </a:cubicBezTo>
                  <a:cubicBezTo>
                    <a:pt x="130" y="28"/>
                    <a:pt x="130" y="28"/>
                    <a:pt x="130" y="28"/>
                  </a:cubicBezTo>
                  <a:cubicBezTo>
                    <a:pt x="193" y="28"/>
                    <a:pt x="193" y="28"/>
                    <a:pt x="193" y="28"/>
                  </a:cubicBezTo>
                  <a:cubicBezTo>
                    <a:pt x="193" y="18"/>
                    <a:pt x="193" y="18"/>
                    <a:pt x="193" y="18"/>
                  </a:cubicBezTo>
                  <a:cubicBezTo>
                    <a:pt x="208" y="18"/>
                    <a:pt x="208" y="18"/>
                    <a:pt x="208" y="18"/>
                  </a:cubicBezTo>
                  <a:cubicBezTo>
                    <a:pt x="234" y="26"/>
                    <a:pt x="249" y="29"/>
                    <a:pt x="261" y="52"/>
                  </a:cubicBezTo>
                  <a:cubicBezTo>
                    <a:pt x="268" y="63"/>
                    <a:pt x="280" y="90"/>
                    <a:pt x="296" y="90"/>
                  </a:cubicBezTo>
                  <a:cubicBezTo>
                    <a:pt x="310" y="90"/>
                    <a:pt x="305" y="68"/>
                    <a:pt x="322" y="68"/>
                  </a:cubicBezTo>
                  <a:cubicBezTo>
                    <a:pt x="367" y="68"/>
                    <a:pt x="366" y="126"/>
                    <a:pt x="390" y="151"/>
                  </a:cubicBezTo>
                  <a:cubicBezTo>
                    <a:pt x="396" y="158"/>
                    <a:pt x="415" y="162"/>
                    <a:pt x="428" y="163"/>
                  </a:cubicBezTo>
                  <a:cubicBezTo>
                    <a:pt x="428" y="161"/>
                    <a:pt x="424" y="158"/>
                    <a:pt x="424" y="155"/>
                  </a:cubicBezTo>
                  <a:cubicBezTo>
                    <a:pt x="424" y="155"/>
                    <a:pt x="424" y="155"/>
                    <a:pt x="424" y="155"/>
                  </a:cubicBezTo>
                  <a:lnTo>
                    <a:pt x="427" y="165"/>
                  </a:lnTo>
                  <a:close/>
                </a:path>
              </a:pathLst>
            </a:custGeom>
            <a:solidFill>
              <a:srgbClr val="002060"/>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13" name="Freeform 159">
              <a:extLst>
                <a:ext uri="{FF2B5EF4-FFF2-40B4-BE49-F238E27FC236}">
                  <a16:creationId xmlns:a16="http://schemas.microsoft.com/office/drawing/2014/main" id="{235470C2-545E-407A-A89F-207DCD2D6060}"/>
                </a:ext>
              </a:extLst>
            </p:cNvPr>
            <p:cNvSpPr>
              <a:spLocks/>
            </p:cNvSpPr>
            <p:nvPr/>
          </p:nvSpPr>
          <p:spPr bwMode="auto">
            <a:xfrm>
              <a:off x="1379" y="1060"/>
              <a:ext cx="19" cy="11"/>
            </a:xfrm>
            <a:custGeom>
              <a:avLst/>
              <a:gdLst>
                <a:gd name="T0" fmla="*/ 0 w 26"/>
                <a:gd name="T1" fmla="*/ 0 h 14"/>
                <a:gd name="T2" fmla="*/ 26 w 26"/>
                <a:gd name="T3" fmla="*/ 13 h 14"/>
                <a:gd name="T4" fmla="*/ 22 w 26"/>
                <a:gd name="T5" fmla="*/ 13 h 14"/>
                <a:gd name="T6" fmla="*/ 0 w 26"/>
                <a:gd name="T7" fmla="*/ 5 h 14"/>
                <a:gd name="T8" fmla="*/ 0 w 26"/>
                <a:gd name="T9" fmla="*/ 0 h 14"/>
              </a:gdLst>
              <a:ahLst/>
              <a:cxnLst>
                <a:cxn ang="0">
                  <a:pos x="T0" y="T1"/>
                </a:cxn>
                <a:cxn ang="0">
                  <a:pos x="T2" y="T3"/>
                </a:cxn>
                <a:cxn ang="0">
                  <a:pos x="T4" y="T5"/>
                </a:cxn>
                <a:cxn ang="0">
                  <a:pos x="T6" y="T7"/>
                </a:cxn>
                <a:cxn ang="0">
                  <a:pos x="T8" y="T9"/>
                </a:cxn>
              </a:cxnLst>
              <a:rect l="0" t="0" r="r" b="b"/>
              <a:pathLst>
                <a:path w="26" h="14">
                  <a:moveTo>
                    <a:pt x="0" y="0"/>
                  </a:moveTo>
                  <a:cubicBezTo>
                    <a:pt x="13" y="0"/>
                    <a:pt x="26" y="2"/>
                    <a:pt x="26" y="13"/>
                  </a:cubicBezTo>
                  <a:cubicBezTo>
                    <a:pt x="26" y="14"/>
                    <a:pt x="23" y="13"/>
                    <a:pt x="22" y="13"/>
                  </a:cubicBezTo>
                  <a:cubicBezTo>
                    <a:pt x="15" y="13"/>
                    <a:pt x="4" y="10"/>
                    <a:pt x="0" y="5"/>
                  </a:cubicBezTo>
                  <a:cubicBezTo>
                    <a:pt x="1" y="4"/>
                    <a:pt x="1" y="1"/>
                    <a:pt x="0"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14" name="Freeform 160">
              <a:extLst>
                <a:ext uri="{FF2B5EF4-FFF2-40B4-BE49-F238E27FC236}">
                  <a16:creationId xmlns:a16="http://schemas.microsoft.com/office/drawing/2014/main" id="{66EDFB6A-8EA7-43FC-9AD4-A85A1B3CF11E}"/>
                </a:ext>
              </a:extLst>
            </p:cNvPr>
            <p:cNvSpPr>
              <a:spLocks/>
            </p:cNvSpPr>
            <p:nvPr/>
          </p:nvSpPr>
          <p:spPr bwMode="auto">
            <a:xfrm>
              <a:off x="631" y="1116"/>
              <a:ext cx="76" cy="52"/>
            </a:xfrm>
            <a:custGeom>
              <a:avLst/>
              <a:gdLst>
                <a:gd name="T0" fmla="*/ 0 w 102"/>
                <a:gd name="T1" fmla="*/ 4 h 69"/>
                <a:gd name="T2" fmla="*/ 11 w 102"/>
                <a:gd name="T3" fmla="*/ 0 h 69"/>
                <a:gd name="T4" fmla="*/ 31 w 102"/>
                <a:gd name="T5" fmla="*/ 11 h 69"/>
                <a:gd name="T6" fmla="*/ 102 w 102"/>
                <a:gd name="T7" fmla="*/ 62 h 69"/>
                <a:gd name="T8" fmla="*/ 102 w 102"/>
                <a:gd name="T9" fmla="*/ 69 h 69"/>
                <a:gd name="T10" fmla="*/ 95 w 102"/>
                <a:gd name="T11" fmla="*/ 69 h 69"/>
                <a:gd name="T12" fmla="*/ 39 w 102"/>
                <a:gd name="T13" fmla="*/ 40 h 69"/>
                <a:gd name="T14" fmla="*/ 47 w 102"/>
                <a:gd name="T15" fmla="*/ 32 h 69"/>
                <a:gd name="T16" fmla="*/ 7 w 102"/>
                <a:gd name="T17" fmla="*/ 15 h 69"/>
                <a:gd name="T18" fmla="*/ 15 w 102"/>
                <a:gd name="T19" fmla="*/ 7 h 69"/>
                <a:gd name="T20" fmla="*/ 3 w 102"/>
                <a:gd name="T21" fmla="*/ 4 h 69"/>
                <a:gd name="T22" fmla="*/ 0 w 102"/>
                <a:gd name="T23" fmla="*/ 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 h="69">
                  <a:moveTo>
                    <a:pt x="0" y="4"/>
                  </a:moveTo>
                  <a:cubicBezTo>
                    <a:pt x="3" y="3"/>
                    <a:pt x="7" y="0"/>
                    <a:pt x="11" y="0"/>
                  </a:cubicBezTo>
                  <a:cubicBezTo>
                    <a:pt x="19" y="0"/>
                    <a:pt x="26" y="10"/>
                    <a:pt x="31" y="11"/>
                  </a:cubicBezTo>
                  <a:cubicBezTo>
                    <a:pt x="64" y="23"/>
                    <a:pt x="82" y="42"/>
                    <a:pt x="102" y="62"/>
                  </a:cubicBezTo>
                  <a:cubicBezTo>
                    <a:pt x="102" y="69"/>
                    <a:pt x="102" y="69"/>
                    <a:pt x="102" y="69"/>
                  </a:cubicBezTo>
                  <a:cubicBezTo>
                    <a:pt x="100" y="69"/>
                    <a:pt x="97" y="69"/>
                    <a:pt x="95" y="69"/>
                  </a:cubicBezTo>
                  <a:cubicBezTo>
                    <a:pt x="78" y="69"/>
                    <a:pt x="51" y="48"/>
                    <a:pt x="39" y="40"/>
                  </a:cubicBezTo>
                  <a:cubicBezTo>
                    <a:pt x="40" y="35"/>
                    <a:pt x="44" y="35"/>
                    <a:pt x="47" y="32"/>
                  </a:cubicBezTo>
                  <a:cubicBezTo>
                    <a:pt x="31" y="32"/>
                    <a:pt x="10" y="24"/>
                    <a:pt x="7" y="15"/>
                  </a:cubicBezTo>
                  <a:cubicBezTo>
                    <a:pt x="11" y="13"/>
                    <a:pt x="14" y="10"/>
                    <a:pt x="15" y="7"/>
                  </a:cubicBezTo>
                  <a:cubicBezTo>
                    <a:pt x="11" y="7"/>
                    <a:pt x="3" y="4"/>
                    <a:pt x="3" y="4"/>
                  </a:cubicBezTo>
                  <a:lnTo>
                    <a:pt x="0" y="4"/>
                  </a:lnTo>
                  <a:close/>
                </a:path>
              </a:pathLst>
            </a:custGeom>
            <a:solidFill>
              <a:schemeClr val="tx2">
                <a:lumMod val="40000"/>
                <a:lumOff val="60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15" name="Freeform 161">
              <a:extLst>
                <a:ext uri="{FF2B5EF4-FFF2-40B4-BE49-F238E27FC236}">
                  <a16:creationId xmlns:a16="http://schemas.microsoft.com/office/drawing/2014/main" id="{A6890FED-B60A-4BEB-AFE2-C51CCD655314}"/>
                </a:ext>
              </a:extLst>
            </p:cNvPr>
            <p:cNvSpPr>
              <a:spLocks/>
            </p:cNvSpPr>
            <p:nvPr/>
          </p:nvSpPr>
          <p:spPr bwMode="auto">
            <a:xfrm>
              <a:off x="555" y="1042"/>
              <a:ext cx="27" cy="41"/>
            </a:xfrm>
            <a:custGeom>
              <a:avLst/>
              <a:gdLst>
                <a:gd name="T0" fmla="*/ 9 w 36"/>
                <a:gd name="T1" fmla="*/ 21 h 55"/>
                <a:gd name="T2" fmla="*/ 0 w 36"/>
                <a:gd name="T3" fmla="*/ 7 h 55"/>
                <a:gd name="T4" fmla="*/ 0 w 36"/>
                <a:gd name="T5" fmla="*/ 0 h 55"/>
                <a:gd name="T6" fmla="*/ 17 w 36"/>
                <a:gd name="T7" fmla="*/ 6 h 55"/>
                <a:gd name="T8" fmla="*/ 13 w 36"/>
                <a:gd name="T9" fmla="*/ 15 h 55"/>
                <a:gd name="T10" fmla="*/ 23 w 36"/>
                <a:gd name="T11" fmla="*/ 5 h 55"/>
                <a:gd name="T12" fmla="*/ 23 w 36"/>
                <a:gd name="T13" fmla="*/ 22 h 55"/>
                <a:gd name="T14" fmla="*/ 26 w 36"/>
                <a:gd name="T15" fmla="*/ 32 h 55"/>
                <a:gd name="T16" fmla="*/ 23 w 36"/>
                <a:gd name="T17" fmla="*/ 40 h 55"/>
                <a:gd name="T18" fmla="*/ 29 w 36"/>
                <a:gd name="T19" fmla="*/ 55 h 55"/>
                <a:gd name="T20" fmla="*/ 18 w 36"/>
                <a:gd name="T21" fmla="*/ 40 h 55"/>
                <a:gd name="T22" fmla="*/ 21 w 36"/>
                <a:gd name="T23" fmla="*/ 31 h 55"/>
                <a:gd name="T24" fmla="*/ 9 w 36"/>
                <a:gd name="T25" fmla="*/ 2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55">
                  <a:moveTo>
                    <a:pt x="9" y="21"/>
                  </a:moveTo>
                  <a:cubicBezTo>
                    <a:pt x="6" y="21"/>
                    <a:pt x="3" y="11"/>
                    <a:pt x="0" y="7"/>
                  </a:cubicBezTo>
                  <a:cubicBezTo>
                    <a:pt x="0" y="0"/>
                    <a:pt x="0" y="0"/>
                    <a:pt x="0" y="0"/>
                  </a:cubicBezTo>
                  <a:cubicBezTo>
                    <a:pt x="7" y="0"/>
                    <a:pt x="10" y="5"/>
                    <a:pt x="17" y="6"/>
                  </a:cubicBezTo>
                  <a:cubicBezTo>
                    <a:pt x="17" y="7"/>
                    <a:pt x="8" y="15"/>
                    <a:pt x="13" y="15"/>
                  </a:cubicBezTo>
                  <a:cubicBezTo>
                    <a:pt x="18" y="15"/>
                    <a:pt x="21" y="9"/>
                    <a:pt x="23" y="5"/>
                  </a:cubicBezTo>
                  <a:cubicBezTo>
                    <a:pt x="24" y="10"/>
                    <a:pt x="23" y="14"/>
                    <a:pt x="23" y="22"/>
                  </a:cubicBezTo>
                  <a:cubicBezTo>
                    <a:pt x="23" y="26"/>
                    <a:pt x="26" y="28"/>
                    <a:pt x="26" y="32"/>
                  </a:cubicBezTo>
                  <a:cubicBezTo>
                    <a:pt x="26" y="35"/>
                    <a:pt x="23" y="37"/>
                    <a:pt x="23" y="40"/>
                  </a:cubicBezTo>
                  <a:cubicBezTo>
                    <a:pt x="23" y="43"/>
                    <a:pt x="36" y="55"/>
                    <a:pt x="29" y="55"/>
                  </a:cubicBezTo>
                  <a:cubicBezTo>
                    <a:pt x="23" y="55"/>
                    <a:pt x="18" y="46"/>
                    <a:pt x="18" y="40"/>
                  </a:cubicBezTo>
                  <a:cubicBezTo>
                    <a:pt x="18" y="35"/>
                    <a:pt x="21" y="33"/>
                    <a:pt x="21" y="31"/>
                  </a:cubicBezTo>
                  <a:cubicBezTo>
                    <a:pt x="15" y="30"/>
                    <a:pt x="14" y="21"/>
                    <a:pt x="9" y="2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16" name="Freeform 162">
              <a:extLst>
                <a:ext uri="{FF2B5EF4-FFF2-40B4-BE49-F238E27FC236}">
                  <a16:creationId xmlns:a16="http://schemas.microsoft.com/office/drawing/2014/main" id="{70F5ACA3-26FD-4C45-B91B-95F01D3B6608}"/>
                </a:ext>
              </a:extLst>
            </p:cNvPr>
            <p:cNvSpPr>
              <a:spLocks/>
            </p:cNvSpPr>
            <p:nvPr/>
          </p:nvSpPr>
          <p:spPr bwMode="auto">
            <a:xfrm>
              <a:off x="209" y="952"/>
              <a:ext cx="35" cy="24"/>
            </a:xfrm>
            <a:custGeom>
              <a:avLst/>
              <a:gdLst>
                <a:gd name="T0" fmla="*/ 36 w 46"/>
                <a:gd name="T1" fmla="*/ 0 h 32"/>
                <a:gd name="T2" fmla="*/ 46 w 46"/>
                <a:gd name="T3" fmla="*/ 0 h 32"/>
                <a:gd name="T4" fmla="*/ 46 w 46"/>
                <a:gd name="T5" fmla="*/ 10 h 32"/>
                <a:gd name="T6" fmla="*/ 16 w 46"/>
                <a:gd name="T7" fmla="*/ 32 h 32"/>
                <a:gd name="T8" fmla="*/ 0 w 46"/>
                <a:gd name="T9" fmla="*/ 22 h 32"/>
                <a:gd name="T10" fmla="*/ 0 w 46"/>
                <a:gd name="T11" fmla="*/ 12 h 32"/>
                <a:gd name="T12" fmla="*/ 36 w 46"/>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46" h="32">
                  <a:moveTo>
                    <a:pt x="36" y="0"/>
                  </a:moveTo>
                  <a:cubicBezTo>
                    <a:pt x="42" y="0"/>
                    <a:pt x="42" y="0"/>
                    <a:pt x="46" y="0"/>
                  </a:cubicBezTo>
                  <a:cubicBezTo>
                    <a:pt x="46" y="10"/>
                    <a:pt x="46" y="10"/>
                    <a:pt x="46" y="10"/>
                  </a:cubicBezTo>
                  <a:cubicBezTo>
                    <a:pt x="32" y="17"/>
                    <a:pt x="27" y="22"/>
                    <a:pt x="16" y="32"/>
                  </a:cubicBezTo>
                  <a:cubicBezTo>
                    <a:pt x="9" y="26"/>
                    <a:pt x="5" y="26"/>
                    <a:pt x="0" y="22"/>
                  </a:cubicBezTo>
                  <a:cubicBezTo>
                    <a:pt x="0" y="12"/>
                    <a:pt x="0" y="12"/>
                    <a:pt x="0" y="12"/>
                  </a:cubicBezTo>
                  <a:cubicBezTo>
                    <a:pt x="13" y="8"/>
                    <a:pt x="23" y="0"/>
                    <a:pt x="36" y="0"/>
                  </a:cubicBezTo>
                  <a:close/>
                </a:path>
              </a:pathLst>
            </a:custGeom>
            <a:solidFill>
              <a:schemeClr val="tx2">
                <a:lumMod val="40000"/>
                <a:lumOff val="60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17" name="Freeform 163">
              <a:extLst>
                <a:ext uri="{FF2B5EF4-FFF2-40B4-BE49-F238E27FC236}">
                  <a16:creationId xmlns:a16="http://schemas.microsoft.com/office/drawing/2014/main" id="{9BA446FC-31ED-45A4-8401-1F830E56D806}"/>
                </a:ext>
              </a:extLst>
            </p:cNvPr>
            <p:cNvSpPr>
              <a:spLocks/>
            </p:cNvSpPr>
            <p:nvPr/>
          </p:nvSpPr>
          <p:spPr bwMode="auto">
            <a:xfrm>
              <a:off x="2898" y="1372"/>
              <a:ext cx="44" cy="31"/>
            </a:xfrm>
            <a:custGeom>
              <a:avLst/>
              <a:gdLst>
                <a:gd name="T0" fmla="*/ 0 w 59"/>
                <a:gd name="T1" fmla="*/ 8 h 41"/>
                <a:gd name="T2" fmla="*/ 0 w 59"/>
                <a:gd name="T3" fmla="*/ 14 h 41"/>
                <a:gd name="T4" fmla="*/ 10 w 59"/>
                <a:gd name="T5" fmla="*/ 18 h 41"/>
                <a:gd name="T6" fmla="*/ 45 w 59"/>
                <a:gd name="T7" fmla="*/ 38 h 41"/>
                <a:gd name="T8" fmla="*/ 51 w 59"/>
                <a:gd name="T9" fmla="*/ 41 h 41"/>
                <a:gd name="T10" fmla="*/ 56 w 59"/>
                <a:gd name="T11" fmla="*/ 36 h 41"/>
                <a:gd name="T12" fmla="*/ 52 w 59"/>
                <a:gd name="T13" fmla="*/ 23 h 41"/>
                <a:gd name="T14" fmla="*/ 56 w 59"/>
                <a:gd name="T15" fmla="*/ 14 h 41"/>
                <a:gd name="T16" fmla="*/ 59 w 59"/>
                <a:gd name="T17" fmla="*/ 5 h 41"/>
                <a:gd name="T18" fmla="*/ 33 w 59"/>
                <a:gd name="T19" fmla="*/ 10 h 41"/>
                <a:gd name="T20" fmla="*/ 0 w 59"/>
                <a:gd name="T21"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41">
                  <a:moveTo>
                    <a:pt x="0" y="8"/>
                  </a:moveTo>
                  <a:cubicBezTo>
                    <a:pt x="0" y="14"/>
                    <a:pt x="0" y="14"/>
                    <a:pt x="0" y="14"/>
                  </a:cubicBezTo>
                  <a:cubicBezTo>
                    <a:pt x="2" y="18"/>
                    <a:pt x="8" y="17"/>
                    <a:pt x="10" y="18"/>
                  </a:cubicBezTo>
                  <a:cubicBezTo>
                    <a:pt x="22" y="22"/>
                    <a:pt x="32" y="35"/>
                    <a:pt x="45" y="38"/>
                  </a:cubicBezTo>
                  <a:cubicBezTo>
                    <a:pt x="45" y="41"/>
                    <a:pt x="49" y="41"/>
                    <a:pt x="51" y="41"/>
                  </a:cubicBezTo>
                  <a:cubicBezTo>
                    <a:pt x="53" y="41"/>
                    <a:pt x="56" y="38"/>
                    <a:pt x="56" y="36"/>
                  </a:cubicBezTo>
                  <a:cubicBezTo>
                    <a:pt x="56" y="30"/>
                    <a:pt x="52" y="29"/>
                    <a:pt x="52" y="23"/>
                  </a:cubicBezTo>
                  <a:cubicBezTo>
                    <a:pt x="52" y="20"/>
                    <a:pt x="56" y="14"/>
                    <a:pt x="56" y="14"/>
                  </a:cubicBezTo>
                  <a:cubicBezTo>
                    <a:pt x="59" y="5"/>
                    <a:pt x="59" y="5"/>
                    <a:pt x="59" y="5"/>
                  </a:cubicBezTo>
                  <a:cubicBezTo>
                    <a:pt x="47" y="3"/>
                    <a:pt x="43" y="10"/>
                    <a:pt x="33" y="10"/>
                  </a:cubicBezTo>
                  <a:cubicBezTo>
                    <a:pt x="22" y="10"/>
                    <a:pt x="15" y="0"/>
                    <a:pt x="0" y="8"/>
                  </a:cubicBezTo>
                  <a:close/>
                </a:path>
              </a:pathLst>
            </a:custGeom>
            <a:solidFill>
              <a:srgbClr val="FBAB18"/>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18" name="Freeform 164">
              <a:extLst>
                <a:ext uri="{FF2B5EF4-FFF2-40B4-BE49-F238E27FC236}">
                  <a16:creationId xmlns:a16="http://schemas.microsoft.com/office/drawing/2014/main" id="{42F087CE-2E5B-47FB-9A3F-9DAE2823C105}"/>
                </a:ext>
              </a:extLst>
            </p:cNvPr>
            <p:cNvSpPr>
              <a:spLocks/>
            </p:cNvSpPr>
            <p:nvPr/>
          </p:nvSpPr>
          <p:spPr bwMode="auto">
            <a:xfrm>
              <a:off x="2836" y="1279"/>
              <a:ext cx="15" cy="31"/>
            </a:xfrm>
            <a:custGeom>
              <a:avLst/>
              <a:gdLst>
                <a:gd name="T0" fmla="*/ 5 w 20"/>
                <a:gd name="T1" fmla="*/ 8 h 41"/>
                <a:gd name="T2" fmla="*/ 17 w 20"/>
                <a:gd name="T3" fmla="*/ 0 h 41"/>
                <a:gd name="T4" fmla="*/ 20 w 20"/>
                <a:gd name="T5" fmla="*/ 9 h 41"/>
                <a:gd name="T6" fmla="*/ 14 w 20"/>
                <a:gd name="T7" fmla="*/ 41 h 41"/>
                <a:gd name="T8" fmla="*/ 0 w 20"/>
                <a:gd name="T9" fmla="*/ 10 h 41"/>
                <a:gd name="T10" fmla="*/ 5 w 20"/>
                <a:gd name="T11" fmla="*/ 8 h 41"/>
              </a:gdLst>
              <a:ahLst/>
              <a:cxnLst>
                <a:cxn ang="0">
                  <a:pos x="T0" y="T1"/>
                </a:cxn>
                <a:cxn ang="0">
                  <a:pos x="T2" y="T3"/>
                </a:cxn>
                <a:cxn ang="0">
                  <a:pos x="T4" y="T5"/>
                </a:cxn>
                <a:cxn ang="0">
                  <a:pos x="T6" y="T7"/>
                </a:cxn>
                <a:cxn ang="0">
                  <a:pos x="T8" y="T9"/>
                </a:cxn>
                <a:cxn ang="0">
                  <a:pos x="T10" y="T11"/>
                </a:cxn>
              </a:cxnLst>
              <a:rect l="0" t="0" r="r" b="b"/>
              <a:pathLst>
                <a:path w="20" h="41">
                  <a:moveTo>
                    <a:pt x="5" y="8"/>
                  </a:moveTo>
                  <a:cubicBezTo>
                    <a:pt x="11" y="8"/>
                    <a:pt x="14" y="1"/>
                    <a:pt x="17" y="0"/>
                  </a:cubicBezTo>
                  <a:cubicBezTo>
                    <a:pt x="17" y="4"/>
                    <a:pt x="18" y="8"/>
                    <a:pt x="20" y="9"/>
                  </a:cubicBezTo>
                  <a:cubicBezTo>
                    <a:pt x="18" y="18"/>
                    <a:pt x="16" y="36"/>
                    <a:pt x="14" y="41"/>
                  </a:cubicBezTo>
                  <a:cubicBezTo>
                    <a:pt x="6" y="39"/>
                    <a:pt x="4" y="16"/>
                    <a:pt x="0" y="10"/>
                  </a:cubicBezTo>
                  <a:cubicBezTo>
                    <a:pt x="1" y="10"/>
                    <a:pt x="4" y="8"/>
                    <a:pt x="5" y="8"/>
                  </a:cubicBezTo>
                  <a:close/>
                </a:path>
              </a:pathLst>
            </a:custGeom>
            <a:solidFill>
              <a:srgbClr val="FBAB18"/>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19" name="Freeform 165">
              <a:extLst>
                <a:ext uri="{FF2B5EF4-FFF2-40B4-BE49-F238E27FC236}">
                  <a16:creationId xmlns:a16="http://schemas.microsoft.com/office/drawing/2014/main" id="{5A911D0B-7FC7-4E9C-82A1-FACC0174BC5B}"/>
                </a:ext>
              </a:extLst>
            </p:cNvPr>
            <p:cNvSpPr>
              <a:spLocks/>
            </p:cNvSpPr>
            <p:nvPr/>
          </p:nvSpPr>
          <p:spPr bwMode="auto">
            <a:xfrm>
              <a:off x="2833" y="1314"/>
              <a:ext cx="23" cy="45"/>
            </a:xfrm>
            <a:custGeom>
              <a:avLst/>
              <a:gdLst>
                <a:gd name="T0" fmla="*/ 7 w 32"/>
                <a:gd name="T1" fmla="*/ 27 h 60"/>
                <a:gd name="T2" fmla="*/ 0 w 32"/>
                <a:gd name="T3" fmla="*/ 11 h 60"/>
                <a:gd name="T4" fmla="*/ 16 w 32"/>
                <a:gd name="T5" fmla="*/ 0 h 60"/>
                <a:gd name="T6" fmla="*/ 25 w 32"/>
                <a:gd name="T7" fmla="*/ 5 h 60"/>
                <a:gd name="T8" fmla="*/ 30 w 32"/>
                <a:gd name="T9" fmla="*/ 38 h 60"/>
                <a:gd name="T10" fmla="*/ 10 w 32"/>
                <a:gd name="T11" fmla="*/ 60 h 60"/>
                <a:gd name="T12" fmla="*/ 3 w 32"/>
                <a:gd name="T13" fmla="*/ 43 h 60"/>
                <a:gd name="T14" fmla="*/ 7 w 32"/>
                <a:gd name="T15" fmla="*/ 27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60">
                  <a:moveTo>
                    <a:pt x="7" y="27"/>
                  </a:moveTo>
                  <a:cubicBezTo>
                    <a:pt x="7" y="21"/>
                    <a:pt x="0" y="17"/>
                    <a:pt x="0" y="11"/>
                  </a:cubicBezTo>
                  <a:cubicBezTo>
                    <a:pt x="8" y="8"/>
                    <a:pt x="9" y="0"/>
                    <a:pt x="16" y="0"/>
                  </a:cubicBezTo>
                  <a:cubicBezTo>
                    <a:pt x="21" y="0"/>
                    <a:pt x="23" y="5"/>
                    <a:pt x="25" y="5"/>
                  </a:cubicBezTo>
                  <a:cubicBezTo>
                    <a:pt x="32" y="18"/>
                    <a:pt x="30" y="25"/>
                    <a:pt x="30" y="38"/>
                  </a:cubicBezTo>
                  <a:cubicBezTo>
                    <a:pt x="30" y="49"/>
                    <a:pt x="16" y="60"/>
                    <a:pt x="10" y="60"/>
                  </a:cubicBezTo>
                  <a:cubicBezTo>
                    <a:pt x="3" y="60"/>
                    <a:pt x="3" y="50"/>
                    <a:pt x="3" y="43"/>
                  </a:cubicBezTo>
                  <a:cubicBezTo>
                    <a:pt x="3" y="37"/>
                    <a:pt x="7" y="33"/>
                    <a:pt x="7" y="27"/>
                  </a:cubicBezTo>
                  <a:close/>
                </a:path>
              </a:pathLst>
            </a:custGeom>
            <a:solidFill>
              <a:srgbClr val="FBAB18"/>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20" name="Freeform 166">
              <a:extLst>
                <a:ext uri="{FF2B5EF4-FFF2-40B4-BE49-F238E27FC236}">
                  <a16:creationId xmlns:a16="http://schemas.microsoft.com/office/drawing/2014/main" id="{D6EB7340-51D4-4C17-A89D-9274F10A46E5}"/>
                </a:ext>
              </a:extLst>
            </p:cNvPr>
            <p:cNvSpPr>
              <a:spLocks/>
            </p:cNvSpPr>
            <p:nvPr/>
          </p:nvSpPr>
          <p:spPr bwMode="auto">
            <a:xfrm>
              <a:off x="2741" y="1341"/>
              <a:ext cx="12" cy="9"/>
            </a:xfrm>
            <a:custGeom>
              <a:avLst/>
              <a:gdLst>
                <a:gd name="T0" fmla="*/ 16 w 16"/>
                <a:gd name="T1" fmla="*/ 9 h 13"/>
                <a:gd name="T2" fmla="*/ 10 w 16"/>
                <a:gd name="T3" fmla="*/ 13 h 13"/>
                <a:gd name="T4" fmla="*/ 0 w 16"/>
                <a:gd name="T5" fmla="*/ 6 h 13"/>
                <a:gd name="T6" fmla="*/ 12 w 16"/>
                <a:gd name="T7" fmla="*/ 0 h 13"/>
                <a:gd name="T8" fmla="*/ 16 w 16"/>
                <a:gd name="T9" fmla="*/ 9 h 13"/>
              </a:gdLst>
              <a:ahLst/>
              <a:cxnLst>
                <a:cxn ang="0">
                  <a:pos x="T0" y="T1"/>
                </a:cxn>
                <a:cxn ang="0">
                  <a:pos x="T2" y="T3"/>
                </a:cxn>
                <a:cxn ang="0">
                  <a:pos x="T4" y="T5"/>
                </a:cxn>
                <a:cxn ang="0">
                  <a:pos x="T6" y="T7"/>
                </a:cxn>
                <a:cxn ang="0">
                  <a:pos x="T8" y="T9"/>
                </a:cxn>
              </a:cxnLst>
              <a:rect l="0" t="0" r="r" b="b"/>
              <a:pathLst>
                <a:path w="16" h="13">
                  <a:moveTo>
                    <a:pt x="16" y="9"/>
                  </a:moveTo>
                  <a:cubicBezTo>
                    <a:pt x="16" y="11"/>
                    <a:pt x="12" y="13"/>
                    <a:pt x="10" y="13"/>
                  </a:cubicBezTo>
                  <a:cubicBezTo>
                    <a:pt x="7" y="13"/>
                    <a:pt x="0" y="6"/>
                    <a:pt x="0" y="6"/>
                  </a:cubicBezTo>
                  <a:cubicBezTo>
                    <a:pt x="4" y="3"/>
                    <a:pt x="7" y="1"/>
                    <a:pt x="12" y="0"/>
                  </a:cubicBezTo>
                  <a:cubicBezTo>
                    <a:pt x="12" y="2"/>
                    <a:pt x="16" y="6"/>
                    <a:pt x="16" y="9"/>
                  </a:cubicBezTo>
                  <a:close/>
                </a:path>
              </a:pathLst>
            </a:custGeom>
            <a:solidFill>
              <a:srgbClr val="FBAB18"/>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21" name="Freeform 167">
              <a:extLst>
                <a:ext uri="{FF2B5EF4-FFF2-40B4-BE49-F238E27FC236}">
                  <a16:creationId xmlns:a16="http://schemas.microsoft.com/office/drawing/2014/main" id="{EF1D769E-2D60-4620-B2D0-AE81C9B640D7}"/>
                </a:ext>
              </a:extLst>
            </p:cNvPr>
            <p:cNvSpPr>
              <a:spLocks/>
            </p:cNvSpPr>
            <p:nvPr/>
          </p:nvSpPr>
          <p:spPr bwMode="auto">
            <a:xfrm>
              <a:off x="2858" y="999"/>
              <a:ext cx="15" cy="19"/>
            </a:xfrm>
            <a:custGeom>
              <a:avLst/>
              <a:gdLst>
                <a:gd name="T0" fmla="*/ 18 w 20"/>
                <a:gd name="T1" fmla="*/ 18 h 25"/>
                <a:gd name="T2" fmla="*/ 0 w 20"/>
                <a:gd name="T3" fmla="*/ 8 h 25"/>
                <a:gd name="T4" fmla="*/ 0 w 20"/>
                <a:gd name="T5" fmla="*/ 0 h 25"/>
                <a:gd name="T6" fmla="*/ 15 w 20"/>
                <a:gd name="T7" fmla="*/ 0 h 25"/>
                <a:gd name="T8" fmla="*/ 20 w 20"/>
                <a:gd name="T9" fmla="*/ 16 h 25"/>
                <a:gd name="T10" fmla="*/ 18 w 20"/>
                <a:gd name="T11" fmla="*/ 25 h 25"/>
                <a:gd name="T12" fmla="*/ 18 w 20"/>
                <a:gd name="T13" fmla="*/ 18 h 25"/>
              </a:gdLst>
              <a:ahLst/>
              <a:cxnLst>
                <a:cxn ang="0">
                  <a:pos x="T0" y="T1"/>
                </a:cxn>
                <a:cxn ang="0">
                  <a:pos x="T2" y="T3"/>
                </a:cxn>
                <a:cxn ang="0">
                  <a:pos x="T4" y="T5"/>
                </a:cxn>
                <a:cxn ang="0">
                  <a:pos x="T6" y="T7"/>
                </a:cxn>
                <a:cxn ang="0">
                  <a:pos x="T8" y="T9"/>
                </a:cxn>
                <a:cxn ang="0">
                  <a:pos x="T10" y="T11"/>
                </a:cxn>
                <a:cxn ang="0">
                  <a:pos x="T12" y="T13"/>
                </a:cxn>
              </a:cxnLst>
              <a:rect l="0" t="0" r="r" b="b"/>
              <a:pathLst>
                <a:path w="20" h="25">
                  <a:moveTo>
                    <a:pt x="18" y="18"/>
                  </a:moveTo>
                  <a:cubicBezTo>
                    <a:pt x="9" y="18"/>
                    <a:pt x="0" y="16"/>
                    <a:pt x="0" y="8"/>
                  </a:cubicBezTo>
                  <a:cubicBezTo>
                    <a:pt x="0" y="5"/>
                    <a:pt x="0" y="2"/>
                    <a:pt x="0" y="0"/>
                  </a:cubicBezTo>
                  <a:cubicBezTo>
                    <a:pt x="15" y="0"/>
                    <a:pt x="15" y="0"/>
                    <a:pt x="15" y="0"/>
                  </a:cubicBezTo>
                  <a:cubicBezTo>
                    <a:pt x="15" y="9"/>
                    <a:pt x="20" y="8"/>
                    <a:pt x="20" y="16"/>
                  </a:cubicBezTo>
                  <a:cubicBezTo>
                    <a:pt x="20" y="22"/>
                    <a:pt x="19" y="21"/>
                    <a:pt x="18" y="25"/>
                  </a:cubicBezTo>
                  <a:cubicBezTo>
                    <a:pt x="18" y="22"/>
                    <a:pt x="18" y="21"/>
                    <a:pt x="18" y="18"/>
                  </a:cubicBezTo>
                  <a:close/>
                </a:path>
              </a:pathLst>
            </a:custGeom>
            <a:solidFill>
              <a:srgbClr val="FBAB18"/>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22" name="Freeform 168">
              <a:extLst>
                <a:ext uri="{FF2B5EF4-FFF2-40B4-BE49-F238E27FC236}">
                  <a16:creationId xmlns:a16="http://schemas.microsoft.com/office/drawing/2014/main" id="{C8351F0A-798A-4156-B23A-2FFD6F596E0A}"/>
                </a:ext>
              </a:extLst>
            </p:cNvPr>
            <p:cNvSpPr>
              <a:spLocks/>
            </p:cNvSpPr>
            <p:nvPr/>
          </p:nvSpPr>
          <p:spPr bwMode="auto">
            <a:xfrm>
              <a:off x="2876" y="982"/>
              <a:ext cx="25" cy="39"/>
            </a:xfrm>
            <a:custGeom>
              <a:avLst/>
              <a:gdLst>
                <a:gd name="T0" fmla="*/ 5 w 34"/>
                <a:gd name="T1" fmla="*/ 47 h 52"/>
                <a:gd name="T2" fmla="*/ 16 w 34"/>
                <a:gd name="T3" fmla="*/ 36 h 52"/>
                <a:gd name="T4" fmla="*/ 0 w 34"/>
                <a:gd name="T5" fmla="*/ 24 h 52"/>
                <a:gd name="T6" fmla="*/ 14 w 34"/>
                <a:gd name="T7" fmla="*/ 0 h 52"/>
                <a:gd name="T8" fmla="*/ 34 w 34"/>
                <a:gd name="T9" fmla="*/ 20 h 52"/>
                <a:gd name="T10" fmla="*/ 11 w 34"/>
                <a:gd name="T11" fmla="*/ 52 h 52"/>
                <a:gd name="T12" fmla="*/ 0 w 34"/>
                <a:gd name="T13" fmla="*/ 48 h 52"/>
                <a:gd name="T14" fmla="*/ 4 w 34"/>
                <a:gd name="T15" fmla="*/ 44 h 52"/>
                <a:gd name="T16" fmla="*/ 5 w 34"/>
                <a:gd name="T17" fmla="*/ 4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52">
                  <a:moveTo>
                    <a:pt x="5" y="47"/>
                  </a:moveTo>
                  <a:cubicBezTo>
                    <a:pt x="11" y="46"/>
                    <a:pt x="16" y="40"/>
                    <a:pt x="16" y="36"/>
                  </a:cubicBezTo>
                  <a:cubicBezTo>
                    <a:pt x="8" y="35"/>
                    <a:pt x="0" y="28"/>
                    <a:pt x="0" y="24"/>
                  </a:cubicBezTo>
                  <a:cubicBezTo>
                    <a:pt x="0" y="20"/>
                    <a:pt x="9" y="0"/>
                    <a:pt x="14" y="0"/>
                  </a:cubicBezTo>
                  <a:cubicBezTo>
                    <a:pt x="30" y="0"/>
                    <a:pt x="30" y="7"/>
                    <a:pt x="34" y="20"/>
                  </a:cubicBezTo>
                  <a:cubicBezTo>
                    <a:pt x="21" y="24"/>
                    <a:pt x="27" y="52"/>
                    <a:pt x="11" y="52"/>
                  </a:cubicBezTo>
                  <a:cubicBezTo>
                    <a:pt x="5" y="52"/>
                    <a:pt x="1" y="48"/>
                    <a:pt x="0" y="48"/>
                  </a:cubicBezTo>
                  <a:cubicBezTo>
                    <a:pt x="1" y="46"/>
                    <a:pt x="3" y="44"/>
                    <a:pt x="4" y="44"/>
                  </a:cubicBezTo>
                  <a:lnTo>
                    <a:pt x="5" y="47"/>
                  </a:lnTo>
                  <a:close/>
                </a:path>
              </a:pathLst>
            </a:custGeom>
            <a:solidFill>
              <a:srgbClr val="FBAB18"/>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23" name="Freeform 169">
              <a:extLst>
                <a:ext uri="{FF2B5EF4-FFF2-40B4-BE49-F238E27FC236}">
                  <a16:creationId xmlns:a16="http://schemas.microsoft.com/office/drawing/2014/main" id="{7E67C1E2-D58B-4193-896E-3AB0A5B0E77F}"/>
                </a:ext>
              </a:extLst>
            </p:cNvPr>
            <p:cNvSpPr>
              <a:spLocks/>
            </p:cNvSpPr>
            <p:nvPr/>
          </p:nvSpPr>
          <p:spPr bwMode="auto">
            <a:xfrm>
              <a:off x="2986" y="938"/>
              <a:ext cx="15" cy="23"/>
            </a:xfrm>
            <a:custGeom>
              <a:avLst/>
              <a:gdLst>
                <a:gd name="T0" fmla="*/ 14 w 20"/>
                <a:gd name="T1" fmla="*/ 10 h 30"/>
                <a:gd name="T2" fmla="*/ 3 w 20"/>
                <a:gd name="T3" fmla="*/ 30 h 30"/>
                <a:gd name="T4" fmla="*/ 3 w 20"/>
                <a:gd name="T5" fmla="*/ 20 h 30"/>
                <a:gd name="T6" fmla="*/ 20 w 20"/>
                <a:gd name="T7" fmla="*/ 0 h 30"/>
                <a:gd name="T8" fmla="*/ 14 w 20"/>
                <a:gd name="T9" fmla="*/ 10 h 30"/>
              </a:gdLst>
              <a:ahLst/>
              <a:cxnLst>
                <a:cxn ang="0">
                  <a:pos x="T0" y="T1"/>
                </a:cxn>
                <a:cxn ang="0">
                  <a:pos x="T2" y="T3"/>
                </a:cxn>
                <a:cxn ang="0">
                  <a:pos x="T4" y="T5"/>
                </a:cxn>
                <a:cxn ang="0">
                  <a:pos x="T6" y="T7"/>
                </a:cxn>
                <a:cxn ang="0">
                  <a:pos x="T8" y="T9"/>
                </a:cxn>
              </a:cxnLst>
              <a:rect l="0" t="0" r="r" b="b"/>
              <a:pathLst>
                <a:path w="20" h="30">
                  <a:moveTo>
                    <a:pt x="14" y="10"/>
                  </a:moveTo>
                  <a:cubicBezTo>
                    <a:pt x="14" y="19"/>
                    <a:pt x="8" y="23"/>
                    <a:pt x="3" y="30"/>
                  </a:cubicBezTo>
                  <a:cubicBezTo>
                    <a:pt x="0" y="27"/>
                    <a:pt x="3" y="24"/>
                    <a:pt x="3" y="20"/>
                  </a:cubicBezTo>
                  <a:cubicBezTo>
                    <a:pt x="3" y="15"/>
                    <a:pt x="7" y="1"/>
                    <a:pt x="20" y="0"/>
                  </a:cubicBezTo>
                  <a:cubicBezTo>
                    <a:pt x="19" y="3"/>
                    <a:pt x="14" y="6"/>
                    <a:pt x="14" y="10"/>
                  </a:cubicBezTo>
                  <a:close/>
                </a:path>
              </a:pathLst>
            </a:custGeom>
            <a:solidFill>
              <a:srgbClr val="FBAB18"/>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24" name="Freeform 170">
              <a:extLst>
                <a:ext uri="{FF2B5EF4-FFF2-40B4-BE49-F238E27FC236}">
                  <a16:creationId xmlns:a16="http://schemas.microsoft.com/office/drawing/2014/main" id="{1075345F-9B72-48F5-9B20-4B6BFC9221FE}"/>
                </a:ext>
              </a:extLst>
            </p:cNvPr>
            <p:cNvSpPr>
              <a:spLocks/>
            </p:cNvSpPr>
            <p:nvPr/>
          </p:nvSpPr>
          <p:spPr bwMode="auto">
            <a:xfrm>
              <a:off x="3047" y="909"/>
              <a:ext cx="19" cy="26"/>
            </a:xfrm>
            <a:custGeom>
              <a:avLst/>
              <a:gdLst>
                <a:gd name="T0" fmla="*/ 20 w 26"/>
                <a:gd name="T1" fmla="*/ 18 h 36"/>
                <a:gd name="T2" fmla="*/ 20 w 26"/>
                <a:gd name="T3" fmla="*/ 28 h 36"/>
                <a:gd name="T4" fmla="*/ 7 w 26"/>
                <a:gd name="T5" fmla="*/ 36 h 36"/>
                <a:gd name="T6" fmla="*/ 0 w 26"/>
                <a:gd name="T7" fmla="*/ 24 h 36"/>
                <a:gd name="T8" fmla="*/ 16 w 26"/>
                <a:gd name="T9" fmla="*/ 18 h 36"/>
                <a:gd name="T10" fmla="*/ 11 w 26"/>
                <a:gd name="T11" fmla="*/ 8 h 36"/>
                <a:gd name="T12" fmla="*/ 18 w 26"/>
                <a:gd name="T13" fmla="*/ 0 h 36"/>
                <a:gd name="T14" fmla="*/ 26 w 26"/>
                <a:gd name="T15" fmla="*/ 8 h 36"/>
                <a:gd name="T16" fmla="*/ 20 w 26"/>
                <a:gd name="T17"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6">
                  <a:moveTo>
                    <a:pt x="20" y="18"/>
                  </a:moveTo>
                  <a:cubicBezTo>
                    <a:pt x="20" y="22"/>
                    <a:pt x="20" y="25"/>
                    <a:pt x="20" y="28"/>
                  </a:cubicBezTo>
                  <a:cubicBezTo>
                    <a:pt x="20" y="30"/>
                    <a:pt x="10" y="36"/>
                    <a:pt x="7" y="36"/>
                  </a:cubicBezTo>
                  <a:cubicBezTo>
                    <a:pt x="0" y="36"/>
                    <a:pt x="0" y="29"/>
                    <a:pt x="0" y="24"/>
                  </a:cubicBezTo>
                  <a:cubicBezTo>
                    <a:pt x="6" y="23"/>
                    <a:pt x="10" y="18"/>
                    <a:pt x="16" y="18"/>
                  </a:cubicBezTo>
                  <a:cubicBezTo>
                    <a:pt x="14" y="14"/>
                    <a:pt x="11" y="12"/>
                    <a:pt x="11" y="8"/>
                  </a:cubicBezTo>
                  <a:cubicBezTo>
                    <a:pt x="11" y="4"/>
                    <a:pt x="18" y="0"/>
                    <a:pt x="18" y="0"/>
                  </a:cubicBezTo>
                  <a:cubicBezTo>
                    <a:pt x="22" y="5"/>
                    <a:pt x="23" y="6"/>
                    <a:pt x="26" y="8"/>
                  </a:cubicBezTo>
                  <a:cubicBezTo>
                    <a:pt x="25" y="12"/>
                    <a:pt x="22" y="18"/>
                    <a:pt x="20" y="18"/>
                  </a:cubicBezTo>
                  <a:close/>
                </a:path>
              </a:pathLst>
            </a:custGeom>
            <a:solidFill>
              <a:srgbClr val="FBAB18"/>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25" name="Freeform 171">
              <a:extLst>
                <a:ext uri="{FF2B5EF4-FFF2-40B4-BE49-F238E27FC236}">
                  <a16:creationId xmlns:a16="http://schemas.microsoft.com/office/drawing/2014/main" id="{79086632-27D0-48ED-8C1A-C9B9F7A84689}"/>
                </a:ext>
              </a:extLst>
            </p:cNvPr>
            <p:cNvSpPr>
              <a:spLocks/>
            </p:cNvSpPr>
            <p:nvPr/>
          </p:nvSpPr>
          <p:spPr bwMode="auto">
            <a:xfrm>
              <a:off x="3082" y="1427"/>
              <a:ext cx="35" cy="11"/>
            </a:xfrm>
            <a:custGeom>
              <a:avLst/>
              <a:gdLst>
                <a:gd name="T0" fmla="*/ 47 w 47"/>
                <a:gd name="T1" fmla="*/ 8 h 14"/>
                <a:gd name="T2" fmla="*/ 28 w 47"/>
                <a:gd name="T3" fmla="*/ 10 h 14"/>
                <a:gd name="T4" fmla="*/ 0 w 47"/>
                <a:gd name="T5" fmla="*/ 3 h 14"/>
                <a:gd name="T6" fmla="*/ 47 w 47"/>
                <a:gd name="T7" fmla="*/ 8 h 14"/>
              </a:gdLst>
              <a:ahLst/>
              <a:cxnLst>
                <a:cxn ang="0">
                  <a:pos x="T0" y="T1"/>
                </a:cxn>
                <a:cxn ang="0">
                  <a:pos x="T2" y="T3"/>
                </a:cxn>
                <a:cxn ang="0">
                  <a:pos x="T4" y="T5"/>
                </a:cxn>
                <a:cxn ang="0">
                  <a:pos x="T6" y="T7"/>
                </a:cxn>
              </a:cxnLst>
              <a:rect l="0" t="0" r="r" b="b"/>
              <a:pathLst>
                <a:path w="47" h="14">
                  <a:moveTo>
                    <a:pt x="47" y="8"/>
                  </a:moveTo>
                  <a:cubicBezTo>
                    <a:pt x="37" y="14"/>
                    <a:pt x="34" y="10"/>
                    <a:pt x="28" y="10"/>
                  </a:cubicBezTo>
                  <a:cubicBezTo>
                    <a:pt x="22" y="10"/>
                    <a:pt x="8" y="8"/>
                    <a:pt x="0" y="3"/>
                  </a:cubicBezTo>
                  <a:cubicBezTo>
                    <a:pt x="16" y="0"/>
                    <a:pt x="34" y="4"/>
                    <a:pt x="47" y="8"/>
                  </a:cubicBezTo>
                  <a:close/>
                </a:path>
              </a:pathLst>
            </a:custGeom>
            <a:solidFill>
              <a:srgbClr val="FBAB18"/>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26" name="Freeform 172">
              <a:extLst>
                <a:ext uri="{FF2B5EF4-FFF2-40B4-BE49-F238E27FC236}">
                  <a16:creationId xmlns:a16="http://schemas.microsoft.com/office/drawing/2014/main" id="{84D600EF-3F74-452A-9A0A-AFF7B4531560}"/>
                </a:ext>
              </a:extLst>
            </p:cNvPr>
            <p:cNvSpPr>
              <a:spLocks/>
            </p:cNvSpPr>
            <p:nvPr/>
          </p:nvSpPr>
          <p:spPr bwMode="auto">
            <a:xfrm>
              <a:off x="3218" y="1423"/>
              <a:ext cx="33" cy="18"/>
            </a:xfrm>
            <a:custGeom>
              <a:avLst/>
              <a:gdLst>
                <a:gd name="T0" fmla="*/ 9 w 44"/>
                <a:gd name="T1" fmla="*/ 24 h 24"/>
                <a:gd name="T2" fmla="*/ 4 w 44"/>
                <a:gd name="T3" fmla="*/ 20 h 24"/>
                <a:gd name="T4" fmla="*/ 0 w 44"/>
                <a:gd name="T5" fmla="*/ 16 h 24"/>
                <a:gd name="T6" fmla="*/ 44 w 44"/>
                <a:gd name="T7" fmla="*/ 0 h 24"/>
                <a:gd name="T8" fmla="*/ 34 w 44"/>
                <a:gd name="T9" fmla="*/ 7 h 24"/>
                <a:gd name="T10" fmla="*/ 33 w 44"/>
                <a:gd name="T11" fmla="*/ 15 h 24"/>
                <a:gd name="T12" fmla="*/ 9 w 44"/>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44" h="24">
                  <a:moveTo>
                    <a:pt x="9" y="24"/>
                  </a:moveTo>
                  <a:cubicBezTo>
                    <a:pt x="7" y="24"/>
                    <a:pt x="4" y="22"/>
                    <a:pt x="4" y="20"/>
                  </a:cubicBezTo>
                  <a:cubicBezTo>
                    <a:pt x="2" y="20"/>
                    <a:pt x="0" y="17"/>
                    <a:pt x="0" y="16"/>
                  </a:cubicBezTo>
                  <a:cubicBezTo>
                    <a:pt x="12" y="10"/>
                    <a:pt x="31" y="2"/>
                    <a:pt x="44" y="0"/>
                  </a:cubicBezTo>
                  <a:cubicBezTo>
                    <a:pt x="43" y="8"/>
                    <a:pt x="39" y="4"/>
                    <a:pt x="34" y="7"/>
                  </a:cubicBezTo>
                  <a:cubicBezTo>
                    <a:pt x="32" y="8"/>
                    <a:pt x="34" y="12"/>
                    <a:pt x="33" y="15"/>
                  </a:cubicBezTo>
                  <a:cubicBezTo>
                    <a:pt x="30" y="20"/>
                    <a:pt x="16" y="24"/>
                    <a:pt x="9" y="24"/>
                  </a:cubicBezTo>
                  <a:close/>
                </a:path>
              </a:pathLst>
            </a:custGeom>
            <a:solidFill>
              <a:srgbClr val="6ABE45"/>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27" name="Freeform 173">
              <a:extLst>
                <a:ext uri="{FF2B5EF4-FFF2-40B4-BE49-F238E27FC236}">
                  <a16:creationId xmlns:a16="http://schemas.microsoft.com/office/drawing/2014/main" id="{1C074B9B-2023-48F3-BC8F-0CFFEDEDB757}"/>
                </a:ext>
              </a:extLst>
            </p:cNvPr>
            <p:cNvSpPr>
              <a:spLocks/>
            </p:cNvSpPr>
            <p:nvPr/>
          </p:nvSpPr>
          <p:spPr bwMode="auto">
            <a:xfrm>
              <a:off x="3554" y="1842"/>
              <a:ext cx="16" cy="7"/>
            </a:xfrm>
            <a:custGeom>
              <a:avLst/>
              <a:gdLst>
                <a:gd name="T0" fmla="*/ 0 w 22"/>
                <a:gd name="T1" fmla="*/ 4 h 10"/>
                <a:gd name="T2" fmla="*/ 9 w 22"/>
                <a:gd name="T3" fmla="*/ 10 h 10"/>
                <a:gd name="T4" fmla="*/ 22 w 22"/>
                <a:gd name="T5" fmla="*/ 0 h 10"/>
                <a:gd name="T6" fmla="*/ 0 w 22"/>
                <a:gd name="T7" fmla="*/ 4 h 10"/>
              </a:gdLst>
              <a:ahLst/>
              <a:cxnLst>
                <a:cxn ang="0">
                  <a:pos x="T0" y="T1"/>
                </a:cxn>
                <a:cxn ang="0">
                  <a:pos x="T2" y="T3"/>
                </a:cxn>
                <a:cxn ang="0">
                  <a:pos x="T4" y="T5"/>
                </a:cxn>
                <a:cxn ang="0">
                  <a:pos x="T6" y="T7"/>
                </a:cxn>
              </a:cxnLst>
              <a:rect l="0" t="0" r="r" b="b"/>
              <a:pathLst>
                <a:path w="22" h="10">
                  <a:moveTo>
                    <a:pt x="0" y="4"/>
                  </a:moveTo>
                  <a:cubicBezTo>
                    <a:pt x="1" y="8"/>
                    <a:pt x="6" y="10"/>
                    <a:pt x="9" y="10"/>
                  </a:cubicBezTo>
                  <a:cubicBezTo>
                    <a:pt x="15" y="10"/>
                    <a:pt x="21" y="3"/>
                    <a:pt x="22" y="0"/>
                  </a:cubicBezTo>
                  <a:cubicBezTo>
                    <a:pt x="12" y="0"/>
                    <a:pt x="7" y="2"/>
                    <a:pt x="0" y="4"/>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28" name="Freeform 174">
              <a:extLst>
                <a:ext uri="{FF2B5EF4-FFF2-40B4-BE49-F238E27FC236}">
                  <a16:creationId xmlns:a16="http://schemas.microsoft.com/office/drawing/2014/main" id="{9B286B6C-3FFF-45C5-B386-61DB54F3F3AD}"/>
                </a:ext>
              </a:extLst>
            </p:cNvPr>
            <p:cNvSpPr>
              <a:spLocks/>
            </p:cNvSpPr>
            <p:nvPr/>
          </p:nvSpPr>
          <p:spPr bwMode="auto">
            <a:xfrm>
              <a:off x="3467" y="623"/>
              <a:ext cx="34" cy="27"/>
            </a:xfrm>
            <a:custGeom>
              <a:avLst/>
              <a:gdLst>
                <a:gd name="T0" fmla="*/ 10 w 45"/>
                <a:gd name="T1" fmla="*/ 8 h 36"/>
                <a:gd name="T2" fmla="*/ 19 w 45"/>
                <a:gd name="T3" fmla="*/ 0 h 36"/>
                <a:gd name="T4" fmla="*/ 45 w 45"/>
                <a:gd name="T5" fmla="*/ 12 h 36"/>
                <a:gd name="T6" fmla="*/ 45 w 45"/>
                <a:gd name="T7" fmla="*/ 23 h 36"/>
                <a:gd name="T8" fmla="*/ 13 w 45"/>
                <a:gd name="T9" fmla="*/ 36 h 36"/>
                <a:gd name="T10" fmla="*/ 0 w 45"/>
                <a:gd name="T11" fmla="*/ 27 h 36"/>
                <a:gd name="T12" fmla="*/ 10 w 45"/>
                <a:gd name="T13" fmla="*/ 8 h 36"/>
              </a:gdLst>
              <a:ahLst/>
              <a:cxnLst>
                <a:cxn ang="0">
                  <a:pos x="T0" y="T1"/>
                </a:cxn>
                <a:cxn ang="0">
                  <a:pos x="T2" y="T3"/>
                </a:cxn>
                <a:cxn ang="0">
                  <a:pos x="T4" y="T5"/>
                </a:cxn>
                <a:cxn ang="0">
                  <a:pos x="T6" y="T7"/>
                </a:cxn>
                <a:cxn ang="0">
                  <a:pos x="T8" y="T9"/>
                </a:cxn>
                <a:cxn ang="0">
                  <a:pos x="T10" y="T11"/>
                </a:cxn>
                <a:cxn ang="0">
                  <a:pos x="T12" y="T13"/>
                </a:cxn>
              </a:cxnLst>
              <a:rect l="0" t="0" r="r" b="b"/>
              <a:pathLst>
                <a:path w="45" h="36">
                  <a:moveTo>
                    <a:pt x="10" y="8"/>
                  </a:moveTo>
                  <a:cubicBezTo>
                    <a:pt x="13" y="8"/>
                    <a:pt x="15" y="0"/>
                    <a:pt x="19" y="0"/>
                  </a:cubicBezTo>
                  <a:cubicBezTo>
                    <a:pt x="29" y="0"/>
                    <a:pt x="34" y="11"/>
                    <a:pt x="45" y="12"/>
                  </a:cubicBezTo>
                  <a:cubicBezTo>
                    <a:pt x="45" y="23"/>
                    <a:pt x="45" y="23"/>
                    <a:pt x="45" y="23"/>
                  </a:cubicBezTo>
                  <a:cubicBezTo>
                    <a:pt x="35" y="28"/>
                    <a:pt x="26" y="36"/>
                    <a:pt x="13" y="36"/>
                  </a:cubicBezTo>
                  <a:cubicBezTo>
                    <a:pt x="4" y="36"/>
                    <a:pt x="0" y="35"/>
                    <a:pt x="0" y="27"/>
                  </a:cubicBezTo>
                  <a:cubicBezTo>
                    <a:pt x="0" y="24"/>
                    <a:pt x="8" y="8"/>
                    <a:pt x="10" y="8"/>
                  </a:cubicBezTo>
                  <a:close/>
                </a:path>
              </a:pathLst>
            </a:custGeom>
            <a:solidFill>
              <a:srgbClr val="6ABE45"/>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29" name="Freeform 175">
              <a:extLst>
                <a:ext uri="{FF2B5EF4-FFF2-40B4-BE49-F238E27FC236}">
                  <a16:creationId xmlns:a16="http://schemas.microsoft.com/office/drawing/2014/main" id="{4B903DE5-C553-4DD0-AC5C-6EBFB0962C1F}"/>
                </a:ext>
              </a:extLst>
            </p:cNvPr>
            <p:cNvSpPr>
              <a:spLocks/>
            </p:cNvSpPr>
            <p:nvPr/>
          </p:nvSpPr>
          <p:spPr bwMode="auto">
            <a:xfrm>
              <a:off x="3637" y="592"/>
              <a:ext cx="27" cy="28"/>
            </a:xfrm>
            <a:custGeom>
              <a:avLst/>
              <a:gdLst>
                <a:gd name="T0" fmla="*/ 36 w 36"/>
                <a:gd name="T1" fmla="*/ 32 h 37"/>
                <a:gd name="T2" fmla="*/ 26 w 36"/>
                <a:gd name="T3" fmla="*/ 36 h 37"/>
                <a:gd name="T4" fmla="*/ 0 w 36"/>
                <a:gd name="T5" fmla="*/ 16 h 37"/>
                <a:gd name="T6" fmla="*/ 36 w 36"/>
                <a:gd name="T7" fmla="*/ 32 h 37"/>
              </a:gdLst>
              <a:ahLst/>
              <a:cxnLst>
                <a:cxn ang="0">
                  <a:pos x="T0" y="T1"/>
                </a:cxn>
                <a:cxn ang="0">
                  <a:pos x="T2" y="T3"/>
                </a:cxn>
                <a:cxn ang="0">
                  <a:pos x="T4" y="T5"/>
                </a:cxn>
                <a:cxn ang="0">
                  <a:pos x="T6" y="T7"/>
                </a:cxn>
              </a:cxnLst>
              <a:rect l="0" t="0" r="r" b="b"/>
              <a:pathLst>
                <a:path w="36" h="37">
                  <a:moveTo>
                    <a:pt x="36" y="32"/>
                  </a:moveTo>
                  <a:cubicBezTo>
                    <a:pt x="36" y="37"/>
                    <a:pt x="26" y="36"/>
                    <a:pt x="26" y="36"/>
                  </a:cubicBezTo>
                  <a:cubicBezTo>
                    <a:pt x="16" y="36"/>
                    <a:pt x="0" y="26"/>
                    <a:pt x="0" y="16"/>
                  </a:cubicBezTo>
                  <a:cubicBezTo>
                    <a:pt x="0" y="0"/>
                    <a:pt x="36" y="16"/>
                    <a:pt x="36" y="32"/>
                  </a:cubicBezTo>
                  <a:close/>
                </a:path>
              </a:pathLst>
            </a:custGeom>
            <a:solidFill>
              <a:srgbClr val="6ABE45"/>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30" name="Freeform 176">
              <a:extLst>
                <a:ext uri="{FF2B5EF4-FFF2-40B4-BE49-F238E27FC236}">
                  <a16:creationId xmlns:a16="http://schemas.microsoft.com/office/drawing/2014/main" id="{283BDBF4-6B71-4A0D-920A-9B7D83EE750C}"/>
                </a:ext>
              </a:extLst>
            </p:cNvPr>
            <p:cNvSpPr>
              <a:spLocks/>
            </p:cNvSpPr>
            <p:nvPr/>
          </p:nvSpPr>
          <p:spPr bwMode="auto">
            <a:xfrm>
              <a:off x="3821" y="497"/>
              <a:ext cx="24" cy="18"/>
            </a:xfrm>
            <a:custGeom>
              <a:avLst/>
              <a:gdLst>
                <a:gd name="T0" fmla="*/ 2 w 33"/>
                <a:gd name="T1" fmla="*/ 24 h 24"/>
                <a:gd name="T2" fmla="*/ 33 w 33"/>
                <a:gd name="T3" fmla="*/ 15 h 24"/>
                <a:gd name="T4" fmla="*/ 14 w 33"/>
                <a:gd name="T5" fmla="*/ 0 h 24"/>
                <a:gd name="T6" fmla="*/ 2 w 33"/>
                <a:gd name="T7" fmla="*/ 16 h 24"/>
                <a:gd name="T8" fmla="*/ 2 w 33"/>
                <a:gd name="T9" fmla="*/ 24 h 24"/>
              </a:gdLst>
              <a:ahLst/>
              <a:cxnLst>
                <a:cxn ang="0">
                  <a:pos x="T0" y="T1"/>
                </a:cxn>
                <a:cxn ang="0">
                  <a:pos x="T2" y="T3"/>
                </a:cxn>
                <a:cxn ang="0">
                  <a:pos x="T4" y="T5"/>
                </a:cxn>
                <a:cxn ang="0">
                  <a:pos x="T6" y="T7"/>
                </a:cxn>
                <a:cxn ang="0">
                  <a:pos x="T8" y="T9"/>
                </a:cxn>
              </a:cxnLst>
              <a:rect l="0" t="0" r="r" b="b"/>
              <a:pathLst>
                <a:path w="33" h="24">
                  <a:moveTo>
                    <a:pt x="2" y="24"/>
                  </a:moveTo>
                  <a:cubicBezTo>
                    <a:pt x="11" y="24"/>
                    <a:pt x="29" y="18"/>
                    <a:pt x="33" y="15"/>
                  </a:cubicBezTo>
                  <a:cubicBezTo>
                    <a:pt x="25" y="9"/>
                    <a:pt x="23" y="0"/>
                    <a:pt x="14" y="0"/>
                  </a:cubicBezTo>
                  <a:cubicBezTo>
                    <a:pt x="7" y="0"/>
                    <a:pt x="2" y="9"/>
                    <a:pt x="2" y="16"/>
                  </a:cubicBezTo>
                  <a:cubicBezTo>
                    <a:pt x="2" y="18"/>
                    <a:pt x="0" y="24"/>
                    <a:pt x="2" y="24"/>
                  </a:cubicBezTo>
                  <a:close/>
                </a:path>
              </a:pathLst>
            </a:custGeom>
            <a:solidFill>
              <a:srgbClr val="6ABE45"/>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31" name="Freeform 177">
              <a:extLst>
                <a:ext uri="{FF2B5EF4-FFF2-40B4-BE49-F238E27FC236}">
                  <a16:creationId xmlns:a16="http://schemas.microsoft.com/office/drawing/2014/main" id="{2386CA3E-814A-413D-9B4F-D3B339048518}"/>
                </a:ext>
              </a:extLst>
            </p:cNvPr>
            <p:cNvSpPr>
              <a:spLocks/>
            </p:cNvSpPr>
            <p:nvPr/>
          </p:nvSpPr>
          <p:spPr bwMode="auto">
            <a:xfrm>
              <a:off x="4956" y="479"/>
              <a:ext cx="53" cy="24"/>
            </a:xfrm>
            <a:custGeom>
              <a:avLst/>
              <a:gdLst>
                <a:gd name="T0" fmla="*/ 0 w 71"/>
                <a:gd name="T1" fmla="*/ 24 h 32"/>
                <a:gd name="T2" fmla="*/ 36 w 71"/>
                <a:gd name="T3" fmla="*/ 0 h 32"/>
                <a:gd name="T4" fmla="*/ 71 w 71"/>
                <a:gd name="T5" fmla="*/ 32 h 32"/>
                <a:gd name="T6" fmla="*/ 49 w 71"/>
                <a:gd name="T7" fmla="*/ 32 h 32"/>
                <a:gd name="T8" fmla="*/ 3 w 71"/>
                <a:gd name="T9" fmla="*/ 20 h 32"/>
                <a:gd name="T10" fmla="*/ 0 w 71"/>
                <a:gd name="T11" fmla="*/ 24 h 32"/>
              </a:gdLst>
              <a:ahLst/>
              <a:cxnLst>
                <a:cxn ang="0">
                  <a:pos x="T0" y="T1"/>
                </a:cxn>
                <a:cxn ang="0">
                  <a:pos x="T2" y="T3"/>
                </a:cxn>
                <a:cxn ang="0">
                  <a:pos x="T4" y="T5"/>
                </a:cxn>
                <a:cxn ang="0">
                  <a:pos x="T6" y="T7"/>
                </a:cxn>
                <a:cxn ang="0">
                  <a:pos x="T8" y="T9"/>
                </a:cxn>
                <a:cxn ang="0">
                  <a:pos x="T10" y="T11"/>
                </a:cxn>
              </a:cxnLst>
              <a:rect l="0" t="0" r="r" b="b"/>
              <a:pathLst>
                <a:path w="71" h="32">
                  <a:moveTo>
                    <a:pt x="0" y="24"/>
                  </a:moveTo>
                  <a:cubicBezTo>
                    <a:pt x="9" y="11"/>
                    <a:pt x="18" y="0"/>
                    <a:pt x="36" y="0"/>
                  </a:cubicBezTo>
                  <a:cubicBezTo>
                    <a:pt x="56" y="0"/>
                    <a:pt x="71" y="14"/>
                    <a:pt x="71" y="32"/>
                  </a:cubicBezTo>
                  <a:cubicBezTo>
                    <a:pt x="49" y="32"/>
                    <a:pt x="49" y="32"/>
                    <a:pt x="49" y="32"/>
                  </a:cubicBezTo>
                  <a:cubicBezTo>
                    <a:pt x="35" y="24"/>
                    <a:pt x="18" y="26"/>
                    <a:pt x="3" y="20"/>
                  </a:cubicBezTo>
                  <a:lnTo>
                    <a:pt x="0" y="24"/>
                  </a:lnTo>
                  <a:close/>
                </a:path>
              </a:pathLst>
            </a:custGeom>
            <a:solidFill>
              <a:srgbClr val="AFCD37"/>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32" name="Freeform 178">
              <a:extLst>
                <a:ext uri="{FF2B5EF4-FFF2-40B4-BE49-F238E27FC236}">
                  <a16:creationId xmlns:a16="http://schemas.microsoft.com/office/drawing/2014/main" id="{18BA3E28-95E3-4965-8B23-93A9D49E85E7}"/>
                </a:ext>
              </a:extLst>
            </p:cNvPr>
            <p:cNvSpPr>
              <a:spLocks/>
            </p:cNvSpPr>
            <p:nvPr/>
          </p:nvSpPr>
          <p:spPr bwMode="auto">
            <a:xfrm>
              <a:off x="5057" y="424"/>
              <a:ext cx="73" cy="27"/>
            </a:xfrm>
            <a:custGeom>
              <a:avLst/>
              <a:gdLst>
                <a:gd name="T0" fmla="*/ 0 w 97"/>
                <a:gd name="T1" fmla="*/ 0 h 36"/>
                <a:gd name="T2" fmla="*/ 89 w 97"/>
                <a:gd name="T3" fmla="*/ 16 h 36"/>
                <a:gd name="T4" fmla="*/ 97 w 97"/>
                <a:gd name="T5" fmla="*/ 24 h 36"/>
                <a:gd name="T6" fmla="*/ 63 w 97"/>
                <a:gd name="T7" fmla="*/ 36 h 36"/>
                <a:gd name="T8" fmla="*/ 7 w 97"/>
                <a:gd name="T9" fmla="*/ 7 h 36"/>
                <a:gd name="T10" fmla="*/ 0 w 97"/>
                <a:gd name="T11" fmla="*/ 0 h 36"/>
              </a:gdLst>
              <a:ahLst/>
              <a:cxnLst>
                <a:cxn ang="0">
                  <a:pos x="T0" y="T1"/>
                </a:cxn>
                <a:cxn ang="0">
                  <a:pos x="T2" y="T3"/>
                </a:cxn>
                <a:cxn ang="0">
                  <a:pos x="T4" y="T5"/>
                </a:cxn>
                <a:cxn ang="0">
                  <a:pos x="T6" y="T7"/>
                </a:cxn>
                <a:cxn ang="0">
                  <a:pos x="T8" y="T9"/>
                </a:cxn>
                <a:cxn ang="0">
                  <a:pos x="T10" y="T11"/>
                </a:cxn>
              </a:cxnLst>
              <a:rect l="0" t="0" r="r" b="b"/>
              <a:pathLst>
                <a:path w="97" h="36">
                  <a:moveTo>
                    <a:pt x="0" y="0"/>
                  </a:moveTo>
                  <a:cubicBezTo>
                    <a:pt x="7" y="6"/>
                    <a:pt x="86" y="16"/>
                    <a:pt x="89" y="16"/>
                  </a:cubicBezTo>
                  <a:cubicBezTo>
                    <a:pt x="94" y="16"/>
                    <a:pt x="97" y="20"/>
                    <a:pt x="97" y="24"/>
                  </a:cubicBezTo>
                  <a:cubicBezTo>
                    <a:pt x="97" y="33"/>
                    <a:pt x="75" y="36"/>
                    <a:pt x="63" y="36"/>
                  </a:cubicBezTo>
                  <a:cubicBezTo>
                    <a:pt x="43" y="36"/>
                    <a:pt x="7" y="26"/>
                    <a:pt x="7" y="7"/>
                  </a:cubicBezTo>
                  <a:lnTo>
                    <a:pt x="0" y="0"/>
                  </a:lnTo>
                  <a:close/>
                </a:path>
              </a:pathLst>
            </a:custGeom>
            <a:solidFill>
              <a:srgbClr val="AFCD37"/>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33" name="Freeform 179">
              <a:extLst>
                <a:ext uri="{FF2B5EF4-FFF2-40B4-BE49-F238E27FC236}">
                  <a16:creationId xmlns:a16="http://schemas.microsoft.com/office/drawing/2014/main" id="{84B777A4-5BDC-4997-B231-0110A88533B4}"/>
                </a:ext>
              </a:extLst>
            </p:cNvPr>
            <p:cNvSpPr>
              <a:spLocks/>
            </p:cNvSpPr>
            <p:nvPr/>
          </p:nvSpPr>
          <p:spPr bwMode="auto">
            <a:xfrm>
              <a:off x="4954" y="462"/>
              <a:ext cx="15" cy="17"/>
            </a:xfrm>
            <a:custGeom>
              <a:avLst/>
              <a:gdLst>
                <a:gd name="T0" fmla="*/ 20 w 20"/>
                <a:gd name="T1" fmla="*/ 13 h 23"/>
                <a:gd name="T2" fmla="*/ 9 w 20"/>
                <a:gd name="T3" fmla="*/ 23 h 23"/>
                <a:gd name="T4" fmla="*/ 0 w 20"/>
                <a:gd name="T5" fmla="*/ 13 h 23"/>
                <a:gd name="T6" fmla="*/ 20 w 20"/>
                <a:gd name="T7" fmla="*/ 13 h 23"/>
              </a:gdLst>
              <a:ahLst/>
              <a:cxnLst>
                <a:cxn ang="0">
                  <a:pos x="T0" y="T1"/>
                </a:cxn>
                <a:cxn ang="0">
                  <a:pos x="T2" y="T3"/>
                </a:cxn>
                <a:cxn ang="0">
                  <a:pos x="T4" y="T5"/>
                </a:cxn>
                <a:cxn ang="0">
                  <a:pos x="T6" y="T7"/>
                </a:cxn>
              </a:cxnLst>
              <a:rect l="0" t="0" r="r" b="b"/>
              <a:pathLst>
                <a:path w="20" h="23">
                  <a:moveTo>
                    <a:pt x="20" y="13"/>
                  </a:moveTo>
                  <a:cubicBezTo>
                    <a:pt x="20" y="19"/>
                    <a:pt x="14" y="23"/>
                    <a:pt x="9" y="23"/>
                  </a:cubicBezTo>
                  <a:cubicBezTo>
                    <a:pt x="1" y="23"/>
                    <a:pt x="0" y="20"/>
                    <a:pt x="0" y="13"/>
                  </a:cubicBezTo>
                  <a:cubicBezTo>
                    <a:pt x="0" y="0"/>
                    <a:pt x="20" y="2"/>
                    <a:pt x="20" y="13"/>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34" name="Freeform 180">
              <a:extLst>
                <a:ext uri="{FF2B5EF4-FFF2-40B4-BE49-F238E27FC236}">
                  <a16:creationId xmlns:a16="http://schemas.microsoft.com/office/drawing/2014/main" id="{A45E273D-2077-4868-A9E3-175712B4FCE9}"/>
                </a:ext>
              </a:extLst>
            </p:cNvPr>
            <p:cNvSpPr>
              <a:spLocks/>
            </p:cNvSpPr>
            <p:nvPr/>
          </p:nvSpPr>
          <p:spPr bwMode="auto">
            <a:xfrm>
              <a:off x="1664" y="1130"/>
              <a:ext cx="40" cy="22"/>
            </a:xfrm>
            <a:custGeom>
              <a:avLst/>
              <a:gdLst>
                <a:gd name="T0" fmla="*/ 43 w 54"/>
                <a:gd name="T1" fmla="*/ 29 h 29"/>
                <a:gd name="T2" fmla="*/ 54 w 54"/>
                <a:gd name="T3" fmla="*/ 24 h 29"/>
                <a:gd name="T4" fmla="*/ 0 w 54"/>
                <a:gd name="T5" fmla="*/ 5 h 29"/>
                <a:gd name="T6" fmla="*/ 43 w 54"/>
                <a:gd name="T7" fmla="*/ 29 h 29"/>
              </a:gdLst>
              <a:ahLst/>
              <a:cxnLst>
                <a:cxn ang="0">
                  <a:pos x="T0" y="T1"/>
                </a:cxn>
                <a:cxn ang="0">
                  <a:pos x="T2" y="T3"/>
                </a:cxn>
                <a:cxn ang="0">
                  <a:pos x="T4" y="T5"/>
                </a:cxn>
                <a:cxn ang="0">
                  <a:pos x="T6" y="T7"/>
                </a:cxn>
              </a:cxnLst>
              <a:rect l="0" t="0" r="r" b="b"/>
              <a:pathLst>
                <a:path w="54" h="29">
                  <a:moveTo>
                    <a:pt x="43" y="29"/>
                  </a:moveTo>
                  <a:cubicBezTo>
                    <a:pt x="49" y="29"/>
                    <a:pt x="51" y="28"/>
                    <a:pt x="54" y="24"/>
                  </a:cubicBezTo>
                  <a:cubicBezTo>
                    <a:pt x="38" y="15"/>
                    <a:pt x="23" y="0"/>
                    <a:pt x="0" y="5"/>
                  </a:cubicBezTo>
                  <a:cubicBezTo>
                    <a:pt x="9" y="12"/>
                    <a:pt x="31" y="29"/>
                    <a:pt x="43" y="29"/>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35" name="Freeform 181">
              <a:extLst>
                <a:ext uri="{FF2B5EF4-FFF2-40B4-BE49-F238E27FC236}">
                  <a16:creationId xmlns:a16="http://schemas.microsoft.com/office/drawing/2014/main" id="{A9BDCEDC-D3A9-44B2-8080-E9595EB5D72C}"/>
                </a:ext>
              </a:extLst>
            </p:cNvPr>
            <p:cNvSpPr>
              <a:spLocks/>
            </p:cNvSpPr>
            <p:nvPr/>
          </p:nvSpPr>
          <p:spPr bwMode="auto">
            <a:xfrm>
              <a:off x="1667" y="1198"/>
              <a:ext cx="31" cy="19"/>
            </a:xfrm>
            <a:custGeom>
              <a:avLst/>
              <a:gdLst>
                <a:gd name="T0" fmla="*/ 3 w 42"/>
                <a:gd name="T1" fmla="*/ 0 h 26"/>
                <a:gd name="T2" fmla="*/ 19 w 42"/>
                <a:gd name="T3" fmla="*/ 13 h 26"/>
                <a:gd name="T4" fmla="*/ 42 w 42"/>
                <a:gd name="T5" fmla="*/ 13 h 26"/>
                <a:gd name="T6" fmla="*/ 42 w 42"/>
                <a:gd name="T7" fmla="*/ 18 h 26"/>
                <a:gd name="T8" fmla="*/ 33 w 42"/>
                <a:gd name="T9" fmla="*/ 26 h 26"/>
                <a:gd name="T10" fmla="*/ 0 w 42"/>
                <a:gd name="T11" fmla="*/ 6 h 26"/>
                <a:gd name="T12" fmla="*/ 3 w 42"/>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42" h="26">
                  <a:moveTo>
                    <a:pt x="3" y="0"/>
                  </a:moveTo>
                  <a:cubicBezTo>
                    <a:pt x="6" y="8"/>
                    <a:pt x="12" y="11"/>
                    <a:pt x="19" y="13"/>
                  </a:cubicBezTo>
                  <a:cubicBezTo>
                    <a:pt x="42" y="13"/>
                    <a:pt x="42" y="13"/>
                    <a:pt x="42" y="13"/>
                  </a:cubicBezTo>
                  <a:cubicBezTo>
                    <a:pt x="42" y="14"/>
                    <a:pt x="42" y="16"/>
                    <a:pt x="42" y="18"/>
                  </a:cubicBezTo>
                  <a:cubicBezTo>
                    <a:pt x="42" y="22"/>
                    <a:pt x="34" y="26"/>
                    <a:pt x="33" y="26"/>
                  </a:cubicBezTo>
                  <a:cubicBezTo>
                    <a:pt x="28" y="26"/>
                    <a:pt x="0" y="11"/>
                    <a:pt x="0" y="6"/>
                  </a:cubicBezTo>
                  <a:cubicBezTo>
                    <a:pt x="0" y="3"/>
                    <a:pt x="1" y="1"/>
                    <a:pt x="3"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36" name="Freeform 182">
              <a:extLst>
                <a:ext uri="{FF2B5EF4-FFF2-40B4-BE49-F238E27FC236}">
                  <a16:creationId xmlns:a16="http://schemas.microsoft.com/office/drawing/2014/main" id="{71DF8AEE-9DB8-4AE8-9E41-E2AD68374227}"/>
                </a:ext>
              </a:extLst>
            </p:cNvPr>
            <p:cNvSpPr>
              <a:spLocks/>
            </p:cNvSpPr>
            <p:nvPr/>
          </p:nvSpPr>
          <p:spPr bwMode="auto">
            <a:xfrm>
              <a:off x="1712" y="1199"/>
              <a:ext cx="22" cy="27"/>
            </a:xfrm>
            <a:custGeom>
              <a:avLst/>
              <a:gdLst>
                <a:gd name="T0" fmla="*/ 29 w 29"/>
                <a:gd name="T1" fmla="*/ 20 h 36"/>
                <a:gd name="T2" fmla="*/ 29 w 29"/>
                <a:gd name="T3" fmla="*/ 25 h 36"/>
                <a:gd name="T4" fmla="*/ 12 w 29"/>
                <a:gd name="T5" fmla="*/ 36 h 36"/>
                <a:gd name="T6" fmla="*/ 0 w 29"/>
                <a:gd name="T7" fmla="*/ 27 h 36"/>
                <a:gd name="T8" fmla="*/ 17 w 29"/>
                <a:gd name="T9" fmla="*/ 0 h 36"/>
                <a:gd name="T10" fmla="*/ 23 w 29"/>
                <a:gd name="T11" fmla="*/ 8 h 36"/>
                <a:gd name="T12" fmla="*/ 29 w 29"/>
                <a:gd name="T13" fmla="*/ 20 h 36"/>
              </a:gdLst>
              <a:ahLst/>
              <a:cxnLst>
                <a:cxn ang="0">
                  <a:pos x="T0" y="T1"/>
                </a:cxn>
                <a:cxn ang="0">
                  <a:pos x="T2" y="T3"/>
                </a:cxn>
                <a:cxn ang="0">
                  <a:pos x="T4" y="T5"/>
                </a:cxn>
                <a:cxn ang="0">
                  <a:pos x="T6" y="T7"/>
                </a:cxn>
                <a:cxn ang="0">
                  <a:pos x="T8" y="T9"/>
                </a:cxn>
                <a:cxn ang="0">
                  <a:pos x="T10" y="T11"/>
                </a:cxn>
                <a:cxn ang="0">
                  <a:pos x="T12" y="T13"/>
                </a:cxn>
              </a:cxnLst>
              <a:rect l="0" t="0" r="r" b="b"/>
              <a:pathLst>
                <a:path w="29" h="36">
                  <a:moveTo>
                    <a:pt x="29" y="20"/>
                  </a:moveTo>
                  <a:cubicBezTo>
                    <a:pt x="29" y="21"/>
                    <a:pt x="29" y="24"/>
                    <a:pt x="29" y="25"/>
                  </a:cubicBezTo>
                  <a:cubicBezTo>
                    <a:pt x="29" y="31"/>
                    <a:pt x="20" y="36"/>
                    <a:pt x="12" y="36"/>
                  </a:cubicBezTo>
                  <a:cubicBezTo>
                    <a:pt x="4" y="36"/>
                    <a:pt x="0" y="32"/>
                    <a:pt x="0" y="27"/>
                  </a:cubicBezTo>
                  <a:cubicBezTo>
                    <a:pt x="0" y="22"/>
                    <a:pt x="11" y="2"/>
                    <a:pt x="17" y="0"/>
                  </a:cubicBezTo>
                  <a:cubicBezTo>
                    <a:pt x="19" y="3"/>
                    <a:pt x="23" y="5"/>
                    <a:pt x="23" y="8"/>
                  </a:cubicBezTo>
                  <a:cubicBezTo>
                    <a:pt x="23" y="15"/>
                    <a:pt x="11" y="20"/>
                    <a:pt x="29" y="2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37" name="Freeform 183">
              <a:extLst>
                <a:ext uri="{FF2B5EF4-FFF2-40B4-BE49-F238E27FC236}">
                  <a16:creationId xmlns:a16="http://schemas.microsoft.com/office/drawing/2014/main" id="{707A4626-EC67-4710-A149-7FC39E0BFB41}"/>
                </a:ext>
              </a:extLst>
            </p:cNvPr>
            <p:cNvSpPr>
              <a:spLocks/>
            </p:cNvSpPr>
            <p:nvPr/>
          </p:nvSpPr>
          <p:spPr bwMode="auto">
            <a:xfrm>
              <a:off x="7" y="888"/>
              <a:ext cx="26" cy="12"/>
            </a:xfrm>
            <a:custGeom>
              <a:avLst/>
              <a:gdLst>
                <a:gd name="T0" fmla="*/ 11 w 34"/>
                <a:gd name="T1" fmla="*/ 7 h 15"/>
                <a:gd name="T2" fmla="*/ 22 w 34"/>
                <a:gd name="T3" fmla="*/ 2 h 15"/>
                <a:gd name="T4" fmla="*/ 34 w 34"/>
                <a:gd name="T5" fmla="*/ 15 h 15"/>
                <a:gd name="T6" fmla="*/ 9 w 34"/>
                <a:gd name="T7" fmla="*/ 15 h 15"/>
                <a:gd name="T8" fmla="*/ 0 w 34"/>
                <a:gd name="T9" fmla="*/ 7 h 15"/>
                <a:gd name="T10" fmla="*/ 11 w 34"/>
                <a:gd name="T11" fmla="*/ 7 h 15"/>
              </a:gdLst>
              <a:ahLst/>
              <a:cxnLst>
                <a:cxn ang="0">
                  <a:pos x="T0" y="T1"/>
                </a:cxn>
                <a:cxn ang="0">
                  <a:pos x="T2" y="T3"/>
                </a:cxn>
                <a:cxn ang="0">
                  <a:pos x="T4" y="T5"/>
                </a:cxn>
                <a:cxn ang="0">
                  <a:pos x="T6" y="T7"/>
                </a:cxn>
                <a:cxn ang="0">
                  <a:pos x="T8" y="T9"/>
                </a:cxn>
                <a:cxn ang="0">
                  <a:pos x="T10" y="T11"/>
                </a:cxn>
              </a:cxnLst>
              <a:rect l="0" t="0" r="r" b="b"/>
              <a:pathLst>
                <a:path w="34" h="15">
                  <a:moveTo>
                    <a:pt x="11" y="7"/>
                  </a:moveTo>
                  <a:cubicBezTo>
                    <a:pt x="14" y="0"/>
                    <a:pt x="16" y="2"/>
                    <a:pt x="22" y="2"/>
                  </a:cubicBezTo>
                  <a:cubicBezTo>
                    <a:pt x="32" y="2"/>
                    <a:pt x="32" y="7"/>
                    <a:pt x="34" y="15"/>
                  </a:cubicBezTo>
                  <a:cubicBezTo>
                    <a:pt x="9" y="15"/>
                    <a:pt x="9" y="15"/>
                    <a:pt x="9" y="15"/>
                  </a:cubicBezTo>
                  <a:cubicBezTo>
                    <a:pt x="6" y="13"/>
                    <a:pt x="1" y="10"/>
                    <a:pt x="0" y="7"/>
                  </a:cubicBezTo>
                  <a:lnTo>
                    <a:pt x="11" y="7"/>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38" name="Freeform 184">
              <a:extLst>
                <a:ext uri="{FF2B5EF4-FFF2-40B4-BE49-F238E27FC236}">
                  <a16:creationId xmlns:a16="http://schemas.microsoft.com/office/drawing/2014/main" id="{749EF057-CB4A-453F-980D-FE224BE53FC0}"/>
                </a:ext>
              </a:extLst>
            </p:cNvPr>
            <p:cNvSpPr>
              <a:spLocks/>
            </p:cNvSpPr>
            <p:nvPr/>
          </p:nvSpPr>
          <p:spPr bwMode="auto">
            <a:xfrm>
              <a:off x="194" y="1730"/>
              <a:ext cx="15" cy="13"/>
            </a:xfrm>
            <a:custGeom>
              <a:avLst/>
              <a:gdLst>
                <a:gd name="T0" fmla="*/ 19 w 19"/>
                <a:gd name="T1" fmla="*/ 8 h 17"/>
                <a:gd name="T2" fmla="*/ 19 w 19"/>
                <a:gd name="T3" fmla="*/ 13 h 17"/>
                <a:gd name="T4" fmla="*/ 5 w 19"/>
                <a:gd name="T5" fmla="*/ 17 h 17"/>
                <a:gd name="T6" fmla="*/ 0 w 19"/>
                <a:gd name="T7" fmla="*/ 12 h 17"/>
                <a:gd name="T8" fmla="*/ 0 w 19"/>
                <a:gd name="T9" fmla="*/ 0 h 17"/>
                <a:gd name="T10" fmla="*/ 19 w 19"/>
                <a:gd name="T11" fmla="*/ 8 h 17"/>
              </a:gdLst>
              <a:ahLst/>
              <a:cxnLst>
                <a:cxn ang="0">
                  <a:pos x="T0" y="T1"/>
                </a:cxn>
                <a:cxn ang="0">
                  <a:pos x="T2" y="T3"/>
                </a:cxn>
                <a:cxn ang="0">
                  <a:pos x="T4" y="T5"/>
                </a:cxn>
                <a:cxn ang="0">
                  <a:pos x="T6" y="T7"/>
                </a:cxn>
                <a:cxn ang="0">
                  <a:pos x="T8" y="T9"/>
                </a:cxn>
                <a:cxn ang="0">
                  <a:pos x="T10" y="T11"/>
                </a:cxn>
              </a:cxnLst>
              <a:rect l="0" t="0" r="r" b="b"/>
              <a:pathLst>
                <a:path w="19" h="17">
                  <a:moveTo>
                    <a:pt x="19" y="8"/>
                  </a:moveTo>
                  <a:cubicBezTo>
                    <a:pt x="19" y="13"/>
                    <a:pt x="19" y="13"/>
                    <a:pt x="19" y="13"/>
                  </a:cubicBezTo>
                  <a:cubicBezTo>
                    <a:pt x="13" y="15"/>
                    <a:pt x="10" y="17"/>
                    <a:pt x="5" y="17"/>
                  </a:cubicBezTo>
                  <a:cubicBezTo>
                    <a:pt x="3" y="17"/>
                    <a:pt x="0" y="14"/>
                    <a:pt x="0" y="12"/>
                  </a:cubicBezTo>
                  <a:cubicBezTo>
                    <a:pt x="0" y="7"/>
                    <a:pt x="1" y="4"/>
                    <a:pt x="0" y="0"/>
                  </a:cubicBezTo>
                  <a:cubicBezTo>
                    <a:pt x="9" y="0"/>
                    <a:pt x="14" y="3"/>
                    <a:pt x="19" y="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39" name="Freeform 185">
              <a:extLst>
                <a:ext uri="{FF2B5EF4-FFF2-40B4-BE49-F238E27FC236}">
                  <a16:creationId xmlns:a16="http://schemas.microsoft.com/office/drawing/2014/main" id="{5D90AC99-BBD6-4B0C-B2D5-81AB81D197BC}"/>
                </a:ext>
              </a:extLst>
            </p:cNvPr>
            <p:cNvSpPr>
              <a:spLocks/>
            </p:cNvSpPr>
            <p:nvPr/>
          </p:nvSpPr>
          <p:spPr bwMode="auto">
            <a:xfrm>
              <a:off x="184" y="1710"/>
              <a:ext cx="7" cy="6"/>
            </a:xfrm>
            <a:custGeom>
              <a:avLst/>
              <a:gdLst>
                <a:gd name="T0" fmla="*/ 10 w 10"/>
                <a:gd name="T1" fmla="*/ 7 h 8"/>
                <a:gd name="T2" fmla="*/ 7 w 10"/>
                <a:gd name="T3" fmla="*/ 8 h 8"/>
                <a:gd name="T4" fmla="*/ 0 w 10"/>
                <a:gd name="T5" fmla="*/ 0 h 8"/>
                <a:gd name="T6" fmla="*/ 10 w 10"/>
                <a:gd name="T7" fmla="*/ 7 h 8"/>
              </a:gdLst>
              <a:ahLst/>
              <a:cxnLst>
                <a:cxn ang="0">
                  <a:pos x="T0" y="T1"/>
                </a:cxn>
                <a:cxn ang="0">
                  <a:pos x="T2" y="T3"/>
                </a:cxn>
                <a:cxn ang="0">
                  <a:pos x="T4" y="T5"/>
                </a:cxn>
                <a:cxn ang="0">
                  <a:pos x="T6" y="T7"/>
                </a:cxn>
              </a:cxnLst>
              <a:rect l="0" t="0" r="r" b="b"/>
              <a:pathLst>
                <a:path w="10" h="8">
                  <a:moveTo>
                    <a:pt x="10" y="7"/>
                  </a:moveTo>
                  <a:cubicBezTo>
                    <a:pt x="10" y="7"/>
                    <a:pt x="8" y="8"/>
                    <a:pt x="7" y="8"/>
                  </a:cubicBezTo>
                  <a:cubicBezTo>
                    <a:pt x="3" y="8"/>
                    <a:pt x="2" y="3"/>
                    <a:pt x="0" y="0"/>
                  </a:cubicBezTo>
                  <a:cubicBezTo>
                    <a:pt x="4" y="0"/>
                    <a:pt x="8" y="4"/>
                    <a:pt x="10" y="7"/>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40" name="Freeform 186">
              <a:extLst>
                <a:ext uri="{FF2B5EF4-FFF2-40B4-BE49-F238E27FC236}">
                  <a16:creationId xmlns:a16="http://schemas.microsoft.com/office/drawing/2014/main" id="{B07DE3E8-7280-4ADC-97E0-12423448AC01}"/>
                </a:ext>
              </a:extLst>
            </p:cNvPr>
            <p:cNvSpPr>
              <a:spLocks/>
            </p:cNvSpPr>
            <p:nvPr/>
          </p:nvSpPr>
          <p:spPr bwMode="auto">
            <a:xfrm>
              <a:off x="170" y="1705"/>
              <a:ext cx="10" cy="4"/>
            </a:xfrm>
            <a:custGeom>
              <a:avLst/>
              <a:gdLst>
                <a:gd name="T0" fmla="*/ 14 w 14"/>
                <a:gd name="T1" fmla="*/ 0 h 6"/>
                <a:gd name="T2" fmla="*/ 4 w 14"/>
                <a:gd name="T3" fmla="*/ 6 h 6"/>
                <a:gd name="T4" fmla="*/ 0 w 14"/>
                <a:gd name="T5" fmla="*/ 0 h 6"/>
                <a:gd name="T6" fmla="*/ 14 w 14"/>
                <a:gd name="T7" fmla="*/ 0 h 6"/>
              </a:gdLst>
              <a:ahLst/>
              <a:cxnLst>
                <a:cxn ang="0">
                  <a:pos x="T0" y="T1"/>
                </a:cxn>
                <a:cxn ang="0">
                  <a:pos x="T2" y="T3"/>
                </a:cxn>
                <a:cxn ang="0">
                  <a:pos x="T4" y="T5"/>
                </a:cxn>
                <a:cxn ang="0">
                  <a:pos x="T6" y="T7"/>
                </a:cxn>
              </a:cxnLst>
              <a:rect l="0" t="0" r="r" b="b"/>
              <a:pathLst>
                <a:path w="14" h="6">
                  <a:moveTo>
                    <a:pt x="14" y="0"/>
                  </a:moveTo>
                  <a:cubicBezTo>
                    <a:pt x="11" y="3"/>
                    <a:pt x="8" y="6"/>
                    <a:pt x="4" y="6"/>
                  </a:cubicBezTo>
                  <a:cubicBezTo>
                    <a:pt x="2" y="6"/>
                    <a:pt x="0" y="2"/>
                    <a:pt x="0" y="0"/>
                  </a:cubicBezTo>
                  <a:lnTo>
                    <a:pt x="14"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41" name="Freeform 187">
              <a:extLst>
                <a:ext uri="{FF2B5EF4-FFF2-40B4-BE49-F238E27FC236}">
                  <a16:creationId xmlns:a16="http://schemas.microsoft.com/office/drawing/2014/main" id="{B00E7B50-2920-4E65-AFE1-09548F5B1FFA}"/>
                </a:ext>
              </a:extLst>
            </p:cNvPr>
            <p:cNvSpPr>
              <a:spLocks/>
            </p:cNvSpPr>
            <p:nvPr/>
          </p:nvSpPr>
          <p:spPr bwMode="auto">
            <a:xfrm>
              <a:off x="156" y="1697"/>
              <a:ext cx="8" cy="6"/>
            </a:xfrm>
            <a:custGeom>
              <a:avLst/>
              <a:gdLst>
                <a:gd name="T0" fmla="*/ 4 w 11"/>
                <a:gd name="T1" fmla="*/ 2 h 8"/>
                <a:gd name="T2" fmla="*/ 11 w 11"/>
                <a:gd name="T3" fmla="*/ 0 h 8"/>
                <a:gd name="T4" fmla="*/ 11 w 11"/>
                <a:gd name="T5" fmla="*/ 5 h 8"/>
                <a:gd name="T6" fmla="*/ 7 w 11"/>
                <a:gd name="T7" fmla="*/ 8 h 8"/>
                <a:gd name="T8" fmla="*/ 0 w 11"/>
                <a:gd name="T9" fmla="*/ 2 h 8"/>
                <a:gd name="T10" fmla="*/ 5 w 11"/>
                <a:gd name="T11" fmla="*/ 2 h 8"/>
                <a:gd name="T12" fmla="*/ 4 w 11"/>
                <a:gd name="T13" fmla="*/ 2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4" y="2"/>
                  </a:moveTo>
                  <a:cubicBezTo>
                    <a:pt x="6" y="1"/>
                    <a:pt x="8" y="0"/>
                    <a:pt x="11" y="0"/>
                  </a:cubicBezTo>
                  <a:cubicBezTo>
                    <a:pt x="11" y="2"/>
                    <a:pt x="11" y="3"/>
                    <a:pt x="11" y="5"/>
                  </a:cubicBezTo>
                  <a:cubicBezTo>
                    <a:pt x="11" y="6"/>
                    <a:pt x="8" y="8"/>
                    <a:pt x="7" y="8"/>
                  </a:cubicBezTo>
                  <a:cubicBezTo>
                    <a:pt x="4" y="8"/>
                    <a:pt x="0" y="2"/>
                    <a:pt x="0" y="2"/>
                  </a:cubicBezTo>
                  <a:cubicBezTo>
                    <a:pt x="1" y="2"/>
                    <a:pt x="4" y="2"/>
                    <a:pt x="5" y="2"/>
                  </a:cubicBezTo>
                  <a:lnTo>
                    <a:pt x="4" y="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42" name="Freeform 188">
              <a:extLst>
                <a:ext uri="{FF2B5EF4-FFF2-40B4-BE49-F238E27FC236}">
                  <a16:creationId xmlns:a16="http://schemas.microsoft.com/office/drawing/2014/main" id="{32AA54E4-F702-4499-B524-D29C100941B0}"/>
                </a:ext>
              </a:extLst>
            </p:cNvPr>
            <p:cNvSpPr>
              <a:spLocks/>
            </p:cNvSpPr>
            <p:nvPr/>
          </p:nvSpPr>
          <p:spPr bwMode="auto">
            <a:xfrm>
              <a:off x="133" y="1684"/>
              <a:ext cx="8" cy="7"/>
            </a:xfrm>
            <a:custGeom>
              <a:avLst/>
              <a:gdLst>
                <a:gd name="T0" fmla="*/ 10 w 11"/>
                <a:gd name="T1" fmla="*/ 4 h 10"/>
                <a:gd name="T2" fmla="*/ 11 w 11"/>
                <a:gd name="T3" fmla="*/ 10 h 10"/>
                <a:gd name="T4" fmla="*/ 6 w 11"/>
                <a:gd name="T5" fmla="*/ 10 h 10"/>
                <a:gd name="T6" fmla="*/ 0 w 11"/>
                <a:gd name="T7" fmla="*/ 5 h 10"/>
                <a:gd name="T8" fmla="*/ 4 w 11"/>
                <a:gd name="T9" fmla="*/ 0 h 10"/>
                <a:gd name="T10" fmla="*/ 10 w 11"/>
                <a:gd name="T11" fmla="*/ 4 h 10"/>
              </a:gdLst>
              <a:ahLst/>
              <a:cxnLst>
                <a:cxn ang="0">
                  <a:pos x="T0" y="T1"/>
                </a:cxn>
                <a:cxn ang="0">
                  <a:pos x="T2" y="T3"/>
                </a:cxn>
                <a:cxn ang="0">
                  <a:pos x="T4" y="T5"/>
                </a:cxn>
                <a:cxn ang="0">
                  <a:pos x="T6" y="T7"/>
                </a:cxn>
                <a:cxn ang="0">
                  <a:pos x="T8" y="T9"/>
                </a:cxn>
                <a:cxn ang="0">
                  <a:pos x="T10" y="T11"/>
                </a:cxn>
              </a:cxnLst>
              <a:rect l="0" t="0" r="r" b="b"/>
              <a:pathLst>
                <a:path w="11" h="10">
                  <a:moveTo>
                    <a:pt x="10" y="4"/>
                  </a:moveTo>
                  <a:cubicBezTo>
                    <a:pt x="10" y="6"/>
                    <a:pt x="10" y="8"/>
                    <a:pt x="11" y="10"/>
                  </a:cubicBezTo>
                  <a:cubicBezTo>
                    <a:pt x="10" y="10"/>
                    <a:pt x="7" y="10"/>
                    <a:pt x="6" y="10"/>
                  </a:cubicBezTo>
                  <a:cubicBezTo>
                    <a:pt x="4" y="10"/>
                    <a:pt x="0" y="7"/>
                    <a:pt x="0" y="5"/>
                  </a:cubicBezTo>
                  <a:cubicBezTo>
                    <a:pt x="1" y="4"/>
                    <a:pt x="4" y="2"/>
                    <a:pt x="4" y="0"/>
                  </a:cubicBezTo>
                  <a:cubicBezTo>
                    <a:pt x="6" y="2"/>
                    <a:pt x="8" y="4"/>
                    <a:pt x="10" y="4"/>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grpSp>
      <p:sp>
        <p:nvSpPr>
          <p:cNvPr id="30" name="Footer Placeholder 2">
            <a:extLst>
              <a:ext uri="{FF2B5EF4-FFF2-40B4-BE49-F238E27FC236}">
                <a16:creationId xmlns:a16="http://schemas.microsoft.com/office/drawing/2014/main" id="{9330214B-DC12-470E-850B-B7D90028C8AA}"/>
              </a:ext>
            </a:extLst>
          </p:cNvPr>
          <p:cNvSpPr txBox="1">
            <a:spLocks/>
          </p:cNvSpPr>
          <p:nvPr/>
        </p:nvSpPr>
        <p:spPr>
          <a:xfrm>
            <a:off x="182131" y="4852843"/>
            <a:ext cx="2895600" cy="184666"/>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Source: Viana (2018), </a:t>
            </a:r>
            <a:r>
              <a:rPr lang="en-US" dirty="0" err="1"/>
              <a:t>Thymos</a:t>
            </a:r>
            <a:r>
              <a:rPr lang="en-US" dirty="0"/>
              <a:t> Energia Research</a:t>
            </a:r>
          </a:p>
        </p:txBody>
      </p:sp>
      <p:sp>
        <p:nvSpPr>
          <p:cNvPr id="451" name="CaixaDeTexto 283">
            <a:extLst>
              <a:ext uri="{FF2B5EF4-FFF2-40B4-BE49-F238E27FC236}">
                <a16:creationId xmlns:a16="http://schemas.microsoft.com/office/drawing/2014/main" id="{777AC312-E5C7-4F27-BC0D-BE762C25ED47}"/>
              </a:ext>
            </a:extLst>
          </p:cNvPr>
          <p:cNvSpPr txBox="1"/>
          <p:nvPr/>
        </p:nvSpPr>
        <p:spPr>
          <a:xfrm>
            <a:off x="6327438" y="4228829"/>
            <a:ext cx="2663534" cy="646331"/>
          </a:xfrm>
          <a:prstGeom prst="rect">
            <a:avLst/>
          </a:prstGeom>
          <a:solidFill>
            <a:schemeClr val="accent3"/>
          </a:solidFill>
        </p:spPr>
        <p:txBody>
          <a:bodyPr wrap="square" rtlCol="0">
            <a:spAutoFit/>
          </a:bodyPr>
          <a:lstStyle/>
          <a:p>
            <a:r>
              <a:rPr lang="en-US" sz="1200" b="1" dirty="0">
                <a:solidFill>
                  <a:schemeClr val="bg1"/>
                </a:solidFill>
                <a:cs typeface="Arial" panose="020B0604020202020204" pitchFamily="34" charset="0"/>
              </a:rPr>
              <a:t>Australia &amp; New Zealand:</a:t>
            </a:r>
          </a:p>
          <a:p>
            <a:pPr marL="171450" indent="-171450">
              <a:buFont typeface="Wingdings" panose="05000000000000000000" pitchFamily="2" charset="2"/>
              <a:buChar char="§"/>
            </a:pPr>
            <a:r>
              <a:rPr lang="en-US" sz="1200" dirty="0">
                <a:solidFill>
                  <a:schemeClr val="bg1"/>
                </a:solidFill>
                <a:cs typeface="Arial" panose="020B0604020202020204" pitchFamily="34" charset="0"/>
              </a:rPr>
              <a:t>Grid operations </a:t>
            </a:r>
          </a:p>
          <a:p>
            <a:pPr marL="171450" indent="-171450">
              <a:buFont typeface="Wingdings" panose="05000000000000000000" pitchFamily="2" charset="2"/>
              <a:buChar char="§"/>
            </a:pPr>
            <a:r>
              <a:rPr lang="en-US" sz="1200" dirty="0">
                <a:solidFill>
                  <a:schemeClr val="bg1"/>
                </a:solidFill>
                <a:cs typeface="Arial" panose="020B0604020202020204" pitchFamily="34" charset="0"/>
              </a:rPr>
              <a:t>Discussions about Capacity markets</a:t>
            </a:r>
          </a:p>
        </p:txBody>
      </p:sp>
      <p:sp>
        <p:nvSpPr>
          <p:cNvPr id="450" name="CaixaDeTexto 282">
            <a:extLst>
              <a:ext uri="{FF2B5EF4-FFF2-40B4-BE49-F238E27FC236}">
                <a16:creationId xmlns:a16="http://schemas.microsoft.com/office/drawing/2014/main" id="{0807D03A-D2C8-4436-8BA7-9AFB59E90DCD}"/>
              </a:ext>
            </a:extLst>
          </p:cNvPr>
          <p:cNvSpPr txBox="1"/>
          <p:nvPr/>
        </p:nvSpPr>
        <p:spPr>
          <a:xfrm>
            <a:off x="3281970" y="4238140"/>
            <a:ext cx="2814316" cy="646331"/>
          </a:xfrm>
          <a:prstGeom prst="rect">
            <a:avLst/>
          </a:prstGeom>
          <a:solidFill>
            <a:schemeClr val="accent3"/>
          </a:solidFill>
        </p:spPr>
        <p:txBody>
          <a:bodyPr wrap="square" rtlCol="0">
            <a:spAutoFit/>
          </a:bodyPr>
          <a:lstStyle>
            <a:defPPr>
              <a:defRPr lang="en-US"/>
            </a:defPPr>
            <a:lvl1pPr>
              <a:defRPr sz="1200" b="1">
                <a:solidFill>
                  <a:schemeClr val="bg1"/>
                </a:solidFill>
                <a:cs typeface="Arial" panose="020B0604020202020204" pitchFamily="34" charset="0"/>
              </a:defRPr>
            </a:lvl1pPr>
          </a:lstStyle>
          <a:p>
            <a:r>
              <a:rPr lang="en-US" dirty="0"/>
              <a:t>Africa:</a:t>
            </a:r>
          </a:p>
          <a:p>
            <a:pPr marL="171450" indent="-171450">
              <a:buFont typeface="Wingdings" panose="05000000000000000000" pitchFamily="2" charset="2"/>
              <a:buChar char="§"/>
            </a:pPr>
            <a:r>
              <a:rPr lang="en-US" b="0" dirty="0"/>
              <a:t>Increase access to power consumption</a:t>
            </a:r>
          </a:p>
          <a:p>
            <a:pPr marL="171450" indent="-171450">
              <a:buFont typeface="Wingdings" panose="05000000000000000000" pitchFamily="2" charset="2"/>
              <a:buChar char="§"/>
            </a:pPr>
            <a:r>
              <a:rPr lang="en-US" b="0" dirty="0"/>
              <a:t>Renewables</a:t>
            </a:r>
          </a:p>
        </p:txBody>
      </p:sp>
      <p:sp>
        <p:nvSpPr>
          <p:cNvPr id="446" name="CaixaDeTexto 278">
            <a:extLst>
              <a:ext uri="{FF2B5EF4-FFF2-40B4-BE49-F238E27FC236}">
                <a16:creationId xmlns:a16="http://schemas.microsoft.com/office/drawing/2014/main" id="{C1A04F43-C1A5-4FC4-A617-87B47D385660}"/>
              </a:ext>
            </a:extLst>
          </p:cNvPr>
          <p:cNvSpPr txBox="1"/>
          <p:nvPr/>
        </p:nvSpPr>
        <p:spPr>
          <a:xfrm>
            <a:off x="263303" y="4021846"/>
            <a:ext cx="2287264" cy="830997"/>
          </a:xfrm>
          <a:prstGeom prst="rect">
            <a:avLst/>
          </a:prstGeom>
          <a:solidFill>
            <a:schemeClr val="accent3"/>
          </a:solidFill>
        </p:spPr>
        <p:txBody>
          <a:bodyPr wrap="square" rtlCol="0">
            <a:spAutoFit/>
          </a:bodyPr>
          <a:lstStyle>
            <a:defPPr>
              <a:defRPr lang="en-US"/>
            </a:defPPr>
            <a:lvl1pPr>
              <a:defRPr sz="1200" b="1">
                <a:solidFill>
                  <a:schemeClr val="bg1"/>
                </a:solidFill>
                <a:cs typeface="Arial" panose="020B0604020202020204" pitchFamily="34" charset="0"/>
              </a:defRPr>
            </a:lvl1pPr>
          </a:lstStyle>
          <a:p>
            <a:r>
              <a:rPr lang="en-US" dirty="0"/>
              <a:t>Latin America: </a:t>
            </a:r>
          </a:p>
          <a:p>
            <a:pPr marL="171450" indent="-171450">
              <a:buFont typeface="Wingdings" panose="05000000000000000000" pitchFamily="2" charset="2"/>
              <a:buChar char="§"/>
            </a:pPr>
            <a:r>
              <a:rPr lang="en-US" b="0" dirty="0"/>
              <a:t>Supply Adequacy</a:t>
            </a:r>
          </a:p>
          <a:p>
            <a:pPr marL="171450" indent="-171450">
              <a:buFont typeface="Wingdings" panose="05000000000000000000" pitchFamily="2" charset="2"/>
              <a:buChar char="§"/>
            </a:pPr>
            <a:r>
              <a:rPr lang="en-US" b="0" dirty="0"/>
              <a:t>Renewables</a:t>
            </a:r>
          </a:p>
          <a:p>
            <a:pPr marL="171450" indent="-171450">
              <a:buFont typeface="Wingdings" panose="05000000000000000000" pitchFamily="2" charset="2"/>
              <a:buChar char="§"/>
            </a:pPr>
            <a:r>
              <a:rPr lang="en-US" b="0" dirty="0"/>
              <a:t>Grid operation in Colombia</a:t>
            </a:r>
          </a:p>
        </p:txBody>
      </p:sp>
      <p:sp>
        <p:nvSpPr>
          <p:cNvPr id="453" name="CaixaDeTexto 285">
            <a:extLst>
              <a:ext uri="{FF2B5EF4-FFF2-40B4-BE49-F238E27FC236}">
                <a16:creationId xmlns:a16="http://schemas.microsoft.com/office/drawing/2014/main" id="{71F5FE64-5B56-4C2B-B210-7A305923597A}"/>
              </a:ext>
            </a:extLst>
          </p:cNvPr>
          <p:cNvSpPr txBox="1"/>
          <p:nvPr/>
        </p:nvSpPr>
        <p:spPr>
          <a:xfrm>
            <a:off x="6074995" y="1138986"/>
            <a:ext cx="2914544" cy="830997"/>
          </a:xfrm>
          <a:prstGeom prst="rect">
            <a:avLst/>
          </a:prstGeom>
          <a:solidFill>
            <a:schemeClr val="accent3"/>
          </a:solidFill>
        </p:spPr>
        <p:txBody>
          <a:bodyPr wrap="square" rtlCol="0">
            <a:spAutoFit/>
          </a:bodyPr>
          <a:lstStyle>
            <a:defPPr>
              <a:defRPr lang="en-US"/>
            </a:defPPr>
            <a:lvl1pPr>
              <a:defRPr sz="1200" b="1">
                <a:solidFill>
                  <a:schemeClr val="bg1"/>
                </a:solidFill>
                <a:cs typeface="Arial" panose="020B0604020202020204" pitchFamily="34" charset="0"/>
              </a:defRPr>
            </a:lvl1pPr>
          </a:lstStyle>
          <a:p>
            <a:r>
              <a:rPr lang="en-US" dirty="0"/>
              <a:t>Asia</a:t>
            </a:r>
          </a:p>
          <a:p>
            <a:pPr marL="171450" indent="-171450">
              <a:buFont typeface="Wingdings" panose="05000000000000000000" pitchFamily="2" charset="2"/>
              <a:buChar char="§"/>
            </a:pPr>
            <a:r>
              <a:rPr lang="en-US" b="0" dirty="0"/>
              <a:t>Renewables, also for increasing access.</a:t>
            </a:r>
          </a:p>
          <a:p>
            <a:pPr marL="171450" indent="-171450">
              <a:buFont typeface="Wingdings" panose="05000000000000000000" pitchFamily="2" charset="2"/>
              <a:buChar char="§"/>
            </a:pPr>
            <a:r>
              <a:rPr lang="en-US" b="0" dirty="0"/>
              <a:t>Russia, Kazakhstan and Japan for grid operations.</a:t>
            </a:r>
          </a:p>
        </p:txBody>
      </p:sp>
      <p:sp>
        <p:nvSpPr>
          <p:cNvPr id="447" name="CaixaDeTexto 279">
            <a:extLst>
              <a:ext uri="{FF2B5EF4-FFF2-40B4-BE49-F238E27FC236}">
                <a16:creationId xmlns:a16="http://schemas.microsoft.com/office/drawing/2014/main" id="{DD1CE3F1-03B4-44C5-A979-7BA29B7BC27F}"/>
              </a:ext>
            </a:extLst>
          </p:cNvPr>
          <p:cNvSpPr txBox="1"/>
          <p:nvPr/>
        </p:nvSpPr>
        <p:spPr>
          <a:xfrm>
            <a:off x="3254129" y="1091090"/>
            <a:ext cx="2287264" cy="830997"/>
          </a:xfrm>
          <a:prstGeom prst="rect">
            <a:avLst/>
          </a:prstGeom>
          <a:solidFill>
            <a:schemeClr val="accent3"/>
          </a:solidFill>
        </p:spPr>
        <p:txBody>
          <a:bodyPr wrap="square" rtlCol="0">
            <a:spAutoFit/>
          </a:bodyPr>
          <a:lstStyle>
            <a:defPPr>
              <a:defRPr lang="en-US"/>
            </a:defPPr>
            <a:lvl1pPr>
              <a:defRPr sz="1200" b="1">
                <a:solidFill>
                  <a:schemeClr val="bg1"/>
                </a:solidFill>
                <a:cs typeface="Arial" panose="020B0604020202020204" pitchFamily="34" charset="0"/>
              </a:defRPr>
            </a:lvl1pPr>
          </a:lstStyle>
          <a:p>
            <a:r>
              <a:rPr lang="en-US" dirty="0"/>
              <a:t>Europe:</a:t>
            </a:r>
          </a:p>
          <a:p>
            <a:pPr marL="171450" indent="-171450">
              <a:buFont typeface="Wingdings" panose="05000000000000000000" pitchFamily="2" charset="2"/>
              <a:buChar char="§"/>
            </a:pPr>
            <a:r>
              <a:rPr lang="en-US" b="0" dirty="0"/>
              <a:t>Capacity markets</a:t>
            </a:r>
          </a:p>
          <a:p>
            <a:pPr marL="171450" indent="-171450">
              <a:buFont typeface="Wingdings" panose="05000000000000000000" pitchFamily="2" charset="2"/>
              <a:buChar char="§"/>
            </a:pPr>
            <a:r>
              <a:rPr lang="en-US" b="0" dirty="0"/>
              <a:t>Grid operations</a:t>
            </a:r>
          </a:p>
          <a:p>
            <a:pPr marL="171450" indent="-171450">
              <a:buFont typeface="Wingdings" panose="05000000000000000000" pitchFamily="2" charset="2"/>
              <a:buChar char="§"/>
            </a:pPr>
            <a:r>
              <a:rPr lang="en-US" b="0" dirty="0"/>
              <a:t>Renewables</a:t>
            </a:r>
          </a:p>
        </p:txBody>
      </p:sp>
      <p:sp>
        <p:nvSpPr>
          <p:cNvPr id="444" name="CaixaDeTexto 10">
            <a:extLst>
              <a:ext uri="{FF2B5EF4-FFF2-40B4-BE49-F238E27FC236}">
                <a16:creationId xmlns:a16="http://schemas.microsoft.com/office/drawing/2014/main" id="{15F0925F-B277-4B7C-8AA1-672105729EA0}"/>
              </a:ext>
            </a:extLst>
          </p:cNvPr>
          <p:cNvSpPr txBox="1"/>
          <p:nvPr/>
        </p:nvSpPr>
        <p:spPr>
          <a:xfrm>
            <a:off x="200743" y="1114090"/>
            <a:ext cx="1715630" cy="830997"/>
          </a:xfrm>
          <a:prstGeom prst="rect">
            <a:avLst/>
          </a:prstGeom>
          <a:solidFill>
            <a:schemeClr val="accent3"/>
          </a:solidFill>
        </p:spPr>
        <p:txBody>
          <a:bodyPr wrap="square" rtlCol="0">
            <a:spAutoFit/>
          </a:bodyPr>
          <a:lstStyle>
            <a:defPPr>
              <a:defRPr lang="en-US"/>
            </a:defPPr>
            <a:lvl1pPr>
              <a:defRPr sz="1200" b="1">
                <a:solidFill>
                  <a:schemeClr val="bg1"/>
                </a:solidFill>
                <a:cs typeface="Arial" panose="020B0604020202020204" pitchFamily="34" charset="0"/>
              </a:defRPr>
            </a:lvl1pPr>
          </a:lstStyle>
          <a:p>
            <a:r>
              <a:rPr lang="en-US" dirty="0"/>
              <a:t>North America:</a:t>
            </a:r>
          </a:p>
          <a:p>
            <a:pPr marL="171450" indent="-171450">
              <a:buFont typeface="Wingdings" panose="05000000000000000000" pitchFamily="2" charset="2"/>
              <a:buChar char="§"/>
            </a:pPr>
            <a:r>
              <a:rPr lang="en-US" b="0" dirty="0"/>
              <a:t>Capacity markets</a:t>
            </a:r>
          </a:p>
          <a:p>
            <a:pPr marL="171450" indent="-171450">
              <a:buFont typeface="Wingdings" panose="05000000000000000000" pitchFamily="2" charset="2"/>
              <a:buChar char="§"/>
            </a:pPr>
            <a:r>
              <a:rPr lang="en-US" b="0" dirty="0"/>
              <a:t>Grid operations</a:t>
            </a:r>
          </a:p>
          <a:p>
            <a:pPr marL="171450" indent="-171450">
              <a:buFont typeface="Wingdings" panose="05000000000000000000" pitchFamily="2" charset="2"/>
              <a:buChar char="§"/>
            </a:pPr>
            <a:r>
              <a:rPr lang="en-US" b="0" dirty="0"/>
              <a:t>Renewables</a:t>
            </a:r>
          </a:p>
        </p:txBody>
      </p:sp>
      <p:sp>
        <p:nvSpPr>
          <p:cNvPr id="5" name="Title 4"/>
          <p:cNvSpPr>
            <a:spLocks noGrp="1"/>
          </p:cNvSpPr>
          <p:nvPr>
            <p:ph type="title"/>
          </p:nvPr>
        </p:nvSpPr>
        <p:spPr>
          <a:xfrm>
            <a:off x="173965" y="153752"/>
            <a:ext cx="8817635" cy="707886"/>
          </a:xfrm>
        </p:spPr>
        <p:txBody>
          <a:bodyPr/>
          <a:lstStyle/>
          <a:p>
            <a:r>
              <a:rPr lang="en-US" sz="2000" b="1" dirty="0">
                <a:solidFill>
                  <a:schemeClr val="accent6">
                    <a:lumMod val="50000"/>
                  </a:schemeClr>
                </a:solidFill>
              </a:rPr>
              <a:t>Countries have adapted auctions for different market structures, but it is possible to observe regional preferences.</a:t>
            </a:r>
          </a:p>
        </p:txBody>
      </p:sp>
    </p:spTree>
    <p:extLst>
      <p:ext uri="{BB962C8B-B14F-4D97-AF65-F5344CB8AC3E}">
        <p14:creationId xmlns:p14="http://schemas.microsoft.com/office/powerpoint/2010/main" val="10959698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t>DISCUSSION PURPOSES ONLY</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4"/>
          </p:nvPr>
        </p:nvSpPr>
        <p:spPr/>
        <p:txBody>
          <a:bodyPr/>
          <a:lstStyle/>
          <a:p>
            <a:fld id="{42782948-4DBE-204D-AB9E-B65E067054AE}" type="slidenum">
              <a:rPr lang="en-US" smtClean="0"/>
              <a:pPr/>
              <a:t>29</a:t>
            </a:fld>
            <a:endParaRPr lang="en-US"/>
          </a:p>
        </p:txBody>
      </p:sp>
      <p:grpSp>
        <p:nvGrpSpPr>
          <p:cNvPr id="8" name="Group 7" descr="A world map highlighting Southeast Asia">
            <a:extLst>
              <a:ext uri="{FF2B5EF4-FFF2-40B4-BE49-F238E27FC236}">
                <a16:creationId xmlns:a16="http://schemas.microsoft.com/office/drawing/2014/main" id="{6BE87868-0EE4-46B1-8932-57276E05697C}"/>
              </a:ext>
            </a:extLst>
          </p:cNvPr>
          <p:cNvGrpSpPr/>
          <p:nvPr/>
        </p:nvGrpSpPr>
        <p:grpSpPr>
          <a:xfrm>
            <a:off x="605201" y="1069735"/>
            <a:ext cx="7619795" cy="3612300"/>
            <a:chOff x="605201" y="1069735"/>
            <a:chExt cx="7619795" cy="3612300"/>
          </a:xfrm>
        </p:grpSpPr>
        <p:grpSp>
          <p:nvGrpSpPr>
            <p:cNvPr id="191" name="Group 205">
              <a:extLst>
                <a:ext uri="{FF2B5EF4-FFF2-40B4-BE49-F238E27FC236}">
                  <a16:creationId xmlns:a16="http://schemas.microsoft.com/office/drawing/2014/main" id="{22C58539-F4D9-41BC-9E13-3E3E94B6C8F5}"/>
                </a:ext>
              </a:extLst>
            </p:cNvPr>
            <p:cNvGrpSpPr>
              <a:grpSpLocks/>
            </p:cNvGrpSpPr>
            <p:nvPr/>
          </p:nvGrpSpPr>
          <p:grpSpPr bwMode="auto">
            <a:xfrm>
              <a:off x="869318" y="1069735"/>
              <a:ext cx="7355678" cy="3612300"/>
              <a:chOff x="335" y="672"/>
              <a:chExt cx="6066" cy="3524"/>
            </a:xfrm>
            <a:solidFill>
              <a:schemeClr val="bg1">
                <a:lumMod val="75000"/>
              </a:schemeClr>
            </a:solidFill>
          </p:grpSpPr>
          <p:sp>
            <p:nvSpPr>
              <p:cNvPr id="192" name="Freeform 5">
                <a:extLst>
                  <a:ext uri="{FF2B5EF4-FFF2-40B4-BE49-F238E27FC236}">
                    <a16:creationId xmlns:a16="http://schemas.microsoft.com/office/drawing/2014/main" id="{85515ECC-BF35-44F6-AA14-41DD5B02270F}"/>
                  </a:ext>
                </a:extLst>
              </p:cNvPr>
              <p:cNvSpPr>
                <a:spLocks/>
              </p:cNvSpPr>
              <p:nvPr/>
            </p:nvSpPr>
            <p:spPr bwMode="auto">
              <a:xfrm>
                <a:off x="4023" y="3136"/>
                <a:ext cx="0" cy="9"/>
              </a:xfrm>
              <a:custGeom>
                <a:avLst/>
                <a:gdLst>
                  <a:gd name="T0" fmla="*/ 9 h 9"/>
                  <a:gd name="T1" fmla="*/ 9 h 9"/>
                  <a:gd name="T2" fmla="*/ 0 h 9"/>
                  <a:gd name="T3" fmla="*/ 0 h 9"/>
                  <a:gd name="T4" fmla="*/ 9 h 9"/>
                  <a:gd name="T5" fmla="*/ 9 h 9"/>
                  <a:gd name="T6" fmla="*/ 9 h 9"/>
                </a:gdLst>
                <a:ahLst/>
                <a:cxnLst>
                  <a:cxn ang="0">
                    <a:pos x="0" y="T0"/>
                  </a:cxn>
                  <a:cxn ang="0">
                    <a:pos x="0" y="T1"/>
                  </a:cxn>
                  <a:cxn ang="0">
                    <a:pos x="0" y="T2"/>
                  </a:cxn>
                  <a:cxn ang="0">
                    <a:pos x="0" y="T3"/>
                  </a:cxn>
                  <a:cxn ang="0">
                    <a:pos x="0" y="T4"/>
                  </a:cxn>
                  <a:cxn ang="0">
                    <a:pos x="0" y="T5"/>
                  </a:cxn>
                  <a:cxn ang="0">
                    <a:pos x="0" y="T6"/>
                  </a:cxn>
                </a:cxnLst>
                <a:rect l="0" t="0" r="r" b="b"/>
                <a:pathLst>
                  <a:path h="9">
                    <a:moveTo>
                      <a:pt x="0" y="9"/>
                    </a:moveTo>
                    <a:lnTo>
                      <a:pt x="0" y="9"/>
                    </a:lnTo>
                    <a:lnTo>
                      <a:pt x="0" y="0"/>
                    </a:lnTo>
                    <a:lnTo>
                      <a:pt x="0" y="0"/>
                    </a:lnTo>
                    <a:lnTo>
                      <a:pt x="0" y="9"/>
                    </a:lnTo>
                    <a:lnTo>
                      <a:pt x="0" y="9"/>
                    </a:lnTo>
                    <a:lnTo>
                      <a:pt x="0" y="9"/>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Freeform 6">
                <a:extLst>
                  <a:ext uri="{FF2B5EF4-FFF2-40B4-BE49-F238E27FC236}">
                    <a16:creationId xmlns:a16="http://schemas.microsoft.com/office/drawing/2014/main" id="{F6F045FC-2AF7-4726-A829-C3DEA0DD01A5}"/>
                  </a:ext>
                </a:extLst>
              </p:cNvPr>
              <p:cNvSpPr>
                <a:spLocks noEditPoints="1"/>
              </p:cNvSpPr>
              <p:nvPr/>
            </p:nvSpPr>
            <p:spPr bwMode="auto">
              <a:xfrm>
                <a:off x="3990" y="3111"/>
                <a:ext cx="25" cy="25"/>
              </a:xfrm>
              <a:custGeom>
                <a:avLst/>
                <a:gdLst>
                  <a:gd name="T0" fmla="*/ 0 w 25"/>
                  <a:gd name="T1" fmla="*/ 17 h 25"/>
                  <a:gd name="T2" fmla="*/ 8 w 25"/>
                  <a:gd name="T3" fmla="*/ 9 h 25"/>
                  <a:gd name="T4" fmla="*/ 0 w 25"/>
                  <a:gd name="T5" fmla="*/ 9 h 25"/>
                  <a:gd name="T6" fmla="*/ 8 w 25"/>
                  <a:gd name="T7" fmla="*/ 9 h 25"/>
                  <a:gd name="T8" fmla="*/ 0 w 25"/>
                  <a:gd name="T9" fmla="*/ 0 h 25"/>
                  <a:gd name="T10" fmla="*/ 0 w 25"/>
                  <a:gd name="T11" fmla="*/ 0 h 25"/>
                  <a:gd name="T12" fmla="*/ 0 w 25"/>
                  <a:gd name="T13" fmla="*/ 9 h 25"/>
                  <a:gd name="T14" fmla="*/ 0 w 25"/>
                  <a:gd name="T15" fmla="*/ 9 h 25"/>
                  <a:gd name="T16" fmla="*/ 0 w 25"/>
                  <a:gd name="T17" fmla="*/ 17 h 25"/>
                  <a:gd name="T18" fmla="*/ 0 w 25"/>
                  <a:gd name="T19" fmla="*/ 17 h 25"/>
                  <a:gd name="T20" fmla="*/ 0 w 25"/>
                  <a:gd name="T21" fmla="*/ 17 h 25"/>
                  <a:gd name="T22" fmla="*/ 0 w 25"/>
                  <a:gd name="T23" fmla="*/ 17 h 25"/>
                  <a:gd name="T24" fmla="*/ 8 w 25"/>
                  <a:gd name="T25" fmla="*/ 25 h 25"/>
                  <a:gd name="T26" fmla="*/ 8 w 25"/>
                  <a:gd name="T27" fmla="*/ 25 h 25"/>
                  <a:gd name="T28" fmla="*/ 8 w 25"/>
                  <a:gd name="T29" fmla="*/ 25 h 25"/>
                  <a:gd name="T30" fmla="*/ 8 w 25"/>
                  <a:gd name="T31" fmla="*/ 25 h 25"/>
                  <a:gd name="T32" fmla="*/ 0 w 25"/>
                  <a:gd name="T33" fmla="*/ 25 h 25"/>
                  <a:gd name="T34" fmla="*/ 8 w 25"/>
                  <a:gd name="T35" fmla="*/ 25 h 25"/>
                  <a:gd name="T36" fmla="*/ 8 w 25"/>
                  <a:gd name="T37" fmla="*/ 25 h 25"/>
                  <a:gd name="T38" fmla="*/ 25 w 25"/>
                  <a:gd name="T39" fmla="*/ 25 h 25"/>
                  <a:gd name="T40" fmla="*/ 25 w 25"/>
                  <a:gd name="T41" fmla="*/ 25 h 25"/>
                  <a:gd name="T42" fmla="*/ 25 w 25"/>
                  <a:gd name="T43" fmla="*/ 17 h 25"/>
                  <a:gd name="T44" fmla="*/ 25 w 25"/>
                  <a:gd name="T45" fmla="*/ 17 h 25"/>
                  <a:gd name="T46" fmla="*/ 17 w 25"/>
                  <a:gd name="T47" fmla="*/ 17 h 25"/>
                  <a:gd name="T48" fmla="*/ 25 w 25"/>
                  <a:gd name="T49" fmla="*/ 25 h 25"/>
                  <a:gd name="T50" fmla="*/ 25 w 25"/>
                  <a:gd name="T5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 h="25">
                    <a:moveTo>
                      <a:pt x="0" y="17"/>
                    </a:moveTo>
                    <a:lnTo>
                      <a:pt x="8" y="9"/>
                    </a:lnTo>
                    <a:lnTo>
                      <a:pt x="0" y="9"/>
                    </a:lnTo>
                    <a:lnTo>
                      <a:pt x="8" y="9"/>
                    </a:lnTo>
                    <a:lnTo>
                      <a:pt x="0" y="0"/>
                    </a:lnTo>
                    <a:lnTo>
                      <a:pt x="0" y="0"/>
                    </a:lnTo>
                    <a:lnTo>
                      <a:pt x="0" y="9"/>
                    </a:lnTo>
                    <a:lnTo>
                      <a:pt x="0" y="9"/>
                    </a:lnTo>
                    <a:lnTo>
                      <a:pt x="0" y="17"/>
                    </a:lnTo>
                    <a:lnTo>
                      <a:pt x="0" y="17"/>
                    </a:lnTo>
                    <a:lnTo>
                      <a:pt x="0" y="17"/>
                    </a:lnTo>
                    <a:lnTo>
                      <a:pt x="0" y="17"/>
                    </a:lnTo>
                    <a:close/>
                    <a:moveTo>
                      <a:pt x="8" y="25"/>
                    </a:moveTo>
                    <a:lnTo>
                      <a:pt x="8" y="25"/>
                    </a:lnTo>
                    <a:lnTo>
                      <a:pt x="8" y="25"/>
                    </a:lnTo>
                    <a:lnTo>
                      <a:pt x="8" y="25"/>
                    </a:lnTo>
                    <a:lnTo>
                      <a:pt x="0" y="25"/>
                    </a:lnTo>
                    <a:lnTo>
                      <a:pt x="8" y="25"/>
                    </a:lnTo>
                    <a:lnTo>
                      <a:pt x="8" y="25"/>
                    </a:lnTo>
                    <a:close/>
                    <a:moveTo>
                      <a:pt x="25" y="25"/>
                    </a:moveTo>
                    <a:lnTo>
                      <a:pt x="25" y="25"/>
                    </a:lnTo>
                    <a:lnTo>
                      <a:pt x="25" y="17"/>
                    </a:lnTo>
                    <a:lnTo>
                      <a:pt x="25" y="17"/>
                    </a:lnTo>
                    <a:lnTo>
                      <a:pt x="17" y="17"/>
                    </a:lnTo>
                    <a:lnTo>
                      <a:pt x="25" y="25"/>
                    </a:lnTo>
                    <a:lnTo>
                      <a:pt x="25" y="25"/>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 name="Freeform 7">
                <a:extLst>
                  <a:ext uri="{FF2B5EF4-FFF2-40B4-BE49-F238E27FC236}">
                    <a16:creationId xmlns:a16="http://schemas.microsoft.com/office/drawing/2014/main" id="{7406B3AC-B3FD-46C5-966B-BC6A3D999156}"/>
                  </a:ext>
                </a:extLst>
              </p:cNvPr>
              <p:cNvSpPr>
                <a:spLocks noEditPoints="1"/>
              </p:cNvSpPr>
              <p:nvPr/>
            </p:nvSpPr>
            <p:spPr bwMode="auto">
              <a:xfrm>
                <a:off x="4049" y="2993"/>
                <a:ext cx="168" cy="93"/>
              </a:xfrm>
              <a:custGeom>
                <a:avLst/>
                <a:gdLst>
                  <a:gd name="T0" fmla="*/ 159 w 168"/>
                  <a:gd name="T1" fmla="*/ 9 h 93"/>
                  <a:gd name="T2" fmla="*/ 168 w 168"/>
                  <a:gd name="T3" fmla="*/ 9 h 93"/>
                  <a:gd name="T4" fmla="*/ 159 w 168"/>
                  <a:gd name="T5" fmla="*/ 9 h 93"/>
                  <a:gd name="T6" fmla="*/ 159 w 168"/>
                  <a:gd name="T7" fmla="*/ 0 h 93"/>
                  <a:gd name="T8" fmla="*/ 159 w 168"/>
                  <a:gd name="T9" fmla="*/ 9 h 93"/>
                  <a:gd name="T10" fmla="*/ 159 w 168"/>
                  <a:gd name="T11" fmla="*/ 9 h 93"/>
                  <a:gd name="T12" fmla="*/ 159 w 168"/>
                  <a:gd name="T13" fmla="*/ 9 h 93"/>
                  <a:gd name="T14" fmla="*/ 0 w 168"/>
                  <a:gd name="T15" fmla="*/ 93 h 93"/>
                  <a:gd name="T16" fmla="*/ 0 w 168"/>
                  <a:gd name="T17" fmla="*/ 93 h 93"/>
                  <a:gd name="T18" fmla="*/ 0 w 168"/>
                  <a:gd name="T19" fmla="*/ 93 h 93"/>
                  <a:gd name="T20" fmla="*/ 0 w 168"/>
                  <a:gd name="T21" fmla="*/ 93 h 93"/>
                  <a:gd name="T22" fmla="*/ 0 w 168"/>
                  <a:gd name="T23" fmla="*/ 93 h 93"/>
                  <a:gd name="T24" fmla="*/ 0 w 168"/>
                  <a:gd name="T25" fmla="*/ 85 h 93"/>
                  <a:gd name="T26" fmla="*/ 0 w 168"/>
                  <a:gd name="T27" fmla="*/ 85 h 93"/>
                  <a:gd name="T28" fmla="*/ 0 w 168"/>
                  <a:gd name="T29" fmla="*/ 85 h 93"/>
                  <a:gd name="T30" fmla="*/ 0 w 168"/>
                  <a:gd name="T31" fmla="*/ 85 h 93"/>
                  <a:gd name="T32" fmla="*/ 0 w 168"/>
                  <a:gd name="T33" fmla="*/ 85 h 93"/>
                  <a:gd name="T34" fmla="*/ 0 w 168"/>
                  <a:gd name="T35" fmla="*/ 85 h 93"/>
                  <a:gd name="T36" fmla="*/ 0 w 168"/>
                  <a:gd name="T37" fmla="*/ 8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 h="93">
                    <a:moveTo>
                      <a:pt x="159" y="9"/>
                    </a:moveTo>
                    <a:lnTo>
                      <a:pt x="168" y="9"/>
                    </a:lnTo>
                    <a:lnTo>
                      <a:pt x="159" y="9"/>
                    </a:lnTo>
                    <a:lnTo>
                      <a:pt x="159" y="0"/>
                    </a:lnTo>
                    <a:lnTo>
                      <a:pt x="159" y="9"/>
                    </a:lnTo>
                    <a:lnTo>
                      <a:pt x="159" y="9"/>
                    </a:lnTo>
                    <a:lnTo>
                      <a:pt x="159" y="9"/>
                    </a:lnTo>
                    <a:close/>
                    <a:moveTo>
                      <a:pt x="0" y="93"/>
                    </a:moveTo>
                    <a:lnTo>
                      <a:pt x="0" y="93"/>
                    </a:lnTo>
                    <a:lnTo>
                      <a:pt x="0" y="93"/>
                    </a:lnTo>
                    <a:lnTo>
                      <a:pt x="0" y="93"/>
                    </a:lnTo>
                    <a:lnTo>
                      <a:pt x="0" y="93"/>
                    </a:lnTo>
                    <a:close/>
                    <a:moveTo>
                      <a:pt x="0" y="85"/>
                    </a:moveTo>
                    <a:lnTo>
                      <a:pt x="0" y="85"/>
                    </a:lnTo>
                    <a:lnTo>
                      <a:pt x="0" y="85"/>
                    </a:lnTo>
                    <a:lnTo>
                      <a:pt x="0" y="85"/>
                    </a:lnTo>
                    <a:lnTo>
                      <a:pt x="0" y="85"/>
                    </a:lnTo>
                    <a:lnTo>
                      <a:pt x="0" y="85"/>
                    </a:lnTo>
                    <a:lnTo>
                      <a:pt x="0" y="85"/>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8">
                <a:extLst>
                  <a:ext uri="{FF2B5EF4-FFF2-40B4-BE49-F238E27FC236}">
                    <a16:creationId xmlns:a16="http://schemas.microsoft.com/office/drawing/2014/main" id="{1100D930-35FC-46E9-8E49-1E9E083DA65B}"/>
                  </a:ext>
                </a:extLst>
              </p:cNvPr>
              <p:cNvSpPr>
                <a:spLocks noEditPoints="1"/>
              </p:cNvSpPr>
              <p:nvPr/>
            </p:nvSpPr>
            <p:spPr bwMode="auto">
              <a:xfrm>
                <a:off x="4855" y="2665"/>
                <a:ext cx="42" cy="127"/>
              </a:xfrm>
              <a:custGeom>
                <a:avLst/>
                <a:gdLst>
                  <a:gd name="T0" fmla="*/ 2 w 5"/>
                  <a:gd name="T1" fmla="*/ 3 h 15"/>
                  <a:gd name="T2" fmla="*/ 2 w 5"/>
                  <a:gd name="T3" fmla="*/ 2 h 15"/>
                  <a:gd name="T4" fmla="*/ 2 w 5"/>
                  <a:gd name="T5" fmla="*/ 1 h 15"/>
                  <a:gd name="T6" fmla="*/ 2 w 5"/>
                  <a:gd name="T7" fmla="*/ 0 h 15"/>
                  <a:gd name="T8" fmla="*/ 1 w 5"/>
                  <a:gd name="T9" fmla="*/ 1 h 15"/>
                  <a:gd name="T10" fmla="*/ 1 w 5"/>
                  <a:gd name="T11" fmla="*/ 2 h 15"/>
                  <a:gd name="T12" fmla="*/ 1 w 5"/>
                  <a:gd name="T13" fmla="*/ 3 h 15"/>
                  <a:gd name="T14" fmla="*/ 1 w 5"/>
                  <a:gd name="T15" fmla="*/ 5 h 15"/>
                  <a:gd name="T16" fmla="*/ 1 w 5"/>
                  <a:gd name="T17" fmla="*/ 4 h 15"/>
                  <a:gd name="T18" fmla="*/ 1 w 5"/>
                  <a:gd name="T19" fmla="*/ 4 h 15"/>
                  <a:gd name="T20" fmla="*/ 2 w 5"/>
                  <a:gd name="T21" fmla="*/ 3 h 15"/>
                  <a:gd name="T22" fmla="*/ 1 w 5"/>
                  <a:gd name="T23" fmla="*/ 4 h 15"/>
                  <a:gd name="T24" fmla="*/ 1 w 5"/>
                  <a:gd name="T25" fmla="*/ 5 h 15"/>
                  <a:gd name="T26" fmla="*/ 1 w 5"/>
                  <a:gd name="T27" fmla="*/ 5 h 15"/>
                  <a:gd name="T28" fmla="*/ 1 w 5"/>
                  <a:gd name="T29" fmla="*/ 5 h 15"/>
                  <a:gd name="T30" fmla="*/ 0 w 5"/>
                  <a:gd name="T31" fmla="*/ 5 h 15"/>
                  <a:gd name="T32" fmla="*/ 1 w 5"/>
                  <a:gd name="T33" fmla="*/ 7 h 15"/>
                  <a:gd name="T34" fmla="*/ 1 w 5"/>
                  <a:gd name="T35" fmla="*/ 6 h 15"/>
                  <a:gd name="T36" fmla="*/ 1 w 5"/>
                  <a:gd name="T37" fmla="*/ 7 h 15"/>
                  <a:gd name="T38" fmla="*/ 2 w 5"/>
                  <a:gd name="T39" fmla="*/ 10 h 15"/>
                  <a:gd name="T40" fmla="*/ 2 w 5"/>
                  <a:gd name="T41" fmla="*/ 10 h 15"/>
                  <a:gd name="T42" fmla="*/ 3 w 5"/>
                  <a:gd name="T43" fmla="*/ 11 h 15"/>
                  <a:gd name="T44" fmla="*/ 3 w 5"/>
                  <a:gd name="T45" fmla="*/ 12 h 15"/>
                  <a:gd name="T46" fmla="*/ 3 w 5"/>
                  <a:gd name="T47" fmla="*/ 11 h 15"/>
                  <a:gd name="T48" fmla="*/ 3 w 5"/>
                  <a:gd name="T49" fmla="*/ 12 h 15"/>
                  <a:gd name="T50" fmla="*/ 4 w 5"/>
                  <a:gd name="T51" fmla="*/ 12 h 15"/>
                  <a:gd name="T52" fmla="*/ 4 w 5"/>
                  <a:gd name="T53" fmla="*/ 12 h 15"/>
                  <a:gd name="T54" fmla="*/ 3 w 5"/>
                  <a:gd name="T55" fmla="*/ 13 h 15"/>
                  <a:gd name="T56" fmla="*/ 3 w 5"/>
                  <a:gd name="T57" fmla="*/ 12 h 15"/>
                  <a:gd name="T58" fmla="*/ 3 w 5"/>
                  <a:gd name="T59" fmla="*/ 13 h 15"/>
                  <a:gd name="T60" fmla="*/ 4 w 5"/>
                  <a:gd name="T61" fmla="*/ 14 h 15"/>
                  <a:gd name="T62" fmla="*/ 4 w 5"/>
                  <a:gd name="T63" fmla="*/ 14 h 15"/>
                  <a:gd name="T64" fmla="*/ 4 w 5"/>
                  <a:gd name="T65" fmla="*/ 14 h 15"/>
                  <a:gd name="T66" fmla="*/ 4 w 5"/>
                  <a:gd name="T67" fmla="*/ 15 h 15"/>
                  <a:gd name="T68" fmla="*/ 4 w 5"/>
                  <a:gd name="T69" fmla="*/ 15 h 15"/>
                  <a:gd name="T70" fmla="*/ 4 w 5"/>
                  <a:gd name="T7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 h="15">
                    <a:moveTo>
                      <a:pt x="1" y="3"/>
                    </a:moveTo>
                    <a:cubicBezTo>
                      <a:pt x="2" y="3"/>
                      <a:pt x="2" y="3"/>
                      <a:pt x="2" y="3"/>
                    </a:cubicBezTo>
                    <a:cubicBezTo>
                      <a:pt x="2" y="2"/>
                      <a:pt x="2" y="2"/>
                      <a:pt x="2" y="2"/>
                    </a:cubicBezTo>
                    <a:cubicBezTo>
                      <a:pt x="2" y="2"/>
                      <a:pt x="2" y="2"/>
                      <a:pt x="2" y="2"/>
                    </a:cubicBezTo>
                    <a:cubicBezTo>
                      <a:pt x="2" y="1"/>
                      <a:pt x="2" y="1"/>
                      <a:pt x="2" y="1"/>
                    </a:cubicBezTo>
                    <a:cubicBezTo>
                      <a:pt x="2" y="1"/>
                      <a:pt x="2" y="1"/>
                      <a:pt x="2" y="1"/>
                    </a:cubicBezTo>
                    <a:cubicBezTo>
                      <a:pt x="2" y="1"/>
                      <a:pt x="2" y="1"/>
                      <a:pt x="2" y="1"/>
                    </a:cubicBezTo>
                    <a:cubicBezTo>
                      <a:pt x="2" y="0"/>
                      <a:pt x="2" y="0"/>
                      <a:pt x="2" y="0"/>
                    </a:cubicBezTo>
                    <a:cubicBezTo>
                      <a:pt x="2" y="0"/>
                      <a:pt x="2" y="0"/>
                      <a:pt x="2" y="0"/>
                    </a:cubicBezTo>
                    <a:cubicBezTo>
                      <a:pt x="1" y="1"/>
                      <a:pt x="1" y="1"/>
                      <a:pt x="1" y="1"/>
                    </a:cubicBezTo>
                    <a:cubicBezTo>
                      <a:pt x="1" y="1"/>
                      <a:pt x="1" y="1"/>
                      <a:pt x="1" y="1"/>
                    </a:cubicBezTo>
                    <a:cubicBezTo>
                      <a:pt x="1" y="2"/>
                      <a:pt x="1" y="2"/>
                      <a:pt x="1" y="2"/>
                    </a:cubicBezTo>
                    <a:cubicBezTo>
                      <a:pt x="1" y="2"/>
                      <a:pt x="1" y="2"/>
                      <a:pt x="1" y="2"/>
                    </a:cubicBezTo>
                    <a:cubicBezTo>
                      <a:pt x="1" y="3"/>
                      <a:pt x="1" y="3"/>
                      <a:pt x="1" y="3"/>
                    </a:cubicBezTo>
                    <a:cubicBezTo>
                      <a:pt x="1" y="3"/>
                      <a:pt x="1" y="3"/>
                      <a:pt x="1" y="3"/>
                    </a:cubicBezTo>
                    <a:close/>
                    <a:moveTo>
                      <a:pt x="1" y="5"/>
                    </a:moveTo>
                    <a:cubicBezTo>
                      <a:pt x="1" y="5"/>
                      <a:pt x="1" y="5"/>
                      <a:pt x="1" y="5"/>
                    </a:cubicBezTo>
                    <a:cubicBezTo>
                      <a:pt x="1" y="4"/>
                      <a:pt x="1" y="4"/>
                      <a:pt x="1" y="4"/>
                    </a:cubicBezTo>
                    <a:cubicBezTo>
                      <a:pt x="1" y="4"/>
                      <a:pt x="1" y="4"/>
                      <a:pt x="1" y="4"/>
                    </a:cubicBezTo>
                    <a:cubicBezTo>
                      <a:pt x="1" y="4"/>
                      <a:pt x="1" y="4"/>
                      <a:pt x="1" y="4"/>
                    </a:cubicBezTo>
                    <a:cubicBezTo>
                      <a:pt x="2" y="3"/>
                      <a:pt x="2" y="3"/>
                      <a:pt x="2" y="3"/>
                    </a:cubicBezTo>
                    <a:cubicBezTo>
                      <a:pt x="2" y="3"/>
                      <a:pt x="2" y="3"/>
                      <a:pt x="2" y="3"/>
                    </a:cubicBezTo>
                    <a:cubicBezTo>
                      <a:pt x="1" y="3"/>
                      <a:pt x="1" y="3"/>
                      <a:pt x="1" y="3"/>
                    </a:cubicBezTo>
                    <a:cubicBezTo>
                      <a:pt x="1" y="4"/>
                      <a:pt x="1" y="4"/>
                      <a:pt x="1" y="4"/>
                    </a:cubicBezTo>
                    <a:cubicBezTo>
                      <a:pt x="1" y="4"/>
                      <a:pt x="1" y="4"/>
                      <a:pt x="1" y="4"/>
                    </a:cubicBezTo>
                    <a:cubicBezTo>
                      <a:pt x="1" y="5"/>
                      <a:pt x="1" y="5"/>
                      <a:pt x="1" y="5"/>
                    </a:cubicBezTo>
                    <a:cubicBezTo>
                      <a:pt x="1" y="5"/>
                      <a:pt x="1" y="5"/>
                      <a:pt x="1" y="5"/>
                    </a:cubicBezTo>
                    <a:cubicBezTo>
                      <a:pt x="1" y="5"/>
                      <a:pt x="1" y="5"/>
                      <a:pt x="1" y="5"/>
                    </a:cubicBezTo>
                    <a:close/>
                    <a:moveTo>
                      <a:pt x="0" y="5"/>
                    </a:moveTo>
                    <a:cubicBezTo>
                      <a:pt x="1" y="5"/>
                      <a:pt x="1" y="5"/>
                      <a:pt x="1" y="5"/>
                    </a:cubicBezTo>
                    <a:cubicBezTo>
                      <a:pt x="0" y="5"/>
                      <a:pt x="0" y="5"/>
                      <a:pt x="0" y="5"/>
                    </a:cubicBezTo>
                    <a:cubicBezTo>
                      <a:pt x="0" y="5"/>
                      <a:pt x="0" y="5"/>
                      <a:pt x="0" y="5"/>
                    </a:cubicBezTo>
                    <a:close/>
                    <a:moveTo>
                      <a:pt x="1" y="7"/>
                    </a:moveTo>
                    <a:cubicBezTo>
                      <a:pt x="1" y="7"/>
                      <a:pt x="1" y="7"/>
                      <a:pt x="1" y="7"/>
                    </a:cubicBezTo>
                    <a:cubicBezTo>
                      <a:pt x="1" y="7"/>
                      <a:pt x="1" y="7"/>
                      <a:pt x="1" y="7"/>
                    </a:cubicBezTo>
                    <a:cubicBezTo>
                      <a:pt x="1" y="6"/>
                      <a:pt x="1" y="6"/>
                      <a:pt x="1" y="6"/>
                    </a:cubicBezTo>
                    <a:cubicBezTo>
                      <a:pt x="1" y="6"/>
                      <a:pt x="1" y="6"/>
                      <a:pt x="1" y="6"/>
                    </a:cubicBezTo>
                    <a:cubicBezTo>
                      <a:pt x="1" y="7"/>
                      <a:pt x="1" y="7"/>
                      <a:pt x="1" y="7"/>
                    </a:cubicBezTo>
                    <a:cubicBezTo>
                      <a:pt x="1" y="7"/>
                      <a:pt x="1" y="7"/>
                      <a:pt x="1" y="7"/>
                    </a:cubicBezTo>
                    <a:close/>
                    <a:moveTo>
                      <a:pt x="2" y="10"/>
                    </a:moveTo>
                    <a:cubicBezTo>
                      <a:pt x="2" y="10"/>
                      <a:pt x="2" y="10"/>
                      <a:pt x="2" y="10"/>
                    </a:cubicBezTo>
                    <a:cubicBezTo>
                      <a:pt x="2" y="10"/>
                      <a:pt x="2" y="10"/>
                      <a:pt x="2" y="10"/>
                    </a:cubicBezTo>
                    <a:cubicBezTo>
                      <a:pt x="2" y="10"/>
                      <a:pt x="2" y="10"/>
                      <a:pt x="2" y="10"/>
                    </a:cubicBezTo>
                    <a:close/>
                    <a:moveTo>
                      <a:pt x="3" y="11"/>
                    </a:moveTo>
                    <a:cubicBezTo>
                      <a:pt x="3" y="12"/>
                      <a:pt x="3" y="12"/>
                      <a:pt x="3" y="12"/>
                    </a:cubicBezTo>
                    <a:cubicBezTo>
                      <a:pt x="3" y="12"/>
                      <a:pt x="3" y="12"/>
                      <a:pt x="3" y="12"/>
                    </a:cubicBezTo>
                    <a:cubicBezTo>
                      <a:pt x="3" y="12"/>
                      <a:pt x="3" y="12"/>
                      <a:pt x="3" y="12"/>
                    </a:cubicBezTo>
                    <a:cubicBezTo>
                      <a:pt x="3" y="12"/>
                      <a:pt x="3" y="11"/>
                      <a:pt x="3" y="11"/>
                    </a:cubicBezTo>
                    <a:close/>
                    <a:moveTo>
                      <a:pt x="4" y="12"/>
                    </a:moveTo>
                    <a:cubicBezTo>
                      <a:pt x="3" y="12"/>
                      <a:pt x="3" y="12"/>
                      <a:pt x="3" y="12"/>
                    </a:cubicBezTo>
                    <a:cubicBezTo>
                      <a:pt x="4" y="12"/>
                      <a:pt x="4" y="12"/>
                      <a:pt x="4" y="12"/>
                    </a:cubicBezTo>
                    <a:cubicBezTo>
                      <a:pt x="4" y="12"/>
                      <a:pt x="4" y="12"/>
                      <a:pt x="4" y="12"/>
                    </a:cubicBezTo>
                    <a:cubicBezTo>
                      <a:pt x="4" y="12"/>
                      <a:pt x="4" y="12"/>
                      <a:pt x="4" y="12"/>
                    </a:cubicBezTo>
                    <a:cubicBezTo>
                      <a:pt x="4" y="12"/>
                      <a:pt x="4" y="12"/>
                      <a:pt x="4" y="12"/>
                    </a:cubicBezTo>
                    <a:close/>
                    <a:moveTo>
                      <a:pt x="3" y="13"/>
                    </a:moveTo>
                    <a:cubicBezTo>
                      <a:pt x="3" y="13"/>
                      <a:pt x="3" y="13"/>
                      <a:pt x="3" y="13"/>
                    </a:cubicBezTo>
                    <a:cubicBezTo>
                      <a:pt x="4" y="13"/>
                      <a:pt x="4" y="13"/>
                      <a:pt x="4" y="13"/>
                    </a:cubicBezTo>
                    <a:cubicBezTo>
                      <a:pt x="3" y="12"/>
                      <a:pt x="3" y="12"/>
                      <a:pt x="3" y="12"/>
                    </a:cubicBezTo>
                    <a:cubicBezTo>
                      <a:pt x="3" y="13"/>
                      <a:pt x="3" y="13"/>
                      <a:pt x="3" y="13"/>
                    </a:cubicBezTo>
                    <a:cubicBezTo>
                      <a:pt x="3" y="13"/>
                      <a:pt x="3" y="13"/>
                      <a:pt x="3" y="13"/>
                    </a:cubicBezTo>
                    <a:close/>
                    <a:moveTo>
                      <a:pt x="4" y="14"/>
                    </a:moveTo>
                    <a:cubicBezTo>
                      <a:pt x="4" y="14"/>
                      <a:pt x="4" y="14"/>
                      <a:pt x="4" y="14"/>
                    </a:cubicBezTo>
                    <a:cubicBezTo>
                      <a:pt x="4" y="14"/>
                      <a:pt x="4" y="14"/>
                      <a:pt x="4" y="14"/>
                    </a:cubicBezTo>
                    <a:cubicBezTo>
                      <a:pt x="4" y="14"/>
                      <a:pt x="4" y="14"/>
                      <a:pt x="4" y="14"/>
                    </a:cubicBezTo>
                    <a:cubicBezTo>
                      <a:pt x="4" y="14"/>
                      <a:pt x="4" y="14"/>
                      <a:pt x="4" y="14"/>
                    </a:cubicBezTo>
                    <a:close/>
                    <a:moveTo>
                      <a:pt x="4" y="14"/>
                    </a:moveTo>
                    <a:cubicBezTo>
                      <a:pt x="4" y="14"/>
                      <a:pt x="4" y="14"/>
                      <a:pt x="4" y="14"/>
                    </a:cubicBezTo>
                    <a:cubicBezTo>
                      <a:pt x="4" y="15"/>
                      <a:pt x="4" y="15"/>
                      <a:pt x="4" y="15"/>
                    </a:cubicBezTo>
                    <a:cubicBezTo>
                      <a:pt x="4" y="15"/>
                      <a:pt x="4" y="15"/>
                      <a:pt x="4" y="15"/>
                    </a:cubicBezTo>
                    <a:cubicBezTo>
                      <a:pt x="4" y="15"/>
                      <a:pt x="4" y="15"/>
                      <a:pt x="4" y="15"/>
                    </a:cubicBezTo>
                    <a:cubicBezTo>
                      <a:pt x="5" y="15"/>
                      <a:pt x="5" y="15"/>
                      <a:pt x="5" y="15"/>
                    </a:cubicBezTo>
                    <a:cubicBezTo>
                      <a:pt x="4" y="15"/>
                      <a:pt x="4" y="15"/>
                      <a:pt x="4" y="15"/>
                    </a:cubicBezTo>
                    <a:cubicBezTo>
                      <a:pt x="4" y="14"/>
                      <a:pt x="4" y="14"/>
                      <a:pt x="4" y="14"/>
                    </a:cubicBez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Freeform 9">
                <a:extLst>
                  <a:ext uri="{FF2B5EF4-FFF2-40B4-BE49-F238E27FC236}">
                    <a16:creationId xmlns:a16="http://schemas.microsoft.com/office/drawing/2014/main" id="{7DA4F49B-A6B1-4654-A581-EF1089289328}"/>
                  </a:ext>
                </a:extLst>
              </p:cNvPr>
              <p:cNvSpPr>
                <a:spLocks noEditPoints="1"/>
              </p:cNvSpPr>
              <p:nvPr/>
            </p:nvSpPr>
            <p:spPr bwMode="auto">
              <a:xfrm>
                <a:off x="5779" y="2632"/>
                <a:ext cx="17" cy="42"/>
              </a:xfrm>
              <a:custGeom>
                <a:avLst/>
                <a:gdLst>
                  <a:gd name="T0" fmla="*/ 17 w 17"/>
                  <a:gd name="T1" fmla="*/ 0 h 42"/>
                  <a:gd name="T2" fmla="*/ 17 w 17"/>
                  <a:gd name="T3" fmla="*/ 0 h 42"/>
                  <a:gd name="T4" fmla="*/ 17 w 17"/>
                  <a:gd name="T5" fmla="*/ 8 h 42"/>
                  <a:gd name="T6" fmla="*/ 17 w 17"/>
                  <a:gd name="T7" fmla="*/ 0 h 42"/>
                  <a:gd name="T8" fmla="*/ 17 w 17"/>
                  <a:gd name="T9" fmla="*/ 0 h 42"/>
                  <a:gd name="T10" fmla="*/ 17 w 17"/>
                  <a:gd name="T11" fmla="*/ 0 h 42"/>
                  <a:gd name="T12" fmla="*/ 17 w 17"/>
                  <a:gd name="T13" fmla="*/ 0 h 42"/>
                  <a:gd name="T14" fmla="*/ 9 w 17"/>
                  <a:gd name="T15" fmla="*/ 25 h 42"/>
                  <a:gd name="T16" fmla="*/ 9 w 17"/>
                  <a:gd name="T17" fmla="*/ 17 h 42"/>
                  <a:gd name="T18" fmla="*/ 17 w 17"/>
                  <a:gd name="T19" fmla="*/ 25 h 42"/>
                  <a:gd name="T20" fmla="*/ 9 w 17"/>
                  <a:gd name="T21" fmla="*/ 25 h 42"/>
                  <a:gd name="T22" fmla="*/ 9 w 17"/>
                  <a:gd name="T23" fmla="*/ 25 h 42"/>
                  <a:gd name="T24" fmla="*/ 9 w 17"/>
                  <a:gd name="T25" fmla="*/ 25 h 42"/>
                  <a:gd name="T26" fmla="*/ 0 w 17"/>
                  <a:gd name="T27" fmla="*/ 33 h 42"/>
                  <a:gd name="T28" fmla="*/ 0 w 17"/>
                  <a:gd name="T29" fmla="*/ 33 h 42"/>
                  <a:gd name="T30" fmla="*/ 0 w 17"/>
                  <a:gd name="T31" fmla="*/ 33 h 42"/>
                  <a:gd name="T32" fmla="*/ 9 w 17"/>
                  <a:gd name="T33" fmla="*/ 33 h 42"/>
                  <a:gd name="T34" fmla="*/ 0 w 17"/>
                  <a:gd name="T35" fmla="*/ 42 h 42"/>
                  <a:gd name="T36" fmla="*/ 0 w 17"/>
                  <a:gd name="T37" fmla="*/ 42 h 42"/>
                  <a:gd name="T38" fmla="*/ 0 w 17"/>
                  <a:gd name="T39" fmla="*/ 33 h 42"/>
                  <a:gd name="T40" fmla="*/ 0 w 17"/>
                  <a:gd name="T41"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42">
                    <a:moveTo>
                      <a:pt x="17" y="0"/>
                    </a:moveTo>
                    <a:lnTo>
                      <a:pt x="17" y="0"/>
                    </a:lnTo>
                    <a:lnTo>
                      <a:pt x="17" y="8"/>
                    </a:lnTo>
                    <a:lnTo>
                      <a:pt x="17" y="0"/>
                    </a:lnTo>
                    <a:lnTo>
                      <a:pt x="17" y="0"/>
                    </a:lnTo>
                    <a:lnTo>
                      <a:pt x="17" y="0"/>
                    </a:lnTo>
                    <a:lnTo>
                      <a:pt x="17" y="0"/>
                    </a:lnTo>
                    <a:close/>
                    <a:moveTo>
                      <a:pt x="9" y="25"/>
                    </a:moveTo>
                    <a:lnTo>
                      <a:pt x="9" y="17"/>
                    </a:lnTo>
                    <a:lnTo>
                      <a:pt x="17" y="25"/>
                    </a:lnTo>
                    <a:lnTo>
                      <a:pt x="9" y="25"/>
                    </a:lnTo>
                    <a:lnTo>
                      <a:pt x="9" y="25"/>
                    </a:lnTo>
                    <a:lnTo>
                      <a:pt x="9" y="25"/>
                    </a:lnTo>
                    <a:close/>
                    <a:moveTo>
                      <a:pt x="0" y="33"/>
                    </a:moveTo>
                    <a:lnTo>
                      <a:pt x="0" y="33"/>
                    </a:lnTo>
                    <a:lnTo>
                      <a:pt x="0" y="33"/>
                    </a:lnTo>
                    <a:lnTo>
                      <a:pt x="9" y="33"/>
                    </a:lnTo>
                    <a:lnTo>
                      <a:pt x="0" y="42"/>
                    </a:lnTo>
                    <a:lnTo>
                      <a:pt x="0" y="42"/>
                    </a:lnTo>
                    <a:lnTo>
                      <a:pt x="0" y="33"/>
                    </a:lnTo>
                    <a:lnTo>
                      <a:pt x="0" y="33"/>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 name="Freeform 10">
                <a:extLst>
                  <a:ext uri="{FF2B5EF4-FFF2-40B4-BE49-F238E27FC236}">
                    <a16:creationId xmlns:a16="http://schemas.microsoft.com/office/drawing/2014/main" id="{41975989-507F-40BD-BFAA-AA40E9DDE361}"/>
                  </a:ext>
                </a:extLst>
              </p:cNvPr>
              <p:cNvSpPr>
                <a:spLocks noEditPoints="1"/>
              </p:cNvSpPr>
              <p:nvPr/>
            </p:nvSpPr>
            <p:spPr bwMode="auto">
              <a:xfrm>
                <a:off x="3620" y="739"/>
                <a:ext cx="2319" cy="1396"/>
              </a:xfrm>
              <a:custGeom>
                <a:avLst/>
                <a:gdLst>
                  <a:gd name="T0" fmla="*/ 211 w 276"/>
                  <a:gd name="T1" fmla="*/ 136 h 166"/>
                  <a:gd name="T2" fmla="*/ 193 w 276"/>
                  <a:gd name="T3" fmla="*/ 118 h 166"/>
                  <a:gd name="T4" fmla="*/ 172 w 276"/>
                  <a:gd name="T5" fmla="*/ 133 h 166"/>
                  <a:gd name="T6" fmla="*/ 134 w 276"/>
                  <a:gd name="T7" fmla="*/ 134 h 166"/>
                  <a:gd name="T8" fmla="*/ 94 w 276"/>
                  <a:gd name="T9" fmla="*/ 127 h 166"/>
                  <a:gd name="T10" fmla="*/ 69 w 276"/>
                  <a:gd name="T11" fmla="*/ 131 h 166"/>
                  <a:gd name="T12" fmla="*/ 47 w 276"/>
                  <a:gd name="T13" fmla="*/ 141 h 166"/>
                  <a:gd name="T14" fmla="*/ 40 w 276"/>
                  <a:gd name="T15" fmla="*/ 165 h 166"/>
                  <a:gd name="T16" fmla="*/ 23 w 276"/>
                  <a:gd name="T17" fmla="*/ 141 h 166"/>
                  <a:gd name="T18" fmla="*/ 4 w 276"/>
                  <a:gd name="T19" fmla="*/ 111 h 166"/>
                  <a:gd name="T20" fmla="*/ 7 w 276"/>
                  <a:gd name="T21" fmla="*/ 79 h 166"/>
                  <a:gd name="T22" fmla="*/ 10 w 276"/>
                  <a:gd name="T23" fmla="*/ 90 h 166"/>
                  <a:gd name="T24" fmla="*/ 28 w 276"/>
                  <a:gd name="T25" fmla="*/ 87 h 166"/>
                  <a:gd name="T26" fmla="*/ 43 w 276"/>
                  <a:gd name="T27" fmla="*/ 79 h 166"/>
                  <a:gd name="T28" fmla="*/ 68 w 276"/>
                  <a:gd name="T29" fmla="*/ 74 h 166"/>
                  <a:gd name="T30" fmla="*/ 75 w 276"/>
                  <a:gd name="T31" fmla="*/ 75 h 166"/>
                  <a:gd name="T32" fmla="*/ 82 w 276"/>
                  <a:gd name="T33" fmla="*/ 73 h 166"/>
                  <a:gd name="T34" fmla="*/ 80 w 276"/>
                  <a:gd name="T35" fmla="*/ 57 h 166"/>
                  <a:gd name="T36" fmla="*/ 83 w 276"/>
                  <a:gd name="T37" fmla="*/ 48 h 166"/>
                  <a:gd name="T38" fmla="*/ 91 w 276"/>
                  <a:gd name="T39" fmla="*/ 32 h 166"/>
                  <a:gd name="T40" fmla="*/ 104 w 276"/>
                  <a:gd name="T41" fmla="*/ 21 h 166"/>
                  <a:gd name="T42" fmla="*/ 121 w 276"/>
                  <a:gd name="T43" fmla="*/ 31 h 166"/>
                  <a:gd name="T44" fmla="*/ 129 w 276"/>
                  <a:gd name="T45" fmla="*/ 38 h 166"/>
                  <a:gd name="T46" fmla="*/ 155 w 276"/>
                  <a:gd name="T47" fmla="*/ 36 h 166"/>
                  <a:gd name="T48" fmla="*/ 175 w 276"/>
                  <a:gd name="T49" fmla="*/ 34 h 166"/>
                  <a:gd name="T50" fmla="*/ 194 w 276"/>
                  <a:gd name="T51" fmla="*/ 30 h 166"/>
                  <a:gd name="T52" fmla="*/ 235 w 276"/>
                  <a:gd name="T53" fmla="*/ 31 h 166"/>
                  <a:gd name="T54" fmla="*/ 261 w 276"/>
                  <a:gd name="T55" fmla="*/ 25 h 166"/>
                  <a:gd name="T56" fmla="*/ 273 w 276"/>
                  <a:gd name="T57" fmla="*/ 32 h 166"/>
                  <a:gd name="T58" fmla="*/ 265 w 276"/>
                  <a:gd name="T59" fmla="*/ 43 h 166"/>
                  <a:gd name="T60" fmla="*/ 267 w 276"/>
                  <a:gd name="T61" fmla="*/ 62 h 166"/>
                  <a:gd name="T62" fmla="*/ 253 w 276"/>
                  <a:gd name="T63" fmla="*/ 82 h 166"/>
                  <a:gd name="T64" fmla="*/ 257 w 276"/>
                  <a:gd name="T65" fmla="*/ 113 h 166"/>
                  <a:gd name="T66" fmla="*/ 247 w 276"/>
                  <a:gd name="T67" fmla="*/ 68 h 166"/>
                  <a:gd name="T68" fmla="*/ 235 w 276"/>
                  <a:gd name="T69" fmla="*/ 76 h 166"/>
                  <a:gd name="T70" fmla="*/ 220 w 276"/>
                  <a:gd name="T71" fmla="*/ 88 h 166"/>
                  <a:gd name="T72" fmla="*/ 217 w 276"/>
                  <a:gd name="T73" fmla="*/ 111 h 166"/>
                  <a:gd name="T74" fmla="*/ 219 w 276"/>
                  <a:gd name="T75" fmla="*/ 151 h 166"/>
                  <a:gd name="T76" fmla="*/ 19 w 276"/>
                  <a:gd name="T77" fmla="*/ 17 h 166"/>
                  <a:gd name="T78" fmla="*/ 26 w 276"/>
                  <a:gd name="T79" fmla="*/ 10 h 166"/>
                  <a:gd name="T80" fmla="*/ 23 w 276"/>
                  <a:gd name="T81" fmla="*/ 17 h 166"/>
                  <a:gd name="T82" fmla="*/ 25 w 276"/>
                  <a:gd name="T83" fmla="*/ 17 h 166"/>
                  <a:gd name="T84" fmla="*/ 31 w 276"/>
                  <a:gd name="T85" fmla="*/ 14 h 166"/>
                  <a:gd name="T86" fmla="*/ 40 w 276"/>
                  <a:gd name="T87" fmla="*/ 57 h 166"/>
                  <a:gd name="T88" fmla="*/ 48 w 276"/>
                  <a:gd name="T89" fmla="*/ 37 h 166"/>
                  <a:gd name="T90" fmla="*/ 38 w 276"/>
                  <a:gd name="T91" fmla="*/ 53 h 166"/>
                  <a:gd name="T92" fmla="*/ 36 w 276"/>
                  <a:gd name="T93" fmla="*/ 60 h 166"/>
                  <a:gd name="T94" fmla="*/ 46 w 276"/>
                  <a:gd name="T95" fmla="*/ 70 h 166"/>
                  <a:gd name="T96" fmla="*/ 88 w 276"/>
                  <a:gd name="T97" fmla="*/ 63 h 166"/>
                  <a:gd name="T98" fmla="*/ 69 w 276"/>
                  <a:gd name="T99" fmla="*/ 55 h 166"/>
                  <a:gd name="T100" fmla="*/ 74 w 276"/>
                  <a:gd name="T101" fmla="*/ 36 h 166"/>
                  <a:gd name="T102" fmla="*/ 90 w 276"/>
                  <a:gd name="T103" fmla="*/ 26 h 166"/>
                  <a:gd name="T104" fmla="*/ 68 w 276"/>
                  <a:gd name="T105" fmla="*/ 2 h 166"/>
                  <a:gd name="T106" fmla="*/ 79 w 276"/>
                  <a:gd name="T107" fmla="*/ 12 h 166"/>
                  <a:gd name="T108" fmla="*/ 170 w 276"/>
                  <a:gd name="T109" fmla="*/ 8 h 166"/>
                  <a:gd name="T110" fmla="*/ 154 w 276"/>
                  <a:gd name="T111" fmla="*/ 12 h 166"/>
                  <a:gd name="T112" fmla="*/ 92 w 276"/>
                  <a:gd name="T113" fmla="*/ 9 h 166"/>
                  <a:gd name="T114" fmla="*/ 125 w 276"/>
                  <a:gd name="T115" fmla="*/ 34 h 166"/>
                  <a:gd name="T116" fmla="*/ 218 w 276"/>
                  <a:gd name="T117" fmla="*/ 32 h 166"/>
                  <a:gd name="T118" fmla="*/ 233 w 276"/>
                  <a:gd name="T119" fmla="*/ 126 h 166"/>
                  <a:gd name="T120" fmla="*/ 231 w 276"/>
                  <a:gd name="T121" fmla="*/ 134 h 166"/>
                  <a:gd name="T122" fmla="*/ 255 w 276"/>
                  <a:gd name="T123" fmla="*/ 84 h 166"/>
                  <a:gd name="T124" fmla="*/ 254 w 276"/>
                  <a:gd name="T125" fmla="*/ 12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6" h="166">
                    <a:moveTo>
                      <a:pt x="214" y="152"/>
                    </a:moveTo>
                    <a:cubicBezTo>
                      <a:pt x="214" y="152"/>
                      <a:pt x="214" y="152"/>
                      <a:pt x="214" y="152"/>
                    </a:cubicBezTo>
                    <a:cubicBezTo>
                      <a:pt x="213" y="152"/>
                      <a:pt x="213" y="152"/>
                      <a:pt x="213" y="152"/>
                    </a:cubicBezTo>
                    <a:cubicBezTo>
                      <a:pt x="213" y="152"/>
                      <a:pt x="213" y="152"/>
                      <a:pt x="213" y="152"/>
                    </a:cubicBezTo>
                    <a:cubicBezTo>
                      <a:pt x="214" y="152"/>
                      <a:pt x="214" y="152"/>
                      <a:pt x="214" y="152"/>
                    </a:cubicBezTo>
                    <a:cubicBezTo>
                      <a:pt x="214" y="151"/>
                      <a:pt x="214" y="151"/>
                      <a:pt x="214" y="151"/>
                    </a:cubicBezTo>
                    <a:cubicBezTo>
                      <a:pt x="213" y="151"/>
                      <a:pt x="213" y="151"/>
                      <a:pt x="213" y="151"/>
                    </a:cubicBezTo>
                    <a:cubicBezTo>
                      <a:pt x="213" y="151"/>
                      <a:pt x="213" y="151"/>
                      <a:pt x="213" y="151"/>
                    </a:cubicBezTo>
                    <a:cubicBezTo>
                      <a:pt x="213" y="151"/>
                      <a:pt x="213" y="151"/>
                      <a:pt x="213" y="151"/>
                    </a:cubicBezTo>
                    <a:cubicBezTo>
                      <a:pt x="214" y="151"/>
                      <a:pt x="214" y="151"/>
                      <a:pt x="214" y="151"/>
                    </a:cubicBezTo>
                    <a:cubicBezTo>
                      <a:pt x="214" y="151"/>
                      <a:pt x="214" y="151"/>
                      <a:pt x="214" y="151"/>
                    </a:cubicBezTo>
                    <a:cubicBezTo>
                      <a:pt x="214" y="151"/>
                      <a:pt x="214" y="151"/>
                      <a:pt x="214" y="151"/>
                    </a:cubicBezTo>
                    <a:cubicBezTo>
                      <a:pt x="214" y="150"/>
                      <a:pt x="214" y="150"/>
                      <a:pt x="214" y="150"/>
                    </a:cubicBezTo>
                    <a:cubicBezTo>
                      <a:pt x="214" y="150"/>
                      <a:pt x="214" y="150"/>
                      <a:pt x="214" y="150"/>
                    </a:cubicBezTo>
                    <a:cubicBezTo>
                      <a:pt x="214" y="150"/>
                      <a:pt x="214" y="150"/>
                      <a:pt x="214" y="150"/>
                    </a:cubicBezTo>
                    <a:cubicBezTo>
                      <a:pt x="214" y="150"/>
                      <a:pt x="214" y="150"/>
                      <a:pt x="214" y="150"/>
                    </a:cubicBezTo>
                    <a:cubicBezTo>
                      <a:pt x="214" y="149"/>
                      <a:pt x="214" y="149"/>
                      <a:pt x="214" y="149"/>
                    </a:cubicBezTo>
                    <a:cubicBezTo>
                      <a:pt x="214" y="149"/>
                      <a:pt x="214" y="149"/>
                      <a:pt x="214" y="149"/>
                    </a:cubicBezTo>
                    <a:cubicBezTo>
                      <a:pt x="214" y="149"/>
                      <a:pt x="214" y="149"/>
                      <a:pt x="214" y="149"/>
                    </a:cubicBezTo>
                    <a:cubicBezTo>
                      <a:pt x="214" y="148"/>
                      <a:pt x="214" y="148"/>
                      <a:pt x="214" y="148"/>
                    </a:cubicBezTo>
                    <a:cubicBezTo>
                      <a:pt x="214" y="148"/>
                      <a:pt x="214" y="148"/>
                      <a:pt x="214" y="148"/>
                    </a:cubicBezTo>
                    <a:cubicBezTo>
                      <a:pt x="214" y="147"/>
                      <a:pt x="214" y="147"/>
                      <a:pt x="214" y="147"/>
                    </a:cubicBezTo>
                    <a:cubicBezTo>
                      <a:pt x="214" y="147"/>
                      <a:pt x="214" y="147"/>
                      <a:pt x="214" y="147"/>
                    </a:cubicBezTo>
                    <a:cubicBezTo>
                      <a:pt x="214" y="146"/>
                      <a:pt x="214" y="146"/>
                      <a:pt x="214" y="146"/>
                    </a:cubicBezTo>
                    <a:cubicBezTo>
                      <a:pt x="214" y="146"/>
                      <a:pt x="214" y="146"/>
                      <a:pt x="214" y="146"/>
                    </a:cubicBezTo>
                    <a:cubicBezTo>
                      <a:pt x="213" y="146"/>
                      <a:pt x="213" y="146"/>
                      <a:pt x="213" y="146"/>
                    </a:cubicBezTo>
                    <a:cubicBezTo>
                      <a:pt x="213" y="145"/>
                      <a:pt x="213" y="145"/>
                      <a:pt x="213" y="145"/>
                    </a:cubicBezTo>
                    <a:cubicBezTo>
                      <a:pt x="213" y="145"/>
                      <a:pt x="213" y="145"/>
                      <a:pt x="213" y="145"/>
                    </a:cubicBezTo>
                    <a:cubicBezTo>
                      <a:pt x="213" y="144"/>
                      <a:pt x="213" y="144"/>
                      <a:pt x="213" y="144"/>
                    </a:cubicBezTo>
                    <a:cubicBezTo>
                      <a:pt x="213" y="144"/>
                      <a:pt x="213" y="144"/>
                      <a:pt x="213" y="144"/>
                    </a:cubicBezTo>
                    <a:cubicBezTo>
                      <a:pt x="213" y="144"/>
                      <a:pt x="213" y="144"/>
                      <a:pt x="213" y="144"/>
                    </a:cubicBezTo>
                    <a:cubicBezTo>
                      <a:pt x="214" y="144"/>
                      <a:pt x="214" y="144"/>
                      <a:pt x="214" y="144"/>
                    </a:cubicBezTo>
                    <a:cubicBezTo>
                      <a:pt x="214" y="144"/>
                      <a:pt x="214" y="144"/>
                      <a:pt x="214" y="144"/>
                    </a:cubicBezTo>
                    <a:cubicBezTo>
                      <a:pt x="214" y="143"/>
                      <a:pt x="214" y="143"/>
                      <a:pt x="214" y="143"/>
                    </a:cubicBezTo>
                    <a:cubicBezTo>
                      <a:pt x="214" y="143"/>
                      <a:pt x="214" y="143"/>
                      <a:pt x="214" y="143"/>
                    </a:cubicBezTo>
                    <a:cubicBezTo>
                      <a:pt x="215" y="143"/>
                      <a:pt x="215" y="143"/>
                      <a:pt x="215" y="143"/>
                    </a:cubicBezTo>
                    <a:cubicBezTo>
                      <a:pt x="215" y="143"/>
                      <a:pt x="215" y="143"/>
                      <a:pt x="215" y="143"/>
                    </a:cubicBezTo>
                    <a:cubicBezTo>
                      <a:pt x="216" y="144"/>
                      <a:pt x="216" y="144"/>
                      <a:pt x="216" y="144"/>
                    </a:cubicBezTo>
                    <a:cubicBezTo>
                      <a:pt x="216" y="144"/>
                      <a:pt x="216" y="144"/>
                      <a:pt x="216" y="144"/>
                    </a:cubicBezTo>
                    <a:cubicBezTo>
                      <a:pt x="217" y="144"/>
                      <a:pt x="217" y="144"/>
                      <a:pt x="217" y="144"/>
                    </a:cubicBezTo>
                    <a:cubicBezTo>
                      <a:pt x="217" y="143"/>
                      <a:pt x="217" y="143"/>
                      <a:pt x="217" y="143"/>
                    </a:cubicBezTo>
                    <a:cubicBezTo>
                      <a:pt x="217" y="143"/>
                      <a:pt x="217" y="143"/>
                      <a:pt x="217" y="143"/>
                    </a:cubicBezTo>
                    <a:cubicBezTo>
                      <a:pt x="217" y="143"/>
                      <a:pt x="217" y="143"/>
                      <a:pt x="217" y="143"/>
                    </a:cubicBezTo>
                    <a:cubicBezTo>
                      <a:pt x="217" y="143"/>
                      <a:pt x="217" y="143"/>
                      <a:pt x="217" y="143"/>
                    </a:cubicBezTo>
                    <a:cubicBezTo>
                      <a:pt x="217" y="142"/>
                      <a:pt x="217" y="142"/>
                      <a:pt x="217" y="142"/>
                    </a:cubicBezTo>
                    <a:cubicBezTo>
                      <a:pt x="217" y="142"/>
                      <a:pt x="217" y="142"/>
                      <a:pt x="217" y="142"/>
                    </a:cubicBezTo>
                    <a:cubicBezTo>
                      <a:pt x="216" y="142"/>
                      <a:pt x="216" y="142"/>
                      <a:pt x="216" y="142"/>
                    </a:cubicBezTo>
                    <a:cubicBezTo>
                      <a:pt x="217" y="142"/>
                      <a:pt x="217" y="142"/>
                      <a:pt x="217" y="142"/>
                    </a:cubicBezTo>
                    <a:cubicBezTo>
                      <a:pt x="217" y="141"/>
                      <a:pt x="217" y="141"/>
                      <a:pt x="217" y="141"/>
                    </a:cubicBezTo>
                    <a:cubicBezTo>
                      <a:pt x="217" y="141"/>
                      <a:pt x="217" y="141"/>
                      <a:pt x="217" y="141"/>
                    </a:cubicBezTo>
                    <a:cubicBezTo>
                      <a:pt x="217" y="141"/>
                      <a:pt x="217" y="141"/>
                      <a:pt x="217" y="141"/>
                    </a:cubicBezTo>
                    <a:cubicBezTo>
                      <a:pt x="217" y="141"/>
                      <a:pt x="217" y="141"/>
                      <a:pt x="217" y="141"/>
                    </a:cubicBezTo>
                    <a:cubicBezTo>
                      <a:pt x="217" y="141"/>
                      <a:pt x="217" y="141"/>
                      <a:pt x="217" y="141"/>
                    </a:cubicBezTo>
                    <a:cubicBezTo>
                      <a:pt x="217" y="140"/>
                      <a:pt x="217" y="140"/>
                      <a:pt x="217" y="140"/>
                    </a:cubicBezTo>
                    <a:cubicBezTo>
                      <a:pt x="217" y="140"/>
                      <a:pt x="217" y="140"/>
                      <a:pt x="217" y="140"/>
                    </a:cubicBezTo>
                    <a:cubicBezTo>
                      <a:pt x="217" y="140"/>
                      <a:pt x="217" y="140"/>
                      <a:pt x="217" y="140"/>
                    </a:cubicBezTo>
                    <a:cubicBezTo>
                      <a:pt x="217" y="140"/>
                      <a:pt x="217" y="140"/>
                      <a:pt x="217" y="140"/>
                    </a:cubicBezTo>
                    <a:cubicBezTo>
                      <a:pt x="217" y="140"/>
                      <a:pt x="217" y="140"/>
                      <a:pt x="217" y="140"/>
                    </a:cubicBezTo>
                    <a:cubicBezTo>
                      <a:pt x="217" y="139"/>
                      <a:pt x="217" y="139"/>
                      <a:pt x="217" y="139"/>
                    </a:cubicBezTo>
                    <a:cubicBezTo>
                      <a:pt x="217" y="139"/>
                      <a:pt x="217" y="139"/>
                      <a:pt x="217" y="139"/>
                    </a:cubicBezTo>
                    <a:cubicBezTo>
                      <a:pt x="217" y="139"/>
                      <a:pt x="217" y="139"/>
                      <a:pt x="217" y="139"/>
                    </a:cubicBezTo>
                    <a:cubicBezTo>
                      <a:pt x="217" y="138"/>
                      <a:pt x="217" y="138"/>
                      <a:pt x="217" y="138"/>
                    </a:cubicBezTo>
                    <a:cubicBezTo>
                      <a:pt x="217" y="138"/>
                      <a:pt x="217" y="138"/>
                      <a:pt x="217" y="138"/>
                    </a:cubicBezTo>
                    <a:cubicBezTo>
                      <a:pt x="217" y="138"/>
                      <a:pt x="217" y="138"/>
                      <a:pt x="217" y="138"/>
                    </a:cubicBezTo>
                    <a:cubicBezTo>
                      <a:pt x="217" y="138"/>
                      <a:pt x="217" y="138"/>
                      <a:pt x="217" y="138"/>
                    </a:cubicBezTo>
                    <a:cubicBezTo>
                      <a:pt x="217" y="138"/>
                      <a:pt x="217" y="138"/>
                      <a:pt x="217" y="138"/>
                    </a:cubicBezTo>
                    <a:cubicBezTo>
                      <a:pt x="217" y="138"/>
                      <a:pt x="217" y="138"/>
                      <a:pt x="217" y="138"/>
                    </a:cubicBezTo>
                    <a:cubicBezTo>
                      <a:pt x="217" y="137"/>
                      <a:pt x="217" y="137"/>
                      <a:pt x="217" y="137"/>
                    </a:cubicBezTo>
                    <a:cubicBezTo>
                      <a:pt x="217" y="137"/>
                      <a:pt x="217" y="137"/>
                      <a:pt x="217" y="137"/>
                    </a:cubicBezTo>
                    <a:cubicBezTo>
                      <a:pt x="217" y="137"/>
                      <a:pt x="217" y="137"/>
                      <a:pt x="217" y="137"/>
                    </a:cubicBezTo>
                    <a:cubicBezTo>
                      <a:pt x="217" y="137"/>
                      <a:pt x="217" y="137"/>
                      <a:pt x="217" y="137"/>
                    </a:cubicBezTo>
                    <a:cubicBezTo>
                      <a:pt x="217" y="136"/>
                      <a:pt x="217" y="136"/>
                      <a:pt x="217" y="136"/>
                    </a:cubicBezTo>
                    <a:cubicBezTo>
                      <a:pt x="216" y="136"/>
                      <a:pt x="216" y="136"/>
                      <a:pt x="216" y="136"/>
                    </a:cubicBezTo>
                    <a:cubicBezTo>
                      <a:pt x="216" y="136"/>
                      <a:pt x="216" y="136"/>
                      <a:pt x="216" y="136"/>
                    </a:cubicBezTo>
                    <a:cubicBezTo>
                      <a:pt x="217" y="136"/>
                      <a:pt x="217" y="136"/>
                      <a:pt x="217" y="136"/>
                    </a:cubicBezTo>
                    <a:cubicBezTo>
                      <a:pt x="217" y="136"/>
                      <a:pt x="217" y="136"/>
                      <a:pt x="217" y="136"/>
                    </a:cubicBezTo>
                    <a:cubicBezTo>
                      <a:pt x="217" y="135"/>
                      <a:pt x="217" y="135"/>
                      <a:pt x="217" y="135"/>
                    </a:cubicBezTo>
                    <a:cubicBezTo>
                      <a:pt x="217" y="135"/>
                      <a:pt x="217" y="135"/>
                      <a:pt x="217" y="135"/>
                    </a:cubicBezTo>
                    <a:cubicBezTo>
                      <a:pt x="217" y="135"/>
                      <a:pt x="217" y="135"/>
                      <a:pt x="217" y="135"/>
                    </a:cubicBezTo>
                    <a:cubicBezTo>
                      <a:pt x="217" y="135"/>
                      <a:pt x="217" y="135"/>
                      <a:pt x="217" y="135"/>
                    </a:cubicBezTo>
                    <a:cubicBezTo>
                      <a:pt x="217" y="134"/>
                      <a:pt x="217" y="134"/>
                      <a:pt x="217" y="134"/>
                    </a:cubicBezTo>
                    <a:cubicBezTo>
                      <a:pt x="217" y="134"/>
                      <a:pt x="217" y="134"/>
                      <a:pt x="217" y="134"/>
                    </a:cubicBezTo>
                    <a:cubicBezTo>
                      <a:pt x="216" y="134"/>
                      <a:pt x="216" y="134"/>
                      <a:pt x="216" y="134"/>
                    </a:cubicBezTo>
                    <a:cubicBezTo>
                      <a:pt x="216" y="133"/>
                      <a:pt x="216" y="133"/>
                      <a:pt x="216" y="133"/>
                    </a:cubicBezTo>
                    <a:cubicBezTo>
                      <a:pt x="216" y="133"/>
                      <a:pt x="216" y="133"/>
                      <a:pt x="216" y="133"/>
                    </a:cubicBezTo>
                    <a:cubicBezTo>
                      <a:pt x="216" y="133"/>
                      <a:pt x="216" y="133"/>
                      <a:pt x="216" y="133"/>
                    </a:cubicBezTo>
                    <a:cubicBezTo>
                      <a:pt x="216" y="133"/>
                      <a:pt x="216" y="133"/>
                      <a:pt x="216" y="133"/>
                    </a:cubicBezTo>
                    <a:cubicBezTo>
                      <a:pt x="216" y="133"/>
                      <a:pt x="216" y="133"/>
                      <a:pt x="216" y="133"/>
                    </a:cubicBezTo>
                    <a:cubicBezTo>
                      <a:pt x="216" y="132"/>
                      <a:pt x="216" y="132"/>
                      <a:pt x="216" y="132"/>
                    </a:cubicBezTo>
                    <a:cubicBezTo>
                      <a:pt x="215" y="132"/>
                      <a:pt x="215" y="132"/>
                      <a:pt x="215" y="132"/>
                    </a:cubicBezTo>
                    <a:cubicBezTo>
                      <a:pt x="215" y="132"/>
                      <a:pt x="215" y="132"/>
                      <a:pt x="215" y="132"/>
                    </a:cubicBezTo>
                    <a:cubicBezTo>
                      <a:pt x="215" y="133"/>
                      <a:pt x="215" y="133"/>
                      <a:pt x="215" y="133"/>
                    </a:cubicBezTo>
                    <a:cubicBezTo>
                      <a:pt x="214" y="133"/>
                      <a:pt x="214" y="133"/>
                      <a:pt x="214" y="133"/>
                    </a:cubicBezTo>
                    <a:cubicBezTo>
                      <a:pt x="214" y="133"/>
                      <a:pt x="214" y="133"/>
                      <a:pt x="214" y="133"/>
                    </a:cubicBezTo>
                    <a:cubicBezTo>
                      <a:pt x="214" y="133"/>
                      <a:pt x="214" y="133"/>
                      <a:pt x="214" y="133"/>
                    </a:cubicBezTo>
                    <a:cubicBezTo>
                      <a:pt x="214" y="133"/>
                      <a:pt x="214" y="133"/>
                      <a:pt x="214" y="133"/>
                    </a:cubicBezTo>
                    <a:cubicBezTo>
                      <a:pt x="214" y="134"/>
                      <a:pt x="214" y="134"/>
                      <a:pt x="214" y="134"/>
                    </a:cubicBezTo>
                    <a:cubicBezTo>
                      <a:pt x="213" y="134"/>
                      <a:pt x="213" y="134"/>
                      <a:pt x="213" y="134"/>
                    </a:cubicBezTo>
                    <a:cubicBezTo>
                      <a:pt x="213" y="134"/>
                      <a:pt x="213" y="134"/>
                      <a:pt x="213" y="134"/>
                    </a:cubicBezTo>
                    <a:cubicBezTo>
                      <a:pt x="213" y="134"/>
                      <a:pt x="213" y="134"/>
                      <a:pt x="213" y="134"/>
                    </a:cubicBezTo>
                    <a:cubicBezTo>
                      <a:pt x="213" y="134"/>
                      <a:pt x="213" y="134"/>
                      <a:pt x="213" y="134"/>
                    </a:cubicBezTo>
                    <a:cubicBezTo>
                      <a:pt x="213" y="134"/>
                      <a:pt x="213" y="134"/>
                      <a:pt x="213" y="134"/>
                    </a:cubicBezTo>
                    <a:cubicBezTo>
                      <a:pt x="213" y="135"/>
                      <a:pt x="213" y="135"/>
                      <a:pt x="213" y="135"/>
                    </a:cubicBezTo>
                    <a:cubicBezTo>
                      <a:pt x="213" y="135"/>
                      <a:pt x="213" y="135"/>
                      <a:pt x="213" y="135"/>
                    </a:cubicBezTo>
                    <a:cubicBezTo>
                      <a:pt x="212" y="135"/>
                      <a:pt x="212" y="135"/>
                      <a:pt x="212" y="135"/>
                    </a:cubicBezTo>
                    <a:cubicBezTo>
                      <a:pt x="212" y="135"/>
                      <a:pt x="212" y="135"/>
                      <a:pt x="212" y="135"/>
                    </a:cubicBezTo>
                    <a:cubicBezTo>
                      <a:pt x="212" y="135"/>
                      <a:pt x="212" y="135"/>
                      <a:pt x="212" y="135"/>
                    </a:cubicBezTo>
                    <a:cubicBezTo>
                      <a:pt x="211" y="136"/>
                      <a:pt x="211" y="136"/>
                      <a:pt x="211" y="136"/>
                    </a:cubicBezTo>
                    <a:cubicBezTo>
                      <a:pt x="211" y="135"/>
                      <a:pt x="211" y="135"/>
                      <a:pt x="211" y="135"/>
                    </a:cubicBezTo>
                    <a:cubicBezTo>
                      <a:pt x="211" y="136"/>
                      <a:pt x="211" y="136"/>
                      <a:pt x="211" y="136"/>
                    </a:cubicBezTo>
                    <a:cubicBezTo>
                      <a:pt x="211" y="136"/>
                      <a:pt x="211" y="136"/>
                      <a:pt x="211" y="136"/>
                    </a:cubicBezTo>
                    <a:cubicBezTo>
                      <a:pt x="211" y="135"/>
                      <a:pt x="211" y="135"/>
                      <a:pt x="211" y="135"/>
                    </a:cubicBezTo>
                    <a:cubicBezTo>
                      <a:pt x="210" y="135"/>
                      <a:pt x="210" y="135"/>
                      <a:pt x="210" y="135"/>
                    </a:cubicBezTo>
                    <a:cubicBezTo>
                      <a:pt x="210" y="135"/>
                      <a:pt x="210" y="135"/>
                      <a:pt x="210" y="135"/>
                    </a:cubicBezTo>
                    <a:cubicBezTo>
                      <a:pt x="210" y="135"/>
                      <a:pt x="210" y="135"/>
                      <a:pt x="210" y="135"/>
                    </a:cubicBezTo>
                    <a:cubicBezTo>
                      <a:pt x="209" y="135"/>
                      <a:pt x="209" y="135"/>
                      <a:pt x="209" y="135"/>
                    </a:cubicBezTo>
                    <a:cubicBezTo>
                      <a:pt x="209" y="135"/>
                      <a:pt x="209" y="135"/>
                      <a:pt x="209" y="135"/>
                    </a:cubicBezTo>
                    <a:cubicBezTo>
                      <a:pt x="209" y="135"/>
                      <a:pt x="209" y="135"/>
                      <a:pt x="209" y="135"/>
                    </a:cubicBezTo>
                    <a:cubicBezTo>
                      <a:pt x="209" y="135"/>
                      <a:pt x="209" y="135"/>
                      <a:pt x="209" y="135"/>
                    </a:cubicBezTo>
                    <a:cubicBezTo>
                      <a:pt x="208" y="134"/>
                      <a:pt x="208" y="134"/>
                      <a:pt x="208" y="134"/>
                    </a:cubicBezTo>
                    <a:cubicBezTo>
                      <a:pt x="208" y="134"/>
                      <a:pt x="208" y="134"/>
                      <a:pt x="208" y="134"/>
                    </a:cubicBezTo>
                    <a:cubicBezTo>
                      <a:pt x="209" y="134"/>
                      <a:pt x="209" y="134"/>
                      <a:pt x="209" y="134"/>
                    </a:cubicBezTo>
                    <a:cubicBezTo>
                      <a:pt x="209" y="133"/>
                      <a:pt x="209" y="133"/>
                      <a:pt x="209" y="133"/>
                    </a:cubicBezTo>
                    <a:cubicBezTo>
                      <a:pt x="208" y="133"/>
                      <a:pt x="208" y="133"/>
                      <a:pt x="208" y="133"/>
                    </a:cubicBezTo>
                    <a:cubicBezTo>
                      <a:pt x="208" y="133"/>
                      <a:pt x="208" y="133"/>
                      <a:pt x="208" y="133"/>
                    </a:cubicBezTo>
                    <a:cubicBezTo>
                      <a:pt x="208" y="133"/>
                      <a:pt x="208" y="133"/>
                      <a:pt x="208" y="133"/>
                    </a:cubicBezTo>
                    <a:cubicBezTo>
                      <a:pt x="208" y="132"/>
                      <a:pt x="208" y="132"/>
                      <a:pt x="208" y="132"/>
                    </a:cubicBezTo>
                    <a:cubicBezTo>
                      <a:pt x="208" y="132"/>
                      <a:pt x="208" y="132"/>
                      <a:pt x="208" y="132"/>
                    </a:cubicBezTo>
                    <a:cubicBezTo>
                      <a:pt x="208" y="132"/>
                      <a:pt x="208" y="132"/>
                      <a:pt x="208" y="132"/>
                    </a:cubicBezTo>
                    <a:cubicBezTo>
                      <a:pt x="208" y="132"/>
                      <a:pt x="208" y="132"/>
                      <a:pt x="208" y="132"/>
                    </a:cubicBezTo>
                    <a:cubicBezTo>
                      <a:pt x="208" y="132"/>
                      <a:pt x="208" y="132"/>
                      <a:pt x="208" y="132"/>
                    </a:cubicBezTo>
                    <a:cubicBezTo>
                      <a:pt x="208" y="132"/>
                      <a:pt x="208" y="132"/>
                      <a:pt x="208" y="132"/>
                    </a:cubicBezTo>
                    <a:cubicBezTo>
                      <a:pt x="208" y="132"/>
                      <a:pt x="208" y="132"/>
                      <a:pt x="208" y="132"/>
                    </a:cubicBezTo>
                    <a:cubicBezTo>
                      <a:pt x="207" y="132"/>
                      <a:pt x="207" y="132"/>
                      <a:pt x="207" y="132"/>
                    </a:cubicBezTo>
                    <a:cubicBezTo>
                      <a:pt x="207" y="132"/>
                      <a:pt x="207" y="132"/>
                      <a:pt x="207" y="132"/>
                    </a:cubicBezTo>
                    <a:cubicBezTo>
                      <a:pt x="207" y="132"/>
                      <a:pt x="207" y="132"/>
                      <a:pt x="207" y="132"/>
                    </a:cubicBezTo>
                    <a:cubicBezTo>
                      <a:pt x="207" y="132"/>
                      <a:pt x="207" y="132"/>
                      <a:pt x="207" y="132"/>
                    </a:cubicBezTo>
                    <a:cubicBezTo>
                      <a:pt x="206" y="132"/>
                      <a:pt x="206" y="132"/>
                      <a:pt x="206" y="132"/>
                    </a:cubicBezTo>
                    <a:cubicBezTo>
                      <a:pt x="206" y="132"/>
                      <a:pt x="206" y="132"/>
                      <a:pt x="206" y="132"/>
                    </a:cubicBezTo>
                    <a:cubicBezTo>
                      <a:pt x="206" y="131"/>
                      <a:pt x="206" y="131"/>
                      <a:pt x="206" y="131"/>
                    </a:cubicBezTo>
                    <a:cubicBezTo>
                      <a:pt x="206" y="131"/>
                      <a:pt x="206" y="131"/>
                      <a:pt x="206" y="131"/>
                    </a:cubicBezTo>
                    <a:cubicBezTo>
                      <a:pt x="206" y="131"/>
                      <a:pt x="206" y="131"/>
                      <a:pt x="206" y="131"/>
                    </a:cubicBezTo>
                    <a:cubicBezTo>
                      <a:pt x="206" y="131"/>
                      <a:pt x="206" y="131"/>
                      <a:pt x="206" y="131"/>
                    </a:cubicBezTo>
                    <a:cubicBezTo>
                      <a:pt x="205" y="131"/>
                      <a:pt x="205" y="131"/>
                      <a:pt x="205" y="131"/>
                    </a:cubicBezTo>
                    <a:cubicBezTo>
                      <a:pt x="205" y="131"/>
                      <a:pt x="205" y="131"/>
                      <a:pt x="205" y="131"/>
                    </a:cubicBezTo>
                    <a:cubicBezTo>
                      <a:pt x="205" y="131"/>
                      <a:pt x="205" y="131"/>
                      <a:pt x="205" y="131"/>
                    </a:cubicBezTo>
                    <a:cubicBezTo>
                      <a:pt x="205" y="130"/>
                      <a:pt x="205" y="130"/>
                      <a:pt x="205" y="130"/>
                    </a:cubicBezTo>
                    <a:cubicBezTo>
                      <a:pt x="205" y="130"/>
                      <a:pt x="205" y="130"/>
                      <a:pt x="205" y="130"/>
                    </a:cubicBezTo>
                    <a:cubicBezTo>
                      <a:pt x="205" y="130"/>
                      <a:pt x="205" y="130"/>
                      <a:pt x="205" y="130"/>
                    </a:cubicBezTo>
                    <a:cubicBezTo>
                      <a:pt x="204" y="130"/>
                      <a:pt x="204" y="130"/>
                      <a:pt x="204" y="130"/>
                    </a:cubicBezTo>
                    <a:cubicBezTo>
                      <a:pt x="204" y="130"/>
                      <a:pt x="204" y="130"/>
                      <a:pt x="204" y="130"/>
                    </a:cubicBezTo>
                    <a:cubicBezTo>
                      <a:pt x="204" y="130"/>
                      <a:pt x="204" y="130"/>
                      <a:pt x="204" y="130"/>
                    </a:cubicBezTo>
                    <a:cubicBezTo>
                      <a:pt x="204" y="130"/>
                      <a:pt x="204" y="130"/>
                      <a:pt x="204" y="130"/>
                    </a:cubicBezTo>
                    <a:cubicBezTo>
                      <a:pt x="204" y="130"/>
                      <a:pt x="204" y="130"/>
                      <a:pt x="204" y="130"/>
                    </a:cubicBezTo>
                    <a:cubicBezTo>
                      <a:pt x="204" y="130"/>
                      <a:pt x="204" y="130"/>
                      <a:pt x="204" y="130"/>
                    </a:cubicBezTo>
                    <a:cubicBezTo>
                      <a:pt x="203" y="130"/>
                      <a:pt x="203" y="130"/>
                      <a:pt x="203" y="130"/>
                    </a:cubicBezTo>
                    <a:cubicBezTo>
                      <a:pt x="203" y="130"/>
                      <a:pt x="203" y="130"/>
                      <a:pt x="203" y="130"/>
                    </a:cubicBezTo>
                    <a:cubicBezTo>
                      <a:pt x="203" y="130"/>
                      <a:pt x="203" y="130"/>
                      <a:pt x="203" y="130"/>
                    </a:cubicBezTo>
                    <a:cubicBezTo>
                      <a:pt x="203" y="130"/>
                      <a:pt x="203" y="130"/>
                      <a:pt x="203" y="130"/>
                    </a:cubicBezTo>
                    <a:cubicBezTo>
                      <a:pt x="203" y="130"/>
                      <a:pt x="203" y="130"/>
                      <a:pt x="203" y="130"/>
                    </a:cubicBezTo>
                    <a:cubicBezTo>
                      <a:pt x="203" y="129"/>
                      <a:pt x="203" y="129"/>
                      <a:pt x="203" y="129"/>
                    </a:cubicBezTo>
                    <a:cubicBezTo>
                      <a:pt x="202" y="129"/>
                      <a:pt x="202" y="129"/>
                      <a:pt x="202" y="129"/>
                    </a:cubicBezTo>
                    <a:cubicBezTo>
                      <a:pt x="202" y="130"/>
                      <a:pt x="202" y="130"/>
                      <a:pt x="202" y="130"/>
                    </a:cubicBezTo>
                    <a:cubicBezTo>
                      <a:pt x="202" y="130"/>
                      <a:pt x="202" y="130"/>
                      <a:pt x="202" y="130"/>
                    </a:cubicBezTo>
                    <a:cubicBezTo>
                      <a:pt x="202" y="130"/>
                      <a:pt x="202" y="130"/>
                      <a:pt x="202" y="130"/>
                    </a:cubicBezTo>
                    <a:cubicBezTo>
                      <a:pt x="201" y="130"/>
                      <a:pt x="201" y="130"/>
                      <a:pt x="201" y="130"/>
                    </a:cubicBezTo>
                    <a:cubicBezTo>
                      <a:pt x="201" y="130"/>
                      <a:pt x="201" y="130"/>
                      <a:pt x="201" y="130"/>
                    </a:cubicBezTo>
                    <a:cubicBezTo>
                      <a:pt x="201" y="130"/>
                      <a:pt x="201" y="130"/>
                      <a:pt x="201" y="130"/>
                    </a:cubicBezTo>
                    <a:cubicBezTo>
                      <a:pt x="201" y="129"/>
                      <a:pt x="201" y="129"/>
                      <a:pt x="201" y="129"/>
                    </a:cubicBezTo>
                    <a:cubicBezTo>
                      <a:pt x="200" y="129"/>
                      <a:pt x="200" y="129"/>
                      <a:pt x="200" y="129"/>
                    </a:cubicBezTo>
                    <a:cubicBezTo>
                      <a:pt x="200" y="129"/>
                      <a:pt x="200" y="129"/>
                      <a:pt x="200" y="129"/>
                    </a:cubicBezTo>
                    <a:cubicBezTo>
                      <a:pt x="200" y="128"/>
                      <a:pt x="200" y="128"/>
                      <a:pt x="200" y="128"/>
                    </a:cubicBezTo>
                    <a:cubicBezTo>
                      <a:pt x="200" y="128"/>
                      <a:pt x="200" y="128"/>
                      <a:pt x="200" y="128"/>
                    </a:cubicBezTo>
                    <a:cubicBezTo>
                      <a:pt x="200" y="128"/>
                      <a:pt x="200" y="128"/>
                      <a:pt x="200" y="128"/>
                    </a:cubicBezTo>
                    <a:cubicBezTo>
                      <a:pt x="199" y="128"/>
                      <a:pt x="199" y="128"/>
                      <a:pt x="199" y="128"/>
                    </a:cubicBezTo>
                    <a:cubicBezTo>
                      <a:pt x="199" y="127"/>
                      <a:pt x="199" y="127"/>
                      <a:pt x="199" y="127"/>
                    </a:cubicBezTo>
                    <a:cubicBezTo>
                      <a:pt x="199" y="127"/>
                      <a:pt x="199" y="127"/>
                      <a:pt x="199" y="127"/>
                    </a:cubicBezTo>
                    <a:cubicBezTo>
                      <a:pt x="199" y="127"/>
                      <a:pt x="199" y="127"/>
                      <a:pt x="199" y="127"/>
                    </a:cubicBezTo>
                    <a:cubicBezTo>
                      <a:pt x="199" y="127"/>
                      <a:pt x="199" y="127"/>
                      <a:pt x="199" y="127"/>
                    </a:cubicBezTo>
                    <a:cubicBezTo>
                      <a:pt x="199" y="126"/>
                      <a:pt x="199" y="126"/>
                      <a:pt x="199" y="126"/>
                    </a:cubicBezTo>
                    <a:cubicBezTo>
                      <a:pt x="198" y="126"/>
                      <a:pt x="198" y="126"/>
                      <a:pt x="198" y="126"/>
                    </a:cubicBezTo>
                    <a:cubicBezTo>
                      <a:pt x="198" y="125"/>
                      <a:pt x="198" y="125"/>
                      <a:pt x="198" y="125"/>
                    </a:cubicBezTo>
                    <a:cubicBezTo>
                      <a:pt x="198" y="125"/>
                      <a:pt x="198" y="125"/>
                      <a:pt x="198" y="125"/>
                    </a:cubicBezTo>
                    <a:cubicBezTo>
                      <a:pt x="197" y="125"/>
                      <a:pt x="197" y="125"/>
                      <a:pt x="197" y="125"/>
                    </a:cubicBezTo>
                    <a:cubicBezTo>
                      <a:pt x="197" y="125"/>
                      <a:pt x="197" y="125"/>
                      <a:pt x="197" y="125"/>
                    </a:cubicBezTo>
                    <a:cubicBezTo>
                      <a:pt x="197" y="125"/>
                      <a:pt x="197" y="125"/>
                      <a:pt x="197" y="125"/>
                    </a:cubicBezTo>
                    <a:cubicBezTo>
                      <a:pt x="197" y="124"/>
                      <a:pt x="197" y="124"/>
                      <a:pt x="197" y="124"/>
                    </a:cubicBezTo>
                    <a:cubicBezTo>
                      <a:pt x="197" y="124"/>
                      <a:pt x="197" y="124"/>
                      <a:pt x="197" y="124"/>
                    </a:cubicBezTo>
                    <a:cubicBezTo>
                      <a:pt x="197" y="124"/>
                      <a:pt x="197" y="124"/>
                      <a:pt x="197" y="124"/>
                    </a:cubicBezTo>
                    <a:cubicBezTo>
                      <a:pt x="197" y="124"/>
                      <a:pt x="197" y="124"/>
                      <a:pt x="197" y="124"/>
                    </a:cubicBezTo>
                    <a:cubicBezTo>
                      <a:pt x="197" y="123"/>
                      <a:pt x="197" y="123"/>
                      <a:pt x="197" y="123"/>
                    </a:cubicBezTo>
                    <a:cubicBezTo>
                      <a:pt x="197" y="123"/>
                      <a:pt x="197" y="123"/>
                      <a:pt x="197" y="123"/>
                    </a:cubicBezTo>
                    <a:cubicBezTo>
                      <a:pt x="196" y="123"/>
                      <a:pt x="196" y="123"/>
                      <a:pt x="196" y="123"/>
                    </a:cubicBezTo>
                    <a:cubicBezTo>
                      <a:pt x="196" y="122"/>
                      <a:pt x="196" y="122"/>
                      <a:pt x="196" y="122"/>
                    </a:cubicBezTo>
                    <a:cubicBezTo>
                      <a:pt x="196" y="122"/>
                      <a:pt x="196" y="122"/>
                      <a:pt x="196" y="122"/>
                    </a:cubicBezTo>
                    <a:cubicBezTo>
                      <a:pt x="196" y="122"/>
                      <a:pt x="196" y="122"/>
                      <a:pt x="196" y="122"/>
                    </a:cubicBezTo>
                    <a:cubicBezTo>
                      <a:pt x="196" y="122"/>
                      <a:pt x="196" y="122"/>
                      <a:pt x="196" y="122"/>
                    </a:cubicBezTo>
                    <a:cubicBezTo>
                      <a:pt x="196" y="121"/>
                      <a:pt x="196" y="121"/>
                      <a:pt x="196" y="121"/>
                    </a:cubicBezTo>
                    <a:cubicBezTo>
                      <a:pt x="195" y="121"/>
                      <a:pt x="195" y="121"/>
                      <a:pt x="195" y="121"/>
                    </a:cubicBezTo>
                    <a:cubicBezTo>
                      <a:pt x="195" y="121"/>
                      <a:pt x="195" y="121"/>
                      <a:pt x="195" y="121"/>
                    </a:cubicBezTo>
                    <a:cubicBezTo>
                      <a:pt x="195" y="121"/>
                      <a:pt x="195" y="121"/>
                      <a:pt x="195" y="121"/>
                    </a:cubicBezTo>
                    <a:cubicBezTo>
                      <a:pt x="195" y="121"/>
                      <a:pt x="195" y="121"/>
                      <a:pt x="195" y="121"/>
                    </a:cubicBezTo>
                    <a:cubicBezTo>
                      <a:pt x="195" y="121"/>
                      <a:pt x="195" y="121"/>
                      <a:pt x="195" y="121"/>
                    </a:cubicBezTo>
                    <a:cubicBezTo>
                      <a:pt x="195" y="120"/>
                      <a:pt x="195" y="120"/>
                      <a:pt x="195" y="120"/>
                    </a:cubicBezTo>
                    <a:cubicBezTo>
                      <a:pt x="195" y="120"/>
                      <a:pt x="195" y="120"/>
                      <a:pt x="195" y="120"/>
                    </a:cubicBezTo>
                    <a:cubicBezTo>
                      <a:pt x="195" y="120"/>
                      <a:pt x="195" y="120"/>
                      <a:pt x="195" y="120"/>
                    </a:cubicBezTo>
                    <a:cubicBezTo>
                      <a:pt x="194" y="120"/>
                      <a:pt x="194" y="120"/>
                      <a:pt x="194" y="120"/>
                    </a:cubicBezTo>
                    <a:cubicBezTo>
                      <a:pt x="194" y="120"/>
                      <a:pt x="194" y="120"/>
                      <a:pt x="194" y="120"/>
                    </a:cubicBezTo>
                    <a:cubicBezTo>
                      <a:pt x="194" y="120"/>
                      <a:pt x="194" y="120"/>
                      <a:pt x="194" y="120"/>
                    </a:cubicBezTo>
                    <a:cubicBezTo>
                      <a:pt x="194" y="120"/>
                      <a:pt x="194" y="120"/>
                      <a:pt x="194" y="120"/>
                    </a:cubicBezTo>
                    <a:cubicBezTo>
                      <a:pt x="194" y="119"/>
                      <a:pt x="194" y="119"/>
                      <a:pt x="194" y="119"/>
                    </a:cubicBezTo>
                    <a:cubicBezTo>
                      <a:pt x="194" y="119"/>
                      <a:pt x="194" y="119"/>
                      <a:pt x="194" y="119"/>
                    </a:cubicBezTo>
                    <a:cubicBezTo>
                      <a:pt x="193" y="119"/>
                      <a:pt x="193" y="119"/>
                      <a:pt x="193" y="119"/>
                    </a:cubicBezTo>
                    <a:cubicBezTo>
                      <a:pt x="193" y="119"/>
                      <a:pt x="193" y="119"/>
                      <a:pt x="193" y="119"/>
                    </a:cubicBezTo>
                    <a:cubicBezTo>
                      <a:pt x="193" y="119"/>
                      <a:pt x="193" y="119"/>
                      <a:pt x="193" y="119"/>
                    </a:cubicBezTo>
                    <a:cubicBezTo>
                      <a:pt x="193" y="119"/>
                      <a:pt x="193" y="119"/>
                      <a:pt x="193" y="119"/>
                    </a:cubicBezTo>
                    <a:cubicBezTo>
                      <a:pt x="193" y="119"/>
                      <a:pt x="193" y="119"/>
                      <a:pt x="193" y="119"/>
                    </a:cubicBezTo>
                    <a:cubicBezTo>
                      <a:pt x="193" y="119"/>
                      <a:pt x="193" y="119"/>
                      <a:pt x="193" y="119"/>
                    </a:cubicBezTo>
                    <a:cubicBezTo>
                      <a:pt x="193" y="119"/>
                      <a:pt x="193" y="119"/>
                      <a:pt x="193" y="119"/>
                    </a:cubicBezTo>
                    <a:cubicBezTo>
                      <a:pt x="193" y="118"/>
                      <a:pt x="193" y="118"/>
                      <a:pt x="193" y="118"/>
                    </a:cubicBezTo>
                    <a:cubicBezTo>
                      <a:pt x="192" y="118"/>
                      <a:pt x="192" y="118"/>
                      <a:pt x="192" y="118"/>
                    </a:cubicBezTo>
                    <a:cubicBezTo>
                      <a:pt x="192" y="118"/>
                      <a:pt x="192" y="118"/>
                      <a:pt x="192" y="118"/>
                    </a:cubicBezTo>
                    <a:cubicBezTo>
                      <a:pt x="192" y="118"/>
                      <a:pt x="192" y="118"/>
                      <a:pt x="192" y="118"/>
                    </a:cubicBezTo>
                    <a:cubicBezTo>
                      <a:pt x="192" y="118"/>
                      <a:pt x="192" y="118"/>
                      <a:pt x="192" y="118"/>
                    </a:cubicBezTo>
                    <a:cubicBezTo>
                      <a:pt x="191" y="118"/>
                      <a:pt x="191" y="118"/>
                      <a:pt x="191" y="118"/>
                    </a:cubicBezTo>
                    <a:cubicBezTo>
                      <a:pt x="191" y="118"/>
                      <a:pt x="191" y="118"/>
                      <a:pt x="191" y="118"/>
                    </a:cubicBezTo>
                    <a:cubicBezTo>
                      <a:pt x="191" y="119"/>
                      <a:pt x="191" y="119"/>
                      <a:pt x="191" y="119"/>
                    </a:cubicBezTo>
                    <a:cubicBezTo>
                      <a:pt x="191" y="119"/>
                      <a:pt x="191" y="119"/>
                      <a:pt x="191" y="119"/>
                    </a:cubicBezTo>
                    <a:cubicBezTo>
                      <a:pt x="191" y="118"/>
                      <a:pt x="191" y="118"/>
                      <a:pt x="191" y="118"/>
                    </a:cubicBezTo>
                    <a:cubicBezTo>
                      <a:pt x="191" y="118"/>
                      <a:pt x="191" y="118"/>
                      <a:pt x="191" y="118"/>
                    </a:cubicBezTo>
                    <a:cubicBezTo>
                      <a:pt x="190" y="118"/>
                      <a:pt x="190" y="118"/>
                      <a:pt x="190" y="118"/>
                    </a:cubicBezTo>
                    <a:cubicBezTo>
                      <a:pt x="190" y="118"/>
                      <a:pt x="190" y="118"/>
                      <a:pt x="190" y="118"/>
                    </a:cubicBezTo>
                    <a:cubicBezTo>
                      <a:pt x="190" y="118"/>
                      <a:pt x="190" y="118"/>
                      <a:pt x="190" y="118"/>
                    </a:cubicBezTo>
                    <a:cubicBezTo>
                      <a:pt x="190" y="118"/>
                      <a:pt x="190" y="118"/>
                      <a:pt x="190" y="118"/>
                    </a:cubicBezTo>
                    <a:cubicBezTo>
                      <a:pt x="189" y="118"/>
                      <a:pt x="189" y="118"/>
                      <a:pt x="189" y="118"/>
                    </a:cubicBezTo>
                    <a:cubicBezTo>
                      <a:pt x="189" y="118"/>
                      <a:pt x="189" y="118"/>
                      <a:pt x="189" y="118"/>
                    </a:cubicBezTo>
                    <a:cubicBezTo>
                      <a:pt x="188" y="118"/>
                      <a:pt x="188" y="118"/>
                      <a:pt x="188" y="118"/>
                    </a:cubicBezTo>
                    <a:cubicBezTo>
                      <a:pt x="188" y="118"/>
                      <a:pt x="188" y="118"/>
                      <a:pt x="188" y="118"/>
                    </a:cubicBezTo>
                    <a:cubicBezTo>
                      <a:pt x="188" y="118"/>
                      <a:pt x="188" y="118"/>
                      <a:pt x="188" y="118"/>
                    </a:cubicBezTo>
                    <a:cubicBezTo>
                      <a:pt x="187" y="118"/>
                      <a:pt x="187" y="118"/>
                      <a:pt x="187" y="118"/>
                    </a:cubicBezTo>
                    <a:cubicBezTo>
                      <a:pt x="187" y="118"/>
                      <a:pt x="187" y="118"/>
                      <a:pt x="187" y="118"/>
                    </a:cubicBezTo>
                    <a:cubicBezTo>
                      <a:pt x="187" y="118"/>
                      <a:pt x="187" y="118"/>
                      <a:pt x="187" y="118"/>
                    </a:cubicBezTo>
                    <a:cubicBezTo>
                      <a:pt x="187" y="118"/>
                      <a:pt x="187" y="118"/>
                      <a:pt x="187" y="118"/>
                    </a:cubicBezTo>
                    <a:cubicBezTo>
                      <a:pt x="186" y="118"/>
                      <a:pt x="186" y="118"/>
                      <a:pt x="186" y="118"/>
                    </a:cubicBezTo>
                    <a:cubicBezTo>
                      <a:pt x="186" y="118"/>
                      <a:pt x="186" y="118"/>
                      <a:pt x="186" y="118"/>
                    </a:cubicBezTo>
                    <a:cubicBezTo>
                      <a:pt x="186" y="118"/>
                      <a:pt x="186" y="118"/>
                      <a:pt x="186" y="118"/>
                    </a:cubicBezTo>
                    <a:cubicBezTo>
                      <a:pt x="185" y="119"/>
                      <a:pt x="185" y="119"/>
                      <a:pt x="185" y="119"/>
                    </a:cubicBezTo>
                    <a:cubicBezTo>
                      <a:pt x="185" y="119"/>
                      <a:pt x="185" y="119"/>
                      <a:pt x="185" y="119"/>
                    </a:cubicBezTo>
                    <a:cubicBezTo>
                      <a:pt x="185" y="119"/>
                      <a:pt x="185" y="119"/>
                      <a:pt x="185" y="119"/>
                    </a:cubicBezTo>
                    <a:cubicBezTo>
                      <a:pt x="185" y="119"/>
                      <a:pt x="185" y="119"/>
                      <a:pt x="185" y="119"/>
                    </a:cubicBezTo>
                    <a:cubicBezTo>
                      <a:pt x="184" y="119"/>
                      <a:pt x="184" y="119"/>
                      <a:pt x="184" y="119"/>
                    </a:cubicBezTo>
                    <a:cubicBezTo>
                      <a:pt x="184" y="119"/>
                      <a:pt x="184" y="119"/>
                      <a:pt x="184" y="119"/>
                    </a:cubicBezTo>
                    <a:cubicBezTo>
                      <a:pt x="184" y="119"/>
                      <a:pt x="184" y="119"/>
                      <a:pt x="184" y="119"/>
                    </a:cubicBezTo>
                    <a:cubicBezTo>
                      <a:pt x="184" y="119"/>
                      <a:pt x="184" y="119"/>
                      <a:pt x="184" y="119"/>
                    </a:cubicBezTo>
                    <a:cubicBezTo>
                      <a:pt x="183" y="119"/>
                      <a:pt x="183" y="119"/>
                      <a:pt x="183" y="119"/>
                    </a:cubicBezTo>
                    <a:cubicBezTo>
                      <a:pt x="183" y="119"/>
                      <a:pt x="183" y="119"/>
                      <a:pt x="183" y="119"/>
                    </a:cubicBezTo>
                    <a:cubicBezTo>
                      <a:pt x="183" y="120"/>
                      <a:pt x="183" y="120"/>
                      <a:pt x="183" y="120"/>
                    </a:cubicBezTo>
                    <a:cubicBezTo>
                      <a:pt x="183" y="120"/>
                      <a:pt x="183" y="120"/>
                      <a:pt x="183" y="120"/>
                    </a:cubicBezTo>
                    <a:cubicBezTo>
                      <a:pt x="182" y="120"/>
                      <a:pt x="182" y="120"/>
                      <a:pt x="182" y="120"/>
                    </a:cubicBezTo>
                    <a:cubicBezTo>
                      <a:pt x="182" y="121"/>
                      <a:pt x="182" y="121"/>
                      <a:pt x="182" y="121"/>
                    </a:cubicBezTo>
                    <a:cubicBezTo>
                      <a:pt x="182" y="121"/>
                      <a:pt x="182" y="121"/>
                      <a:pt x="182" y="121"/>
                    </a:cubicBezTo>
                    <a:cubicBezTo>
                      <a:pt x="182" y="121"/>
                      <a:pt x="182" y="121"/>
                      <a:pt x="182" y="121"/>
                    </a:cubicBezTo>
                    <a:cubicBezTo>
                      <a:pt x="182" y="122"/>
                      <a:pt x="182" y="122"/>
                      <a:pt x="182" y="122"/>
                    </a:cubicBezTo>
                    <a:cubicBezTo>
                      <a:pt x="182" y="122"/>
                      <a:pt x="182" y="122"/>
                      <a:pt x="182" y="122"/>
                    </a:cubicBezTo>
                    <a:cubicBezTo>
                      <a:pt x="183" y="122"/>
                      <a:pt x="183" y="122"/>
                      <a:pt x="183" y="122"/>
                    </a:cubicBezTo>
                    <a:cubicBezTo>
                      <a:pt x="183" y="121"/>
                      <a:pt x="183" y="121"/>
                      <a:pt x="183" y="121"/>
                    </a:cubicBezTo>
                    <a:cubicBezTo>
                      <a:pt x="183" y="121"/>
                      <a:pt x="183" y="121"/>
                      <a:pt x="183" y="121"/>
                    </a:cubicBezTo>
                    <a:cubicBezTo>
                      <a:pt x="184" y="121"/>
                      <a:pt x="184" y="121"/>
                      <a:pt x="184" y="121"/>
                    </a:cubicBezTo>
                    <a:cubicBezTo>
                      <a:pt x="184" y="122"/>
                      <a:pt x="184" y="122"/>
                      <a:pt x="184" y="122"/>
                    </a:cubicBezTo>
                    <a:cubicBezTo>
                      <a:pt x="184" y="122"/>
                      <a:pt x="184" y="122"/>
                      <a:pt x="184" y="122"/>
                    </a:cubicBezTo>
                    <a:cubicBezTo>
                      <a:pt x="184" y="122"/>
                      <a:pt x="184" y="122"/>
                      <a:pt x="184" y="122"/>
                    </a:cubicBezTo>
                    <a:cubicBezTo>
                      <a:pt x="184" y="123"/>
                      <a:pt x="184" y="123"/>
                      <a:pt x="184" y="123"/>
                    </a:cubicBezTo>
                    <a:cubicBezTo>
                      <a:pt x="184" y="123"/>
                      <a:pt x="184" y="123"/>
                      <a:pt x="184" y="123"/>
                    </a:cubicBezTo>
                    <a:cubicBezTo>
                      <a:pt x="184" y="124"/>
                      <a:pt x="184" y="124"/>
                      <a:pt x="184" y="124"/>
                    </a:cubicBezTo>
                    <a:cubicBezTo>
                      <a:pt x="184" y="124"/>
                      <a:pt x="184" y="124"/>
                      <a:pt x="184" y="124"/>
                    </a:cubicBezTo>
                    <a:cubicBezTo>
                      <a:pt x="184" y="124"/>
                      <a:pt x="184" y="124"/>
                      <a:pt x="184" y="124"/>
                    </a:cubicBezTo>
                    <a:cubicBezTo>
                      <a:pt x="184" y="125"/>
                      <a:pt x="184" y="125"/>
                      <a:pt x="184" y="125"/>
                    </a:cubicBezTo>
                    <a:cubicBezTo>
                      <a:pt x="184" y="125"/>
                      <a:pt x="184" y="125"/>
                      <a:pt x="184" y="125"/>
                    </a:cubicBezTo>
                    <a:cubicBezTo>
                      <a:pt x="183" y="125"/>
                      <a:pt x="183" y="125"/>
                      <a:pt x="183" y="125"/>
                    </a:cubicBezTo>
                    <a:cubicBezTo>
                      <a:pt x="183" y="126"/>
                      <a:pt x="183" y="126"/>
                      <a:pt x="183" y="126"/>
                    </a:cubicBezTo>
                    <a:cubicBezTo>
                      <a:pt x="183" y="126"/>
                      <a:pt x="183" y="126"/>
                      <a:pt x="183" y="126"/>
                    </a:cubicBezTo>
                    <a:cubicBezTo>
                      <a:pt x="183" y="126"/>
                      <a:pt x="183" y="126"/>
                      <a:pt x="183" y="126"/>
                    </a:cubicBezTo>
                    <a:cubicBezTo>
                      <a:pt x="183" y="127"/>
                      <a:pt x="183" y="127"/>
                      <a:pt x="183" y="127"/>
                    </a:cubicBezTo>
                    <a:cubicBezTo>
                      <a:pt x="184" y="127"/>
                      <a:pt x="184" y="127"/>
                      <a:pt x="184" y="127"/>
                    </a:cubicBezTo>
                    <a:cubicBezTo>
                      <a:pt x="184" y="127"/>
                      <a:pt x="184" y="127"/>
                      <a:pt x="184" y="127"/>
                    </a:cubicBezTo>
                    <a:cubicBezTo>
                      <a:pt x="183" y="127"/>
                      <a:pt x="183" y="127"/>
                      <a:pt x="183" y="127"/>
                    </a:cubicBezTo>
                    <a:cubicBezTo>
                      <a:pt x="183" y="128"/>
                      <a:pt x="183" y="128"/>
                      <a:pt x="183" y="128"/>
                    </a:cubicBezTo>
                    <a:cubicBezTo>
                      <a:pt x="183" y="128"/>
                      <a:pt x="183" y="128"/>
                      <a:pt x="183" y="128"/>
                    </a:cubicBezTo>
                    <a:cubicBezTo>
                      <a:pt x="183" y="129"/>
                      <a:pt x="183" y="129"/>
                      <a:pt x="183" y="129"/>
                    </a:cubicBezTo>
                    <a:cubicBezTo>
                      <a:pt x="183" y="129"/>
                      <a:pt x="183" y="129"/>
                      <a:pt x="183" y="129"/>
                    </a:cubicBezTo>
                    <a:cubicBezTo>
                      <a:pt x="183" y="129"/>
                      <a:pt x="183" y="129"/>
                      <a:pt x="183" y="129"/>
                    </a:cubicBezTo>
                    <a:cubicBezTo>
                      <a:pt x="184" y="129"/>
                      <a:pt x="184" y="129"/>
                      <a:pt x="184" y="129"/>
                    </a:cubicBezTo>
                    <a:cubicBezTo>
                      <a:pt x="184" y="130"/>
                      <a:pt x="184" y="130"/>
                      <a:pt x="184" y="130"/>
                    </a:cubicBezTo>
                    <a:cubicBezTo>
                      <a:pt x="184" y="129"/>
                      <a:pt x="184" y="129"/>
                      <a:pt x="184" y="129"/>
                    </a:cubicBezTo>
                    <a:cubicBezTo>
                      <a:pt x="184" y="130"/>
                      <a:pt x="184" y="130"/>
                      <a:pt x="184" y="130"/>
                    </a:cubicBezTo>
                    <a:cubicBezTo>
                      <a:pt x="184" y="130"/>
                      <a:pt x="184" y="130"/>
                      <a:pt x="184" y="130"/>
                    </a:cubicBezTo>
                    <a:cubicBezTo>
                      <a:pt x="184" y="130"/>
                      <a:pt x="184" y="130"/>
                      <a:pt x="184" y="130"/>
                    </a:cubicBezTo>
                    <a:cubicBezTo>
                      <a:pt x="184" y="131"/>
                      <a:pt x="184" y="131"/>
                      <a:pt x="184" y="131"/>
                    </a:cubicBezTo>
                    <a:cubicBezTo>
                      <a:pt x="183" y="131"/>
                      <a:pt x="183" y="131"/>
                      <a:pt x="183" y="131"/>
                    </a:cubicBezTo>
                    <a:cubicBezTo>
                      <a:pt x="183" y="131"/>
                      <a:pt x="183" y="131"/>
                      <a:pt x="183" y="131"/>
                    </a:cubicBezTo>
                    <a:cubicBezTo>
                      <a:pt x="182" y="132"/>
                      <a:pt x="182" y="132"/>
                      <a:pt x="182" y="132"/>
                    </a:cubicBezTo>
                    <a:cubicBezTo>
                      <a:pt x="181" y="132"/>
                      <a:pt x="181" y="132"/>
                      <a:pt x="181" y="132"/>
                    </a:cubicBezTo>
                    <a:cubicBezTo>
                      <a:pt x="181" y="132"/>
                      <a:pt x="181" y="132"/>
                      <a:pt x="181" y="132"/>
                    </a:cubicBezTo>
                    <a:cubicBezTo>
                      <a:pt x="180" y="132"/>
                      <a:pt x="180" y="132"/>
                      <a:pt x="180" y="132"/>
                    </a:cubicBezTo>
                    <a:cubicBezTo>
                      <a:pt x="180" y="132"/>
                      <a:pt x="180" y="132"/>
                      <a:pt x="180" y="132"/>
                    </a:cubicBezTo>
                    <a:cubicBezTo>
                      <a:pt x="180" y="132"/>
                      <a:pt x="180" y="132"/>
                      <a:pt x="180" y="132"/>
                    </a:cubicBezTo>
                    <a:cubicBezTo>
                      <a:pt x="180" y="132"/>
                      <a:pt x="180" y="132"/>
                      <a:pt x="180" y="132"/>
                    </a:cubicBezTo>
                    <a:cubicBezTo>
                      <a:pt x="179" y="132"/>
                      <a:pt x="179" y="132"/>
                      <a:pt x="179" y="132"/>
                    </a:cubicBezTo>
                    <a:cubicBezTo>
                      <a:pt x="179" y="132"/>
                      <a:pt x="179" y="132"/>
                      <a:pt x="179" y="132"/>
                    </a:cubicBezTo>
                    <a:cubicBezTo>
                      <a:pt x="178" y="131"/>
                      <a:pt x="178" y="131"/>
                      <a:pt x="178" y="131"/>
                    </a:cubicBezTo>
                    <a:cubicBezTo>
                      <a:pt x="178" y="131"/>
                      <a:pt x="178" y="131"/>
                      <a:pt x="178" y="131"/>
                    </a:cubicBezTo>
                    <a:cubicBezTo>
                      <a:pt x="178" y="132"/>
                      <a:pt x="178" y="132"/>
                      <a:pt x="178" y="132"/>
                    </a:cubicBezTo>
                    <a:cubicBezTo>
                      <a:pt x="177" y="132"/>
                      <a:pt x="177" y="132"/>
                      <a:pt x="177" y="132"/>
                    </a:cubicBezTo>
                    <a:cubicBezTo>
                      <a:pt x="177" y="132"/>
                      <a:pt x="177" y="132"/>
                      <a:pt x="177" y="132"/>
                    </a:cubicBezTo>
                    <a:cubicBezTo>
                      <a:pt x="177" y="132"/>
                      <a:pt x="177" y="132"/>
                      <a:pt x="177" y="132"/>
                    </a:cubicBezTo>
                    <a:cubicBezTo>
                      <a:pt x="176" y="132"/>
                      <a:pt x="176" y="132"/>
                      <a:pt x="176" y="132"/>
                    </a:cubicBezTo>
                    <a:cubicBezTo>
                      <a:pt x="176" y="132"/>
                      <a:pt x="176" y="132"/>
                      <a:pt x="176" y="132"/>
                    </a:cubicBezTo>
                    <a:cubicBezTo>
                      <a:pt x="176" y="131"/>
                      <a:pt x="176" y="131"/>
                      <a:pt x="176" y="131"/>
                    </a:cubicBezTo>
                    <a:cubicBezTo>
                      <a:pt x="175" y="131"/>
                      <a:pt x="175" y="131"/>
                      <a:pt x="175" y="131"/>
                    </a:cubicBezTo>
                    <a:cubicBezTo>
                      <a:pt x="175" y="131"/>
                      <a:pt x="175" y="131"/>
                      <a:pt x="175" y="131"/>
                    </a:cubicBezTo>
                    <a:cubicBezTo>
                      <a:pt x="174" y="131"/>
                      <a:pt x="174" y="131"/>
                      <a:pt x="174" y="131"/>
                    </a:cubicBezTo>
                    <a:cubicBezTo>
                      <a:pt x="174" y="131"/>
                      <a:pt x="174" y="131"/>
                      <a:pt x="174" y="131"/>
                    </a:cubicBezTo>
                    <a:cubicBezTo>
                      <a:pt x="174" y="131"/>
                      <a:pt x="174" y="131"/>
                      <a:pt x="174" y="131"/>
                    </a:cubicBezTo>
                    <a:cubicBezTo>
                      <a:pt x="173" y="131"/>
                      <a:pt x="173" y="131"/>
                      <a:pt x="173" y="131"/>
                    </a:cubicBezTo>
                    <a:cubicBezTo>
                      <a:pt x="173" y="132"/>
                      <a:pt x="173" y="132"/>
                      <a:pt x="173" y="132"/>
                    </a:cubicBezTo>
                    <a:cubicBezTo>
                      <a:pt x="173" y="132"/>
                      <a:pt x="173" y="132"/>
                      <a:pt x="173" y="132"/>
                    </a:cubicBezTo>
                    <a:cubicBezTo>
                      <a:pt x="172" y="132"/>
                      <a:pt x="172" y="132"/>
                      <a:pt x="172" y="132"/>
                    </a:cubicBezTo>
                    <a:cubicBezTo>
                      <a:pt x="172" y="133"/>
                      <a:pt x="172" y="133"/>
                      <a:pt x="172" y="133"/>
                    </a:cubicBezTo>
                    <a:cubicBezTo>
                      <a:pt x="172" y="133"/>
                      <a:pt x="172" y="133"/>
                      <a:pt x="172" y="133"/>
                    </a:cubicBezTo>
                    <a:cubicBezTo>
                      <a:pt x="172" y="133"/>
                      <a:pt x="172" y="133"/>
                      <a:pt x="172" y="133"/>
                    </a:cubicBezTo>
                    <a:cubicBezTo>
                      <a:pt x="172" y="134"/>
                      <a:pt x="172" y="134"/>
                      <a:pt x="172" y="134"/>
                    </a:cubicBezTo>
                    <a:cubicBezTo>
                      <a:pt x="171" y="134"/>
                      <a:pt x="171" y="134"/>
                      <a:pt x="171" y="134"/>
                    </a:cubicBezTo>
                    <a:cubicBezTo>
                      <a:pt x="170" y="134"/>
                      <a:pt x="170" y="134"/>
                      <a:pt x="170" y="134"/>
                    </a:cubicBezTo>
                    <a:cubicBezTo>
                      <a:pt x="170" y="134"/>
                      <a:pt x="170" y="134"/>
                      <a:pt x="170" y="134"/>
                    </a:cubicBezTo>
                    <a:cubicBezTo>
                      <a:pt x="170" y="134"/>
                      <a:pt x="170" y="134"/>
                      <a:pt x="170" y="134"/>
                    </a:cubicBezTo>
                    <a:cubicBezTo>
                      <a:pt x="169" y="135"/>
                      <a:pt x="169" y="135"/>
                      <a:pt x="169" y="135"/>
                    </a:cubicBezTo>
                    <a:cubicBezTo>
                      <a:pt x="168" y="135"/>
                      <a:pt x="168" y="135"/>
                      <a:pt x="168" y="135"/>
                    </a:cubicBezTo>
                    <a:cubicBezTo>
                      <a:pt x="168" y="135"/>
                      <a:pt x="168" y="135"/>
                      <a:pt x="168" y="135"/>
                    </a:cubicBezTo>
                    <a:cubicBezTo>
                      <a:pt x="168" y="135"/>
                      <a:pt x="168" y="135"/>
                      <a:pt x="168" y="135"/>
                    </a:cubicBezTo>
                    <a:cubicBezTo>
                      <a:pt x="167" y="135"/>
                      <a:pt x="167" y="135"/>
                      <a:pt x="167" y="135"/>
                    </a:cubicBezTo>
                    <a:cubicBezTo>
                      <a:pt x="167" y="135"/>
                      <a:pt x="167" y="135"/>
                      <a:pt x="167" y="135"/>
                    </a:cubicBezTo>
                    <a:cubicBezTo>
                      <a:pt x="167" y="135"/>
                      <a:pt x="167" y="135"/>
                      <a:pt x="167" y="135"/>
                    </a:cubicBezTo>
                    <a:cubicBezTo>
                      <a:pt x="165" y="135"/>
                      <a:pt x="165" y="135"/>
                      <a:pt x="165" y="135"/>
                    </a:cubicBezTo>
                    <a:cubicBezTo>
                      <a:pt x="164" y="135"/>
                      <a:pt x="164" y="135"/>
                      <a:pt x="164" y="135"/>
                    </a:cubicBezTo>
                    <a:cubicBezTo>
                      <a:pt x="164" y="135"/>
                      <a:pt x="164" y="135"/>
                      <a:pt x="164" y="135"/>
                    </a:cubicBezTo>
                    <a:cubicBezTo>
                      <a:pt x="163" y="135"/>
                      <a:pt x="163" y="135"/>
                      <a:pt x="163" y="135"/>
                    </a:cubicBezTo>
                    <a:cubicBezTo>
                      <a:pt x="163" y="135"/>
                      <a:pt x="163" y="135"/>
                      <a:pt x="163" y="135"/>
                    </a:cubicBezTo>
                    <a:cubicBezTo>
                      <a:pt x="163" y="135"/>
                      <a:pt x="163" y="135"/>
                      <a:pt x="163" y="135"/>
                    </a:cubicBezTo>
                    <a:cubicBezTo>
                      <a:pt x="162" y="134"/>
                      <a:pt x="162" y="134"/>
                      <a:pt x="162" y="134"/>
                    </a:cubicBezTo>
                    <a:cubicBezTo>
                      <a:pt x="162" y="134"/>
                      <a:pt x="162" y="134"/>
                      <a:pt x="162" y="134"/>
                    </a:cubicBezTo>
                    <a:cubicBezTo>
                      <a:pt x="162" y="134"/>
                      <a:pt x="162" y="134"/>
                      <a:pt x="162" y="134"/>
                    </a:cubicBezTo>
                    <a:cubicBezTo>
                      <a:pt x="161" y="133"/>
                      <a:pt x="161" y="133"/>
                      <a:pt x="161" y="133"/>
                    </a:cubicBezTo>
                    <a:cubicBezTo>
                      <a:pt x="161" y="133"/>
                      <a:pt x="161" y="133"/>
                      <a:pt x="161" y="133"/>
                    </a:cubicBezTo>
                    <a:cubicBezTo>
                      <a:pt x="160" y="133"/>
                      <a:pt x="160" y="133"/>
                      <a:pt x="160" y="133"/>
                    </a:cubicBezTo>
                    <a:cubicBezTo>
                      <a:pt x="160" y="133"/>
                      <a:pt x="160" y="133"/>
                      <a:pt x="160" y="133"/>
                    </a:cubicBezTo>
                    <a:cubicBezTo>
                      <a:pt x="159" y="133"/>
                      <a:pt x="159" y="133"/>
                      <a:pt x="159" y="133"/>
                    </a:cubicBezTo>
                    <a:cubicBezTo>
                      <a:pt x="158" y="133"/>
                      <a:pt x="158" y="133"/>
                      <a:pt x="158" y="133"/>
                    </a:cubicBezTo>
                    <a:cubicBezTo>
                      <a:pt x="158" y="133"/>
                      <a:pt x="158" y="133"/>
                      <a:pt x="158" y="133"/>
                    </a:cubicBezTo>
                    <a:cubicBezTo>
                      <a:pt x="157" y="132"/>
                      <a:pt x="157" y="132"/>
                      <a:pt x="157" y="132"/>
                    </a:cubicBezTo>
                    <a:cubicBezTo>
                      <a:pt x="157" y="132"/>
                      <a:pt x="157" y="132"/>
                      <a:pt x="157" y="132"/>
                    </a:cubicBezTo>
                    <a:cubicBezTo>
                      <a:pt x="156" y="132"/>
                      <a:pt x="156" y="132"/>
                      <a:pt x="156" y="132"/>
                    </a:cubicBezTo>
                    <a:cubicBezTo>
                      <a:pt x="156" y="133"/>
                      <a:pt x="156" y="133"/>
                      <a:pt x="156" y="133"/>
                    </a:cubicBezTo>
                    <a:cubicBezTo>
                      <a:pt x="155" y="133"/>
                      <a:pt x="155" y="133"/>
                      <a:pt x="155" y="133"/>
                    </a:cubicBezTo>
                    <a:cubicBezTo>
                      <a:pt x="154" y="133"/>
                      <a:pt x="154" y="133"/>
                      <a:pt x="154" y="133"/>
                    </a:cubicBezTo>
                    <a:cubicBezTo>
                      <a:pt x="154" y="133"/>
                      <a:pt x="154" y="133"/>
                      <a:pt x="154" y="133"/>
                    </a:cubicBezTo>
                    <a:cubicBezTo>
                      <a:pt x="154" y="133"/>
                      <a:pt x="154" y="133"/>
                      <a:pt x="154" y="133"/>
                    </a:cubicBezTo>
                    <a:cubicBezTo>
                      <a:pt x="154" y="133"/>
                      <a:pt x="154" y="133"/>
                      <a:pt x="154" y="133"/>
                    </a:cubicBezTo>
                    <a:cubicBezTo>
                      <a:pt x="153" y="133"/>
                      <a:pt x="153" y="133"/>
                      <a:pt x="153" y="133"/>
                    </a:cubicBezTo>
                    <a:cubicBezTo>
                      <a:pt x="153" y="134"/>
                      <a:pt x="153" y="134"/>
                      <a:pt x="153" y="134"/>
                    </a:cubicBezTo>
                    <a:cubicBezTo>
                      <a:pt x="152" y="133"/>
                      <a:pt x="152" y="133"/>
                      <a:pt x="152" y="133"/>
                    </a:cubicBezTo>
                    <a:cubicBezTo>
                      <a:pt x="152" y="134"/>
                      <a:pt x="152" y="134"/>
                      <a:pt x="152" y="134"/>
                    </a:cubicBezTo>
                    <a:cubicBezTo>
                      <a:pt x="152" y="134"/>
                      <a:pt x="152" y="134"/>
                      <a:pt x="152" y="134"/>
                    </a:cubicBezTo>
                    <a:cubicBezTo>
                      <a:pt x="151" y="133"/>
                      <a:pt x="151" y="133"/>
                      <a:pt x="151" y="133"/>
                    </a:cubicBezTo>
                    <a:cubicBezTo>
                      <a:pt x="151" y="133"/>
                      <a:pt x="151" y="133"/>
                      <a:pt x="151" y="133"/>
                    </a:cubicBezTo>
                    <a:cubicBezTo>
                      <a:pt x="150" y="133"/>
                      <a:pt x="150" y="133"/>
                      <a:pt x="150" y="133"/>
                    </a:cubicBezTo>
                    <a:cubicBezTo>
                      <a:pt x="150" y="132"/>
                      <a:pt x="150" y="132"/>
                      <a:pt x="150" y="132"/>
                    </a:cubicBezTo>
                    <a:cubicBezTo>
                      <a:pt x="150" y="132"/>
                      <a:pt x="150" y="132"/>
                      <a:pt x="150" y="132"/>
                    </a:cubicBezTo>
                    <a:cubicBezTo>
                      <a:pt x="150" y="132"/>
                      <a:pt x="150" y="132"/>
                      <a:pt x="150" y="132"/>
                    </a:cubicBezTo>
                    <a:cubicBezTo>
                      <a:pt x="150" y="132"/>
                      <a:pt x="150" y="132"/>
                      <a:pt x="150" y="132"/>
                    </a:cubicBezTo>
                    <a:cubicBezTo>
                      <a:pt x="149" y="131"/>
                      <a:pt x="149" y="131"/>
                      <a:pt x="149" y="131"/>
                    </a:cubicBezTo>
                    <a:cubicBezTo>
                      <a:pt x="149" y="131"/>
                      <a:pt x="149" y="131"/>
                      <a:pt x="149" y="131"/>
                    </a:cubicBezTo>
                    <a:cubicBezTo>
                      <a:pt x="149" y="131"/>
                      <a:pt x="149" y="131"/>
                      <a:pt x="149" y="131"/>
                    </a:cubicBezTo>
                    <a:cubicBezTo>
                      <a:pt x="149" y="131"/>
                      <a:pt x="149" y="131"/>
                      <a:pt x="149" y="131"/>
                    </a:cubicBezTo>
                    <a:cubicBezTo>
                      <a:pt x="149" y="130"/>
                      <a:pt x="149" y="130"/>
                      <a:pt x="149" y="130"/>
                    </a:cubicBezTo>
                    <a:cubicBezTo>
                      <a:pt x="149" y="130"/>
                      <a:pt x="149" y="130"/>
                      <a:pt x="149" y="130"/>
                    </a:cubicBezTo>
                    <a:cubicBezTo>
                      <a:pt x="148" y="130"/>
                      <a:pt x="148" y="130"/>
                      <a:pt x="148" y="130"/>
                    </a:cubicBezTo>
                    <a:cubicBezTo>
                      <a:pt x="148" y="130"/>
                      <a:pt x="148" y="130"/>
                      <a:pt x="148" y="130"/>
                    </a:cubicBezTo>
                    <a:cubicBezTo>
                      <a:pt x="147" y="130"/>
                      <a:pt x="147" y="130"/>
                      <a:pt x="147" y="130"/>
                    </a:cubicBezTo>
                    <a:cubicBezTo>
                      <a:pt x="147" y="130"/>
                      <a:pt x="147" y="130"/>
                      <a:pt x="147" y="130"/>
                    </a:cubicBezTo>
                    <a:cubicBezTo>
                      <a:pt x="146" y="130"/>
                      <a:pt x="146" y="130"/>
                      <a:pt x="146" y="130"/>
                    </a:cubicBezTo>
                    <a:cubicBezTo>
                      <a:pt x="146" y="129"/>
                      <a:pt x="146" y="129"/>
                      <a:pt x="146" y="129"/>
                    </a:cubicBezTo>
                    <a:cubicBezTo>
                      <a:pt x="146" y="129"/>
                      <a:pt x="146" y="129"/>
                      <a:pt x="146" y="129"/>
                    </a:cubicBezTo>
                    <a:cubicBezTo>
                      <a:pt x="145" y="129"/>
                      <a:pt x="145" y="129"/>
                      <a:pt x="145" y="129"/>
                    </a:cubicBezTo>
                    <a:cubicBezTo>
                      <a:pt x="145" y="129"/>
                      <a:pt x="145" y="129"/>
                      <a:pt x="145" y="129"/>
                    </a:cubicBezTo>
                    <a:cubicBezTo>
                      <a:pt x="144" y="129"/>
                      <a:pt x="144" y="129"/>
                      <a:pt x="144" y="129"/>
                    </a:cubicBezTo>
                    <a:cubicBezTo>
                      <a:pt x="144" y="129"/>
                      <a:pt x="144" y="129"/>
                      <a:pt x="144" y="129"/>
                    </a:cubicBezTo>
                    <a:cubicBezTo>
                      <a:pt x="144" y="129"/>
                      <a:pt x="144" y="129"/>
                      <a:pt x="144" y="129"/>
                    </a:cubicBezTo>
                    <a:cubicBezTo>
                      <a:pt x="143" y="129"/>
                      <a:pt x="143" y="129"/>
                      <a:pt x="143" y="129"/>
                    </a:cubicBezTo>
                    <a:cubicBezTo>
                      <a:pt x="143" y="128"/>
                      <a:pt x="143" y="128"/>
                      <a:pt x="143" y="128"/>
                    </a:cubicBezTo>
                    <a:cubicBezTo>
                      <a:pt x="142" y="128"/>
                      <a:pt x="142" y="128"/>
                      <a:pt x="142" y="128"/>
                    </a:cubicBezTo>
                    <a:cubicBezTo>
                      <a:pt x="142" y="129"/>
                      <a:pt x="142" y="129"/>
                      <a:pt x="142" y="129"/>
                    </a:cubicBezTo>
                    <a:cubicBezTo>
                      <a:pt x="142" y="129"/>
                      <a:pt x="142" y="129"/>
                      <a:pt x="142" y="129"/>
                    </a:cubicBezTo>
                    <a:cubicBezTo>
                      <a:pt x="142" y="129"/>
                      <a:pt x="142" y="129"/>
                      <a:pt x="142" y="129"/>
                    </a:cubicBezTo>
                    <a:cubicBezTo>
                      <a:pt x="142" y="130"/>
                      <a:pt x="142" y="130"/>
                      <a:pt x="142" y="130"/>
                    </a:cubicBezTo>
                    <a:cubicBezTo>
                      <a:pt x="142" y="129"/>
                      <a:pt x="142" y="129"/>
                      <a:pt x="142" y="129"/>
                    </a:cubicBezTo>
                    <a:cubicBezTo>
                      <a:pt x="141" y="130"/>
                      <a:pt x="141" y="130"/>
                      <a:pt x="141" y="130"/>
                    </a:cubicBezTo>
                    <a:cubicBezTo>
                      <a:pt x="141" y="130"/>
                      <a:pt x="141" y="130"/>
                      <a:pt x="141" y="130"/>
                    </a:cubicBezTo>
                    <a:cubicBezTo>
                      <a:pt x="141" y="130"/>
                      <a:pt x="141" y="130"/>
                      <a:pt x="141" y="130"/>
                    </a:cubicBezTo>
                    <a:cubicBezTo>
                      <a:pt x="141" y="131"/>
                      <a:pt x="141" y="131"/>
                      <a:pt x="141" y="131"/>
                    </a:cubicBezTo>
                    <a:cubicBezTo>
                      <a:pt x="141" y="132"/>
                      <a:pt x="141" y="132"/>
                      <a:pt x="141" y="132"/>
                    </a:cubicBezTo>
                    <a:cubicBezTo>
                      <a:pt x="141" y="132"/>
                      <a:pt x="141" y="132"/>
                      <a:pt x="141" y="132"/>
                    </a:cubicBezTo>
                    <a:cubicBezTo>
                      <a:pt x="141" y="132"/>
                      <a:pt x="141" y="132"/>
                      <a:pt x="141" y="132"/>
                    </a:cubicBezTo>
                    <a:cubicBezTo>
                      <a:pt x="142" y="133"/>
                      <a:pt x="142" y="133"/>
                      <a:pt x="142" y="133"/>
                    </a:cubicBezTo>
                    <a:cubicBezTo>
                      <a:pt x="142" y="133"/>
                      <a:pt x="142" y="133"/>
                      <a:pt x="142" y="133"/>
                    </a:cubicBezTo>
                    <a:cubicBezTo>
                      <a:pt x="142" y="133"/>
                      <a:pt x="142" y="133"/>
                      <a:pt x="142" y="133"/>
                    </a:cubicBezTo>
                    <a:cubicBezTo>
                      <a:pt x="142" y="134"/>
                      <a:pt x="142" y="134"/>
                      <a:pt x="142" y="134"/>
                    </a:cubicBezTo>
                    <a:cubicBezTo>
                      <a:pt x="142" y="134"/>
                      <a:pt x="142" y="134"/>
                      <a:pt x="142" y="134"/>
                    </a:cubicBezTo>
                    <a:cubicBezTo>
                      <a:pt x="142" y="135"/>
                      <a:pt x="142" y="135"/>
                      <a:pt x="142" y="135"/>
                    </a:cubicBezTo>
                    <a:cubicBezTo>
                      <a:pt x="143" y="135"/>
                      <a:pt x="143" y="135"/>
                      <a:pt x="143" y="135"/>
                    </a:cubicBezTo>
                    <a:cubicBezTo>
                      <a:pt x="142" y="136"/>
                      <a:pt x="142" y="136"/>
                      <a:pt x="142" y="136"/>
                    </a:cubicBezTo>
                    <a:cubicBezTo>
                      <a:pt x="142" y="136"/>
                      <a:pt x="142" y="136"/>
                      <a:pt x="142" y="136"/>
                    </a:cubicBezTo>
                    <a:cubicBezTo>
                      <a:pt x="141" y="136"/>
                      <a:pt x="141" y="136"/>
                      <a:pt x="141" y="136"/>
                    </a:cubicBezTo>
                    <a:cubicBezTo>
                      <a:pt x="141" y="136"/>
                      <a:pt x="141" y="136"/>
                      <a:pt x="141" y="136"/>
                    </a:cubicBezTo>
                    <a:cubicBezTo>
                      <a:pt x="141" y="136"/>
                      <a:pt x="141" y="136"/>
                      <a:pt x="141" y="136"/>
                    </a:cubicBezTo>
                    <a:cubicBezTo>
                      <a:pt x="140" y="136"/>
                      <a:pt x="140" y="136"/>
                      <a:pt x="140" y="136"/>
                    </a:cubicBezTo>
                    <a:cubicBezTo>
                      <a:pt x="139" y="136"/>
                      <a:pt x="139" y="136"/>
                      <a:pt x="139" y="136"/>
                    </a:cubicBezTo>
                    <a:cubicBezTo>
                      <a:pt x="139" y="136"/>
                      <a:pt x="139" y="136"/>
                      <a:pt x="139" y="136"/>
                    </a:cubicBezTo>
                    <a:cubicBezTo>
                      <a:pt x="139" y="135"/>
                      <a:pt x="139" y="135"/>
                      <a:pt x="139" y="135"/>
                    </a:cubicBezTo>
                    <a:cubicBezTo>
                      <a:pt x="138" y="135"/>
                      <a:pt x="138" y="135"/>
                      <a:pt x="138" y="135"/>
                    </a:cubicBezTo>
                    <a:cubicBezTo>
                      <a:pt x="138" y="135"/>
                      <a:pt x="138" y="135"/>
                      <a:pt x="138" y="135"/>
                    </a:cubicBezTo>
                    <a:cubicBezTo>
                      <a:pt x="138" y="136"/>
                      <a:pt x="138" y="136"/>
                      <a:pt x="138" y="136"/>
                    </a:cubicBezTo>
                    <a:cubicBezTo>
                      <a:pt x="137" y="136"/>
                      <a:pt x="137" y="136"/>
                      <a:pt x="137" y="136"/>
                    </a:cubicBezTo>
                    <a:cubicBezTo>
                      <a:pt x="137" y="136"/>
                      <a:pt x="137" y="136"/>
                      <a:pt x="137" y="136"/>
                    </a:cubicBezTo>
                    <a:cubicBezTo>
                      <a:pt x="136" y="136"/>
                      <a:pt x="136" y="136"/>
                      <a:pt x="136" y="136"/>
                    </a:cubicBezTo>
                    <a:cubicBezTo>
                      <a:pt x="136" y="135"/>
                      <a:pt x="136" y="135"/>
                      <a:pt x="136" y="135"/>
                    </a:cubicBezTo>
                    <a:cubicBezTo>
                      <a:pt x="135" y="135"/>
                      <a:pt x="135" y="135"/>
                      <a:pt x="135" y="135"/>
                    </a:cubicBezTo>
                    <a:cubicBezTo>
                      <a:pt x="135" y="135"/>
                      <a:pt x="135" y="135"/>
                      <a:pt x="135" y="135"/>
                    </a:cubicBezTo>
                    <a:cubicBezTo>
                      <a:pt x="135" y="134"/>
                      <a:pt x="135" y="134"/>
                      <a:pt x="135" y="134"/>
                    </a:cubicBezTo>
                    <a:cubicBezTo>
                      <a:pt x="134" y="134"/>
                      <a:pt x="134" y="134"/>
                      <a:pt x="134" y="134"/>
                    </a:cubicBezTo>
                    <a:cubicBezTo>
                      <a:pt x="134" y="134"/>
                      <a:pt x="134" y="134"/>
                      <a:pt x="134" y="134"/>
                    </a:cubicBezTo>
                    <a:cubicBezTo>
                      <a:pt x="133" y="134"/>
                      <a:pt x="133" y="134"/>
                      <a:pt x="133" y="134"/>
                    </a:cubicBezTo>
                    <a:cubicBezTo>
                      <a:pt x="133" y="134"/>
                      <a:pt x="133" y="134"/>
                      <a:pt x="133" y="134"/>
                    </a:cubicBezTo>
                    <a:cubicBezTo>
                      <a:pt x="133" y="134"/>
                      <a:pt x="133" y="134"/>
                      <a:pt x="133" y="134"/>
                    </a:cubicBezTo>
                    <a:cubicBezTo>
                      <a:pt x="132" y="134"/>
                      <a:pt x="132" y="134"/>
                      <a:pt x="132" y="134"/>
                    </a:cubicBezTo>
                    <a:cubicBezTo>
                      <a:pt x="132" y="134"/>
                      <a:pt x="132" y="134"/>
                      <a:pt x="132" y="134"/>
                    </a:cubicBezTo>
                    <a:cubicBezTo>
                      <a:pt x="132" y="134"/>
                      <a:pt x="132" y="134"/>
                      <a:pt x="132" y="134"/>
                    </a:cubicBezTo>
                    <a:cubicBezTo>
                      <a:pt x="132" y="133"/>
                      <a:pt x="132" y="133"/>
                      <a:pt x="132" y="133"/>
                    </a:cubicBezTo>
                    <a:cubicBezTo>
                      <a:pt x="132" y="133"/>
                      <a:pt x="132" y="133"/>
                      <a:pt x="132" y="133"/>
                    </a:cubicBezTo>
                    <a:cubicBezTo>
                      <a:pt x="131" y="134"/>
                      <a:pt x="131" y="134"/>
                      <a:pt x="131" y="134"/>
                    </a:cubicBezTo>
                    <a:cubicBezTo>
                      <a:pt x="131" y="134"/>
                      <a:pt x="131" y="134"/>
                      <a:pt x="131" y="134"/>
                    </a:cubicBezTo>
                    <a:cubicBezTo>
                      <a:pt x="131" y="134"/>
                      <a:pt x="131" y="134"/>
                      <a:pt x="131" y="134"/>
                    </a:cubicBezTo>
                    <a:cubicBezTo>
                      <a:pt x="130" y="134"/>
                      <a:pt x="130" y="134"/>
                      <a:pt x="130" y="134"/>
                    </a:cubicBezTo>
                    <a:cubicBezTo>
                      <a:pt x="129" y="134"/>
                      <a:pt x="129" y="134"/>
                      <a:pt x="129" y="134"/>
                    </a:cubicBezTo>
                    <a:cubicBezTo>
                      <a:pt x="129" y="134"/>
                      <a:pt x="129" y="134"/>
                      <a:pt x="129" y="134"/>
                    </a:cubicBezTo>
                    <a:cubicBezTo>
                      <a:pt x="129" y="134"/>
                      <a:pt x="129" y="134"/>
                      <a:pt x="129" y="134"/>
                    </a:cubicBezTo>
                    <a:cubicBezTo>
                      <a:pt x="129" y="135"/>
                      <a:pt x="129" y="135"/>
                      <a:pt x="129" y="135"/>
                    </a:cubicBezTo>
                    <a:cubicBezTo>
                      <a:pt x="128" y="134"/>
                      <a:pt x="128" y="134"/>
                      <a:pt x="128" y="134"/>
                    </a:cubicBezTo>
                    <a:cubicBezTo>
                      <a:pt x="128" y="135"/>
                      <a:pt x="128" y="135"/>
                      <a:pt x="128" y="135"/>
                    </a:cubicBezTo>
                    <a:cubicBezTo>
                      <a:pt x="128" y="135"/>
                      <a:pt x="128" y="135"/>
                      <a:pt x="128" y="135"/>
                    </a:cubicBezTo>
                    <a:cubicBezTo>
                      <a:pt x="128" y="135"/>
                      <a:pt x="128" y="135"/>
                      <a:pt x="128" y="135"/>
                    </a:cubicBezTo>
                    <a:cubicBezTo>
                      <a:pt x="128" y="135"/>
                      <a:pt x="128" y="135"/>
                      <a:pt x="128" y="135"/>
                    </a:cubicBezTo>
                    <a:cubicBezTo>
                      <a:pt x="128" y="136"/>
                      <a:pt x="128" y="136"/>
                      <a:pt x="128" y="136"/>
                    </a:cubicBezTo>
                    <a:cubicBezTo>
                      <a:pt x="127" y="136"/>
                      <a:pt x="127" y="136"/>
                      <a:pt x="127" y="136"/>
                    </a:cubicBezTo>
                    <a:cubicBezTo>
                      <a:pt x="127" y="136"/>
                      <a:pt x="127" y="136"/>
                      <a:pt x="127" y="136"/>
                    </a:cubicBezTo>
                    <a:cubicBezTo>
                      <a:pt x="127" y="136"/>
                      <a:pt x="127" y="136"/>
                      <a:pt x="127" y="136"/>
                    </a:cubicBezTo>
                    <a:cubicBezTo>
                      <a:pt x="126" y="137"/>
                      <a:pt x="126" y="137"/>
                      <a:pt x="126" y="137"/>
                    </a:cubicBezTo>
                    <a:cubicBezTo>
                      <a:pt x="126" y="137"/>
                      <a:pt x="126" y="137"/>
                      <a:pt x="126" y="137"/>
                    </a:cubicBezTo>
                    <a:cubicBezTo>
                      <a:pt x="126" y="137"/>
                      <a:pt x="126" y="137"/>
                      <a:pt x="126" y="137"/>
                    </a:cubicBezTo>
                    <a:cubicBezTo>
                      <a:pt x="125" y="138"/>
                      <a:pt x="125" y="138"/>
                      <a:pt x="125" y="138"/>
                    </a:cubicBezTo>
                    <a:cubicBezTo>
                      <a:pt x="125" y="138"/>
                      <a:pt x="125" y="138"/>
                      <a:pt x="125" y="138"/>
                    </a:cubicBezTo>
                    <a:cubicBezTo>
                      <a:pt x="125" y="138"/>
                      <a:pt x="125" y="138"/>
                      <a:pt x="125" y="138"/>
                    </a:cubicBezTo>
                    <a:cubicBezTo>
                      <a:pt x="124" y="138"/>
                      <a:pt x="124" y="138"/>
                      <a:pt x="124" y="138"/>
                    </a:cubicBezTo>
                    <a:cubicBezTo>
                      <a:pt x="124" y="138"/>
                      <a:pt x="124" y="138"/>
                      <a:pt x="124" y="138"/>
                    </a:cubicBezTo>
                    <a:cubicBezTo>
                      <a:pt x="123" y="139"/>
                      <a:pt x="123" y="139"/>
                      <a:pt x="123" y="139"/>
                    </a:cubicBezTo>
                    <a:cubicBezTo>
                      <a:pt x="123" y="139"/>
                      <a:pt x="123" y="139"/>
                      <a:pt x="123" y="139"/>
                    </a:cubicBezTo>
                    <a:cubicBezTo>
                      <a:pt x="123" y="139"/>
                      <a:pt x="123" y="139"/>
                      <a:pt x="123" y="139"/>
                    </a:cubicBezTo>
                    <a:cubicBezTo>
                      <a:pt x="123" y="139"/>
                      <a:pt x="123" y="139"/>
                      <a:pt x="123" y="139"/>
                    </a:cubicBezTo>
                    <a:cubicBezTo>
                      <a:pt x="122" y="139"/>
                      <a:pt x="122" y="139"/>
                      <a:pt x="122" y="139"/>
                    </a:cubicBezTo>
                    <a:cubicBezTo>
                      <a:pt x="122" y="139"/>
                      <a:pt x="122" y="139"/>
                      <a:pt x="122" y="139"/>
                    </a:cubicBezTo>
                    <a:cubicBezTo>
                      <a:pt x="122" y="139"/>
                      <a:pt x="122" y="139"/>
                      <a:pt x="122" y="139"/>
                    </a:cubicBezTo>
                    <a:cubicBezTo>
                      <a:pt x="121" y="138"/>
                      <a:pt x="121" y="138"/>
                      <a:pt x="121" y="138"/>
                    </a:cubicBezTo>
                    <a:cubicBezTo>
                      <a:pt x="121" y="138"/>
                      <a:pt x="121" y="138"/>
                      <a:pt x="121" y="138"/>
                    </a:cubicBezTo>
                    <a:cubicBezTo>
                      <a:pt x="121" y="138"/>
                      <a:pt x="121" y="138"/>
                      <a:pt x="121" y="138"/>
                    </a:cubicBezTo>
                    <a:cubicBezTo>
                      <a:pt x="121" y="137"/>
                      <a:pt x="121" y="137"/>
                      <a:pt x="121" y="137"/>
                    </a:cubicBezTo>
                    <a:cubicBezTo>
                      <a:pt x="121" y="137"/>
                      <a:pt x="121" y="137"/>
                      <a:pt x="121" y="137"/>
                    </a:cubicBezTo>
                    <a:cubicBezTo>
                      <a:pt x="120" y="137"/>
                      <a:pt x="120" y="137"/>
                      <a:pt x="120" y="137"/>
                    </a:cubicBezTo>
                    <a:cubicBezTo>
                      <a:pt x="120" y="138"/>
                      <a:pt x="120" y="138"/>
                      <a:pt x="120" y="138"/>
                    </a:cubicBezTo>
                    <a:cubicBezTo>
                      <a:pt x="120" y="138"/>
                      <a:pt x="120" y="138"/>
                      <a:pt x="120" y="138"/>
                    </a:cubicBezTo>
                    <a:cubicBezTo>
                      <a:pt x="119" y="138"/>
                      <a:pt x="119" y="138"/>
                      <a:pt x="119" y="138"/>
                    </a:cubicBezTo>
                    <a:cubicBezTo>
                      <a:pt x="118" y="138"/>
                      <a:pt x="118" y="138"/>
                      <a:pt x="118" y="138"/>
                    </a:cubicBezTo>
                    <a:cubicBezTo>
                      <a:pt x="118" y="138"/>
                      <a:pt x="118" y="138"/>
                      <a:pt x="118" y="138"/>
                    </a:cubicBezTo>
                    <a:cubicBezTo>
                      <a:pt x="118" y="138"/>
                      <a:pt x="118" y="138"/>
                      <a:pt x="118" y="138"/>
                    </a:cubicBezTo>
                    <a:cubicBezTo>
                      <a:pt x="118" y="138"/>
                      <a:pt x="118" y="138"/>
                      <a:pt x="118" y="138"/>
                    </a:cubicBezTo>
                    <a:cubicBezTo>
                      <a:pt x="117" y="138"/>
                      <a:pt x="117" y="138"/>
                      <a:pt x="117" y="138"/>
                    </a:cubicBezTo>
                    <a:cubicBezTo>
                      <a:pt x="117" y="138"/>
                      <a:pt x="117" y="138"/>
                      <a:pt x="117" y="138"/>
                    </a:cubicBezTo>
                    <a:cubicBezTo>
                      <a:pt x="117" y="138"/>
                      <a:pt x="117" y="138"/>
                      <a:pt x="117" y="138"/>
                    </a:cubicBezTo>
                    <a:cubicBezTo>
                      <a:pt x="117" y="138"/>
                      <a:pt x="117" y="138"/>
                      <a:pt x="117" y="138"/>
                    </a:cubicBezTo>
                    <a:cubicBezTo>
                      <a:pt x="117" y="137"/>
                      <a:pt x="117" y="137"/>
                      <a:pt x="117" y="137"/>
                    </a:cubicBezTo>
                    <a:cubicBezTo>
                      <a:pt x="117" y="137"/>
                      <a:pt x="117" y="137"/>
                      <a:pt x="117" y="137"/>
                    </a:cubicBezTo>
                    <a:cubicBezTo>
                      <a:pt x="117" y="137"/>
                      <a:pt x="117" y="137"/>
                      <a:pt x="117" y="137"/>
                    </a:cubicBezTo>
                    <a:cubicBezTo>
                      <a:pt x="117" y="137"/>
                      <a:pt x="117" y="137"/>
                      <a:pt x="117" y="137"/>
                    </a:cubicBezTo>
                    <a:cubicBezTo>
                      <a:pt x="117" y="137"/>
                      <a:pt x="117" y="137"/>
                      <a:pt x="117" y="137"/>
                    </a:cubicBezTo>
                    <a:cubicBezTo>
                      <a:pt x="116" y="136"/>
                      <a:pt x="116" y="136"/>
                      <a:pt x="116" y="136"/>
                    </a:cubicBezTo>
                    <a:cubicBezTo>
                      <a:pt x="116" y="136"/>
                      <a:pt x="116" y="136"/>
                      <a:pt x="116" y="136"/>
                    </a:cubicBezTo>
                    <a:cubicBezTo>
                      <a:pt x="115" y="136"/>
                      <a:pt x="115" y="136"/>
                      <a:pt x="115" y="136"/>
                    </a:cubicBezTo>
                    <a:cubicBezTo>
                      <a:pt x="115" y="136"/>
                      <a:pt x="115" y="136"/>
                      <a:pt x="115" y="136"/>
                    </a:cubicBezTo>
                    <a:cubicBezTo>
                      <a:pt x="115" y="135"/>
                      <a:pt x="115" y="135"/>
                      <a:pt x="115" y="135"/>
                    </a:cubicBezTo>
                    <a:cubicBezTo>
                      <a:pt x="114" y="135"/>
                      <a:pt x="114" y="135"/>
                      <a:pt x="114" y="135"/>
                    </a:cubicBezTo>
                    <a:cubicBezTo>
                      <a:pt x="114" y="134"/>
                      <a:pt x="114" y="134"/>
                      <a:pt x="114" y="134"/>
                    </a:cubicBezTo>
                    <a:cubicBezTo>
                      <a:pt x="113" y="134"/>
                      <a:pt x="113" y="134"/>
                      <a:pt x="113" y="134"/>
                    </a:cubicBezTo>
                    <a:cubicBezTo>
                      <a:pt x="112" y="135"/>
                      <a:pt x="112" y="135"/>
                      <a:pt x="112" y="135"/>
                    </a:cubicBezTo>
                    <a:cubicBezTo>
                      <a:pt x="112" y="135"/>
                      <a:pt x="112" y="135"/>
                      <a:pt x="112" y="135"/>
                    </a:cubicBezTo>
                    <a:cubicBezTo>
                      <a:pt x="112" y="135"/>
                      <a:pt x="112" y="135"/>
                      <a:pt x="112" y="135"/>
                    </a:cubicBezTo>
                    <a:cubicBezTo>
                      <a:pt x="112" y="135"/>
                      <a:pt x="112" y="135"/>
                      <a:pt x="112" y="135"/>
                    </a:cubicBezTo>
                    <a:cubicBezTo>
                      <a:pt x="112" y="135"/>
                      <a:pt x="112" y="135"/>
                      <a:pt x="112" y="135"/>
                    </a:cubicBezTo>
                    <a:cubicBezTo>
                      <a:pt x="111" y="135"/>
                      <a:pt x="111" y="135"/>
                      <a:pt x="111" y="135"/>
                    </a:cubicBezTo>
                    <a:cubicBezTo>
                      <a:pt x="111" y="135"/>
                      <a:pt x="111" y="135"/>
                      <a:pt x="111" y="135"/>
                    </a:cubicBezTo>
                    <a:cubicBezTo>
                      <a:pt x="110" y="135"/>
                      <a:pt x="110" y="135"/>
                      <a:pt x="110" y="135"/>
                    </a:cubicBezTo>
                    <a:cubicBezTo>
                      <a:pt x="110" y="135"/>
                      <a:pt x="110" y="135"/>
                      <a:pt x="110" y="135"/>
                    </a:cubicBezTo>
                    <a:cubicBezTo>
                      <a:pt x="110" y="135"/>
                      <a:pt x="110" y="135"/>
                      <a:pt x="110" y="135"/>
                    </a:cubicBezTo>
                    <a:cubicBezTo>
                      <a:pt x="109" y="135"/>
                      <a:pt x="109" y="135"/>
                      <a:pt x="109" y="135"/>
                    </a:cubicBezTo>
                    <a:cubicBezTo>
                      <a:pt x="109" y="135"/>
                      <a:pt x="109" y="135"/>
                      <a:pt x="109" y="135"/>
                    </a:cubicBezTo>
                    <a:cubicBezTo>
                      <a:pt x="109" y="135"/>
                      <a:pt x="109" y="135"/>
                      <a:pt x="109" y="135"/>
                    </a:cubicBezTo>
                    <a:cubicBezTo>
                      <a:pt x="109" y="135"/>
                      <a:pt x="109" y="135"/>
                      <a:pt x="109" y="135"/>
                    </a:cubicBezTo>
                    <a:cubicBezTo>
                      <a:pt x="109" y="134"/>
                      <a:pt x="109" y="134"/>
                      <a:pt x="109" y="134"/>
                    </a:cubicBezTo>
                    <a:cubicBezTo>
                      <a:pt x="108" y="134"/>
                      <a:pt x="108" y="134"/>
                      <a:pt x="108" y="134"/>
                    </a:cubicBezTo>
                    <a:cubicBezTo>
                      <a:pt x="108" y="134"/>
                      <a:pt x="108" y="134"/>
                      <a:pt x="108" y="134"/>
                    </a:cubicBezTo>
                    <a:cubicBezTo>
                      <a:pt x="108" y="135"/>
                      <a:pt x="108" y="135"/>
                      <a:pt x="108" y="135"/>
                    </a:cubicBezTo>
                    <a:cubicBezTo>
                      <a:pt x="108" y="135"/>
                      <a:pt x="108" y="135"/>
                      <a:pt x="108" y="135"/>
                    </a:cubicBezTo>
                    <a:cubicBezTo>
                      <a:pt x="108" y="135"/>
                      <a:pt x="108" y="135"/>
                      <a:pt x="108" y="135"/>
                    </a:cubicBezTo>
                    <a:cubicBezTo>
                      <a:pt x="107" y="135"/>
                      <a:pt x="107" y="135"/>
                      <a:pt x="107" y="135"/>
                    </a:cubicBezTo>
                    <a:cubicBezTo>
                      <a:pt x="107" y="135"/>
                      <a:pt x="107" y="135"/>
                      <a:pt x="107" y="135"/>
                    </a:cubicBezTo>
                    <a:cubicBezTo>
                      <a:pt x="102" y="129"/>
                      <a:pt x="102" y="129"/>
                      <a:pt x="102" y="129"/>
                    </a:cubicBezTo>
                    <a:cubicBezTo>
                      <a:pt x="98" y="126"/>
                      <a:pt x="98" y="126"/>
                      <a:pt x="98" y="126"/>
                    </a:cubicBezTo>
                    <a:cubicBezTo>
                      <a:pt x="98" y="126"/>
                      <a:pt x="98" y="126"/>
                      <a:pt x="98" y="126"/>
                    </a:cubicBezTo>
                    <a:cubicBezTo>
                      <a:pt x="98" y="126"/>
                      <a:pt x="98" y="126"/>
                      <a:pt x="98" y="126"/>
                    </a:cubicBezTo>
                    <a:cubicBezTo>
                      <a:pt x="98" y="125"/>
                      <a:pt x="98" y="125"/>
                      <a:pt x="98" y="125"/>
                    </a:cubicBezTo>
                    <a:cubicBezTo>
                      <a:pt x="98" y="125"/>
                      <a:pt x="98" y="125"/>
                      <a:pt x="98" y="125"/>
                    </a:cubicBezTo>
                    <a:cubicBezTo>
                      <a:pt x="98" y="125"/>
                      <a:pt x="98" y="125"/>
                      <a:pt x="98" y="125"/>
                    </a:cubicBezTo>
                    <a:cubicBezTo>
                      <a:pt x="98" y="125"/>
                      <a:pt x="98" y="125"/>
                      <a:pt x="98" y="125"/>
                    </a:cubicBezTo>
                    <a:cubicBezTo>
                      <a:pt x="97" y="125"/>
                      <a:pt x="97" y="125"/>
                      <a:pt x="97" y="125"/>
                    </a:cubicBezTo>
                    <a:cubicBezTo>
                      <a:pt x="97" y="125"/>
                      <a:pt x="97" y="125"/>
                      <a:pt x="97" y="125"/>
                    </a:cubicBezTo>
                    <a:cubicBezTo>
                      <a:pt x="97" y="126"/>
                      <a:pt x="97" y="126"/>
                      <a:pt x="97" y="126"/>
                    </a:cubicBezTo>
                    <a:cubicBezTo>
                      <a:pt x="96" y="126"/>
                      <a:pt x="96" y="126"/>
                      <a:pt x="96" y="126"/>
                    </a:cubicBezTo>
                    <a:cubicBezTo>
                      <a:pt x="96" y="126"/>
                      <a:pt x="96" y="126"/>
                      <a:pt x="96" y="126"/>
                    </a:cubicBezTo>
                    <a:cubicBezTo>
                      <a:pt x="96" y="127"/>
                      <a:pt x="96" y="127"/>
                      <a:pt x="96" y="127"/>
                    </a:cubicBezTo>
                    <a:cubicBezTo>
                      <a:pt x="96" y="127"/>
                      <a:pt x="96" y="127"/>
                      <a:pt x="96" y="127"/>
                    </a:cubicBezTo>
                    <a:cubicBezTo>
                      <a:pt x="95" y="127"/>
                      <a:pt x="95" y="127"/>
                      <a:pt x="95" y="127"/>
                    </a:cubicBezTo>
                    <a:cubicBezTo>
                      <a:pt x="95" y="127"/>
                      <a:pt x="95" y="127"/>
                      <a:pt x="95" y="127"/>
                    </a:cubicBezTo>
                    <a:cubicBezTo>
                      <a:pt x="94" y="127"/>
                      <a:pt x="94" y="127"/>
                      <a:pt x="94" y="127"/>
                    </a:cubicBezTo>
                    <a:cubicBezTo>
                      <a:pt x="94" y="128"/>
                      <a:pt x="94" y="128"/>
                      <a:pt x="94" y="128"/>
                    </a:cubicBezTo>
                    <a:cubicBezTo>
                      <a:pt x="94" y="128"/>
                      <a:pt x="94" y="128"/>
                      <a:pt x="94" y="128"/>
                    </a:cubicBezTo>
                    <a:cubicBezTo>
                      <a:pt x="94" y="128"/>
                      <a:pt x="94" y="128"/>
                      <a:pt x="94" y="128"/>
                    </a:cubicBezTo>
                    <a:cubicBezTo>
                      <a:pt x="93" y="128"/>
                      <a:pt x="93" y="128"/>
                      <a:pt x="93" y="128"/>
                    </a:cubicBezTo>
                    <a:cubicBezTo>
                      <a:pt x="93" y="128"/>
                      <a:pt x="93" y="128"/>
                      <a:pt x="93" y="128"/>
                    </a:cubicBezTo>
                    <a:cubicBezTo>
                      <a:pt x="92" y="128"/>
                      <a:pt x="92" y="128"/>
                      <a:pt x="92" y="128"/>
                    </a:cubicBezTo>
                    <a:cubicBezTo>
                      <a:pt x="92" y="128"/>
                      <a:pt x="92" y="128"/>
                      <a:pt x="92" y="128"/>
                    </a:cubicBezTo>
                    <a:cubicBezTo>
                      <a:pt x="92" y="128"/>
                      <a:pt x="92" y="128"/>
                      <a:pt x="92" y="128"/>
                    </a:cubicBezTo>
                    <a:cubicBezTo>
                      <a:pt x="92" y="127"/>
                      <a:pt x="92" y="127"/>
                      <a:pt x="92" y="127"/>
                    </a:cubicBezTo>
                    <a:cubicBezTo>
                      <a:pt x="92" y="127"/>
                      <a:pt x="92" y="127"/>
                      <a:pt x="92" y="127"/>
                    </a:cubicBezTo>
                    <a:cubicBezTo>
                      <a:pt x="92" y="127"/>
                      <a:pt x="92" y="127"/>
                      <a:pt x="92" y="127"/>
                    </a:cubicBezTo>
                    <a:cubicBezTo>
                      <a:pt x="92" y="127"/>
                      <a:pt x="92" y="127"/>
                      <a:pt x="92" y="127"/>
                    </a:cubicBezTo>
                    <a:cubicBezTo>
                      <a:pt x="92" y="127"/>
                      <a:pt x="92" y="127"/>
                      <a:pt x="92" y="127"/>
                    </a:cubicBezTo>
                    <a:cubicBezTo>
                      <a:pt x="91" y="127"/>
                      <a:pt x="91" y="127"/>
                      <a:pt x="91" y="127"/>
                    </a:cubicBezTo>
                    <a:cubicBezTo>
                      <a:pt x="91" y="126"/>
                      <a:pt x="91" y="126"/>
                      <a:pt x="91" y="126"/>
                    </a:cubicBezTo>
                    <a:cubicBezTo>
                      <a:pt x="90" y="126"/>
                      <a:pt x="90" y="126"/>
                      <a:pt x="90" y="126"/>
                    </a:cubicBezTo>
                    <a:cubicBezTo>
                      <a:pt x="90" y="127"/>
                      <a:pt x="90" y="127"/>
                      <a:pt x="90" y="127"/>
                    </a:cubicBezTo>
                    <a:cubicBezTo>
                      <a:pt x="90" y="127"/>
                      <a:pt x="90" y="127"/>
                      <a:pt x="90" y="127"/>
                    </a:cubicBezTo>
                    <a:cubicBezTo>
                      <a:pt x="90" y="127"/>
                      <a:pt x="90" y="127"/>
                      <a:pt x="90" y="127"/>
                    </a:cubicBezTo>
                    <a:cubicBezTo>
                      <a:pt x="90" y="127"/>
                      <a:pt x="90" y="127"/>
                      <a:pt x="90" y="127"/>
                    </a:cubicBezTo>
                    <a:cubicBezTo>
                      <a:pt x="90" y="127"/>
                      <a:pt x="90" y="127"/>
                      <a:pt x="90" y="127"/>
                    </a:cubicBezTo>
                    <a:cubicBezTo>
                      <a:pt x="90" y="126"/>
                      <a:pt x="90" y="126"/>
                      <a:pt x="90" y="126"/>
                    </a:cubicBezTo>
                    <a:cubicBezTo>
                      <a:pt x="89" y="125"/>
                      <a:pt x="89" y="125"/>
                      <a:pt x="89" y="125"/>
                    </a:cubicBezTo>
                    <a:cubicBezTo>
                      <a:pt x="89" y="126"/>
                      <a:pt x="89" y="126"/>
                      <a:pt x="89" y="126"/>
                    </a:cubicBezTo>
                    <a:cubicBezTo>
                      <a:pt x="89" y="126"/>
                      <a:pt x="89" y="126"/>
                      <a:pt x="89" y="126"/>
                    </a:cubicBezTo>
                    <a:cubicBezTo>
                      <a:pt x="89" y="126"/>
                      <a:pt x="89" y="126"/>
                      <a:pt x="89" y="126"/>
                    </a:cubicBezTo>
                    <a:cubicBezTo>
                      <a:pt x="89" y="126"/>
                      <a:pt x="89" y="126"/>
                      <a:pt x="89" y="126"/>
                    </a:cubicBezTo>
                    <a:cubicBezTo>
                      <a:pt x="88" y="126"/>
                      <a:pt x="88" y="126"/>
                      <a:pt x="88" y="126"/>
                    </a:cubicBezTo>
                    <a:cubicBezTo>
                      <a:pt x="88" y="126"/>
                      <a:pt x="88" y="126"/>
                      <a:pt x="88" y="126"/>
                    </a:cubicBezTo>
                    <a:cubicBezTo>
                      <a:pt x="88" y="126"/>
                      <a:pt x="88" y="126"/>
                      <a:pt x="88" y="126"/>
                    </a:cubicBezTo>
                    <a:cubicBezTo>
                      <a:pt x="88" y="126"/>
                      <a:pt x="88" y="126"/>
                      <a:pt x="88" y="126"/>
                    </a:cubicBezTo>
                    <a:cubicBezTo>
                      <a:pt x="87" y="126"/>
                      <a:pt x="87" y="126"/>
                      <a:pt x="87" y="126"/>
                    </a:cubicBezTo>
                    <a:cubicBezTo>
                      <a:pt x="87" y="126"/>
                      <a:pt x="87" y="126"/>
                      <a:pt x="87" y="126"/>
                    </a:cubicBezTo>
                    <a:cubicBezTo>
                      <a:pt x="87" y="126"/>
                      <a:pt x="87" y="126"/>
                      <a:pt x="87" y="126"/>
                    </a:cubicBezTo>
                    <a:cubicBezTo>
                      <a:pt x="87" y="126"/>
                      <a:pt x="87" y="126"/>
                      <a:pt x="87" y="126"/>
                    </a:cubicBezTo>
                    <a:cubicBezTo>
                      <a:pt x="87" y="126"/>
                      <a:pt x="87" y="126"/>
                      <a:pt x="87" y="126"/>
                    </a:cubicBezTo>
                    <a:cubicBezTo>
                      <a:pt x="87" y="126"/>
                      <a:pt x="87" y="126"/>
                      <a:pt x="87" y="126"/>
                    </a:cubicBezTo>
                    <a:cubicBezTo>
                      <a:pt x="87" y="125"/>
                      <a:pt x="87" y="125"/>
                      <a:pt x="87" y="125"/>
                    </a:cubicBezTo>
                    <a:cubicBezTo>
                      <a:pt x="87" y="125"/>
                      <a:pt x="87" y="125"/>
                      <a:pt x="87" y="125"/>
                    </a:cubicBezTo>
                    <a:cubicBezTo>
                      <a:pt x="87" y="125"/>
                      <a:pt x="87" y="125"/>
                      <a:pt x="87" y="125"/>
                    </a:cubicBezTo>
                    <a:cubicBezTo>
                      <a:pt x="87" y="125"/>
                      <a:pt x="87" y="125"/>
                      <a:pt x="87" y="125"/>
                    </a:cubicBezTo>
                    <a:cubicBezTo>
                      <a:pt x="86" y="124"/>
                      <a:pt x="86" y="124"/>
                      <a:pt x="86" y="124"/>
                    </a:cubicBezTo>
                    <a:cubicBezTo>
                      <a:pt x="86" y="124"/>
                      <a:pt x="86" y="124"/>
                      <a:pt x="86" y="124"/>
                    </a:cubicBezTo>
                    <a:cubicBezTo>
                      <a:pt x="86" y="124"/>
                      <a:pt x="86" y="124"/>
                      <a:pt x="86" y="124"/>
                    </a:cubicBezTo>
                    <a:cubicBezTo>
                      <a:pt x="86" y="123"/>
                      <a:pt x="86" y="123"/>
                      <a:pt x="86" y="123"/>
                    </a:cubicBezTo>
                    <a:cubicBezTo>
                      <a:pt x="85" y="123"/>
                      <a:pt x="85" y="123"/>
                      <a:pt x="85" y="123"/>
                    </a:cubicBezTo>
                    <a:cubicBezTo>
                      <a:pt x="85" y="123"/>
                      <a:pt x="85" y="123"/>
                      <a:pt x="85" y="123"/>
                    </a:cubicBezTo>
                    <a:cubicBezTo>
                      <a:pt x="84" y="123"/>
                      <a:pt x="84" y="123"/>
                      <a:pt x="84" y="123"/>
                    </a:cubicBezTo>
                    <a:cubicBezTo>
                      <a:pt x="84" y="123"/>
                      <a:pt x="84" y="123"/>
                      <a:pt x="84" y="123"/>
                    </a:cubicBezTo>
                    <a:cubicBezTo>
                      <a:pt x="83" y="123"/>
                      <a:pt x="83" y="123"/>
                      <a:pt x="83" y="123"/>
                    </a:cubicBezTo>
                    <a:cubicBezTo>
                      <a:pt x="83" y="123"/>
                      <a:pt x="83" y="123"/>
                      <a:pt x="83" y="123"/>
                    </a:cubicBezTo>
                    <a:cubicBezTo>
                      <a:pt x="83" y="123"/>
                      <a:pt x="83" y="123"/>
                      <a:pt x="83" y="123"/>
                    </a:cubicBezTo>
                    <a:cubicBezTo>
                      <a:pt x="82" y="123"/>
                      <a:pt x="82" y="123"/>
                      <a:pt x="82" y="123"/>
                    </a:cubicBezTo>
                    <a:cubicBezTo>
                      <a:pt x="82" y="123"/>
                      <a:pt x="82" y="123"/>
                      <a:pt x="82" y="123"/>
                    </a:cubicBezTo>
                    <a:cubicBezTo>
                      <a:pt x="82" y="123"/>
                      <a:pt x="82" y="123"/>
                      <a:pt x="82" y="123"/>
                    </a:cubicBezTo>
                    <a:cubicBezTo>
                      <a:pt x="81" y="123"/>
                      <a:pt x="81" y="123"/>
                      <a:pt x="81" y="123"/>
                    </a:cubicBezTo>
                    <a:cubicBezTo>
                      <a:pt x="81" y="124"/>
                      <a:pt x="81" y="124"/>
                      <a:pt x="81" y="124"/>
                    </a:cubicBezTo>
                    <a:cubicBezTo>
                      <a:pt x="81" y="124"/>
                      <a:pt x="81" y="124"/>
                      <a:pt x="81" y="124"/>
                    </a:cubicBezTo>
                    <a:cubicBezTo>
                      <a:pt x="81" y="124"/>
                      <a:pt x="81" y="124"/>
                      <a:pt x="81" y="124"/>
                    </a:cubicBezTo>
                    <a:cubicBezTo>
                      <a:pt x="81" y="124"/>
                      <a:pt x="81" y="124"/>
                      <a:pt x="81" y="124"/>
                    </a:cubicBezTo>
                    <a:cubicBezTo>
                      <a:pt x="80" y="124"/>
                      <a:pt x="80" y="124"/>
                      <a:pt x="80" y="124"/>
                    </a:cubicBezTo>
                    <a:cubicBezTo>
                      <a:pt x="80" y="125"/>
                      <a:pt x="80" y="125"/>
                      <a:pt x="80" y="125"/>
                    </a:cubicBezTo>
                    <a:cubicBezTo>
                      <a:pt x="80" y="125"/>
                      <a:pt x="80" y="125"/>
                      <a:pt x="80" y="125"/>
                    </a:cubicBezTo>
                    <a:cubicBezTo>
                      <a:pt x="79" y="125"/>
                      <a:pt x="79" y="125"/>
                      <a:pt x="79" y="125"/>
                    </a:cubicBezTo>
                    <a:cubicBezTo>
                      <a:pt x="79" y="125"/>
                      <a:pt x="79" y="125"/>
                      <a:pt x="79" y="125"/>
                    </a:cubicBezTo>
                    <a:cubicBezTo>
                      <a:pt x="78" y="125"/>
                      <a:pt x="78" y="125"/>
                      <a:pt x="78" y="125"/>
                    </a:cubicBezTo>
                    <a:cubicBezTo>
                      <a:pt x="78" y="126"/>
                      <a:pt x="78" y="126"/>
                      <a:pt x="78" y="126"/>
                    </a:cubicBezTo>
                    <a:cubicBezTo>
                      <a:pt x="77" y="126"/>
                      <a:pt x="77" y="126"/>
                      <a:pt x="77" y="126"/>
                    </a:cubicBezTo>
                    <a:cubicBezTo>
                      <a:pt x="77" y="126"/>
                      <a:pt x="77" y="126"/>
                      <a:pt x="77" y="126"/>
                    </a:cubicBezTo>
                    <a:cubicBezTo>
                      <a:pt x="77" y="126"/>
                      <a:pt x="77" y="126"/>
                      <a:pt x="77" y="126"/>
                    </a:cubicBezTo>
                    <a:cubicBezTo>
                      <a:pt x="77" y="126"/>
                      <a:pt x="77" y="126"/>
                      <a:pt x="77" y="126"/>
                    </a:cubicBezTo>
                    <a:cubicBezTo>
                      <a:pt x="77" y="126"/>
                      <a:pt x="77" y="126"/>
                      <a:pt x="77" y="126"/>
                    </a:cubicBezTo>
                    <a:cubicBezTo>
                      <a:pt x="76" y="126"/>
                      <a:pt x="76" y="126"/>
                      <a:pt x="76" y="126"/>
                    </a:cubicBezTo>
                    <a:cubicBezTo>
                      <a:pt x="76" y="126"/>
                      <a:pt x="76" y="126"/>
                      <a:pt x="76" y="126"/>
                    </a:cubicBezTo>
                    <a:cubicBezTo>
                      <a:pt x="76" y="127"/>
                      <a:pt x="76" y="127"/>
                      <a:pt x="76" y="127"/>
                    </a:cubicBezTo>
                    <a:cubicBezTo>
                      <a:pt x="76" y="127"/>
                      <a:pt x="76" y="127"/>
                      <a:pt x="76" y="127"/>
                    </a:cubicBezTo>
                    <a:cubicBezTo>
                      <a:pt x="75" y="127"/>
                      <a:pt x="75" y="127"/>
                      <a:pt x="75" y="127"/>
                    </a:cubicBezTo>
                    <a:cubicBezTo>
                      <a:pt x="75" y="127"/>
                      <a:pt x="75" y="127"/>
                      <a:pt x="75" y="127"/>
                    </a:cubicBezTo>
                    <a:cubicBezTo>
                      <a:pt x="75" y="127"/>
                      <a:pt x="75" y="127"/>
                      <a:pt x="75" y="127"/>
                    </a:cubicBezTo>
                    <a:cubicBezTo>
                      <a:pt x="74" y="127"/>
                      <a:pt x="74" y="127"/>
                      <a:pt x="74" y="127"/>
                    </a:cubicBezTo>
                    <a:cubicBezTo>
                      <a:pt x="74" y="127"/>
                      <a:pt x="74" y="127"/>
                      <a:pt x="74" y="127"/>
                    </a:cubicBezTo>
                    <a:cubicBezTo>
                      <a:pt x="74" y="128"/>
                      <a:pt x="74" y="128"/>
                      <a:pt x="74" y="128"/>
                    </a:cubicBezTo>
                    <a:cubicBezTo>
                      <a:pt x="73" y="128"/>
                      <a:pt x="73" y="128"/>
                      <a:pt x="73" y="128"/>
                    </a:cubicBezTo>
                    <a:cubicBezTo>
                      <a:pt x="73" y="128"/>
                      <a:pt x="73" y="128"/>
                      <a:pt x="73" y="128"/>
                    </a:cubicBezTo>
                    <a:cubicBezTo>
                      <a:pt x="72" y="128"/>
                      <a:pt x="72" y="128"/>
                      <a:pt x="72" y="128"/>
                    </a:cubicBezTo>
                    <a:cubicBezTo>
                      <a:pt x="71" y="128"/>
                      <a:pt x="71" y="128"/>
                      <a:pt x="71" y="128"/>
                    </a:cubicBezTo>
                    <a:cubicBezTo>
                      <a:pt x="71" y="128"/>
                      <a:pt x="71" y="128"/>
                      <a:pt x="71" y="128"/>
                    </a:cubicBezTo>
                    <a:cubicBezTo>
                      <a:pt x="71" y="129"/>
                      <a:pt x="71" y="129"/>
                      <a:pt x="71" y="129"/>
                    </a:cubicBezTo>
                    <a:cubicBezTo>
                      <a:pt x="71" y="128"/>
                      <a:pt x="71" y="128"/>
                      <a:pt x="71" y="128"/>
                    </a:cubicBezTo>
                    <a:cubicBezTo>
                      <a:pt x="71" y="128"/>
                      <a:pt x="71" y="128"/>
                      <a:pt x="71" y="128"/>
                    </a:cubicBezTo>
                    <a:cubicBezTo>
                      <a:pt x="70" y="129"/>
                      <a:pt x="70" y="129"/>
                      <a:pt x="70" y="129"/>
                    </a:cubicBezTo>
                    <a:cubicBezTo>
                      <a:pt x="70" y="129"/>
                      <a:pt x="70" y="129"/>
                      <a:pt x="70" y="129"/>
                    </a:cubicBezTo>
                    <a:cubicBezTo>
                      <a:pt x="70" y="129"/>
                      <a:pt x="70" y="129"/>
                      <a:pt x="70" y="129"/>
                    </a:cubicBezTo>
                    <a:cubicBezTo>
                      <a:pt x="70" y="129"/>
                      <a:pt x="70" y="129"/>
                      <a:pt x="70" y="129"/>
                    </a:cubicBezTo>
                    <a:cubicBezTo>
                      <a:pt x="69" y="129"/>
                      <a:pt x="69" y="129"/>
                      <a:pt x="69" y="129"/>
                    </a:cubicBezTo>
                    <a:cubicBezTo>
                      <a:pt x="69" y="129"/>
                      <a:pt x="69" y="129"/>
                      <a:pt x="69" y="129"/>
                    </a:cubicBezTo>
                    <a:cubicBezTo>
                      <a:pt x="69" y="129"/>
                      <a:pt x="69" y="129"/>
                      <a:pt x="69" y="129"/>
                    </a:cubicBezTo>
                    <a:cubicBezTo>
                      <a:pt x="68" y="129"/>
                      <a:pt x="68" y="129"/>
                      <a:pt x="68" y="129"/>
                    </a:cubicBezTo>
                    <a:cubicBezTo>
                      <a:pt x="68" y="129"/>
                      <a:pt x="68" y="129"/>
                      <a:pt x="68" y="129"/>
                    </a:cubicBezTo>
                    <a:cubicBezTo>
                      <a:pt x="68" y="129"/>
                      <a:pt x="68" y="129"/>
                      <a:pt x="68" y="129"/>
                    </a:cubicBezTo>
                    <a:cubicBezTo>
                      <a:pt x="68" y="129"/>
                      <a:pt x="68" y="129"/>
                      <a:pt x="68" y="129"/>
                    </a:cubicBezTo>
                    <a:cubicBezTo>
                      <a:pt x="68" y="130"/>
                      <a:pt x="68" y="130"/>
                      <a:pt x="68" y="130"/>
                    </a:cubicBezTo>
                    <a:cubicBezTo>
                      <a:pt x="68" y="130"/>
                      <a:pt x="68" y="130"/>
                      <a:pt x="68" y="130"/>
                    </a:cubicBezTo>
                    <a:cubicBezTo>
                      <a:pt x="69" y="130"/>
                      <a:pt x="69" y="130"/>
                      <a:pt x="69" y="130"/>
                    </a:cubicBezTo>
                    <a:cubicBezTo>
                      <a:pt x="69" y="130"/>
                      <a:pt x="69" y="130"/>
                      <a:pt x="69" y="130"/>
                    </a:cubicBezTo>
                    <a:cubicBezTo>
                      <a:pt x="68" y="130"/>
                      <a:pt x="68" y="130"/>
                      <a:pt x="68" y="130"/>
                    </a:cubicBezTo>
                    <a:cubicBezTo>
                      <a:pt x="68" y="130"/>
                      <a:pt x="68" y="130"/>
                      <a:pt x="68" y="130"/>
                    </a:cubicBezTo>
                    <a:cubicBezTo>
                      <a:pt x="68" y="131"/>
                      <a:pt x="68" y="131"/>
                      <a:pt x="68" y="131"/>
                    </a:cubicBezTo>
                    <a:cubicBezTo>
                      <a:pt x="69" y="131"/>
                      <a:pt x="69" y="131"/>
                      <a:pt x="69" y="131"/>
                    </a:cubicBezTo>
                    <a:cubicBezTo>
                      <a:pt x="69" y="131"/>
                      <a:pt x="69" y="131"/>
                      <a:pt x="69" y="131"/>
                    </a:cubicBezTo>
                    <a:cubicBezTo>
                      <a:pt x="70" y="131"/>
                      <a:pt x="70" y="131"/>
                      <a:pt x="70" y="131"/>
                    </a:cubicBezTo>
                    <a:cubicBezTo>
                      <a:pt x="70" y="131"/>
                      <a:pt x="70" y="131"/>
                      <a:pt x="70" y="131"/>
                    </a:cubicBezTo>
                    <a:cubicBezTo>
                      <a:pt x="70" y="131"/>
                      <a:pt x="70" y="131"/>
                      <a:pt x="70" y="131"/>
                    </a:cubicBezTo>
                    <a:cubicBezTo>
                      <a:pt x="71" y="131"/>
                      <a:pt x="71" y="131"/>
                      <a:pt x="71" y="131"/>
                    </a:cubicBezTo>
                    <a:cubicBezTo>
                      <a:pt x="71" y="131"/>
                      <a:pt x="71" y="131"/>
                      <a:pt x="71" y="131"/>
                    </a:cubicBezTo>
                    <a:cubicBezTo>
                      <a:pt x="70" y="132"/>
                      <a:pt x="70" y="132"/>
                      <a:pt x="70" y="132"/>
                    </a:cubicBezTo>
                    <a:cubicBezTo>
                      <a:pt x="70" y="132"/>
                      <a:pt x="70" y="132"/>
                      <a:pt x="70" y="132"/>
                    </a:cubicBezTo>
                    <a:cubicBezTo>
                      <a:pt x="69" y="132"/>
                      <a:pt x="69" y="132"/>
                      <a:pt x="69" y="132"/>
                    </a:cubicBezTo>
                    <a:cubicBezTo>
                      <a:pt x="69" y="132"/>
                      <a:pt x="69" y="132"/>
                      <a:pt x="69" y="132"/>
                    </a:cubicBezTo>
                    <a:cubicBezTo>
                      <a:pt x="68" y="133"/>
                      <a:pt x="68" y="133"/>
                      <a:pt x="68" y="133"/>
                    </a:cubicBezTo>
                    <a:cubicBezTo>
                      <a:pt x="68" y="133"/>
                      <a:pt x="68" y="133"/>
                      <a:pt x="68" y="133"/>
                    </a:cubicBezTo>
                    <a:cubicBezTo>
                      <a:pt x="68" y="133"/>
                      <a:pt x="68" y="133"/>
                      <a:pt x="68" y="133"/>
                    </a:cubicBezTo>
                    <a:cubicBezTo>
                      <a:pt x="69" y="134"/>
                      <a:pt x="69" y="134"/>
                      <a:pt x="69" y="134"/>
                    </a:cubicBezTo>
                    <a:cubicBezTo>
                      <a:pt x="68" y="134"/>
                      <a:pt x="68" y="134"/>
                      <a:pt x="68" y="134"/>
                    </a:cubicBezTo>
                    <a:cubicBezTo>
                      <a:pt x="68" y="135"/>
                      <a:pt x="68" y="135"/>
                      <a:pt x="68" y="135"/>
                    </a:cubicBezTo>
                    <a:cubicBezTo>
                      <a:pt x="68" y="135"/>
                      <a:pt x="68" y="135"/>
                      <a:pt x="68" y="135"/>
                    </a:cubicBezTo>
                    <a:cubicBezTo>
                      <a:pt x="68" y="135"/>
                      <a:pt x="68" y="135"/>
                      <a:pt x="68" y="135"/>
                    </a:cubicBezTo>
                    <a:cubicBezTo>
                      <a:pt x="68" y="135"/>
                      <a:pt x="68" y="135"/>
                      <a:pt x="68" y="135"/>
                    </a:cubicBezTo>
                    <a:cubicBezTo>
                      <a:pt x="68" y="135"/>
                      <a:pt x="68" y="135"/>
                      <a:pt x="68" y="135"/>
                    </a:cubicBezTo>
                    <a:cubicBezTo>
                      <a:pt x="68" y="135"/>
                      <a:pt x="68" y="135"/>
                      <a:pt x="68" y="135"/>
                    </a:cubicBezTo>
                    <a:cubicBezTo>
                      <a:pt x="69" y="136"/>
                      <a:pt x="69" y="136"/>
                      <a:pt x="69" y="136"/>
                    </a:cubicBezTo>
                    <a:cubicBezTo>
                      <a:pt x="69" y="136"/>
                      <a:pt x="69" y="136"/>
                      <a:pt x="69" y="136"/>
                    </a:cubicBezTo>
                    <a:cubicBezTo>
                      <a:pt x="69" y="136"/>
                      <a:pt x="69" y="136"/>
                      <a:pt x="69" y="136"/>
                    </a:cubicBezTo>
                    <a:cubicBezTo>
                      <a:pt x="70" y="136"/>
                      <a:pt x="70" y="136"/>
                      <a:pt x="70" y="136"/>
                    </a:cubicBezTo>
                    <a:cubicBezTo>
                      <a:pt x="70" y="136"/>
                      <a:pt x="70" y="136"/>
                      <a:pt x="70" y="136"/>
                    </a:cubicBezTo>
                    <a:cubicBezTo>
                      <a:pt x="70" y="136"/>
                      <a:pt x="70" y="136"/>
                      <a:pt x="70" y="136"/>
                    </a:cubicBezTo>
                    <a:cubicBezTo>
                      <a:pt x="71" y="138"/>
                      <a:pt x="71" y="138"/>
                      <a:pt x="71" y="138"/>
                    </a:cubicBezTo>
                    <a:cubicBezTo>
                      <a:pt x="70" y="138"/>
                      <a:pt x="70" y="138"/>
                      <a:pt x="70" y="138"/>
                    </a:cubicBezTo>
                    <a:cubicBezTo>
                      <a:pt x="70" y="139"/>
                      <a:pt x="70" y="139"/>
                      <a:pt x="70" y="139"/>
                    </a:cubicBezTo>
                    <a:cubicBezTo>
                      <a:pt x="69" y="139"/>
                      <a:pt x="69" y="139"/>
                      <a:pt x="69" y="139"/>
                    </a:cubicBezTo>
                    <a:cubicBezTo>
                      <a:pt x="68" y="138"/>
                      <a:pt x="68" y="138"/>
                      <a:pt x="68" y="138"/>
                    </a:cubicBezTo>
                    <a:cubicBezTo>
                      <a:pt x="68" y="138"/>
                      <a:pt x="68" y="138"/>
                      <a:pt x="68" y="138"/>
                    </a:cubicBezTo>
                    <a:cubicBezTo>
                      <a:pt x="68" y="139"/>
                      <a:pt x="68" y="139"/>
                      <a:pt x="68" y="139"/>
                    </a:cubicBezTo>
                    <a:cubicBezTo>
                      <a:pt x="68" y="139"/>
                      <a:pt x="68" y="139"/>
                      <a:pt x="68" y="139"/>
                    </a:cubicBezTo>
                    <a:cubicBezTo>
                      <a:pt x="68" y="139"/>
                      <a:pt x="68" y="139"/>
                      <a:pt x="68" y="139"/>
                    </a:cubicBezTo>
                    <a:cubicBezTo>
                      <a:pt x="67" y="139"/>
                      <a:pt x="67" y="139"/>
                      <a:pt x="67" y="139"/>
                    </a:cubicBezTo>
                    <a:cubicBezTo>
                      <a:pt x="66" y="139"/>
                      <a:pt x="66" y="139"/>
                      <a:pt x="66" y="139"/>
                    </a:cubicBezTo>
                    <a:cubicBezTo>
                      <a:pt x="66" y="139"/>
                      <a:pt x="66" y="139"/>
                      <a:pt x="66" y="139"/>
                    </a:cubicBezTo>
                    <a:cubicBezTo>
                      <a:pt x="66" y="139"/>
                      <a:pt x="66" y="139"/>
                      <a:pt x="66" y="139"/>
                    </a:cubicBezTo>
                    <a:cubicBezTo>
                      <a:pt x="65" y="139"/>
                      <a:pt x="65" y="139"/>
                      <a:pt x="65" y="139"/>
                    </a:cubicBezTo>
                    <a:cubicBezTo>
                      <a:pt x="65" y="138"/>
                      <a:pt x="65" y="138"/>
                      <a:pt x="65" y="138"/>
                    </a:cubicBezTo>
                    <a:cubicBezTo>
                      <a:pt x="65" y="138"/>
                      <a:pt x="65" y="138"/>
                      <a:pt x="65" y="138"/>
                    </a:cubicBezTo>
                    <a:cubicBezTo>
                      <a:pt x="65" y="138"/>
                      <a:pt x="65" y="138"/>
                      <a:pt x="65" y="138"/>
                    </a:cubicBezTo>
                    <a:cubicBezTo>
                      <a:pt x="65" y="138"/>
                      <a:pt x="65" y="138"/>
                      <a:pt x="65" y="138"/>
                    </a:cubicBezTo>
                    <a:cubicBezTo>
                      <a:pt x="65" y="137"/>
                      <a:pt x="65" y="137"/>
                      <a:pt x="65" y="137"/>
                    </a:cubicBezTo>
                    <a:cubicBezTo>
                      <a:pt x="64" y="138"/>
                      <a:pt x="64" y="138"/>
                      <a:pt x="64" y="138"/>
                    </a:cubicBezTo>
                    <a:cubicBezTo>
                      <a:pt x="64" y="138"/>
                      <a:pt x="64" y="138"/>
                      <a:pt x="64" y="138"/>
                    </a:cubicBezTo>
                    <a:cubicBezTo>
                      <a:pt x="64" y="138"/>
                      <a:pt x="64" y="138"/>
                      <a:pt x="64" y="138"/>
                    </a:cubicBezTo>
                    <a:cubicBezTo>
                      <a:pt x="64" y="138"/>
                      <a:pt x="64" y="138"/>
                      <a:pt x="64" y="138"/>
                    </a:cubicBezTo>
                    <a:cubicBezTo>
                      <a:pt x="63" y="138"/>
                      <a:pt x="63" y="138"/>
                      <a:pt x="63" y="138"/>
                    </a:cubicBezTo>
                    <a:cubicBezTo>
                      <a:pt x="63" y="138"/>
                      <a:pt x="63" y="138"/>
                      <a:pt x="63" y="138"/>
                    </a:cubicBezTo>
                    <a:cubicBezTo>
                      <a:pt x="62" y="138"/>
                      <a:pt x="62" y="138"/>
                      <a:pt x="62" y="138"/>
                    </a:cubicBezTo>
                    <a:cubicBezTo>
                      <a:pt x="62" y="138"/>
                      <a:pt x="62" y="138"/>
                      <a:pt x="62" y="138"/>
                    </a:cubicBezTo>
                    <a:cubicBezTo>
                      <a:pt x="62" y="138"/>
                      <a:pt x="62" y="138"/>
                      <a:pt x="62" y="138"/>
                    </a:cubicBezTo>
                    <a:cubicBezTo>
                      <a:pt x="61" y="138"/>
                      <a:pt x="61" y="138"/>
                      <a:pt x="61" y="138"/>
                    </a:cubicBezTo>
                    <a:cubicBezTo>
                      <a:pt x="61" y="138"/>
                      <a:pt x="61" y="138"/>
                      <a:pt x="61" y="138"/>
                    </a:cubicBezTo>
                    <a:cubicBezTo>
                      <a:pt x="61" y="138"/>
                      <a:pt x="61" y="138"/>
                      <a:pt x="61" y="138"/>
                    </a:cubicBezTo>
                    <a:cubicBezTo>
                      <a:pt x="61" y="138"/>
                      <a:pt x="61" y="138"/>
                      <a:pt x="61" y="138"/>
                    </a:cubicBezTo>
                    <a:cubicBezTo>
                      <a:pt x="61" y="139"/>
                      <a:pt x="61" y="139"/>
                      <a:pt x="61" y="139"/>
                    </a:cubicBezTo>
                    <a:cubicBezTo>
                      <a:pt x="60" y="139"/>
                      <a:pt x="60" y="139"/>
                      <a:pt x="60" y="139"/>
                    </a:cubicBezTo>
                    <a:cubicBezTo>
                      <a:pt x="60" y="139"/>
                      <a:pt x="60" y="139"/>
                      <a:pt x="60" y="139"/>
                    </a:cubicBezTo>
                    <a:cubicBezTo>
                      <a:pt x="59" y="139"/>
                      <a:pt x="59" y="139"/>
                      <a:pt x="59" y="139"/>
                    </a:cubicBezTo>
                    <a:cubicBezTo>
                      <a:pt x="59" y="139"/>
                      <a:pt x="59" y="139"/>
                      <a:pt x="59" y="139"/>
                    </a:cubicBezTo>
                    <a:cubicBezTo>
                      <a:pt x="58" y="138"/>
                      <a:pt x="58" y="138"/>
                      <a:pt x="58" y="138"/>
                    </a:cubicBezTo>
                    <a:cubicBezTo>
                      <a:pt x="58" y="139"/>
                      <a:pt x="58" y="139"/>
                      <a:pt x="58" y="139"/>
                    </a:cubicBezTo>
                    <a:cubicBezTo>
                      <a:pt x="58" y="139"/>
                      <a:pt x="58" y="139"/>
                      <a:pt x="58" y="139"/>
                    </a:cubicBezTo>
                    <a:cubicBezTo>
                      <a:pt x="58" y="139"/>
                      <a:pt x="58" y="139"/>
                      <a:pt x="58" y="139"/>
                    </a:cubicBezTo>
                    <a:cubicBezTo>
                      <a:pt x="57" y="139"/>
                      <a:pt x="57" y="139"/>
                      <a:pt x="57" y="139"/>
                    </a:cubicBezTo>
                    <a:cubicBezTo>
                      <a:pt x="57" y="139"/>
                      <a:pt x="57" y="139"/>
                      <a:pt x="57" y="139"/>
                    </a:cubicBezTo>
                    <a:cubicBezTo>
                      <a:pt x="57" y="139"/>
                      <a:pt x="57" y="139"/>
                      <a:pt x="57" y="139"/>
                    </a:cubicBezTo>
                    <a:cubicBezTo>
                      <a:pt x="57" y="139"/>
                      <a:pt x="57" y="139"/>
                      <a:pt x="57" y="139"/>
                    </a:cubicBezTo>
                    <a:cubicBezTo>
                      <a:pt x="56" y="138"/>
                      <a:pt x="56" y="138"/>
                      <a:pt x="56" y="138"/>
                    </a:cubicBezTo>
                    <a:cubicBezTo>
                      <a:pt x="56" y="138"/>
                      <a:pt x="56" y="138"/>
                      <a:pt x="56" y="138"/>
                    </a:cubicBezTo>
                    <a:cubicBezTo>
                      <a:pt x="56" y="138"/>
                      <a:pt x="56" y="138"/>
                      <a:pt x="56" y="138"/>
                    </a:cubicBezTo>
                    <a:cubicBezTo>
                      <a:pt x="55" y="137"/>
                      <a:pt x="55" y="137"/>
                      <a:pt x="55" y="137"/>
                    </a:cubicBezTo>
                    <a:cubicBezTo>
                      <a:pt x="55" y="137"/>
                      <a:pt x="55" y="137"/>
                      <a:pt x="55" y="137"/>
                    </a:cubicBezTo>
                    <a:cubicBezTo>
                      <a:pt x="55" y="137"/>
                      <a:pt x="55" y="137"/>
                      <a:pt x="55" y="137"/>
                    </a:cubicBezTo>
                    <a:cubicBezTo>
                      <a:pt x="54" y="137"/>
                      <a:pt x="54" y="137"/>
                      <a:pt x="54" y="137"/>
                    </a:cubicBezTo>
                    <a:cubicBezTo>
                      <a:pt x="54" y="137"/>
                      <a:pt x="54" y="137"/>
                      <a:pt x="54" y="137"/>
                    </a:cubicBezTo>
                    <a:cubicBezTo>
                      <a:pt x="53" y="137"/>
                      <a:pt x="53" y="137"/>
                      <a:pt x="53" y="137"/>
                    </a:cubicBezTo>
                    <a:cubicBezTo>
                      <a:pt x="53" y="136"/>
                      <a:pt x="53" y="136"/>
                      <a:pt x="53" y="136"/>
                    </a:cubicBezTo>
                    <a:cubicBezTo>
                      <a:pt x="53" y="136"/>
                      <a:pt x="53" y="136"/>
                      <a:pt x="53" y="136"/>
                    </a:cubicBezTo>
                    <a:cubicBezTo>
                      <a:pt x="52" y="137"/>
                      <a:pt x="52" y="137"/>
                      <a:pt x="52" y="137"/>
                    </a:cubicBezTo>
                    <a:cubicBezTo>
                      <a:pt x="52" y="137"/>
                      <a:pt x="52" y="137"/>
                      <a:pt x="52" y="137"/>
                    </a:cubicBezTo>
                    <a:cubicBezTo>
                      <a:pt x="52" y="137"/>
                      <a:pt x="52" y="137"/>
                      <a:pt x="52" y="137"/>
                    </a:cubicBezTo>
                    <a:cubicBezTo>
                      <a:pt x="51" y="137"/>
                      <a:pt x="51" y="137"/>
                      <a:pt x="51" y="137"/>
                    </a:cubicBezTo>
                    <a:cubicBezTo>
                      <a:pt x="51" y="137"/>
                      <a:pt x="51" y="137"/>
                      <a:pt x="51" y="137"/>
                    </a:cubicBezTo>
                    <a:cubicBezTo>
                      <a:pt x="51" y="137"/>
                      <a:pt x="51" y="137"/>
                      <a:pt x="51" y="137"/>
                    </a:cubicBezTo>
                    <a:cubicBezTo>
                      <a:pt x="51" y="137"/>
                      <a:pt x="51" y="137"/>
                      <a:pt x="51" y="137"/>
                    </a:cubicBezTo>
                    <a:cubicBezTo>
                      <a:pt x="51" y="137"/>
                      <a:pt x="51" y="137"/>
                      <a:pt x="51" y="137"/>
                    </a:cubicBezTo>
                    <a:cubicBezTo>
                      <a:pt x="50" y="137"/>
                      <a:pt x="50" y="137"/>
                      <a:pt x="50" y="137"/>
                    </a:cubicBezTo>
                    <a:cubicBezTo>
                      <a:pt x="51" y="137"/>
                      <a:pt x="51" y="137"/>
                      <a:pt x="51" y="137"/>
                    </a:cubicBezTo>
                    <a:cubicBezTo>
                      <a:pt x="51" y="137"/>
                      <a:pt x="51" y="137"/>
                      <a:pt x="51" y="137"/>
                    </a:cubicBezTo>
                    <a:cubicBezTo>
                      <a:pt x="50" y="136"/>
                      <a:pt x="50" y="136"/>
                      <a:pt x="50" y="136"/>
                    </a:cubicBezTo>
                    <a:cubicBezTo>
                      <a:pt x="50" y="136"/>
                      <a:pt x="50" y="136"/>
                      <a:pt x="50" y="136"/>
                    </a:cubicBezTo>
                    <a:cubicBezTo>
                      <a:pt x="49" y="136"/>
                      <a:pt x="49" y="136"/>
                      <a:pt x="49" y="136"/>
                    </a:cubicBezTo>
                    <a:cubicBezTo>
                      <a:pt x="50" y="137"/>
                      <a:pt x="50" y="137"/>
                      <a:pt x="50" y="137"/>
                    </a:cubicBezTo>
                    <a:cubicBezTo>
                      <a:pt x="50" y="137"/>
                      <a:pt x="50" y="137"/>
                      <a:pt x="50" y="137"/>
                    </a:cubicBezTo>
                    <a:cubicBezTo>
                      <a:pt x="49" y="137"/>
                      <a:pt x="49" y="137"/>
                      <a:pt x="49" y="137"/>
                    </a:cubicBezTo>
                    <a:cubicBezTo>
                      <a:pt x="49" y="137"/>
                      <a:pt x="49" y="137"/>
                      <a:pt x="49" y="137"/>
                    </a:cubicBezTo>
                    <a:cubicBezTo>
                      <a:pt x="49" y="138"/>
                      <a:pt x="49" y="138"/>
                      <a:pt x="49" y="138"/>
                    </a:cubicBezTo>
                    <a:cubicBezTo>
                      <a:pt x="48" y="138"/>
                      <a:pt x="48" y="138"/>
                      <a:pt x="48" y="138"/>
                    </a:cubicBezTo>
                    <a:cubicBezTo>
                      <a:pt x="48" y="138"/>
                      <a:pt x="48" y="138"/>
                      <a:pt x="48" y="138"/>
                    </a:cubicBezTo>
                    <a:cubicBezTo>
                      <a:pt x="48" y="139"/>
                      <a:pt x="48" y="139"/>
                      <a:pt x="48" y="139"/>
                    </a:cubicBezTo>
                    <a:cubicBezTo>
                      <a:pt x="48" y="139"/>
                      <a:pt x="48" y="139"/>
                      <a:pt x="48" y="139"/>
                    </a:cubicBezTo>
                    <a:cubicBezTo>
                      <a:pt x="48" y="140"/>
                      <a:pt x="48" y="140"/>
                      <a:pt x="48" y="140"/>
                    </a:cubicBezTo>
                    <a:cubicBezTo>
                      <a:pt x="47" y="140"/>
                      <a:pt x="47" y="140"/>
                      <a:pt x="47" y="140"/>
                    </a:cubicBezTo>
                    <a:cubicBezTo>
                      <a:pt x="47" y="140"/>
                      <a:pt x="47" y="140"/>
                      <a:pt x="47" y="140"/>
                    </a:cubicBezTo>
                    <a:cubicBezTo>
                      <a:pt x="47" y="141"/>
                      <a:pt x="47" y="141"/>
                      <a:pt x="47" y="141"/>
                    </a:cubicBezTo>
                    <a:cubicBezTo>
                      <a:pt x="47" y="141"/>
                      <a:pt x="47" y="141"/>
                      <a:pt x="47" y="141"/>
                    </a:cubicBezTo>
                    <a:cubicBezTo>
                      <a:pt x="47" y="142"/>
                      <a:pt x="47" y="142"/>
                      <a:pt x="47" y="142"/>
                    </a:cubicBezTo>
                    <a:cubicBezTo>
                      <a:pt x="46" y="142"/>
                      <a:pt x="46" y="142"/>
                      <a:pt x="46" y="142"/>
                    </a:cubicBezTo>
                    <a:cubicBezTo>
                      <a:pt x="46" y="142"/>
                      <a:pt x="46" y="142"/>
                      <a:pt x="46" y="142"/>
                    </a:cubicBezTo>
                    <a:cubicBezTo>
                      <a:pt x="45" y="141"/>
                      <a:pt x="45" y="141"/>
                      <a:pt x="45" y="141"/>
                    </a:cubicBezTo>
                    <a:cubicBezTo>
                      <a:pt x="44" y="140"/>
                      <a:pt x="44" y="140"/>
                      <a:pt x="44" y="140"/>
                    </a:cubicBezTo>
                    <a:cubicBezTo>
                      <a:pt x="44" y="141"/>
                      <a:pt x="44" y="141"/>
                      <a:pt x="44" y="141"/>
                    </a:cubicBezTo>
                    <a:cubicBezTo>
                      <a:pt x="44" y="141"/>
                      <a:pt x="44" y="141"/>
                      <a:pt x="44" y="141"/>
                    </a:cubicBezTo>
                    <a:cubicBezTo>
                      <a:pt x="43" y="142"/>
                      <a:pt x="43" y="142"/>
                      <a:pt x="43" y="142"/>
                    </a:cubicBezTo>
                    <a:cubicBezTo>
                      <a:pt x="43" y="142"/>
                      <a:pt x="43" y="142"/>
                      <a:pt x="43" y="142"/>
                    </a:cubicBezTo>
                    <a:cubicBezTo>
                      <a:pt x="43" y="143"/>
                      <a:pt x="43" y="143"/>
                      <a:pt x="43" y="143"/>
                    </a:cubicBezTo>
                    <a:cubicBezTo>
                      <a:pt x="43" y="144"/>
                      <a:pt x="43" y="144"/>
                      <a:pt x="43" y="144"/>
                    </a:cubicBezTo>
                    <a:cubicBezTo>
                      <a:pt x="43" y="145"/>
                      <a:pt x="43" y="145"/>
                      <a:pt x="43" y="145"/>
                    </a:cubicBezTo>
                    <a:cubicBezTo>
                      <a:pt x="43" y="146"/>
                      <a:pt x="43" y="146"/>
                      <a:pt x="43" y="146"/>
                    </a:cubicBezTo>
                    <a:cubicBezTo>
                      <a:pt x="44" y="146"/>
                      <a:pt x="44" y="146"/>
                      <a:pt x="44" y="146"/>
                    </a:cubicBezTo>
                    <a:cubicBezTo>
                      <a:pt x="44" y="147"/>
                      <a:pt x="44" y="147"/>
                      <a:pt x="44" y="147"/>
                    </a:cubicBezTo>
                    <a:cubicBezTo>
                      <a:pt x="44" y="147"/>
                      <a:pt x="44" y="147"/>
                      <a:pt x="44" y="147"/>
                    </a:cubicBezTo>
                    <a:cubicBezTo>
                      <a:pt x="45" y="147"/>
                      <a:pt x="45" y="147"/>
                      <a:pt x="45" y="147"/>
                    </a:cubicBezTo>
                    <a:cubicBezTo>
                      <a:pt x="45" y="147"/>
                      <a:pt x="45" y="147"/>
                      <a:pt x="45" y="147"/>
                    </a:cubicBezTo>
                    <a:cubicBezTo>
                      <a:pt x="46" y="147"/>
                      <a:pt x="46" y="147"/>
                      <a:pt x="46" y="147"/>
                    </a:cubicBezTo>
                    <a:cubicBezTo>
                      <a:pt x="47" y="148"/>
                      <a:pt x="47" y="148"/>
                      <a:pt x="47" y="148"/>
                    </a:cubicBezTo>
                    <a:cubicBezTo>
                      <a:pt x="48" y="150"/>
                      <a:pt x="48" y="150"/>
                      <a:pt x="48" y="150"/>
                    </a:cubicBezTo>
                    <a:cubicBezTo>
                      <a:pt x="47" y="150"/>
                      <a:pt x="47" y="150"/>
                      <a:pt x="47" y="150"/>
                    </a:cubicBezTo>
                    <a:cubicBezTo>
                      <a:pt x="47" y="150"/>
                      <a:pt x="47" y="150"/>
                      <a:pt x="47" y="150"/>
                    </a:cubicBezTo>
                    <a:cubicBezTo>
                      <a:pt x="48" y="151"/>
                      <a:pt x="48" y="151"/>
                      <a:pt x="48" y="151"/>
                    </a:cubicBezTo>
                    <a:cubicBezTo>
                      <a:pt x="48" y="150"/>
                      <a:pt x="48" y="150"/>
                      <a:pt x="48" y="150"/>
                    </a:cubicBezTo>
                    <a:cubicBezTo>
                      <a:pt x="49" y="151"/>
                      <a:pt x="49" y="151"/>
                      <a:pt x="49" y="151"/>
                    </a:cubicBezTo>
                    <a:cubicBezTo>
                      <a:pt x="49" y="151"/>
                      <a:pt x="49" y="151"/>
                      <a:pt x="49" y="151"/>
                    </a:cubicBezTo>
                    <a:cubicBezTo>
                      <a:pt x="49" y="151"/>
                      <a:pt x="49" y="151"/>
                      <a:pt x="49" y="151"/>
                    </a:cubicBezTo>
                    <a:cubicBezTo>
                      <a:pt x="49" y="151"/>
                      <a:pt x="49" y="151"/>
                      <a:pt x="49" y="151"/>
                    </a:cubicBezTo>
                    <a:cubicBezTo>
                      <a:pt x="49" y="151"/>
                      <a:pt x="49" y="151"/>
                      <a:pt x="49" y="151"/>
                    </a:cubicBezTo>
                    <a:cubicBezTo>
                      <a:pt x="49" y="151"/>
                      <a:pt x="49" y="151"/>
                      <a:pt x="49" y="151"/>
                    </a:cubicBezTo>
                    <a:cubicBezTo>
                      <a:pt x="49" y="151"/>
                      <a:pt x="49" y="151"/>
                      <a:pt x="49" y="151"/>
                    </a:cubicBezTo>
                    <a:cubicBezTo>
                      <a:pt x="49" y="152"/>
                      <a:pt x="49" y="152"/>
                      <a:pt x="49" y="152"/>
                    </a:cubicBezTo>
                    <a:cubicBezTo>
                      <a:pt x="49" y="152"/>
                      <a:pt x="49" y="152"/>
                      <a:pt x="49" y="152"/>
                    </a:cubicBezTo>
                    <a:cubicBezTo>
                      <a:pt x="49" y="152"/>
                      <a:pt x="49" y="152"/>
                      <a:pt x="49" y="152"/>
                    </a:cubicBezTo>
                    <a:cubicBezTo>
                      <a:pt x="49" y="152"/>
                      <a:pt x="49" y="152"/>
                      <a:pt x="49" y="152"/>
                    </a:cubicBezTo>
                    <a:cubicBezTo>
                      <a:pt x="48" y="152"/>
                      <a:pt x="48" y="152"/>
                      <a:pt x="48" y="152"/>
                    </a:cubicBezTo>
                    <a:cubicBezTo>
                      <a:pt x="48" y="152"/>
                      <a:pt x="48" y="152"/>
                      <a:pt x="48" y="152"/>
                    </a:cubicBezTo>
                    <a:cubicBezTo>
                      <a:pt x="48" y="152"/>
                      <a:pt x="48" y="152"/>
                      <a:pt x="48" y="152"/>
                    </a:cubicBezTo>
                    <a:cubicBezTo>
                      <a:pt x="48" y="152"/>
                      <a:pt x="48" y="152"/>
                      <a:pt x="48" y="152"/>
                    </a:cubicBezTo>
                    <a:cubicBezTo>
                      <a:pt x="48" y="152"/>
                      <a:pt x="48" y="152"/>
                      <a:pt x="48" y="152"/>
                    </a:cubicBezTo>
                    <a:cubicBezTo>
                      <a:pt x="48" y="153"/>
                      <a:pt x="48" y="153"/>
                      <a:pt x="48" y="153"/>
                    </a:cubicBezTo>
                    <a:cubicBezTo>
                      <a:pt x="48" y="153"/>
                      <a:pt x="48" y="153"/>
                      <a:pt x="48" y="153"/>
                    </a:cubicBezTo>
                    <a:cubicBezTo>
                      <a:pt x="48" y="152"/>
                      <a:pt x="48" y="152"/>
                      <a:pt x="48" y="152"/>
                    </a:cubicBezTo>
                    <a:cubicBezTo>
                      <a:pt x="48" y="152"/>
                      <a:pt x="48" y="153"/>
                      <a:pt x="48" y="153"/>
                    </a:cubicBezTo>
                    <a:cubicBezTo>
                      <a:pt x="48" y="153"/>
                      <a:pt x="47" y="152"/>
                      <a:pt x="47" y="152"/>
                    </a:cubicBezTo>
                    <a:cubicBezTo>
                      <a:pt x="47" y="152"/>
                      <a:pt x="47" y="152"/>
                      <a:pt x="47" y="152"/>
                    </a:cubicBezTo>
                    <a:cubicBezTo>
                      <a:pt x="48" y="153"/>
                      <a:pt x="48" y="153"/>
                      <a:pt x="48" y="153"/>
                    </a:cubicBezTo>
                    <a:cubicBezTo>
                      <a:pt x="48" y="153"/>
                      <a:pt x="48" y="153"/>
                      <a:pt x="48" y="153"/>
                    </a:cubicBezTo>
                    <a:cubicBezTo>
                      <a:pt x="47" y="153"/>
                      <a:pt x="47" y="153"/>
                      <a:pt x="47" y="153"/>
                    </a:cubicBezTo>
                    <a:cubicBezTo>
                      <a:pt x="47" y="153"/>
                      <a:pt x="47" y="153"/>
                      <a:pt x="47" y="153"/>
                    </a:cubicBezTo>
                    <a:cubicBezTo>
                      <a:pt x="47" y="153"/>
                      <a:pt x="47" y="153"/>
                      <a:pt x="47" y="153"/>
                    </a:cubicBezTo>
                    <a:cubicBezTo>
                      <a:pt x="47" y="153"/>
                      <a:pt x="47" y="153"/>
                      <a:pt x="47" y="153"/>
                    </a:cubicBezTo>
                    <a:cubicBezTo>
                      <a:pt x="47" y="153"/>
                      <a:pt x="47" y="153"/>
                      <a:pt x="47" y="153"/>
                    </a:cubicBezTo>
                    <a:cubicBezTo>
                      <a:pt x="46" y="153"/>
                      <a:pt x="46" y="153"/>
                      <a:pt x="46" y="153"/>
                    </a:cubicBezTo>
                    <a:cubicBezTo>
                      <a:pt x="46" y="153"/>
                      <a:pt x="46" y="153"/>
                      <a:pt x="46" y="153"/>
                    </a:cubicBezTo>
                    <a:cubicBezTo>
                      <a:pt x="46" y="153"/>
                      <a:pt x="46" y="153"/>
                      <a:pt x="46" y="153"/>
                    </a:cubicBezTo>
                    <a:cubicBezTo>
                      <a:pt x="46" y="153"/>
                      <a:pt x="46" y="153"/>
                      <a:pt x="46" y="153"/>
                    </a:cubicBezTo>
                    <a:cubicBezTo>
                      <a:pt x="46" y="154"/>
                      <a:pt x="46" y="154"/>
                      <a:pt x="46" y="154"/>
                    </a:cubicBezTo>
                    <a:cubicBezTo>
                      <a:pt x="46" y="154"/>
                      <a:pt x="46" y="154"/>
                      <a:pt x="46" y="154"/>
                    </a:cubicBezTo>
                    <a:cubicBezTo>
                      <a:pt x="46" y="154"/>
                      <a:pt x="46" y="154"/>
                      <a:pt x="46" y="154"/>
                    </a:cubicBezTo>
                    <a:cubicBezTo>
                      <a:pt x="45" y="155"/>
                      <a:pt x="45" y="155"/>
                      <a:pt x="45" y="155"/>
                    </a:cubicBezTo>
                    <a:cubicBezTo>
                      <a:pt x="45" y="155"/>
                      <a:pt x="45" y="155"/>
                      <a:pt x="45" y="155"/>
                    </a:cubicBezTo>
                    <a:cubicBezTo>
                      <a:pt x="45" y="156"/>
                      <a:pt x="45" y="156"/>
                      <a:pt x="45" y="156"/>
                    </a:cubicBezTo>
                    <a:cubicBezTo>
                      <a:pt x="45" y="156"/>
                      <a:pt x="45" y="156"/>
                      <a:pt x="45" y="156"/>
                    </a:cubicBezTo>
                    <a:cubicBezTo>
                      <a:pt x="45" y="156"/>
                      <a:pt x="45" y="156"/>
                      <a:pt x="45" y="156"/>
                    </a:cubicBezTo>
                    <a:cubicBezTo>
                      <a:pt x="45" y="157"/>
                      <a:pt x="45" y="157"/>
                      <a:pt x="45" y="157"/>
                    </a:cubicBezTo>
                    <a:cubicBezTo>
                      <a:pt x="45" y="157"/>
                      <a:pt x="45" y="157"/>
                      <a:pt x="45" y="157"/>
                    </a:cubicBezTo>
                    <a:cubicBezTo>
                      <a:pt x="46" y="157"/>
                      <a:pt x="46" y="157"/>
                      <a:pt x="46" y="157"/>
                    </a:cubicBezTo>
                    <a:cubicBezTo>
                      <a:pt x="46" y="157"/>
                      <a:pt x="46" y="157"/>
                      <a:pt x="46" y="157"/>
                    </a:cubicBezTo>
                    <a:cubicBezTo>
                      <a:pt x="46" y="158"/>
                      <a:pt x="46" y="158"/>
                      <a:pt x="46" y="158"/>
                    </a:cubicBezTo>
                    <a:cubicBezTo>
                      <a:pt x="46" y="158"/>
                      <a:pt x="46" y="158"/>
                      <a:pt x="46" y="158"/>
                    </a:cubicBezTo>
                    <a:cubicBezTo>
                      <a:pt x="47" y="158"/>
                      <a:pt x="47" y="158"/>
                      <a:pt x="47" y="158"/>
                    </a:cubicBezTo>
                    <a:cubicBezTo>
                      <a:pt x="47" y="158"/>
                      <a:pt x="47" y="158"/>
                      <a:pt x="47" y="158"/>
                    </a:cubicBezTo>
                    <a:cubicBezTo>
                      <a:pt x="47" y="158"/>
                      <a:pt x="47" y="158"/>
                      <a:pt x="47" y="158"/>
                    </a:cubicBezTo>
                    <a:cubicBezTo>
                      <a:pt x="47" y="159"/>
                      <a:pt x="47" y="159"/>
                      <a:pt x="47" y="159"/>
                    </a:cubicBezTo>
                    <a:cubicBezTo>
                      <a:pt x="47" y="159"/>
                      <a:pt x="47" y="159"/>
                      <a:pt x="47" y="159"/>
                    </a:cubicBezTo>
                    <a:cubicBezTo>
                      <a:pt x="47" y="159"/>
                      <a:pt x="47" y="159"/>
                      <a:pt x="47" y="159"/>
                    </a:cubicBezTo>
                    <a:cubicBezTo>
                      <a:pt x="47" y="159"/>
                      <a:pt x="47" y="159"/>
                      <a:pt x="47" y="159"/>
                    </a:cubicBezTo>
                    <a:cubicBezTo>
                      <a:pt x="47" y="159"/>
                      <a:pt x="47" y="159"/>
                      <a:pt x="47" y="159"/>
                    </a:cubicBezTo>
                    <a:cubicBezTo>
                      <a:pt x="47" y="160"/>
                      <a:pt x="47" y="160"/>
                      <a:pt x="47" y="160"/>
                    </a:cubicBezTo>
                    <a:cubicBezTo>
                      <a:pt x="47" y="160"/>
                      <a:pt x="47" y="160"/>
                      <a:pt x="47" y="160"/>
                    </a:cubicBezTo>
                    <a:cubicBezTo>
                      <a:pt x="47" y="160"/>
                      <a:pt x="47" y="160"/>
                      <a:pt x="47" y="160"/>
                    </a:cubicBezTo>
                    <a:cubicBezTo>
                      <a:pt x="48" y="161"/>
                      <a:pt x="48" y="161"/>
                      <a:pt x="48" y="161"/>
                    </a:cubicBezTo>
                    <a:cubicBezTo>
                      <a:pt x="48" y="161"/>
                      <a:pt x="48" y="161"/>
                      <a:pt x="48" y="161"/>
                    </a:cubicBezTo>
                    <a:cubicBezTo>
                      <a:pt x="48" y="162"/>
                      <a:pt x="48" y="162"/>
                      <a:pt x="48" y="162"/>
                    </a:cubicBezTo>
                    <a:cubicBezTo>
                      <a:pt x="50" y="163"/>
                      <a:pt x="50" y="163"/>
                      <a:pt x="50" y="163"/>
                    </a:cubicBezTo>
                    <a:cubicBezTo>
                      <a:pt x="50" y="163"/>
                      <a:pt x="50" y="163"/>
                      <a:pt x="50" y="163"/>
                    </a:cubicBezTo>
                    <a:cubicBezTo>
                      <a:pt x="50" y="163"/>
                      <a:pt x="50" y="163"/>
                      <a:pt x="50" y="163"/>
                    </a:cubicBezTo>
                    <a:cubicBezTo>
                      <a:pt x="49" y="164"/>
                      <a:pt x="49" y="164"/>
                      <a:pt x="49" y="164"/>
                    </a:cubicBezTo>
                    <a:cubicBezTo>
                      <a:pt x="48" y="165"/>
                      <a:pt x="48" y="165"/>
                      <a:pt x="48" y="165"/>
                    </a:cubicBezTo>
                    <a:cubicBezTo>
                      <a:pt x="48" y="165"/>
                      <a:pt x="48" y="165"/>
                      <a:pt x="48" y="165"/>
                    </a:cubicBezTo>
                    <a:cubicBezTo>
                      <a:pt x="47" y="165"/>
                      <a:pt x="47" y="165"/>
                      <a:pt x="47" y="165"/>
                    </a:cubicBezTo>
                    <a:cubicBezTo>
                      <a:pt x="47" y="164"/>
                      <a:pt x="47" y="164"/>
                      <a:pt x="47" y="164"/>
                    </a:cubicBezTo>
                    <a:cubicBezTo>
                      <a:pt x="46" y="164"/>
                      <a:pt x="46" y="164"/>
                      <a:pt x="46" y="164"/>
                    </a:cubicBezTo>
                    <a:cubicBezTo>
                      <a:pt x="45" y="164"/>
                      <a:pt x="45" y="164"/>
                      <a:pt x="45" y="164"/>
                    </a:cubicBezTo>
                    <a:cubicBezTo>
                      <a:pt x="45" y="164"/>
                      <a:pt x="45" y="164"/>
                      <a:pt x="45" y="164"/>
                    </a:cubicBezTo>
                    <a:cubicBezTo>
                      <a:pt x="46" y="165"/>
                      <a:pt x="46" y="165"/>
                      <a:pt x="46" y="165"/>
                    </a:cubicBezTo>
                    <a:cubicBezTo>
                      <a:pt x="46" y="165"/>
                      <a:pt x="46" y="165"/>
                      <a:pt x="46" y="165"/>
                    </a:cubicBezTo>
                    <a:cubicBezTo>
                      <a:pt x="46" y="166"/>
                      <a:pt x="46" y="166"/>
                      <a:pt x="46" y="166"/>
                    </a:cubicBezTo>
                    <a:cubicBezTo>
                      <a:pt x="45" y="165"/>
                      <a:pt x="45" y="165"/>
                      <a:pt x="45" y="165"/>
                    </a:cubicBezTo>
                    <a:cubicBezTo>
                      <a:pt x="44" y="165"/>
                      <a:pt x="44" y="165"/>
                      <a:pt x="44" y="165"/>
                    </a:cubicBezTo>
                    <a:cubicBezTo>
                      <a:pt x="43" y="165"/>
                      <a:pt x="43" y="165"/>
                      <a:pt x="43" y="165"/>
                    </a:cubicBezTo>
                    <a:cubicBezTo>
                      <a:pt x="42" y="165"/>
                      <a:pt x="42" y="165"/>
                      <a:pt x="42" y="165"/>
                    </a:cubicBezTo>
                    <a:cubicBezTo>
                      <a:pt x="42" y="165"/>
                      <a:pt x="42" y="165"/>
                      <a:pt x="42" y="165"/>
                    </a:cubicBezTo>
                    <a:cubicBezTo>
                      <a:pt x="43" y="166"/>
                      <a:pt x="43" y="166"/>
                      <a:pt x="43" y="166"/>
                    </a:cubicBezTo>
                    <a:cubicBezTo>
                      <a:pt x="42" y="165"/>
                      <a:pt x="42" y="165"/>
                      <a:pt x="42" y="165"/>
                    </a:cubicBezTo>
                    <a:cubicBezTo>
                      <a:pt x="41" y="165"/>
                      <a:pt x="41" y="165"/>
                      <a:pt x="41" y="165"/>
                    </a:cubicBezTo>
                    <a:cubicBezTo>
                      <a:pt x="41" y="165"/>
                      <a:pt x="41" y="165"/>
                      <a:pt x="41" y="165"/>
                    </a:cubicBezTo>
                    <a:cubicBezTo>
                      <a:pt x="40" y="165"/>
                      <a:pt x="40" y="165"/>
                      <a:pt x="40" y="165"/>
                    </a:cubicBezTo>
                    <a:cubicBezTo>
                      <a:pt x="39" y="166"/>
                      <a:pt x="39" y="166"/>
                      <a:pt x="39" y="166"/>
                    </a:cubicBezTo>
                    <a:cubicBezTo>
                      <a:pt x="39" y="166"/>
                      <a:pt x="39" y="166"/>
                      <a:pt x="39" y="166"/>
                    </a:cubicBezTo>
                    <a:cubicBezTo>
                      <a:pt x="39" y="166"/>
                      <a:pt x="39" y="166"/>
                      <a:pt x="39" y="166"/>
                    </a:cubicBezTo>
                    <a:cubicBezTo>
                      <a:pt x="38" y="165"/>
                      <a:pt x="38" y="165"/>
                      <a:pt x="38" y="165"/>
                    </a:cubicBezTo>
                    <a:cubicBezTo>
                      <a:pt x="38" y="165"/>
                      <a:pt x="38" y="165"/>
                      <a:pt x="38" y="165"/>
                    </a:cubicBezTo>
                    <a:cubicBezTo>
                      <a:pt x="37" y="165"/>
                      <a:pt x="37" y="165"/>
                      <a:pt x="37" y="165"/>
                    </a:cubicBezTo>
                    <a:cubicBezTo>
                      <a:pt x="37" y="165"/>
                      <a:pt x="37" y="165"/>
                      <a:pt x="37" y="165"/>
                    </a:cubicBezTo>
                    <a:cubicBezTo>
                      <a:pt x="37" y="165"/>
                      <a:pt x="37" y="165"/>
                      <a:pt x="37" y="165"/>
                    </a:cubicBezTo>
                    <a:cubicBezTo>
                      <a:pt x="36" y="165"/>
                      <a:pt x="36" y="165"/>
                      <a:pt x="36" y="165"/>
                    </a:cubicBezTo>
                    <a:cubicBezTo>
                      <a:pt x="36" y="165"/>
                      <a:pt x="36" y="165"/>
                      <a:pt x="36" y="165"/>
                    </a:cubicBezTo>
                    <a:cubicBezTo>
                      <a:pt x="36" y="165"/>
                      <a:pt x="36" y="165"/>
                      <a:pt x="36" y="165"/>
                    </a:cubicBezTo>
                    <a:cubicBezTo>
                      <a:pt x="36" y="165"/>
                      <a:pt x="36" y="165"/>
                      <a:pt x="36" y="165"/>
                    </a:cubicBezTo>
                    <a:cubicBezTo>
                      <a:pt x="36" y="165"/>
                      <a:pt x="36" y="165"/>
                      <a:pt x="36" y="165"/>
                    </a:cubicBezTo>
                    <a:cubicBezTo>
                      <a:pt x="36" y="164"/>
                      <a:pt x="36" y="164"/>
                      <a:pt x="36" y="164"/>
                    </a:cubicBezTo>
                    <a:cubicBezTo>
                      <a:pt x="36" y="164"/>
                      <a:pt x="36" y="164"/>
                      <a:pt x="36" y="164"/>
                    </a:cubicBezTo>
                    <a:cubicBezTo>
                      <a:pt x="36" y="164"/>
                      <a:pt x="36" y="164"/>
                      <a:pt x="36" y="164"/>
                    </a:cubicBezTo>
                    <a:cubicBezTo>
                      <a:pt x="35" y="163"/>
                      <a:pt x="35" y="163"/>
                      <a:pt x="35" y="163"/>
                    </a:cubicBezTo>
                    <a:cubicBezTo>
                      <a:pt x="35" y="162"/>
                      <a:pt x="35" y="162"/>
                      <a:pt x="35" y="162"/>
                    </a:cubicBezTo>
                    <a:cubicBezTo>
                      <a:pt x="35" y="162"/>
                      <a:pt x="35" y="162"/>
                      <a:pt x="35" y="162"/>
                    </a:cubicBezTo>
                    <a:cubicBezTo>
                      <a:pt x="35" y="161"/>
                      <a:pt x="35" y="161"/>
                      <a:pt x="35" y="161"/>
                    </a:cubicBezTo>
                    <a:cubicBezTo>
                      <a:pt x="34" y="161"/>
                      <a:pt x="34" y="161"/>
                      <a:pt x="34" y="161"/>
                    </a:cubicBezTo>
                    <a:cubicBezTo>
                      <a:pt x="34" y="161"/>
                      <a:pt x="34" y="161"/>
                      <a:pt x="34" y="161"/>
                    </a:cubicBezTo>
                    <a:cubicBezTo>
                      <a:pt x="34" y="161"/>
                      <a:pt x="34" y="161"/>
                      <a:pt x="34" y="161"/>
                    </a:cubicBezTo>
                    <a:cubicBezTo>
                      <a:pt x="33" y="161"/>
                      <a:pt x="33" y="161"/>
                      <a:pt x="33" y="161"/>
                    </a:cubicBezTo>
                    <a:cubicBezTo>
                      <a:pt x="33" y="161"/>
                      <a:pt x="33" y="161"/>
                      <a:pt x="33" y="161"/>
                    </a:cubicBezTo>
                    <a:cubicBezTo>
                      <a:pt x="33" y="160"/>
                      <a:pt x="33" y="160"/>
                      <a:pt x="33" y="160"/>
                    </a:cubicBezTo>
                    <a:cubicBezTo>
                      <a:pt x="32" y="160"/>
                      <a:pt x="32" y="160"/>
                      <a:pt x="32" y="160"/>
                    </a:cubicBezTo>
                    <a:cubicBezTo>
                      <a:pt x="32" y="160"/>
                      <a:pt x="32" y="160"/>
                      <a:pt x="32" y="160"/>
                    </a:cubicBezTo>
                    <a:cubicBezTo>
                      <a:pt x="32" y="160"/>
                      <a:pt x="32" y="160"/>
                      <a:pt x="32" y="160"/>
                    </a:cubicBezTo>
                    <a:cubicBezTo>
                      <a:pt x="32" y="160"/>
                      <a:pt x="32" y="160"/>
                      <a:pt x="32" y="160"/>
                    </a:cubicBezTo>
                    <a:cubicBezTo>
                      <a:pt x="31" y="160"/>
                      <a:pt x="31" y="160"/>
                      <a:pt x="31" y="160"/>
                    </a:cubicBezTo>
                    <a:cubicBezTo>
                      <a:pt x="31" y="159"/>
                      <a:pt x="31" y="159"/>
                      <a:pt x="31" y="159"/>
                    </a:cubicBezTo>
                    <a:cubicBezTo>
                      <a:pt x="31" y="159"/>
                      <a:pt x="31" y="159"/>
                      <a:pt x="31" y="159"/>
                    </a:cubicBezTo>
                    <a:cubicBezTo>
                      <a:pt x="31" y="159"/>
                      <a:pt x="31" y="159"/>
                      <a:pt x="31" y="159"/>
                    </a:cubicBezTo>
                    <a:cubicBezTo>
                      <a:pt x="30" y="158"/>
                      <a:pt x="30" y="158"/>
                      <a:pt x="30" y="158"/>
                    </a:cubicBezTo>
                    <a:cubicBezTo>
                      <a:pt x="29" y="157"/>
                      <a:pt x="29" y="157"/>
                      <a:pt x="29" y="157"/>
                    </a:cubicBezTo>
                    <a:cubicBezTo>
                      <a:pt x="28" y="157"/>
                      <a:pt x="28" y="157"/>
                      <a:pt x="28" y="157"/>
                    </a:cubicBezTo>
                    <a:cubicBezTo>
                      <a:pt x="28" y="157"/>
                      <a:pt x="28" y="157"/>
                      <a:pt x="28" y="157"/>
                    </a:cubicBezTo>
                    <a:cubicBezTo>
                      <a:pt x="27" y="157"/>
                      <a:pt x="27" y="157"/>
                      <a:pt x="27" y="157"/>
                    </a:cubicBezTo>
                    <a:cubicBezTo>
                      <a:pt x="26" y="156"/>
                      <a:pt x="26" y="156"/>
                      <a:pt x="26" y="156"/>
                    </a:cubicBezTo>
                    <a:cubicBezTo>
                      <a:pt x="26" y="156"/>
                      <a:pt x="26" y="156"/>
                      <a:pt x="26" y="156"/>
                    </a:cubicBezTo>
                    <a:cubicBezTo>
                      <a:pt x="26" y="156"/>
                      <a:pt x="26" y="156"/>
                      <a:pt x="26" y="156"/>
                    </a:cubicBezTo>
                    <a:cubicBezTo>
                      <a:pt x="25" y="156"/>
                      <a:pt x="25" y="156"/>
                      <a:pt x="25" y="156"/>
                    </a:cubicBezTo>
                    <a:cubicBezTo>
                      <a:pt x="25" y="156"/>
                      <a:pt x="25" y="156"/>
                      <a:pt x="25" y="156"/>
                    </a:cubicBezTo>
                    <a:cubicBezTo>
                      <a:pt x="25" y="155"/>
                      <a:pt x="25" y="155"/>
                      <a:pt x="25" y="155"/>
                    </a:cubicBezTo>
                    <a:cubicBezTo>
                      <a:pt x="26" y="155"/>
                      <a:pt x="26" y="155"/>
                      <a:pt x="26" y="155"/>
                    </a:cubicBezTo>
                    <a:cubicBezTo>
                      <a:pt x="25" y="155"/>
                      <a:pt x="25" y="155"/>
                      <a:pt x="25" y="155"/>
                    </a:cubicBezTo>
                    <a:cubicBezTo>
                      <a:pt x="25" y="155"/>
                      <a:pt x="25" y="155"/>
                      <a:pt x="25" y="155"/>
                    </a:cubicBezTo>
                    <a:cubicBezTo>
                      <a:pt x="26" y="155"/>
                      <a:pt x="26" y="155"/>
                      <a:pt x="26" y="155"/>
                    </a:cubicBezTo>
                    <a:cubicBezTo>
                      <a:pt x="26" y="155"/>
                      <a:pt x="26" y="155"/>
                      <a:pt x="26" y="155"/>
                    </a:cubicBezTo>
                    <a:cubicBezTo>
                      <a:pt x="26" y="155"/>
                      <a:pt x="26" y="155"/>
                      <a:pt x="26" y="155"/>
                    </a:cubicBezTo>
                    <a:cubicBezTo>
                      <a:pt x="27" y="155"/>
                      <a:pt x="27" y="155"/>
                      <a:pt x="27" y="155"/>
                    </a:cubicBezTo>
                    <a:cubicBezTo>
                      <a:pt x="27" y="154"/>
                      <a:pt x="27" y="154"/>
                      <a:pt x="27" y="154"/>
                    </a:cubicBezTo>
                    <a:cubicBezTo>
                      <a:pt x="27" y="154"/>
                      <a:pt x="27" y="154"/>
                      <a:pt x="27" y="154"/>
                    </a:cubicBezTo>
                    <a:cubicBezTo>
                      <a:pt x="27" y="154"/>
                      <a:pt x="27" y="154"/>
                      <a:pt x="27" y="154"/>
                    </a:cubicBezTo>
                    <a:cubicBezTo>
                      <a:pt x="27" y="153"/>
                      <a:pt x="27" y="153"/>
                      <a:pt x="27" y="153"/>
                    </a:cubicBezTo>
                    <a:cubicBezTo>
                      <a:pt x="27" y="153"/>
                      <a:pt x="27" y="153"/>
                      <a:pt x="27" y="153"/>
                    </a:cubicBezTo>
                    <a:cubicBezTo>
                      <a:pt x="27" y="153"/>
                      <a:pt x="27" y="153"/>
                      <a:pt x="27" y="153"/>
                    </a:cubicBezTo>
                    <a:cubicBezTo>
                      <a:pt x="28" y="153"/>
                      <a:pt x="28" y="153"/>
                      <a:pt x="28" y="153"/>
                    </a:cubicBezTo>
                    <a:cubicBezTo>
                      <a:pt x="28" y="153"/>
                      <a:pt x="28" y="153"/>
                      <a:pt x="28" y="153"/>
                    </a:cubicBezTo>
                    <a:cubicBezTo>
                      <a:pt x="28" y="153"/>
                      <a:pt x="28" y="153"/>
                      <a:pt x="28" y="153"/>
                    </a:cubicBezTo>
                    <a:cubicBezTo>
                      <a:pt x="28" y="153"/>
                      <a:pt x="28" y="153"/>
                      <a:pt x="28" y="153"/>
                    </a:cubicBezTo>
                    <a:cubicBezTo>
                      <a:pt x="28" y="152"/>
                      <a:pt x="28" y="152"/>
                      <a:pt x="28" y="152"/>
                    </a:cubicBezTo>
                    <a:cubicBezTo>
                      <a:pt x="27" y="152"/>
                      <a:pt x="27" y="152"/>
                      <a:pt x="27" y="152"/>
                    </a:cubicBezTo>
                    <a:cubicBezTo>
                      <a:pt x="27" y="152"/>
                      <a:pt x="27" y="152"/>
                      <a:pt x="27" y="152"/>
                    </a:cubicBezTo>
                    <a:cubicBezTo>
                      <a:pt x="27" y="152"/>
                      <a:pt x="27" y="152"/>
                      <a:pt x="27" y="152"/>
                    </a:cubicBezTo>
                    <a:cubicBezTo>
                      <a:pt x="27" y="152"/>
                      <a:pt x="27" y="152"/>
                      <a:pt x="27" y="152"/>
                    </a:cubicBezTo>
                    <a:cubicBezTo>
                      <a:pt x="27" y="151"/>
                      <a:pt x="27" y="151"/>
                      <a:pt x="27" y="151"/>
                    </a:cubicBezTo>
                    <a:cubicBezTo>
                      <a:pt x="28" y="152"/>
                      <a:pt x="28" y="152"/>
                      <a:pt x="28" y="152"/>
                    </a:cubicBezTo>
                    <a:cubicBezTo>
                      <a:pt x="28" y="151"/>
                      <a:pt x="28" y="151"/>
                      <a:pt x="28" y="151"/>
                    </a:cubicBezTo>
                    <a:cubicBezTo>
                      <a:pt x="28" y="151"/>
                      <a:pt x="28" y="151"/>
                      <a:pt x="28" y="151"/>
                    </a:cubicBezTo>
                    <a:cubicBezTo>
                      <a:pt x="28" y="151"/>
                      <a:pt x="28" y="151"/>
                      <a:pt x="28" y="151"/>
                    </a:cubicBezTo>
                    <a:cubicBezTo>
                      <a:pt x="28" y="151"/>
                      <a:pt x="28" y="151"/>
                      <a:pt x="28" y="151"/>
                    </a:cubicBezTo>
                    <a:cubicBezTo>
                      <a:pt x="29" y="150"/>
                      <a:pt x="29" y="150"/>
                      <a:pt x="29" y="150"/>
                    </a:cubicBezTo>
                    <a:cubicBezTo>
                      <a:pt x="29" y="150"/>
                      <a:pt x="29" y="150"/>
                      <a:pt x="29" y="150"/>
                    </a:cubicBezTo>
                    <a:cubicBezTo>
                      <a:pt x="29" y="150"/>
                      <a:pt x="29" y="150"/>
                      <a:pt x="29" y="150"/>
                    </a:cubicBezTo>
                    <a:cubicBezTo>
                      <a:pt x="29" y="150"/>
                      <a:pt x="29" y="150"/>
                      <a:pt x="29" y="150"/>
                    </a:cubicBezTo>
                    <a:cubicBezTo>
                      <a:pt x="28" y="150"/>
                      <a:pt x="28" y="150"/>
                      <a:pt x="28" y="150"/>
                    </a:cubicBezTo>
                    <a:cubicBezTo>
                      <a:pt x="28" y="150"/>
                      <a:pt x="28" y="150"/>
                      <a:pt x="28" y="150"/>
                    </a:cubicBezTo>
                    <a:cubicBezTo>
                      <a:pt x="28" y="150"/>
                      <a:pt x="28" y="150"/>
                      <a:pt x="28" y="150"/>
                    </a:cubicBezTo>
                    <a:cubicBezTo>
                      <a:pt x="28" y="150"/>
                      <a:pt x="28" y="150"/>
                      <a:pt x="28" y="150"/>
                    </a:cubicBezTo>
                    <a:cubicBezTo>
                      <a:pt x="28" y="149"/>
                      <a:pt x="28" y="149"/>
                      <a:pt x="28" y="149"/>
                    </a:cubicBezTo>
                    <a:cubicBezTo>
                      <a:pt x="28" y="149"/>
                      <a:pt x="28" y="149"/>
                      <a:pt x="28" y="149"/>
                    </a:cubicBezTo>
                    <a:cubicBezTo>
                      <a:pt x="28" y="148"/>
                      <a:pt x="28" y="148"/>
                      <a:pt x="28" y="148"/>
                    </a:cubicBezTo>
                    <a:cubicBezTo>
                      <a:pt x="29" y="148"/>
                      <a:pt x="29" y="148"/>
                      <a:pt x="29" y="148"/>
                    </a:cubicBezTo>
                    <a:cubicBezTo>
                      <a:pt x="30" y="148"/>
                      <a:pt x="30" y="148"/>
                      <a:pt x="30" y="148"/>
                    </a:cubicBezTo>
                    <a:cubicBezTo>
                      <a:pt x="30" y="147"/>
                      <a:pt x="30" y="147"/>
                      <a:pt x="30" y="147"/>
                    </a:cubicBezTo>
                    <a:cubicBezTo>
                      <a:pt x="30" y="146"/>
                      <a:pt x="30" y="146"/>
                      <a:pt x="30" y="146"/>
                    </a:cubicBezTo>
                    <a:cubicBezTo>
                      <a:pt x="30" y="146"/>
                      <a:pt x="30" y="146"/>
                      <a:pt x="30" y="146"/>
                    </a:cubicBezTo>
                    <a:cubicBezTo>
                      <a:pt x="29" y="145"/>
                      <a:pt x="29" y="145"/>
                      <a:pt x="29" y="145"/>
                    </a:cubicBezTo>
                    <a:cubicBezTo>
                      <a:pt x="29" y="145"/>
                      <a:pt x="29" y="145"/>
                      <a:pt x="29" y="145"/>
                    </a:cubicBezTo>
                    <a:cubicBezTo>
                      <a:pt x="30" y="144"/>
                      <a:pt x="30" y="144"/>
                      <a:pt x="30" y="144"/>
                    </a:cubicBezTo>
                    <a:cubicBezTo>
                      <a:pt x="30" y="144"/>
                      <a:pt x="30" y="144"/>
                      <a:pt x="30" y="144"/>
                    </a:cubicBezTo>
                    <a:cubicBezTo>
                      <a:pt x="30" y="143"/>
                      <a:pt x="30" y="143"/>
                      <a:pt x="30" y="143"/>
                    </a:cubicBezTo>
                    <a:cubicBezTo>
                      <a:pt x="30" y="143"/>
                      <a:pt x="30" y="143"/>
                      <a:pt x="30" y="143"/>
                    </a:cubicBezTo>
                    <a:cubicBezTo>
                      <a:pt x="30" y="143"/>
                      <a:pt x="30" y="143"/>
                      <a:pt x="30" y="143"/>
                    </a:cubicBezTo>
                    <a:cubicBezTo>
                      <a:pt x="29" y="143"/>
                      <a:pt x="29" y="143"/>
                      <a:pt x="29" y="143"/>
                    </a:cubicBezTo>
                    <a:cubicBezTo>
                      <a:pt x="29" y="143"/>
                      <a:pt x="29" y="143"/>
                      <a:pt x="29" y="143"/>
                    </a:cubicBezTo>
                    <a:cubicBezTo>
                      <a:pt x="28" y="143"/>
                      <a:pt x="28" y="143"/>
                      <a:pt x="28" y="143"/>
                    </a:cubicBezTo>
                    <a:cubicBezTo>
                      <a:pt x="28" y="143"/>
                      <a:pt x="28" y="143"/>
                      <a:pt x="28" y="143"/>
                    </a:cubicBezTo>
                    <a:cubicBezTo>
                      <a:pt x="27" y="142"/>
                      <a:pt x="27" y="142"/>
                      <a:pt x="27" y="142"/>
                    </a:cubicBezTo>
                    <a:cubicBezTo>
                      <a:pt x="27" y="142"/>
                      <a:pt x="27" y="142"/>
                      <a:pt x="27" y="142"/>
                    </a:cubicBezTo>
                    <a:cubicBezTo>
                      <a:pt x="26" y="142"/>
                      <a:pt x="26" y="142"/>
                      <a:pt x="26" y="142"/>
                    </a:cubicBezTo>
                    <a:cubicBezTo>
                      <a:pt x="26" y="143"/>
                      <a:pt x="26" y="143"/>
                      <a:pt x="26" y="143"/>
                    </a:cubicBezTo>
                    <a:cubicBezTo>
                      <a:pt x="26" y="142"/>
                      <a:pt x="26" y="142"/>
                      <a:pt x="26" y="142"/>
                    </a:cubicBezTo>
                    <a:cubicBezTo>
                      <a:pt x="25" y="142"/>
                      <a:pt x="25" y="142"/>
                      <a:pt x="25" y="142"/>
                    </a:cubicBezTo>
                    <a:cubicBezTo>
                      <a:pt x="25" y="141"/>
                      <a:pt x="25" y="141"/>
                      <a:pt x="25" y="141"/>
                    </a:cubicBezTo>
                    <a:cubicBezTo>
                      <a:pt x="24" y="141"/>
                      <a:pt x="24" y="141"/>
                      <a:pt x="24" y="141"/>
                    </a:cubicBezTo>
                    <a:cubicBezTo>
                      <a:pt x="24" y="141"/>
                      <a:pt x="24" y="141"/>
                      <a:pt x="24" y="141"/>
                    </a:cubicBezTo>
                    <a:cubicBezTo>
                      <a:pt x="23" y="141"/>
                      <a:pt x="23" y="141"/>
                      <a:pt x="23" y="141"/>
                    </a:cubicBezTo>
                    <a:cubicBezTo>
                      <a:pt x="23" y="141"/>
                      <a:pt x="23" y="141"/>
                      <a:pt x="23" y="141"/>
                    </a:cubicBezTo>
                    <a:cubicBezTo>
                      <a:pt x="22" y="141"/>
                      <a:pt x="22" y="141"/>
                      <a:pt x="22" y="141"/>
                    </a:cubicBezTo>
                    <a:cubicBezTo>
                      <a:pt x="22" y="141"/>
                      <a:pt x="22" y="141"/>
                      <a:pt x="22" y="141"/>
                    </a:cubicBezTo>
                    <a:cubicBezTo>
                      <a:pt x="21" y="141"/>
                      <a:pt x="21" y="141"/>
                      <a:pt x="21" y="141"/>
                    </a:cubicBezTo>
                    <a:cubicBezTo>
                      <a:pt x="20" y="140"/>
                      <a:pt x="20" y="140"/>
                      <a:pt x="20" y="140"/>
                    </a:cubicBezTo>
                    <a:cubicBezTo>
                      <a:pt x="20" y="139"/>
                      <a:pt x="20" y="139"/>
                      <a:pt x="20" y="139"/>
                    </a:cubicBezTo>
                    <a:cubicBezTo>
                      <a:pt x="20" y="139"/>
                      <a:pt x="20" y="139"/>
                      <a:pt x="20" y="139"/>
                    </a:cubicBezTo>
                    <a:cubicBezTo>
                      <a:pt x="20" y="139"/>
                      <a:pt x="20" y="139"/>
                      <a:pt x="20" y="139"/>
                    </a:cubicBezTo>
                    <a:cubicBezTo>
                      <a:pt x="20" y="138"/>
                      <a:pt x="20" y="138"/>
                      <a:pt x="20" y="138"/>
                    </a:cubicBezTo>
                    <a:cubicBezTo>
                      <a:pt x="18" y="139"/>
                      <a:pt x="18" y="139"/>
                      <a:pt x="18" y="139"/>
                    </a:cubicBezTo>
                    <a:cubicBezTo>
                      <a:pt x="18" y="138"/>
                      <a:pt x="18" y="138"/>
                      <a:pt x="18" y="138"/>
                    </a:cubicBezTo>
                    <a:cubicBezTo>
                      <a:pt x="18" y="137"/>
                      <a:pt x="18" y="137"/>
                      <a:pt x="18" y="137"/>
                    </a:cubicBezTo>
                    <a:cubicBezTo>
                      <a:pt x="18" y="137"/>
                      <a:pt x="18" y="137"/>
                      <a:pt x="18" y="137"/>
                    </a:cubicBezTo>
                    <a:cubicBezTo>
                      <a:pt x="17" y="136"/>
                      <a:pt x="17" y="136"/>
                      <a:pt x="17" y="136"/>
                    </a:cubicBezTo>
                    <a:cubicBezTo>
                      <a:pt x="17" y="136"/>
                      <a:pt x="17" y="136"/>
                      <a:pt x="17" y="136"/>
                    </a:cubicBezTo>
                    <a:cubicBezTo>
                      <a:pt x="16" y="136"/>
                      <a:pt x="16" y="136"/>
                      <a:pt x="16" y="136"/>
                    </a:cubicBezTo>
                    <a:cubicBezTo>
                      <a:pt x="15" y="136"/>
                      <a:pt x="15" y="136"/>
                      <a:pt x="15" y="136"/>
                    </a:cubicBezTo>
                    <a:cubicBezTo>
                      <a:pt x="14" y="136"/>
                      <a:pt x="14" y="136"/>
                      <a:pt x="14" y="136"/>
                    </a:cubicBezTo>
                    <a:cubicBezTo>
                      <a:pt x="14" y="136"/>
                      <a:pt x="14" y="136"/>
                      <a:pt x="14" y="136"/>
                    </a:cubicBezTo>
                    <a:cubicBezTo>
                      <a:pt x="14" y="137"/>
                      <a:pt x="14" y="137"/>
                      <a:pt x="14" y="137"/>
                    </a:cubicBezTo>
                    <a:cubicBezTo>
                      <a:pt x="13" y="137"/>
                      <a:pt x="13" y="137"/>
                      <a:pt x="13" y="137"/>
                    </a:cubicBezTo>
                    <a:cubicBezTo>
                      <a:pt x="13" y="137"/>
                      <a:pt x="13" y="137"/>
                      <a:pt x="13" y="137"/>
                    </a:cubicBezTo>
                    <a:cubicBezTo>
                      <a:pt x="13" y="136"/>
                      <a:pt x="13" y="136"/>
                      <a:pt x="13" y="136"/>
                    </a:cubicBezTo>
                    <a:cubicBezTo>
                      <a:pt x="13" y="136"/>
                      <a:pt x="13" y="136"/>
                      <a:pt x="13" y="136"/>
                    </a:cubicBezTo>
                    <a:cubicBezTo>
                      <a:pt x="13" y="135"/>
                      <a:pt x="13" y="135"/>
                      <a:pt x="13" y="135"/>
                    </a:cubicBezTo>
                    <a:cubicBezTo>
                      <a:pt x="12" y="134"/>
                      <a:pt x="12" y="134"/>
                      <a:pt x="12" y="134"/>
                    </a:cubicBezTo>
                    <a:cubicBezTo>
                      <a:pt x="12" y="134"/>
                      <a:pt x="12" y="134"/>
                      <a:pt x="12" y="134"/>
                    </a:cubicBezTo>
                    <a:cubicBezTo>
                      <a:pt x="12" y="134"/>
                      <a:pt x="12" y="134"/>
                      <a:pt x="12" y="134"/>
                    </a:cubicBezTo>
                    <a:cubicBezTo>
                      <a:pt x="13" y="134"/>
                      <a:pt x="13" y="134"/>
                      <a:pt x="13" y="134"/>
                    </a:cubicBezTo>
                    <a:cubicBezTo>
                      <a:pt x="14" y="134"/>
                      <a:pt x="14" y="134"/>
                      <a:pt x="14" y="134"/>
                    </a:cubicBezTo>
                    <a:cubicBezTo>
                      <a:pt x="14" y="133"/>
                      <a:pt x="14" y="133"/>
                      <a:pt x="14" y="133"/>
                    </a:cubicBezTo>
                    <a:cubicBezTo>
                      <a:pt x="15" y="133"/>
                      <a:pt x="15" y="133"/>
                      <a:pt x="15" y="133"/>
                    </a:cubicBezTo>
                    <a:cubicBezTo>
                      <a:pt x="14" y="133"/>
                      <a:pt x="14" y="133"/>
                      <a:pt x="14" y="133"/>
                    </a:cubicBezTo>
                    <a:cubicBezTo>
                      <a:pt x="14" y="132"/>
                      <a:pt x="14" y="132"/>
                      <a:pt x="14" y="132"/>
                    </a:cubicBezTo>
                    <a:cubicBezTo>
                      <a:pt x="13" y="132"/>
                      <a:pt x="13" y="132"/>
                      <a:pt x="13" y="132"/>
                    </a:cubicBezTo>
                    <a:cubicBezTo>
                      <a:pt x="13" y="131"/>
                      <a:pt x="13" y="131"/>
                      <a:pt x="13" y="131"/>
                    </a:cubicBezTo>
                    <a:cubicBezTo>
                      <a:pt x="12" y="131"/>
                      <a:pt x="12" y="131"/>
                      <a:pt x="12" y="131"/>
                    </a:cubicBezTo>
                    <a:cubicBezTo>
                      <a:pt x="12" y="130"/>
                      <a:pt x="12" y="130"/>
                      <a:pt x="12" y="130"/>
                    </a:cubicBezTo>
                    <a:cubicBezTo>
                      <a:pt x="11" y="130"/>
                      <a:pt x="11" y="130"/>
                      <a:pt x="11" y="130"/>
                    </a:cubicBezTo>
                    <a:cubicBezTo>
                      <a:pt x="11" y="129"/>
                      <a:pt x="11" y="129"/>
                      <a:pt x="11" y="129"/>
                    </a:cubicBezTo>
                    <a:cubicBezTo>
                      <a:pt x="11" y="128"/>
                      <a:pt x="11" y="128"/>
                      <a:pt x="11" y="128"/>
                    </a:cubicBezTo>
                    <a:cubicBezTo>
                      <a:pt x="11" y="128"/>
                      <a:pt x="11" y="128"/>
                      <a:pt x="11" y="128"/>
                    </a:cubicBezTo>
                    <a:cubicBezTo>
                      <a:pt x="10" y="127"/>
                      <a:pt x="10" y="127"/>
                      <a:pt x="10" y="127"/>
                    </a:cubicBezTo>
                    <a:cubicBezTo>
                      <a:pt x="10" y="127"/>
                      <a:pt x="10" y="127"/>
                      <a:pt x="10" y="127"/>
                    </a:cubicBezTo>
                    <a:cubicBezTo>
                      <a:pt x="10" y="126"/>
                      <a:pt x="10" y="126"/>
                      <a:pt x="10" y="126"/>
                    </a:cubicBezTo>
                    <a:cubicBezTo>
                      <a:pt x="9" y="126"/>
                      <a:pt x="9" y="126"/>
                      <a:pt x="9" y="126"/>
                    </a:cubicBezTo>
                    <a:cubicBezTo>
                      <a:pt x="9" y="126"/>
                      <a:pt x="9" y="126"/>
                      <a:pt x="9" y="126"/>
                    </a:cubicBezTo>
                    <a:cubicBezTo>
                      <a:pt x="9" y="126"/>
                      <a:pt x="9" y="126"/>
                      <a:pt x="9" y="126"/>
                    </a:cubicBezTo>
                    <a:cubicBezTo>
                      <a:pt x="8" y="126"/>
                      <a:pt x="8" y="126"/>
                      <a:pt x="8" y="126"/>
                    </a:cubicBezTo>
                    <a:cubicBezTo>
                      <a:pt x="8" y="126"/>
                      <a:pt x="8" y="126"/>
                      <a:pt x="8" y="126"/>
                    </a:cubicBezTo>
                    <a:cubicBezTo>
                      <a:pt x="7" y="126"/>
                      <a:pt x="7" y="126"/>
                      <a:pt x="7" y="126"/>
                    </a:cubicBezTo>
                    <a:cubicBezTo>
                      <a:pt x="7" y="126"/>
                      <a:pt x="7" y="126"/>
                      <a:pt x="7" y="126"/>
                    </a:cubicBezTo>
                    <a:cubicBezTo>
                      <a:pt x="6" y="126"/>
                      <a:pt x="6" y="126"/>
                      <a:pt x="6" y="126"/>
                    </a:cubicBezTo>
                    <a:cubicBezTo>
                      <a:pt x="6" y="125"/>
                      <a:pt x="6" y="125"/>
                      <a:pt x="6" y="125"/>
                    </a:cubicBezTo>
                    <a:cubicBezTo>
                      <a:pt x="5" y="125"/>
                      <a:pt x="5" y="125"/>
                      <a:pt x="5" y="125"/>
                    </a:cubicBezTo>
                    <a:cubicBezTo>
                      <a:pt x="5" y="125"/>
                      <a:pt x="5" y="125"/>
                      <a:pt x="5" y="125"/>
                    </a:cubicBezTo>
                    <a:cubicBezTo>
                      <a:pt x="5" y="125"/>
                      <a:pt x="5" y="125"/>
                      <a:pt x="5" y="125"/>
                    </a:cubicBezTo>
                    <a:cubicBezTo>
                      <a:pt x="5" y="125"/>
                      <a:pt x="5" y="125"/>
                      <a:pt x="5" y="125"/>
                    </a:cubicBezTo>
                    <a:cubicBezTo>
                      <a:pt x="5" y="124"/>
                      <a:pt x="5" y="124"/>
                      <a:pt x="5" y="124"/>
                    </a:cubicBezTo>
                    <a:cubicBezTo>
                      <a:pt x="4" y="124"/>
                      <a:pt x="4" y="124"/>
                      <a:pt x="4" y="124"/>
                    </a:cubicBezTo>
                    <a:cubicBezTo>
                      <a:pt x="4" y="123"/>
                      <a:pt x="4" y="123"/>
                      <a:pt x="4" y="123"/>
                    </a:cubicBezTo>
                    <a:cubicBezTo>
                      <a:pt x="4" y="123"/>
                      <a:pt x="4" y="123"/>
                      <a:pt x="4" y="123"/>
                    </a:cubicBezTo>
                    <a:cubicBezTo>
                      <a:pt x="4" y="123"/>
                      <a:pt x="4" y="123"/>
                      <a:pt x="4" y="123"/>
                    </a:cubicBezTo>
                    <a:cubicBezTo>
                      <a:pt x="4" y="122"/>
                      <a:pt x="4" y="122"/>
                      <a:pt x="4" y="122"/>
                    </a:cubicBezTo>
                    <a:cubicBezTo>
                      <a:pt x="4" y="122"/>
                      <a:pt x="4" y="122"/>
                      <a:pt x="4" y="122"/>
                    </a:cubicBezTo>
                    <a:cubicBezTo>
                      <a:pt x="4" y="122"/>
                      <a:pt x="4" y="122"/>
                      <a:pt x="4" y="122"/>
                    </a:cubicBezTo>
                    <a:cubicBezTo>
                      <a:pt x="4" y="122"/>
                      <a:pt x="4" y="122"/>
                      <a:pt x="4" y="122"/>
                    </a:cubicBezTo>
                    <a:cubicBezTo>
                      <a:pt x="3" y="122"/>
                      <a:pt x="3" y="122"/>
                      <a:pt x="3" y="122"/>
                    </a:cubicBezTo>
                    <a:cubicBezTo>
                      <a:pt x="4" y="121"/>
                      <a:pt x="4" y="121"/>
                      <a:pt x="4" y="121"/>
                    </a:cubicBezTo>
                    <a:cubicBezTo>
                      <a:pt x="4" y="121"/>
                      <a:pt x="4" y="121"/>
                      <a:pt x="4" y="121"/>
                    </a:cubicBezTo>
                    <a:cubicBezTo>
                      <a:pt x="4" y="120"/>
                      <a:pt x="4" y="120"/>
                      <a:pt x="4" y="120"/>
                    </a:cubicBezTo>
                    <a:cubicBezTo>
                      <a:pt x="4" y="120"/>
                      <a:pt x="4" y="120"/>
                      <a:pt x="4" y="120"/>
                    </a:cubicBezTo>
                    <a:cubicBezTo>
                      <a:pt x="3" y="118"/>
                      <a:pt x="3" y="118"/>
                      <a:pt x="3" y="118"/>
                    </a:cubicBezTo>
                    <a:cubicBezTo>
                      <a:pt x="3" y="117"/>
                      <a:pt x="3" y="117"/>
                      <a:pt x="3" y="117"/>
                    </a:cubicBezTo>
                    <a:cubicBezTo>
                      <a:pt x="3" y="117"/>
                      <a:pt x="3" y="117"/>
                      <a:pt x="3" y="117"/>
                    </a:cubicBezTo>
                    <a:cubicBezTo>
                      <a:pt x="3" y="116"/>
                      <a:pt x="3" y="116"/>
                      <a:pt x="3" y="116"/>
                    </a:cubicBezTo>
                    <a:cubicBezTo>
                      <a:pt x="4" y="115"/>
                      <a:pt x="4" y="115"/>
                      <a:pt x="4" y="115"/>
                    </a:cubicBezTo>
                    <a:cubicBezTo>
                      <a:pt x="4" y="115"/>
                      <a:pt x="4" y="115"/>
                      <a:pt x="4" y="115"/>
                    </a:cubicBezTo>
                    <a:cubicBezTo>
                      <a:pt x="4" y="115"/>
                      <a:pt x="4" y="115"/>
                      <a:pt x="4" y="115"/>
                    </a:cubicBezTo>
                    <a:cubicBezTo>
                      <a:pt x="4" y="115"/>
                      <a:pt x="4" y="115"/>
                      <a:pt x="4" y="115"/>
                    </a:cubicBezTo>
                    <a:cubicBezTo>
                      <a:pt x="4" y="115"/>
                      <a:pt x="4" y="115"/>
                      <a:pt x="4" y="115"/>
                    </a:cubicBezTo>
                    <a:cubicBezTo>
                      <a:pt x="4" y="114"/>
                      <a:pt x="4" y="114"/>
                      <a:pt x="4" y="114"/>
                    </a:cubicBezTo>
                    <a:cubicBezTo>
                      <a:pt x="4" y="114"/>
                      <a:pt x="4" y="114"/>
                      <a:pt x="4" y="114"/>
                    </a:cubicBezTo>
                    <a:cubicBezTo>
                      <a:pt x="4" y="114"/>
                      <a:pt x="4" y="114"/>
                      <a:pt x="4" y="114"/>
                    </a:cubicBezTo>
                    <a:cubicBezTo>
                      <a:pt x="4" y="114"/>
                      <a:pt x="4" y="114"/>
                      <a:pt x="4" y="114"/>
                    </a:cubicBezTo>
                    <a:cubicBezTo>
                      <a:pt x="4" y="114"/>
                      <a:pt x="4" y="114"/>
                      <a:pt x="4" y="114"/>
                    </a:cubicBezTo>
                    <a:cubicBezTo>
                      <a:pt x="4" y="114"/>
                      <a:pt x="4" y="114"/>
                      <a:pt x="4" y="114"/>
                    </a:cubicBezTo>
                    <a:cubicBezTo>
                      <a:pt x="4" y="114"/>
                      <a:pt x="4" y="114"/>
                      <a:pt x="4" y="114"/>
                    </a:cubicBezTo>
                    <a:cubicBezTo>
                      <a:pt x="5" y="113"/>
                      <a:pt x="5" y="113"/>
                      <a:pt x="5" y="113"/>
                    </a:cubicBezTo>
                    <a:cubicBezTo>
                      <a:pt x="5" y="114"/>
                      <a:pt x="5" y="114"/>
                      <a:pt x="5" y="114"/>
                    </a:cubicBezTo>
                    <a:cubicBezTo>
                      <a:pt x="5" y="113"/>
                      <a:pt x="5" y="113"/>
                      <a:pt x="5" y="113"/>
                    </a:cubicBezTo>
                    <a:cubicBezTo>
                      <a:pt x="6" y="113"/>
                      <a:pt x="6" y="113"/>
                      <a:pt x="6" y="113"/>
                    </a:cubicBezTo>
                    <a:cubicBezTo>
                      <a:pt x="6" y="113"/>
                      <a:pt x="6" y="113"/>
                      <a:pt x="6" y="113"/>
                    </a:cubicBezTo>
                    <a:cubicBezTo>
                      <a:pt x="6" y="113"/>
                      <a:pt x="6" y="113"/>
                      <a:pt x="6" y="113"/>
                    </a:cubicBezTo>
                    <a:cubicBezTo>
                      <a:pt x="7" y="113"/>
                      <a:pt x="7" y="113"/>
                      <a:pt x="7" y="113"/>
                    </a:cubicBezTo>
                    <a:cubicBezTo>
                      <a:pt x="6" y="112"/>
                      <a:pt x="6" y="112"/>
                      <a:pt x="6" y="112"/>
                    </a:cubicBezTo>
                    <a:cubicBezTo>
                      <a:pt x="6" y="112"/>
                      <a:pt x="6" y="112"/>
                      <a:pt x="6" y="112"/>
                    </a:cubicBezTo>
                    <a:cubicBezTo>
                      <a:pt x="6" y="112"/>
                      <a:pt x="6" y="112"/>
                      <a:pt x="6" y="112"/>
                    </a:cubicBezTo>
                    <a:cubicBezTo>
                      <a:pt x="5" y="112"/>
                      <a:pt x="5" y="112"/>
                      <a:pt x="5" y="112"/>
                    </a:cubicBezTo>
                    <a:cubicBezTo>
                      <a:pt x="5" y="112"/>
                      <a:pt x="5" y="112"/>
                      <a:pt x="5" y="112"/>
                    </a:cubicBezTo>
                    <a:cubicBezTo>
                      <a:pt x="5" y="112"/>
                      <a:pt x="5" y="112"/>
                      <a:pt x="5" y="112"/>
                    </a:cubicBezTo>
                    <a:cubicBezTo>
                      <a:pt x="4" y="111"/>
                      <a:pt x="4" y="111"/>
                      <a:pt x="4" y="111"/>
                    </a:cubicBezTo>
                    <a:cubicBezTo>
                      <a:pt x="4" y="111"/>
                      <a:pt x="4" y="111"/>
                      <a:pt x="4" y="111"/>
                    </a:cubicBezTo>
                    <a:cubicBezTo>
                      <a:pt x="5" y="111"/>
                      <a:pt x="5" y="111"/>
                      <a:pt x="5" y="111"/>
                    </a:cubicBezTo>
                    <a:cubicBezTo>
                      <a:pt x="5" y="111"/>
                      <a:pt x="5" y="111"/>
                      <a:pt x="5" y="111"/>
                    </a:cubicBezTo>
                    <a:cubicBezTo>
                      <a:pt x="4" y="111"/>
                      <a:pt x="4" y="111"/>
                      <a:pt x="4" y="111"/>
                    </a:cubicBezTo>
                    <a:cubicBezTo>
                      <a:pt x="5" y="111"/>
                      <a:pt x="5" y="111"/>
                      <a:pt x="5" y="111"/>
                    </a:cubicBezTo>
                    <a:cubicBezTo>
                      <a:pt x="4" y="111"/>
                      <a:pt x="4" y="111"/>
                      <a:pt x="4" y="111"/>
                    </a:cubicBezTo>
                    <a:cubicBezTo>
                      <a:pt x="4" y="111"/>
                      <a:pt x="4" y="111"/>
                      <a:pt x="4" y="111"/>
                    </a:cubicBezTo>
                    <a:cubicBezTo>
                      <a:pt x="4" y="111"/>
                      <a:pt x="4" y="111"/>
                      <a:pt x="4" y="111"/>
                    </a:cubicBezTo>
                    <a:cubicBezTo>
                      <a:pt x="4" y="111"/>
                      <a:pt x="4" y="111"/>
                      <a:pt x="4" y="111"/>
                    </a:cubicBezTo>
                    <a:cubicBezTo>
                      <a:pt x="4" y="111"/>
                      <a:pt x="4" y="111"/>
                      <a:pt x="4" y="111"/>
                    </a:cubicBezTo>
                    <a:cubicBezTo>
                      <a:pt x="5" y="110"/>
                      <a:pt x="5" y="110"/>
                      <a:pt x="5" y="110"/>
                    </a:cubicBezTo>
                    <a:cubicBezTo>
                      <a:pt x="5" y="109"/>
                      <a:pt x="5" y="109"/>
                      <a:pt x="5" y="109"/>
                    </a:cubicBezTo>
                    <a:cubicBezTo>
                      <a:pt x="6" y="108"/>
                      <a:pt x="6" y="108"/>
                      <a:pt x="6" y="108"/>
                    </a:cubicBezTo>
                    <a:cubicBezTo>
                      <a:pt x="6" y="107"/>
                      <a:pt x="6" y="107"/>
                      <a:pt x="6" y="107"/>
                    </a:cubicBezTo>
                    <a:cubicBezTo>
                      <a:pt x="7" y="106"/>
                      <a:pt x="7" y="106"/>
                      <a:pt x="7" y="106"/>
                    </a:cubicBezTo>
                    <a:cubicBezTo>
                      <a:pt x="7" y="105"/>
                      <a:pt x="7" y="105"/>
                      <a:pt x="7" y="105"/>
                    </a:cubicBezTo>
                    <a:cubicBezTo>
                      <a:pt x="8" y="104"/>
                      <a:pt x="8" y="104"/>
                      <a:pt x="8" y="104"/>
                    </a:cubicBezTo>
                    <a:cubicBezTo>
                      <a:pt x="8" y="103"/>
                      <a:pt x="8" y="103"/>
                      <a:pt x="8" y="103"/>
                    </a:cubicBezTo>
                    <a:cubicBezTo>
                      <a:pt x="7" y="102"/>
                      <a:pt x="7" y="102"/>
                      <a:pt x="7" y="102"/>
                    </a:cubicBezTo>
                    <a:cubicBezTo>
                      <a:pt x="6" y="102"/>
                      <a:pt x="6" y="102"/>
                      <a:pt x="6" y="102"/>
                    </a:cubicBezTo>
                    <a:cubicBezTo>
                      <a:pt x="5" y="100"/>
                      <a:pt x="5" y="100"/>
                      <a:pt x="5" y="100"/>
                    </a:cubicBezTo>
                    <a:cubicBezTo>
                      <a:pt x="6" y="100"/>
                      <a:pt x="6" y="100"/>
                      <a:pt x="6" y="100"/>
                    </a:cubicBezTo>
                    <a:cubicBezTo>
                      <a:pt x="6" y="99"/>
                      <a:pt x="6" y="99"/>
                      <a:pt x="6" y="99"/>
                    </a:cubicBezTo>
                    <a:cubicBezTo>
                      <a:pt x="6" y="99"/>
                      <a:pt x="6" y="99"/>
                      <a:pt x="6" y="99"/>
                    </a:cubicBezTo>
                    <a:cubicBezTo>
                      <a:pt x="5" y="98"/>
                      <a:pt x="5" y="98"/>
                      <a:pt x="5" y="98"/>
                    </a:cubicBezTo>
                    <a:cubicBezTo>
                      <a:pt x="5" y="98"/>
                      <a:pt x="5" y="98"/>
                      <a:pt x="5" y="98"/>
                    </a:cubicBezTo>
                    <a:cubicBezTo>
                      <a:pt x="5" y="97"/>
                      <a:pt x="5" y="97"/>
                      <a:pt x="5" y="97"/>
                    </a:cubicBezTo>
                    <a:cubicBezTo>
                      <a:pt x="5" y="97"/>
                      <a:pt x="5" y="97"/>
                      <a:pt x="5" y="97"/>
                    </a:cubicBezTo>
                    <a:cubicBezTo>
                      <a:pt x="5" y="96"/>
                      <a:pt x="5" y="96"/>
                      <a:pt x="5" y="96"/>
                    </a:cubicBezTo>
                    <a:cubicBezTo>
                      <a:pt x="5" y="96"/>
                      <a:pt x="5" y="96"/>
                      <a:pt x="5" y="96"/>
                    </a:cubicBezTo>
                    <a:cubicBezTo>
                      <a:pt x="4" y="96"/>
                      <a:pt x="4" y="96"/>
                      <a:pt x="4" y="96"/>
                    </a:cubicBezTo>
                    <a:cubicBezTo>
                      <a:pt x="4" y="95"/>
                      <a:pt x="4" y="95"/>
                      <a:pt x="4" y="95"/>
                    </a:cubicBezTo>
                    <a:cubicBezTo>
                      <a:pt x="5" y="95"/>
                      <a:pt x="5" y="95"/>
                      <a:pt x="5" y="95"/>
                    </a:cubicBezTo>
                    <a:cubicBezTo>
                      <a:pt x="4" y="95"/>
                      <a:pt x="4" y="95"/>
                      <a:pt x="4" y="95"/>
                    </a:cubicBezTo>
                    <a:cubicBezTo>
                      <a:pt x="4" y="94"/>
                      <a:pt x="4" y="94"/>
                      <a:pt x="4" y="94"/>
                    </a:cubicBezTo>
                    <a:cubicBezTo>
                      <a:pt x="4" y="93"/>
                      <a:pt x="4" y="93"/>
                      <a:pt x="4" y="93"/>
                    </a:cubicBezTo>
                    <a:cubicBezTo>
                      <a:pt x="5" y="93"/>
                      <a:pt x="5" y="93"/>
                      <a:pt x="5" y="93"/>
                    </a:cubicBezTo>
                    <a:cubicBezTo>
                      <a:pt x="4" y="91"/>
                      <a:pt x="4" y="91"/>
                      <a:pt x="4" y="91"/>
                    </a:cubicBezTo>
                    <a:cubicBezTo>
                      <a:pt x="3" y="89"/>
                      <a:pt x="3" y="89"/>
                      <a:pt x="3" y="89"/>
                    </a:cubicBezTo>
                    <a:cubicBezTo>
                      <a:pt x="3" y="88"/>
                      <a:pt x="3" y="88"/>
                      <a:pt x="3" y="88"/>
                    </a:cubicBezTo>
                    <a:cubicBezTo>
                      <a:pt x="2" y="88"/>
                      <a:pt x="2" y="88"/>
                      <a:pt x="2" y="88"/>
                    </a:cubicBezTo>
                    <a:cubicBezTo>
                      <a:pt x="3" y="87"/>
                      <a:pt x="3" y="87"/>
                      <a:pt x="3" y="87"/>
                    </a:cubicBezTo>
                    <a:cubicBezTo>
                      <a:pt x="3" y="86"/>
                      <a:pt x="3" y="86"/>
                      <a:pt x="3" y="86"/>
                    </a:cubicBezTo>
                    <a:cubicBezTo>
                      <a:pt x="3" y="86"/>
                      <a:pt x="3" y="86"/>
                      <a:pt x="3" y="86"/>
                    </a:cubicBezTo>
                    <a:cubicBezTo>
                      <a:pt x="3" y="85"/>
                      <a:pt x="3" y="85"/>
                      <a:pt x="3" y="85"/>
                    </a:cubicBezTo>
                    <a:cubicBezTo>
                      <a:pt x="2" y="85"/>
                      <a:pt x="2" y="85"/>
                      <a:pt x="2" y="85"/>
                    </a:cubicBezTo>
                    <a:cubicBezTo>
                      <a:pt x="2" y="84"/>
                      <a:pt x="2" y="84"/>
                      <a:pt x="2" y="84"/>
                    </a:cubicBezTo>
                    <a:cubicBezTo>
                      <a:pt x="1" y="84"/>
                      <a:pt x="1" y="84"/>
                      <a:pt x="1" y="84"/>
                    </a:cubicBezTo>
                    <a:cubicBezTo>
                      <a:pt x="1" y="84"/>
                      <a:pt x="1" y="84"/>
                      <a:pt x="1" y="84"/>
                    </a:cubicBezTo>
                    <a:cubicBezTo>
                      <a:pt x="1" y="84"/>
                      <a:pt x="1" y="84"/>
                      <a:pt x="1" y="84"/>
                    </a:cubicBezTo>
                    <a:cubicBezTo>
                      <a:pt x="0" y="83"/>
                      <a:pt x="0" y="83"/>
                      <a:pt x="0" y="83"/>
                    </a:cubicBezTo>
                    <a:cubicBezTo>
                      <a:pt x="0" y="82"/>
                      <a:pt x="0" y="82"/>
                      <a:pt x="0" y="82"/>
                    </a:cubicBezTo>
                    <a:cubicBezTo>
                      <a:pt x="0" y="82"/>
                      <a:pt x="0" y="82"/>
                      <a:pt x="0" y="82"/>
                    </a:cubicBezTo>
                    <a:cubicBezTo>
                      <a:pt x="0" y="81"/>
                      <a:pt x="0" y="81"/>
                      <a:pt x="0" y="81"/>
                    </a:cubicBezTo>
                    <a:cubicBezTo>
                      <a:pt x="0" y="81"/>
                      <a:pt x="0" y="81"/>
                      <a:pt x="0" y="81"/>
                    </a:cubicBezTo>
                    <a:cubicBezTo>
                      <a:pt x="0" y="81"/>
                      <a:pt x="0" y="81"/>
                      <a:pt x="0" y="81"/>
                    </a:cubicBezTo>
                    <a:cubicBezTo>
                      <a:pt x="1" y="80"/>
                      <a:pt x="1" y="80"/>
                      <a:pt x="1" y="80"/>
                    </a:cubicBezTo>
                    <a:cubicBezTo>
                      <a:pt x="1" y="80"/>
                      <a:pt x="1" y="80"/>
                      <a:pt x="1" y="80"/>
                    </a:cubicBezTo>
                    <a:cubicBezTo>
                      <a:pt x="1" y="80"/>
                      <a:pt x="1" y="80"/>
                      <a:pt x="1" y="80"/>
                    </a:cubicBezTo>
                    <a:cubicBezTo>
                      <a:pt x="1" y="80"/>
                      <a:pt x="1" y="80"/>
                      <a:pt x="1" y="80"/>
                    </a:cubicBezTo>
                    <a:cubicBezTo>
                      <a:pt x="2" y="79"/>
                      <a:pt x="2" y="79"/>
                      <a:pt x="2" y="79"/>
                    </a:cubicBezTo>
                    <a:cubicBezTo>
                      <a:pt x="2" y="79"/>
                      <a:pt x="2" y="79"/>
                      <a:pt x="2" y="79"/>
                    </a:cubicBezTo>
                    <a:cubicBezTo>
                      <a:pt x="2" y="79"/>
                      <a:pt x="2" y="79"/>
                      <a:pt x="2" y="79"/>
                    </a:cubicBezTo>
                    <a:cubicBezTo>
                      <a:pt x="2" y="78"/>
                      <a:pt x="2" y="78"/>
                      <a:pt x="2" y="78"/>
                    </a:cubicBezTo>
                    <a:cubicBezTo>
                      <a:pt x="3" y="78"/>
                      <a:pt x="3" y="78"/>
                      <a:pt x="3" y="78"/>
                    </a:cubicBezTo>
                    <a:cubicBezTo>
                      <a:pt x="3" y="78"/>
                      <a:pt x="3" y="78"/>
                      <a:pt x="3" y="78"/>
                    </a:cubicBezTo>
                    <a:cubicBezTo>
                      <a:pt x="3" y="78"/>
                      <a:pt x="3" y="78"/>
                      <a:pt x="3" y="78"/>
                    </a:cubicBezTo>
                    <a:cubicBezTo>
                      <a:pt x="3" y="77"/>
                      <a:pt x="3" y="77"/>
                      <a:pt x="3" y="77"/>
                    </a:cubicBezTo>
                    <a:cubicBezTo>
                      <a:pt x="3" y="77"/>
                      <a:pt x="3" y="77"/>
                      <a:pt x="3" y="77"/>
                    </a:cubicBezTo>
                    <a:cubicBezTo>
                      <a:pt x="4" y="77"/>
                      <a:pt x="4" y="77"/>
                      <a:pt x="4" y="77"/>
                    </a:cubicBezTo>
                    <a:cubicBezTo>
                      <a:pt x="4" y="78"/>
                      <a:pt x="4" y="78"/>
                      <a:pt x="4" y="78"/>
                    </a:cubicBezTo>
                    <a:cubicBezTo>
                      <a:pt x="4" y="78"/>
                      <a:pt x="4" y="78"/>
                      <a:pt x="4" y="78"/>
                    </a:cubicBezTo>
                    <a:cubicBezTo>
                      <a:pt x="4" y="78"/>
                      <a:pt x="4" y="78"/>
                      <a:pt x="4" y="78"/>
                    </a:cubicBezTo>
                    <a:cubicBezTo>
                      <a:pt x="4" y="78"/>
                      <a:pt x="4" y="78"/>
                      <a:pt x="4" y="78"/>
                    </a:cubicBezTo>
                    <a:cubicBezTo>
                      <a:pt x="4" y="77"/>
                      <a:pt x="4" y="77"/>
                      <a:pt x="4" y="77"/>
                    </a:cubicBezTo>
                    <a:cubicBezTo>
                      <a:pt x="5" y="77"/>
                      <a:pt x="5" y="77"/>
                      <a:pt x="5" y="77"/>
                    </a:cubicBezTo>
                    <a:cubicBezTo>
                      <a:pt x="5" y="77"/>
                      <a:pt x="5" y="77"/>
                      <a:pt x="5" y="77"/>
                    </a:cubicBezTo>
                    <a:cubicBezTo>
                      <a:pt x="4" y="77"/>
                      <a:pt x="4" y="77"/>
                      <a:pt x="4" y="77"/>
                    </a:cubicBezTo>
                    <a:cubicBezTo>
                      <a:pt x="5" y="77"/>
                      <a:pt x="5" y="77"/>
                      <a:pt x="5" y="77"/>
                    </a:cubicBezTo>
                    <a:cubicBezTo>
                      <a:pt x="5" y="77"/>
                      <a:pt x="5" y="77"/>
                      <a:pt x="5" y="77"/>
                    </a:cubicBezTo>
                    <a:cubicBezTo>
                      <a:pt x="5" y="77"/>
                      <a:pt x="5" y="77"/>
                      <a:pt x="5" y="77"/>
                    </a:cubicBezTo>
                    <a:cubicBezTo>
                      <a:pt x="5" y="77"/>
                      <a:pt x="5" y="77"/>
                      <a:pt x="5" y="77"/>
                    </a:cubicBezTo>
                    <a:cubicBezTo>
                      <a:pt x="5" y="77"/>
                      <a:pt x="5" y="77"/>
                      <a:pt x="5" y="77"/>
                    </a:cubicBezTo>
                    <a:cubicBezTo>
                      <a:pt x="5" y="77"/>
                      <a:pt x="5" y="77"/>
                      <a:pt x="5" y="77"/>
                    </a:cubicBezTo>
                    <a:cubicBezTo>
                      <a:pt x="5" y="76"/>
                      <a:pt x="5" y="76"/>
                      <a:pt x="5" y="76"/>
                    </a:cubicBezTo>
                    <a:cubicBezTo>
                      <a:pt x="5" y="76"/>
                      <a:pt x="5" y="76"/>
                      <a:pt x="5" y="76"/>
                    </a:cubicBezTo>
                    <a:cubicBezTo>
                      <a:pt x="6" y="77"/>
                      <a:pt x="6" y="77"/>
                      <a:pt x="6" y="77"/>
                    </a:cubicBezTo>
                    <a:cubicBezTo>
                      <a:pt x="6" y="77"/>
                      <a:pt x="6" y="77"/>
                      <a:pt x="6" y="77"/>
                    </a:cubicBezTo>
                    <a:cubicBezTo>
                      <a:pt x="6" y="77"/>
                      <a:pt x="6" y="77"/>
                      <a:pt x="6" y="77"/>
                    </a:cubicBezTo>
                    <a:cubicBezTo>
                      <a:pt x="6" y="77"/>
                      <a:pt x="6" y="77"/>
                      <a:pt x="6" y="77"/>
                    </a:cubicBezTo>
                    <a:cubicBezTo>
                      <a:pt x="7" y="77"/>
                      <a:pt x="7" y="77"/>
                      <a:pt x="7" y="77"/>
                    </a:cubicBezTo>
                    <a:cubicBezTo>
                      <a:pt x="7" y="77"/>
                      <a:pt x="7" y="77"/>
                      <a:pt x="7" y="77"/>
                    </a:cubicBezTo>
                    <a:cubicBezTo>
                      <a:pt x="7" y="77"/>
                      <a:pt x="7" y="77"/>
                      <a:pt x="7" y="77"/>
                    </a:cubicBezTo>
                    <a:cubicBezTo>
                      <a:pt x="7" y="78"/>
                      <a:pt x="7" y="78"/>
                      <a:pt x="7" y="78"/>
                    </a:cubicBezTo>
                    <a:cubicBezTo>
                      <a:pt x="7" y="78"/>
                      <a:pt x="7" y="78"/>
                      <a:pt x="7" y="78"/>
                    </a:cubicBezTo>
                    <a:cubicBezTo>
                      <a:pt x="6" y="78"/>
                      <a:pt x="6" y="78"/>
                      <a:pt x="6" y="78"/>
                    </a:cubicBezTo>
                    <a:cubicBezTo>
                      <a:pt x="6" y="78"/>
                      <a:pt x="6" y="78"/>
                      <a:pt x="6" y="78"/>
                    </a:cubicBezTo>
                    <a:cubicBezTo>
                      <a:pt x="5" y="78"/>
                      <a:pt x="5" y="78"/>
                      <a:pt x="5" y="78"/>
                    </a:cubicBezTo>
                    <a:cubicBezTo>
                      <a:pt x="5" y="77"/>
                      <a:pt x="5" y="77"/>
                      <a:pt x="5" y="77"/>
                    </a:cubicBezTo>
                    <a:cubicBezTo>
                      <a:pt x="5" y="78"/>
                      <a:pt x="5" y="78"/>
                      <a:pt x="5" y="78"/>
                    </a:cubicBezTo>
                    <a:cubicBezTo>
                      <a:pt x="5" y="78"/>
                      <a:pt x="5" y="78"/>
                      <a:pt x="5" y="78"/>
                    </a:cubicBezTo>
                    <a:cubicBezTo>
                      <a:pt x="5" y="78"/>
                      <a:pt x="5" y="78"/>
                      <a:pt x="5" y="78"/>
                    </a:cubicBezTo>
                    <a:cubicBezTo>
                      <a:pt x="6" y="78"/>
                      <a:pt x="6" y="78"/>
                      <a:pt x="6" y="78"/>
                    </a:cubicBezTo>
                    <a:cubicBezTo>
                      <a:pt x="6" y="78"/>
                      <a:pt x="6" y="78"/>
                      <a:pt x="6" y="78"/>
                    </a:cubicBezTo>
                    <a:cubicBezTo>
                      <a:pt x="6" y="79"/>
                      <a:pt x="6" y="79"/>
                      <a:pt x="6" y="79"/>
                    </a:cubicBezTo>
                    <a:cubicBezTo>
                      <a:pt x="6" y="78"/>
                      <a:pt x="6" y="78"/>
                      <a:pt x="6" y="78"/>
                    </a:cubicBezTo>
                    <a:cubicBezTo>
                      <a:pt x="7" y="78"/>
                      <a:pt x="7" y="78"/>
                      <a:pt x="7" y="78"/>
                    </a:cubicBezTo>
                    <a:cubicBezTo>
                      <a:pt x="7" y="79"/>
                      <a:pt x="7" y="79"/>
                      <a:pt x="7" y="79"/>
                    </a:cubicBezTo>
                    <a:cubicBezTo>
                      <a:pt x="7" y="79"/>
                      <a:pt x="7" y="79"/>
                      <a:pt x="7" y="79"/>
                    </a:cubicBezTo>
                    <a:cubicBezTo>
                      <a:pt x="7" y="78"/>
                      <a:pt x="7" y="78"/>
                      <a:pt x="7" y="78"/>
                    </a:cubicBezTo>
                    <a:cubicBezTo>
                      <a:pt x="7" y="79"/>
                      <a:pt x="7" y="79"/>
                      <a:pt x="7" y="79"/>
                    </a:cubicBezTo>
                    <a:cubicBezTo>
                      <a:pt x="7" y="79"/>
                      <a:pt x="7" y="79"/>
                      <a:pt x="7" y="79"/>
                    </a:cubicBezTo>
                    <a:cubicBezTo>
                      <a:pt x="7" y="79"/>
                      <a:pt x="7" y="79"/>
                      <a:pt x="7" y="79"/>
                    </a:cubicBezTo>
                    <a:cubicBezTo>
                      <a:pt x="7" y="79"/>
                      <a:pt x="7" y="79"/>
                      <a:pt x="7" y="79"/>
                    </a:cubicBezTo>
                    <a:cubicBezTo>
                      <a:pt x="7" y="78"/>
                      <a:pt x="7" y="78"/>
                      <a:pt x="7" y="78"/>
                    </a:cubicBezTo>
                    <a:cubicBezTo>
                      <a:pt x="8" y="78"/>
                      <a:pt x="8" y="78"/>
                      <a:pt x="8" y="78"/>
                    </a:cubicBezTo>
                    <a:cubicBezTo>
                      <a:pt x="8" y="79"/>
                      <a:pt x="8" y="79"/>
                      <a:pt x="8" y="79"/>
                    </a:cubicBezTo>
                    <a:cubicBezTo>
                      <a:pt x="7" y="79"/>
                      <a:pt x="7" y="79"/>
                      <a:pt x="7" y="79"/>
                    </a:cubicBezTo>
                    <a:cubicBezTo>
                      <a:pt x="8" y="79"/>
                      <a:pt x="8" y="79"/>
                      <a:pt x="8" y="79"/>
                    </a:cubicBezTo>
                    <a:cubicBezTo>
                      <a:pt x="8" y="79"/>
                      <a:pt x="8" y="79"/>
                      <a:pt x="8" y="79"/>
                    </a:cubicBezTo>
                    <a:cubicBezTo>
                      <a:pt x="8" y="79"/>
                      <a:pt x="8" y="79"/>
                      <a:pt x="8" y="79"/>
                    </a:cubicBezTo>
                    <a:cubicBezTo>
                      <a:pt x="7" y="80"/>
                      <a:pt x="7" y="80"/>
                      <a:pt x="7" y="80"/>
                    </a:cubicBezTo>
                    <a:cubicBezTo>
                      <a:pt x="8" y="80"/>
                      <a:pt x="8" y="80"/>
                      <a:pt x="8" y="80"/>
                    </a:cubicBezTo>
                    <a:cubicBezTo>
                      <a:pt x="8" y="79"/>
                      <a:pt x="8" y="79"/>
                      <a:pt x="8" y="79"/>
                    </a:cubicBezTo>
                    <a:cubicBezTo>
                      <a:pt x="8" y="79"/>
                      <a:pt x="8" y="79"/>
                      <a:pt x="8" y="79"/>
                    </a:cubicBezTo>
                    <a:cubicBezTo>
                      <a:pt x="8" y="79"/>
                      <a:pt x="8" y="79"/>
                      <a:pt x="8" y="79"/>
                    </a:cubicBezTo>
                    <a:cubicBezTo>
                      <a:pt x="9" y="79"/>
                      <a:pt x="9" y="79"/>
                      <a:pt x="9" y="79"/>
                    </a:cubicBezTo>
                    <a:cubicBezTo>
                      <a:pt x="9" y="79"/>
                      <a:pt x="9" y="79"/>
                      <a:pt x="9" y="79"/>
                    </a:cubicBezTo>
                    <a:cubicBezTo>
                      <a:pt x="9" y="79"/>
                      <a:pt x="9" y="79"/>
                      <a:pt x="9" y="79"/>
                    </a:cubicBezTo>
                    <a:cubicBezTo>
                      <a:pt x="9" y="78"/>
                      <a:pt x="9" y="78"/>
                      <a:pt x="9" y="78"/>
                    </a:cubicBezTo>
                    <a:cubicBezTo>
                      <a:pt x="9" y="78"/>
                      <a:pt x="9" y="78"/>
                      <a:pt x="9" y="78"/>
                    </a:cubicBezTo>
                    <a:cubicBezTo>
                      <a:pt x="9" y="78"/>
                      <a:pt x="9" y="78"/>
                      <a:pt x="9" y="78"/>
                    </a:cubicBezTo>
                    <a:cubicBezTo>
                      <a:pt x="9" y="79"/>
                      <a:pt x="9" y="79"/>
                      <a:pt x="9" y="79"/>
                    </a:cubicBezTo>
                    <a:cubicBezTo>
                      <a:pt x="10" y="79"/>
                      <a:pt x="10" y="79"/>
                      <a:pt x="10" y="79"/>
                    </a:cubicBezTo>
                    <a:cubicBezTo>
                      <a:pt x="10" y="79"/>
                      <a:pt x="10" y="79"/>
                      <a:pt x="10" y="79"/>
                    </a:cubicBezTo>
                    <a:cubicBezTo>
                      <a:pt x="11" y="79"/>
                      <a:pt x="11" y="79"/>
                      <a:pt x="11" y="79"/>
                    </a:cubicBezTo>
                    <a:cubicBezTo>
                      <a:pt x="11" y="79"/>
                      <a:pt x="11" y="79"/>
                      <a:pt x="11" y="79"/>
                    </a:cubicBezTo>
                    <a:cubicBezTo>
                      <a:pt x="11" y="79"/>
                      <a:pt x="11" y="79"/>
                      <a:pt x="11" y="79"/>
                    </a:cubicBezTo>
                    <a:cubicBezTo>
                      <a:pt x="12" y="79"/>
                      <a:pt x="12" y="79"/>
                      <a:pt x="12" y="79"/>
                    </a:cubicBezTo>
                    <a:cubicBezTo>
                      <a:pt x="12" y="79"/>
                      <a:pt x="12" y="79"/>
                      <a:pt x="12" y="79"/>
                    </a:cubicBezTo>
                    <a:cubicBezTo>
                      <a:pt x="12" y="79"/>
                      <a:pt x="12" y="79"/>
                      <a:pt x="12" y="79"/>
                    </a:cubicBezTo>
                    <a:cubicBezTo>
                      <a:pt x="14" y="80"/>
                      <a:pt x="14" y="80"/>
                      <a:pt x="14" y="80"/>
                    </a:cubicBezTo>
                    <a:cubicBezTo>
                      <a:pt x="16" y="81"/>
                      <a:pt x="16" y="81"/>
                      <a:pt x="16" y="81"/>
                    </a:cubicBezTo>
                    <a:cubicBezTo>
                      <a:pt x="16" y="81"/>
                      <a:pt x="16" y="81"/>
                      <a:pt x="16" y="81"/>
                    </a:cubicBezTo>
                    <a:cubicBezTo>
                      <a:pt x="17" y="82"/>
                      <a:pt x="17" y="82"/>
                      <a:pt x="17" y="82"/>
                    </a:cubicBezTo>
                    <a:cubicBezTo>
                      <a:pt x="17" y="82"/>
                      <a:pt x="17" y="82"/>
                      <a:pt x="17" y="82"/>
                    </a:cubicBezTo>
                    <a:cubicBezTo>
                      <a:pt x="17" y="82"/>
                      <a:pt x="17" y="82"/>
                      <a:pt x="17" y="82"/>
                    </a:cubicBezTo>
                    <a:cubicBezTo>
                      <a:pt x="17" y="82"/>
                      <a:pt x="17" y="82"/>
                      <a:pt x="17" y="82"/>
                    </a:cubicBezTo>
                    <a:cubicBezTo>
                      <a:pt x="17" y="82"/>
                      <a:pt x="17" y="82"/>
                      <a:pt x="17" y="82"/>
                    </a:cubicBezTo>
                    <a:cubicBezTo>
                      <a:pt x="17" y="82"/>
                      <a:pt x="17" y="82"/>
                      <a:pt x="17" y="82"/>
                    </a:cubicBezTo>
                    <a:cubicBezTo>
                      <a:pt x="18" y="82"/>
                      <a:pt x="18" y="82"/>
                      <a:pt x="18" y="82"/>
                    </a:cubicBezTo>
                    <a:cubicBezTo>
                      <a:pt x="18" y="82"/>
                      <a:pt x="18" y="82"/>
                      <a:pt x="18" y="82"/>
                    </a:cubicBezTo>
                    <a:cubicBezTo>
                      <a:pt x="19" y="83"/>
                      <a:pt x="19" y="83"/>
                      <a:pt x="19" y="83"/>
                    </a:cubicBezTo>
                    <a:cubicBezTo>
                      <a:pt x="19" y="83"/>
                      <a:pt x="19" y="83"/>
                      <a:pt x="19" y="83"/>
                    </a:cubicBezTo>
                    <a:cubicBezTo>
                      <a:pt x="19" y="82"/>
                      <a:pt x="19" y="82"/>
                      <a:pt x="19" y="82"/>
                    </a:cubicBezTo>
                    <a:cubicBezTo>
                      <a:pt x="19" y="82"/>
                      <a:pt x="19" y="82"/>
                      <a:pt x="19" y="82"/>
                    </a:cubicBezTo>
                    <a:cubicBezTo>
                      <a:pt x="19" y="82"/>
                      <a:pt x="19" y="82"/>
                      <a:pt x="19" y="82"/>
                    </a:cubicBezTo>
                    <a:cubicBezTo>
                      <a:pt x="19" y="83"/>
                      <a:pt x="19" y="83"/>
                      <a:pt x="19" y="83"/>
                    </a:cubicBezTo>
                    <a:cubicBezTo>
                      <a:pt x="19" y="83"/>
                      <a:pt x="19" y="83"/>
                      <a:pt x="19" y="83"/>
                    </a:cubicBezTo>
                    <a:cubicBezTo>
                      <a:pt x="20" y="84"/>
                      <a:pt x="20" y="84"/>
                      <a:pt x="20" y="84"/>
                    </a:cubicBezTo>
                    <a:cubicBezTo>
                      <a:pt x="20" y="84"/>
                      <a:pt x="20" y="84"/>
                      <a:pt x="20" y="84"/>
                    </a:cubicBezTo>
                    <a:cubicBezTo>
                      <a:pt x="21" y="84"/>
                      <a:pt x="21" y="84"/>
                      <a:pt x="21" y="84"/>
                    </a:cubicBezTo>
                    <a:cubicBezTo>
                      <a:pt x="21" y="84"/>
                      <a:pt x="21" y="84"/>
                      <a:pt x="21" y="84"/>
                    </a:cubicBezTo>
                    <a:cubicBezTo>
                      <a:pt x="21" y="84"/>
                      <a:pt x="21" y="84"/>
                      <a:pt x="21" y="84"/>
                    </a:cubicBezTo>
                    <a:cubicBezTo>
                      <a:pt x="22" y="84"/>
                      <a:pt x="22" y="84"/>
                      <a:pt x="22" y="84"/>
                    </a:cubicBezTo>
                    <a:cubicBezTo>
                      <a:pt x="22" y="85"/>
                      <a:pt x="22" y="85"/>
                      <a:pt x="22" y="85"/>
                    </a:cubicBezTo>
                    <a:cubicBezTo>
                      <a:pt x="22" y="85"/>
                      <a:pt x="22" y="85"/>
                      <a:pt x="22" y="85"/>
                    </a:cubicBezTo>
                    <a:cubicBezTo>
                      <a:pt x="22" y="86"/>
                      <a:pt x="22" y="86"/>
                      <a:pt x="22" y="86"/>
                    </a:cubicBezTo>
                    <a:cubicBezTo>
                      <a:pt x="22" y="86"/>
                      <a:pt x="22" y="86"/>
                      <a:pt x="22" y="86"/>
                    </a:cubicBezTo>
                    <a:cubicBezTo>
                      <a:pt x="23" y="86"/>
                      <a:pt x="23" y="86"/>
                      <a:pt x="23" y="86"/>
                    </a:cubicBezTo>
                    <a:cubicBezTo>
                      <a:pt x="23" y="86"/>
                      <a:pt x="23" y="86"/>
                      <a:pt x="23" y="86"/>
                    </a:cubicBezTo>
                    <a:cubicBezTo>
                      <a:pt x="23" y="87"/>
                      <a:pt x="23" y="87"/>
                      <a:pt x="23" y="87"/>
                    </a:cubicBezTo>
                    <a:cubicBezTo>
                      <a:pt x="23" y="87"/>
                      <a:pt x="23" y="87"/>
                      <a:pt x="23" y="87"/>
                    </a:cubicBezTo>
                    <a:cubicBezTo>
                      <a:pt x="22" y="88"/>
                      <a:pt x="22" y="88"/>
                      <a:pt x="22" y="88"/>
                    </a:cubicBezTo>
                    <a:cubicBezTo>
                      <a:pt x="22" y="88"/>
                      <a:pt x="22" y="88"/>
                      <a:pt x="22" y="88"/>
                    </a:cubicBezTo>
                    <a:cubicBezTo>
                      <a:pt x="22" y="89"/>
                      <a:pt x="22" y="89"/>
                      <a:pt x="22" y="89"/>
                    </a:cubicBezTo>
                    <a:cubicBezTo>
                      <a:pt x="22" y="89"/>
                      <a:pt x="22" y="89"/>
                      <a:pt x="22" y="89"/>
                    </a:cubicBezTo>
                    <a:cubicBezTo>
                      <a:pt x="21" y="90"/>
                      <a:pt x="21" y="90"/>
                      <a:pt x="21" y="90"/>
                    </a:cubicBezTo>
                    <a:cubicBezTo>
                      <a:pt x="21" y="90"/>
                      <a:pt x="21" y="90"/>
                      <a:pt x="21" y="90"/>
                    </a:cubicBezTo>
                    <a:cubicBezTo>
                      <a:pt x="20" y="90"/>
                      <a:pt x="20" y="90"/>
                      <a:pt x="20" y="90"/>
                    </a:cubicBezTo>
                    <a:cubicBezTo>
                      <a:pt x="20" y="91"/>
                      <a:pt x="20" y="91"/>
                      <a:pt x="20" y="91"/>
                    </a:cubicBezTo>
                    <a:cubicBezTo>
                      <a:pt x="19" y="91"/>
                      <a:pt x="19" y="91"/>
                      <a:pt x="19" y="91"/>
                    </a:cubicBezTo>
                    <a:cubicBezTo>
                      <a:pt x="19" y="91"/>
                      <a:pt x="19" y="91"/>
                      <a:pt x="19" y="91"/>
                    </a:cubicBezTo>
                    <a:cubicBezTo>
                      <a:pt x="18" y="91"/>
                      <a:pt x="18" y="91"/>
                      <a:pt x="18" y="91"/>
                    </a:cubicBezTo>
                    <a:cubicBezTo>
                      <a:pt x="17" y="91"/>
                      <a:pt x="17" y="91"/>
                      <a:pt x="17" y="91"/>
                    </a:cubicBezTo>
                    <a:cubicBezTo>
                      <a:pt x="16" y="91"/>
                      <a:pt x="16" y="91"/>
                      <a:pt x="16" y="91"/>
                    </a:cubicBezTo>
                    <a:cubicBezTo>
                      <a:pt x="15" y="90"/>
                      <a:pt x="15" y="90"/>
                      <a:pt x="15" y="90"/>
                    </a:cubicBezTo>
                    <a:cubicBezTo>
                      <a:pt x="15" y="90"/>
                      <a:pt x="15" y="90"/>
                      <a:pt x="15" y="90"/>
                    </a:cubicBezTo>
                    <a:cubicBezTo>
                      <a:pt x="15" y="90"/>
                      <a:pt x="15" y="90"/>
                      <a:pt x="15" y="90"/>
                    </a:cubicBezTo>
                    <a:cubicBezTo>
                      <a:pt x="14" y="90"/>
                      <a:pt x="14" y="90"/>
                      <a:pt x="14" y="90"/>
                    </a:cubicBezTo>
                    <a:cubicBezTo>
                      <a:pt x="14" y="90"/>
                      <a:pt x="14" y="90"/>
                      <a:pt x="14" y="90"/>
                    </a:cubicBezTo>
                    <a:cubicBezTo>
                      <a:pt x="14" y="90"/>
                      <a:pt x="14" y="90"/>
                      <a:pt x="14" y="90"/>
                    </a:cubicBezTo>
                    <a:cubicBezTo>
                      <a:pt x="13" y="90"/>
                      <a:pt x="13" y="90"/>
                      <a:pt x="13" y="90"/>
                    </a:cubicBezTo>
                    <a:cubicBezTo>
                      <a:pt x="13" y="90"/>
                      <a:pt x="13" y="90"/>
                      <a:pt x="13" y="90"/>
                    </a:cubicBezTo>
                    <a:cubicBezTo>
                      <a:pt x="13" y="89"/>
                      <a:pt x="13" y="89"/>
                      <a:pt x="13" y="89"/>
                    </a:cubicBezTo>
                    <a:cubicBezTo>
                      <a:pt x="13" y="90"/>
                      <a:pt x="13" y="90"/>
                      <a:pt x="13" y="90"/>
                    </a:cubicBezTo>
                    <a:cubicBezTo>
                      <a:pt x="12" y="90"/>
                      <a:pt x="12" y="90"/>
                      <a:pt x="12" y="90"/>
                    </a:cubicBezTo>
                    <a:cubicBezTo>
                      <a:pt x="12" y="89"/>
                      <a:pt x="12" y="89"/>
                      <a:pt x="12" y="89"/>
                    </a:cubicBezTo>
                    <a:cubicBezTo>
                      <a:pt x="12" y="89"/>
                      <a:pt x="12" y="89"/>
                      <a:pt x="12" y="89"/>
                    </a:cubicBezTo>
                    <a:cubicBezTo>
                      <a:pt x="12" y="90"/>
                      <a:pt x="12" y="90"/>
                      <a:pt x="12" y="90"/>
                    </a:cubicBezTo>
                    <a:cubicBezTo>
                      <a:pt x="11" y="90"/>
                      <a:pt x="11" y="90"/>
                      <a:pt x="11" y="90"/>
                    </a:cubicBezTo>
                    <a:cubicBezTo>
                      <a:pt x="11" y="89"/>
                      <a:pt x="11" y="89"/>
                      <a:pt x="11" y="89"/>
                    </a:cubicBezTo>
                    <a:cubicBezTo>
                      <a:pt x="11" y="89"/>
                      <a:pt x="11" y="89"/>
                      <a:pt x="11" y="89"/>
                    </a:cubicBezTo>
                    <a:cubicBezTo>
                      <a:pt x="11" y="89"/>
                      <a:pt x="11" y="89"/>
                      <a:pt x="11" y="89"/>
                    </a:cubicBezTo>
                    <a:cubicBezTo>
                      <a:pt x="11" y="89"/>
                      <a:pt x="11" y="89"/>
                      <a:pt x="11" y="89"/>
                    </a:cubicBezTo>
                    <a:cubicBezTo>
                      <a:pt x="11" y="89"/>
                      <a:pt x="11" y="89"/>
                      <a:pt x="11" y="89"/>
                    </a:cubicBezTo>
                    <a:cubicBezTo>
                      <a:pt x="10" y="89"/>
                      <a:pt x="10" y="89"/>
                      <a:pt x="10" y="89"/>
                    </a:cubicBezTo>
                    <a:cubicBezTo>
                      <a:pt x="10" y="89"/>
                      <a:pt x="10" y="89"/>
                      <a:pt x="10" y="89"/>
                    </a:cubicBezTo>
                    <a:cubicBezTo>
                      <a:pt x="10" y="89"/>
                      <a:pt x="10" y="89"/>
                      <a:pt x="10" y="89"/>
                    </a:cubicBezTo>
                    <a:cubicBezTo>
                      <a:pt x="9" y="89"/>
                      <a:pt x="9" y="89"/>
                      <a:pt x="9" y="89"/>
                    </a:cubicBezTo>
                    <a:cubicBezTo>
                      <a:pt x="8" y="88"/>
                      <a:pt x="8" y="88"/>
                      <a:pt x="8" y="88"/>
                    </a:cubicBezTo>
                    <a:cubicBezTo>
                      <a:pt x="8" y="88"/>
                      <a:pt x="8" y="88"/>
                      <a:pt x="8" y="88"/>
                    </a:cubicBezTo>
                    <a:cubicBezTo>
                      <a:pt x="8" y="88"/>
                      <a:pt x="8" y="88"/>
                      <a:pt x="8" y="88"/>
                    </a:cubicBezTo>
                    <a:cubicBezTo>
                      <a:pt x="8" y="87"/>
                      <a:pt x="8" y="87"/>
                      <a:pt x="8" y="87"/>
                    </a:cubicBezTo>
                    <a:cubicBezTo>
                      <a:pt x="7" y="87"/>
                      <a:pt x="7" y="87"/>
                      <a:pt x="7" y="87"/>
                    </a:cubicBezTo>
                    <a:cubicBezTo>
                      <a:pt x="7" y="88"/>
                      <a:pt x="7" y="88"/>
                      <a:pt x="7" y="88"/>
                    </a:cubicBezTo>
                    <a:cubicBezTo>
                      <a:pt x="8" y="88"/>
                      <a:pt x="8" y="88"/>
                      <a:pt x="8" y="88"/>
                    </a:cubicBezTo>
                    <a:cubicBezTo>
                      <a:pt x="8" y="88"/>
                      <a:pt x="8" y="88"/>
                      <a:pt x="8" y="88"/>
                    </a:cubicBezTo>
                    <a:cubicBezTo>
                      <a:pt x="8" y="89"/>
                      <a:pt x="8" y="89"/>
                      <a:pt x="8" y="89"/>
                    </a:cubicBezTo>
                    <a:cubicBezTo>
                      <a:pt x="8" y="89"/>
                      <a:pt x="8" y="89"/>
                      <a:pt x="8" y="89"/>
                    </a:cubicBezTo>
                    <a:cubicBezTo>
                      <a:pt x="9" y="89"/>
                      <a:pt x="9" y="89"/>
                      <a:pt x="9" y="89"/>
                    </a:cubicBezTo>
                    <a:cubicBezTo>
                      <a:pt x="9" y="89"/>
                      <a:pt x="9" y="89"/>
                      <a:pt x="9" y="89"/>
                    </a:cubicBezTo>
                    <a:cubicBezTo>
                      <a:pt x="9" y="90"/>
                      <a:pt x="9" y="90"/>
                      <a:pt x="9" y="90"/>
                    </a:cubicBezTo>
                    <a:cubicBezTo>
                      <a:pt x="9" y="90"/>
                      <a:pt x="9" y="90"/>
                      <a:pt x="9" y="90"/>
                    </a:cubicBezTo>
                    <a:cubicBezTo>
                      <a:pt x="9" y="90"/>
                      <a:pt x="9" y="90"/>
                      <a:pt x="9" y="90"/>
                    </a:cubicBezTo>
                    <a:cubicBezTo>
                      <a:pt x="9" y="90"/>
                      <a:pt x="9" y="90"/>
                      <a:pt x="9" y="90"/>
                    </a:cubicBezTo>
                    <a:cubicBezTo>
                      <a:pt x="10" y="90"/>
                      <a:pt x="10" y="90"/>
                      <a:pt x="10" y="90"/>
                    </a:cubicBezTo>
                    <a:cubicBezTo>
                      <a:pt x="10" y="90"/>
                      <a:pt x="10" y="90"/>
                      <a:pt x="10" y="90"/>
                    </a:cubicBezTo>
                    <a:cubicBezTo>
                      <a:pt x="10" y="90"/>
                      <a:pt x="10" y="90"/>
                      <a:pt x="10" y="90"/>
                    </a:cubicBezTo>
                    <a:cubicBezTo>
                      <a:pt x="10" y="90"/>
                      <a:pt x="10" y="90"/>
                      <a:pt x="10" y="90"/>
                    </a:cubicBezTo>
                    <a:cubicBezTo>
                      <a:pt x="10" y="90"/>
                      <a:pt x="10" y="90"/>
                      <a:pt x="10" y="90"/>
                    </a:cubicBezTo>
                    <a:cubicBezTo>
                      <a:pt x="10" y="90"/>
                      <a:pt x="10" y="90"/>
                      <a:pt x="10" y="90"/>
                    </a:cubicBezTo>
                    <a:cubicBezTo>
                      <a:pt x="10" y="90"/>
                      <a:pt x="10" y="90"/>
                      <a:pt x="10" y="90"/>
                    </a:cubicBezTo>
                    <a:cubicBezTo>
                      <a:pt x="9" y="91"/>
                      <a:pt x="9" y="91"/>
                      <a:pt x="9" y="91"/>
                    </a:cubicBezTo>
                    <a:cubicBezTo>
                      <a:pt x="10" y="91"/>
                      <a:pt x="10" y="91"/>
                      <a:pt x="10" y="91"/>
                    </a:cubicBezTo>
                    <a:cubicBezTo>
                      <a:pt x="10" y="91"/>
                      <a:pt x="10" y="91"/>
                      <a:pt x="10" y="91"/>
                    </a:cubicBezTo>
                    <a:cubicBezTo>
                      <a:pt x="10" y="91"/>
                      <a:pt x="10" y="91"/>
                      <a:pt x="10" y="91"/>
                    </a:cubicBezTo>
                    <a:cubicBezTo>
                      <a:pt x="11" y="91"/>
                      <a:pt x="11" y="91"/>
                      <a:pt x="11" y="91"/>
                    </a:cubicBezTo>
                    <a:cubicBezTo>
                      <a:pt x="11" y="91"/>
                      <a:pt x="11" y="91"/>
                      <a:pt x="11" y="91"/>
                    </a:cubicBezTo>
                    <a:cubicBezTo>
                      <a:pt x="12" y="91"/>
                      <a:pt x="12" y="91"/>
                      <a:pt x="12" y="91"/>
                    </a:cubicBezTo>
                    <a:cubicBezTo>
                      <a:pt x="12" y="92"/>
                      <a:pt x="12" y="92"/>
                      <a:pt x="12" y="92"/>
                    </a:cubicBezTo>
                    <a:cubicBezTo>
                      <a:pt x="12" y="92"/>
                      <a:pt x="12" y="92"/>
                      <a:pt x="12" y="92"/>
                    </a:cubicBezTo>
                    <a:cubicBezTo>
                      <a:pt x="12" y="92"/>
                      <a:pt x="12" y="92"/>
                      <a:pt x="12" y="92"/>
                    </a:cubicBezTo>
                    <a:cubicBezTo>
                      <a:pt x="12" y="92"/>
                      <a:pt x="12" y="92"/>
                      <a:pt x="12" y="92"/>
                    </a:cubicBezTo>
                    <a:cubicBezTo>
                      <a:pt x="12" y="92"/>
                      <a:pt x="12" y="92"/>
                      <a:pt x="12" y="92"/>
                    </a:cubicBezTo>
                    <a:cubicBezTo>
                      <a:pt x="12" y="93"/>
                      <a:pt x="12" y="93"/>
                      <a:pt x="12" y="93"/>
                    </a:cubicBezTo>
                    <a:cubicBezTo>
                      <a:pt x="12" y="93"/>
                      <a:pt x="12" y="93"/>
                      <a:pt x="12" y="93"/>
                    </a:cubicBezTo>
                    <a:cubicBezTo>
                      <a:pt x="12" y="94"/>
                      <a:pt x="12" y="94"/>
                      <a:pt x="12" y="94"/>
                    </a:cubicBezTo>
                    <a:cubicBezTo>
                      <a:pt x="12" y="94"/>
                      <a:pt x="12" y="94"/>
                      <a:pt x="12" y="94"/>
                    </a:cubicBezTo>
                    <a:cubicBezTo>
                      <a:pt x="12" y="94"/>
                      <a:pt x="12" y="94"/>
                      <a:pt x="12" y="94"/>
                    </a:cubicBezTo>
                    <a:cubicBezTo>
                      <a:pt x="12" y="94"/>
                      <a:pt x="12" y="94"/>
                      <a:pt x="12" y="94"/>
                    </a:cubicBezTo>
                    <a:cubicBezTo>
                      <a:pt x="13" y="95"/>
                      <a:pt x="13" y="95"/>
                      <a:pt x="13" y="95"/>
                    </a:cubicBezTo>
                    <a:cubicBezTo>
                      <a:pt x="13" y="95"/>
                      <a:pt x="13" y="95"/>
                      <a:pt x="13" y="95"/>
                    </a:cubicBezTo>
                    <a:cubicBezTo>
                      <a:pt x="13" y="96"/>
                      <a:pt x="13" y="96"/>
                      <a:pt x="13" y="96"/>
                    </a:cubicBezTo>
                    <a:cubicBezTo>
                      <a:pt x="13" y="96"/>
                      <a:pt x="13" y="96"/>
                      <a:pt x="13" y="96"/>
                    </a:cubicBezTo>
                    <a:cubicBezTo>
                      <a:pt x="13" y="97"/>
                      <a:pt x="13" y="97"/>
                      <a:pt x="13" y="97"/>
                    </a:cubicBezTo>
                    <a:cubicBezTo>
                      <a:pt x="13" y="97"/>
                      <a:pt x="13" y="97"/>
                      <a:pt x="13" y="97"/>
                    </a:cubicBezTo>
                    <a:cubicBezTo>
                      <a:pt x="13" y="97"/>
                      <a:pt x="13" y="97"/>
                      <a:pt x="13" y="97"/>
                    </a:cubicBezTo>
                    <a:cubicBezTo>
                      <a:pt x="14" y="97"/>
                      <a:pt x="14" y="97"/>
                      <a:pt x="14" y="97"/>
                    </a:cubicBezTo>
                    <a:cubicBezTo>
                      <a:pt x="14" y="98"/>
                      <a:pt x="14" y="98"/>
                      <a:pt x="14" y="98"/>
                    </a:cubicBezTo>
                    <a:cubicBezTo>
                      <a:pt x="15" y="97"/>
                      <a:pt x="15" y="97"/>
                      <a:pt x="15" y="97"/>
                    </a:cubicBezTo>
                    <a:cubicBezTo>
                      <a:pt x="15" y="97"/>
                      <a:pt x="15" y="97"/>
                      <a:pt x="15" y="97"/>
                    </a:cubicBezTo>
                    <a:cubicBezTo>
                      <a:pt x="15" y="98"/>
                      <a:pt x="15" y="98"/>
                      <a:pt x="15" y="98"/>
                    </a:cubicBezTo>
                    <a:cubicBezTo>
                      <a:pt x="16" y="98"/>
                      <a:pt x="16" y="98"/>
                      <a:pt x="16" y="98"/>
                    </a:cubicBezTo>
                    <a:cubicBezTo>
                      <a:pt x="16" y="99"/>
                      <a:pt x="16" y="99"/>
                      <a:pt x="16" y="99"/>
                    </a:cubicBezTo>
                    <a:cubicBezTo>
                      <a:pt x="16" y="99"/>
                      <a:pt x="16" y="99"/>
                      <a:pt x="16" y="99"/>
                    </a:cubicBezTo>
                    <a:cubicBezTo>
                      <a:pt x="17" y="99"/>
                      <a:pt x="17" y="99"/>
                      <a:pt x="17" y="99"/>
                    </a:cubicBezTo>
                    <a:cubicBezTo>
                      <a:pt x="17" y="99"/>
                      <a:pt x="17" y="99"/>
                      <a:pt x="17" y="99"/>
                    </a:cubicBezTo>
                    <a:cubicBezTo>
                      <a:pt x="17" y="99"/>
                      <a:pt x="17" y="99"/>
                      <a:pt x="17" y="99"/>
                    </a:cubicBezTo>
                    <a:cubicBezTo>
                      <a:pt x="18" y="99"/>
                      <a:pt x="18" y="99"/>
                      <a:pt x="18" y="99"/>
                    </a:cubicBezTo>
                    <a:cubicBezTo>
                      <a:pt x="18" y="99"/>
                      <a:pt x="18" y="99"/>
                      <a:pt x="18" y="99"/>
                    </a:cubicBezTo>
                    <a:cubicBezTo>
                      <a:pt x="18" y="99"/>
                      <a:pt x="18" y="99"/>
                      <a:pt x="18" y="99"/>
                    </a:cubicBezTo>
                    <a:cubicBezTo>
                      <a:pt x="19" y="99"/>
                      <a:pt x="19" y="99"/>
                      <a:pt x="19" y="99"/>
                    </a:cubicBezTo>
                    <a:cubicBezTo>
                      <a:pt x="19" y="99"/>
                      <a:pt x="19" y="99"/>
                      <a:pt x="19" y="99"/>
                    </a:cubicBezTo>
                    <a:cubicBezTo>
                      <a:pt x="19" y="98"/>
                      <a:pt x="19" y="98"/>
                      <a:pt x="19" y="98"/>
                    </a:cubicBezTo>
                    <a:cubicBezTo>
                      <a:pt x="19" y="98"/>
                      <a:pt x="19" y="98"/>
                      <a:pt x="19" y="98"/>
                    </a:cubicBezTo>
                    <a:cubicBezTo>
                      <a:pt x="19" y="98"/>
                      <a:pt x="19" y="98"/>
                      <a:pt x="19" y="98"/>
                    </a:cubicBezTo>
                    <a:cubicBezTo>
                      <a:pt x="19" y="97"/>
                      <a:pt x="19" y="97"/>
                      <a:pt x="19" y="97"/>
                    </a:cubicBezTo>
                    <a:cubicBezTo>
                      <a:pt x="18" y="97"/>
                      <a:pt x="18" y="97"/>
                      <a:pt x="18" y="97"/>
                    </a:cubicBezTo>
                    <a:cubicBezTo>
                      <a:pt x="18" y="97"/>
                      <a:pt x="18" y="97"/>
                      <a:pt x="18" y="97"/>
                    </a:cubicBezTo>
                    <a:cubicBezTo>
                      <a:pt x="18" y="97"/>
                      <a:pt x="18" y="97"/>
                      <a:pt x="18" y="97"/>
                    </a:cubicBezTo>
                    <a:cubicBezTo>
                      <a:pt x="18" y="97"/>
                      <a:pt x="18" y="97"/>
                      <a:pt x="18" y="97"/>
                    </a:cubicBezTo>
                    <a:cubicBezTo>
                      <a:pt x="17" y="97"/>
                      <a:pt x="17" y="97"/>
                      <a:pt x="17" y="97"/>
                    </a:cubicBezTo>
                    <a:cubicBezTo>
                      <a:pt x="17" y="97"/>
                      <a:pt x="17" y="97"/>
                      <a:pt x="17" y="97"/>
                    </a:cubicBezTo>
                    <a:cubicBezTo>
                      <a:pt x="17" y="97"/>
                      <a:pt x="17" y="97"/>
                      <a:pt x="17" y="97"/>
                    </a:cubicBezTo>
                    <a:cubicBezTo>
                      <a:pt x="16" y="96"/>
                      <a:pt x="16" y="96"/>
                      <a:pt x="16" y="96"/>
                    </a:cubicBezTo>
                    <a:cubicBezTo>
                      <a:pt x="16" y="96"/>
                      <a:pt x="16" y="96"/>
                      <a:pt x="16" y="96"/>
                    </a:cubicBezTo>
                    <a:cubicBezTo>
                      <a:pt x="16" y="95"/>
                      <a:pt x="16" y="95"/>
                      <a:pt x="16" y="95"/>
                    </a:cubicBezTo>
                    <a:cubicBezTo>
                      <a:pt x="16" y="95"/>
                      <a:pt x="16" y="95"/>
                      <a:pt x="16" y="95"/>
                    </a:cubicBezTo>
                    <a:cubicBezTo>
                      <a:pt x="16" y="95"/>
                      <a:pt x="16" y="95"/>
                      <a:pt x="16" y="95"/>
                    </a:cubicBezTo>
                    <a:cubicBezTo>
                      <a:pt x="16" y="95"/>
                      <a:pt x="16" y="95"/>
                      <a:pt x="16" y="95"/>
                    </a:cubicBezTo>
                    <a:cubicBezTo>
                      <a:pt x="16" y="95"/>
                      <a:pt x="16" y="95"/>
                      <a:pt x="16" y="95"/>
                    </a:cubicBezTo>
                    <a:cubicBezTo>
                      <a:pt x="16" y="94"/>
                      <a:pt x="16" y="94"/>
                      <a:pt x="16" y="94"/>
                    </a:cubicBezTo>
                    <a:cubicBezTo>
                      <a:pt x="16" y="94"/>
                      <a:pt x="16" y="94"/>
                      <a:pt x="16" y="94"/>
                    </a:cubicBezTo>
                    <a:cubicBezTo>
                      <a:pt x="17" y="94"/>
                      <a:pt x="17" y="94"/>
                      <a:pt x="17" y="94"/>
                    </a:cubicBezTo>
                    <a:cubicBezTo>
                      <a:pt x="17" y="94"/>
                      <a:pt x="17" y="94"/>
                      <a:pt x="17" y="94"/>
                    </a:cubicBezTo>
                    <a:cubicBezTo>
                      <a:pt x="18" y="94"/>
                      <a:pt x="18" y="94"/>
                      <a:pt x="18" y="94"/>
                    </a:cubicBezTo>
                    <a:cubicBezTo>
                      <a:pt x="18" y="95"/>
                      <a:pt x="18" y="95"/>
                      <a:pt x="18" y="95"/>
                    </a:cubicBezTo>
                    <a:cubicBezTo>
                      <a:pt x="18" y="95"/>
                      <a:pt x="18" y="95"/>
                      <a:pt x="18" y="95"/>
                    </a:cubicBezTo>
                    <a:cubicBezTo>
                      <a:pt x="19" y="95"/>
                      <a:pt x="19" y="95"/>
                      <a:pt x="19" y="95"/>
                    </a:cubicBezTo>
                    <a:cubicBezTo>
                      <a:pt x="19" y="96"/>
                      <a:pt x="19" y="96"/>
                      <a:pt x="19" y="96"/>
                    </a:cubicBezTo>
                    <a:cubicBezTo>
                      <a:pt x="20" y="96"/>
                      <a:pt x="20" y="96"/>
                      <a:pt x="20" y="96"/>
                    </a:cubicBezTo>
                    <a:cubicBezTo>
                      <a:pt x="21" y="96"/>
                      <a:pt x="21" y="96"/>
                      <a:pt x="21" y="96"/>
                    </a:cubicBezTo>
                    <a:cubicBezTo>
                      <a:pt x="22" y="97"/>
                      <a:pt x="22" y="97"/>
                      <a:pt x="22" y="97"/>
                    </a:cubicBezTo>
                    <a:cubicBezTo>
                      <a:pt x="22" y="96"/>
                      <a:pt x="22" y="96"/>
                      <a:pt x="22" y="96"/>
                    </a:cubicBezTo>
                    <a:cubicBezTo>
                      <a:pt x="22" y="96"/>
                      <a:pt x="22" y="96"/>
                      <a:pt x="22" y="96"/>
                    </a:cubicBezTo>
                    <a:cubicBezTo>
                      <a:pt x="22" y="96"/>
                      <a:pt x="22" y="96"/>
                      <a:pt x="22" y="96"/>
                    </a:cubicBezTo>
                    <a:cubicBezTo>
                      <a:pt x="22" y="96"/>
                      <a:pt x="22" y="96"/>
                      <a:pt x="22" y="96"/>
                    </a:cubicBezTo>
                    <a:cubicBezTo>
                      <a:pt x="23" y="95"/>
                      <a:pt x="23" y="95"/>
                      <a:pt x="23" y="95"/>
                    </a:cubicBezTo>
                    <a:cubicBezTo>
                      <a:pt x="22" y="94"/>
                      <a:pt x="22" y="94"/>
                      <a:pt x="22" y="94"/>
                    </a:cubicBezTo>
                    <a:cubicBezTo>
                      <a:pt x="21" y="93"/>
                      <a:pt x="21" y="93"/>
                      <a:pt x="21" y="93"/>
                    </a:cubicBezTo>
                    <a:cubicBezTo>
                      <a:pt x="21" y="93"/>
                      <a:pt x="21" y="93"/>
                      <a:pt x="21" y="93"/>
                    </a:cubicBezTo>
                    <a:cubicBezTo>
                      <a:pt x="21" y="92"/>
                      <a:pt x="21" y="92"/>
                      <a:pt x="21" y="92"/>
                    </a:cubicBezTo>
                    <a:cubicBezTo>
                      <a:pt x="22" y="92"/>
                      <a:pt x="22" y="92"/>
                      <a:pt x="22" y="92"/>
                    </a:cubicBezTo>
                    <a:cubicBezTo>
                      <a:pt x="22" y="91"/>
                      <a:pt x="22" y="91"/>
                      <a:pt x="22" y="91"/>
                    </a:cubicBezTo>
                    <a:cubicBezTo>
                      <a:pt x="22" y="91"/>
                      <a:pt x="22" y="91"/>
                      <a:pt x="22" y="91"/>
                    </a:cubicBezTo>
                    <a:cubicBezTo>
                      <a:pt x="23" y="91"/>
                      <a:pt x="23" y="91"/>
                      <a:pt x="23" y="91"/>
                    </a:cubicBezTo>
                    <a:cubicBezTo>
                      <a:pt x="23" y="90"/>
                      <a:pt x="23" y="90"/>
                      <a:pt x="23" y="90"/>
                    </a:cubicBezTo>
                    <a:cubicBezTo>
                      <a:pt x="24" y="90"/>
                      <a:pt x="24" y="90"/>
                      <a:pt x="24" y="90"/>
                    </a:cubicBezTo>
                    <a:cubicBezTo>
                      <a:pt x="24" y="89"/>
                      <a:pt x="24" y="89"/>
                      <a:pt x="24" y="89"/>
                    </a:cubicBezTo>
                    <a:cubicBezTo>
                      <a:pt x="25" y="89"/>
                      <a:pt x="25" y="89"/>
                      <a:pt x="25" y="89"/>
                    </a:cubicBezTo>
                    <a:cubicBezTo>
                      <a:pt x="25" y="89"/>
                      <a:pt x="25" y="89"/>
                      <a:pt x="25" y="89"/>
                    </a:cubicBezTo>
                    <a:cubicBezTo>
                      <a:pt x="25" y="89"/>
                      <a:pt x="25" y="89"/>
                      <a:pt x="25" y="89"/>
                    </a:cubicBezTo>
                    <a:cubicBezTo>
                      <a:pt x="26" y="89"/>
                      <a:pt x="26" y="89"/>
                      <a:pt x="26" y="89"/>
                    </a:cubicBezTo>
                    <a:cubicBezTo>
                      <a:pt x="27" y="89"/>
                      <a:pt x="27" y="89"/>
                      <a:pt x="27" y="89"/>
                    </a:cubicBezTo>
                    <a:cubicBezTo>
                      <a:pt x="27" y="89"/>
                      <a:pt x="27" y="89"/>
                      <a:pt x="27" y="89"/>
                    </a:cubicBezTo>
                    <a:cubicBezTo>
                      <a:pt x="27" y="90"/>
                      <a:pt x="27" y="90"/>
                      <a:pt x="27" y="90"/>
                    </a:cubicBezTo>
                    <a:cubicBezTo>
                      <a:pt x="27" y="89"/>
                      <a:pt x="27" y="89"/>
                      <a:pt x="27" y="89"/>
                    </a:cubicBezTo>
                    <a:cubicBezTo>
                      <a:pt x="28" y="90"/>
                      <a:pt x="28" y="90"/>
                      <a:pt x="28" y="90"/>
                    </a:cubicBezTo>
                    <a:cubicBezTo>
                      <a:pt x="28" y="90"/>
                      <a:pt x="28" y="90"/>
                      <a:pt x="28" y="90"/>
                    </a:cubicBezTo>
                    <a:cubicBezTo>
                      <a:pt x="28" y="90"/>
                      <a:pt x="28" y="90"/>
                      <a:pt x="28" y="90"/>
                    </a:cubicBezTo>
                    <a:cubicBezTo>
                      <a:pt x="28" y="90"/>
                      <a:pt x="28" y="90"/>
                      <a:pt x="28" y="90"/>
                    </a:cubicBezTo>
                    <a:cubicBezTo>
                      <a:pt x="28" y="89"/>
                      <a:pt x="28" y="89"/>
                      <a:pt x="28" y="89"/>
                    </a:cubicBezTo>
                    <a:cubicBezTo>
                      <a:pt x="28" y="89"/>
                      <a:pt x="28" y="89"/>
                      <a:pt x="28" y="89"/>
                    </a:cubicBezTo>
                    <a:cubicBezTo>
                      <a:pt x="28" y="88"/>
                      <a:pt x="28" y="88"/>
                      <a:pt x="28" y="88"/>
                    </a:cubicBezTo>
                    <a:cubicBezTo>
                      <a:pt x="28" y="88"/>
                      <a:pt x="28" y="88"/>
                      <a:pt x="28" y="88"/>
                    </a:cubicBezTo>
                    <a:cubicBezTo>
                      <a:pt x="28" y="88"/>
                      <a:pt x="28" y="88"/>
                      <a:pt x="28" y="88"/>
                    </a:cubicBezTo>
                    <a:cubicBezTo>
                      <a:pt x="28" y="87"/>
                      <a:pt x="28" y="87"/>
                      <a:pt x="28" y="87"/>
                    </a:cubicBezTo>
                    <a:cubicBezTo>
                      <a:pt x="28" y="87"/>
                      <a:pt x="28" y="87"/>
                      <a:pt x="28" y="87"/>
                    </a:cubicBezTo>
                    <a:cubicBezTo>
                      <a:pt x="28" y="87"/>
                      <a:pt x="28" y="87"/>
                      <a:pt x="28" y="87"/>
                    </a:cubicBezTo>
                    <a:cubicBezTo>
                      <a:pt x="28" y="87"/>
                      <a:pt x="28" y="87"/>
                      <a:pt x="28" y="87"/>
                    </a:cubicBezTo>
                    <a:cubicBezTo>
                      <a:pt x="28" y="86"/>
                      <a:pt x="28" y="86"/>
                      <a:pt x="28" y="86"/>
                    </a:cubicBezTo>
                    <a:cubicBezTo>
                      <a:pt x="27" y="86"/>
                      <a:pt x="27" y="86"/>
                      <a:pt x="27" y="86"/>
                    </a:cubicBezTo>
                    <a:cubicBezTo>
                      <a:pt x="27" y="86"/>
                      <a:pt x="27" y="86"/>
                      <a:pt x="27" y="86"/>
                    </a:cubicBezTo>
                    <a:cubicBezTo>
                      <a:pt x="27" y="85"/>
                      <a:pt x="27" y="85"/>
                      <a:pt x="27" y="85"/>
                    </a:cubicBezTo>
                    <a:cubicBezTo>
                      <a:pt x="27" y="85"/>
                      <a:pt x="27" y="85"/>
                      <a:pt x="27" y="85"/>
                    </a:cubicBezTo>
                    <a:cubicBezTo>
                      <a:pt x="27" y="84"/>
                      <a:pt x="27" y="84"/>
                      <a:pt x="27" y="84"/>
                    </a:cubicBezTo>
                    <a:cubicBezTo>
                      <a:pt x="27" y="84"/>
                      <a:pt x="27" y="84"/>
                      <a:pt x="27" y="84"/>
                    </a:cubicBezTo>
                    <a:cubicBezTo>
                      <a:pt x="27" y="84"/>
                      <a:pt x="27" y="84"/>
                      <a:pt x="27" y="84"/>
                    </a:cubicBezTo>
                    <a:cubicBezTo>
                      <a:pt x="27" y="83"/>
                      <a:pt x="27" y="83"/>
                      <a:pt x="27" y="83"/>
                    </a:cubicBezTo>
                    <a:cubicBezTo>
                      <a:pt x="27" y="83"/>
                      <a:pt x="27" y="83"/>
                      <a:pt x="27" y="83"/>
                    </a:cubicBezTo>
                    <a:cubicBezTo>
                      <a:pt x="27" y="83"/>
                      <a:pt x="27" y="83"/>
                      <a:pt x="27" y="83"/>
                    </a:cubicBezTo>
                    <a:cubicBezTo>
                      <a:pt x="27" y="82"/>
                      <a:pt x="27" y="82"/>
                      <a:pt x="27" y="82"/>
                    </a:cubicBezTo>
                    <a:cubicBezTo>
                      <a:pt x="27" y="81"/>
                      <a:pt x="27" y="81"/>
                      <a:pt x="27" y="81"/>
                    </a:cubicBezTo>
                    <a:cubicBezTo>
                      <a:pt x="26" y="81"/>
                      <a:pt x="26" y="81"/>
                      <a:pt x="26" y="81"/>
                    </a:cubicBezTo>
                    <a:cubicBezTo>
                      <a:pt x="25" y="80"/>
                      <a:pt x="25" y="80"/>
                      <a:pt x="25" y="80"/>
                    </a:cubicBezTo>
                    <a:cubicBezTo>
                      <a:pt x="25" y="80"/>
                      <a:pt x="25" y="80"/>
                      <a:pt x="25" y="80"/>
                    </a:cubicBezTo>
                    <a:cubicBezTo>
                      <a:pt x="25" y="80"/>
                      <a:pt x="25" y="80"/>
                      <a:pt x="25" y="80"/>
                    </a:cubicBezTo>
                    <a:cubicBezTo>
                      <a:pt x="26" y="80"/>
                      <a:pt x="26" y="80"/>
                      <a:pt x="26" y="80"/>
                    </a:cubicBezTo>
                    <a:cubicBezTo>
                      <a:pt x="27" y="80"/>
                      <a:pt x="27" y="80"/>
                      <a:pt x="27" y="80"/>
                    </a:cubicBezTo>
                    <a:cubicBezTo>
                      <a:pt x="27" y="80"/>
                      <a:pt x="27" y="80"/>
                      <a:pt x="27" y="80"/>
                    </a:cubicBezTo>
                    <a:cubicBezTo>
                      <a:pt x="28" y="80"/>
                      <a:pt x="28" y="80"/>
                      <a:pt x="28" y="80"/>
                    </a:cubicBezTo>
                    <a:cubicBezTo>
                      <a:pt x="29" y="80"/>
                      <a:pt x="29" y="80"/>
                      <a:pt x="29" y="80"/>
                    </a:cubicBezTo>
                    <a:cubicBezTo>
                      <a:pt x="29" y="81"/>
                      <a:pt x="29" y="81"/>
                      <a:pt x="29" y="81"/>
                    </a:cubicBezTo>
                    <a:cubicBezTo>
                      <a:pt x="29" y="81"/>
                      <a:pt x="29" y="81"/>
                      <a:pt x="29" y="81"/>
                    </a:cubicBezTo>
                    <a:cubicBezTo>
                      <a:pt x="30" y="82"/>
                      <a:pt x="30" y="82"/>
                      <a:pt x="30" y="82"/>
                    </a:cubicBezTo>
                    <a:cubicBezTo>
                      <a:pt x="30" y="82"/>
                      <a:pt x="30" y="82"/>
                      <a:pt x="30" y="82"/>
                    </a:cubicBezTo>
                    <a:cubicBezTo>
                      <a:pt x="30" y="82"/>
                      <a:pt x="30" y="82"/>
                      <a:pt x="30" y="82"/>
                    </a:cubicBezTo>
                    <a:cubicBezTo>
                      <a:pt x="31" y="83"/>
                      <a:pt x="31" y="83"/>
                      <a:pt x="31" y="83"/>
                    </a:cubicBezTo>
                    <a:cubicBezTo>
                      <a:pt x="31" y="83"/>
                      <a:pt x="31" y="83"/>
                      <a:pt x="31" y="83"/>
                    </a:cubicBezTo>
                    <a:cubicBezTo>
                      <a:pt x="30" y="83"/>
                      <a:pt x="30" y="83"/>
                      <a:pt x="30" y="83"/>
                    </a:cubicBezTo>
                    <a:cubicBezTo>
                      <a:pt x="30" y="83"/>
                      <a:pt x="30" y="83"/>
                      <a:pt x="30" y="83"/>
                    </a:cubicBezTo>
                    <a:cubicBezTo>
                      <a:pt x="29" y="83"/>
                      <a:pt x="29" y="83"/>
                      <a:pt x="29" y="83"/>
                    </a:cubicBezTo>
                    <a:cubicBezTo>
                      <a:pt x="29" y="84"/>
                      <a:pt x="29" y="84"/>
                      <a:pt x="29" y="84"/>
                    </a:cubicBezTo>
                    <a:cubicBezTo>
                      <a:pt x="29" y="84"/>
                      <a:pt x="29" y="84"/>
                      <a:pt x="29" y="84"/>
                    </a:cubicBezTo>
                    <a:cubicBezTo>
                      <a:pt x="29" y="84"/>
                      <a:pt x="29" y="84"/>
                      <a:pt x="29" y="84"/>
                    </a:cubicBezTo>
                    <a:cubicBezTo>
                      <a:pt x="29" y="84"/>
                      <a:pt x="29" y="84"/>
                      <a:pt x="29" y="84"/>
                    </a:cubicBezTo>
                    <a:cubicBezTo>
                      <a:pt x="29" y="84"/>
                      <a:pt x="29" y="84"/>
                      <a:pt x="29" y="84"/>
                    </a:cubicBezTo>
                    <a:cubicBezTo>
                      <a:pt x="29" y="85"/>
                      <a:pt x="29" y="85"/>
                      <a:pt x="29" y="85"/>
                    </a:cubicBezTo>
                    <a:cubicBezTo>
                      <a:pt x="29" y="85"/>
                      <a:pt x="29" y="85"/>
                      <a:pt x="29" y="85"/>
                    </a:cubicBezTo>
                    <a:cubicBezTo>
                      <a:pt x="30" y="86"/>
                      <a:pt x="30" y="86"/>
                      <a:pt x="30" y="86"/>
                    </a:cubicBezTo>
                    <a:cubicBezTo>
                      <a:pt x="31" y="87"/>
                      <a:pt x="31" y="87"/>
                      <a:pt x="31" y="87"/>
                    </a:cubicBezTo>
                    <a:cubicBezTo>
                      <a:pt x="31" y="87"/>
                      <a:pt x="31" y="87"/>
                      <a:pt x="31" y="87"/>
                    </a:cubicBezTo>
                    <a:cubicBezTo>
                      <a:pt x="32" y="86"/>
                      <a:pt x="32" y="86"/>
                      <a:pt x="32" y="86"/>
                    </a:cubicBezTo>
                    <a:cubicBezTo>
                      <a:pt x="32" y="87"/>
                      <a:pt x="32" y="87"/>
                      <a:pt x="32" y="87"/>
                    </a:cubicBezTo>
                    <a:cubicBezTo>
                      <a:pt x="32" y="87"/>
                      <a:pt x="32" y="87"/>
                      <a:pt x="32" y="87"/>
                    </a:cubicBezTo>
                    <a:cubicBezTo>
                      <a:pt x="33" y="87"/>
                      <a:pt x="33" y="87"/>
                      <a:pt x="33" y="87"/>
                    </a:cubicBezTo>
                    <a:cubicBezTo>
                      <a:pt x="33" y="86"/>
                      <a:pt x="33" y="86"/>
                      <a:pt x="33" y="86"/>
                    </a:cubicBezTo>
                    <a:cubicBezTo>
                      <a:pt x="33" y="86"/>
                      <a:pt x="33" y="86"/>
                      <a:pt x="33" y="86"/>
                    </a:cubicBezTo>
                    <a:cubicBezTo>
                      <a:pt x="34" y="86"/>
                      <a:pt x="34" y="86"/>
                      <a:pt x="34" y="86"/>
                    </a:cubicBezTo>
                    <a:cubicBezTo>
                      <a:pt x="33" y="85"/>
                      <a:pt x="33" y="85"/>
                      <a:pt x="33" y="85"/>
                    </a:cubicBezTo>
                    <a:cubicBezTo>
                      <a:pt x="34" y="84"/>
                      <a:pt x="34" y="84"/>
                      <a:pt x="34" y="84"/>
                    </a:cubicBezTo>
                    <a:cubicBezTo>
                      <a:pt x="34" y="84"/>
                      <a:pt x="34" y="84"/>
                      <a:pt x="34" y="84"/>
                    </a:cubicBezTo>
                    <a:cubicBezTo>
                      <a:pt x="33" y="84"/>
                      <a:pt x="33" y="84"/>
                      <a:pt x="33" y="84"/>
                    </a:cubicBezTo>
                    <a:cubicBezTo>
                      <a:pt x="33" y="84"/>
                      <a:pt x="33" y="84"/>
                      <a:pt x="33" y="84"/>
                    </a:cubicBezTo>
                    <a:cubicBezTo>
                      <a:pt x="35" y="83"/>
                      <a:pt x="35" y="83"/>
                      <a:pt x="35" y="83"/>
                    </a:cubicBezTo>
                    <a:cubicBezTo>
                      <a:pt x="35" y="83"/>
                      <a:pt x="35" y="83"/>
                      <a:pt x="35" y="83"/>
                    </a:cubicBezTo>
                    <a:cubicBezTo>
                      <a:pt x="35" y="83"/>
                      <a:pt x="35" y="83"/>
                      <a:pt x="35" y="83"/>
                    </a:cubicBezTo>
                    <a:cubicBezTo>
                      <a:pt x="35" y="83"/>
                      <a:pt x="35" y="83"/>
                      <a:pt x="35" y="83"/>
                    </a:cubicBezTo>
                    <a:cubicBezTo>
                      <a:pt x="35" y="83"/>
                      <a:pt x="35" y="83"/>
                      <a:pt x="35" y="83"/>
                    </a:cubicBezTo>
                    <a:cubicBezTo>
                      <a:pt x="35" y="82"/>
                      <a:pt x="35" y="82"/>
                      <a:pt x="35" y="82"/>
                    </a:cubicBezTo>
                    <a:cubicBezTo>
                      <a:pt x="35" y="82"/>
                      <a:pt x="35" y="82"/>
                      <a:pt x="35" y="82"/>
                    </a:cubicBezTo>
                    <a:cubicBezTo>
                      <a:pt x="35" y="83"/>
                      <a:pt x="35" y="83"/>
                      <a:pt x="35" y="83"/>
                    </a:cubicBezTo>
                    <a:cubicBezTo>
                      <a:pt x="36" y="82"/>
                      <a:pt x="36" y="82"/>
                      <a:pt x="36" y="82"/>
                    </a:cubicBezTo>
                    <a:cubicBezTo>
                      <a:pt x="36" y="81"/>
                      <a:pt x="36" y="81"/>
                      <a:pt x="36" y="81"/>
                    </a:cubicBezTo>
                    <a:cubicBezTo>
                      <a:pt x="37" y="81"/>
                      <a:pt x="37" y="81"/>
                      <a:pt x="37" y="81"/>
                    </a:cubicBezTo>
                    <a:cubicBezTo>
                      <a:pt x="37" y="80"/>
                      <a:pt x="37" y="80"/>
                      <a:pt x="37" y="80"/>
                    </a:cubicBezTo>
                    <a:cubicBezTo>
                      <a:pt x="37" y="80"/>
                      <a:pt x="37" y="80"/>
                      <a:pt x="37" y="80"/>
                    </a:cubicBezTo>
                    <a:cubicBezTo>
                      <a:pt x="38" y="80"/>
                      <a:pt x="38" y="80"/>
                      <a:pt x="38" y="80"/>
                    </a:cubicBezTo>
                    <a:cubicBezTo>
                      <a:pt x="38" y="80"/>
                      <a:pt x="38" y="80"/>
                      <a:pt x="38" y="80"/>
                    </a:cubicBezTo>
                    <a:cubicBezTo>
                      <a:pt x="39" y="80"/>
                      <a:pt x="39" y="80"/>
                      <a:pt x="39" y="80"/>
                    </a:cubicBezTo>
                    <a:cubicBezTo>
                      <a:pt x="39" y="80"/>
                      <a:pt x="39" y="80"/>
                      <a:pt x="39" y="80"/>
                    </a:cubicBezTo>
                    <a:cubicBezTo>
                      <a:pt x="40" y="79"/>
                      <a:pt x="40" y="79"/>
                      <a:pt x="40" y="79"/>
                    </a:cubicBezTo>
                    <a:cubicBezTo>
                      <a:pt x="40" y="80"/>
                      <a:pt x="40" y="80"/>
                      <a:pt x="40" y="80"/>
                    </a:cubicBezTo>
                    <a:cubicBezTo>
                      <a:pt x="40" y="80"/>
                      <a:pt x="40" y="80"/>
                      <a:pt x="40" y="80"/>
                    </a:cubicBezTo>
                    <a:cubicBezTo>
                      <a:pt x="40" y="80"/>
                      <a:pt x="40" y="80"/>
                      <a:pt x="40" y="80"/>
                    </a:cubicBezTo>
                    <a:cubicBezTo>
                      <a:pt x="40" y="80"/>
                      <a:pt x="40" y="80"/>
                      <a:pt x="40" y="80"/>
                    </a:cubicBezTo>
                    <a:cubicBezTo>
                      <a:pt x="40" y="80"/>
                      <a:pt x="40" y="80"/>
                      <a:pt x="40" y="80"/>
                    </a:cubicBezTo>
                    <a:cubicBezTo>
                      <a:pt x="40" y="80"/>
                      <a:pt x="40" y="80"/>
                      <a:pt x="40" y="80"/>
                    </a:cubicBezTo>
                    <a:cubicBezTo>
                      <a:pt x="40" y="80"/>
                      <a:pt x="40" y="80"/>
                      <a:pt x="40" y="80"/>
                    </a:cubicBezTo>
                    <a:cubicBezTo>
                      <a:pt x="40" y="79"/>
                      <a:pt x="40" y="79"/>
                      <a:pt x="40" y="79"/>
                    </a:cubicBezTo>
                    <a:cubicBezTo>
                      <a:pt x="40" y="79"/>
                      <a:pt x="40" y="79"/>
                      <a:pt x="40" y="79"/>
                    </a:cubicBezTo>
                    <a:cubicBezTo>
                      <a:pt x="40" y="79"/>
                      <a:pt x="40" y="79"/>
                      <a:pt x="40" y="79"/>
                    </a:cubicBezTo>
                    <a:cubicBezTo>
                      <a:pt x="41" y="78"/>
                      <a:pt x="41" y="78"/>
                      <a:pt x="41" y="78"/>
                    </a:cubicBezTo>
                    <a:cubicBezTo>
                      <a:pt x="41" y="78"/>
                      <a:pt x="41" y="78"/>
                      <a:pt x="41" y="78"/>
                    </a:cubicBezTo>
                    <a:cubicBezTo>
                      <a:pt x="41" y="78"/>
                      <a:pt x="41" y="78"/>
                      <a:pt x="41" y="78"/>
                    </a:cubicBezTo>
                    <a:cubicBezTo>
                      <a:pt x="41" y="79"/>
                      <a:pt x="41" y="79"/>
                      <a:pt x="41" y="79"/>
                    </a:cubicBezTo>
                    <a:cubicBezTo>
                      <a:pt x="41" y="79"/>
                      <a:pt x="41" y="79"/>
                      <a:pt x="41" y="79"/>
                    </a:cubicBezTo>
                    <a:cubicBezTo>
                      <a:pt x="41" y="79"/>
                      <a:pt x="41" y="79"/>
                      <a:pt x="41" y="79"/>
                    </a:cubicBezTo>
                    <a:cubicBezTo>
                      <a:pt x="41" y="79"/>
                      <a:pt x="41" y="79"/>
                      <a:pt x="41" y="79"/>
                    </a:cubicBezTo>
                    <a:cubicBezTo>
                      <a:pt x="41" y="79"/>
                      <a:pt x="41" y="79"/>
                      <a:pt x="41" y="79"/>
                    </a:cubicBezTo>
                    <a:cubicBezTo>
                      <a:pt x="41" y="79"/>
                      <a:pt x="41" y="79"/>
                      <a:pt x="41" y="79"/>
                    </a:cubicBezTo>
                    <a:cubicBezTo>
                      <a:pt x="41" y="78"/>
                      <a:pt x="41" y="78"/>
                      <a:pt x="41" y="78"/>
                    </a:cubicBezTo>
                    <a:cubicBezTo>
                      <a:pt x="41" y="78"/>
                      <a:pt x="41" y="78"/>
                      <a:pt x="41" y="78"/>
                    </a:cubicBezTo>
                    <a:cubicBezTo>
                      <a:pt x="41" y="78"/>
                      <a:pt x="41" y="78"/>
                      <a:pt x="41" y="78"/>
                    </a:cubicBezTo>
                    <a:cubicBezTo>
                      <a:pt x="42" y="77"/>
                      <a:pt x="42" y="77"/>
                      <a:pt x="42" y="77"/>
                    </a:cubicBezTo>
                    <a:cubicBezTo>
                      <a:pt x="43" y="77"/>
                      <a:pt x="43" y="77"/>
                      <a:pt x="43" y="77"/>
                    </a:cubicBezTo>
                    <a:cubicBezTo>
                      <a:pt x="43" y="77"/>
                      <a:pt x="43" y="77"/>
                      <a:pt x="43" y="77"/>
                    </a:cubicBezTo>
                    <a:cubicBezTo>
                      <a:pt x="43" y="77"/>
                      <a:pt x="43" y="77"/>
                      <a:pt x="43" y="77"/>
                    </a:cubicBezTo>
                    <a:cubicBezTo>
                      <a:pt x="43" y="77"/>
                      <a:pt x="43" y="77"/>
                      <a:pt x="43" y="77"/>
                    </a:cubicBezTo>
                    <a:cubicBezTo>
                      <a:pt x="42" y="78"/>
                      <a:pt x="42" y="78"/>
                      <a:pt x="42" y="78"/>
                    </a:cubicBezTo>
                    <a:cubicBezTo>
                      <a:pt x="42" y="78"/>
                      <a:pt x="42" y="78"/>
                      <a:pt x="42" y="78"/>
                    </a:cubicBezTo>
                    <a:cubicBezTo>
                      <a:pt x="42" y="78"/>
                      <a:pt x="42" y="78"/>
                      <a:pt x="42" y="78"/>
                    </a:cubicBezTo>
                    <a:cubicBezTo>
                      <a:pt x="42" y="78"/>
                      <a:pt x="42" y="78"/>
                      <a:pt x="42" y="78"/>
                    </a:cubicBezTo>
                    <a:cubicBezTo>
                      <a:pt x="43" y="78"/>
                      <a:pt x="43" y="78"/>
                      <a:pt x="43" y="78"/>
                    </a:cubicBezTo>
                    <a:cubicBezTo>
                      <a:pt x="43" y="79"/>
                      <a:pt x="43" y="79"/>
                      <a:pt x="43" y="79"/>
                    </a:cubicBezTo>
                    <a:cubicBezTo>
                      <a:pt x="43" y="79"/>
                      <a:pt x="43" y="79"/>
                      <a:pt x="43" y="79"/>
                    </a:cubicBezTo>
                    <a:cubicBezTo>
                      <a:pt x="43" y="79"/>
                      <a:pt x="43" y="79"/>
                      <a:pt x="43" y="79"/>
                    </a:cubicBezTo>
                    <a:cubicBezTo>
                      <a:pt x="43" y="79"/>
                      <a:pt x="43" y="79"/>
                      <a:pt x="43" y="79"/>
                    </a:cubicBezTo>
                    <a:cubicBezTo>
                      <a:pt x="42" y="79"/>
                      <a:pt x="42" y="79"/>
                      <a:pt x="42" y="79"/>
                    </a:cubicBezTo>
                    <a:cubicBezTo>
                      <a:pt x="42" y="80"/>
                      <a:pt x="42" y="80"/>
                      <a:pt x="42" y="80"/>
                    </a:cubicBezTo>
                    <a:cubicBezTo>
                      <a:pt x="42" y="80"/>
                      <a:pt x="42" y="80"/>
                      <a:pt x="42" y="80"/>
                    </a:cubicBezTo>
                    <a:cubicBezTo>
                      <a:pt x="42" y="80"/>
                      <a:pt x="42" y="80"/>
                      <a:pt x="42" y="80"/>
                    </a:cubicBezTo>
                    <a:cubicBezTo>
                      <a:pt x="43" y="80"/>
                      <a:pt x="43" y="80"/>
                      <a:pt x="43" y="80"/>
                    </a:cubicBezTo>
                    <a:cubicBezTo>
                      <a:pt x="43" y="80"/>
                      <a:pt x="43" y="80"/>
                      <a:pt x="43" y="80"/>
                    </a:cubicBezTo>
                    <a:cubicBezTo>
                      <a:pt x="43" y="80"/>
                      <a:pt x="43" y="80"/>
                      <a:pt x="43" y="80"/>
                    </a:cubicBezTo>
                    <a:cubicBezTo>
                      <a:pt x="44" y="80"/>
                      <a:pt x="44" y="80"/>
                      <a:pt x="44" y="80"/>
                    </a:cubicBezTo>
                    <a:cubicBezTo>
                      <a:pt x="44" y="81"/>
                      <a:pt x="44" y="81"/>
                      <a:pt x="44" y="81"/>
                    </a:cubicBezTo>
                    <a:cubicBezTo>
                      <a:pt x="44" y="80"/>
                      <a:pt x="44" y="80"/>
                      <a:pt x="44" y="80"/>
                    </a:cubicBezTo>
                    <a:cubicBezTo>
                      <a:pt x="44" y="80"/>
                      <a:pt x="44" y="80"/>
                      <a:pt x="44" y="80"/>
                    </a:cubicBezTo>
                    <a:cubicBezTo>
                      <a:pt x="44" y="80"/>
                      <a:pt x="44" y="80"/>
                      <a:pt x="44" y="80"/>
                    </a:cubicBezTo>
                    <a:cubicBezTo>
                      <a:pt x="45" y="80"/>
                      <a:pt x="45" y="80"/>
                      <a:pt x="45" y="80"/>
                    </a:cubicBezTo>
                    <a:cubicBezTo>
                      <a:pt x="45" y="80"/>
                      <a:pt x="45" y="80"/>
                      <a:pt x="45" y="80"/>
                    </a:cubicBezTo>
                    <a:cubicBezTo>
                      <a:pt x="45" y="80"/>
                      <a:pt x="45" y="80"/>
                      <a:pt x="45" y="80"/>
                    </a:cubicBezTo>
                    <a:cubicBezTo>
                      <a:pt x="45" y="80"/>
                      <a:pt x="45" y="80"/>
                      <a:pt x="45" y="80"/>
                    </a:cubicBezTo>
                    <a:cubicBezTo>
                      <a:pt x="45" y="80"/>
                      <a:pt x="45" y="80"/>
                      <a:pt x="45" y="80"/>
                    </a:cubicBezTo>
                    <a:cubicBezTo>
                      <a:pt x="45" y="79"/>
                      <a:pt x="45" y="79"/>
                      <a:pt x="45" y="79"/>
                    </a:cubicBezTo>
                    <a:cubicBezTo>
                      <a:pt x="45" y="79"/>
                      <a:pt x="45" y="79"/>
                      <a:pt x="45" y="79"/>
                    </a:cubicBezTo>
                    <a:cubicBezTo>
                      <a:pt x="45" y="79"/>
                      <a:pt x="45" y="79"/>
                      <a:pt x="45" y="79"/>
                    </a:cubicBezTo>
                    <a:cubicBezTo>
                      <a:pt x="45" y="79"/>
                      <a:pt x="45" y="79"/>
                      <a:pt x="45" y="79"/>
                    </a:cubicBezTo>
                    <a:cubicBezTo>
                      <a:pt x="46" y="78"/>
                      <a:pt x="46" y="78"/>
                      <a:pt x="46" y="78"/>
                    </a:cubicBezTo>
                    <a:cubicBezTo>
                      <a:pt x="46" y="78"/>
                      <a:pt x="46" y="78"/>
                      <a:pt x="46" y="78"/>
                    </a:cubicBezTo>
                    <a:cubicBezTo>
                      <a:pt x="46" y="78"/>
                      <a:pt x="46" y="78"/>
                      <a:pt x="46" y="78"/>
                    </a:cubicBezTo>
                    <a:cubicBezTo>
                      <a:pt x="47" y="78"/>
                      <a:pt x="47" y="78"/>
                      <a:pt x="47" y="78"/>
                    </a:cubicBezTo>
                    <a:cubicBezTo>
                      <a:pt x="47" y="78"/>
                      <a:pt x="47" y="78"/>
                      <a:pt x="47" y="78"/>
                    </a:cubicBezTo>
                    <a:cubicBezTo>
                      <a:pt x="47" y="78"/>
                      <a:pt x="47" y="78"/>
                      <a:pt x="47" y="78"/>
                    </a:cubicBezTo>
                    <a:cubicBezTo>
                      <a:pt x="48" y="78"/>
                      <a:pt x="48" y="78"/>
                      <a:pt x="48" y="78"/>
                    </a:cubicBezTo>
                    <a:cubicBezTo>
                      <a:pt x="48" y="78"/>
                      <a:pt x="48" y="78"/>
                      <a:pt x="48" y="78"/>
                    </a:cubicBezTo>
                    <a:cubicBezTo>
                      <a:pt x="48" y="78"/>
                      <a:pt x="48" y="78"/>
                      <a:pt x="48" y="78"/>
                    </a:cubicBezTo>
                    <a:cubicBezTo>
                      <a:pt x="49" y="78"/>
                      <a:pt x="49" y="78"/>
                      <a:pt x="49" y="78"/>
                    </a:cubicBezTo>
                    <a:cubicBezTo>
                      <a:pt x="49" y="78"/>
                      <a:pt x="49" y="78"/>
                      <a:pt x="49" y="78"/>
                    </a:cubicBezTo>
                    <a:cubicBezTo>
                      <a:pt x="49" y="77"/>
                      <a:pt x="49" y="77"/>
                      <a:pt x="49" y="77"/>
                    </a:cubicBezTo>
                    <a:cubicBezTo>
                      <a:pt x="50" y="77"/>
                      <a:pt x="50" y="77"/>
                      <a:pt x="50" y="77"/>
                    </a:cubicBezTo>
                    <a:cubicBezTo>
                      <a:pt x="50" y="77"/>
                      <a:pt x="50" y="77"/>
                      <a:pt x="50" y="77"/>
                    </a:cubicBezTo>
                    <a:cubicBezTo>
                      <a:pt x="50" y="76"/>
                      <a:pt x="50" y="76"/>
                      <a:pt x="50" y="76"/>
                    </a:cubicBezTo>
                    <a:cubicBezTo>
                      <a:pt x="51" y="76"/>
                      <a:pt x="51" y="76"/>
                      <a:pt x="51" y="76"/>
                    </a:cubicBezTo>
                    <a:cubicBezTo>
                      <a:pt x="51" y="76"/>
                      <a:pt x="51" y="76"/>
                      <a:pt x="51" y="76"/>
                    </a:cubicBezTo>
                    <a:cubicBezTo>
                      <a:pt x="51" y="76"/>
                      <a:pt x="51" y="76"/>
                      <a:pt x="51" y="76"/>
                    </a:cubicBezTo>
                    <a:cubicBezTo>
                      <a:pt x="51" y="77"/>
                      <a:pt x="51" y="77"/>
                      <a:pt x="51" y="77"/>
                    </a:cubicBezTo>
                    <a:cubicBezTo>
                      <a:pt x="51" y="77"/>
                      <a:pt x="51" y="77"/>
                      <a:pt x="51" y="77"/>
                    </a:cubicBezTo>
                    <a:cubicBezTo>
                      <a:pt x="51" y="77"/>
                      <a:pt x="51" y="77"/>
                      <a:pt x="51" y="77"/>
                    </a:cubicBezTo>
                    <a:cubicBezTo>
                      <a:pt x="52" y="77"/>
                      <a:pt x="52" y="77"/>
                      <a:pt x="52" y="77"/>
                    </a:cubicBezTo>
                    <a:cubicBezTo>
                      <a:pt x="51" y="78"/>
                      <a:pt x="51" y="78"/>
                      <a:pt x="51" y="78"/>
                    </a:cubicBezTo>
                    <a:cubicBezTo>
                      <a:pt x="51" y="78"/>
                      <a:pt x="51" y="78"/>
                      <a:pt x="51" y="78"/>
                    </a:cubicBezTo>
                    <a:cubicBezTo>
                      <a:pt x="51" y="78"/>
                      <a:pt x="51" y="78"/>
                      <a:pt x="51" y="78"/>
                    </a:cubicBezTo>
                    <a:cubicBezTo>
                      <a:pt x="52" y="79"/>
                      <a:pt x="52" y="79"/>
                      <a:pt x="52" y="79"/>
                    </a:cubicBezTo>
                    <a:cubicBezTo>
                      <a:pt x="53" y="79"/>
                      <a:pt x="53" y="79"/>
                      <a:pt x="53" y="79"/>
                    </a:cubicBezTo>
                    <a:cubicBezTo>
                      <a:pt x="53" y="79"/>
                      <a:pt x="53" y="79"/>
                      <a:pt x="53" y="79"/>
                    </a:cubicBezTo>
                    <a:cubicBezTo>
                      <a:pt x="53" y="78"/>
                      <a:pt x="53" y="78"/>
                      <a:pt x="53" y="78"/>
                    </a:cubicBezTo>
                    <a:cubicBezTo>
                      <a:pt x="53" y="78"/>
                      <a:pt x="53" y="78"/>
                      <a:pt x="53" y="78"/>
                    </a:cubicBezTo>
                    <a:cubicBezTo>
                      <a:pt x="52" y="78"/>
                      <a:pt x="52" y="78"/>
                      <a:pt x="52" y="78"/>
                    </a:cubicBezTo>
                    <a:cubicBezTo>
                      <a:pt x="52" y="77"/>
                      <a:pt x="52" y="77"/>
                      <a:pt x="52" y="77"/>
                    </a:cubicBezTo>
                    <a:cubicBezTo>
                      <a:pt x="53" y="77"/>
                      <a:pt x="53" y="77"/>
                      <a:pt x="53" y="77"/>
                    </a:cubicBezTo>
                    <a:cubicBezTo>
                      <a:pt x="53" y="77"/>
                      <a:pt x="53" y="77"/>
                      <a:pt x="53" y="77"/>
                    </a:cubicBezTo>
                    <a:cubicBezTo>
                      <a:pt x="54" y="77"/>
                      <a:pt x="54" y="77"/>
                      <a:pt x="54" y="77"/>
                    </a:cubicBezTo>
                    <a:cubicBezTo>
                      <a:pt x="54" y="76"/>
                      <a:pt x="54" y="76"/>
                      <a:pt x="54" y="76"/>
                    </a:cubicBezTo>
                    <a:cubicBezTo>
                      <a:pt x="54" y="76"/>
                      <a:pt x="54" y="76"/>
                      <a:pt x="54" y="76"/>
                    </a:cubicBezTo>
                    <a:cubicBezTo>
                      <a:pt x="54" y="77"/>
                      <a:pt x="54" y="77"/>
                      <a:pt x="54" y="77"/>
                    </a:cubicBezTo>
                    <a:cubicBezTo>
                      <a:pt x="55" y="77"/>
                      <a:pt x="55" y="77"/>
                      <a:pt x="55" y="77"/>
                    </a:cubicBezTo>
                    <a:cubicBezTo>
                      <a:pt x="54" y="76"/>
                      <a:pt x="54" y="76"/>
                      <a:pt x="54" y="76"/>
                    </a:cubicBezTo>
                    <a:cubicBezTo>
                      <a:pt x="54" y="76"/>
                      <a:pt x="54" y="76"/>
                      <a:pt x="54" y="76"/>
                    </a:cubicBezTo>
                    <a:cubicBezTo>
                      <a:pt x="54" y="76"/>
                      <a:pt x="54" y="76"/>
                      <a:pt x="54" y="76"/>
                    </a:cubicBezTo>
                    <a:cubicBezTo>
                      <a:pt x="53" y="75"/>
                      <a:pt x="53" y="75"/>
                      <a:pt x="53" y="75"/>
                    </a:cubicBezTo>
                    <a:cubicBezTo>
                      <a:pt x="53" y="75"/>
                      <a:pt x="53" y="75"/>
                      <a:pt x="53" y="75"/>
                    </a:cubicBezTo>
                    <a:cubicBezTo>
                      <a:pt x="53" y="75"/>
                      <a:pt x="53" y="75"/>
                      <a:pt x="53" y="75"/>
                    </a:cubicBezTo>
                    <a:cubicBezTo>
                      <a:pt x="53" y="75"/>
                      <a:pt x="53" y="75"/>
                      <a:pt x="53" y="75"/>
                    </a:cubicBezTo>
                    <a:cubicBezTo>
                      <a:pt x="53" y="74"/>
                      <a:pt x="53" y="74"/>
                      <a:pt x="53" y="74"/>
                    </a:cubicBezTo>
                    <a:cubicBezTo>
                      <a:pt x="52" y="74"/>
                      <a:pt x="52" y="74"/>
                      <a:pt x="52" y="74"/>
                    </a:cubicBezTo>
                    <a:cubicBezTo>
                      <a:pt x="52" y="73"/>
                      <a:pt x="52" y="73"/>
                      <a:pt x="52" y="73"/>
                    </a:cubicBezTo>
                    <a:cubicBezTo>
                      <a:pt x="52" y="73"/>
                      <a:pt x="52" y="73"/>
                      <a:pt x="52" y="73"/>
                    </a:cubicBezTo>
                    <a:cubicBezTo>
                      <a:pt x="52" y="73"/>
                      <a:pt x="52" y="73"/>
                      <a:pt x="52" y="73"/>
                    </a:cubicBezTo>
                    <a:cubicBezTo>
                      <a:pt x="52" y="73"/>
                      <a:pt x="52" y="73"/>
                      <a:pt x="52" y="73"/>
                    </a:cubicBezTo>
                    <a:cubicBezTo>
                      <a:pt x="52" y="72"/>
                      <a:pt x="52" y="72"/>
                      <a:pt x="52" y="72"/>
                    </a:cubicBezTo>
                    <a:cubicBezTo>
                      <a:pt x="52" y="72"/>
                      <a:pt x="52" y="72"/>
                      <a:pt x="52" y="72"/>
                    </a:cubicBezTo>
                    <a:cubicBezTo>
                      <a:pt x="53" y="72"/>
                      <a:pt x="53" y="72"/>
                      <a:pt x="53" y="72"/>
                    </a:cubicBezTo>
                    <a:cubicBezTo>
                      <a:pt x="53" y="72"/>
                      <a:pt x="53" y="72"/>
                      <a:pt x="53" y="72"/>
                    </a:cubicBezTo>
                    <a:cubicBezTo>
                      <a:pt x="53" y="72"/>
                      <a:pt x="53" y="72"/>
                      <a:pt x="53" y="72"/>
                    </a:cubicBezTo>
                    <a:cubicBezTo>
                      <a:pt x="54" y="72"/>
                      <a:pt x="54" y="72"/>
                      <a:pt x="54" y="72"/>
                    </a:cubicBezTo>
                    <a:cubicBezTo>
                      <a:pt x="54" y="72"/>
                      <a:pt x="54" y="72"/>
                      <a:pt x="54" y="72"/>
                    </a:cubicBezTo>
                    <a:cubicBezTo>
                      <a:pt x="56" y="72"/>
                      <a:pt x="56" y="72"/>
                      <a:pt x="56" y="72"/>
                    </a:cubicBezTo>
                    <a:cubicBezTo>
                      <a:pt x="58" y="72"/>
                      <a:pt x="58" y="72"/>
                      <a:pt x="58" y="72"/>
                    </a:cubicBezTo>
                    <a:cubicBezTo>
                      <a:pt x="58" y="73"/>
                      <a:pt x="58" y="73"/>
                      <a:pt x="58" y="73"/>
                    </a:cubicBezTo>
                    <a:cubicBezTo>
                      <a:pt x="60" y="73"/>
                      <a:pt x="60" y="73"/>
                      <a:pt x="60" y="73"/>
                    </a:cubicBezTo>
                    <a:cubicBezTo>
                      <a:pt x="60" y="73"/>
                      <a:pt x="60" y="73"/>
                      <a:pt x="60" y="73"/>
                    </a:cubicBezTo>
                    <a:cubicBezTo>
                      <a:pt x="60" y="74"/>
                      <a:pt x="60" y="74"/>
                      <a:pt x="60" y="74"/>
                    </a:cubicBezTo>
                    <a:cubicBezTo>
                      <a:pt x="60" y="74"/>
                      <a:pt x="60" y="74"/>
                      <a:pt x="60" y="74"/>
                    </a:cubicBezTo>
                    <a:cubicBezTo>
                      <a:pt x="60" y="74"/>
                      <a:pt x="60" y="74"/>
                      <a:pt x="60" y="74"/>
                    </a:cubicBezTo>
                    <a:cubicBezTo>
                      <a:pt x="61" y="74"/>
                      <a:pt x="61" y="74"/>
                      <a:pt x="61" y="74"/>
                    </a:cubicBezTo>
                    <a:cubicBezTo>
                      <a:pt x="61" y="74"/>
                      <a:pt x="61" y="74"/>
                      <a:pt x="61" y="74"/>
                    </a:cubicBezTo>
                    <a:cubicBezTo>
                      <a:pt x="61" y="74"/>
                      <a:pt x="61" y="74"/>
                      <a:pt x="61" y="74"/>
                    </a:cubicBezTo>
                    <a:cubicBezTo>
                      <a:pt x="62" y="74"/>
                      <a:pt x="62" y="74"/>
                      <a:pt x="62" y="74"/>
                    </a:cubicBezTo>
                    <a:cubicBezTo>
                      <a:pt x="62" y="74"/>
                      <a:pt x="62" y="74"/>
                      <a:pt x="62" y="74"/>
                    </a:cubicBezTo>
                    <a:cubicBezTo>
                      <a:pt x="63" y="75"/>
                      <a:pt x="63" y="75"/>
                      <a:pt x="63" y="75"/>
                    </a:cubicBezTo>
                    <a:cubicBezTo>
                      <a:pt x="65" y="75"/>
                      <a:pt x="65" y="75"/>
                      <a:pt x="65" y="75"/>
                    </a:cubicBezTo>
                    <a:cubicBezTo>
                      <a:pt x="65" y="76"/>
                      <a:pt x="65" y="76"/>
                      <a:pt x="65" y="76"/>
                    </a:cubicBezTo>
                    <a:cubicBezTo>
                      <a:pt x="65" y="76"/>
                      <a:pt x="65" y="76"/>
                      <a:pt x="65" y="76"/>
                    </a:cubicBezTo>
                    <a:cubicBezTo>
                      <a:pt x="66" y="76"/>
                      <a:pt x="66" y="76"/>
                      <a:pt x="66" y="76"/>
                    </a:cubicBezTo>
                    <a:cubicBezTo>
                      <a:pt x="66" y="77"/>
                      <a:pt x="66" y="77"/>
                      <a:pt x="66" y="77"/>
                    </a:cubicBezTo>
                    <a:cubicBezTo>
                      <a:pt x="67" y="78"/>
                      <a:pt x="67" y="78"/>
                      <a:pt x="67" y="78"/>
                    </a:cubicBezTo>
                    <a:cubicBezTo>
                      <a:pt x="67" y="78"/>
                      <a:pt x="67" y="78"/>
                      <a:pt x="67" y="78"/>
                    </a:cubicBezTo>
                    <a:cubicBezTo>
                      <a:pt x="67" y="77"/>
                      <a:pt x="67" y="77"/>
                      <a:pt x="67" y="77"/>
                    </a:cubicBezTo>
                    <a:cubicBezTo>
                      <a:pt x="67" y="77"/>
                      <a:pt x="67" y="77"/>
                      <a:pt x="67" y="77"/>
                    </a:cubicBezTo>
                    <a:cubicBezTo>
                      <a:pt x="68" y="77"/>
                      <a:pt x="68" y="77"/>
                      <a:pt x="68" y="77"/>
                    </a:cubicBezTo>
                    <a:cubicBezTo>
                      <a:pt x="68" y="77"/>
                      <a:pt x="68" y="77"/>
                      <a:pt x="68" y="77"/>
                    </a:cubicBezTo>
                    <a:cubicBezTo>
                      <a:pt x="67" y="76"/>
                      <a:pt x="67" y="76"/>
                      <a:pt x="67" y="76"/>
                    </a:cubicBezTo>
                    <a:cubicBezTo>
                      <a:pt x="67" y="76"/>
                      <a:pt x="67" y="76"/>
                      <a:pt x="67" y="76"/>
                    </a:cubicBezTo>
                    <a:cubicBezTo>
                      <a:pt x="67" y="75"/>
                      <a:pt x="67" y="75"/>
                      <a:pt x="67" y="75"/>
                    </a:cubicBezTo>
                    <a:cubicBezTo>
                      <a:pt x="68" y="74"/>
                      <a:pt x="68" y="74"/>
                      <a:pt x="68" y="74"/>
                    </a:cubicBezTo>
                    <a:cubicBezTo>
                      <a:pt x="67" y="75"/>
                      <a:pt x="67" y="75"/>
                      <a:pt x="67" y="75"/>
                    </a:cubicBezTo>
                    <a:cubicBezTo>
                      <a:pt x="67" y="74"/>
                      <a:pt x="67" y="74"/>
                      <a:pt x="67" y="74"/>
                    </a:cubicBezTo>
                    <a:cubicBezTo>
                      <a:pt x="67" y="74"/>
                      <a:pt x="67" y="74"/>
                      <a:pt x="67" y="74"/>
                    </a:cubicBezTo>
                    <a:cubicBezTo>
                      <a:pt x="67" y="75"/>
                      <a:pt x="67" y="75"/>
                      <a:pt x="67" y="75"/>
                    </a:cubicBezTo>
                    <a:cubicBezTo>
                      <a:pt x="66" y="74"/>
                      <a:pt x="66" y="74"/>
                      <a:pt x="66" y="74"/>
                    </a:cubicBezTo>
                    <a:cubicBezTo>
                      <a:pt x="65" y="73"/>
                      <a:pt x="65" y="73"/>
                      <a:pt x="65" y="73"/>
                    </a:cubicBezTo>
                    <a:cubicBezTo>
                      <a:pt x="65" y="73"/>
                      <a:pt x="65" y="73"/>
                      <a:pt x="65" y="73"/>
                    </a:cubicBezTo>
                    <a:cubicBezTo>
                      <a:pt x="65" y="73"/>
                      <a:pt x="65" y="73"/>
                      <a:pt x="65" y="73"/>
                    </a:cubicBezTo>
                    <a:cubicBezTo>
                      <a:pt x="65" y="72"/>
                      <a:pt x="65" y="72"/>
                      <a:pt x="65" y="72"/>
                    </a:cubicBezTo>
                    <a:cubicBezTo>
                      <a:pt x="65" y="72"/>
                      <a:pt x="65" y="72"/>
                      <a:pt x="65" y="72"/>
                    </a:cubicBezTo>
                    <a:cubicBezTo>
                      <a:pt x="64" y="73"/>
                      <a:pt x="64" y="73"/>
                      <a:pt x="64" y="73"/>
                    </a:cubicBezTo>
                    <a:cubicBezTo>
                      <a:pt x="64" y="72"/>
                      <a:pt x="64" y="72"/>
                      <a:pt x="64" y="72"/>
                    </a:cubicBezTo>
                    <a:cubicBezTo>
                      <a:pt x="63" y="72"/>
                      <a:pt x="63" y="72"/>
                      <a:pt x="63" y="72"/>
                    </a:cubicBezTo>
                    <a:cubicBezTo>
                      <a:pt x="63" y="72"/>
                      <a:pt x="63" y="72"/>
                      <a:pt x="63" y="72"/>
                    </a:cubicBezTo>
                    <a:cubicBezTo>
                      <a:pt x="63" y="72"/>
                      <a:pt x="63" y="72"/>
                      <a:pt x="63" y="72"/>
                    </a:cubicBezTo>
                    <a:cubicBezTo>
                      <a:pt x="63" y="72"/>
                      <a:pt x="63" y="72"/>
                      <a:pt x="63" y="72"/>
                    </a:cubicBezTo>
                    <a:cubicBezTo>
                      <a:pt x="62" y="71"/>
                      <a:pt x="62" y="71"/>
                      <a:pt x="62" y="71"/>
                    </a:cubicBezTo>
                    <a:cubicBezTo>
                      <a:pt x="62" y="70"/>
                      <a:pt x="62" y="70"/>
                      <a:pt x="62" y="70"/>
                    </a:cubicBezTo>
                    <a:cubicBezTo>
                      <a:pt x="62" y="70"/>
                      <a:pt x="62" y="70"/>
                      <a:pt x="62" y="70"/>
                    </a:cubicBezTo>
                    <a:cubicBezTo>
                      <a:pt x="62" y="70"/>
                      <a:pt x="62" y="70"/>
                      <a:pt x="62" y="70"/>
                    </a:cubicBezTo>
                    <a:cubicBezTo>
                      <a:pt x="63" y="70"/>
                      <a:pt x="63" y="70"/>
                      <a:pt x="63" y="70"/>
                    </a:cubicBezTo>
                    <a:cubicBezTo>
                      <a:pt x="63" y="70"/>
                      <a:pt x="63" y="70"/>
                      <a:pt x="63" y="70"/>
                    </a:cubicBezTo>
                    <a:cubicBezTo>
                      <a:pt x="62" y="69"/>
                      <a:pt x="62" y="69"/>
                      <a:pt x="62" y="69"/>
                    </a:cubicBezTo>
                    <a:cubicBezTo>
                      <a:pt x="62" y="69"/>
                      <a:pt x="62" y="69"/>
                      <a:pt x="62" y="69"/>
                    </a:cubicBezTo>
                    <a:cubicBezTo>
                      <a:pt x="62" y="68"/>
                      <a:pt x="62" y="68"/>
                      <a:pt x="62" y="68"/>
                    </a:cubicBezTo>
                    <a:cubicBezTo>
                      <a:pt x="62" y="68"/>
                      <a:pt x="62" y="68"/>
                      <a:pt x="62" y="68"/>
                    </a:cubicBezTo>
                    <a:cubicBezTo>
                      <a:pt x="62" y="68"/>
                      <a:pt x="62" y="68"/>
                      <a:pt x="62" y="68"/>
                    </a:cubicBezTo>
                    <a:cubicBezTo>
                      <a:pt x="62" y="68"/>
                      <a:pt x="62" y="68"/>
                      <a:pt x="62" y="68"/>
                    </a:cubicBezTo>
                    <a:cubicBezTo>
                      <a:pt x="61" y="67"/>
                      <a:pt x="61" y="67"/>
                      <a:pt x="61" y="67"/>
                    </a:cubicBezTo>
                    <a:cubicBezTo>
                      <a:pt x="61" y="67"/>
                      <a:pt x="61" y="67"/>
                      <a:pt x="61" y="67"/>
                    </a:cubicBezTo>
                    <a:cubicBezTo>
                      <a:pt x="61" y="67"/>
                      <a:pt x="61" y="67"/>
                      <a:pt x="61" y="67"/>
                    </a:cubicBezTo>
                    <a:cubicBezTo>
                      <a:pt x="60" y="67"/>
                      <a:pt x="60" y="67"/>
                      <a:pt x="60" y="67"/>
                    </a:cubicBezTo>
                    <a:cubicBezTo>
                      <a:pt x="60" y="66"/>
                      <a:pt x="60" y="66"/>
                      <a:pt x="60" y="66"/>
                    </a:cubicBezTo>
                    <a:cubicBezTo>
                      <a:pt x="61" y="66"/>
                      <a:pt x="61" y="66"/>
                      <a:pt x="61" y="66"/>
                    </a:cubicBezTo>
                    <a:cubicBezTo>
                      <a:pt x="60" y="65"/>
                      <a:pt x="60" y="65"/>
                      <a:pt x="60" y="65"/>
                    </a:cubicBezTo>
                    <a:cubicBezTo>
                      <a:pt x="60" y="65"/>
                      <a:pt x="60" y="65"/>
                      <a:pt x="60" y="65"/>
                    </a:cubicBezTo>
                    <a:cubicBezTo>
                      <a:pt x="60" y="65"/>
                      <a:pt x="60" y="65"/>
                      <a:pt x="60" y="65"/>
                    </a:cubicBezTo>
                    <a:cubicBezTo>
                      <a:pt x="61" y="63"/>
                      <a:pt x="61" y="63"/>
                      <a:pt x="61" y="63"/>
                    </a:cubicBezTo>
                    <a:cubicBezTo>
                      <a:pt x="62" y="63"/>
                      <a:pt x="62" y="63"/>
                      <a:pt x="62" y="63"/>
                    </a:cubicBezTo>
                    <a:cubicBezTo>
                      <a:pt x="62" y="63"/>
                      <a:pt x="62" y="63"/>
                      <a:pt x="62" y="63"/>
                    </a:cubicBezTo>
                    <a:cubicBezTo>
                      <a:pt x="62" y="62"/>
                      <a:pt x="62" y="62"/>
                      <a:pt x="62" y="62"/>
                    </a:cubicBezTo>
                    <a:cubicBezTo>
                      <a:pt x="62" y="62"/>
                      <a:pt x="62" y="62"/>
                      <a:pt x="62" y="62"/>
                    </a:cubicBezTo>
                    <a:cubicBezTo>
                      <a:pt x="62" y="61"/>
                      <a:pt x="62" y="61"/>
                      <a:pt x="62" y="61"/>
                    </a:cubicBezTo>
                    <a:cubicBezTo>
                      <a:pt x="62" y="61"/>
                      <a:pt x="62" y="61"/>
                      <a:pt x="62" y="61"/>
                    </a:cubicBezTo>
                    <a:cubicBezTo>
                      <a:pt x="61" y="60"/>
                      <a:pt x="61" y="60"/>
                      <a:pt x="61" y="60"/>
                    </a:cubicBezTo>
                    <a:cubicBezTo>
                      <a:pt x="62" y="60"/>
                      <a:pt x="62" y="60"/>
                      <a:pt x="62" y="60"/>
                    </a:cubicBezTo>
                    <a:cubicBezTo>
                      <a:pt x="61" y="60"/>
                      <a:pt x="61" y="60"/>
                      <a:pt x="61" y="60"/>
                    </a:cubicBezTo>
                    <a:cubicBezTo>
                      <a:pt x="62" y="59"/>
                      <a:pt x="62" y="59"/>
                      <a:pt x="62" y="59"/>
                    </a:cubicBezTo>
                    <a:cubicBezTo>
                      <a:pt x="61" y="59"/>
                      <a:pt x="61" y="59"/>
                      <a:pt x="61" y="59"/>
                    </a:cubicBezTo>
                    <a:cubicBezTo>
                      <a:pt x="61" y="58"/>
                      <a:pt x="61" y="58"/>
                      <a:pt x="61" y="58"/>
                    </a:cubicBezTo>
                    <a:cubicBezTo>
                      <a:pt x="62" y="58"/>
                      <a:pt x="62" y="58"/>
                      <a:pt x="62" y="58"/>
                    </a:cubicBezTo>
                    <a:cubicBezTo>
                      <a:pt x="61" y="57"/>
                      <a:pt x="61" y="57"/>
                      <a:pt x="61" y="57"/>
                    </a:cubicBezTo>
                    <a:cubicBezTo>
                      <a:pt x="61" y="57"/>
                      <a:pt x="61" y="57"/>
                      <a:pt x="61" y="57"/>
                    </a:cubicBezTo>
                    <a:cubicBezTo>
                      <a:pt x="61" y="56"/>
                      <a:pt x="61" y="56"/>
                      <a:pt x="61" y="56"/>
                    </a:cubicBezTo>
                    <a:cubicBezTo>
                      <a:pt x="62" y="56"/>
                      <a:pt x="62" y="56"/>
                      <a:pt x="62" y="56"/>
                    </a:cubicBezTo>
                    <a:cubicBezTo>
                      <a:pt x="62" y="56"/>
                      <a:pt x="62" y="56"/>
                      <a:pt x="62" y="56"/>
                    </a:cubicBezTo>
                    <a:cubicBezTo>
                      <a:pt x="62" y="56"/>
                      <a:pt x="62" y="56"/>
                      <a:pt x="62" y="56"/>
                    </a:cubicBezTo>
                    <a:cubicBezTo>
                      <a:pt x="62" y="56"/>
                      <a:pt x="62" y="56"/>
                      <a:pt x="62" y="56"/>
                    </a:cubicBezTo>
                    <a:cubicBezTo>
                      <a:pt x="62" y="56"/>
                      <a:pt x="62" y="56"/>
                      <a:pt x="62" y="56"/>
                    </a:cubicBezTo>
                    <a:cubicBezTo>
                      <a:pt x="63" y="56"/>
                      <a:pt x="63" y="56"/>
                      <a:pt x="63" y="56"/>
                    </a:cubicBezTo>
                    <a:cubicBezTo>
                      <a:pt x="64" y="56"/>
                      <a:pt x="64" y="56"/>
                      <a:pt x="64" y="56"/>
                    </a:cubicBezTo>
                    <a:cubicBezTo>
                      <a:pt x="64" y="56"/>
                      <a:pt x="64" y="56"/>
                      <a:pt x="64" y="56"/>
                    </a:cubicBezTo>
                    <a:cubicBezTo>
                      <a:pt x="64" y="56"/>
                      <a:pt x="64" y="56"/>
                      <a:pt x="64" y="56"/>
                    </a:cubicBezTo>
                    <a:cubicBezTo>
                      <a:pt x="65" y="56"/>
                      <a:pt x="65" y="56"/>
                      <a:pt x="65" y="56"/>
                    </a:cubicBezTo>
                    <a:cubicBezTo>
                      <a:pt x="65" y="56"/>
                      <a:pt x="65" y="56"/>
                      <a:pt x="65" y="56"/>
                    </a:cubicBezTo>
                    <a:cubicBezTo>
                      <a:pt x="66" y="56"/>
                      <a:pt x="66" y="56"/>
                      <a:pt x="66" y="56"/>
                    </a:cubicBezTo>
                    <a:cubicBezTo>
                      <a:pt x="67" y="56"/>
                      <a:pt x="67" y="56"/>
                      <a:pt x="67" y="56"/>
                    </a:cubicBezTo>
                    <a:cubicBezTo>
                      <a:pt x="67" y="56"/>
                      <a:pt x="67" y="56"/>
                      <a:pt x="67" y="56"/>
                    </a:cubicBezTo>
                    <a:cubicBezTo>
                      <a:pt x="67" y="57"/>
                      <a:pt x="67" y="57"/>
                      <a:pt x="67" y="57"/>
                    </a:cubicBezTo>
                    <a:cubicBezTo>
                      <a:pt x="67" y="57"/>
                      <a:pt x="67" y="57"/>
                      <a:pt x="67" y="57"/>
                    </a:cubicBezTo>
                    <a:cubicBezTo>
                      <a:pt x="67" y="57"/>
                      <a:pt x="67" y="57"/>
                      <a:pt x="67" y="57"/>
                    </a:cubicBezTo>
                    <a:cubicBezTo>
                      <a:pt x="67" y="58"/>
                      <a:pt x="67" y="58"/>
                      <a:pt x="67" y="58"/>
                    </a:cubicBezTo>
                    <a:cubicBezTo>
                      <a:pt x="68" y="58"/>
                      <a:pt x="68" y="58"/>
                      <a:pt x="68" y="58"/>
                    </a:cubicBezTo>
                    <a:cubicBezTo>
                      <a:pt x="68" y="59"/>
                      <a:pt x="68" y="59"/>
                      <a:pt x="68" y="59"/>
                    </a:cubicBezTo>
                    <a:cubicBezTo>
                      <a:pt x="68" y="60"/>
                      <a:pt x="68" y="60"/>
                      <a:pt x="68" y="60"/>
                    </a:cubicBezTo>
                    <a:cubicBezTo>
                      <a:pt x="68" y="61"/>
                      <a:pt x="68" y="61"/>
                      <a:pt x="68" y="61"/>
                    </a:cubicBezTo>
                    <a:cubicBezTo>
                      <a:pt x="68" y="61"/>
                      <a:pt x="68" y="61"/>
                      <a:pt x="68" y="61"/>
                    </a:cubicBezTo>
                    <a:cubicBezTo>
                      <a:pt x="68" y="61"/>
                      <a:pt x="68" y="61"/>
                      <a:pt x="68" y="61"/>
                    </a:cubicBezTo>
                    <a:cubicBezTo>
                      <a:pt x="68" y="62"/>
                      <a:pt x="68" y="62"/>
                      <a:pt x="68" y="62"/>
                    </a:cubicBezTo>
                    <a:cubicBezTo>
                      <a:pt x="68" y="62"/>
                      <a:pt x="68" y="62"/>
                      <a:pt x="68" y="62"/>
                    </a:cubicBezTo>
                    <a:cubicBezTo>
                      <a:pt x="68" y="62"/>
                      <a:pt x="68" y="62"/>
                      <a:pt x="68" y="62"/>
                    </a:cubicBezTo>
                    <a:cubicBezTo>
                      <a:pt x="68" y="63"/>
                      <a:pt x="68" y="63"/>
                      <a:pt x="68" y="63"/>
                    </a:cubicBezTo>
                    <a:cubicBezTo>
                      <a:pt x="68" y="63"/>
                      <a:pt x="68" y="63"/>
                      <a:pt x="68" y="63"/>
                    </a:cubicBezTo>
                    <a:cubicBezTo>
                      <a:pt x="69" y="64"/>
                      <a:pt x="69" y="64"/>
                      <a:pt x="69" y="64"/>
                    </a:cubicBezTo>
                    <a:cubicBezTo>
                      <a:pt x="69" y="64"/>
                      <a:pt x="69" y="64"/>
                      <a:pt x="69" y="64"/>
                    </a:cubicBezTo>
                    <a:cubicBezTo>
                      <a:pt x="69" y="64"/>
                      <a:pt x="69" y="64"/>
                      <a:pt x="69" y="64"/>
                    </a:cubicBezTo>
                    <a:cubicBezTo>
                      <a:pt x="69" y="64"/>
                      <a:pt x="69" y="64"/>
                      <a:pt x="69" y="64"/>
                    </a:cubicBezTo>
                    <a:cubicBezTo>
                      <a:pt x="70" y="64"/>
                      <a:pt x="70" y="64"/>
                      <a:pt x="70" y="64"/>
                    </a:cubicBezTo>
                    <a:cubicBezTo>
                      <a:pt x="70" y="65"/>
                      <a:pt x="70" y="65"/>
                      <a:pt x="70" y="65"/>
                    </a:cubicBezTo>
                    <a:cubicBezTo>
                      <a:pt x="70" y="65"/>
                      <a:pt x="70" y="65"/>
                      <a:pt x="70" y="65"/>
                    </a:cubicBezTo>
                    <a:cubicBezTo>
                      <a:pt x="71" y="66"/>
                      <a:pt x="71" y="66"/>
                      <a:pt x="71" y="66"/>
                    </a:cubicBezTo>
                    <a:cubicBezTo>
                      <a:pt x="71" y="67"/>
                      <a:pt x="71" y="67"/>
                      <a:pt x="71" y="67"/>
                    </a:cubicBezTo>
                    <a:cubicBezTo>
                      <a:pt x="71" y="67"/>
                      <a:pt x="71" y="67"/>
                      <a:pt x="71" y="67"/>
                    </a:cubicBezTo>
                    <a:cubicBezTo>
                      <a:pt x="71" y="67"/>
                      <a:pt x="71" y="67"/>
                      <a:pt x="71" y="67"/>
                    </a:cubicBezTo>
                    <a:cubicBezTo>
                      <a:pt x="71" y="68"/>
                      <a:pt x="71" y="68"/>
                      <a:pt x="71" y="68"/>
                    </a:cubicBezTo>
                    <a:cubicBezTo>
                      <a:pt x="71" y="68"/>
                      <a:pt x="71" y="68"/>
                      <a:pt x="71" y="68"/>
                    </a:cubicBezTo>
                    <a:cubicBezTo>
                      <a:pt x="71" y="69"/>
                      <a:pt x="71" y="69"/>
                      <a:pt x="71" y="69"/>
                    </a:cubicBezTo>
                    <a:cubicBezTo>
                      <a:pt x="72" y="70"/>
                      <a:pt x="72" y="70"/>
                      <a:pt x="72" y="70"/>
                    </a:cubicBezTo>
                    <a:cubicBezTo>
                      <a:pt x="72" y="70"/>
                      <a:pt x="72" y="70"/>
                      <a:pt x="72" y="70"/>
                    </a:cubicBezTo>
                    <a:cubicBezTo>
                      <a:pt x="72" y="71"/>
                      <a:pt x="72" y="71"/>
                      <a:pt x="72" y="71"/>
                    </a:cubicBezTo>
                    <a:cubicBezTo>
                      <a:pt x="73" y="71"/>
                      <a:pt x="73" y="71"/>
                      <a:pt x="73" y="71"/>
                    </a:cubicBezTo>
                    <a:cubicBezTo>
                      <a:pt x="72" y="72"/>
                      <a:pt x="72" y="72"/>
                      <a:pt x="72" y="72"/>
                    </a:cubicBezTo>
                    <a:cubicBezTo>
                      <a:pt x="73" y="72"/>
                      <a:pt x="73" y="72"/>
                      <a:pt x="73" y="72"/>
                    </a:cubicBezTo>
                    <a:cubicBezTo>
                      <a:pt x="73" y="73"/>
                      <a:pt x="73" y="73"/>
                      <a:pt x="73" y="73"/>
                    </a:cubicBezTo>
                    <a:cubicBezTo>
                      <a:pt x="74" y="74"/>
                      <a:pt x="74" y="74"/>
                      <a:pt x="74" y="74"/>
                    </a:cubicBezTo>
                    <a:cubicBezTo>
                      <a:pt x="74" y="74"/>
                      <a:pt x="74" y="74"/>
                      <a:pt x="74" y="74"/>
                    </a:cubicBezTo>
                    <a:cubicBezTo>
                      <a:pt x="74" y="74"/>
                      <a:pt x="74" y="74"/>
                      <a:pt x="74" y="74"/>
                    </a:cubicBezTo>
                    <a:cubicBezTo>
                      <a:pt x="75" y="74"/>
                      <a:pt x="75" y="74"/>
                      <a:pt x="75" y="74"/>
                    </a:cubicBezTo>
                    <a:cubicBezTo>
                      <a:pt x="75" y="75"/>
                      <a:pt x="75" y="75"/>
                      <a:pt x="75" y="75"/>
                    </a:cubicBezTo>
                    <a:cubicBezTo>
                      <a:pt x="75" y="75"/>
                      <a:pt x="75" y="75"/>
                      <a:pt x="75" y="75"/>
                    </a:cubicBezTo>
                    <a:cubicBezTo>
                      <a:pt x="75" y="75"/>
                      <a:pt x="75" y="75"/>
                      <a:pt x="75" y="75"/>
                    </a:cubicBezTo>
                    <a:cubicBezTo>
                      <a:pt x="75" y="76"/>
                      <a:pt x="75" y="76"/>
                      <a:pt x="75" y="76"/>
                    </a:cubicBezTo>
                    <a:cubicBezTo>
                      <a:pt x="75" y="76"/>
                      <a:pt x="75" y="76"/>
                      <a:pt x="75" y="76"/>
                    </a:cubicBezTo>
                    <a:cubicBezTo>
                      <a:pt x="75" y="77"/>
                      <a:pt x="75" y="77"/>
                      <a:pt x="75" y="77"/>
                    </a:cubicBezTo>
                    <a:cubicBezTo>
                      <a:pt x="76" y="77"/>
                      <a:pt x="76" y="77"/>
                      <a:pt x="76" y="77"/>
                    </a:cubicBezTo>
                    <a:cubicBezTo>
                      <a:pt x="76" y="78"/>
                      <a:pt x="76" y="78"/>
                      <a:pt x="76" y="78"/>
                    </a:cubicBezTo>
                    <a:cubicBezTo>
                      <a:pt x="76" y="78"/>
                      <a:pt x="76" y="78"/>
                      <a:pt x="76" y="78"/>
                    </a:cubicBezTo>
                    <a:cubicBezTo>
                      <a:pt x="76" y="79"/>
                      <a:pt x="76" y="79"/>
                      <a:pt x="76" y="79"/>
                    </a:cubicBezTo>
                    <a:cubicBezTo>
                      <a:pt x="75" y="79"/>
                      <a:pt x="75" y="79"/>
                      <a:pt x="75" y="79"/>
                    </a:cubicBezTo>
                    <a:cubicBezTo>
                      <a:pt x="75" y="79"/>
                      <a:pt x="75" y="79"/>
                      <a:pt x="75" y="79"/>
                    </a:cubicBezTo>
                    <a:cubicBezTo>
                      <a:pt x="75" y="80"/>
                      <a:pt x="75" y="80"/>
                      <a:pt x="75" y="80"/>
                    </a:cubicBezTo>
                    <a:cubicBezTo>
                      <a:pt x="75" y="80"/>
                      <a:pt x="75" y="80"/>
                      <a:pt x="75" y="80"/>
                    </a:cubicBezTo>
                    <a:cubicBezTo>
                      <a:pt x="75" y="81"/>
                      <a:pt x="75" y="81"/>
                      <a:pt x="75" y="81"/>
                    </a:cubicBezTo>
                    <a:cubicBezTo>
                      <a:pt x="75" y="80"/>
                      <a:pt x="75" y="80"/>
                      <a:pt x="75" y="80"/>
                    </a:cubicBezTo>
                    <a:cubicBezTo>
                      <a:pt x="75" y="81"/>
                      <a:pt x="75" y="81"/>
                      <a:pt x="75" y="81"/>
                    </a:cubicBezTo>
                    <a:cubicBezTo>
                      <a:pt x="75" y="81"/>
                      <a:pt x="75" y="81"/>
                      <a:pt x="75" y="81"/>
                    </a:cubicBezTo>
                    <a:cubicBezTo>
                      <a:pt x="75" y="82"/>
                      <a:pt x="75" y="82"/>
                      <a:pt x="75" y="82"/>
                    </a:cubicBezTo>
                    <a:cubicBezTo>
                      <a:pt x="75" y="82"/>
                      <a:pt x="75" y="82"/>
                      <a:pt x="75" y="82"/>
                    </a:cubicBezTo>
                    <a:cubicBezTo>
                      <a:pt x="74" y="82"/>
                      <a:pt x="74" y="82"/>
                      <a:pt x="74" y="82"/>
                    </a:cubicBezTo>
                    <a:cubicBezTo>
                      <a:pt x="74" y="82"/>
                      <a:pt x="74" y="82"/>
                      <a:pt x="74" y="82"/>
                    </a:cubicBezTo>
                    <a:cubicBezTo>
                      <a:pt x="75" y="83"/>
                      <a:pt x="75" y="83"/>
                      <a:pt x="75" y="83"/>
                    </a:cubicBezTo>
                    <a:cubicBezTo>
                      <a:pt x="75" y="83"/>
                      <a:pt x="75" y="83"/>
                      <a:pt x="75" y="83"/>
                    </a:cubicBezTo>
                    <a:cubicBezTo>
                      <a:pt x="74" y="83"/>
                      <a:pt x="74" y="83"/>
                      <a:pt x="74" y="83"/>
                    </a:cubicBezTo>
                    <a:cubicBezTo>
                      <a:pt x="74" y="84"/>
                      <a:pt x="74" y="84"/>
                      <a:pt x="74" y="84"/>
                    </a:cubicBezTo>
                    <a:cubicBezTo>
                      <a:pt x="73" y="84"/>
                      <a:pt x="73" y="84"/>
                      <a:pt x="73" y="84"/>
                    </a:cubicBezTo>
                    <a:cubicBezTo>
                      <a:pt x="73" y="83"/>
                      <a:pt x="73" y="83"/>
                      <a:pt x="73" y="83"/>
                    </a:cubicBezTo>
                    <a:cubicBezTo>
                      <a:pt x="73" y="83"/>
                      <a:pt x="73" y="83"/>
                      <a:pt x="73" y="83"/>
                    </a:cubicBezTo>
                    <a:cubicBezTo>
                      <a:pt x="73" y="83"/>
                      <a:pt x="73" y="83"/>
                      <a:pt x="73" y="83"/>
                    </a:cubicBezTo>
                    <a:cubicBezTo>
                      <a:pt x="73" y="83"/>
                      <a:pt x="73" y="83"/>
                      <a:pt x="73" y="83"/>
                    </a:cubicBezTo>
                    <a:cubicBezTo>
                      <a:pt x="73" y="83"/>
                      <a:pt x="73" y="83"/>
                      <a:pt x="73" y="83"/>
                    </a:cubicBezTo>
                    <a:cubicBezTo>
                      <a:pt x="73" y="83"/>
                      <a:pt x="73" y="83"/>
                      <a:pt x="73" y="83"/>
                    </a:cubicBezTo>
                    <a:cubicBezTo>
                      <a:pt x="72" y="82"/>
                      <a:pt x="72" y="82"/>
                      <a:pt x="72" y="82"/>
                    </a:cubicBezTo>
                    <a:cubicBezTo>
                      <a:pt x="71" y="83"/>
                      <a:pt x="71" y="83"/>
                      <a:pt x="71" y="83"/>
                    </a:cubicBezTo>
                    <a:cubicBezTo>
                      <a:pt x="70" y="83"/>
                      <a:pt x="70" y="83"/>
                      <a:pt x="70" y="83"/>
                    </a:cubicBezTo>
                    <a:cubicBezTo>
                      <a:pt x="70" y="83"/>
                      <a:pt x="70" y="83"/>
                      <a:pt x="70" y="83"/>
                    </a:cubicBezTo>
                    <a:cubicBezTo>
                      <a:pt x="69" y="83"/>
                      <a:pt x="69" y="83"/>
                      <a:pt x="69" y="83"/>
                    </a:cubicBezTo>
                    <a:cubicBezTo>
                      <a:pt x="70" y="83"/>
                      <a:pt x="70" y="83"/>
                      <a:pt x="70" y="83"/>
                    </a:cubicBezTo>
                    <a:cubicBezTo>
                      <a:pt x="70" y="84"/>
                      <a:pt x="70" y="84"/>
                      <a:pt x="70" y="84"/>
                    </a:cubicBezTo>
                    <a:cubicBezTo>
                      <a:pt x="70" y="83"/>
                      <a:pt x="70" y="83"/>
                      <a:pt x="70" y="83"/>
                    </a:cubicBezTo>
                    <a:cubicBezTo>
                      <a:pt x="71" y="83"/>
                      <a:pt x="71" y="83"/>
                      <a:pt x="71" y="83"/>
                    </a:cubicBezTo>
                    <a:cubicBezTo>
                      <a:pt x="71" y="84"/>
                      <a:pt x="71" y="84"/>
                      <a:pt x="71" y="84"/>
                    </a:cubicBezTo>
                    <a:cubicBezTo>
                      <a:pt x="71" y="84"/>
                      <a:pt x="71" y="84"/>
                      <a:pt x="71" y="84"/>
                    </a:cubicBezTo>
                    <a:cubicBezTo>
                      <a:pt x="73" y="84"/>
                      <a:pt x="73" y="84"/>
                      <a:pt x="73" y="84"/>
                    </a:cubicBezTo>
                    <a:cubicBezTo>
                      <a:pt x="74" y="85"/>
                      <a:pt x="74" y="85"/>
                      <a:pt x="74" y="85"/>
                    </a:cubicBezTo>
                    <a:cubicBezTo>
                      <a:pt x="74" y="84"/>
                      <a:pt x="74" y="84"/>
                      <a:pt x="74" y="84"/>
                    </a:cubicBezTo>
                    <a:cubicBezTo>
                      <a:pt x="75" y="84"/>
                      <a:pt x="75" y="84"/>
                      <a:pt x="75" y="84"/>
                    </a:cubicBezTo>
                    <a:cubicBezTo>
                      <a:pt x="75" y="85"/>
                      <a:pt x="75" y="85"/>
                      <a:pt x="75" y="85"/>
                    </a:cubicBezTo>
                    <a:cubicBezTo>
                      <a:pt x="76" y="85"/>
                      <a:pt x="76" y="85"/>
                      <a:pt x="76" y="85"/>
                    </a:cubicBezTo>
                    <a:cubicBezTo>
                      <a:pt x="77" y="84"/>
                      <a:pt x="77" y="84"/>
                      <a:pt x="77" y="84"/>
                    </a:cubicBezTo>
                    <a:cubicBezTo>
                      <a:pt x="77" y="84"/>
                      <a:pt x="77" y="84"/>
                      <a:pt x="77" y="84"/>
                    </a:cubicBezTo>
                    <a:cubicBezTo>
                      <a:pt x="76" y="84"/>
                      <a:pt x="76" y="84"/>
                      <a:pt x="76" y="84"/>
                    </a:cubicBezTo>
                    <a:cubicBezTo>
                      <a:pt x="76" y="83"/>
                      <a:pt x="76" y="83"/>
                      <a:pt x="76" y="83"/>
                    </a:cubicBezTo>
                    <a:cubicBezTo>
                      <a:pt x="77" y="83"/>
                      <a:pt x="77" y="83"/>
                      <a:pt x="77" y="83"/>
                    </a:cubicBezTo>
                    <a:cubicBezTo>
                      <a:pt x="77" y="83"/>
                      <a:pt x="77" y="83"/>
                      <a:pt x="77" y="83"/>
                    </a:cubicBezTo>
                    <a:cubicBezTo>
                      <a:pt x="77" y="82"/>
                      <a:pt x="77" y="82"/>
                      <a:pt x="77" y="82"/>
                    </a:cubicBezTo>
                    <a:cubicBezTo>
                      <a:pt x="78" y="82"/>
                      <a:pt x="78" y="82"/>
                      <a:pt x="78" y="82"/>
                    </a:cubicBezTo>
                    <a:cubicBezTo>
                      <a:pt x="78" y="81"/>
                      <a:pt x="78" y="81"/>
                      <a:pt x="78" y="81"/>
                    </a:cubicBezTo>
                    <a:cubicBezTo>
                      <a:pt x="78" y="80"/>
                      <a:pt x="78" y="80"/>
                      <a:pt x="78" y="80"/>
                    </a:cubicBezTo>
                    <a:cubicBezTo>
                      <a:pt x="78" y="80"/>
                      <a:pt x="78" y="80"/>
                      <a:pt x="78" y="80"/>
                    </a:cubicBezTo>
                    <a:cubicBezTo>
                      <a:pt x="78" y="79"/>
                      <a:pt x="78" y="79"/>
                      <a:pt x="78" y="79"/>
                    </a:cubicBezTo>
                    <a:cubicBezTo>
                      <a:pt x="78" y="78"/>
                      <a:pt x="78" y="78"/>
                      <a:pt x="78" y="78"/>
                    </a:cubicBezTo>
                    <a:cubicBezTo>
                      <a:pt x="79" y="78"/>
                      <a:pt x="79" y="78"/>
                      <a:pt x="79" y="78"/>
                    </a:cubicBezTo>
                    <a:cubicBezTo>
                      <a:pt x="78" y="76"/>
                      <a:pt x="78" y="76"/>
                      <a:pt x="78" y="76"/>
                    </a:cubicBezTo>
                    <a:cubicBezTo>
                      <a:pt x="77" y="75"/>
                      <a:pt x="77" y="75"/>
                      <a:pt x="77" y="75"/>
                    </a:cubicBezTo>
                    <a:cubicBezTo>
                      <a:pt x="77" y="75"/>
                      <a:pt x="77" y="75"/>
                      <a:pt x="77" y="75"/>
                    </a:cubicBezTo>
                    <a:cubicBezTo>
                      <a:pt x="77" y="74"/>
                      <a:pt x="77" y="74"/>
                      <a:pt x="77" y="74"/>
                    </a:cubicBezTo>
                    <a:cubicBezTo>
                      <a:pt x="77" y="73"/>
                      <a:pt x="77" y="73"/>
                      <a:pt x="77" y="73"/>
                    </a:cubicBezTo>
                    <a:cubicBezTo>
                      <a:pt x="78" y="73"/>
                      <a:pt x="78" y="73"/>
                      <a:pt x="78" y="73"/>
                    </a:cubicBezTo>
                    <a:cubicBezTo>
                      <a:pt x="78" y="73"/>
                      <a:pt x="78" y="73"/>
                      <a:pt x="78" y="73"/>
                    </a:cubicBezTo>
                    <a:cubicBezTo>
                      <a:pt x="79" y="72"/>
                      <a:pt x="79" y="72"/>
                      <a:pt x="79" y="72"/>
                    </a:cubicBezTo>
                    <a:cubicBezTo>
                      <a:pt x="80" y="72"/>
                      <a:pt x="80" y="72"/>
                      <a:pt x="80" y="72"/>
                    </a:cubicBezTo>
                    <a:cubicBezTo>
                      <a:pt x="80" y="73"/>
                      <a:pt x="80" y="73"/>
                      <a:pt x="80" y="73"/>
                    </a:cubicBezTo>
                    <a:cubicBezTo>
                      <a:pt x="80" y="73"/>
                      <a:pt x="80" y="73"/>
                      <a:pt x="80" y="73"/>
                    </a:cubicBezTo>
                    <a:cubicBezTo>
                      <a:pt x="81" y="74"/>
                      <a:pt x="81" y="74"/>
                      <a:pt x="81" y="74"/>
                    </a:cubicBezTo>
                    <a:cubicBezTo>
                      <a:pt x="81" y="74"/>
                      <a:pt x="81" y="74"/>
                      <a:pt x="81" y="74"/>
                    </a:cubicBezTo>
                    <a:cubicBezTo>
                      <a:pt x="81" y="74"/>
                      <a:pt x="81" y="74"/>
                      <a:pt x="81" y="74"/>
                    </a:cubicBezTo>
                    <a:cubicBezTo>
                      <a:pt x="82" y="74"/>
                      <a:pt x="82" y="74"/>
                      <a:pt x="82" y="74"/>
                    </a:cubicBezTo>
                    <a:cubicBezTo>
                      <a:pt x="82" y="75"/>
                      <a:pt x="82" y="75"/>
                      <a:pt x="82" y="75"/>
                    </a:cubicBezTo>
                    <a:cubicBezTo>
                      <a:pt x="82" y="75"/>
                      <a:pt x="82" y="75"/>
                      <a:pt x="82" y="75"/>
                    </a:cubicBezTo>
                    <a:cubicBezTo>
                      <a:pt x="82" y="76"/>
                      <a:pt x="82" y="76"/>
                      <a:pt x="82" y="76"/>
                    </a:cubicBezTo>
                    <a:cubicBezTo>
                      <a:pt x="83" y="76"/>
                      <a:pt x="83" y="76"/>
                      <a:pt x="83" y="76"/>
                    </a:cubicBezTo>
                    <a:cubicBezTo>
                      <a:pt x="83" y="77"/>
                      <a:pt x="83" y="77"/>
                      <a:pt x="83" y="77"/>
                    </a:cubicBezTo>
                    <a:cubicBezTo>
                      <a:pt x="83" y="77"/>
                      <a:pt x="83" y="77"/>
                      <a:pt x="83" y="77"/>
                    </a:cubicBezTo>
                    <a:cubicBezTo>
                      <a:pt x="83" y="77"/>
                      <a:pt x="83" y="77"/>
                      <a:pt x="83" y="77"/>
                    </a:cubicBezTo>
                    <a:cubicBezTo>
                      <a:pt x="83" y="77"/>
                      <a:pt x="83" y="77"/>
                      <a:pt x="83" y="77"/>
                    </a:cubicBezTo>
                    <a:cubicBezTo>
                      <a:pt x="84" y="78"/>
                      <a:pt x="84" y="78"/>
                      <a:pt x="84" y="78"/>
                    </a:cubicBezTo>
                    <a:cubicBezTo>
                      <a:pt x="85" y="78"/>
                      <a:pt x="85" y="78"/>
                      <a:pt x="85" y="78"/>
                    </a:cubicBezTo>
                    <a:cubicBezTo>
                      <a:pt x="85" y="78"/>
                      <a:pt x="85" y="78"/>
                      <a:pt x="85" y="78"/>
                    </a:cubicBezTo>
                    <a:cubicBezTo>
                      <a:pt x="85" y="78"/>
                      <a:pt x="85" y="78"/>
                      <a:pt x="85" y="78"/>
                    </a:cubicBezTo>
                    <a:cubicBezTo>
                      <a:pt x="86" y="77"/>
                      <a:pt x="86" y="77"/>
                      <a:pt x="86" y="77"/>
                    </a:cubicBezTo>
                    <a:cubicBezTo>
                      <a:pt x="86" y="77"/>
                      <a:pt x="86" y="77"/>
                      <a:pt x="86" y="77"/>
                    </a:cubicBezTo>
                    <a:cubicBezTo>
                      <a:pt x="86" y="77"/>
                      <a:pt x="86" y="77"/>
                      <a:pt x="86" y="77"/>
                    </a:cubicBezTo>
                    <a:cubicBezTo>
                      <a:pt x="85" y="77"/>
                      <a:pt x="85" y="77"/>
                      <a:pt x="85" y="77"/>
                    </a:cubicBezTo>
                    <a:cubicBezTo>
                      <a:pt x="85" y="77"/>
                      <a:pt x="85" y="77"/>
                      <a:pt x="85" y="77"/>
                    </a:cubicBezTo>
                    <a:cubicBezTo>
                      <a:pt x="85" y="77"/>
                      <a:pt x="85" y="77"/>
                      <a:pt x="85" y="77"/>
                    </a:cubicBezTo>
                    <a:cubicBezTo>
                      <a:pt x="84" y="77"/>
                      <a:pt x="84" y="77"/>
                      <a:pt x="84" y="77"/>
                    </a:cubicBezTo>
                    <a:cubicBezTo>
                      <a:pt x="84" y="77"/>
                      <a:pt x="84" y="77"/>
                      <a:pt x="84" y="77"/>
                    </a:cubicBezTo>
                    <a:cubicBezTo>
                      <a:pt x="83" y="77"/>
                      <a:pt x="83" y="77"/>
                      <a:pt x="83" y="77"/>
                    </a:cubicBezTo>
                    <a:cubicBezTo>
                      <a:pt x="83" y="77"/>
                      <a:pt x="83" y="77"/>
                      <a:pt x="83" y="77"/>
                    </a:cubicBezTo>
                    <a:cubicBezTo>
                      <a:pt x="83" y="76"/>
                      <a:pt x="83" y="76"/>
                      <a:pt x="83" y="76"/>
                    </a:cubicBezTo>
                    <a:cubicBezTo>
                      <a:pt x="83" y="76"/>
                      <a:pt x="83" y="76"/>
                      <a:pt x="83" y="76"/>
                    </a:cubicBezTo>
                    <a:cubicBezTo>
                      <a:pt x="83" y="76"/>
                      <a:pt x="83" y="76"/>
                      <a:pt x="83" y="76"/>
                    </a:cubicBezTo>
                    <a:cubicBezTo>
                      <a:pt x="83" y="75"/>
                      <a:pt x="83" y="75"/>
                      <a:pt x="83" y="75"/>
                    </a:cubicBezTo>
                    <a:cubicBezTo>
                      <a:pt x="83" y="75"/>
                      <a:pt x="83" y="75"/>
                      <a:pt x="83" y="75"/>
                    </a:cubicBezTo>
                    <a:cubicBezTo>
                      <a:pt x="84" y="74"/>
                      <a:pt x="84" y="74"/>
                      <a:pt x="84" y="74"/>
                    </a:cubicBezTo>
                    <a:cubicBezTo>
                      <a:pt x="83" y="74"/>
                      <a:pt x="83" y="74"/>
                      <a:pt x="83" y="74"/>
                    </a:cubicBezTo>
                    <a:cubicBezTo>
                      <a:pt x="83" y="74"/>
                      <a:pt x="83" y="74"/>
                      <a:pt x="83" y="74"/>
                    </a:cubicBezTo>
                    <a:cubicBezTo>
                      <a:pt x="83" y="74"/>
                      <a:pt x="83" y="74"/>
                      <a:pt x="83" y="74"/>
                    </a:cubicBezTo>
                    <a:cubicBezTo>
                      <a:pt x="83" y="73"/>
                      <a:pt x="83" y="73"/>
                      <a:pt x="83" y="73"/>
                    </a:cubicBezTo>
                    <a:cubicBezTo>
                      <a:pt x="82" y="73"/>
                      <a:pt x="82" y="73"/>
                      <a:pt x="82" y="73"/>
                    </a:cubicBezTo>
                    <a:cubicBezTo>
                      <a:pt x="82" y="73"/>
                      <a:pt x="82" y="73"/>
                      <a:pt x="82" y="73"/>
                    </a:cubicBezTo>
                    <a:cubicBezTo>
                      <a:pt x="82" y="72"/>
                      <a:pt x="82" y="72"/>
                      <a:pt x="82" y="72"/>
                    </a:cubicBezTo>
                    <a:cubicBezTo>
                      <a:pt x="81" y="72"/>
                      <a:pt x="81" y="72"/>
                      <a:pt x="81" y="72"/>
                    </a:cubicBezTo>
                    <a:cubicBezTo>
                      <a:pt x="80" y="72"/>
                      <a:pt x="80" y="72"/>
                      <a:pt x="80" y="72"/>
                    </a:cubicBezTo>
                    <a:cubicBezTo>
                      <a:pt x="80" y="71"/>
                      <a:pt x="80" y="71"/>
                      <a:pt x="80" y="71"/>
                    </a:cubicBezTo>
                    <a:cubicBezTo>
                      <a:pt x="79" y="71"/>
                      <a:pt x="79" y="71"/>
                      <a:pt x="79" y="71"/>
                    </a:cubicBezTo>
                    <a:cubicBezTo>
                      <a:pt x="79" y="71"/>
                      <a:pt x="79" y="71"/>
                      <a:pt x="79" y="71"/>
                    </a:cubicBezTo>
                    <a:cubicBezTo>
                      <a:pt x="78" y="71"/>
                      <a:pt x="78" y="71"/>
                      <a:pt x="78" y="71"/>
                    </a:cubicBezTo>
                    <a:cubicBezTo>
                      <a:pt x="78" y="71"/>
                      <a:pt x="78" y="71"/>
                      <a:pt x="78" y="71"/>
                    </a:cubicBezTo>
                    <a:cubicBezTo>
                      <a:pt x="77" y="71"/>
                      <a:pt x="77" y="71"/>
                      <a:pt x="77" y="71"/>
                    </a:cubicBezTo>
                    <a:cubicBezTo>
                      <a:pt x="77" y="72"/>
                      <a:pt x="77" y="72"/>
                      <a:pt x="77" y="72"/>
                    </a:cubicBezTo>
                    <a:cubicBezTo>
                      <a:pt x="77" y="72"/>
                      <a:pt x="77" y="72"/>
                      <a:pt x="77" y="72"/>
                    </a:cubicBezTo>
                    <a:cubicBezTo>
                      <a:pt x="76" y="72"/>
                      <a:pt x="76" y="72"/>
                      <a:pt x="76" y="72"/>
                    </a:cubicBezTo>
                    <a:cubicBezTo>
                      <a:pt x="75" y="72"/>
                      <a:pt x="75" y="72"/>
                      <a:pt x="75" y="72"/>
                    </a:cubicBezTo>
                    <a:cubicBezTo>
                      <a:pt x="75" y="72"/>
                      <a:pt x="75" y="72"/>
                      <a:pt x="75" y="72"/>
                    </a:cubicBezTo>
                    <a:cubicBezTo>
                      <a:pt x="75" y="72"/>
                      <a:pt x="75" y="72"/>
                      <a:pt x="75" y="72"/>
                    </a:cubicBezTo>
                    <a:cubicBezTo>
                      <a:pt x="75" y="71"/>
                      <a:pt x="75" y="71"/>
                      <a:pt x="75" y="71"/>
                    </a:cubicBezTo>
                    <a:cubicBezTo>
                      <a:pt x="75" y="71"/>
                      <a:pt x="75" y="71"/>
                      <a:pt x="75" y="71"/>
                    </a:cubicBezTo>
                    <a:cubicBezTo>
                      <a:pt x="74" y="70"/>
                      <a:pt x="74" y="70"/>
                      <a:pt x="74" y="70"/>
                    </a:cubicBezTo>
                    <a:cubicBezTo>
                      <a:pt x="73" y="70"/>
                      <a:pt x="73" y="70"/>
                      <a:pt x="73" y="70"/>
                    </a:cubicBezTo>
                    <a:cubicBezTo>
                      <a:pt x="74" y="69"/>
                      <a:pt x="74" y="69"/>
                      <a:pt x="74" y="69"/>
                    </a:cubicBezTo>
                    <a:cubicBezTo>
                      <a:pt x="73" y="68"/>
                      <a:pt x="73" y="68"/>
                      <a:pt x="73" y="68"/>
                    </a:cubicBezTo>
                    <a:cubicBezTo>
                      <a:pt x="73" y="67"/>
                      <a:pt x="73" y="67"/>
                      <a:pt x="73" y="67"/>
                    </a:cubicBezTo>
                    <a:cubicBezTo>
                      <a:pt x="73" y="66"/>
                      <a:pt x="73" y="66"/>
                      <a:pt x="73" y="66"/>
                    </a:cubicBezTo>
                    <a:cubicBezTo>
                      <a:pt x="73" y="65"/>
                      <a:pt x="73" y="65"/>
                      <a:pt x="73" y="65"/>
                    </a:cubicBezTo>
                    <a:cubicBezTo>
                      <a:pt x="72" y="65"/>
                      <a:pt x="72" y="65"/>
                      <a:pt x="72" y="65"/>
                    </a:cubicBezTo>
                    <a:cubicBezTo>
                      <a:pt x="72" y="65"/>
                      <a:pt x="72" y="65"/>
                      <a:pt x="72" y="65"/>
                    </a:cubicBezTo>
                    <a:cubicBezTo>
                      <a:pt x="72" y="64"/>
                      <a:pt x="72" y="64"/>
                      <a:pt x="72" y="64"/>
                    </a:cubicBezTo>
                    <a:cubicBezTo>
                      <a:pt x="71" y="63"/>
                      <a:pt x="71" y="63"/>
                      <a:pt x="71" y="63"/>
                    </a:cubicBezTo>
                    <a:cubicBezTo>
                      <a:pt x="70" y="63"/>
                      <a:pt x="70" y="63"/>
                      <a:pt x="70" y="63"/>
                    </a:cubicBezTo>
                    <a:cubicBezTo>
                      <a:pt x="70" y="62"/>
                      <a:pt x="70" y="62"/>
                      <a:pt x="70" y="62"/>
                    </a:cubicBezTo>
                    <a:cubicBezTo>
                      <a:pt x="70" y="62"/>
                      <a:pt x="70" y="62"/>
                      <a:pt x="70" y="62"/>
                    </a:cubicBezTo>
                    <a:cubicBezTo>
                      <a:pt x="70" y="61"/>
                      <a:pt x="70" y="61"/>
                      <a:pt x="70" y="61"/>
                    </a:cubicBezTo>
                    <a:cubicBezTo>
                      <a:pt x="70" y="61"/>
                      <a:pt x="70" y="61"/>
                      <a:pt x="70" y="61"/>
                    </a:cubicBezTo>
                    <a:cubicBezTo>
                      <a:pt x="70" y="60"/>
                      <a:pt x="70" y="60"/>
                      <a:pt x="70" y="60"/>
                    </a:cubicBezTo>
                    <a:cubicBezTo>
                      <a:pt x="70" y="60"/>
                      <a:pt x="70" y="60"/>
                      <a:pt x="70" y="60"/>
                    </a:cubicBezTo>
                    <a:cubicBezTo>
                      <a:pt x="71" y="59"/>
                      <a:pt x="71" y="59"/>
                      <a:pt x="71" y="59"/>
                    </a:cubicBezTo>
                    <a:cubicBezTo>
                      <a:pt x="71" y="58"/>
                      <a:pt x="71" y="58"/>
                      <a:pt x="71" y="58"/>
                    </a:cubicBezTo>
                    <a:cubicBezTo>
                      <a:pt x="71" y="57"/>
                      <a:pt x="71" y="57"/>
                      <a:pt x="71" y="57"/>
                    </a:cubicBezTo>
                    <a:cubicBezTo>
                      <a:pt x="70" y="55"/>
                      <a:pt x="70" y="55"/>
                      <a:pt x="70" y="55"/>
                    </a:cubicBezTo>
                    <a:cubicBezTo>
                      <a:pt x="70" y="55"/>
                      <a:pt x="70" y="55"/>
                      <a:pt x="70" y="55"/>
                    </a:cubicBezTo>
                    <a:cubicBezTo>
                      <a:pt x="71" y="56"/>
                      <a:pt x="71" y="56"/>
                      <a:pt x="71" y="56"/>
                    </a:cubicBezTo>
                    <a:cubicBezTo>
                      <a:pt x="71" y="56"/>
                      <a:pt x="71" y="56"/>
                      <a:pt x="71" y="56"/>
                    </a:cubicBezTo>
                    <a:cubicBezTo>
                      <a:pt x="71" y="56"/>
                      <a:pt x="71" y="56"/>
                      <a:pt x="71" y="56"/>
                    </a:cubicBezTo>
                    <a:cubicBezTo>
                      <a:pt x="71" y="56"/>
                      <a:pt x="71" y="56"/>
                      <a:pt x="71" y="56"/>
                    </a:cubicBezTo>
                    <a:cubicBezTo>
                      <a:pt x="72" y="57"/>
                      <a:pt x="72" y="57"/>
                      <a:pt x="72" y="57"/>
                    </a:cubicBezTo>
                    <a:cubicBezTo>
                      <a:pt x="72" y="58"/>
                      <a:pt x="72" y="58"/>
                      <a:pt x="72" y="58"/>
                    </a:cubicBezTo>
                    <a:cubicBezTo>
                      <a:pt x="72" y="59"/>
                      <a:pt x="72" y="59"/>
                      <a:pt x="72" y="59"/>
                    </a:cubicBezTo>
                    <a:cubicBezTo>
                      <a:pt x="72" y="59"/>
                      <a:pt x="72" y="59"/>
                      <a:pt x="72" y="59"/>
                    </a:cubicBezTo>
                    <a:cubicBezTo>
                      <a:pt x="72" y="60"/>
                      <a:pt x="72" y="60"/>
                      <a:pt x="72" y="60"/>
                    </a:cubicBezTo>
                    <a:cubicBezTo>
                      <a:pt x="72" y="60"/>
                      <a:pt x="72" y="60"/>
                      <a:pt x="72" y="60"/>
                    </a:cubicBezTo>
                    <a:cubicBezTo>
                      <a:pt x="73" y="61"/>
                      <a:pt x="73" y="61"/>
                      <a:pt x="73" y="61"/>
                    </a:cubicBezTo>
                    <a:cubicBezTo>
                      <a:pt x="73" y="61"/>
                      <a:pt x="73" y="61"/>
                      <a:pt x="73" y="61"/>
                    </a:cubicBezTo>
                    <a:cubicBezTo>
                      <a:pt x="73" y="61"/>
                      <a:pt x="73" y="61"/>
                      <a:pt x="73" y="61"/>
                    </a:cubicBezTo>
                    <a:cubicBezTo>
                      <a:pt x="73" y="62"/>
                      <a:pt x="73" y="62"/>
                      <a:pt x="73" y="62"/>
                    </a:cubicBezTo>
                    <a:cubicBezTo>
                      <a:pt x="73" y="62"/>
                      <a:pt x="73" y="62"/>
                      <a:pt x="73" y="62"/>
                    </a:cubicBezTo>
                    <a:cubicBezTo>
                      <a:pt x="73" y="62"/>
                      <a:pt x="73" y="62"/>
                      <a:pt x="73" y="62"/>
                    </a:cubicBezTo>
                    <a:cubicBezTo>
                      <a:pt x="74" y="62"/>
                      <a:pt x="74" y="62"/>
                      <a:pt x="74" y="62"/>
                    </a:cubicBezTo>
                    <a:cubicBezTo>
                      <a:pt x="74" y="62"/>
                      <a:pt x="74" y="62"/>
                      <a:pt x="74" y="62"/>
                    </a:cubicBezTo>
                    <a:cubicBezTo>
                      <a:pt x="75" y="62"/>
                      <a:pt x="75" y="62"/>
                      <a:pt x="75" y="62"/>
                    </a:cubicBezTo>
                    <a:cubicBezTo>
                      <a:pt x="75" y="62"/>
                      <a:pt x="75" y="62"/>
                      <a:pt x="75" y="62"/>
                    </a:cubicBezTo>
                    <a:cubicBezTo>
                      <a:pt x="76" y="63"/>
                      <a:pt x="76" y="63"/>
                      <a:pt x="76" y="63"/>
                    </a:cubicBezTo>
                    <a:cubicBezTo>
                      <a:pt x="76" y="63"/>
                      <a:pt x="76" y="63"/>
                      <a:pt x="76" y="63"/>
                    </a:cubicBezTo>
                    <a:cubicBezTo>
                      <a:pt x="76" y="62"/>
                      <a:pt x="76" y="62"/>
                      <a:pt x="76" y="62"/>
                    </a:cubicBezTo>
                    <a:cubicBezTo>
                      <a:pt x="77" y="62"/>
                      <a:pt x="77" y="62"/>
                      <a:pt x="77" y="62"/>
                    </a:cubicBezTo>
                    <a:cubicBezTo>
                      <a:pt x="77" y="62"/>
                      <a:pt x="77" y="62"/>
                      <a:pt x="77" y="62"/>
                    </a:cubicBezTo>
                    <a:cubicBezTo>
                      <a:pt x="78" y="62"/>
                      <a:pt x="78" y="62"/>
                      <a:pt x="78" y="62"/>
                    </a:cubicBezTo>
                    <a:cubicBezTo>
                      <a:pt x="78" y="63"/>
                      <a:pt x="78" y="63"/>
                      <a:pt x="78" y="63"/>
                    </a:cubicBezTo>
                    <a:cubicBezTo>
                      <a:pt x="78" y="63"/>
                      <a:pt x="78" y="63"/>
                      <a:pt x="78" y="63"/>
                    </a:cubicBezTo>
                    <a:cubicBezTo>
                      <a:pt x="79" y="63"/>
                      <a:pt x="79" y="63"/>
                      <a:pt x="79" y="63"/>
                    </a:cubicBezTo>
                    <a:cubicBezTo>
                      <a:pt x="80" y="63"/>
                      <a:pt x="80" y="63"/>
                      <a:pt x="80" y="63"/>
                    </a:cubicBezTo>
                    <a:cubicBezTo>
                      <a:pt x="80" y="63"/>
                      <a:pt x="80" y="63"/>
                      <a:pt x="80" y="63"/>
                    </a:cubicBezTo>
                    <a:cubicBezTo>
                      <a:pt x="80" y="63"/>
                      <a:pt x="80" y="63"/>
                      <a:pt x="80" y="63"/>
                    </a:cubicBezTo>
                    <a:cubicBezTo>
                      <a:pt x="79" y="63"/>
                      <a:pt x="79" y="63"/>
                      <a:pt x="79" y="63"/>
                    </a:cubicBezTo>
                    <a:cubicBezTo>
                      <a:pt x="79" y="62"/>
                      <a:pt x="79" y="62"/>
                      <a:pt x="79" y="62"/>
                    </a:cubicBezTo>
                    <a:cubicBezTo>
                      <a:pt x="79" y="62"/>
                      <a:pt x="79" y="62"/>
                      <a:pt x="79" y="62"/>
                    </a:cubicBezTo>
                    <a:cubicBezTo>
                      <a:pt x="78" y="62"/>
                      <a:pt x="78" y="62"/>
                      <a:pt x="78" y="62"/>
                    </a:cubicBezTo>
                    <a:cubicBezTo>
                      <a:pt x="78" y="62"/>
                      <a:pt x="78" y="62"/>
                      <a:pt x="78" y="62"/>
                    </a:cubicBezTo>
                    <a:cubicBezTo>
                      <a:pt x="78" y="61"/>
                      <a:pt x="78" y="61"/>
                      <a:pt x="78" y="61"/>
                    </a:cubicBezTo>
                    <a:cubicBezTo>
                      <a:pt x="77" y="61"/>
                      <a:pt x="77" y="61"/>
                      <a:pt x="77" y="61"/>
                    </a:cubicBezTo>
                    <a:cubicBezTo>
                      <a:pt x="77" y="62"/>
                      <a:pt x="77" y="62"/>
                      <a:pt x="77" y="62"/>
                    </a:cubicBezTo>
                    <a:cubicBezTo>
                      <a:pt x="76" y="62"/>
                      <a:pt x="76" y="62"/>
                      <a:pt x="76" y="62"/>
                    </a:cubicBezTo>
                    <a:cubicBezTo>
                      <a:pt x="76" y="61"/>
                      <a:pt x="76" y="61"/>
                      <a:pt x="76" y="61"/>
                    </a:cubicBezTo>
                    <a:cubicBezTo>
                      <a:pt x="75" y="61"/>
                      <a:pt x="75" y="61"/>
                      <a:pt x="75" y="61"/>
                    </a:cubicBezTo>
                    <a:cubicBezTo>
                      <a:pt x="74" y="61"/>
                      <a:pt x="74" y="61"/>
                      <a:pt x="74" y="61"/>
                    </a:cubicBezTo>
                    <a:cubicBezTo>
                      <a:pt x="74" y="60"/>
                      <a:pt x="74" y="60"/>
                      <a:pt x="74" y="60"/>
                    </a:cubicBezTo>
                    <a:cubicBezTo>
                      <a:pt x="74" y="60"/>
                      <a:pt x="74" y="60"/>
                      <a:pt x="74" y="60"/>
                    </a:cubicBezTo>
                    <a:cubicBezTo>
                      <a:pt x="73" y="59"/>
                      <a:pt x="73" y="59"/>
                      <a:pt x="73" y="59"/>
                    </a:cubicBezTo>
                    <a:cubicBezTo>
                      <a:pt x="74" y="59"/>
                      <a:pt x="74" y="59"/>
                      <a:pt x="74" y="59"/>
                    </a:cubicBezTo>
                    <a:cubicBezTo>
                      <a:pt x="74" y="59"/>
                      <a:pt x="74" y="59"/>
                      <a:pt x="74" y="59"/>
                    </a:cubicBezTo>
                    <a:cubicBezTo>
                      <a:pt x="74" y="58"/>
                      <a:pt x="74" y="58"/>
                      <a:pt x="74" y="58"/>
                    </a:cubicBezTo>
                    <a:cubicBezTo>
                      <a:pt x="75" y="58"/>
                      <a:pt x="75" y="58"/>
                      <a:pt x="75" y="58"/>
                    </a:cubicBezTo>
                    <a:cubicBezTo>
                      <a:pt x="75" y="59"/>
                      <a:pt x="75" y="59"/>
                      <a:pt x="75" y="59"/>
                    </a:cubicBezTo>
                    <a:cubicBezTo>
                      <a:pt x="76" y="59"/>
                      <a:pt x="76" y="59"/>
                      <a:pt x="76" y="59"/>
                    </a:cubicBezTo>
                    <a:cubicBezTo>
                      <a:pt x="77" y="59"/>
                      <a:pt x="77" y="59"/>
                      <a:pt x="77" y="59"/>
                    </a:cubicBezTo>
                    <a:cubicBezTo>
                      <a:pt x="77" y="58"/>
                      <a:pt x="77" y="58"/>
                      <a:pt x="77" y="58"/>
                    </a:cubicBezTo>
                    <a:cubicBezTo>
                      <a:pt x="77" y="58"/>
                      <a:pt x="77" y="58"/>
                      <a:pt x="77" y="58"/>
                    </a:cubicBezTo>
                    <a:cubicBezTo>
                      <a:pt x="76" y="57"/>
                      <a:pt x="76" y="57"/>
                      <a:pt x="76" y="57"/>
                    </a:cubicBezTo>
                    <a:cubicBezTo>
                      <a:pt x="75" y="58"/>
                      <a:pt x="75" y="58"/>
                      <a:pt x="75" y="58"/>
                    </a:cubicBezTo>
                    <a:cubicBezTo>
                      <a:pt x="75" y="58"/>
                      <a:pt x="75" y="58"/>
                      <a:pt x="75" y="58"/>
                    </a:cubicBezTo>
                    <a:cubicBezTo>
                      <a:pt x="75" y="57"/>
                      <a:pt x="75" y="57"/>
                      <a:pt x="75" y="57"/>
                    </a:cubicBezTo>
                    <a:cubicBezTo>
                      <a:pt x="75" y="57"/>
                      <a:pt x="75" y="57"/>
                      <a:pt x="75" y="57"/>
                    </a:cubicBezTo>
                    <a:cubicBezTo>
                      <a:pt x="76" y="57"/>
                      <a:pt x="76" y="57"/>
                      <a:pt x="76" y="57"/>
                    </a:cubicBezTo>
                    <a:cubicBezTo>
                      <a:pt x="76" y="57"/>
                      <a:pt x="76" y="57"/>
                      <a:pt x="76" y="57"/>
                    </a:cubicBezTo>
                    <a:cubicBezTo>
                      <a:pt x="76" y="56"/>
                      <a:pt x="76" y="56"/>
                      <a:pt x="76" y="56"/>
                    </a:cubicBezTo>
                    <a:cubicBezTo>
                      <a:pt x="77" y="56"/>
                      <a:pt x="77" y="56"/>
                      <a:pt x="77" y="56"/>
                    </a:cubicBezTo>
                    <a:cubicBezTo>
                      <a:pt x="77" y="56"/>
                      <a:pt x="77" y="56"/>
                      <a:pt x="77" y="56"/>
                    </a:cubicBezTo>
                    <a:cubicBezTo>
                      <a:pt x="79" y="56"/>
                      <a:pt x="79" y="56"/>
                      <a:pt x="79" y="56"/>
                    </a:cubicBezTo>
                    <a:cubicBezTo>
                      <a:pt x="79" y="56"/>
                      <a:pt x="79" y="56"/>
                      <a:pt x="79" y="56"/>
                    </a:cubicBezTo>
                    <a:cubicBezTo>
                      <a:pt x="80" y="57"/>
                      <a:pt x="80" y="57"/>
                      <a:pt x="80" y="57"/>
                    </a:cubicBezTo>
                    <a:cubicBezTo>
                      <a:pt x="81" y="57"/>
                      <a:pt x="81" y="57"/>
                      <a:pt x="81" y="57"/>
                    </a:cubicBezTo>
                    <a:cubicBezTo>
                      <a:pt x="81" y="57"/>
                      <a:pt x="81" y="57"/>
                      <a:pt x="81" y="57"/>
                    </a:cubicBezTo>
                    <a:cubicBezTo>
                      <a:pt x="81" y="58"/>
                      <a:pt x="81" y="58"/>
                      <a:pt x="81" y="58"/>
                    </a:cubicBezTo>
                    <a:cubicBezTo>
                      <a:pt x="82" y="59"/>
                      <a:pt x="82" y="59"/>
                      <a:pt x="82" y="59"/>
                    </a:cubicBezTo>
                    <a:cubicBezTo>
                      <a:pt x="83" y="59"/>
                      <a:pt x="83" y="59"/>
                      <a:pt x="83" y="59"/>
                    </a:cubicBezTo>
                    <a:cubicBezTo>
                      <a:pt x="84" y="58"/>
                      <a:pt x="84" y="58"/>
                      <a:pt x="84" y="58"/>
                    </a:cubicBezTo>
                    <a:cubicBezTo>
                      <a:pt x="85" y="58"/>
                      <a:pt x="85" y="58"/>
                      <a:pt x="85" y="58"/>
                    </a:cubicBezTo>
                    <a:cubicBezTo>
                      <a:pt x="85" y="58"/>
                      <a:pt x="85" y="58"/>
                      <a:pt x="85" y="58"/>
                    </a:cubicBezTo>
                    <a:cubicBezTo>
                      <a:pt x="85" y="58"/>
                      <a:pt x="85" y="58"/>
                      <a:pt x="85" y="58"/>
                    </a:cubicBezTo>
                    <a:cubicBezTo>
                      <a:pt x="86" y="58"/>
                      <a:pt x="86" y="58"/>
                      <a:pt x="86" y="58"/>
                    </a:cubicBezTo>
                    <a:cubicBezTo>
                      <a:pt x="86" y="59"/>
                      <a:pt x="86" y="59"/>
                      <a:pt x="86" y="59"/>
                    </a:cubicBezTo>
                    <a:cubicBezTo>
                      <a:pt x="86" y="59"/>
                      <a:pt x="86" y="59"/>
                      <a:pt x="86" y="59"/>
                    </a:cubicBezTo>
                    <a:cubicBezTo>
                      <a:pt x="86" y="60"/>
                      <a:pt x="86" y="60"/>
                      <a:pt x="86" y="60"/>
                    </a:cubicBezTo>
                    <a:cubicBezTo>
                      <a:pt x="85" y="60"/>
                      <a:pt x="85" y="60"/>
                      <a:pt x="85" y="60"/>
                    </a:cubicBezTo>
                    <a:cubicBezTo>
                      <a:pt x="85" y="61"/>
                      <a:pt x="85" y="61"/>
                      <a:pt x="85" y="61"/>
                    </a:cubicBezTo>
                    <a:cubicBezTo>
                      <a:pt x="85" y="61"/>
                      <a:pt x="85" y="61"/>
                      <a:pt x="85" y="61"/>
                    </a:cubicBezTo>
                    <a:cubicBezTo>
                      <a:pt x="85" y="62"/>
                      <a:pt x="85" y="62"/>
                      <a:pt x="85" y="62"/>
                    </a:cubicBezTo>
                    <a:cubicBezTo>
                      <a:pt x="86" y="62"/>
                      <a:pt x="86" y="62"/>
                      <a:pt x="86" y="62"/>
                    </a:cubicBezTo>
                    <a:cubicBezTo>
                      <a:pt x="86" y="63"/>
                      <a:pt x="86" y="63"/>
                      <a:pt x="86" y="63"/>
                    </a:cubicBezTo>
                    <a:cubicBezTo>
                      <a:pt x="86" y="63"/>
                      <a:pt x="86" y="63"/>
                      <a:pt x="86" y="63"/>
                    </a:cubicBezTo>
                    <a:cubicBezTo>
                      <a:pt x="86" y="64"/>
                      <a:pt x="86" y="64"/>
                      <a:pt x="86" y="64"/>
                    </a:cubicBezTo>
                    <a:cubicBezTo>
                      <a:pt x="86" y="64"/>
                      <a:pt x="86" y="64"/>
                      <a:pt x="86" y="64"/>
                    </a:cubicBezTo>
                    <a:cubicBezTo>
                      <a:pt x="86" y="64"/>
                      <a:pt x="86" y="64"/>
                      <a:pt x="86" y="64"/>
                    </a:cubicBezTo>
                    <a:cubicBezTo>
                      <a:pt x="86" y="64"/>
                      <a:pt x="86" y="64"/>
                      <a:pt x="86" y="64"/>
                    </a:cubicBezTo>
                    <a:cubicBezTo>
                      <a:pt x="87" y="63"/>
                      <a:pt x="87" y="63"/>
                      <a:pt x="87" y="63"/>
                    </a:cubicBezTo>
                    <a:cubicBezTo>
                      <a:pt x="86" y="63"/>
                      <a:pt x="86" y="63"/>
                      <a:pt x="86" y="63"/>
                    </a:cubicBezTo>
                    <a:cubicBezTo>
                      <a:pt x="87" y="63"/>
                      <a:pt x="87" y="63"/>
                      <a:pt x="87" y="63"/>
                    </a:cubicBezTo>
                    <a:cubicBezTo>
                      <a:pt x="87" y="62"/>
                      <a:pt x="87" y="62"/>
                      <a:pt x="87" y="62"/>
                    </a:cubicBezTo>
                    <a:cubicBezTo>
                      <a:pt x="87" y="62"/>
                      <a:pt x="87" y="62"/>
                      <a:pt x="87" y="62"/>
                    </a:cubicBezTo>
                    <a:cubicBezTo>
                      <a:pt x="88" y="63"/>
                      <a:pt x="88" y="63"/>
                      <a:pt x="88" y="63"/>
                    </a:cubicBezTo>
                    <a:cubicBezTo>
                      <a:pt x="88" y="64"/>
                      <a:pt x="88" y="64"/>
                      <a:pt x="88" y="64"/>
                    </a:cubicBezTo>
                    <a:cubicBezTo>
                      <a:pt x="88" y="64"/>
                      <a:pt x="88" y="64"/>
                      <a:pt x="88" y="64"/>
                    </a:cubicBezTo>
                    <a:cubicBezTo>
                      <a:pt x="88" y="65"/>
                      <a:pt x="88" y="65"/>
                      <a:pt x="88" y="65"/>
                    </a:cubicBezTo>
                    <a:cubicBezTo>
                      <a:pt x="88" y="65"/>
                      <a:pt x="88" y="65"/>
                      <a:pt x="88" y="65"/>
                    </a:cubicBezTo>
                    <a:cubicBezTo>
                      <a:pt x="87" y="65"/>
                      <a:pt x="87" y="65"/>
                      <a:pt x="87" y="65"/>
                    </a:cubicBezTo>
                    <a:cubicBezTo>
                      <a:pt x="88" y="66"/>
                      <a:pt x="88" y="66"/>
                      <a:pt x="88" y="66"/>
                    </a:cubicBezTo>
                    <a:cubicBezTo>
                      <a:pt x="89" y="66"/>
                      <a:pt x="89" y="66"/>
                      <a:pt x="89" y="66"/>
                    </a:cubicBezTo>
                    <a:cubicBezTo>
                      <a:pt x="89" y="66"/>
                      <a:pt x="89" y="66"/>
                      <a:pt x="89" y="66"/>
                    </a:cubicBezTo>
                    <a:cubicBezTo>
                      <a:pt x="90" y="66"/>
                      <a:pt x="90" y="66"/>
                      <a:pt x="90" y="66"/>
                    </a:cubicBezTo>
                    <a:cubicBezTo>
                      <a:pt x="90" y="67"/>
                      <a:pt x="90" y="67"/>
                      <a:pt x="90" y="67"/>
                    </a:cubicBezTo>
                    <a:cubicBezTo>
                      <a:pt x="90" y="67"/>
                      <a:pt x="90" y="67"/>
                      <a:pt x="90" y="67"/>
                    </a:cubicBezTo>
                    <a:cubicBezTo>
                      <a:pt x="91" y="67"/>
                      <a:pt x="91" y="67"/>
                      <a:pt x="91" y="67"/>
                    </a:cubicBezTo>
                    <a:cubicBezTo>
                      <a:pt x="92" y="68"/>
                      <a:pt x="92" y="68"/>
                      <a:pt x="92" y="68"/>
                    </a:cubicBezTo>
                    <a:cubicBezTo>
                      <a:pt x="92" y="68"/>
                      <a:pt x="92" y="68"/>
                      <a:pt x="92" y="68"/>
                    </a:cubicBezTo>
                    <a:cubicBezTo>
                      <a:pt x="92" y="67"/>
                      <a:pt x="92" y="67"/>
                      <a:pt x="92" y="67"/>
                    </a:cubicBezTo>
                    <a:cubicBezTo>
                      <a:pt x="92" y="66"/>
                      <a:pt x="92" y="66"/>
                      <a:pt x="92" y="66"/>
                    </a:cubicBezTo>
                    <a:cubicBezTo>
                      <a:pt x="93" y="66"/>
                      <a:pt x="93" y="66"/>
                      <a:pt x="93" y="66"/>
                    </a:cubicBezTo>
                    <a:cubicBezTo>
                      <a:pt x="94" y="67"/>
                      <a:pt x="94" y="67"/>
                      <a:pt x="94" y="67"/>
                    </a:cubicBezTo>
                    <a:cubicBezTo>
                      <a:pt x="94" y="67"/>
                      <a:pt x="94" y="67"/>
                      <a:pt x="94" y="67"/>
                    </a:cubicBezTo>
                    <a:cubicBezTo>
                      <a:pt x="95" y="68"/>
                      <a:pt x="95" y="68"/>
                      <a:pt x="95" y="68"/>
                    </a:cubicBezTo>
                    <a:cubicBezTo>
                      <a:pt x="95" y="68"/>
                      <a:pt x="95" y="68"/>
                      <a:pt x="95" y="68"/>
                    </a:cubicBezTo>
                    <a:cubicBezTo>
                      <a:pt x="95" y="68"/>
                      <a:pt x="95" y="68"/>
                      <a:pt x="95" y="68"/>
                    </a:cubicBezTo>
                    <a:cubicBezTo>
                      <a:pt x="95" y="67"/>
                      <a:pt x="95" y="67"/>
                      <a:pt x="95" y="67"/>
                    </a:cubicBezTo>
                    <a:cubicBezTo>
                      <a:pt x="94" y="67"/>
                      <a:pt x="94" y="67"/>
                      <a:pt x="94" y="67"/>
                    </a:cubicBezTo>
                    <a:cubicBezTo>
                      <a:pt x="94" y="67"/>
                      <a:pt x="94" y="67"/>
                      <a:pt x="94" y="67"/>
                    </a:cubicBezTo>
                    <a:cubicBezTo>
                      <a:pt x="93" y="66"/>
                      <a:pt x="93" y="66"/>
                      <a:pt x="93" y="66"/>
                    </a:cubicBezTo>
                    <a:cubicBezTo>
                      <a:pt x="92" y="66"/>
                      <a:pt x="92" y="66"/>
                      <a:pt x="92" y="66"/>
                    </a:cubicBezTo>
                    <a:cubicBezTo>
                      <a:pt x="92" y="67"/>
                      <a:pt x="92" y="67"/>
                      <a:pt x="92" y="67"/>
                    </a:cubicBezTo>
                    <a:cubicBezTo>
                      <a:pt x="91" y="67"/>
                      <a:pt x="91" y="67"/>
                      <a:pt x="91" y="67"/>
                    </a:cubicBezTo>
                    <a:cubicBezTo>
                      <a:pt x="91" y="67"/>
                      <a:pt x="91" y="67"/>
                      <a:pt x="91" y="67"/>
                    </a:cubicBezTo>
                    <a:cubicBezTo>
                      <a:pt x="90" y="67"/>
                      <a:pt x="90" y="67"/>
                      <a:pt x="90" y="67"/>
                    </a:cubicBezTo>
                    <a:cubicBezTo>
                      <a:pt x="90" y="66"/>
                      <a:pt x="90" y="66"/>
                      <a:pt x="90" y="66"/>
                    </a:cubicBezTo>
                    <a:cubicBezTo>
                      <a:pt x="89" y="65"/>
                      <a:pt x="89" y="65"/>
                      <a:pt x="89" y="65"/>
                    </a:cubicBezTo>
                    <a:cubicBezTo>
                      <a:pt x="89" y="65"/>
                      <a:pt x="89" y="65"/>
                      <a:pt x="89" y="65"/>
                    </a:cubicBezTo>
                    <a:cubicBezTo>
                      <a:pt x="88" y="65"/>
                      <a:pt x="88" y="65"/>
                      <a:pt x="88" y="65"/>
                    </a:cubicBezTo>
                    <a:cubicBezTo>
                      <a:pt x="88" y="65"/>
                      <a:pt x="88" y="65"/>
                      <a:pt x="88" y="65"/>
                    </a:cubicBezTo>
                    <a:cubicBezTo>
                      <a:pt x="89" y="65"/>
                      <a:pt x="89" y="65"/>
                      <a:pt x="89" y="65"/>
                    </a:cubicBezTo>
                    <a:cubicBezTo>
                      <a:pt x="89" y="64"/>
                      <a:pt x="89" y="64"/>
                      <a:pt x="89" y="64"/>
                    </a:cubicBezTo>
                    <a:cubicBezTo>
                      <a:pt x="89" y="63"/>
                      <a:pt x="89" y="63"/>
                      <a:pt x="89" y="63"/>
                    </a:cubicBezTo>
                    <a:cubicBezTo>
                      <a:pt x="88" y="63"/>
                      <a:pt x="88" y="63"/>
                      <a:pt x="88" y="63"/>
                    </a:cubicBezTo>
                    <a:cubicBezTo>
                      <a:pt x="88" y="62"/>
                      <a:pt x="88" y="62"/>
                      <a:pt x="88" y="62"/>
                    </a:cubicBezTo>
                    <a:cubicBezTo>
                      <a:pt x="88" y="61"/>
                      <a:pt x="88" y="61"/>
                      <a:pt x="88" y="61"/>
                    </a:cubicBezTo>
                    <a:cubicBezTo>
                      <a:pt x="87" y="61"/>
                      <a:pt x="87" y="61"/>
                      <a:pt x="87" y="61"/>
                    </a:cubicBezTo>
                    <a:cubicBezTo>
                      <a:pt x="87" y="60"/>
                      <a:pt x="87" y="60"/>
                      <a:pt x="87" y="60"/>
                    </a:cubicBezTo>
                    <a:cubicBezTo>
                      <a:pt x="87" y="60"/>
                      <a:pt x="87" y="60"/>
                      <a:pt x="87" y="60"/>
                    </a:cubicBezTo>
                    <a:cubicBezTo>
                      <a:pt x="87" y="59"/>
                      <a:pt x="87" y="59"/>
                      <a:pt x="87" y="59"/>
                    </a:cubicBezTo>
                    <a:cubicBezTo>
                      <a:pt x="87" y="58"/>
                      <a:pt x="87" y="58"/>
                      <a:pt x="87" y="58"/>
                    </a:cubicBezTo>
                    <a:cubicBezTo>
                      <a:pt x="86" y="58"/>
                      <a:pt x="86" y="58"/>
                      <a:pt x="86" y="58"/>
                    </a:cubicBezTo>
                    <a:cubicBezTo>
                      <a:pt x="86" y="58"/>
                      <a:pt x="86" y="58"/>
                      <a:pt x="86" y="58"/>
                    </a:cubicBezTo>
                    <a:cubicBezTo>
                      <a:pt x="85" y="57"/>
                      <a:pt x="85" y="57"/>
                      <a:pt x="85" y="57"/>
                    </a:cubicBezTo>
                    <a:cubicBezTo>
                      <a:pt x="84" y="57"/>
                      <a:pt x="84" y="57"/>
                      <a:pt x="84" y="57"/>
                    </a:cubicBezTo>
                    <a:cubicBezTo>
                      <a:pt x="84" y="57"/>
                      <a:pt x="84" y="57"/>
                      <a:pt x="84" y="57"/>
                    </a:cubicBezTo>
                    <a:cubicBezTo>
                      <a:pt x="83" y="56"/>
                      <a:pt x="83" y="56"/>
                      <a:pt x="83" y="56"/>
                    </a:cubicBezTo>
                    <a:cubicBezTo>
                      <a:pt x="83" y="56"/>
                      <a:pt x="83" y="56"/>
                      <a:pt x="83" y="56"/>
                    </a:cubicBezTo>
                    <a:cubicBezTo>
                      <a:pt x="83" y="55"/>
                      <a:pt x="83" y="55"/>
                      <a:pt x="83" y="55"/>
                    </a:cubicBezTo>
                    <a:cubicBezTo>
                      <a:pt x="83" y="55"/>
                      <a:pt x="83" y="55"/>
                      <a:pt x="83" y="55"/>
                    </a:cubicBezTo>
                    <a:cubicBezTo>
                      <a:pt x="82" y="55"/>
                      <a:pt x="82" y="55"/>
                      <a:pt x="82" y="55"/>
                    </a:cubicBezTo>
                    <a:cubicBezTo>
                      <a:pt x="81" y="55"/>
                      <a:pt x="81" y="55"/>
                      <a:pt x="81" y="55"/>
                    </a:cubicBezTo>
                    <a:cubicBezTo>
                      <a:pt x="80" y="55"/>
                      <a:pt x="80" y="55"/>
                      <a:pt x="80" y="55"/>
                    </a:cubicBezTo>
                    <a:cubicBezTo>
                      <a:pt x="80" y="55"/>
                      <a:pt x="80" y="55"/>
                      <a:pt x="80" y="55"/>
                    </a:cubicBezTo>
                    <a:cubicBezTo>
                      <a:pt x="80" y="54"/>
                      <a:pt x="80" y="54"/>
                      <a:pt x="80" y="54"/>
                    </a:cubicBezTo>
                    <a:cubicBezTo>
                      <a:pt x="80" y="54"/>
                      <a:pt x="80" y="54"/>
                      <a:pt x="80" y="54"/>
                    </a:cubicBezTo>
                    <a:cubicBezTo>
                      <a:pt x="79" y="54"/>
                      <a:pt x="79" y="54"/>
                      <a:pt x="79" y="54"/>
                    </a:cubicBezTo>
                    <a:cubicBezTo>
                      <a:pt x="79" y="53"/>
                      <a:pt x="79" y="53"/>
                      <a:pt x="79" y="53"/>
                    </a:cubicBezTo>
                    <a:cubicBezTo>
                      <a:pt x="79" y="52"/>
                      <a:pt x="79" y="52"/>
                      <a:pt x="79" y="52"/>
                    </a:cubicBezTo>
                    <a:cubicBezTo>
                      <a:pt x="78" y="52"/>
                      <a:pt x="78" y="52"/>
                      <a:pt x="78" y="52"/>
                    </a:cubicBezTo>
                    <a:cubicBezTo>
                      <a:pt x="78" y="52"/>
                      <a:pt x="78" y="52"/>
                      <a:pt x="78" y="52"/>
                    </a:cubicBezTo>
                    <a:cubicBezTo>
                      <a:pt x="78" y="51"/>
                      <a:pt x="78" y="51"/>
                      <a:pt x="78" y="51"/>
                    </a:cubicBezTo>
                    <a:cubicBezTo>
                      <a:pt x="78" y="51"/>
                      <a:pt x="78" y="51"/>
                      <a:pt x="78" y="51"/>
                    </a:cubicBezTo>
                    <a:cubicBezTo>
                      <a:pt x="78" y="51"/>
                      <a:pt x="78" y="51"/>
                      <a:pt x="78" y="51"/>
                    </a:cubicBezTo>
                    <a:cubicBezTo>
                      <a:pt x="78" y="51"/>
                      <a:pt x="78" y="51"/>
                      <a:pt x="78" y="51"/>
                    </a:cubicBezTo>
                    <a:cubicBezTo>
                      <a:pt x="78" y="50"/>
                      <a:pt x="78" y="50"/>
                      <a:pt x="78" y="50"/>
                    </a:cubicBezTo>
                    <a:cubicBezTo>
                      <a:pt x="77" y="50"/>
                      <a:pt x="77" y="50"/>
                      <a:pt x="77" y="50"/>
                    </a:cubicBezTo>
                    <a:cubicBezTo>
                      <a:pt x="78" y="50"/>
                      <a:pt x="78" y="50"/>
                      <a:pt x="78" y="50"/>
                    </a:cubicBezTo>
                    <a:cubicBezTo>
                      <a:pt x="78" y="50"/>
                      <a:pt x="78" y="50"/>
                      <a:pt x="78" y="50"/>
                    </a:cubicBezTo>
                    <a:cubicBezTo>
                      <a:pt x="79" y="49"/>
                      <a:pt x="79" y="49"/>
                      <a:pt x="79" y="49"/>
                    </a:cubicBezTo>
                    <a:cubicBezTo>
                      <a:pt x="79" y="49"/>
                      <a:pt x="79" y="49"/>
                      <a:pt x="79" y="49"/>
                    </a:cubicBezTo>
                    <a:cubicBezTo>
                      <a:pt x="80" y="49"/>
                      <a:pt x="80" y="49"/>
                      <a:pt x="80" y="49"/>
                    </a:cubicBezTo>
                    <a:cubicBezTo>
                      <a:pt x="82" y="48"/>
                      <a:pt x="82" y="48"/>
                      <a:pt x="82" y="48"/>
                    </a:cubicBezTo>
                    <a:cubicBezTo>
                      <a:pt x="83" y="48"/>
                      <a:pt x="83" y="48"/>
                      <a:pt x="83" y="48"/>
                    </a:cubicBezTo>
                    <a:cubicBezTo>
                      <a:pt x="83" y="48"/>
                      <a:pt x="83" y="48"/>
                      <a:pt x="83" y="48"/>
                    </a:cubicBezTo>
                    <a:cubicBezTo>
                      <a:pt x="83" y="48"/>
                      <a:pt x="83" y="48"/>
                      <a:pt x="83" y="48"/>
                    </a:cubicBezTo>
                    <a:cubicBezTo>
                      <a:pt x="84" y="47"/>
                      <a:pt x="84" y="47"/>
                      <a:pt x="84" y="47"/>
                    </a:cubicBezTo>
                    <a:cubicBezTo>
                      <a:pt x="84" y="47"/>
                      <a:pt x="84" y="47"/>
                      <a:pt x="84" y="47"/>
                    </a:cubicBezTo>
                    <a:cubicBezTo>
                      <a:pt x="85" y="47"/>
                      <a:pt x="85" y="47"/>
                      <a:pt x="85" y="47"/>
                    </a:cubicBezTo>
                    <a:cubicBezTo>
                      <a:pt x="86" y="46"/>
                      <a:pt x="86" y="46"/>
                      <a:pt x="86" y="46"/>
                    </a:cubicBezTo>
                    <a:cubicBezTo>
                      <a:pt x="87" y="46"/>
                      <a:pt x="87" y="46"/>
                      <a:pt x="87" y="46"/>
                    </a:cubicBezTo>
                    <a:cubicBezTo>
                      <a:pt x="86" y="47"/>
                      <a:pt x="86" y="47"/>
                      <a:pt x="86" y="47"/>
                    </a:cubicBezTo>
                    <a:cubicBezTo>
                      <a:pt x="86" y="47"/>
                      <a:pt x="86" y="47"/>
                      <a:pt x="86" y="47"/>
                    </a:cubicBezTo>
                    <a:cubicBezTo>
                      <a:pt x="86" y="47"/>
                      <a:pt x="86" y="47"/>
                      <a:pt x="86" y="47"/>
                    </a:cubicBezTo>
                    <a:cubicBezTo>
                      <a:pt x="86" y="48"/>
                      <a:pt x="86" y="48"/>
                      <a:pt x="86" y="48"/>
                    </a:cubicBezTo>
                    <a:cubicBezTo>
                      <a:pt x="86" y="49"/>
                      <a:pt x="86" y="49"/>
                      <a:pt x="86" y="49"/>
                    </a:cubicBezTo>
                    <a:cubicBezTo>
                      <a:pt x="87" y="49"/>
                      <a:pt x="87" y="49"/>
                      <a:pt x="87" y="49"/>
                    </a:cubicBezTo>
                    <a:cubicBezTo>
                      <a:pt x="87" y="49"/>
                      <a:pt x="87" y="49"/>
                      <a:pt x="87" y="49"/>
                    </a:cubicBezTo>
                    <a:cubicBezTo>
                      <a:pt x="87" y="49"/>
                      <a:pt x="87" y="49"/>
                      <a:pt x="87" y="49"/>
                    </a:cubicBezTo>
                    <a:cubicBezTo>
                      <a:pt x="86" y="48"/>
                      <a:pt x="86" y="48"/>
                      <a:pt x="86" y="48"/>
                    </a:cubicBezTo>
                    <a:cubicBezTo>
                      <a:pt x="86" y="48"/>
                      <a:pt x="86" y="48"/>
                      <a:pt x="86" y="48"/>
                    </a:cubicBezTo>
                    <a:cubicBezTo>
                      <a:pt x="86" y="48"/>
                      <a:pt x="86" y="48"/>
                      <a:pt x="86" y="48"/>
                    </a:cubicBezTo>
                    <a:cubicBezTo>
                      <a:pt x="87" y="47"/>
                      <a:pt x="87" y="47"/>
                      <a:pt x="87" y="47"/>
                    </a:cubicBezTo>
                    <a:cubicBezTo>
                      <a:pt x="88" y="46"/>
                      <a:pt x="88" y="46"/>
                      <a:pt x="88" y="46"/>
                    </a:cubicBezTo>
                    <a:cubicBezTo>
                      <a:pt x="87" y="46"/>
                      <a:pt x="87" y="46"/>
                      <a:pt x="87" y="46"/>
                    </a:cubicBezTo>
                    <a:cubicBezTo>
                      <a:pt x="87" y="46"/>
                      <a:pt x="87" y="46"/>
                      <a:pt x="87" y="46"/>
                    </a:cubicBezTo>
                    <a:cubicBezTo>
                      <a:pt x="86" y="45"/>
                      <a:pt x="86" y="45"/>
                      <a:pt x="86" y="45"/>
                    </a:cubicBezTo>
                    <a:cubicBezTo>
                      <a:pt x="86" y="45"/>
                      <a:pt x="86" y="45"/>
                      <a:pt x="86" y="45"/>
                    </a:cubicBezTo>
                    <a:cubicBezTo>
                      <a:pt x="86" y="45"/>
                      <a:pt x="86" y="45"/>
                      <a:pt x="86" y="45"/>
                    </a:cubicBezTo>
                    <a:cubicBezTo>
                      <a:pt x="85" y="45"/>
                      <a:pt x="85" y="45"/>
                      <a:pt x="85" y="45"/>
                    </a:cubicBezTo>
                    <a:cubicBezTo>
                      <a:pt x="85" y="45"/>
                      <a:pt x="85" y="45"/>
                      <a:pt x="85" y="45"/>
                    </a:cubicBezTo>
                    <a:cubicBezTo>
                      <a:pt x="85" y="44"/>
                      <a:pt x="85" y="44"/>
                      <a:pt x="85" y="44"/>
                    </a:cubicBezTo>
                    <a:cubicBezTo>
                      <a:pt x="84" y="44"/>
                      <a:pt x="84" y="44"/>
                      <a:pt x="84" y="44"/>
                    </a:cubicBezTo>
                    <a:cubicBezTo>
                      <a:pt x="84" y="45"/>
                      <a:pt x="84" y="45"/>
                      <a:pt x="84" y="45"/>
                    </a:cubicBezTo>
                    <a:cubicBezTo>
                      <a:pt x="83" y="44"/>
                      <a:pt x="83" y="44"/>
                      <a:pt x="83" y="44"/>
                    </a:cubicBezTo>
                    <a:cubicBezTo>
                      <a:pt x="84" y="44"/>
                      <a:pt x="84" y="44"/>
                      <a:pt x="84" y="44"/>
                    </a:cubicBezTo>
                    <a:cubicBezTo>
                      <a:pt x="84" y="43"/>
                      <a:pt x="84" y="43"/>
                      <a:pt x="84" y="43"/>
                    </a:cubicBezTo>
                    <a:cubicBezTo>
                      <a:pt x="84" y="43"/>
                      <a:pt x="84" y="43"/>
                      <a:pt x="84" y="43"/>
                    </a:cubicBezTo>
                    <a:cubicBezTo>
                      <a:pt x="84" y="44"/>
                      <a:pt x="84" y="44"/>
                      <a:pt x="84" y="44"/>
                    </a:cubicBezTo>
                    <a:cubicBezTo>
                      <a:pt x="85" y="44"/>
                      <a:pt x="85" y="44"/>
                      <a:pt x="85" y="44"/>
                    </a:cubicBezTo>
                    <a:cubicBezTo>
                      <a:pt x="85" y="43"/>
                      <a:pt x="85" y="43"/>
                      <a:pt x="85" y="43"/>
                    </a:cubicBezTo>
                    <a:cubicBezTo>
                      <a:pt x="85" y="43"/>
                      <a:pt x="85" y="43"/>
                      <a:pt x="85" y="43"/>
                    </a:cubicBezTo>
                    <a:cubicBezTo>
                      <a:pt x="85" y="43"/>
                      <a:pt x="85" y="43"/>
                      <a:pt x="85" y="43"/>
                    </a:cubicBezTo>
                    <a:cubicBezTo>
                      <a:pt x="85" y="43"/>
                      <a:pt x="85" y="43"/>
                      <a:pt x="85" y="43"/>
                    </a:cubicBezTo>
                    <a:cubicBezTo>
                      <a:pt x="84" y="43"/>
                      <a:pt x="84" y="43"/>
                      <a:pt x="84" y="43"/>
                    </a:cubicBezTo>
                    <a:cubicBezTo>
                      <a:pt x="84" y="43"/>
                      <a:pt x="84" y="43"/>
                      <a:pt x="84" y="43"/>
                    </a:cubicBezTo>
                    <a:cubicBezTo>
                      <a:pt x="84" y="43"/>
                      <a:pt x="84" y="43"/>
                      <a:pt x="84" y="43"/>
                    </a:cubicBezTo>
                    <a:cubicBezTo>
                      <a:pt x="83" y="42"/>
                      <a:pt x="83" y="42"/>
                      <a:pt x="83" y="42"/>
                    </a:cubicBezTo>
                    <a:cubicBezTo>
                      <a:pt x="82" y="43"/>
                      <a:pt x="82" y="43"/>
                      <a:pt x="82" y="43"/>
                    </a:cubicBezTo>
                    <a:cubicBezTo>
                      <a:pt x="82" y="42"/>
                      <a:pt x="82" y="42"/>
                      <a:pt x="82" y="42"/>
                    </a:cubicBezTo>
                    <a:cubicBezTo>
                      <a:pt x="82" y="42"/>
                      <a:pt x="82" y="42"/>
                      <a:pt x="82" y="42"/>
                    </a:cubicBezTo>
                    <a:cubicBezTo>
                      <a:pt x="82" y="42"/>
                      <a:pt x="82" y="42"/>
                      <a:pt x="82" y="42"/>
                    </a:cubicBezTo>
                    <a:cubicBezTo>
                      <a:pt x="82" y="41"/>
                      <a:pt x="82" y="41"/>
                      <a:pt x="82" y="41"/>
                    </a:cubicBezTo>
                    <a:cubicBezTo>
                      <a:pt x="82" y="41"/>
                      <a:pt x="82" y="41"/>
                      <a:pt x="82" y="41"/>
                    </a:cubicBezTo>
                    <a:cubicBezTo>
                      <a:pt x="83" y="41"/>
                      <a:pt x="83" y="41"/>
                      <a:pt x="83" y="41"/>
                    </a:cubicBezTo>
                    <a:cubicBezTo>
                      <a:pt x="83" y="42"/>
                      <a:pt x="83" y="42"/>
                      <a:pt x="83" y="42"/>
                    </a:cubicBezTo>
                    <a:cubicBezTo>
                      <a:pt x="83" y="42"/>
                      <a:pt x="83" y="42"/>
                      <a:pt x="83" y="42"/>
                    </a:cubicBezTo>
                    <a:cubicBezTo>
                      <a:pt x="84" y="42"/>
                      <a:pt x="84" y="42"/>
                      <a:pt x="84" y="42"/>
                    </a:cubicBezTo>
                    <a:cubicBezTo>
                      <a:pt x="84" y="42"/>
                      <a:pt x="84" y="42"/>
                      <a:pt x="84" y="42"/>
                    </a:cubicBezTo>
                    <a:cubicBezTo>
                      <a:pt x="84" y="42"/>
                      <a:pt x="84" y="42"/>
                      <a:pt x="84" y="42"/>
                    </a:cubicBezTo>
                    <a:cubicBezTo>
                      <a:pt x="84" y="41"/>
                      <a:pt x="84" y="41"/>
                      <a:pt x="84" y="41"/>
                    </a:cubicBezTo>
                    <a:cubicBezTo>
                      <a:pt x="84" y="41"/>
                      <a:pt x="84" y="41"/>
                      <a:pt x="84" y="41"/>
                    </a:cubicBezTo>
                    <a:cubicBezTo>
                      <a:pt x="84" y="40"/>
                      <a:pt x="84" y="40"/>
                      <a:pt x="84" y="40"/>
                    </a:cubicBezTo>
                    <a:cubicBezTo>
                      <a:pt x="84" y="40"/>
                      <a:pt x="84" y="40"/>
                      <a:pt x="84" y="40"/>
                    </a:cubicBezTo>
                    <a:cubicBezTo>
                      <a:pt x="84" y="40"/>
                      <a:pt x="84" y="40"/>
                      <a:pt x="84" y="40"/>
                    </a:cubicBezTo>
                    <a:cubicBezTo>
                      <a:pt x="85" y="40"/>
                      <a:pt x="85" y="40"/>
                      <a:pt x="85" y="40"/>
                    </a:cubicBezTo>
                    <a:cubicBezTo>
                      <a:pt x="84" y="40"/>
                      <a:pt x="84" y="40"/>
                      <a:pt x="84" y="40"/>
                    </a:cubicBezTo>
                    <a:cubicBezTo>
                      <a:pt x="84" y="40"/>
                      <a:pt x="84" y="40"/>
                      <a:pt x="84" y="40"/>
                    </a:cubicBezTo>
                    <a:cubicBezTo>
                      <a:pt x="83" y="40"/>
                      <a:pt x="83" y="40"/>
                      <a:pt x="83" y="40"/>
                    </a:cubicBezTo>
                    <a:cubicBezTo>
                      <a:pt x="83" y="40"/>
                      <a:pt x="83" y="40"/>
                      <a:pt x="83" y="40"/>
                    </a:cubicBezTo>
                    <a:cubicBezTo>
                      <a:pt x="84" y="39"/>
                      <a:pt x="84" y="39"/>
                      <a:pt x="84" y="39"/>
                    </a:cubicBezTo>
                    <a:cubicBezTo>
                      <a:pt x="84" y="39"/>
                      <a:pt x="84" y="39"/>
                      <a:pt x="84" y="39"/>
                    </a:cubicBezTo>
                    <a:cubicBezTo>
                      <a:pt x="85" y="39"/>
                      <a:pt x="85" y="39"/>
                      <a:pt x="85" y="39"/>
                    </a:cubicBezTo>
                    <a:cubicBezTo>
                      <a:pt x="85" y="39"/>
                      <a:pt x="85" y="39"/>
                      <a:pt x="85" y="39"/>
                    </a:cubicBezTo>
                    <a:cubicBezTo>
                      <a:pt x="85" y="38"/>
                      <a:pt x="85" y="38"/>
                      <a:pt x="85" y="38"/>
                    </a:cubicBezTo>
                    <a:cubicBezTo>
                      <a:pt x="85" y="38"/>
                      <a:pt x="85" y="38"/>
                      <a:pt x="85" y="38"/>
                    </a:cubicBezTo>
                    <a:cubicBezTo>
                      <a:pt x="85" y="38"/>
                      <a:pt x="85" y="38"/>
                      <a:pt x="85" y="38"/>
                    </a:cubicBezTo>
                    <a:cubicBezTo>
                      <a:pt x="85" y="37"/>
                      <a:pt x="85" y="37"/>
                      <a:pt x="85" y="37"/>
                    </a:cubicBezTo>
                    <a:cubicBezTo>
                      <a:pt x="86" y="37"/>
                      <a:pt x="86" y="37"/>
                      <a:pt x="86" y="37"/>
                    </a:cubicBezTo>
                    <a:cubicBezTo>
                      <a:pt x="86" y="37"/>
                      <a:pt x="86" y="37"/>
                      <a:pt x="86" y="37"/>
                    </a:cubicBezTo>
                    <a:cubicBezTo>
                      <a:pt x="86" y="37"/>
                      <a:pt x="86" y="37"/>
                      <a:pt x="86" y="37"/>
                    </a:cubicBezTo>
                    <a:cubicBezTo>
                      <a:pt x="86" y="37"/>
                      <a:pt x="86" y="37"/>
                      <a:pt x="86" y="37"/>
                    </a:cubicBezTo>
                    <a:cubicBezTo>
                      <a:pt x="86" y="37"/>
                      <a:pt x="86" y="37"/>
                      <a:pt x="86" y="37"/>
                    </a:cubicBezTo>
                    <a:cubicBezTo>
                      <a:pt x="87" y="37"/>
                      <a:pt x="87" y="37"/>
                      <a:pt x="87" y="37"/>
                    </a:cubicBezTo>
                    <a:cubicBezTo>
                      <a:pt x="86" y="36"/>
                      <a:pt x="86" y="36"/>
                      <a:pt x="86" y="36"/>
                    </a:cubicBezTo>
                    <a:cubicBezTo>
                      <a:pt x="86" y="36"/>
                      <a:pt x="86" y="36"/>
                      <a:pt x="86" y="36"/>
                    </a:cubicBezTo>
                    <a:cubicBezTo>
                      <a:pt x="87" y="36"/>
                      <a:pt x="87" y="36"/>
                      <a:pt x="87" y="36"/>
                    </a:cubicBezTo>
                    <a:cubicBezTo>
                      <a:pt x="87" y="36"/>
                      <a:pt x="87" y="36"/>
                      <a:pt x="87" y="36"/>
                    </a:cubicBezTo>
                    <a:cubicBezTo>
                      <a:pt x="87" y="35"/>
                      <a:pt x="87" y="35"/>
                      <a:pt x="87" y="35"/>
                    </a:cubicBezTo>
                    <a:cubicBezTo>
                      <a:pt x="88" y="35"/>
                      <a:pt x="88" y="35"/>
                      <a:pt x="88" y="35"/>
                    </a:cubicBezTo>
                    <a:cubicBezTo>
                      <a:pt x="88" y="35"/>
                      <a:pt x="88" y="35"/>
                      <a:pt x="88" y="35"/>
                    </a:cubicBezTo>
                    <a:cubicBezTo>
                      <a:pt x="89" y="35"/>
                      <a:pt x="89" y="35"/>
                      <a:pt x="89" y="35"/>
                    </a:cubicBezTo>
                    <a:cubicBezTo>
                      <a:pt x="88" y="35"/>
                      <a:pt x="88" y="35"/>
                      <a:pt x="88" y="35"/>
                    </a:cubicBezTo>
                    <a:cubicBezTo>
                      <a:pt x="89" y="35"/>
                      <a:pt x="89" y="35"/>
                      <a:pt x="89" y="35"/>
                    </a:cubicBezTo>
                    <a:cubicBezTo>
                      <a:pt x="89" y="35"/>
                      <a:pt x="89" y="35"/>
                      <a:pt x="89" y="35"/>
                    </a:cubicBezTo>
                    <a:cubicBezTo>
                      <a:pt x="90" y="34"/>
                      <a:pt x="90" y="34"/>
                      <a:pt x="90" y="34"/>
                    </a:cubicBezTo>
                    <a:cubicBezTo>
                      <a:pt x="90" y="34"/>
                      <a:pt x="90" y="34"/>
                      <a:pt x="90" y="34"/>
                    </a:cubicBezTo>
                    <a:cubicBezTo>
                      <a:pt x="91" y="33"/>
                      <a:pt x="91" y="33"/>
                      <a:pt x="91" y="33"/>
                    </a:cubicBezTo>
                    <a:cubicBezTo>
                      <a:pt x="91" y="33"/>
                      <a:pt x="91" y="33"/>
                      <a:pt x="91" y="33"/>
                    </a:cubicBezTo>
                    <a:cubicBezTo>
                      <a:pt x="91" y="33"/>
                      <a:pt x="91" y="33"/>
                      <a:pt x="91" y="33"/>
                    </a:cubicBezTo>
                    <a:cubicBezTo>
                      <a:pt x="90" y="33"/>
                      <a:pt x="90" y="33"/>
                      <a:pt x="90" y="33"/>
                    </a:cubicBezTo>
                    <a:cubicBezTo>
                      <a:pt x="90" y="33"/>
                      <a:pt x="90" y="33"/>
                      <a:pt x="90" y="33"/>
                    </a:cubicBezTo>
                    <a:cubicBezTo>
                      <a:pt x="90" y="34"/>
                      <a:pt x="90" y="34"/>
                      <a:pt x="90" y="34"/>
                    </a:cubicBezTo>
                    <a:cubicBezTo>
                      <a:pt x="90" y="33"/>
                      <a:pt x="90" y="33"/>
                      <a:pt x="90" y="33"/>
                    </a:cubicBezTo>
                    <a:cubicBezTo>
                      <a:pt x="90" y="32"/>
                      <a:pt x="90" y="32"/>
                      <a:pt x="90" y="32"/>
                    </a:cubicBezTo>
                    <a:cubicBezTo>
                      <a:pt x="90" y="32"/>
                      <a:pt x="90" y="32"/>
                      <a:pt x="90" y="32"/>
                    </a:cubicBezTo>
                    <a:cubicBezTo>
                      <a:pt x="90" y="32"/>
                      <a:pt x="90" y="32"/>
                      <a:pt x="90" y="32"/>
                    </a:cubicBezTo>
                    <a:cubicBezTo>
                      <a:pt x="90" y="32"/>
                      <a:pt x="90" y="32"/>
                      <a:pt x="90" y="32"/>
                    </a:cubicBezTo>
                    <a:cubicBezTo>
                      <a:pt x="90" y="32"/>
                      <a:pt x="90" y="32"/>
                      <a:pt x="90" y="32"/>
                    </a:cubicBezTo>
                    <a:cubicBezTo>
                      <a:pt x="90" y="32"/>
                      <a:pt x="90" y="32"/>
                      <a:pt x="90" y="32"/>
                    </a:cubicBezTo>
                    <a:cubicBezTo>
                      <a:pt x="91" y="32"/>
                      <a:pt x="91" y="32"/>
                      <a:pt x="91" y="32"/>
                    </a:cubicBezTo>
                    <a:cubicBezTo>
                      <a:pt x="90" y="31"/>
                      <a:pt x="90" y="31"/>
                      <a:pt x="90" y="31"/>
                    </a:cubicBezTo>
                    <a:cubicBezTo>
                      <a:pt x="91" y="31"/>
                      <a:pt x="91" y="31"/>
                      <a:pt x="91" y="31"/>
                    </a:cubicBezTo>
                    <a:cubicBezTo>
                      <a:pt x="91" y="32"/>
                      <a:pt x="91" y="32"/>
                      <a:pt x="91" y="32"/>
                    </a:cubicBezTo>
                    <a:cubicBezTo>
                      <a:pt x="91" y="32"/>
                      <a:pt x="91" y="32"/>
                      <a:pt x="91" y="32"/>
                    </a:cubicBezTo>
                    <a:cubicBezTo>
                      <a:pt x="92" y="31"/>
                      <a:pt x="92" y="31"/>
                      <a:pt x="92" y="31"/>
                    </a:cubicBezTo>
                    <a:cubicBezTo>
                      <a:pt x="92" y="31"/>
                      <a:pt x="92" y="31"/>
                      <a:pt x="92" y="31"/>
                    </a:cubicBezTo>
                    <a:cubicBezTo>
                      <a:pt x="94" y="31"/>
                      <a:pt x="94" y="31"/>
                      <a:pt x="94" y="31"/>
                    </a:cubicBezTo>
                    <a:cubicBezTo>
                      <a:pt x="94" y="31"/>
                      <a:pt x="94" y="31"/>
                      <a:pt x="94" y="31"/>
                    </a:cubicBezTo>
                    <a:cubicBezTo>
                      <a:pt x="94" y="31"/>
                      <a:pt x="94" y="31"/>
                      <a:pt x="94" y="31"/>
                    </a:cubicBezTo>
                    <a:cubicBezTo>
                      <a:pt x="94" y="32"/>
                      <a:pt x="94" y="32"/>
                      <a:pt x="94" y="32"/>
                    </a:cubicBezTo>
                    <a:cubicBezTo>
                      <a:pt x="94" y="33"/>
                      <a:pt x="94" y="33"/>
                      <a:pt x="94" y="33"/>
                    </a:cubicBezTo>
                    <a:cubicBezTo>
                      <a:pt x="94" y="33"/>
                      <a:pt x="94" y="33"/>
                      <a:pt x="94" y="33"/>
                    </a:cubicBezTo>
                    <a:cubicBezTo>
                      <a:pt x="94" y="32"/>
                      <a:pt x="94" y="32"/>
                      <a:pt x="94" y="32"/>
                    </a:cubicBezTo>
                    <a:cubicBezTo>
                      <a:pt x="95" y="32"/>
                      <a:pt x="95" y="32"/>
                      <a:pt x="95" y="32"/>
                    </a:cubicBezTo>
                    <a:cubicBezTo>
                      <a:pt x="95" y="31"/>
                      <a:pt x="95" y="31"/>
                      <a:pt x="95" y="31"/>
                    </a:cubicBezTo>
                    <a:cubicBezTo>
                      <a:pt x="95" y="31"/>
                      <a:pt x="95" y="31"/>
                      <a:pt x="95" y="31"/>
                    </a:cubicBezTo>
                    <a:cubicBezTo>
                      <a:pt x="95" y="32"/>
                      <a:pt x="95" y="32"/>
                      <a:pt x="95" y="32"/>
                    </a:cubicBezTo>
                    <a:cubicBezTo>
                      <a:pt x="95" y="32"/>
                      <a:pt x="95" y="32"/>
                      <a:pt x="95" y="32"/>
                    </a:cubicBezTo>
                    <a:cubicBezTo>
                      <a:pt x="95" y="32"/>
                      <a:pt x="95" y="32"/>
                      <a:pt x="95" y="32"/>
                    </a:cubicBezTo>
                    <a:cubicBezTo>
                      <a:pt x="96" y="32"/>
                      <a:pt x="96" y="32"/>
                      <a:pt x="96" y="32"/>
                    </a:cubicBezTo>
                    <a:cubicBezTo>
                      <a:pt x="95" y="31"/>
                      <a:pt x="95" y="31"/>
                      <a:pt x="95" y="31"/>
                    </a:cubicBezTo>
                    <a:cubicBezTo>
                      <a:pt x="96" y="31"/>
                      <a:pt x="96" y="31"/>
                      <a:pt x="96" y="31"/>
                    </a:cubicBezTo>
                    <a:cubicBezTo>
                      <a:pt x="96" y="31"/>
                      <a:pt x="96" y="31"/>
                      <a:pt x="96" y="31"/>
                    </a:cubicBezTo>
                    <a:cubicBezTo>
                      <a:pt x="96" y="32"/>
                      <a:pt x="96" y="32"/>
                      <a:pt x="96" y="32"/>
                    </a:cubicBezTo>
                    <a:cubicBezTo>
                      <a:pt x="97" y="31"/>
                      <a:pt x="97" y="31"/>
                      <a:pt x="97" y="31"/>
                    </a:cubicBezTo>
                    <a:cubicBezTo>
                      <a:pt x="97" y="31"/>
                      <a:pt x="97" y="31"/>
                      <a:pt x="97" y="31"/>
                    </a:cubicBezTo>
                    <a:cubicBezTo>
                      <a:pt x="96" y="30"/>
                      <a:pt x="96" y="30"/>
                      <a:pt x="96" y="30"/>
                    </a:cubicBezTo>
                    <a:cubicBezTo>
                      <a:pt x="97" y="30"/>
                      <a:pt x="97" y="30"/>
                      <a:pt x="97" y="30"/>
                    </a:cubicBezTo>
                    <a:cubicBezTo>
                      <a:pt x="97" y="30"/>
                      <a:pt x="97" y="30"/>
                      <a:pt x="97" y="30"/>
                    </a:cubicBezTo>
                    <a:cubicBezTo>
                      <a:pt x="97" y="30"/>
                      <a:pt x="97" y="30"/>
                      <a:pt x="97" y="30"/>
                    </a:cubicBezTo>
                    <a:cubicBezTo>
                      <a:pt x="97" y="30"/>
                      <a:pt x="97" y="30"/>
                      <a:pt x="97" y="30"/>
                    </a:cubicBezTo>
                    <a:cubicBezTo>
                      <a:pt x="98" y="30"/>
                      <a:pt x="98" y="30"/>
                      <a:pt x="98" y="30"/>
                    </a:cubicBezTo>
                    <a:cubicBezTo>
                      <a:pt x="98" y="29"/>
                      <a:pt x="98" y="29"/>
                      <a:pt x="98" y="29"/>
                    </a:cubicBezTo>
                    <a:cubicBezTo>
                      <a:pt x="98" y="29"/>
                      <a:pt x="98" y="29"/>
                      <a:pt x="98" y="29"/>
                    </a:cubicBezTo>
                    <a:cubicBezTo>
                      <a:pt x="98" y="30"/>
                      <a:pt x="98" y="30"/>
                      <a:pt x="98" y="30"/>
                    </a:cubicBezTo>
                    <a:cubicBezTo>
                      <a:pt x="99" y="30"/>
                      <a:pt x="99" y="30"/>
                      <a:pt x="99" y="30"/>
                    </a:cubicBezTo>
                    <a:cubicBezTo>
                      <a:pt x="99" y="30"/>
                      <a:pt x="99" y="30"/>
                      <a:pt x="99" y="30"/>
                    </a:cubicBezTo>
                    <a:cubicBezTo>
                      <a:pt x="99" y="30"/>
                      <a:pt x="99" y="30"/>
                      <a:pt x="99" y="30"/>
                    </a:cubicBezTo>
                    <a:cubicBezTo>
                      <a:pt x="99" y="31"/>
                      <a:pt x="99" y="31"/>
                      <a:pt x="99" y="31"/>
                    </a:cubicBezTo>
                    <a:cubicBezTo>
                      <a:pt x="99" y="32"/>
                      <a:pt x="99" y="32"/>
                      <a:pt x="99" y="32"/>
                    </a:cubicBezTo>
                    <a:cubicBezTo>
                      <a:pt x="100" y="31"/>
                      <a:pt x="100" y="31"/>
                      <a:pt x="100" y="31"/>
                    </a:cubicBezTo>
                    <a:cubicBezTo>
                      <a:pt x="100" y="31"/>
                      <a:pt x="100" y="31"/>
                      <a:pt x="100" y="31"/>
                    </a:cubicBezTo>
                    <a:cubicBezTo>
                      <a:pt x="100" y="30"/>
                      <a:pt x="100" y="30"/>
                      <a:pt x="100" y="30"/>
                    </a:cubicBezTo>
                    <a:cubicBezTo>
                      <a:pt x="99" y="29"/>
                      <a:pt x="99" y="29"/>
                      <a:pt x="99" y="29"/>
                    </a:cubicBezTo>
                    <a:cubicBezTo>
                      <a:pt x="99" y="29"/>
                      <a:pt x="99" y="29"/>
                      <a:pt x="99" y="29"/>
                    </a:cubicBezTo>
                    <a:cubicBezTo>
                      <a:pt x="98" y="29"/>
                      <a:pt x="98" y="29"/>
                      <a:pt x="98" y="29"/>
                    </a:cubicBezTo>
                    <a:cubicBezTo>
                      <a:pt x="98" y="29"/>
                      <a:pt x="98" y="29"/>
                      <a:pt x="98" y="29"/>
                    </a:cubicBezTo>
                    <a:cubicBezTo>
                      <a:pt x="97" y="29"/>
                      <a:pt x="97" y="29"/>
                      <a:pt x="97" y="29"/>
                    </a:cubicBezTo>
                    <a:cubicBezTo>
                      <a:pt x="97" y="29"/>
                      <a:pt x="97" y="29"/>
                      <a:pt x="97" y="29"/>
                    </a:cubicBezTo>
                    <a:cubicBezTo>
                      <a:pt x="97" y="28"/>
                      <a:pt x="97" y="28"/>
                      <a:pt x="97" y="28"/>
                    </a:cubicBezTo>
                    <a:cubicBezTo>
                      <a:pt x="97" y="28"/>
                      <a:pt x="97" y="28"/>
                      <a:pt x="97" y="28"/>
                    </a:cubicBezTo>
                    <a:cubicBezTo>
                      <a:pt x="97" y="28"/>
                      <a:pt x="97" y="28"/>
                      <a:pt x="97" y="28"/>
                    </a:cubicBezTo>
                    <a:cubicBezTo>
                      <a:pt x="98" y="28"/>
                      <a:pt x="98" y="28"/>
                      <a:pt x="98" y="28"/>
                    </a:cubicBezTo>
                    <a:cubicBezTo>
                      <a:pt x="98" y="28"/>
                      <a:pt x="98" y="28"/>
                      <a:pt x="98" y="28"/>
                    </a:cubicBezTo>
                    <a:cubicBezTo>
                      <a:pt x="99" y="28"/>
                      <a:pt x="99" y="28"/>
                      <a:pt x="99" y="28"/>
                    </a:cubicBezTo>
                    <a:cubicBezTo>
                      <a:pt x="99" y="28"/>
                      <a:pt x="99" y="28"/>
                      <a:pt x="99" y="28"/>
                    </a:cubicBezTo>
                    <a:cubicBezTo>
                      <a:pt x="100" y="28"/>
                      <a:pt x="100" y="28"/>
                      <a:pt x="100" y="28"/>
                    </a:cubicBezTo>
                    <a:cubicBezTo>
                      <a:pt x="100" y="28"/>
                      <a:pt x="100" y="28"/>
                      <a:pt x="100" y="28"/>
                    </a:cubicBezTo>
                    <a:cubicBezTo>
                      <a:pt x="101" y="27"/>
                      <a:pt x="101" y="27"/>
                      <a:pt x="101" y="27"/>
                    </a:cubicBezTo>
                    <a:cubicBezTo>
                      <a:pt x="101" y="28"/>
                      <a:pt x="101" y="28"/>
                      <a:pt x="101" y="28"/>
                    </a:cubicBezTo>
                    <a:cubicBezTo>
                      <a:pt x="102" y="28"/>
                      <a:pt x="102" y="28"/>
                      <a:pt x="102" y="28"/>
                    </a:cubicBezTo>
                    <a:cubicBezTo>
                      <a:pt x="102" y="28"/>
                      <a:pt x="102" y="28"/>
                      <a:pt x="102" y="28"/>
                    </a:cubicBezTo>
                    <a:cubicBezTo>
                      <a:pt x="102" y="27"/>
                      <a:pt x="102" y="27"/>
                      <a:pt x="102" y="27"/>
                    </a:cubicBezTo>
                    <a:cubicBezTo>
                      <a:pt x="102" y="27"/>
                      <a:pt x="102" y="27"/>
                      <a:pt x="102" y="27"/>
                    </a:cubicBezTo>
                    <a:cubicBezTo>
                      <a:pt x="101" y="27"/>
                      <a:pt x="101" y="27"/>
                      <a:pt x="101" y="27"/>
                    </a:cubicBezTo>
                    <a:cubicBezTo>
                      <a:pt x="101" y="27"/>
                      <a:pt x="101" y="27"/>
                      <a:pt x="101" y="27"/>
                    </a:cubicBezTo>
                    <a:cubicBezTo>
                      <a:pt x="100" y="27"/>
                      <a:pt x="100" y="27"/>
                      <a:pt x="100" y="27"/>
                    </a:cubicBezTo>
                    <a:cubicBezTo>
                      <a:pt x="100" y="27"/>
                      <a:pt x="100" y="27"/>
                      <a:pt x="100" y="27"/>
                    </a:cubicBezTo>
                    <a:cubicBezTo>
                      <a:pt x="100" y="27"/>
                      <a:pt x="100" y="27"/>
                      <a:pt x="100" y="27"/>
                    </a:cubicBezTo>
                    <a:cubicBezTo>
                      <a:pt x="99" y="26"/>
                      <a:pt x="99" y="26"/>
                      <a:pt x="99" y="26"/>
                    </a:cubicBezTo>
                    <a:cubicBezTo>
                      <a:pt x="100" y="26"/>
                      <a:pt x="100" y="26"/>
                      <a:pt x="100" y="26"/>
                    </a:cubicBezTo>
                    <a:cubicBezTo>
                      <a:pt x="99" y="26"/>
                      <a:pt x="99" y="26"/>
                      <a:pt x="99" y="26"/>
                    </a:cubicBezTo>
                    <a:cubicBezTo>
                      <a:pt x="99" y="25"/>
                      <a:pt x="99" y="25"/>
                      <a:pt x="99" y="25"/>
                    </a:cubicBezTo>
                    <a:cubicBezTo>
                      <a:pt x="98" y="25"/>
                      <a:pt x="98" y="25"/>
                      <a:pt x="98" y="25"/>
                    </a:cubicBezTo>
                    <a:cubicBezTo>
                      <a:pt x="98" y="25"/>
                      <a:pt x="98" y="25"/>
                      <a:pt x="98" y="25"/>
                    </a:cubicBezTo>
                    <a:cubicBezTo>
                      <a:pt x="98" y="24"/>
                      <a:pt x="98" y="24"/>
                      <a:pt x="98" y="24"/>
                    </a:cubicBezTo>
                    <a:cubicBezTo>
                      <a:pt x="98" y="24"/>
                      <a:pt x="98" y="24"/>
                      <a:pt x="98" y="24"/>
                    </a:cubicBezTo>
                    <a:cubicBezTo>
                      <a:pt x="98" y="24"/>
                      <a:pt x="98" y="24"/>
                      <a:pt x="98" y="24"/>
                    </a:cubicBezTo>
                    <a:cubicBezTo>
                      <a:pt x="98" y="23"/>
                      <a:pt x="98" y="23"/>
                      <a:pt x="98" y="23"/>
                    </a:cubicBezTo>
                    <a:cubicBezTo>
                      <a:pt x="98" y="21"/>
                      <a:pt x="98" y="21"/>
                      <a:pt x="98" y="21"/>
                    </a:cubicBezTo>
                    <a:cubicBezTo>
                      <a:pt x="98" y="21"/>
                      <a:pt x="98" y="21"/>
                      <a:pt x="98" y="21"/>
                    </a:cubicBezTo>
                    <a:cubicBezTo>
                      <a:pt x="98" y="20"/>
                      <a:pt x="98" y="20"/>
                      <a:pt x="98" y="20"/>
                    </a:cubicBezTo>
                    <a:cubicBezTo>
                      <a:pt x="98" y="19"/>
                      <a:pt x="98" y="19"/>
                      <a:pt x="98" y="19"/>
                    </a:cubicBezTo>
                    <a:cubicBezTo>
                      <a:pt x="99" y="19"/>
                      <a:pt x="99" y="19"/>
                      <a:pt x="99" y="19"/>
                    </a:cubicBezTo>
                    <a:cubicBezTo>
                      <a:pt x="98" y="19"/>
                      <a:pt x="98" y="19"/>
                      <a:pt x="98" y="19"/>
                    </a:cubicBezTo>
                    <a:cubicBezTo>
                      <a:pt x="99" y="19"/>
                      <a:pt x="99" y="19"/>
                      <a:pt x="99" y="19"/>
                    </a:cubicBezTo>
                    <a:cubicBezTo>
                      <a:pt x="99" y="18"/>
                      <a:pt x="99" y="18"/>
                      <a:pt x="99" y="18"/>
                    </a:cubicBezTo>
                    <a:cubicBezTo>
                      <a:pt x="100" y="18"/>
                      <a:pt x="100" y="18"/>
                      <a:pt x="100" y="18"/>
                    </a:cubicBezTo>
                    <a:cubicBezTo>
                      <a:pt x="100" y="18"/>
                      <a:pt x="100" y="18"/>
                      <a:pt x="100" y="18"/>
                    </a:cubicBezTo>
                    <a:cubicBezTo>
                      <a:pt x="100" y="18"/>
                      <a:pt x="100" y="18"/>
                      <a:pt x="100" y="18"/>
                    </a:cubicBezTo>
                    <a:cubicBezTo>
                      <a:pt x="101" y="18"/>
                      <a:pt x="101" y="18"/>
                      <a:pt x="101" y="18"/>
                    </a:cubicBezTo>
                    <a:cubicBezTo>
                      <a:pt x="101" y="18"/>
                      <a:pt x="101" y="18"/>
                      <a:pt x="101" y="18"/>
                    </a:cubicBezTo>
                    <a:cubicBezTo>
                      <a:pt x="101" y="18"/>
                      <a:pt x="101" y="18"/>
                      <a:pt x="101" y="18"/>
                    </a:cubicBezTo>
                    <a:cubicBezTo>
                      <a:pt x="102" y="19"/>
                      <a:pt x="102" y="19"/>
                      <a:pt x="102" y="19"/>
                    </a:cubicBezTo>
                    <a:cubicBezTo>
                      <a:pt x="102" y="18"/>
                      <a:pt x="102" y="18"/>
                      <a:pt x="102" y="18"/>
                    </a:cubicBezTo>
                    <a:cubicBezTo>
                      <a:pt x="103" y="18"/>
                      <a:pt x="103" y="18"/>
                      <a:pt x="103" y="18"/>
                    </a:cubicBezTo>
                    <a:cubicBezTo>
                      <a:pt x="103" y="19"/>
                      <a:pt x="103" y="19"/>
                      <a:pt x="103" y="19"/>
                    </a:cubicBezTo>
                    <a:cubicBezTo>
                      <a:pt x="103" y="19"/>
                      <a:pt x="103" y="19"/>
                      <a:pt x="103" y="19"/>
                    </a:cubicBezTo>
                    <a:cubicBezTo>
                      <a:pt x="103" y="19"/>
                      <a:pt x="103" y="19"/>
                      <a:pt x="103" y="19"/>
                    </a:cubicBezTo>
                    <a:cubicBezTo>
                      <a:pt x="103" y="19"/>
                      <a:pt x="103" y="19"/>
                      <a:pt x="103" y="19"/>
                    </a:cubicBezTo>
                    <a:cubicBezTo>
                      <a:pt x="103" y="20"/>
                      <a:pt x="103" y="20"/>
                      <a:pt x="103" y="20"/>
                    </a:cubicBezTo>
                    <a:cubicBezTo>
                      <a:pt x="103" y="20"/>
                      <a:pt x="103" y="20"/>
                      <a:pt x="103" y="20"/>
                    </a:cubicBezTo>
                    <a:cubicBezTo>
                      <a:pt x="103" y="20"/>
                      <a:pt x="103" y="20"/>
                      <a:pt x="103" y="20"/>
                    </a:cubicBezTo>
                    <a:cubicBezTo>
                      <a:pt x="103" y="20"/>
                      <a:pt x="103" y="20"/>
                      <a:pt x="103" y="20"/>
                    </a:cubicBezTo>
                    <a:cubicBezTo>
                      <a:pt x="103" y="21"/>
                      <a:pt x="103" y="21"/>
                      <a:pt x="103" y="21"/>
                    </a:cubicBezTo>
                    <a:cubicBezTo>
                      <a:pt x="102" y="21"/>
                      <a:pt x="102" y="21"/>
                      <a:pt x="102" y="21"/>
                    </a:cubicBezTo>
                    <a:cubicBezTo>
                      <a:pt x="102" y="22"/>
                      <a:pt x="102" y="22"/>
                      <a:pt x="102" y="22"/>
                    </a:cubicBezTo>
                    <a:cubicBezTo>
                      <a:pt x="102" y="22"/>
                      <a:pt x="102" y="22"/>
                      <a:pt x="102" y="22"/>
                    </a:cubicBezTo>
                    <a:cubicBezTo>
                      <a:pt x="103" y="22"/>
                      <a:pt x="103" y="22"/>
                      <a:pt x="103" y="22"/>
                    </a:cubicBezTo>
                    <a:cubicBezTo>
                      <a:pt x="104" y="21"/>
                      <a:pt x="104" y="21"/>
                      <a:pt x="104" y="21"/>
                    </a:cubicBezTo>
                    <a:cubicBezTo>
                      <a:pt x="104" y="21"/>
                      <a:pt x="104" y="21"/>
                      <a:pt x="104" y="21"/>
                    </a:cubicBezTo>
                    <a:cubicBezTo>
                      <a:pt x="104" y="21"/>
                      <a:pt x="104" y="21"/>
                      <a:pt x="104" y="21"/>
                    </a:cubicBezTo>
                    <a:cubicBezTo>
                      <a:pt x="104" y="21"/>
                      <a:pt x="104" y="21"/>
                      <a:pt x="104" y="21"/>
                    </a:cubicBezTo>
                    <a:cubicBezTo>
                      <a:pt x="104" y="22"/>
                      <a:pt x="104" y="22"/>
                      <a:pt x="104" y="22"/>
                    </a:cubicBezTo>
                    <a:cubicBezTo>
                      <a:pt x="104" y="22"/>
                      <a:pt x="104" y="22"/>
                      <a:pt x="104" y="22"/>
                    </a:cubicBezTo>
                    <a:cubicBezTo>
                      <a:pt x="105" y="21"/>
                      <a:pt x="105" y="21"/>
                      <a:pt x="105" y="21"/>
                    </a:cubicBezTo>
                    <a:cubicBezTo>
                      <a:pt x="105" y="21"/>
                      <a:pt x="105" y="21"/>
                      <a:pt x="105" y="21"/>
                    </a:cubicBezTo>
                    <a:cubicBezTo>
                      <a:pt x="105" y="21"/>
                      <a:pt x="105" y="21"/>
                      <a:pt x="105" y="21"/>
                    </a:cubicBezTo>
                    <a:cubicBezTo>
                      <a:pt x="106" y="21"/>
                      <a:pt x="106" y="21"/>
                      <a:pt x="106" y="21"/>
                    </a:cubicBezTo>
                    <a:cubicBezTo>
                      <a:pt x="106" y="21"/>
                      <a:pt x="106" y="21"/>
                      <a:pt x="106" y="21"/>
                    </a:cubicBezTo>
                    <a:cubicBezTo>
                      <a:pt x="106" y="20"/>
                      <a:pt x="106" y="20"/>
                      <a:pt x="106" y="20"/>
                    </a:cubicBezTo>
                    <a:cubicBezTo>
                      <a:pt x="106" y="21"/>
                      <a:pt x="106" y="21"/>
                      <a:pt x="106" y="21"/>
                    </a:cubicBezTo>
                    <a:cubicBezTo>
                      <a:pt x="107" y="20"/>
                      <a:pt x="107" y="20"/>
                      <a:pt x="107" y="20"/>
                    </a:cubicBezTo>
                    <a:cubicBezTo>
                      <a:pt x="107" y="21"/>
                      <a:pt x="107" y="21"/>
                      <a:pt x="107" y="21"/>
                    </a:cubicBezTo>
                    <a:cubicBezTo>
                      <a:pt x="107" y="21"/>
                      <a:pt x="107" y="21"/>
                      <a:pt x="107" y="21"/>
                    </a:cubicBezTo>
                    <a:cubicBezTo>
                      <a:pt x="107" y="22"/>
                      <a:pt x="107" y="22"/>
                      <a:pt x="107" y="22"/>
                    </a:cubicBezTo>
                    <a:cubicBezTo>
                      <a:pt x="107" y="22"/>
                      <a:pt x="107" y="22"/>
                      <a:pt x="107" y="22"/>
                    </a:cubicBezTo>
                    <a:cubicBezTo>
                      <a:pt x="107" y="23"/>
                      <a:pt x="107" y="23"/>
                      <a:pt x="107" y="23"/>
                    </a:cubicBezTo>
                    <a:cubicBezTo>
                      <a:pt x="107" y="23"/>
                      <a:pt x="107" y="23"/>
                      <a:pt x="107" y="23"/>
                    </a:cubicBezTo>
                    <a:cubicBezTo>
                      <a:pt x="107" y="24"/>
                      <a:pt x="107" y="24"/>
                      <a:pt x="107" y="24"/>
                    </a:cubicBezTo>
                    <a:cubicBezTo>
                      <a:pt x="107" y="25"/>
                      <a:pt x="107" y="25"/>
                      <a:pt x="107" y="25"/>
                    </a:cubicBezTo>
                    <a:cubicBezTo>
                      <a:pt x="107" y="25"/>
                      <a:pt x="107" y="25"/>
                      <a:pt x="107" y="25"/>
                    </a:cubicBezTo>
                    <a:cubicBezTo>
                      <a:pt x="107" y="25"/>
                      <a:pt x="107" y="25"/>
                      <a:pt x="107" y="25"/>
                    </a:cubicBezTo>
                    <a:cubicBezTo>
                      <a:pt x="107" y="25"/>
                      <a:pt x="107" y="25"/>
                      <a:pt x="107" y="25"/>
                    </a:cubicBezTo>
                    <a:cubicBezTo>
                      <a:pt x="108" y="25"/>
                      <a:pt x="108" y="25"/>
                      <a:pt x="108" y="25"/>
                    </a:cubicBezTo>
                    <a:cubicBezTo>
                      <a:pt x="108" y="24"/>
                      <a:pt x="108" y="24"/>
                      <a:pt x="108" y="24"/>
                    </a:cubicBezTo>
                    <a:cubicBezTo>
                      <a:pt x="109" y="24"/>
                      <a:pt x="109" y="24"/>
                      <a:pt x="109" y="24"/>
                    </a:cubicBezTo>
                    <a:cubicBezTo>
                      <a:pt x="109" y="24"/>
                      <a:pt x="109" y="24"/>
                      <a:pt x="109" y="24"/>
                    </a:cubicBezTo>
                    <a:cubicBezTo>
                      <a:pt x="109" y="23"/>
                      <a:pt x="109" y="23"/>
                      <a:pt x="109" y="23"/>
                    </a:cubicBezTo>
                    <a:cubicBezTo>
                      <a:pt x="109" y="23"/>
                      <a:pt x="109" y="23"/>
                      <a:pt x="109" y="23"/>
                    </a:cubicBezTo>
                    <a:cubicBezTo>
                      <a:pt x="109" y="23"/>
                      <a:pt x="109" y="23"/>
                      <a:pt x="109" y="23"/>
                    </a:cubicBezTo>
                    <a:cubicBezTo>
                      <a:pt x="108" y="22"/>
                      <a:pt x="108" y="22"/>
                      <a:pt x="108" y="22"/>
                    </a:cubicBezTo>
                    <a:cubicBezTo>
                      <a:pt x="108" y="22"/>
                      <a:pt x="108" y="22"/>
                      <a:pt x="108" y="22"/>
                    </a:cubicBezTo>
                    <a:cubicBezTo>
                      <a:pt x="109" y="22"/>
                      <a:pt x="109" y="22"/>
                      <a:pt x="109" y="22"/>
                    </a:cubicBezTo>
                    <a:cubicBezTo>
                      <a:pt x="109" y="22"/>
                      <a:pt x="109" y="22"/>
                      <a:pt x="109" y="22"/>
                    </a:cubicBezTo>
                    <a:cubicBezTo>
                      <a:pt x="109" y="22"/>
                      <a:pt x="109" y="22"/>
                      <a:pt x="109" y="22"/>
                    </a:cubicBezTo>
                    <a:cubicBezTo>
                      <a:pt x="109" y="22"/>
                      <a:pt x="109" y="22"/>
                      <a:pt x="109" y="22"/>
                    </a:cubicBezTo>
                    <a:cubicBezTo>
                      <a:pt x="110" y="22"/>
                      <a:pt x="110" y="22"/>
                      <a:pt x="110" y="22"/>
                    </a:cubicBezTo>
                    <a:cubicBezTo>
                      <a:pt x="111" y="21"/>
                      <a:pt x="111" y="21"/>
                      <a:pt x="111" y="21"/>
                    </a:cubicBezTo>
                    <a:cubicBezTo>
                      <a:pt x="111" y="21"/>
                      <a:pt x="111" y="21"/>
                      <a:pt x="111" y="21"/>
                    </a:cubicBezTo>
                    <a:cubicBezTo>
                      <a:pt x="111" y="21"/>
                      <a:pt x="111" y="21"/>
                      <a:pt x="111" y="21"/>
                    </a:cubicBezTo>
                    <a:cubicBezTo>
                      <a:pt x="112" y="21"/>
                      <a:pt x="112" y="21"/>
                      <a:pt x="112" y="21"/>
                    </a:cubicBezTo>
                    <a:cubicBezTo>
                      <a:pt x="112" y="20"/>
                      <a:pt x="112" y="20"/>
                      <a:pt x="112" y="20"/>
                    </a:cubicBezTo>
                    <a:cubicBezTo>
                      <a:pt x="112" y="21"/>
                      <a:pt x="112" y="21"/>
                      <a:pt x="112" y="21"/>
                    </a:cubicBezTo>
                    <a:cubicBezTo>
                      <a:pt x="112" y="20"/>
                      <a:pt x="112" y="20"/>
                      <a:pt x="112" y="20"/>
                    </a:cubicBezTo>
                    <a:cubicBezTo>
                      <a:pt x="113" y="20"/>
                      <a:pt x="113" y="20"/>
                      <a:pt x="113" y="20"/>
                    </a:cubicBezTo>
                    <a:cubicBezTo>
                      <a:pt x="113" y="20"/>
                      <a:pt x="113" y="20"/>
                      <a:pt x="113" y="20"/>
                    </a:cubicBezTo>
                    <a:cubicBezTo>
                      <a:pt x="114" y="20"/>
                      <a:pt x="114" y="20"/>
                      <a:pt x="114" y="20"/>
                    </a:cubicBezTo>
                    <a:cubicBezTo>
                      <a:pt x="114" y="20"/>
                      <a:pt x="114" y="20"/>
                      <a:pt x="114" y="20"/>
                    </a:cubicBezTo>
                    <a:cubicBezTo>
                      <a:pt x="113" y="21"/>
                      <a:pt x="113" y="21"/>
                      <a:pt x="113" y="21"/>
                    </a:cubicBezTo>
                    <a:cubicBezTo>
                      <a:pt x="114" y="21"/>
                      <a:pt x="114" y="21"/>
                      <a:pt x="114" y="21"/>
                    </a:cubicBezTo>
                    <a:cubicBezTo>
                      <a:pt x="114" y="21"/>
                      <a:pt x="114" y="21"/>
                      <a:pt x="114" y="21"/>
                    </a:cubicBezTo>
                    <a:cubicBezTo>
                      <a:pt x="115" y="21"/>
                      <a:pt x="115" y="21"/>
                      <a:pt x="115" y="21"/>
                    </a:cubicBezTo>
                    <a:cubicBezTo>
                      <a:pt x="115" y="21"/>
                      <a:pt x="115" y="21"/>
                      <a:pt x="115" y="21"/>
                    </a:cubicBezTo>
                    <a:cubicBezTo>
                      <a:pt x="117" y="22"/>
                      <a:pt x="117" y="22"/>
                      <a:pt x="117" y="22"/>
                    </a:cubicBezTo>
                    <a:cubicBezTo>
                      <a:pt x="117" y="22"/>
                      <a:pt x="117" y="22"/>
                      <a:pt x="117" y="22"/>
                    </a:cubicBezTo>
                    <a:cubicBezTo>
                      <a:pt x="117" y="23"/>
                      <a:pt x="117" y="23"/>
                      <a:pt x="117" y="23"/>
                    </a:cubicBezTo>
                    <a:cubicBezTo>
                      <a:pt x="117" y="23"/>
                      <a:pt x="117" y="23"/>
                      <a:pt x="117" y="23"/>
                    </a:cubicBezTo>
                    <a:cubicBezTo>
                      <a:pt x="118" y="24"/>
                      <a:pt x="118" y="24"/>
                      <a:pt x="118" y="24"/>
                    </a:cubicBezTo>
                    <a:cubicBezTo>
                      <a:pt x="118" y="24"/>
                      <a:pt x="118" y="24"/>
                      <a:pt x="118" y="24"/>
                    </a:cubicBezTo>
                    <a:cubicBezTo>
                      <a:pt x="118" y="23"/>
                      <a:pt x="118" y="23"/>
                      <a:pt x="118" y="23"/>
                    </a:cubicBezTo>
                    <a:cubicBezTo>
                      <a:pt x="118" y="23"/>
                      <a:pt x="118" y="23"/>
                      <a:pt x="118" y="23"/>
                    </a:cubicBezTo>
                    <a:cubicBezTo>
                      <a:pt x="118" y="23"/>
                      <a:pt x="118" y="23"/>
                      <a:pt x="118" y="23"/>
                    </a:cubicBezTo>
                    <a:cubicBezTo>
                      <a:pt x="118" y="23"/>
                      <a:pt x="118" y="23"/>
                      <a:pt x="118" y="23"/>
                    </a:cubicBezTo>
                    <a:cubicBezTo>
                      <a:pt x="118" y="23"/>
                      <a:pt x="118" y="23"/>
                      <a:pt x="118" y="23"/>
                    </a:cubicBezTo>
                    <a:cubicBezTo>
                      <a:pt x="118" y="22"/>
                      <a:pt x="118" y="22"/>
                      <a:pt x="118" y="22"/>
                    </a:cubicBezTo>
                    <a:cubicBezTo>
                      <a:pt x="118" y="22"/>
                      <a:pt x="118" y="22"/>
                      <a:pt x="118" y="22"/>
                    </a:cubicBezTo>
                    <a:cubicBezTo>
                      <a:pt x="118" y="22"/>
                      <a:pt x="118" y="22"/>
                      <a:pt x="118" y="22"/>
                    </a:cubicBezTo>
                    <a:cubicBezTo>
                      <a:pt x="119" y="23"/>
                      <a:pt x="119" y="23"/>
                      <a:pt x="119" y="23"/>
                    </a:cubicBezTo>
                    <a:cubicBezTo>
                      <a:pt x="119" y="23"/>
                      <a:pt x="119" y="23"/>
                      <a:pt x="119" y="23"/>
                    </a:cubicBezTo>
                    <a:cubicBezTo>
                      <a:pt x="119" y="23"/>
                      <a:pt x="119" y="23"/>
                      <a:pt x="119" y="23"/>
                    </a:cubicBezTo>
                    <a:cubicBezTo>
                      <a:pt x="119" y="24"/>
                      <a:pt x="119" y="24"/>
                      <a:pt x="119" y="24"/>
                    </a:cubicBezTo>
                    <a:cubicBezTo>
                      <a:pt x="120" y="24"/>
                      <a:pt x="120" y="24"/>
                      <a:pt x="120" y="24"/>
                    </a:cubicBezTo>
                    <a:cubicBezTo>
                      <a:pt x="120" y="24"/>
                      <a:pt x="120" y="24"/>
                      <a:pt x="120" y="24"/>
                    </a:cubicBezTo>
                    <a:cubicBezTo>
                      <a:pt x="120" y="24"/>
                      <a:pt x="120" y="24"/>
                      <a:pt x="120" y="24"/>
                    </a:cubicBezTo>
                    <a:cubicBezTo>
                      <a:pt x="120" y="24"/>
                      <a:pt x="120" y="24"/>
                      <a:pt x="120" y="24"/>
                    </a:cubicBezTo>
                    <a:cubicBezTo>
                      <a:pt x="120" y="24"/>
                      <a:pt x="120" y="24"/>
                      <a:pt x="120" y="24"/>
                    </a:cubicBezTo>
                    <a:cubicBezTo>
                      <a:pt x="121" y="25"/>
                      <a:pt x="121" y="25"/>
                      <a:pt x="121" y="25"/>
                    </a:cubicBezTo>
                    <a:cubicBezTo>
                      <a:pt x="121" y="25"/>
                      <a:pt x="121" y="25"/>
                      <a:pt x="121" y="25"/>
                    </a:cubicBezTo>
                    <a:cubicBezTo>
                      <a:pt x="121" y="26"/>
                      <a:pt x="121" y="26"/>
                      <a:pt x="121" y="26"/>
                    </a:cubicBezTo>
                    <a:cubicBezTo>
                      <a:pt x="121" y="26"/>
                      <a:pt x="121" y="26"/>
                      <a:pt x="121" y="26"/>
                    </a:cubicBezTo>
                    <a:cubicBezTo>
                      <a:pt x="121" y="26"/>
                      <a:pt x="121" y="26"/>
                      <a:pt x="121" y="26"/>
                    </a:cubicBezTo>
                    <a:cubicBezTo>
                      <a:pt x="121" y="26"/>
                      <a:pt x="121" y="26"/>
                      <a:pt x="121" y="26"/>
                    </a:cubicBezTo>
                    <a:cubicBezTo>
                      <a:pt x="121" y="25"/>
                      <a:pt x="121" y="25"/>
                      <a:pt x="121" y="25"/>
                    </a:cubicBezTo>
                    <a:cubicBezTo>
                      <a:pt x="121" y="25"/>
                      <a:pt x="121" y="25"/>
                      <a:pt x="121" y="25"/>
                    </a:cubicBezTo>
                    <a:cubicBezTo>
                      <a:pt x="120" y="26"/>
                      <a:pt x="120" y="26"/>
                      <a:pt x="120" y="26"/>
                    </a:cubicBezTo>
                    <a:cubicBezTo>
                      <a:pt x="120" y="25"/>
                      <a:pt x="120" y="25"/>
                      <a:pt x="120" y="25"/>
                    </a:cubicBezTo>
                    <a:cubicBezTo>
                      <a:pt x="119" y="25"/>
                      <a:pt x="119" y="25"/>
                      <a:pt x="119" y="25"/>
                    </a:cubicBezTo>
                    <a:cubicBezTo>
                      <a:pt x="119" y="25"/>
                      <a:pt x="119" y="25"/>
                      <a:pt x="119" y="25"/>
                    </a:cubicBezTo>
                    <a:cubicBezTo>
                      <a:pt x="119" y="25"/>
                      <a:pt x="119" y="25"/>
                      <a:pt x="119" y="25"/>
                    </a:cubicBezTo>
                    <a:cubicBezTo>
                      <a:pt x="119" y="26"/>
                      <a:pt x="119" y="26"/>
                      <a:pt x="119" y="26"/>
                    </a:cubicBezTo>
                    <a:cubicBezTo>
                      <a:pt x="119" y="26"/>
                      <a:pt x="119" y="26"/>
                      <a:pt x="119" y="26"/>
                    </a:cubicBezTo>
                    <a:cubicBezTo>
                      <a:pt x="120" y="26"/>
                      <a:pt x="120" y="26"/>
                      <a:pt x="120" y="26"/>
                    </a:cubicBezTo>
                    <a:cubicBezTo>
                      <a:pt x="120" y="26"/>
                      <a:pt x="120" y="26"/>
                      <a:pt x="120" y="26"/>
                    </a:cubicBezTo>
                    <a:cubicBezTo>
                      <a:pt x="120" y="26"/>
                      <a:pt x="120" y="26"/>
                      <a:pt x="120" y="26"/>
                    </a:cubicBezTo>
                    <a:cubicBezTo>
                      <a:pt x="120" y="27"/>
                      <a:pt x="120" y="27"/>
                      <a:pt x="120" y="27"/>
                    </a:cubicBezTo>
                    <a:cubicBezTo>
                      <a:pt x="120" y="26"/>
                      <a:pt x="120" y="26"/>
                      <a:pt x="120" y="26"/>
                    </a:cubicBezTo>
                    <a:cubicBezTo>
                      <a:pt x="120" y="26"/>
                      <a:pt x="120" y="26"/>
                      <a:pt x="120" y="26"/>
                    </a:cubicBezTo>
                    <a:cubicBezTo>
                      <a:pt x="121" y="26"/>
                      <a:pt x="121" y="26"/>
                      <a:pt x="121" y="26"/>
                    </a:cubicBezTo>
                    <a:cubicBezTo>
                      <a:pt x="121" y="26"/>
                      <a:pt x="121" y="26"/>
                      <a:pt x="121" y="26"/>
                    </a:cubicBezTo>
                    <a:cubicBezTo>
                      <a:pt x="121" y="26"/>
                      <a:pt x="121" y="26"/>
                      <a:pt x="121" y="26"/>
                    </a:cubicBezTo>
                    <a:cubicBezTo>
                      <a:pt x="121" y="26"/>
                      <a:pt x="121" y="26"/>
                      <a:pt x="121" y="26"/>
                    </a:cubicBezTo>
                    <a:cubicBezTo>
                      <a:pt x="122" y="26"/>
                      <a:pt x="122" y="26"/>
                      <a:pt x="122" y="26"/>
                    </a:cubicBezTo>
                    <a:cubicBezTo>
                      <a:pt x="122" y="27"/>
                      <a:pt x="122" y="27"/>
                      <a:pt x="122" y="27"/>
                    </a:cubicBezTo>
                    <a:cubicBezTo>
                      <a:pt x="122" y="27"/>
                      <a:pt x="122" y="27"/>
                      <a:pt x="122" y="27"/>
                    </a:cubicBezTo>
                    <a:cubicBezTo>
                      <a:pt x="122" y="28"/>
                      <a:pt x="122" y="28"/>
                      <a:pt x="122" y="28"/>
                    </a:cubicBezTo>
                    <a:cubicBezTo>
                      <a:pt x="122" y="28"/>
                      <a:pt x="122" y="28"/>
                      <a:pt x="122" y="28"/>
                    </a:cubicBezTo>
                    <a:cubicBezTo>
                      <a:pt x="122" y="29"/>
                      <a:pt x="122" y="29"/>
                      <a:pt x="122" y="29"/>
                    </a:cubicBezTo>
                    <a:cubicBezTo>
                      <a:pt x="122" y="30"/>
                      <a:pt x="122" y="30"/>
                      <a:pt x="122" y="30"/>
                    </a:cubicBezTo>
                    <a:cubicBezTo>
                      <a:pt x="122" y="30"/>
                      <a:pt x="122" y="30"/>
                      <a:pt x="122" y="30"/>
                    </a:cubicBezTo>
                    <a:cubicBezTo>
                      <a:pt x="121" y="30"/>
                      <a:pt x="121" y="30"/>
                      <a:pt x="121" y="30"/>
                    </a:cubicBezTo>
                    <a:cubicBezTo>
                      <a:pt x="121" y="30"/>
                      <a:pt x="121" y="30"/>
                      <a:pt x="121" y="30"/>
                    </a:cubicBezTo>
                    <a:cubicBezTo>
                      <a:pt x="121" y="31"/>
                      <a:pt x="121" y="31"/>
                      <a:pt x="121" y="31"/>
                    </a:cubicBezTo>
                    <a:cubicBezTo>
                      <a:pt x="121" y="31"/>
                      <a:pt x="121" y="31"/>
                      <a:pt x="121" y="31"/>
                    </a:cubicBezTo>
                    <a:cubicBezTo>
                      <a:pt x="121" y="31"/>
                      <a:pt x="121" y="31"/>
                      <a:pt x="121" y="31"/>
                    </a:cubicBezTo>
                    <a:cubicBezTo>
                      <a:pt x="121" y="32"/>
                      <a:pt x="121" y="32"/>
                      <a:pt x="121" y="32"/>
                    </a:cubicBezTo>
                    <a:cubicBezTo>
                      <a:pt x="121" y="32"/>
                      <a:pt x="121" y="32"/>
                      <a:pt x="121" y="32"/>
                    </a:cubicBezTo>
                    <a:cubicBezTo>
                      <a:pt x="121" y="33"/>
                      <a:pt x="121" y="33"/>
                      <a:pt x="121" y="33"/>
                    </a:cubicBezTo>
                    <a:cubicBezTo>
                      <a:pt x="121" y="33"/>
                      <a:pt x="121" y="33"/>
                      <a:pt x="121" y="33"/>
                    </a:cubicBezTo>
                    <a:cubicBezTo>
                      <a:pt x="121" y="33"/>
                      <a:pt x="121" y="33"/>
                      <a:pt x="121" y="33"/>
                    </a:cubicBezTo>
                    <a:cubicBezTo>
                      <a:pt x="120" y="34"/>
                      <a:pt x="120" y="34"/>
                      <a:pt x="120" y="34"/>
                    </a:cubicBezTo>
                    <a:cubicBezTo>
                      <a:pt x="120" y="34"/>
                      <a:pt x="120" y="34"/>
                      <a:pt x="120" y="34"/>
                    </a:cubicBezTo>
                    <a:cubicBezTo>
                      <a:pt x="120" y="34"/>
                      <a:pt x="120" y="34"/>
                      <a:pt x="120" y="34"/>
                    </a:cubicBezTo>
                    <a:cubicBezTo>
                      <a:pt x="120" y="34"/>
                      <a:pt x="120" y="34"/>
                      <a:pt x="120" y="34"/>
                    </a:cubicBezTo>
                    <a:cubicBezTo>
                      <a:pt x="119" y="35"/>
                      <a:pt x="119" y="35"/>
                      <a:pt x="119" y="35"/>
                    </a:cubicBezTo>
                    <a:cubicBezTo>
                      <a:pt x="119" y="35"/>
                      <a:pt x="119" y="35"/>
                      <a:pt x="119" y="35"/>
                    </a:cubicBezTo>
                    <a:cubicBezTo>
                      <a:pt x="119" y="35"/>
                      <a:pt x="119" y="35"/>
                      <a:pt x="119" y="35"/>
                    </a:cubicBezTo>
                    <a:cubicBezTo>
                      <a:pt x="120" y="35"/>
                      <a:pt x="120" y="35"/>
                      <a:pt x="120" y="35"/>
                    </a:cubicBezTo>
                    <a:cubicBezTo>
                      <a:pt x="120" y="35"/>
                      <a:pt x="120" y="35"/>
                      <a:pt x="120" y="35"/>
                    </a:cubicBezTo>
                    <a:cubicBezTo>
                      <a:pt x="120" y="35"/>
                      <a:pt x="120" y="35"/>
                      <a:pt x="120" y="35"/>
                    </a:cubicBezTo>
                    <a:cubicBezTo>
                      <a:pt x="120" y="35"/>
                      <a:pt x="120" y="35"/>
                      <a:pt x="120" y="35"/>
                    </a:cubicBezTo>
                    <a:cubicBezTo>
                      <a:pt x="120" y="36"/>
                      <a:pt x="120" y="36"/>
                      <a:pt x="120" y="36"/>
                    </a:cubicBezTo>
                    <a:cubicBezTo>
                      <a:pt x="120" y="37"/>
                      <a:pt x="120" y="37"/>
                      <a:pt x="120" y="37"/>
                    </a:cubicBezTo>
                    <a:cubicBezTo>
                      <a:pt x="119" y="38"/>
                      <a:pt x="119" y="38"/>
                      <a:pt x="119" y="38"/>
                    </a:cubicBezTo>
                    <a:cubicBezTo>
                      <a:pt x="120" y="38"/>
                      <a:pt x="120" y="38"/>
                      <a:pt x="120" y="38"/>
                    </a:cubicBezTo>
                    <a:cubicBezTo>
                      <a:pt x="120" y="38"/>
                      <a:pt x="120" y="38"/>
                      <a:pt x="120" y="38"/>
                    </a:cubicBezTo>
                    <a:cubicBezTo>
                      <a:pt x="119" y="39"/>
                      <a:pt x="119" y="39"/>
                      <a:pt x="119" y="39"/>
                    </a:cubicBezTo>
                    <a:cubicBezTo>
                      <a:pt x="119" y="39"/>
                      <a:pt x="119" y="39"/>
                      <a:pt x="119" y="39"/>
                    </a:cubicBezTo>
                    <a:cubicBezTo>
                      <a:pt x="119" y="39"/>
                      <a:pt x="119" y="39"/>
                      <a:pt x="119" y="39"/>
                    </a:cubicBezTo>
                    <a:cubicBezTo>
                      <a:pt x="118" y="39"/>
                      <a:pt x="118" y="39"/>
                      <a:pt x="118" y="39"/>
                    </a:cubicBezTo>
                    <a:cubicBezTo>
                      <a:pt x="118" y="40"/>
                      <a:pt x="118" y="40"/>
                      <a:pt x="118" y="40"/>
                    </a:cubicBezTo>
                    <a:cubicBezTo>
                      <a:pt x="118" y="40"/>
                      <a:pt x="118" y="40"/>
                      <a:pt x="118" y="40"/>
                    </a:cubicBezTo>
                    <a:cubicBezTo>
                      <a:pt x="119" y="41"/>
                      <a:pt x="119" y="41"/>
                      <a:pt x="119" y="41"/>
                    </a:cubicBezTo>
                    <a:cubicBezTo>
                      <a:pt x="118" y="41"/>
                      <a:pt x="118" y="41"/>
                      <a:pt x="118" y="41"/>
                    </a:cubicBezTo>
                    <a:cubicBezTo>
                      <a:pt x="118" y="41"/>
                      <a:pt x="118" y="41"/>
                      <a:pt x="118" y="41"/>
                    </a:cubicBezTo>
                    <a:cubicBezTo>
                      <a:pt x="118" y="42"/>
                      <a:pt x="118" y="42"/>
                      <a:pt x="118" y="42"/>
                    </a:cubicBezTo>
                    <a:cubicBezTo>
                      <a:pt x="118" y="43"/>
                      <a:pt x="118" y="43"/>
                      <a:pt x="118" y="43"/>
                    </a:cubicBezTo>
                    <a:cubicBezTo>
                      <a:pt x="118" y="43"/>
                      <a:pt x="118" y="43"/>
                      <a:pt x="118" y="43"/>
                    </a:cubicBezTo>
                    <a:cubicBezTo>
                      <a:pt x="118" y="43"/>
                      <a:pt x="118" y="43"/>
                      <a:pt x="118" y="43"/>
                    </a:cubicBezTo>
                    <a:cubicBezTo>
                      <a:pt x="118" y="44"/>
                      <a:pt x="118" y="44"/>
                      <a:pt x="118" y="44"/>
                    </a:cubicBezTo>
                    <a:cubicBezTo>
                      <a:pt x="118" y="44"/>
                      <a:pt x="118" y="44"/>
                      <a:pt x="118" y="44"/>
                    </a:cubicBezTo>
                    <a:cubicBezTo>
                      <a:pt x="118" y="45"/>
                      <a:pt x="118" y="45"/>
                      <a:pt x="118" y="45"/>
                    </a:cubicBezTo>
                    <a:cubicBezTo>
                      <a:pt x="118" y="45"/>
                      <a:pt x="118" y="45"/>
                      <a:pt x="118" y="45"/>
                    </a:cubicBezTo>
                    <a:cubicBezTo>
                      <a:pt x="117" y="46"/>
                      <a:pt x="117" y="46"/>
                      <a:pt x="117" y="46"/>
                    </a:cubicBezTo>
                    <a:cubicBezTo>
                      <a:pt x="118" y="45"/>
                      <a:pt x="118" y="45"/>
                      <a:pt x="118" y="45"/>
                    </a:cubicBezTo>
                    <a:cubicBezTo>
                      <a:pt x="118" y="45"/>
                      <a:pt x="118" y="45"/>
                      <a:pt x="118" y="45"/>
                    </a:cubicBezTo>
                    <a:cubicBezTo>
                      <a:pt x="118" y="45"/>
                      <a:pt x="118" y="45"/>
                      <a:pt x="118" y="45"/>
                    </a:cubicBezTo>
                    <a:cubicBezTo>
                      <a:pt x="119" y="44"/>
                      <a:pt x="119" y="44"/>
                      <a:pt x="119" y="44"/>
                    </a:cubicBezTo>
                    <a:cubicBezTo>
                      <a:pt x="118" y="44"/>
                      <a:pt x="118" y="44"/>
                      <a:pt x="118" y="44"/>
                    </a:cubicBezTo>
                    <a:cubicBezTo>
                      <a:pt x="119" y="44"/>
                      <a:pt x="119" y="44"/>
                      <a:pt x="119" y="44"/>
                    </a:cubicBezTo>
                    <a:cubicBezTo>
                      <a:pt x="119" y="44"/>
                      <a:pt x="119" y="44"/>
                      <a:pt x="119" y="44"/>
                    </a:cubicBezTo>
                    <a:cubicBezTo>
                      <a:pt x="119" y="44"/>
                      <a:pt x="119" y="44"/>
                      <a:pt x="119" y="44"/>
                    </a:cubicBezTo>
                    <a:cubicBezTo>
                      <a:pt x="119" y="44"/>
                      <a:pt x="119" y="44"/>
                      <a:pt x="119" y="44"/>
                    </a:cubicBezTo>
                    <a:cubicBezTo>
                      <a:pt x="118" y="43"/>
                      <a:pt x="118" y="43"/>
                      <a:pt x="118" y="43"/>
                    </a:cubicBezTo>
                    <a:cubicBezTo>
                      <a:pt x="118" y="43"/>
                      <a:pt x="118" y="43"/>
                      <a:pt x="118" y="43"/>
                    </a:cubicBezTo>
                    <a:cubicBezTo>
                      <a:pt x="119" y="42"/>
                      <a:pt x="119" y="42"/>
                      <a:pt x="119" y="42"/>
                    </a:cubicBezTo>
                    <a:cubicBezTo>
                      <a:pt x="119" y="42"/>
                      <a:pt x="119" y="42"/>
                      <a:pt x="119" y="42"/>
                    </a:cubicBezTo>
                    <a:cubicBezTo>
                      <a:pt x="120" y="42"/>
                      <a:pt x="120" y="42"/>
                      <a:pt x="120" y="42"/>
                    </a:cubicBezTo>
                    <a:cubicBezTo>
                      <a:pt x="121" y="41"/>
                      <a:pt x="121" y="41"/>
                      <a:pt x="121" y="41"/>
                    </a:cubicBezTo>
                    <a:cubicBezTo>
                      <a:pt x="121" y="41"/>
                      <a:pt x="121" y="41"/>
                      <a:pt x="121" y="41"/>
                    </a:cubicBezTo>
                    <a:cubicBezTo>
                      <a:pt x="121" y="41"/>
                      <a:pt x="121" y="41"/>
                      <a:pt x="121" y="41"/>
                    </a:cubicBezTo>
                    <a:cubicBezTo>
                      <a:pt x="121" y="41"/>
                      <a:pt x="121" y="41"/>
                      <a:pt x="121" y="41"/>
                    </a:cubicBezTo>
                    <a:cubicBezTo>
                      <a:pt x="122" y="40"/>
                      <a:pt x="122" y="40"/>
                      <a:pt x="122" y="40"/>
                    </a:cubicBezTo>
                    <a:cubicBezTo>
                      <a:pt x="122" y="40"/>
                      <a:pt x="122" y="40"/>
                      <a:pt x="122" y="40"/>
                    </a:cubicBezTo>
                    <a:cubicBezTo>
                      <a:pt x="122" y="39"/>
                      <a:pt x="122" y="39"/>
                      <a:pt x="122" y="39"/>
                    </a:cubicBezTo>
                    <a:cubicBezTo>
                      <a:pt x="122" y="39"/>
                      <a:pt x="122" y="39"/>
                      <a:pt x="122" y="39"/>
                    </a:cubicBezTo>
                    <a:cubicBezTo>
                      <a:pt x="122" y="39"/>
                      <a:pt x="122" y="39"/>
                      <a:pt x="122" y="39"/>
                    </a:cubicBezTo>
                    <a:cubicBezTo>
                      <a:pt x="123" y="39"/>
                      <a:pt x="123" y="39"/>
                      <a:pt x="123" y="39"/>
                    </a:cubicBezTo>
                    <a:cubicBezTo>
                      <a:pt x="123" y="39"/>
                      <a:pt x="123" y="39"/>
                      <a:pt x="123" y="39"/>
                    </a:cubicBezTo>
                    <a:cubicBezTo>
                      <a:pt x="123" y="39"/>
                      <a:pt x="123" y="39"/>
                      <a:pt x="123" y="39"/>
                    </a:cubicBezTo>
                    <a:cubicBezTo>
                      <a:pt x="123" y="38"/>
                      <a:pt x="123" y="38"/>
                      <a:pt x="123" y="38"/>
                    </a:cubicBezTo>
                    <a:cubicBezTo>
                      <a:pt x="123" y="37"/>
                      <a:pt x="123" y="37"/>
                      <a:pt x="123" y="37"/>
                    </a:cubicBezTo>
                    <a:cubicBezTo>
                      <a:pt x="123" y="37"/>
                      <a:pt x="123" y="37"/>
                      <a:pt x="123" y="37"/>
                    </a:cubicBezTo>
                    <a:cubicBezTo>
                      <a:pt x="122" y="38"/>
                      <a:pt x="122" y="38"/>
                      <a:pt x="122" y="38"/>
                    </a:cubicBezTo>
                    <a:cubicBezTo>
                      <a:pt x="122" y="38"/>
                      <a:pt x="122" y="38"/>
                      <a:pt x="122" y="38"/>
                    </a:cubicBezTo>
                    <a:cubicBezTo>
                      <a:pt x="122" y="38"/>
                      <a:pt x="122" y="38"/>
                      <a:pt x="122" y="38"/>
                    </a:cubicBezTo>
                    <a:cubicBezTo>
                      <a:pt x="121" y="38"/>
                      <a:pt x="121" y="38"/>
                      <a:pt x="121" y="38"/>
                    </a:cubicBezTo>
                    <a:cubicBezTo>
                      <a:pt x="121" y="38"/>
                      <a:pt x="121" y="38"/>
                      <a:pt x="121" y="38"/>
                    </a:cubicBezTo>
                    <a:cubicBezTo>
                      <a:pt x="121" y="37"/>
                      <a:pt x="121" y="37"/>
                      <a:pt x="121" y="37"/>
                    </a:cubicBezTo>
                    <a:cubicBezTo>
                      <a:pt x="121" y="36"/>
                      <a:pt x="121" y="36"/>
                      <a:pt x="121" y="36"/>
                    </a:cubicBezTo>
                    <a:cubicBezTo>
                      <a:pt x="122" y="36"/>
                      <a:pt x="122" y="36"/>
                      <a:pt x="122" y="36"/>
                    </a:cubicBezTo>
                    <a:cubicBezTo>
                      <a:pt x="122" y="36"/>
                      <a:pt x="122" y="36"/>
                      <a:pt x="122" y="36"/>
                    </a:cubicBezTo>
                    <a:cubicBezTo>
                      <a:pt x="123" y="37"/>
                      <a:pt x="123" y="37"/>
                      <a:pt x="123" y="37"/>
                    </a:cubicBezTo>
                    <a:cubicBezTo>
                      <a:pt x="123" y="36"/>
                      <a:pt x="123" y="36"/>
                      <a:pt x="123" y="36"/>
                    </a:cubicBezTo>
                    <a:cubicBezTo>
                      <a:pt x="123" y="36"/>
                      <a:pt x="123" y="36"/>
                      <a:pt x="123" y="36"/>
                    </a:cubicBezTo>
                    <a:cubicBezTo>
                      <a:pt x="124" y="35"/>
                      <a:pt x="124" y="35"/>
                      <a:pt x="124" y="35"/>
                    </a:cubicBezTo>
                    <a:cubicBezTo>
                      <a:pt x="124" y="36"/>
                      <a:pt x="124" y="36"/>
                      <a:pt x="124" y="36"/>
                    </a:cubicBezTo>
                    <a:cubicBezTo>
                      <a:pt x="124" y="36"/>
                      <a:pt x="124" y="36"/>
                      <a:pt x="124" y="36"/>
                    </a:cubicBezTo>
                    <a:cubicBezTo>
                      <a:pt x="124" y="36"/>
                      <a:pt x="124" y="36"/>
                      <a:pt x="124" y="36"/>
                    </a:cubicBezTo>
                    <a:cubicBezTo>
                      <a:pt x="125" y="37"/>
                      <a:pt x="125" y="37"/>
                      <a:pt x="125" y="37"/>
                    </a:cubicBezTo>
                    <a:cubicBezTo>
                      <a:pt x="125" y="37"/>
                      <a:pt x="125" y="37"/>
                      <a:pt x="125" y="37"/>
                    </a:cubicBezTo>
                    <a:cubicBezTo>
                      <a:pt x="126" y="37"/>
                      <a:pt x="126" y="37"/>
                      <a:pt x="126" y="37"/>
                    </a:cubicBezTo>
                    <a:cubicBezTo>
                      <a:pt x="126" y="37"/>
                      <a:pt x="126" y="37"/>
                      <a:pt x="126" y="37"/>
                    </a:cubicBezTo>
                    <a:cubicBezTo>
                      <a:pt x="127" y="37"/>
                      <a:pt x="127" y="37"/>
                      <a:pt x="127" y="37"/>
                    </a:cubicBezTo>
                    <a:cubicBezTo>
                      <a:pt x="127" y="36"/>
                      <a:pt x="127" y="36"/>
                      <a:pt x="127" y="36"/>
                    </a:cubicBezTo>
                    <a:cubicBezTo>
                      <a:pt x="126" y="36"/>
                      <a:pt x="126" y="36"/>
                      <a:pt x="126" y="36"/>
                    </a:cubicBezTo>
                    <a:cubicBezTo>
                      <a:pt x="126" y="35"/>
                      <a:pt x="126" y="35"/>
                      <a:pt x="126" y="35"/>
                    </a:cubicBezTo>
                    <a:cubicBezTo>
                      <a:pt x="126" y="35"/>
                      <a:pt x="126" y="35"/>
                      <a:pt x="126" y="35"/>
                    </a:cubicBezTo>
                    <a:cubicBezTo>
                      <a:pt x="127" y="36"/>
                      <a:pt x="127" y="36"/>
                      <a:pt x="127" y="36"/>
                    </a:cubicBezTo>
                    <a:cubicBezTo>
                      <a:pt x="127" y="36"/>
                      <a:pt x="127" y="36"/>
                      <a:pt x="127" y="36"/>
                    </a:cubicBezTo>
                    <a:cubicBezTo>
                      <a:pt x="128" y="37"/>
                      <a:pt x="128" y="37"/>
                      <a:pt x="128" y="37"/>
                    </a:cubicBezTo>
                    <a:cubicBezTo>
                      <a:pt x="128" y="37"/>
                      <a:pt x="128" y="37"/>
                      <a:pt x="128" y="37"/>
                    </a:cubicBezTo>
                    <a:cubicBezTo>
                      <a:pt x="128" y="37"/>
                      <a:pt x="128" y="37"/>
                      <a:pt x="128" y="37"/>
                    </a:cubicBezTo>
                    <a:cubicBezTo>
                      <a:pt x="128" y="38"/>
                      <a:pt x="128" y="38"/>
                      <a:pt x="128" y="38"/>
                    </a:cubicBezTo>
                    <a:cubicBezTo>
                      <a:pt x="128" y="38"/>
                      <a:pt x="128" y="38"/>
                      <a:pt x="128" y="38"/>
                    </a:cubicBezTo>
                    <a:cubicBezTo>
                      <a:pt x="129" y="39"/>
                      <a:pt x="129" y="39"/>
                      <a:pt x="129" y="39"/>
                    </a:cubicBezTo>
                    <a:cubicBezTo>
                      <a:pt x="129" y="38"/>
                      <a:pt x="129" y="38"/>
                      <a:pt x="129" y="38"/>
                    </a:cubicBezTo>
                    <a:cubicBezTo>
                      <a:pt x="129" y="38"/>
                      <a:pt x="129" y="38"/>
                      <a:pt x="129" y="38"/>
                    </a:cubicBezTo>
                    <a:cubicBezTo>
                      <a:pt x="129" y="38"/>
                      <a:pt x="129" y="38"/>
                      <a:pt x="129" y="38"/>
                    </a:cubicBezTo>
                    <a:cubicBezTo>
                      <a:pt x="129" y="38"/>
                      <a:pt x="129" y="38"/>
                      <a:pt x="129" y="38"/>
                    </a:cubicBezTo>
                    <a:cubicBezTo>
                      <a:pt x="129" y="37"/>
                      <a:pt x="129" y="37"/>
                      <a:pt x="129" y="37"/>
                    </a:cubicBezTo>
                    <a:cubicBezTo>
                      <a:pt x="129" y="38"/>
                      <a:pt x="129" y="38"/>
                      <a:pt x="129" y="38"/>
                    </a:cubicBezTo>
                    <a:cubicBezTo>
                      <a:pt x="129" y="38"/>
                      <a:pt x="129" y="38"/>
                      <a:pt x="129" y="38"/>
                    </a:cubicBezTo>
                    <a:cubicBezTo>
                      <a:pt x="128" y="37"/>
                      <a:pt x="128" y="37"/>
                      <a:pt x="128" y="37"/>
                    </a:cubicBezTo>
                    <a:cubicBezTo>
                      <a:pt x="129" y="36"/>
                      <a:pt x="129" y="36"/>
                      <a:pt x="129" y="36"/>
                    </a:cubicBezTo>
                    <a:cubicBezTo>
                      <a:pt x="129" y="36"/>
                      <a:pt x="129" y="36"/>
                      <a:pt x="129" y="36"/>
                    </a:cubicBezTo>
                    <a:cubicBezTo>
                      <a:pt x="129" y="36"/>
                      <a:pt x="129" y="36"/>
                      <a:pt x="129" y="36"/>
                    </a:cubicBezTo>
                    <a:cubicBezTo>
                      <a:pt x="130" y="36"/>
                      <a:pt x="130" y="36"/>
                      <a:pt x="130" y="36"/>
                    </a:cubicBezTo>
                    <a:cubicBezTo>
                      <a:pt x="130" y="36"/>
                      <a:pt x="130" y="36"/>
                      <a:pt x="130" y="36"/>
                    </a:cubicBezTo>
                    <a:cubicBezTo>
                      <a:pt x="131" y="35"/>
                      <a:pt x="131" y="35"/>
                      <a:pt x="131" y="35"/>
                    </a:cubicBezTo>
                    <a:cubicBezTo>
                      <a:pt x="132" y="35"/>
                      <a:pt x="132" y="35"/>
                      <a:pt x="132" y="35"/>
                    </a:cubicBezTo>
                    <a:cubicBezTo>
                      <a:pt x="134" y="35"/>
                      <a:pt x="134" y="35"/>
                      <a:pt x="134" y="35"/>
                    </a:cubicBezTo>
                    <a:cubicBezTo>
                      <a:pt x="135" y="34"/>
                      <a:pt x="135" y="34"/>
                      <a:pt x="135" y="34"/>
                    </a:cubicBezTo>
                    <a:cubicBezTo>
                      <a:pt x="136" y="34"/>
                      <a:pt x="136" y="34"/>
                      <a:pt x="136" y="34"/>
                    </a:cubicBezTo>
                    <a:cubicBezTo>
                      <a:pt x="136" y="35"/>
                      <a:pt x="136" y="35"/>
                      <a:pt x="136" y="35"/>
                    </a:cubicBezTo>
                    <a:cubicBezTo>
                      <a:pt x="136" y="35"/>
                      <a:pt x="136" y="35"/>
                      <a:pt x="136" y="35"/>
                    </a:cubicBezTo>
                    <a:cubicBezTo>
                      <a:pt x="136" y="35"/>
                      <a:pt x="136" y="35"/>
                      <a:pt x="136" y="35"/>
                    </a:cubicBezTo>
                    <a:cubicBezTo>
                      <a:pt x="136" y="36"/>
                      <a:pt x="136" y="36"/>
                      <a:pt x="136" y="36"/>
                    </a:cubicBezTo>
                    <a:cubicBezTo>
                      <a:pt x="136" y="36"/>
                      <a:pt x="136" y="36"/>
                      <a:pt x="136" y="36"/>
                    </a:cubicBezTo>
                    <a:cubicBezTo>
                      <a:pt x="137" y="37"/>
                      <a:pt x="137" y="37"/>
                      <a:pt x="137" y="37"/>
                    </a:cubicBezTo>
                    <a:cubicBezTo>
                      <a:pt x="139" y="37"/>
                      <a:pt x="139" y="37"/>
                      <a:pt x="139" y="37"/>
                    </a:cubicBezTo>
                    <a:cubicBezTo>
                      <a:pt x="139" y="37"/>
                      <a:pt x="139" y="37"/>
                      <a:pt x="139" y="37"/>
                    </a:cubicBezTo>
                    <a:cubicBezTo>
                      <a:pt x="139" y="37"/>
                      <a:pt x="139" y="37"/>
                      <a:pt x="139" y="37"/>
                    </a:cubicBezTo>
                    <a:cubicBezTo>
                      <a:pt x="140" y="37"/>
                      <a:pt x="140" y="37"/>
                      <a:pt x="140" y="37"/>
                    </a:cubicBezTo>
                    <a:cubicBezTo>
                      <a:pt x="140" y="37"/>
                      <a:pt x="140" y="37"/>
                      <a:pt x="140" y="37"/>
                    </a:cubicBezTo>
                    <a:cubicBezTo>
                      <a:pt x="142" y="37"/>
                      <a:pt x="142" y="37"/>
                      <a:pt x="142" y="37"/>
                    </a:cubicBezTo>
                    <a:cubicBezTo>
                      <a:pt x="142" y="36"/>
                      <a:pt x="142" y="36"/>
                      <a:pt x="142" y="36"/>
                    </a:cubicBezTo>
                    <a:cubicBezTo>
                      <a:pt x="143" y="37"/>
                      <a:pt x="143" y="37"/>
                      <a:pt x="143" y="37"/>
                    </a:cubicBezTo>
                    <a:cubicBezTo>
                      <a:pt x="143" y="36"/>
                      <a:pt x="143" y="36"/>
                      <a:pt x="143" y="36"/>
                    </a:cubicBezTo>
                    <a:cubicBezTo>
                      <a:pt x="143" y="36"/>
                      <a:pt x="143" y="36"/>
                      <a:pt x="143" y="36"/>
                    </a:cubicBezTo>
                    <a:cubicBezTo>
                      <a:pt x="143" y="36"/>
                      <a:pt x="143" y="36"/>
                      <a:pt x="143" y="36"/>
                    </a:cubicBezTo>
                    <a:cubicBezTo>
                      <a:pt x="144" y="36"/>
                      <a:pt x="144" y="36"/>
                      <a:pt x="144" y="36"/>
                    </a:cubicBezTo>
                    <a:cubicBezTo>
                      <a:pt x="144" y="36"/>
                      <a:pt x="144" y="36"/>
                      <a:pt x="144" y="36"/>
                    </a:cubicBezTo>
                    <a:cubicBezTo>
                      <a:pt x="145" y="36"/>
                      <a:pt x="145" y="36"/>
                      <a:pt x="145" y="36"/>
                    </a:cubicBezTo>
                    <a:cubicBezTo>
                      <a:pt x="145" y="36"/>
                      <a:pt x="145" y="36"/>
                      <a:pt x="145" y="36"/>
                    </a:cubicBezTo>
                    <a:cubicBezTo>
                      <a:pt x="145" y="36"/>
                      <a:pt x="145" y="36"/>
                      <a:pt x="145" y="36"/>
                    </a:cubicBezTo>
                    <a:cubicBezTo>
                      <a:pt x="145" y="36"/>
                      <a:pt x="145" y="36"/>
                      <a:pt x="145" y="36"/>
                    </a:cubicBezTo>
                    <a:cubicBezTo>
                      <a:pt x="145" y="35"/>
                      <a:pt x="145" y="35"/>
                      <a:pt x="145" y="35"/>
                    </a:cubicBezTo>
                    <a:cubicBezTo>
                      <a:pt x="145" y="35"/>
                      <a:pt x="145" y="35"/>
                      <a:pt x="145" y="35"/>
                    </a:cubicBezTo>
                    <a:cubicBezTo>
                      <a:pt x="145" y="35"/>
                      <a:pt x="145" y="35"/>
                      <a:pt x="145" y="35"/>
                    </a:cubicBezTo>
                    <a:cubicBezTo>
                      <a:pt x="145" y="34"/>
                      <a:pt x="145" y="34"/>
                      <a:pt x="145" y="34"/>
                    </a:cubicBezTo>
                    <a:cubicBezTo>
                      <a:pt x="144" y="34"/>
                      <a:pt x="144" y="34"/>
                      <a:pt x="144" y="34"/>
                    </a:cubicBezTo>
                    <a:cubicBezTo>
                      <a:pt x="144" y="34"/>
                      <a:pt x="144" y="34"/>
                      <a:pt x="144" y="34"/>
                    </a:cubicBezTo>
                    <a:cubicBezTo>
                      <a:pt x="144" y="34"/>
                      <a:pt x="144" y="34"/>
                      <a:pt x="144" y="34"/>
                    </a:cubicBezTo>
                    <a:cubicBezTo>
                      <a:pt x="144" y="33"/>
                      <a:pt x="144" y="33"/>
                      <a:pt x="144" y="33"/>
                    </a:cubicBezTo>
                    <a:cubicBezTo>
                      <a:pt x="143" y="33"/>
                      <a:pt x="143" y="33"/>
                      <a:pt x="143" y="33"/>
                    </a:cubicBezTo>
                    <a:cubicBezTo>
                      <a:pt x="143" y="32"/>
                      <a:pt x="143" y="32"/>
                      <a:pt x="143" y="32"/>
                    </a:cubicBezTo>
                    <a:cubicBezTo>
                      <a:pt x="144" y="32"/>
                      <a:pt x="144" y="32"/>
                      <a:pt x="144" y="32"/>
                    </a:cubicBezTo>
                    <a:cubicBezTo>
                      <a:pt x="144" y="32"/>
                      <a:pt x="144" y="32"/>
                      <a:pt x="144" y="32"/>
                    </a:cubicBezTo>
                    <a:cubicBezTo>
                      <a:pt x="144" y="32"/>
                      <a:pt x="144" y="32"/>
                      <a:pt x="144" y="32"/>
                    </a:cubicBezTo>
                    <a:cubicBezTo>
                      <a:pt x="144" y="32"/>
                      <a:pt x="144" y="32"/>
                      <a:pt x="144" y="32"/>
                    </a:cubicBezTo>
                    <a:cubicBezTo>
                      <a:pt x="144" y="32"/>
                      <a:pt x="144" y="32"/>
                      <a:pt x="144" y="32"/>
                    </a:cubicBezTo>
                    <a:cubicBezTo>
                      <a:pt x="144" y="31"/>
                      <a:pt x="144" y="31"/>
                      <a:pt x="144" y="31"/>
                    </a:cubicBezTo>
                    <a:cubicBezTo>
                      <a:pt x="144" y="31"/>
                      <a:pt x="144" y="31"/>
                      <a:pt x="144" y="31"/>
                    </a:cubicBezTo>
                    <a:cubicBezTo>
                      <a:pt x="145" y="32"/>
                      <a:pt x="145" y="32"/>
                      <a:pt x="145" y="32"/>
                    </a:cubicBezTo>
                    <a:cubicBezTo>
                      <a:pt x="145" y="31"/>
                      <a:pt x="145" y="31"/>
                      <a:pt x="145" y="31"/>
                    </a:cubicBezTo>
                    <a:cubicBezTo>
                      <a:pt x="145" y="31"/>
                      <a:pt x="145" y="31"/>
                      <a:pt x="145" y="31"/>
                    </a:cubicBezTo>
                    <a:cubicBezTo>
                      <a:pt x="145" y="31"/>
                      <a:pt x="145" y="31"/>
                      <a:pt x="145" y="31"/>
                    </a:cubicBezTo>
                    <a:cubicBezTo>
                      <a:pt x="146" y="31"/>
                      <a:pt x="146" y="31"/>
                      <a:pt x="146" y="31"/>
                    </a:cubicBezTo>
                    <a:cubicBezTo>
                      <a:pt x="146" y="31"/>
                      <a:pt x="146" y="31"/>
                      <a:pt x="146" y="31"/>
                    </a:cubicBezTo>
                    <a:cubicBezTo>
                      <a:pt x="146" y="31"/>
                      <a:pt x="146" y="31"/>
                      <a:pt x="146" y="31"/>
                    </a:cubicBezTo>
                    <a:cubicBezTo>
                      <a:pt x="147" y="31"/>
                      <a:pt x="147" y="31"/>
                      <a:pt x="147" y="31"/>
                    </a:cubicBezTo>
                    <a:cubicBezTo>
                      <a:pt x="147" y="32"/>
                      <a:pt x="147" y="32"/>
                      <a:pt x="147" y="32"/>
                    </a:cubicBezTo>
                    <a:cubicBezTo>
                      <a:pt x="147" y="32"/>
                      <a:pt x="147" y="32"/>
                      <a:pt x="147" y="32"/>
                    </a:cubicBezTo>
                    <a:cubicBezTo>
                      <a:pt x="148" y="32"/>
                      <a:pt x="148" y="32"/>
                      <a:pt x="148" y="32"/>
                    </a:cubicBezTo>
                    <a:cubicBezTo>
                      <a:pt x="148" y="31"/>
                      <a:pt x="148" y="31"/>
                      <a:pt x="148" y="31"/>
                    </a:cubicBezTo>
                    <a:cubicBezTo>
                      <a:pt x="148" y="31"/>
                      <a:pt x="148" y="31"/>
                      <a:pt x="148" y="31"/>
                    </a:cubicBezTo>
                    <a:cubicBezTo>
                      <a:pt x="148" y="32"/>
                      <a:pt x="148" y="32"/>
                      <a:pt x="148" y="32"/>
                    </a:cubicBezTo>
                    <a:cubicBezTo>
                      <a:pt x="148" y="32"/>
                      <a:pt x="148" y="32"/>
                      <a:pt x="148" y="32"/>
                    </a:cubicBezTo>
                    <a:cubicBezTo>
                      <a:pt x="148" y="32"/>
                      <a:pt x="148" y="32"/>
                      <a:pt x="148" y="32"/>
                    </a:cubicBezTo>
                    <a:cubicBezTo>
                      <a:pt x="148" y="32"/>
                      <a:pt x="148" y="32"/>
                      <a:pt x="148" y="32"/>
                    </a:cubicBezTo>
                    <a:cubicBezTo>
                      <a:pt x="148" y="32"/>
                      <a:pt x="148" y="32"/>
                      <a:pt x="148" y="32"/>
                    </a:cubicBezTo>
                    <a:cubicBezTo>
                      <a:pt x="149" y="32"/>
                      <a:pt x="149" y="32"/>
                      <a:pt x="149" y="32"/>
                    </a:cubicBezTo>
                    <a:cubicBezTo>
                      <a:pt x="149" y="32"/>
                      <a:pt x="149" y="32"/>
                      <a:pt x="149" y="32"/>
                    </a:cubicBezTo>
                    <a:cubicBezTo>
                      <a:pt x="149" y="32"/>
                      <a:pt x="149" y="32"/>
                      <a:pt x="149" y="32"/>
                    </a:cubicBezTo>
                    <a:cubicBezTo>
                      <a:pt x="149" y="32"/>
                      <a:pt x="149" y="32"/>
                      <a:pt x="149" y="32"/>
                    </a:cubicBezTo>
                    <a:cubicBezTo>
                      <a:pt x="149" y="32"/>
                      <a:pt x="149" y="32"/>
                      <a:pt x="149" y="32"/>
                    </a:cubicBezTo>
                    <a:cubicBezTo>
                      <a:pt x="149" y="31"/>
                      <a:pt x="149" y="31"/>
                      <a:pt x="149" y="31"/>
                    </a:cubicBezTo>
                    <a:cubicBezTo>
                      <a:pt x="149" y="31"/>
                      <a:pt x="149" y="31"/>
                      <a:pt x="149" y="31"/>
                    </a:cubicBezTo>
                    <a:cubicBezTo>
                      <a:pt x="149" y="31"/>
                      <a:pt x="149" y="31"/>
                      <a:pt x="149" y="31"/>
                    </a:cubicBezTo>
                    <a:cubicBezTo>
                      <a:pt x="150" y="31"/>
                      <a:pt x="150" y="31"/>
                      <a:pt x="150" y="31"/>
                    </a:cubicBezTo>
                    <a:cubicBezTo>
                      <a:pt x="150" y="31"/>
                      <a:pt x="150" y="31"/>
                      <a:pt x="150" y="31"/>
                    </a:cubicBezTo>
                    <a:cubicBezTo>
                      <a:pt x="150" y="31"/>
                      <a:pt x="150" y="31"/>
                      <a:pt x="150" y="31"/>
                    </a:cubicBezTo>
                    <a:cubicBezTo>
                      <a:pt x="151" y="31"/>
                      <a:pt x="151" y="31"/>
                      <a:pt x="151" y="31"/>
                    </a:cubicBezTo>
                    <a:cubicBezTo>
                      <a:pt x="151" y="31"/>
                      <a:pt x="151" y="31"/>
                      <a:pt x="151" y="31"/>
                    </a:cubicBezTo>
                    <a:cubicBezTo>
                      <a:pt x="151" y="32"/>
                      <a:pt x="151" y="32"/>
                      <a:pt x="151" y="32"/>
                    </a:cubicBezTo>
                    <a:cubicBezTo>
                      <a:pt x="151" y="32"/>
                      <a:pt x="151" y="32"/>
                      <a:pt x="151" y="32"/>
                    </a:cubicBezTo>
                    <a:cubicBezTo>
                      <a:pt x="151" y="32"/>
                      <a:pt x="151" y="32"/>
                      <a:pt x="151" y="32"/>
                    </a:cubicBezTo>
                    <a:cubicBezTo>
                      <a:pt x="152" y="31"/>
                      <a:pt x="152" y="31"/>
                      <a:pt x="152" y="31"/>
                    </a:cubicBezTo>
                    <a:cubicBezTo>
                      <a:pt x="152" y="32"/>
                      <a:pt x="152" y="32"/>
                      <a:pt x="152" y="32"/>
                    </a:cubicBezTo>
                    <a:cubicBezTo>
                      <a:pt x="152" y="32"/>
                      <a:pt x="152" y="32"/>
                      <a:pt x="152" y="32"/>
                    </a:cubicBezTo>
                    <a:cubicBezTo>
                      <a:pt x="152" y="32"/>
                      <a:pt x="152" y="32"/>
                      <a:pt x="152" y="32"/>
                    </a:cubicBezTo>
                    <a:cubicBezTo>
                      <a:pt x="153" y="32"/>
                      <a:pt x="153" y="32"/>
                      <a:pt x="153" y="32"/>
                    </a:cubicBezTo>
                    <a:cubicBezTo>
                      <a:pt x="153" y="33"/>
                      <a:pt x="153" y="33"/>
                      <a:pt x="153" y="33"/>
                    </a:cubicBezTo>
                    <a:cubicBezTo>
                      <a:pt x="153" y="32"/>
                      <a:pt x="153" y="32"/>
                      <a:pt x="153" y="32"/>
                    </a:cubicBezTo>
                    <a:cubicBezTo>
                      <a:pt x="153" y="32"/>
                      <a:pt x="153" y="32"/>
                      <a:pt x="153" y="32"/>
                    </a:cubicBezTo>
                    <a:cubicBezTo>
                      <a:pt x="154" y="32"/>
                      <a:pt x="154" y="32"/>
                      <a:pt x="154" y="32"/>
                    </a:cubicBezTo>
                    <a:cubicBezTo>
                      <a:pt x="153" y="33"/>
                      <a:pt x="153" y="33"/>
                      <a:pt x="153" y="33"/>
                    </a:cubicBezTo>
                    <a:cubicBezTo>
                      <a:pt x="154" y="33"/>
                      <a:pt x="154" y="33"/>
                      <a:pt x="154" y="33"/>
                    </a:cubicBezTo>
                    <a:cubicBezTo>
                      <a:pt x="154" y="33"/>
                      <a:pt x="154" y="33"/>
                      <a:pt x="154" y="33"/>
                    </a:cubicBezTo>
                    <a:cubicBezTo>
                      <a:pt x="154" y="33"/>
                      <a:pt x="154" y="33"/>
                      <a:pt x="154" y="33"/>
                    </a:cubicBezTo>
                    <a:cubicBezTo>
                      <a:pt x="154" y="34"/>
                      <a:pt x="154" y="34"/>
                      <a:pt x="154" y="34"/>
                    </a:cubicBezTo>
                    <a:cubicBezTo>
                      <a:pt x="155" y="34"/>
                      <a:pt x="155" y="34"/>
                      <a:pt x="155" y="34"/>
                    </a:cubicBezTo>
                    <a:cubicBezTo>
                      <a:pt x="155" y="33"/>
                      <a:pt x="155" y="33"/>
                      <a:pt x="155" y="33"/>
                    </a:cubicBezTo>
                    <a:cubicBezTo>
                      <a:pt x="155" y="34"/>
                      <a:pt x="155" y="34"/>
                      <a:pt x="155" y="34"/>
                    </a:cubicBezTo>
                    <a:cubicBezTo>
                      <a:pt x="154" y="34"/>
                      <a:pt x="154" y="34"/>
                      <a:pt x="154" y="34"/>
                    </a:cubicBezTo>
                    <a:cubicBezTo>
                      <a:pt x="155" y="35"/>
                      <a:pt x="155" y="35"/>
                      <a:pt x="155" y="35"/>
                    </a:cubicBezTo>
                    <a:cubicBezTo>
                      <a:pt x="155" y="34"/>
                      <a:pt x="155" y="34"/>
                      <a:pt x="155" y="34"/>
                    </a:cubicBezTo>
                    <a:cubicBezTo>
                      <a:pt x="155" y="34"/>
                      <a:pt x="155" y="34"/>
                      <a:pt x="155" y="34"/>
                    </a:cubicBezTo>
                    <a:cubicBezTo>
                      <a:pt x="156" y="35"/>
                      <a:pt x="156" y="35"/>
                      <a:pt x="156" y="35"/>
                    </a:cubicBezTo>
                    <a:cubicBezTo>
                      <a:pt x="155" y="35"/>
                      <a:pt x="155" y="35"/>
                      <a:pt x="155" y="35"/>
                    </a:cubicBezTo>
                    <a:cubicBezTo>
                      <a:pt x="155" y="36"/>
                      <a:pt x="155" y="36"/>
                      <a:pt x="155" y="36"/>
                    </a:cubicBezTo>
                    <a:cubicBezTo>
                      <a:pt x="155" y="36"/>
                      <a:pt x="155" y="36"/>
                      <a:pt x="155" y="36"/>
                    </a:cubicBezTo>
                    <a:cubicBezTo>
                      <a:pt x="156" y="36"/>
                      <a:pt x="156" y="36"/>
                      <a:pt x="156" y="36"/>
                    </a:cubicBezTo>
                    <a:cubicBezTo>
                      <a:pt x="156" y="35"/>
                      <a:pt x="156" y="35"/>
                      <a:pt x="156" y="35"/>
                    </a:cubicBezTo>
                    <a:cubicBezTo>
                      <a:pt x="156" y="36"/>
                      <a:pt x="156" y="36"/>
                      <a:pt x="156" y="36"/>
                    </a:cubicBezTo>
                    <a:cubicBezTo>
                      <a:pt x="156" y="36"/>
                      <a:pt x="156" y="36"/>
                      <a:pt x="156" y="36"/>
                    </a:cubicBezTo>
                    <a:cubicBezTo>
                      <a:pt x="157" y="36"/>
                      <a:pt x="157" y="36"/>
                      <a:pt x="157" y="36"/>
                    </a:cubicBezTo>
                    <a:cubicBezTo>
                      <a:pt x="157" y="36"/>
                      <a:pt x="157" y="36"/>
                      <a:pt x="157" y="36"/>
                    </a:cubicBezTo>
                    <a:cubicBezTo>
                      <a:pt x="157" y="37"/>
                      <a:pt x="157" y="37"/>
                      <a:pt x="157" y="37"/>
                    </a:cubicBezTo>
                    <a:cubicBezTo>
                      <a:pt x="157" y="37"/>
                      <a:pt x="157" y="37"/>
                      <a:pt x="157" y="37"/>
                    </a:cubicBezTo>
                    <a:cubicBezTo>
                      <a:pt x="157" y="37"/>
                      <a:pt x="157" y="37"/>
                      <a:pt x="157" y="37"/>
                    </a:cubicBezTo>
                    <a:cubicBezTo>
                      <a:pt x="158" y="37"/>
                      <a:pt x="158" y="37"/>
                      <a:pt x="158" y="37"/>
                    </a:cubicBezTo>
                    <a:cubicBezTo>
                      <a:pt x="158" y="37"/>
                      <a:pt x="158" y="37"/>
                      <a:pt x="158" y="37"/>
                    </a:cubicBezTo>
                    <a:cubicBezTo>
                      <a:pt x="157" y="38"/>
                      <a:pt x="157" y="38"/>
                      <a:pt x="157" y="38"/>
                    </a:cubicBezTo>
                    <a:cubicBezTo>
                      <a:pt x="157" y="38"/>
                      <a:pt x="157" y="38"/>
                      <a:pt x="157" y="38"/>
                    </a:cubicBezTo>
                    <a:cubicBezTo>
                      <a:pt x="157" y="38"/>
                      <a:pt x="157" y="38"/>
                      <a:pt x="157" y="38"/>
                    </a:cubicBezTo>
                    <a:cubicBezTo>
                      <a:pt x="156" y="38"/>
                      <a:pt x="156" y="38"/>
                      <a:pt x="156" y="38"/>
                    </a:cubicBezTo>
                    <a:cubicBezTo>
                      <a:pt x="155" y="38"/>
                      <a:pt x="155" y="38"/>
                      <a:pt x="155" y="38"/>
                    </a:cubicBezTo>
                    <a:cubicBezTo>
                      <a:pt x="155" y="38"/>
                      <a:pt x="155" y="38"/>
                      <a:pt x="155" y="38"/>
                    </a:cubicBezTo>
                    <a:cubicBezTo>
                      <a:pt x="155" y="38"/>
                      <a:pt x="155" y="38"/>
                      <a:pt x="155" y="38"/>
                    </a:cubicBezTo>
                    <a:cubicBezTo>
                      <a:pt x="156" y="38"/>
                      <a:pt x="156" y="38"/>
                      <a:pt x="156" y="38"/>
                    </a:cubicBezTo>
                    <a:cubicBezTo>
                      <a:pt x="156" y="39"/>
                      <a:pt x="156" y="39"/>
                      <a:pt x="156" y="39"/>
                    </a:cubicBezTo>
                    <a:cubicBezTo>
                      <a:pt x="157" y="39"/>
                      <a:pt x="157" y="39"/>
                      <a:pt x="157" y="39"/>
                    </a:cubicBezTo>
                    <a:cubicBezTo>
                      <a:pt x="158" y="40"/>
                      <a:pt x="158" y="40"/>
                      <a:pt x="158" y="40"/>
                    </a:cubicBezTo>
                    <a:cubicBezTo>
                      <a:pt x="158" y="39"/>
                      <a:pt x="158" y="39"/>
                      <a:pt x="158" y="39"/>
                    </a:cubicBezTo>
                    <a:cubicBezTo>
                      <a:pt x="158" y="39"/>
                      <a:pt x="158" y="39"/>
                      <a:pt x="158" y="39"/>
                    </a:cubicBezTo>
                    <a:cubicBezTo>
                      <a:pt x="158" y="38"/>
                      <a:pt x="158" y="38"/>
                      <a:pt x="158" y="38"/>
                    </a:cubicBezTo>
                    <a:cubicBezTo>
                      <a:pt x="158" y="38"/>
                      <a:pt x="158" y="38"/>
                      <a:pt x="158" y="38"/>
                    </a:cubicBezTo>
                    <a:cubicBezTo>
                      <a:pt x="158" y="38"/>
                      <a:pt x="158" y="38"/>
                      <a:pt x="158" y="38"/>
                    </a:cubicBezTo>
                    <a:cubicBezTo>
                      <a:pt x="158" y="39"/>
                      <a:pt x="158" y="39"/>
                      <a:pt x="158" y="39"/>
                    </a:cubicBezTo>
                    <a:cubicBezTo>
                      <a:pt x="159" y="39"/>
                      <a:pt x="159" y="39"/>
                      <a:pt x="159" y="39"/>
                    </a:cubicBezTo>
                    <a:cubicBezTo>
                      <a:pt x="159" y="39"/>
                      <a:pt x="159" y="39"/>
                      <a:pt x="159" y="39"/>
                    </a:cubicBezTo>
                    <a:cubicBezTo>
                      <a:pt x="159" y="39"/>
                      <a:pt x="159" y="39"/>
                      <a:pt x="159" y="39"/>
                    </a:cubicBezTo>
                    <a:cubicBezTo>
                      <a:pt x="158" y="40"/>
                      <a:pt x="158" y="40"/>
                      <a:pt x="158" y="40"/>
                    </a:cubicBezTo>
                    <a:cubicBezTo>
                      <a:pt x="158" y="40"/>
                      <a:pt x="158" y="40"/>
                      <a:pt x="158" y="40"/>
                    </a:cubicBezTo>
                    <a:cubicBezTo>
                      <a:pt x="159" y="40"/>
                      <a:pt x="159" y="40"/>
                      <a:pt x="159" y="40"/>
                    </a:cubicBezTo>
                    <a:cubicBezTo>
                      <a:pt x="159" y="40"/>
                      <a:pt x="159" y="40"/>
                      <a:pt x="159" y="40"/>
                    </a:cubicBezTo>
                    <a:cubicBezTo>
                      <a:pt x="159" y="40"/>
                      <a:pt x="159" y="40"/>
                      <a:pt x="159" y="40"/>
                    </a:cubicBezTo>
                    <a:cubicBezTo>
                      <a:pt x="160" y="41"/>
                      <a:pt x="160" y="41"/>
                      <a:pt x="160" y="41"/>
                    </a:cubicBezTo>
                    <a:cubicBezTo>
                      <a:pt x="161" y="41"/>
                      <a:pt x="161" y="41"/>
                      <a:pt x="161" y="41"/>
                    </a:cubicBezTo>
                    <a:cubicBezTo>
                      <a:pt x="161" y="42"/>
                      <a:pt x="161" y="42"/>
                      <a:pt x="161" y="42"/>
                    </a:cubicBezTo>
                    <a:cubicBezTo>
                      <a:pt x="162" y="42"/>
                      <a:pt x="162" y="42"/>
                      <a:pt x="162" y="42"/>
                    </a:cubicBezTo>
                    <a:cubicBezTo>
                      <a:pt x="163" y="43"/>
                      <a:pt x="163" y="43"/>
                      <a:pt x="163" y="43"/>
                    </a:cubicBezTo>
                    <a:cubicBezTo>
                      <a:pt x="163" y="43"/>
                      <a:pt x="163" y="43"/>
                      <a:pt x="163" y="43"/>
                    </a:cubicBezTo>
                    <a:cubicBezTo>
                      <a:pt x="164" y="43"/>
                      <a:pt x="164" y="43"/>
                      <a:pt x="164" y="43"/>
                    </a:cubicBezTo>
                    <a:cubicBezTo>
                      <a:pt x="163" y="42"/>
                      <a:pt x="163" y="42"/>
                      <a:pt x="163" y="42"/>
                    </a:cubicBezTo>
                    <a:cubicBezTo>
                      <a:pt x="164" y="42"/>
                      <a:pt x="164" y="42"/>
                      <a:pt x="164" y="42"/>
                    </a:cubicBezTo>
                    <a:cubicBezTo>
                      <a:pt x="164" y="42"/>
                      <a:pt x="164" y="42"/>
                      <a:pt x="164" y="42"/>
                    </a:cubicBezTo>
                    <a:cubicBezTo>
                      <a:pt x="164" y="43"/>
                      <a:pt x="164" y="43"/>
                      <a:pt x="164" y="43"/>
                    </a:cubicBezTo>
                    <a:cubicBezTo>
                      <a:pt x="164" y="43"/>
                      <a:pt x="164" y="43"/>
                      <a:pt x="164" y="43"/>
                    </a:cubicBezTo>
                    <a:cubicBezTo>
                      <a:pt x="165" y="43"/>
                      <a:pt x="165" y="43"/>
                      <a:pt x="165" y="43"/>
                    </a:cubicBezTo>
                    <a:cubicBezTo>
                      <a:pt x="165" y="43"/>
                      <a:pt x="165" y="43"/>
                      <a:pt x="165" y="43"/>
                    </a:cubicBezTo>
                    <a:cubicBezTo>
                      <a:pt x="164" y="40"/>
                      <a:pt x="164" y="40"/>
                      <a:pt x="164" y="40"/>
                    </a:cubicBezTo>
                    <a:cubicBezTo>
                      <a:pt x="164" y="39"/>
                      <a:pt x="164" y="39"/>
                      <a:pt x="164" y="39"/>
                    </a:cubicBezTo>
                    <a:cubicBezTo>
                      <a:pt x="163" y="38"/>
                      <a:pt x="163" y="38"/>
                      <a:pt x="163" y="38"/>
                    </a:cubicBezTo>
                    <a:cubicBezTo>
                      <a:pt x="163" y="37"/>
                      <a:pt x="163" y="37"/>
                      <a:pt x="163" y="37"/>
                    </a:cubicBezTo>
                    <a:cubicBezTo>
                      <a:pt x="163" y="36"/>
                      <a:pt x="163" y="36"/>
                      <a:pt x="163" y="36"/>
                    </a:cubicBezTo>
                    <a:cubicBezTo>
                      <a:pt x="163" y="36"/>
                      <a:pt x="163" y="36"/>
                      <a:pt x="163" y="36"/>
                    </a:cubicBezTo>
                    <a:cubicBezTo>
                      <a:pt x="163" y="36"/>
                      <a:pt x="163" y="36"/>
                      <a:pt x="163" y="36"/>
                    </a:cubicBezTo>
                    <a:cubicBezTo>
                      <a:pt x="163" y="37"/>
                      <a:pt x="163" y="37"/>
                      <a:pt x="163" y="37"/>
                    </a:cubicBezTo>
                    <a:cubicBezTo>
                      <a:pt x="164" y="37"/>
                      <a:pt x="164" y="37"/>
                      <a:pt x="164" y="37"/>
                    </a:cubicBezTo>
                    <a:cubicBezTo>
                      <a:pt x="164" y="37"/>
                      <a:pt x="164" y="37"/>
                      <a:pt x="164" y="37"/>
                    </a:cubicBezTo>
                    <a:cubicBezTo>
                      <a:pt x="165" y="38"/>
                      <a:pt x="165" y="38"/>
                      <a:pt x="165" y="38"/>
                    </a:cubicBezTo>
                    <a:cubicBezTo>
                      <a:pt x="166" y="38"/>
                      <a:pt x="166" y="38"/>
                      <a:pt x="166" y="38"/>
                    </a:cubicBezTo>
                    <a:cubicBezTo>
                      <a:pt x="167" y="38"/>
                      <a:pt x="167" y="38"/>
                      <a:pt x="167" y="38"/>
                    </a:cubicBezTo>
                    <a:cubicBezTo>
                      <a:pt x="168" y="38"/>
                      <a:pt x="168" y="38"/>
                      <a:pt x="168" y="38"/>
                    </a:cubicBezTo>
                    <a:cubicBezTo>
                      <a:pt x="168" y="38"/>
                      <a:pt x="168" y="38"/>
                      <a:pt x="168" y="38"/>
                    </a:cubicBezTo>
                    <a:cubicBezTo>
                      <a:pt x="168" y="38"/>
                      <a:pt x="168" y="38"/>
                      <a:pt x="168" y="38"/>
                    </a:cubicBezTo>
                    <a:cubicBezTo>
                      <a:pt x="168" y="38"/>
                      <a:pt x="168" y="38"/>
                      <a:pt x="168" y="38"/>
                    </a:cubicBezTo>
                    <a:cubicBezTo>
                      <a:pt x="168" y="38"/>
                      <a:pt x="168" y="38"/>
                      <a:pt x="168" y="38"/>
                    </a:cubicBezTo>
                    <a:cubicBezTo>
                      <a:pt x="168" y="37"/>
                      <a:pt x="168" y="37"/>
                      <a:pt x="168" y="37"/>
                    </a:cubicBezTo>
                    <a:cubicBezTo>
                      <a:pt x="168" y="37"/>
                      <a:pt x="168" y="37"/>
                      <a:pt x="168" y="37"/>
                    </a:cubicBezTo>
                    <a:cubicBezTo>
                      <a:pt x="168" y="37"/>
                      <a:pt x="168" y="37"/>
                      <a:pt x="168" y="37"/>
                    </a:cubicBezTo>
                    <a:cubicBezTo>
                      <a:pt x="168" y="36"/>
                      <a:pt x="168" y="36"/>
                      <a:pt x="168" y="36"/>
                    </a:cubicBezTo>
                    <a:cubicBezTo>
                      <a:pt x="170" y="36"/>
                      <a:pt x="170" y="36"/>
                      <a:pt x="170" y="36"/>
                    </a:cubicBezTo>
                    <a:cubicBezTo>
                      <a:pt x="170" y="36"/>
                      <a:pt x="170" y="36"/>
                      <a:pt x="170" y="36"/>
                    </a:cubicBezTo>
                    <a:cubicBezTo>
                      <a:pt x="170" y="36"/>
                      <a:pt x="170" y="36"/>
                      <a:pt x="170" y="36"/>
                    </a:cubicBezTo>
                    <a:cubicBezTo>
                      <a:pt x="171" y="36"/>
                      <a:pt x="171" y="36"/>
                      <a:pt x="171" y="36"/>
                    </a:cubicBezTo>
                    <a:cubicBezTo>
                      <a:pt x="171" y="36"/>
                      <a:pt x="171" y="36"/>
                      <a:pt x="171" y="36"/>
                    </a:cubicBezTo>
                    <a:cubicBezTo>
                      <a:pt x="172" y="37"/>
                      <a:pt x="172" y="37"/>
                      <a:pt x="172" y="37"/>
                    </a:cubicBezTo>
                    <a:cubicBezTo>
                      <a:pt x="172" y="37"/>
                      <a:pt x="172" y="37"/>
                      <a:pt x="172" y="37"/>
                    </a:cubicBezTo>
                    <a:cubicBezTo>
                      <a:pt x="172" y="37"/>
                      <a:pt x="172" y="37"/>
                      <a:pt x="172" y="37"/>
                    </a:cubicBezTo>
                    <a:cubicBezTo>
                      <a:pt x="173" y="37"/>
                      <a:pt x="173" y="37"/>
                      <a:pt x="173" y="37"/>
                    </a:cubicBezTo>
                    <a:cubicBezTo>
                      <a:pt x="173" y="38"/>
                      <a:pt x="173" y="38"/>
                      <a:pt x="173" y="38"/>
                    </a:cubicBezTo>
                    <a:cubicBezTo>
                      <a:pt x="174" y="38"/>
                      <a:pt x="174" y="38"/>
                      <a:pt x="174" y="38"/>
                    </a:cubicBezTo>
                    <a:cubicBezTo>
                      <a:pt x="174" y="37"/>
                      <a:pt x="174" y="37"/>
                      <a:pt x="174" y="37"/>
                    </a:cubicBezTo>
                    <a:cubicBezTo>
                      <a:pt x="174" y="37"/>
                      <a:pt x="174" y="37"/>
                      <a:pt x="174" y="37"/>
                    </a:cubicBezTo>
                    <a:cubicBezTo>
                      <a:pt x="174" y="37"/>
                      <a:pt x="174" y="37"/>
                      <a:pt x="174" y="37"/>
                    </a:cubicBezTo>
                    <a:cubicBezTo>
                      <a:pt x="175" y="37"/>
                      <a:pt x="175" y="37"/>
                      <a:pt x="175" y="37"/>
                    </a:cubicBezTo>
                    <a:cubicBezTo>
                      <a:pt x="174" y="37"/>
                      <a:pt x="174" y="37"/>
                      <a:pt x="174" y="37"/>
                    </a:cubicBezTo>
                    <a:cubicBezTo>
                      <a:pt x="175" y="36"/>
                      <a:pt x="175" y="36"/>
                      <a:pt x="175" y="36"/>
                    </a:cubicBezTo>
                    <a:cubicBezTo>
                      <a:pt x="174" y="36"/>
                      <a:pt x="174" y="36"/>
                      <a:pt x="174" y="36"/>
                    </a:cubicBezTo>
                    <a:cubicBezTo>
                      <a:pt x="174" y="36"/>
                      <a:pt x="174" y="36"/>
                      <a:pt x="174" y="36"/>
                    </a:cubicBezTo>
                    <a:cubicBezTo>
                      <a:pt x="173" y="36"/>
                      <a:pt x="173" y="36"/>
                      <a:pt x="173" y="36"/>
                    </a:cubicBezTo>
                    <a:cubicBezTo>
                      <a:pt x="173" y="36"/>
                      <a:pt x="173" y="36"/>
                      <a:pt x="173" y="36"/>
                    </a:cubicBezTo>
                    <a:cubicBezTo>
                      <a:pt x="173" y="35"/>
                      <a:pt x="173" y="35"/>
                      <a:pt x="173" y="35"/>
                    </a:cubicBezTo>
                    <a:cubicBezTo>
                      <a:pt x="173" y="35"/>
                      <a:pt x="173" y="35"/>
                      <a:pt x="173" y="35"/>
                    </a:cubicBezTo>
                    <a:cubicBezTo>
                      <a:pt x="173" y="35"/>
                      <a:pt x="173" y="35"/>
                      <a:pt x="173" y="35"/>
                    </a:cubicBezTo>
                    <a:cubicBezTo>
                      <a:pt x="174" y="35"/>
                      <a:pt x="174" y="35"/>
                      <a:pt x="174" y="35"/>
                    </a:cubicBezTo>
                    <a:cubicBezTo>
                      <a:pt x="174" y="35"/>
                      <a:pt x="174" y="35"/>
                      <a:pt x="174" y="35"/>
                    </a:cubicBezTo>
                    <a:cubicBezTo>
                      <a:pt x="174" y="34"/>
                      <a:pt x="174" y="34"/>
                      <a:pt x="174" y="34"/>
                    </a:cubicBezTo>
                    <a:cubicBezTo>
                      <a:pt x="175" y="35"/>
                      <a:pt x="175" y="35"/>
                      <a:pt x="175" y="35"/>
                    </a:cubicBezTo>
                    <a:cubicBezTo>
                      <a:pt x="175" y="35"/>
                      <a:pt x="175" y="35"/>
                      <a:pt x="175" y="35"/>
                    </a:cubicBezTo>
                    <a:cubicBezTo>
                      <a:pt x="175" y="35"/>
                      <a:pt x="175" y="35"/>
                      <a:pt x="175" y="35"/>
                    </a:cubicBezTo>
                    <a:cubicBezTo>
                      <a:pt x="175" y="35"/>
                      <a:pt x="175" y="35"/>
                      <a:pt x="175" y="35"/>
                    </a:cubicBezTo>
                    <a:cubicBezTo>
                      <a:pt x="175" y="35"/>
                      <a:pt x="175" y="35"/>
                      <a:pt x="175" y="35"/>
                    </a:cubicBezTo>
                    <a:cubicBezTo>
                      <a:pt x="175" y="35"/>
                      <a:pt x="175" y="35"/>
                      <a:pt x="175" y="35"/>
                    </a:cubicBezTo>
                    <a:cubicBezTo>
                      <a:pt x="176" y="35"/>
                      <a:pt x="176" y="35"/>
                      <a:pt x="176" y="35"/>
                    </a:cubicBezTo>
                    <a:cubicBezTo>
                      <a:pt x="176" y="35"/>
                      <a:pt x="176" y="35"/>
                      <a:pt x="176" y="35"/>
                    </a:cubicBezTo>
                    <a:cubicBezTo>
                      <a:pt x="176" y="34"/>
                      <a:pt x="176" y="34"/>
                      <a:pt x="176" y="34"/>
                    </a:cubicBezTo>
                    <a:cubicBezTo>
                      <a:pt x="176" y="34"/>
                      <a:pt x="176" y="34"/>
                      <a:pt x="176" y="34"/>
                    </a:cubicBezTo>
                    <a:cubicBezTo>
                      <a:pt x="175" y="34"/>
                      <a:pt x="175" y="34"/>
                      <a:pt x="175" y="34"/>
                    </a:cubicBezTo>
                    <a:cubicBezTo>
                      <a:pt x="175" y="33"/>
                      <a:pt x="175" y="33"/>
                      <a:pt x="175" y="33"/>
                    </a:cubicBezTo>
                    <a:cubicBezTo>
                      <a:pt x="175" y="33"/>
                      <a:pt x="175" y="33"/>
                      <a:pt x="175" y="33"/>
                    </a:cubicBezTo>
                    <a:cubicBezTo>
                      <a:pt x="174" y="32"/>
                      <a:pt x="174" y="32"/>
                      <a:pt x="174" y="32"/>
                    </a:cubicBezTo>
                    <a:cubicBezTo>
                      <a:pt x="174" y="33"/>
                      <a:pt x="174" y="33"/>
                      <a:pt x="174" y="33"/>
                    </a:cubicBezTo>
                    <a:cubicBezTo>
                      <a:pt x="174" y="32"/>
                      <a:pt x="174" y="32"/>
                      <a:pt x="174" y="32"/>
                    </a:cubicBezTo>
                    <a:cubicBezTo>
                      <a:pt x="174" y="32"/>
                      <a:pt x="174" y="32"/>
                      <a:pt x="174" y="32"/>
                    </a:cubicBezTo>
                    <a:cubicBezTo>
                      <a:pt x="174" y="32"/>
                      <a:pt x="174" y="32"/>
                      <a:pt x="174" y="32"/>
                    </a:cubicBezTo>
                    <a:cubicBezTo>
                      <a:pt x="174" y="32"/>
                      <a:pt x="174" y="32"/>
                      <a:pt x="174" y="32"/>
                    </a:cubicBezTo>
                    <a:cubicBezTo>
                      <a:pt x="174" y="31"/>
                      <a:pt x="174" y="31"/>
                      <a:pt x="174" y="31"/>
                    </a:cubicBezTo>
                    <a:cubicBezTo>
                      <a:pt x="174" y="31"/>
                      <a:pt x="174" y="31"/>
                      <a:pt x="174" y="31"/>
                    </a:cubicBezTo>
                    <a:cubicBezTo>
                      <a:pt x="174" y="30"/>
                      <a:pt x="174" y="30"/>
                      <a:pt x="174" y="30"/>
                    </a:cubicBezTo>
                    <a:cubicBezTo>
                      <a:pt x="174" y="31"/>
                      <a:pt x="174" y="31"/>
                      <a:pt x="174" y="31"/>
                    </a:cubicBezTo>
                    <a:cubicBezTo>
                      <a:pt x="173" y="31"/>
                      <a:pt x="173" y="31"/>
                      <a:pt x="173" y="31"/>
                    </a:cubicBezTo>
                    <a:cubicBezTo>
                      <a:pt x="173" y="32"/>
                      <a:pt x="173" y="32"/>
                      <a:pt x="173" y="32"/>
                    </a:cubicBezTo>
                    <a:cubicBezTo>
                      <a:pt x="172" y="31"/>
                      <a:pt x="172" y="31"/>
                      <a:pt x="172" y="31"/>
                    </a:cubicBezTo>
                    <a:cubicBezTo>
                      <a:pt x="172" y="31"/>
                      <a:pt x="172" y="31"/>
                      <a:pt x="172" y="31"/>
                    </a:cubicBezTo>
                    <a:cubicBezTo>
                      <a:pt x="172" y="30"/>
                      <a:pt x="172" y="30"/>
                      <a:pt x="172" y="30"/>
                    </a:cubicBezTo>
                    <a:cubicBezTo>
                      <a:pt x="172" y="30"/>
                      <a:pt x="172" y="30"/>
                      <a:pt x="172" y="30"/>
                    </a:cubicBezTo>
                    <a:cubicBezTo>
                      <a:pt x="173" y="29"/>
                      <a:pt x="173" y="29"/>
                      <a:pt x="173" y="29"/>
                    </a:cubicBezTo>
                    <a:cubicBezTo>
                      <a:pt x="173" y="29"/>
                      <a:pt x="173" y="29"/>
                      <a:pt x="173" y="29"/>
                    </a:cubicBezTo>
                    <a:cubicBezTo>
                      <a:pt x="174" y="29"/>
                      <a:pt x="174" y="29"/>
                      <a:pt x="174" y="29"/>
                    </a:cubicBezTo>
                    <a:cubicBezTo>
                      <a:pt x="174" y="28"/>
                      <a:pt x="174" y="28"/>
                      <a:pt x="174" y="28"/>
                    </a:cubicBezTo>
                    <a:cubicBezTo>
                      <a:pt x="174" y="28"/>
                      <a:pt x="174" y="28"/>
                      <a:pt x="174" y="28"/>
                    </a:cubicBezTo>
                    <a:cubicBezTo>
                      <a:pt x="173" y="28"/>
                      <a:pt x="173" y="28"/>
                      <a:pt x="173" y="28"/>
                    </a:cubicBezTo>
                    <a:cubicBezTo>
                      <a:pt x="173" y="28"/>
                      <a:pt x="173" y="28"/>
                      <a:pt x="173" y="28"/>
                    </a:cubicBezTo>
                    <a:cubicBezTo>
                      <a:pt x="172" y="28"/>
                      <a:pt x="172" y="28"/>
                      <a:pt x="172" y="28"/>
                    </a:cubicBezTo>
                    <a:cubicBezTo>
                      <a:pt x="172" y="27"/>
                      <a:pt x="172" y="27"/>
                      <a:pt x="172" y="27"/>
                    </a:cubicBezTo>
                    <a:cubicBezTo>
                      <a:pt x="172" y="27"/>
                      <a:pt x="172" y="27"/>
                      <a:pt x="172" y="27"/>
                    </a:cubicBezTo>
                    <a:cubicBezTo>
                      <a:pt x="173" y="27"/>
                      <a:pt x="173" y="27"/>
                      <a:pt x="173" y="27"/>
                    </a:cubicBezTo>
                    <a:cubicBezTo>
                      <a:pt x="174" y="27"/>
                      <a:pt x="174" y="27"/>
                      <a:pt x="174" y="27"/>
                    </a:cubicBezTo>
                    <a:cubicBezTo>
                      <a:pt x="175" y="27"/>
                      <a:pt x="175" y="27"/>
                      <a:pt x="175" y="27"/>
                    </a:cubicBezTo>
                    <a:cubicBezTo>
                      <a:pt x="176" y="27"/>
                      <a:pt x="176" y="27"/>
                      <a:pt x="176" y="27"/>
                    </a:cubicBezTo>
                    <a:cubicBezTo>
                      <a:pt x="179" y="27"/>
                      <a:pt x="179" y="27"/>
                      <a:pt x="179" y="27"/>
                    </a:cubicBezTo>
                    <a:cubicBezTo>
                      <a:pt x="179" y="27"/>
                      <a:pt x="179" y="27"/>
                      <a:pt x="179" y="27"/>
                    </a:cubicBezTo>
                    <a:cubicBezTo>
                      <a:pt x="181" y="27"/>
                      <a:pt x="181" y="27"/>
                      <a:pt x="181" y="27"/>
                    </a:cubicBezTo>
                    <a:cubicBezTo>
                      <a:pt x="182" y="27"/>
                      <a:pt x="182" y="27"/>
                      <a:pt x="182" y="27"/>
                    </a:cubicBezTo>
                    <a:cubicBezTo>
                      <a:pt x="183" y="27"/>
                      <a:pt x="183" y="27"/>
                      <a:pt x="183" y="27"/>
                    </a:cubicBezTo>
                    <a:cubicBezTo>
                      <a:pt x="184" y="27"/>
                      <a:pt x="184" y="27"/>
                      <a:pt x="184" y="27"/>
                    </a:cubicBezTo>
                    <a:cubicBezTo>
                      <a:pt x="183" y="27"/>
                      <a:pt x="183" y="27"/>
                      <a:pt x="183" y="27"/>
                    </a:cubicBezTo>
                    <a:cubicBezTo>
                      <a:pt x="182" y="27"/>
                      <a:pt x="182" y="27"/>
                      <a:pt x="182" y="27"/>
                    </a:cubicBezTo>
                    <a:cubicBezTo>
                      <a:pt x="181" y="27"/>
                      <a:pt x="181" y="27"/>
                      <a:pt x="181" y="27"/>
                    </a:cubicBezTo>
                    <a:cubicBezTo>
                      <a:pt x="181" y="27"/>
                      <a:pt x="181" y="27"/>
                      <a:pt x="181" y="27"/>
                    </a:cubicBezTo>
                    <a:cubicBezTo>
                      <a:pt x="180" y="27"/>
                      <a:pt x="180" y="27"/>
                      <a:pt x="180" y="27"/>
                    </a:cubicBezTo>
                    <a:cubicBezTo>
                      <a:pt x="180" y="28"/>
                      <a:pt x="180" y="28"/>
                      <a:pt x="180" y="28"/>
                    </a:cubicBezTo>
                    <a:cubicBezTo>
                      <a:pt x="181" y="28"/>
                      <a:pt x="181" y="28"/>
                      <a:pt x="181" y="28"/>
                    </a:cubicBezTo>
                    <a:cubicBezTo>
                      <a:pt x="180" y="29"/>
                      <a:pt x="180" y="29"/>
                      <a:pt x="180" y="29"/>
                    </a:cubicBezTo>
                    <a:cubicBezTo>
                      <a:pt x="180" y="29"/>
                      <a:pt x="180" y="29"/>
                      <a:pt x="180" y="29"/>
                    </a:cubicBezTo>
                    <a:cubicBezTo>
                      <a:pt x="181" y="29"/>
                      <a:pt x="181" y="29"/>
                      <a:pt x="181" y="29"/>
                    </a:cubicBezTo>
                    <a:cubicBezTo>
                      <a:pt x="181" y="29"/>
                      <a:pt x="181" y="29"/>
                      <a:pt x="181" y="29"/>
                    </a:cubicBezTo>
                    <a:cubicBezTo>
                      <a:pt x="181" y="28"/>
                      <a:pt x="181" y="28"/>
                      <a:pt x="181" y="28"/>
                    </a:cubicBezTo>
                    <a:cubicBezTo>
                      <a:pt x="182" y="27"/>
                      <a:pt x="182" y="27"/>
                      <a:pt x="182" y="27"/>
                    </a:cubicBezTo>
                    <a:cubicBezTo>
                      <a:pt x="184" y="27"/>
                      <a:pt x="184" y="27"/>
                      <a:pt x="184" y="27"/>
                    </a:cubicBezTo>
                    <a:cubicBezTo>
                      <a:pt x="184" y="28"/>
                      <a:pt x="184" y="28"/>
                      <a:pt x="184" y="28"/>
                    </a:cubicBezTo>
                    <a:cubicBezTo>
                      <a:pt x="184" y="29"/>
                      <a:pt x="184" y="29"/>
                      <a:pt x="184" y="29"/>
                    </a:cubicBezTo>
                    <a:cubicBezTo>
                      <a:pt x="184" y="29"/>
                      <a:pt x="184" y="29"/>
                      <a:pt x="184" y="29"/>
                    </a:cubicBezTo>
                    <a:cubicBezTo>
                      <a:pt x="184" y="28"/>
                      <a:pt x="184" y="28"/>
                      <a:pt x="184" y="28"/>
                    </a:cubicBezTo>
                    <a:cubicBezTo>
                      <a:pt x="183" y="28"/>
                      <a:pt x="183" y="28"/>
                      <a:pt x="183" y="28"/>
                    </a:cubicBezTo>
                    <a:cubicBezTo>
                      <a:pt x="183" y="27"/>
                      <a:pt x="183" y="27"/>
                      <a:pt x="183" y="27"/>
                    </a:cubicBezTo>
                    <a:cubicBezTo>
                      <a:pt x="183" y="28"/>
                      <a:pt x="183" y="28"/>
                      <a:pt x="183" y="28"/>
                    </a:cubicBezTo>
                    <a:cubicBezTo>
                      <a:pt x="182" y="28"/>
                      <a:pt x="182" y="28"/>
                      <a:pt x="182" y="28"/>
                    </a:cubicBezTo>
                    <a:cubicBezTo>
                      <a:pt x="183" y="29"/>
                      <a:pt x="183" y="29"/>
                      <a:pt x="183" y="29"/>
                    </a:cubicBezTo>
                    <a:cubicBezTo>
                      <a:pt x="183" y="29"/>
                      <a:pt x="183" y="29"/>
                      <a:pt x="183" y="29"/>
                    </a:cubicBezTo>
                    <a:cubicBezTo>
                      <a:pt x="183" y="30"/>
                      <a:pt x="183" y="30"/>
                      <a:pt x="183" y="30"/>
                    </a:cubicBezTo>
                    <a:cubicBezTo>
                      <a:pt x="183" y="30"/>
                      <a:pt x="183" y="30"/>
                      <a:pt x="183" y="30"/>
                    </a:cubicBezTo>
                    <a:cubicBezTo>
                      <a:pt x="183" y="30"/>
                      <a:pt x="183" y="30"/>
                      <a:pt x="183" y="30"/>
                    </a:cubicBezTo>
                    <a:cubicBezTo>
                      <a:pt x="182" y="30"/>
                      <a:pt x="182" y="30"/>
                      <a:pt x="182" y="30"/>
                    </a:cubicBezTo>
                    <a:cubicBezTo>
                      <a:pt x="183" y="31"/>
                      <a:pt x="183" y="31"/>
                      <a:pt x="183" y="31"/>
                    </a:cubicBezTo>
                    <a:cubicBezTo>
                      <a:pt x="183" y="31"/>
                      <a:pt x="183" y="31"/>
                      <a:pt x="183" y="31"/>
                    </a:cubicBezTo>
                    <a:cubicBezTo>
                      <a:pt x="183" y="31"/>
                      <a:pt x="183" y="31"/>
                      <a:pt x="183" y="31"/>
                    </a:cubicBezTo>
                    <a:cubicBezTo>
                      <a:pt x="183" y="31"/>
                      <a:pt x="183" y="31"/>
                      <a:pt x="183" y="31"/>
                    </a:cubicBezTo>
                    <a:cubicBezTo>
                      <a:pt x="184" y="31"/>
                      <a:pt x="184" y="31"/>
                      <a:pt x="184" y="31"/>
                    </a:cubicBezTo>
                    <a:cubicBezTo>
                      <a:pt x="184" y="30"/>
                      <a:pt x="184" y="30"/>
                      <a:pt x="184" y="30"/>
                    </a:cubicBezTo>
                    <a:cubicBezTo>
                      <a:pt x="184" y="30"/>
                      <a:pt x="184" y="30"/>
                      <a:pt x="184" y="30"/>
                    </a:cubicBezTo>
                    <a:cubicBezTo>
                      <a:pt x="184" y="29"/>
                      <a:pt x="184" y="29"/>
                      <a:pt x="184" y="29"/>
                    </a:cubicBezTo>
                    <a:cubicBezTo>
                      <a:pt x="184" y="29"/>
                      <a:pt x="184" y="29"/>
                      <a:pt x="184" y="29"/>
                    </a:cubicBezTo>
                    <a:cubicBezTo>
                      <a:pt x="184" y="26"/>
                      <a:pt x="184" y="26"/>
                      <a:pt x="184" y="26"/>
                    </a:cubicBezTo>
                    <a:cubicBezTo>
                      <a:pt x="185" y="26"/>
                      <a:pt x="185" y="26"/>
                      <a:pt x="185" y="26"/>
                    </a:cubicBezTo>
                    <a:cubicBezTo>
                      <a:pt x="186" y="26"/>
                      <a:pt x="186" y="26"/>
                      <a:pt x="186" y="26"/>
                    </a:cubicBezTo>
                    <a:cubicBezTo>
                      <a:pt x="187" y="25"/>
                      <a:pt x="187" y="25"/>
                      <a:pt x="187" y="25"/>
                    </a:cubicBezTo>
                    <a:cubicBezTo>
                      <a:pt x="188" y="25"/>
                      <a:pt x="188" y="25"/>
                      <a:pt x="188" y="25"/>
                    </a:cubicBezTo>
                    <a:cubicBezTo>
                      <a:pt x="190" y="26"/>
                      <a:pt x="190" y="26"/>
                      <a:pt x="190" y="26"/>
                    </a:cubicBezTo>
                    <a:cubicBezTo>
                      <a:pt x="190" y="27"/>
                      <a:pt x="190" y="27"/>
                      <a:pt x="190" y="27"/>
                    </a:cubicBezTo>
                    <a:cubicBezTo>
                      <a:pt x="190" y="27"/>
                      <a:pt x="190" y="27"/>
                      <a:pt x="190" y="27"/>
                    </a:cubicBezTo>
                    <a:cubicBezTo>
                      <a:pt x="190" y="28"/>
                      <a:pt x="190" y="28"/>
                      <a:pt x="190" y="28"/>
                    </a:cubicBezTo>
                    <a:cubicBezTo>
                      <a:pt x="189" y="27"/>
                      <a:pt x="189" y="27"/>
                      <a:pt x="189" y="27"/>
                    </a:cubicBezTo>
                    <a:cubicBezTo>
                      <a:pt x="189" y="27"/>
                      <a:pt x="189" y="27"/>
                      <a:pt x="189" y="27"/>
                    </a:cubicBezTo>
                    <a:cubicBezTo>
                      <a:pt x="189" y="28"/>
                      <a:pt x="189" y="28"/>
                      <a:pt x="189" y="28"/>
                    </a:cubicBezTo>
                    <a:cubicBezTo>
                      <a:pt x="189" y="28"/>
                      <a:pt x="189" y="28"/>
                      <a:pt x="189" y="28"/>
                    </a:cubicBezTo>
                    <a:cubicBezTo>
                      <a:pt x="189" y="28"/>
                      <a:pt x="189" y="28"/>
                      <a:pt x="189" y="28"/>
                    </a:cubicBezTo>
                    <a:cubicBezTo>
                      <a:pt x="189" y="29"/>
                      <a:pt x="189" y="29"/>
                      <a:pt x="189" y="29"/>
                    </a:cubicBezTo>
                    <a:cubicBezTo>
                      <a:pt x="189" y="29"/>
                      <a:pt x="189" y="29"/>
                      <a:pt x="189" y="29"/>
                    </a:cubicBezTo>
                    <a:cubicBezTo>
                      <a:pt x="190" y="29"/>
                      <a:pt x="190" y="29"/>
                      <a:pt x="190" y="29"/>
                    </a:cubicBezTo>
                    <a:cubicBezTo>
                      <a:pt x="190" y="28"/>
                      <a:pt x="190" y="28"/>
                      <a:pt x="190" y="28"/>
                    </a:cubicBezTo>
                    <a:cubicBezTo>
                      <a:pt x="191" y="28"/>
                      <a:pt x="191" y="28"/>
                      <a:pt x="191" y="28"/>
                    </a:cubicBezTo>
                    <a:cubicBezTo>
                      <a:pt x="191" y="29"/>
                      <a:pt x="191" y="29"/>
                      <a:pt x="191" y="29"/>
                    </a:cubicBezTo>
                    <a:cubicBezTo>
                      <a:pt x="191" y="29"/>
                      <a:pt x="191" y="29"/>
                      <a:pt x="191" y="29"/>
                    </a:cubicBezTo>
                    <a:cubicBezTo>
                      <a:pt x="191" y="30"/>
                      <a:pt x="191" y="30"/>
                      <a:pt x="191" y="30"/>
                    </a:cubicBezTo>
                    <a:cubicBezTo>
                      <a:pt x="192" y="30"/>
                      <a:pt x="192" y="30"/>
                      <a:pt x="192" y="30"/>
                    </a:cubicBezTo>
                    <a:cubicBezTo>
                      <a:pt x="192" y="29"/>
                      <a:pt x="192" y="29"/>
                      <a:pt x="192" y="29"/>
                    </a:cubicBezTo>
                    <a:cubicBezTo>
                      <a:pt x="192" y="29"/>
                      <a:pt x="192" y="29"/>
                      <a:pt x="192" y="29"/>
                    </a:cubicBezTo>
                    <a:cubicBezTo>
                      <a:pt x="192" y="29"/>
                      <a:pt x="192" y="29"/>
                      <a:pt x="192" y="29"/>
                    </a:cubicBezTo>
                    <a:cubicBezTo>
                      <a:pt x="193" y="29"/>
                      <a:pt x="193" y="29"/>
                      <a:pt x="193" y="29"/>
                    </a:cubicBezTo>
                    <a:cubicBezTo>
                      <a:pt x="193" y="29"/>
                      <a:pt x="193" y="29"/>
                      <a:pt x="193" y="29"/>
                    </a:cubicBezTo>
                    <a:cubicBezTo>
                      <a:pt x="193" y="30"/>
                      <a:pt x="193" y="30"/>
                      <a:pt x="193" y="30"/>
                    </a:cubicBezTo>
                    <a:cubicBezTo>
                      <a:pt x="193" y="30"/>
                      <a:pt x="193" y="30"/>
                      <a:pt x="193" y="30"/>
                    </a:cubicBezTo>
                    <a:cubicBezTo>
                      <a:pt x="193" y="31"/>
                      <a:pt x="193" y="31"/>
                      <a:pt x="193" y="31"/>
                    </a:cubicBezTo>
                    <a:cubicBezTo>
                      <a:pt x="193" y="30"/>
                      <a:pt x="193" y="30"/>
                      <a:pt x="193" y="30"/>
                    </a:cubicBezTo>
                    <a:cubicBezTo>
                      <a:pt x="193" y="30"/>
                      <a:pt x="193" y="30"/>
                      <a:pt x="193" y="30"/>
                    </a:cubicBezTo>
                    <a:cubicBezTo>
                      <a:pt x="194" y="30"/>
                      <a:pt x="194" y="30"/>
                      <a:pt x="194" y="30"/>
                    </a:cubicBezTo>
                    <a:cubicBezTo>
                      <a:pt x="194" y="30"/>
                      <a:pt x="194" y="30"/>
                      <a:pt x="194" y="30"/>
                    </a:cubicBezTo>
                    <a:cubicBezTo>
                      <a:pt x="194" y="30"/>
                      <a:pt x="194" y="30"/>
                      <a:pt x="194" y="30"/>
                    </a:cubicBezTo>
                    <a:cubicBezTo>
                      <a:pt x="194" y="29"/>
                      <a:pt x="194" y="29"/>
                      <a:pt x="194" y="29"/>
                    </a:cubicBezTo>
                    <a:cubicBezTo>
                      <a:pt x="194" y="29"/>
                      <a:pt x="194" y="29"/>
                      <a:pt x="194" y="29"/>
                    </a:cubicBezTo>
                    <a:cubicBezTo>
                      <a:pt x="195" y="29"/>
                      <a:pt x="195" y="29"/>
                      <a:pt x="195" y="29"/>
                    </a:cubicBezTo>
                    <a:cubicBezTo>
                      <a:pt x="196" y="29"/>
                      <a:pt x="196" y="29"/>
                      <a:pt x="196" y="29"/>
                    </a:cubicBezTo>
                    <a:cubicBezTo>
                      <a:pt x="197" y="30"/>
                      <a:pt x="197" y="30"/>
                      <a:pt x="197" y="30"/>
                    </a:cubicBezTo>
                    <a:cubicBezTo>
                      <a:pt x="197" y="30"/>
                      <a:pt x="197" y="30"/>
                      <a:pt x="197" y="30"/>
                    </a:cubicBezTo>
                    <a:cubicBezTo>
                      <a:pt x="197" y="31"/>
                      <a:pt x="197" y="31"/>
                      <a:pt x="197" y="31"/>
                    </a:cubicBezTo>
                    <a:cubicBezTo>
                      <a:pt x="196" y="31"/>
                      <a:pt x="196" y="31"/>
                      <a:pt x="196" y="31"/>
                    </a:cubicBezTo>
                    <a:cubicBezTo>
                      <a:pt x="196" y="32"/>
                      <a:pt x="196" y="32"/>
                      <a:pt x="196" y="32"/>
                    </a:cubicBezTo>
                    <a:cubicBezTo>
                      <a:pt x="197" y="31"/>
                      <a:pt x="197" y="31"/>
                      <a:pt x="197" y="31"/>
                    </a:cubicBezTo>
                    <a:cubicBezTo>
                      <a:pt x="197" y="31"/>
                      <a:pt x="197" y="31"/>
                      <a:pt x="197" y="31"/>
                    </a:cubicBezTo>
                    <a:cubicBezTo>
                      <a:pt x="198" y="31"/>
                      <a:pt x="198" y="31"/>
                      <a:pt x="198" y="31"/>
                    </a:cubicBezTo>
                    <a:cubicBezTo>
                      <a:pt x="199" y="31"/>
                      <a:pt x="199" y="31"/>
                      <a:pt x="199" y="31"/>
                    </a:cubicBezTo>
                    <a:cubicBezTo>
                      <a:pt x="199" y="31"/>
                      <a:pt x="199" y="31"/>
                      <a:pt x="199" y="31"/>
                    </a:cubicBezTo>
                    <a:cubicBezTo>
                      <a:pt x="200" y="30"/>
                      <a:pt x="200" y="30"/>
                      <a:pt x="200" y="30"/>
                    </a:cubicBezTo>
                    <a:cubicBezTo>
                      <a:pt x="201" y="30"/>
                      <a:pt x="201" y="30"/>
                      <a:pt x="201" y="30"/>
                    </a:cubicBezTo>
                    <a:cubicBezTo>
                      <a:pt x="201" y="30"/>
                      <a:pt x="201" y="30"/>
                      <a:pt x="201" y="30"/>
                    </a:cubicBezTo>
                    <a:cubicBezTo>
                      <a:pt x="202" y="29"/>
                      <a:pt x="202" y="29"/>
                      <a:pt x="202" y="29"/>
                    </a:cubicBezTo>
                    <a:cubicBezTo>
                      <a:pt x="202" y="29"/>
                      <a:pt x="202" y="29"/>
                      <a:pt x="202" y="29"/>
                    </a:cubicBezTo>
                    <a:cubicBezTo>
                      <a:pt x="204" y="28"/>
                      <a:pt x="204" y="28"/>
                      <a:pt x="204" y="28"/>
                    </a:cubicBezTo>
                    <a:cubicBezTo>
                      <a:pt x="205" y="28"/>
                      <a:pt x="205" y="28"/>
                      <a:pt x="205" y="28"/>
                    </a:cubicBezTo>
                    <a:cubicBezTo>
                      <a:pt x="205" y="28"/>
                      <a:pt x="205" y="28"/>
                      <a:pt x="205" y="28"/>
                    </a:cubicBezTo>
                    <a:cubicBezTo>
                      <a:pt x="205" y="28"/>
                      <a:pt x="205" y="28"/>
                      <a:pt x="205" y="28"/>
                    </a:cubicBezTo>
                    <a:cubicBezTo>
                      <a:pt x="206" y="27"/>
                      <a:pt x="206" y="27"/>
                      <a:pt x="206" y="27"/>
                    </a:cubicBezTo>
                    <a:cubicBezTo>
                      <a:pt x="207" y="27"/>
                      <a:pt x="207" y="27"/>
                      <a:pt x="207" y="27"/>
                    </a:cubicBezTo>
                    <a:cubicBezTo>
                      <a:pt x="208" y="27"/>
                      <a:pt x="208" y="27"/>
                      <a:pt x="208" y="27"/>
                    </a:cubicBezTo>
                    <a:cubicBezTo>
                      <a:pt x="210" y="28"/>
                      <a:pt x="210" y="28"/>
                      <a:pt x="210" y="28"/>
                    </a:cubicBezTo>
                    <a:cubicBezTo>
                      <a:pt x="210" y="29"/>
                      <a:pt x="210" y="29"/>
                      <a:pt x="210" y="29"/>
                    </a:cubicBezTo>
                    <a:cubicBezTo>
                      <a:pt x="211" y="29"/>
                      <a:pt x="211" y="29"/>
                      <a:pt x="211" y="29"/>
                    </a:cubicBezTo>
                    <a:cubicBezTo>
                      <a:pt x="212" y="30"/>
                      <a:pt x="212" y="30"/>
                      <a:pt x="212" y="30"/>
                    </a:cubicBezTo>
                    <a:cubicBezTo>
                      <a:pt x="213" y="31"/>
                      <a:pt x="213" y="31"/>
                      <a:pt x="213" y="31"/>
                    </a:cubicBezTo>
                    <a:cubicBezTo>
                      <a:pt x="213" y="31"/>
                      <a:pt x="213" y="31"/>
                      <a:pt x="213" y="31"/>
                    </a:cubicBezTo>
                    <a:cubicBezTo>
                      <a:pt x="213" y="31"/>
                      <a:pt x="213" y="31"/>
                      <a:pt x="213" y="31"/>
                    </a:cubicBezTo>
                    <a:cubicBezTo>
                      <a:pt x="213" y="32"/>
                      <a:pt x="213" y="32"/>
                      <a:pt x="213" y="32"/>
                    </a:cubicBezTo>
                    <a:cubicBezTo>
                      <a:pt x="213" y="33"/>
                      <a:pt x="213" y="33"/>
                      <a:pt x="213" y="33"/>
                    </a:cubicBezTo>
                    <a:cubicBezTo>
                      <a:pt x="213" y="33"/>
                      <a:pt x="213" y="33"/>
                      <a:pt x="213" y="33"/>
                    </a:cubicBezTo>
                    <a:cubicBezTo>
                      <a:pt x="213" y="34"/>
                      <a:pt x="213" y="34"/>
                      <a:pt x="213" y="34"/>
                    </a:cubicBezTo>
                    <a:cubicBezTo>
                      <a:pt x="213" y="33"/>
                      <a:pt x="213" y="33"/>
                      <a:pt x="213" y="33"/>
                    </a:cubicBezTo>
                    <a:cubicBezTo>
                      <a:pt x="214" y="33"/>
                      <a:pt x="214" y="33"/>
                      <a:pt x="214" y="33"/>
                    </a:cubicBezTo>
                    <a:cubicBezTo>
                      <a:pt x="214" y="33"/>
                      <a:pt x="214" y="33"/>
                      <a:pt x="214" y="33"/>
                    </a:cubicBezTo>
                    <a:cubicBezTo>
                      <a:pt x="215" y="33"/>
                      <a:pt x="215" y="33"/>
                      <a:pt x="215" y="33"/>
                    </a:cubicBezTo>
                    <a:cubicBezTo>
                      <a:pt x="215" y="33"/>
                      <a:pt x="215" y="33"/>
                      <a:pt x="215" y="33"/>
                    </a:cubicBezTo>
                    <a:cubicBezTo>
                      <a:pt x="215" y="33"/>
                      <a:pt x="215" y="33"/>
                      <a:pt x="215" y="33"/>
                    </a:cubicBezTo>
                    <a:cubicBezTo>
                      <a:pt x="216" y="33"/>
                      <a:pt x="216" y="33"/>
                      <a:pt x="216" y="33"/>
                    </a:cubicBezTo>
                    <a:cubicBezTo>
                      <a:pt x="216" y="34"/>
                      <a:pt x="216" y="34"/>
                      <a:pt x="216" y="34"/>
                    </a:cubicBezTo>
                    <a:cubicBezTo>
                      <a:pt x="216" y="33"/>
                      <a:pt x="216" y="33"/>
                      <a:pt x="216" y="33"/>
                    </a:cubicBezTo>
                    <a:cubicBezTo>
                      <a:pt x="216" y="32"/>
                      <a:pt x="216" y="32"/>
                      <a:pt x="216" y="32"/>
                    </a:cubicBezTo>
                    <a:cubicBezTo>
                      <a:pt x="216" y="32"/>
                      <a:pt x="216" y="32"/>
                      <a:pt x="216" y="32"/>
                    </a:cubicBezTo>
                    <a:cubicBezTo>
                      <a:pt x="217" y="33"/>
                      <a:pt x="217" y="33"/>
                      <a:pt x="217" y="33"/>
                    </a:cubicBezTo>
                    <a:cubicBezTo>
                      <a:pt x="217" y="34"/>
                      <a:pt x="217" y="34"/>
                      <a:pt x="217" y="34"/>
                    </a:cubicBezTo>
                    <a:cubicBezTo>
                      <a:pt x="217" y="34"/>
                      <a:pt x="217" y="34"/>
                      <a:pt x="217" y="34"/>
                    </a:cubicBezTo>
                    <a:cubicBezTo>
                      <a:pt x="218" y="34"/>
                      <a:pt x="218" y="34"/>
                      <a:pt x="218" y="34"/>
                    </a:cubicBezTo>
                    <a:cubicBezTo>
                      <a:pt x="218" y="35"/>
                      <a:pt x="218" y="35"/>
                      <a:pt x="218" y="35"/>
                    </a:cubicBezTo>
                    <a:cubicBezTo>
                      <a:pt x="218" y="35"/>
                      <a:pt x="218" y="35"/>
                      <a:pt x="218" y="35"/>
                    </a:cubicBezTo>
                    <a:cubicBezTo>
                      <a:pt x="218" y="34"/>
                      <a:pt x="218" y="34"/>
                      <a:pt x="218" y="34"/>
                    </a:cubicBezTo>
                    <a:cubicBezTo>
                      <a:pt x="218" y="34"/>
                      <a:pt x="218" y="34"/>
                      <a:pt x="218" y="34"/>
                    </a:cubicBezTo>
                    <a:cubicBezTo>
                      <a:pt x="218" y="34"/>
                      <a:pt x="218" y="34"/>
                      <a:pt x="218" y="34"/>
                    </a:cubicBezTo>
                    <a:cubicBezTo>
                      <a:pt x="218" y="34"/>
                      <a:pt x="218" y="34"/>
                      <a:pt x="218" y="34"/>
                    </a:cubicBezTo>
                    <a:cubicBezTo>
                      <a:pt x="218" y="34"/>
                      <a:pt x="218" y="34"/>
                      <a:pt x="218" y="34"/>
                    </a:cubicBezTo>
                    <a:cubicBezTo>
                      <a:pt x="219" y="34"/>
                      <a:pt x="219" y="34"/>
                      <a:pt x="219" y="34"/>
                    </a:cubicBezTo>
                    <a:cubicBezTo>
                      <a:pt x="219" y="35"/>
                      <a:pt x="219" y="35"/>
                      <a:pt x="219" y="35"/>
                    </a:cubicBezTo>
                    <a:cubicBezTo>
                      <a:pt x="219" y="34"/>
                      <a:pt x="219" y="34"/>
                      <a:pt x="219" y="34"/>
                    </a:cubicBezTo>
                    <a:cubicBezTo>
                      <a:pt x="219" y="33"/>
                      <a:pt x="219" y="33"/>
                      <a:pt x="219" y="33"/>
                    </a:cubicBezTo>
                    <a:cubicBezTo>
                      <a:pt x="219" y="32"/>
                      <a:pt x="219" y="32"/>
                      <a:pt x="219" y="32"/>
                    </a:cubicBezTo>
                    <a:cubicBezTo>
                      <a:pt x="219" y="32"/>
                      <a:pt x="219" y="32"/>
                      <a:pt x="219" y="32"/>
                    </a:cubicBezTo>
                    <a:cubicBezTo>
                      <a:pt x="219" y="31"/>
                      <a:pt x="219" y="31"/>
                      <a:pt x="219" y="31"/>
                    </a:cubicBezTo>
                    <a:cubicBezTo>
                      <a:pt x="220" y="31"/>
                      <a:pt x="220" y="31"/>
                      <a:pt x="220" y="31"/>
                    </a:cubicBezTo>
                    <a:cubicBezTo>
                      <a:pt x="220" y="31"/>
                      <a:pt x="220" y="31"/>
                      <a:pt x="220" y="31"/>
                    </a:cubicBezTo>
                    <a:cubicBezTo>
                      <a:pt x="221" y="30"/>
                      <a:pt x="221" y="30"/>
                      <a:pt x="221" y="30"/>
                    </a:cubicBezTo>
                    <a:cubicBezTo>
                      <a:pt x="221" y="30"/>
                      <a:pt x="221" y="30"/>
                      <a:pt x="221" y="30"/>
                    </a:cubicBezTo>
                    <a:cubicBezTo>
                      <a:pt x="221" y="30"/>
                      <a:pt x="221" y="30"/>
                      <a:pt x="221" y="30"/>
                    </a:cubicBezTo>
                    <a:cubicBezTo>
                      <a:pt x="221" y="30"/>
                      <a:pt x="221" y="30"/>
                      <a:pt x="221" y="30"/>
                    </a:cubicBezTo>
                    <a:cubicBezTo>
                      <a:pt x="222" y="30"/>
                      <a:pt x="222" y="30"/>
                      <a:pt x="222" y="30"/>
                    </a:cubicBezTo>
                    <a:cubicBezTo>
                      <a:pt x="222" y="30"/>
                      <a:pt x="222" y="30"/>
                      <a:pt x="222" y="30"/>
                    </a:cubicBezTo>
                    <a:cubicBezTo>
                      <a:pt x="223" y="30"/>
                      <a:pt x="223" y="30"/>
                      <a:pt x="223" y="30"/>
                    </a:cubicBezTo>
                    <a:cubicBezTo>
                      <a:pt x="223" y="30"/>
                      <a:pt x="223" y="30"/>
                      <a:pt x="223" y="30"/>
                    </a:cubicBezTo>
                    <a:cubicBezTo>
                      <a:pt x="224" y="30"/>
                      <a:pt x="224" y="30"/>
                      <a:pt x="224" y="30"/>
                    </a:cubicBezTo>
                    <a:cubicBezTo>
                      <a:pt x="224" y="30"/>
                      <a:pt x="224" y="30"/>
                      <a:pt x="224" y="30"/>
                    </a:cubicBezTo>
                    <a:cubicBezTo>
                      <a:pt x="225" y="30"/>
                      <a:pt x="225" y="30"/>
                      <a:pt x="225" y="30"/>
                    </a:cubicBezTo>
                    <a:cubicBezTo>
                      <a:pt x="226" y="29"/>
                      <a:pt x="226" y="29"/>
                      <a:pt x="226" y="29"/>
                    </a:cubicBezTo>
                    <a:cubicBezTo>
                      <a:pt x="226" y="29"/>
                      <a:pt x="226" y="29"/>
                      <a:pt x="226" y="29"/>
                    </a:cubicBezTo>
                    <a:cubicBezTo>
                      <a:pt x="226" y="30"/>
                      <a:pt x="226" y="30"/>
                      <a:pt x="226" y="30"/>
                    </a:cubicBezTo>
                    <a:cubicBezTo>
                      <a:pt x="226" y="30"/>
                      <a:pt x="226" y="30"/>
                      <a:pt x="226" y="30"/>
                    </a:cubicBezTo>
                    <a:cubicBezTo>
                      <a:pt x="226" y="30"/>
                      <a:pt x="226" y="30"/>
                      <a:pt x="226" y="30"/>
                    </a:cubicBezTo>
                    <a:cubicBezTo>
                      <a:pt x="227" y="29"/>
                      <a:pt x="227" y="29"/>
                      <a:pt x="227" y="29"/>
                    </a:cubicBezTo>
                    <a:cubicBezTo>
                      <a:pt x="227" y="29"/>
                      <a:pt x="227" y="29"/>
                      <a:pt x="227" y="29"/>
                    </a:cubicBezTo>
                    <a:cubicBezTo>
                      <a:pt x="227" y="28"/>
                      <a:pt x="227" y="28"/>
                      <a:pt x="227" y="28"/>
                    </a:cubicBezTo>
                    <a:cubicBezTo>
                      <a:pt x="227" y="28"/>
                      <a:pt x="227" y="28"/>
                      <a:pt x="227" y="28"/>
                    </a:cubicBezTo>
                    <a:cubicBezTo>
                      <a:pt x="227" y="27"/>
                      <a:pt x="227" y="27"/>
                      <a:pt x="227" y="27"/>
                    </a:cubicBezTo>
                    <a:cubicBezTo>
                      <a:pt x="228" y="27"/>
                      <a:pt x="228" y="27"/>
                      <a:pt x="228" y="27"/>
                    </a:cubicBezTo>
                    <a:cubicBezTo>
                      <a:pt x="228" y="28"/>
                      <a:pt x="228" y="28"/>
                      <a:pt x="228" y="28"/>
                    </a:cubicBezTo>
                    <a:cubicBezTo>
                      <a:pt x="228" y="28"/>
                      <a:pt x="228" y="28"/>
                      <a:pt x="228" y="28"/>
                    </a:cubicBezTo>
                    <a:cubicBezTo>
                      <a:pt x="229" y="28"/>
                      <a:pt x="229" y="28"/>
                      <a:pt x="229" y="28"/>
                    </a:cubicBezTo>
                    <a:cubicBezTo>
                      <a:pt x="229" y="29"/>
                      <a:pt x="229" y="29"/>
                      <a:pt x="229" y="29"/>
                    </a:cubicBezTo>
                    <a:cubicBezTo>
                      <a:pt x="229" y="29"/>
                      <a:pt x="229" y="29"/>
                      <a:pt x="229" y="29"/>
                    </a:cubicBezTo>
                    <a:cubicBezTo>
                      <a:pt x="230" y="30"/>
                      <a:pt x="230" y="30"/>
                      <a:pt x="230" y="30"/>
                    </a:cubicBezTo>
                    <a:cubicBezTo>
                      <a:pt x="230" y="30"/>
                      <a:pt x="230" y="30"/>
                      <a:pt x="230" y="30"/>
                    </a:cubicBezTo>
                    <a:cubicBezTo>
                      <a:pt x="230" y="30"/>
                      <a:pt x="230" y="30"/>
                      <a:pt x="230" y="30"/>
                    </a:cubicBezTo>
                    <a:cubicBezTo>
                      <a:pt x="231" y="30"/>
                      <a:pt x="231" y="30"/>
                      <a:pt x="231" y="30"/>
                    </a:cubicBezTo>
                    <a:cubicBezTo>
                      <a:pt x="232" y="30"/>
                      <a:pt x="232" y="30"/>
                      <a:pt x="232" y="30"/>
                    </a:cubicBezTo>
                    <a:cubicBezTo>
                      <a:pt x="232" y="30"/>
                      <a:pt x="232" y="30"/>
                      <a:pt x="232" y="30"/>
                    </a:cubicBezTo>
                    <a:cubicBezTo>
                      <a:pt x="233" y="31"/>
                      <a:pt x="233" y="31"/>
                      <a:pt x="233" y="31"/>
                    </a:cubicBezTo>
                    <a:cubicBezTo>
                      <a:pt x="233" y="31"/>
                      <a:pt x="233" y="31"/>
                      <a:pt x="233" y="31"/>
                    </a:cubicBezTo>
                    <a:cubicBezTo>
                      <a:pt x="233" y="32"/>
                      <a:pt x="233" y="32"/>
                      <a:pt x="233" y="32"/>
                    </a:cubicBezTo>
                    <a:cubicBezTo>
                      <a:pt x="234" y="32"/>
                      <a:pt x="234" y="32"/>
                      <a:pt x="234" y="32"/>
                    </a:cubicBezTo>
                    <a:cubicBezTo>
                      <a:pt x="234" y="32"/>
                      <a:pt x="234" y="32"/>
                      <a:pt x="234" y="32"/>
                    </a:cubicBezTo>
                    <a:cubicBezTo>
                      <a:pt x="234" y="31"/>
                      <a:pt x="234" y="31"/>
                      <a:pt x="234" y="31"/>
                    </a:cubicBezTo>
                    <a:cubicBezTo>
                      <a:pt x="234" y="31"/>
                      <a:pt x="234" y="31"/>
                      <a:pt x="234" y="31"/>
                    </a:cubicBezTo>
                    <a:cubicBezTo>
                      <a:pt x="235" y="31"/>
                      <a:pt x="235" y="31"/>
                      <a:pt x="235" y="31"/>
                    </a:cubicBezTo>
                    <a:cubicBezTo>
                      <a:pt x="235" y="31"/>
                      <a:pt x="235" y="31"/>
                      <a:pt x="235" y="31"/>
                    </a:cubicBezTo>
                    <a:cubicBezTo>
                      <a:pt x="235" y="31"/>
                      <a:pt x="235" y="31"/>
                      <a:pt x="235" y="31"/>
                    </a:cubicBezTo>
                    <a:cubicBezTo>
                      <a:pt x="235" y="30"/>
                      <a:pt x="235" y="30"/>
                      <a:pt x="235" y="30"/>
                    </a:cubicBezTo>
                    <a:cubicBezTo>
                      <a:pt x="235" y="30"/>
                      <a:pt x="235" y="30"/>
                      <a:pt x="235" y="30"/>
                    </a:cubicBezTo>
                    <a:cubicBezTo>
                      <a:pt x="235" y="30"/>
                      <a:pt x="235" y="30"/>
                      <a:pt x="235" y="30"/>
                    </a:cubicBezTo>
                    <a:cubicBezTo>
                      <a:pt x="235" y="30"/>
                      <a:pt x="235" y="30"/>
                      <a:pt x="235" y="30"/>
                    </a:cubicBezTo>
                    <a:cubicBezTo>
                      <a:pt x="235" y="29"/>
                      <a:pt x="235" y="29"/>
                      <a:pt x="235" y="29"/>
                    </a:cubicBezTo>
                    <a:cubicBezTo>
                      <a:pt x="234" y="29"/>
                      <a:pt x="234" y="29"/>
                      <a:pt x="234" y="29"/>
                    </a:cubicBezTo>
                    <a:cubicBezTo>
                      <a:pt x="234" y="28"/>
                      <a:pt x="234" y="28"/>
                      <a:pt x="234" y="28"/>
                    </a:cubicBezTo>
                    <a:cubicBezTo>
                      <a:pt x="233" y="27"/>
                      <a:pt x="233" y="27"/>
                      <a:pt x="233" y="27"/>
                    </a:cubicBezTo>
                    <a:cubicBezTo>
                      <a:pt x="233" y="27"/>
                      <a:pt x="233" y="27"/>
                      <a:pt x="233" y="27"/>
                    </a:cubicBezTo>
                    <a:cubicBezTo>
                      <a:pt x="233" y="27"/>
                      <a:pt x="233" y="27"/>
                      <a:pt x="233" y="27"/>
                    </a:cubicBezTo>
                    <a:cubicBezTo>
                      <a:pt x="232" y="27"/>
                      <a:pt x="232" y="27"/>
                      <a:pt x="232" y="27"/>
                    </a:cubicBezTo>
                    <a:cubicBezTo>
                      <a:pt x="232" y="27"/>
                      <a:pt x="232" y="27"/>
                      <a:pt x="232" y="27"/>
                    </a:cubicBezTo>
                    <a:cubicBezTo>
                      <a:pt x="231" y="27"/>
                      <a:pt x="231" y="27"/>
                      <a:pt x="231" y="27"/>
                    </a:cubicBezTo>
                    <a:cubicBezTo>
                      <a:pt x="231" y="27"/>
                      <a:pt x="231" y="27"/>
                      <a:pt x="231" y="27"/>
                    </a:cubicBezTo>
                    <a:cubicBezTo>
                      <a:pt x="232" y="26"/>
                      <a:pt x="232" y="26"/>
                      <a:pt x="232" y="26"/>
                    </a:cubicBezTo>
                    <a:cubicBezTo>
                      <a:pt x="231" y="26"/>
                      <a:pt x="231" y="26"/>
                      <a:pt x="231" y="26"/>
                    </a:cubicBezTo>
                    <a:cubicBezTo>
                      <a:pt x="231" y="25"/>
                      <a:pt x="231" y="25"/>
                      <a:pt x="231" y="25"/>
                    </a:cubicBezTo>
                    <a:cubicBezTo>
                      <a:pt x="231" y="25"/>
                      <a:pt x="231" y="25"/>
                      <a:pt x="231" y="25"/>
                    </a:cubicBezTo>
                    <a:cubicBezTo>
                      <a:pt x="231" y="24"/>
                      <a:pt x="231" y="24"/>
                      <a:pt x="231" y="24"/>
                    </a:cubicBezTo>
                    <a:cubicBezTo>
                      <a:pt x="230" y="24"/>
                      <a:pt x="230" y="24"/>
                      <a:pt x="230" y="24"/>
                    </a:cubicBezTo>
                    <a:cubicBezTo>
                      <a:pt x="230" y="24"/>
                      <a:pt x="230" y="24"/>
                      <a:pt x="230" y="24"/>
                    </a:cubicBezTo>
                    <a:cubicBezTo>
                      <a:pt x="231" y="24"/>
                      <a:pt x="231" y="24"/>
                      <a:pt x="231" y="24"/>
                    </a:cubicBezTo>
                    <a:cubicBezTo>
                      <a:pt x="231" y="24"/>
                      <a:pt x="231" y="24"/>
                      <a:pt x="231" y="24"/>
                    </a:cubicBezTo>
                    <a:cubicBezTo>
                      <a:pt x="232" y="24"/>
                      <a:pt x="232" y="24"/>
                      <a:pt x="232" y="24"/>
                    </a:cubicBezTo>
                    <a:cubicBezTo>
                      <a:pt x="233" y="24"/>
                      <a:pt x="233" y="24"/>
                      <a:pt x="233" y="24"/>
                    </a:cubicBezTo>
                    <a:cubicBezTo>
                      <a:pt x="233" y="23"/>
                      <a:pt x="233" y="23"/>
                      <a:pt x="233" y="23"/>
                    </a:cubicBezTo>
                    <a:cubicBezTo>
                      <a:pt x="234" y="23"/>
                      <a:pt x="234" y="23"/>
                      <a:pt x="234" y="23"/>
                    </a:cubicBezTo>
                    <a:cubicBezTo>
                      <a:pt x="234" y="24"/>
                      <a:pt x="234" y="24"/>
                      <a:pt x="234" y="24"/>
                    </a:cubicBezTo>
                    <a:cubicBezTo>
                      <a:pt x="235" y="23"/>
                      <a:pt x="235" y="23"/>
                      <a:pt x="235" y="23"/>
                    </a:cubicBezTo>
                    <a:cubicBezTo>
                      <a:pt x="235" y="23"/>
                      <a:pt x="235" y="23"/>
                      <a:pt x="235" y="23"/>
                    </a:cubicBezTo>
                    <a:cubicBezTo>
                      <a:pt x="235" y="23"/>
                      <a:pt x="235" y="23"/>
                      <a:pt x="235" y="23"/>
                    </a:cubicBezTo>
                    <a:cubicBezTo>
                      <a:pt x="236" y="23"/>
                      <a:pt x="236" y="23"/>
                      <a:pt x="236" y="23"/>
                    </a:cubicBezTo>
                    <a:cubicBezTo>
                      <a:pt x="236" y="23"/>
                      <a:pt x="236" y="23"/>
                      <a:pt x="236" y="23"/>
                    </a:cubicBezTo>
                    <a:cubicBezTo>
                      <a:pt x="236" y="23"/>
                      <a:pt x="236" y="23"/>
                      <a:pt x="236" y="23"/>
                    </a:cubicBezTo>
                    <a:cubicBezTo>
                      <a:pt x="236" y="23"/>
                      <a:pt x="236" y="23"/>
                      <a:pt x="236" y="23"/>
                    </a:cubicBezTo>
                    <a:cubicBezTo>
                      <a:pt x="237" y="23"/>
                      <a:pt x="237" y="23"/>
                      <a:pt x="237" y="23"/>
                    </a:cubicBezTo>
                    <a:cubicBezTo>
                      <a:pt x="237" y="23"/>
                      <a:pt x="237" y="23"/>
                      <a:pt x="237" y="23"/>
                    </a:cubicBezTo>
                    <a:cubicBezTo>
                      <a:pt x="238" y="22"/>
                      <a:pt x="238" y="22"/>
                      <a:pt x="238" y="22"/>
                    </a:cubicBezTo>
                    <a:cubicBezTo>
                      <a:pt x="239" y="23"/>
                      <a:pt x="239" y="23"/>
                      <a:pt x="239" y="23"/>
                    </a:cubicBezTo>
                    <a:cubicBezTo>
                      <a:pt x="239" y="22"/>
                      <a:pt x="239" y="22"/>
                      <a:pt x="239" y="22"/>
                    </a:cubicBezTo>
                    <a:cubicBezTo>
                      <a:pt x="239" y="22"/>
                      <a:pt x="239" y="22"/>
                      <a:pt x="239" y="22"/>
                    </a:cubicBezTo>
                    <a:cubicBezTo>
                      <a:pt x="239" y="22"/>
                      <a:pt x="239" y="22"/>
                      <a:pt x="239" y="22"/>
                    </a:cubicBezTo>
                    <a:cubicBezTo>
                      <a:pt x="240" y="22"/>
                      <a:pt x="240" y="22"/>
                      <a:pt x="240" y="22"/>
                    </a:cubicBezTo>
                    <a:cubicBezTo>
                      <a:pt x="240" y="22"/>
                      <a:pt x="240" y="22"/>
                      <a:pt x="240" y="22"/>
                    </a:cubicBezTo>
                    <a:cubicBezTo>
                      <a:pt x="240" y="22"/>
                      <a:pt x="240" y="22"/>
                      <a:pt x="240" y="22"/>
                    </a:cubicBezTo>
                    <a:cubicBezTo>
                      <a:pt x="241" y="22"/>
                      <a:pt x="241" y="22"/>
                      <a:pt x="241" y="22"/>
                    </a:cubicBezTo>
                    <a:cubicBezTo>
                      <a:pt x="241" y="22"/>
                      <a:pt x="241" y="22"/>
                      <a:pt x="241" y="22"/>
                    </a:cubicBezTo>
                    <a:cubicBezTo>
                      <a:pt x="242" y="22"/>
                      <a:pt x="242" y="22"/>
                      <a:pt x="242" y="22"/>
                    </a:cubicBezTo>
                    <a:cubicBezTo>
                      <a:pt x="242" y="22"/>
                      <a:pt x="242" y="22"/>
                      <a:pt x="242" y="22"/>
                    </a:cubicBezTo>
                    <a:cubicBezTo>
                      <a:pt x="242" y="22"/>
                      <a:pt x="242" y="22"/>
                      <a:pt x="242" y="22"/>
                    </a:cubicBezTo>
                    <a:cubicBezTo>
                      <a:pt x="243" y="22"/>
                      <a:pt x="243" y="22"/>
                      <a:pt x="243" y="22"/>
                    </a:cubicBezTo>
                    <a:cubicBezTo>
                      <a:pt x="244" y="22"/>
                      <a:pt x="244" y="22"/>
                      <a:pt x="244" y="22"/>
                    </a:cubicBezTo>
                    <a:cubicBezTo>
                      <a:pt x="245" y="23"/>
                      <a:pt x="245" y="23"/>
                      <a:pt x="245" y="23"/>
                    </a:cubicBezTo>
                    <a:cubicBezTo>
                      <a:pt x="245" y="23"/>
                      <a:pt x="245" y="23"/>
                      <a:pt x="245" y="23"/>
                    </a:cubicBezTo>
                    <a:cubicBezTo>
                      <a:pt x="245" y="22"/>
                      <a:pt x="245" y="22"/>
                      <a:pt x="245" y="22"/>
                    </a:cubicBezTo>
                    <a:cubicBezTo>
                      <a:pt x="245" y="22"/>
                      <a:pt x="245" y="22"/>
                      <a:pt x="245" y="22"/>
                    </a:cubicBezTo>
                    <a:cubicBezTo>
                      <a:pt x="246" y="23"/>
                      <a:pt x="246" y="23"/>
                      <a:pt x="246" y="23"/>
                    </a:cubicBezTo>
                    <a:cubicBezTo>
                      <a:pt x="245" y="23"/>
                      <a:pt x="245" y="23"/>
                      <a:pt x="245" y="23"/>
                    </a:cubicBezTo>
                    <a:cubicBezTo>
                      <a:pt x="246" y="23"/>
                      <a:pt x="246" y="23"/>
                      <a:pt x="246" y="23"/>
                    </a:cubicBezTo>
                    <a:cubicBezTo>
                      <a:pt x="246" y="23"/>
                      <a:pt x="246" y="23"/>
                      <a:pt x="246" y="23"/>
                    </a:cubicBezTo>
                    <a:cubicBezTo>
                      <a:pt x="248" y="23"/>
                      <a:pt x="248" y="23"/>
                      <a:pt x="248" y="23"/>
                    </a:cubicBezTo>
                    <a:cubicBezTo>
                      <a:pt x="249" y="24"/>
                      <a:pt x="249" y="24"/>
                      <a:pt x="249" y="24"/>
                    </a:cubicBezTo>
                    <a:cubicBezTo>
                      <a:pt x="249" y="24"/>
                      <a:pt x="249" y="24"/>
                      <a:pt x="249" y="24"/>
                    </a:cubicBezTo>
                    <a:cubicBezTo>
                      <a:pt x="248" y="24"/>
                      <a:pt x="248" y="24"/>
                      <a:pt x="248" y="24"/>
                    </a:cubicBezTo>
                    <a:cubicBezTo>
                      <a:pt x="248" y="23"/>
                      <a:pt x="248" y="23"/>
                      <a:pt x="248" y="23"/>
                    </a:cubicBezTo>
                    <a:cubicBezTo>
                      <a:pt x="248" y="24"/>
                      <a:pt x="248" y="24"/>
                      <a:pt x="248" y="24"/>
                    </a:cubicBezTo>
                    <a:cubicBezTo>
                      <a:pt x="249" y="24"/>
                      <a:pt x="249" y="24"/>
                      <a:pt x="249" y="24"/>
                    </a:cubicBezTo>
                    <a:cubicBezTo>
                      <a:pt x="249" y="24"/>
                      <a:pt x="249" y="24"/>
                      <a:pt x="249" y="24"/>
                    </a:cubicBezTo>
                    <a:cubicBezTo>
                      <a:pt x="250" y="24"/>
                      <a:pt x="250" y="24"/>
                      <a:pt x="250" y="24"/>
                    </a:cubicBezTo>
                    <a:cubicBezTo>
                      <a:pt x="250" y="24"/>
                      <a:pt x="250" y="24"/>
                      <a:pt x="250" y="24"/>
                    </a:cubicBezTo>
                    <a:cubicBezTo>
                      <a:pt x="251" y="24"/>
                      <a:pt x="251" y="24"/>
                      <a:pt x="251" y="24"/>
                    </a:cubicBezTo>
                    <a:cubicBezTo>
                      <a:pt x="251" y="23"/>
                      <a:pt x="251" y="23"/>
                      <a:pt x="251" y="23"/>
                    </a:cubicBezTo>
                    <a:cubicBezTo>
                      <a:pt x="251" y="23"/>
                      <a:pt x="251" y="23"/>
                      <a:pt x="251" y="23"/>
                    </a:cubicBezTo>
                    <a:cubicBezTo>
                      <a:pt x="251" y="24"/>
                      <a:pt x="251" y="24"/>
                      <a:pt x="251" y="24"/>
                    </a:cubicBezTo>
                    <a:cubicBezTo>
                      <a:pt x="252" y="24"/>
                      <a:pt x="252" y="24"/>
                      <a:pt x="252" y="24"/>
                    </a:cubicBezTo>
                    <a:cubicBezTo>
                      <a:pt x="252" y="24"/>
                      <a:pt x="252" y="24"/>
                      <a:pt x="252" y="24"/>
                    </a:cubicBezTo>
                    <a:cubicBezTo>
                      <a:pt x="252" y="24"/>
                      <a:pt x="252" y="24"/>
                      <a:pt x="252" y="24"/>
                    </a:cubicBezTo>
                    <a:cubicBezTo>
                      <a:pt x="252" y="23"/>
                      <a:pt x="252" y="23"/>
                      <a:pt x="252" y="23"/>
                    </a:cubicBezTo>
                    <a:cubicBezTo>
                      <a:pt x="253" y="24"/>
                      <a:pt x="253" y="24"/>
                      <a:pt x="253" y="24"/>
                    </a:cubicBezTo>
                    <a:cubicBezTo>
                      <a:pt x="253" y="24"/>
                      <a:pt x="253" y="24"/>
                      <a:pt x="253" y="24"/>
                    </a:cubicBezTo>
                    <a:cubicBezTo>
                      <a:pt x="253" y="24"/>
                      <a:pt x="253" y="24"/>
                      <a:pt x="253" y="24"/>
                    </a:cubicBezTo>
                    <a:cubicBezTo>
                      <a:pt x="254" y="24"/>
                      <a:pt x="254" y="24"/>
                      <a:pt x="254" y="24"/>
                    </a:cubicBezTo>
                    <a:cubicBezTo>
                      <a:pt x="256" y="24"/>
                      <a:pt x="256" y="24"/>
                      <a:pt x="256" y="24"/>
                    </a:cubicBezTo>
                    <a:cubicBezTo>
                      <a:pt x="255" y="24"/>
                      <a:pt x="255" y="24"/>
                      <a:pt x="255" y="24"/>
                    </a:cubicBezTo>
                    <a:cubicBezTo>
                      <a:pt x="256" y="24"/>
                      <a:pt x="256" y="24"/>
                      <a:pt x="256" y="24"/>
                    </a:cubicBezTo>
                    <a:cubicBezTo>
                      <a:pt x="256" y="24"/>
                      <a:pt x="256" y="24"/>
                      <a:pt x="256" y="24"/>
                    </a:cubicBezTo>
                    <a:cubicBezTo>
                      <a:pt x="257" y="24"/>
                      <a:pt x="257" y="24"/>
                      <a:pt x="257" y="24"/>
                    </a:cubicBezTo>
                    <a:cubicBezTo>
                      <a:pt x="256" y="24"/>
                      <a:pt x="256" y="24"/>
                      <a:pt x="256" y="24"/>
                    </a:cubicBezTo>
                    <a:cubicBezTo>
                      <a:pt x="257" y="24"/>
                      <a:pt x="257" y="24"/>
                      <a:pt x="257" y="24"/>
                    </a:cubicBezTo>
                    <a:cubicBezTo>
                      <a:pt x="257" y="24"/>
                      <a:pt x="257" y="24"/>
                      <a:pt x="257" y="24"/>
                    </a:cubicBezTo>
                    <a:cubicBezTo>
                      <a:pt x="257" y="24"/>
                      <a:pt x="257" y="24"/>
                      <a:pt x="257" y="24"/>
                    </a:cubicBezTo>
                    <a:cubicBezTo>
                      <a:pt x="257" y="25"/>
                      <a:pt x="257" y="25"/>
                      <a:pt x="257" y="25"/>
                    </a:cubicBezTo>
                    <a:cubicBezTo>
                      <a:pt x="258" y="25"/>
                      <a:pt x="258" y="25"/>
                      <a:pt x="258" y="25"/>
                    </a:cubicBezTo>
                    <a:cubicBezTo>
                      <a:pt x="258" y="24"/>
                      <a:pt x="258" y="24"/>
                      <a:pt x="258" y="24"/>
                    </a:cubicBezTo>
                    <a:cubicBezTo>
                      <a:pt x="258" y="24"/>
                      <a:pt x="258" y="24"/>
                      <a:pt x="258" y="24"/>
                    </a:cubicBezTo>
                    <a:cubicBezTo>
                      <a:pt x="259" y="24"/>
                      <a:pt x="259" y="24"/>
                      <a:pt x="259" y="24"/>
                    </a:cubicBezTo>
                    <a:cubicBezTo>
                      <a:pt x="259" y="24"/>
                      <a:pt x="259" y="24"/>
                      <a:pt x="259" y="24"/>
                    </a:cubicBezTo>
                    <a:cubicBezTo>
                      <a:pt x="259" y="25"/>
                      <a:pt x="259" y="25"/>
                      <a:pt x="259" y="25"/>
                    </a:cubicBezTo>
                    <a:cubicBezTo>
                      <a:pt x="259" y="25"/>
                      <a:pt x="259" y="25"/>
                      <a:pt x="259" y="25"/>
                    </a:cubicBezTo>
                    <a:cubicBezTo>
                      <a:pt x="260" y="25"/>
                      <a:pt x="260" y="25"/>
                      <a:pt x="260" y="25"/>
                    </a:cubicBezTo>
                    <a:cubicBezTo>
                      <a:pt x="260" y="25"/>
                      <a:pt x="260" y="25"/>
                      <a:pt x="260" y="25"/>
                    </a:cubicBezTo>
                    <a:cubicBezTo>
                      <a:pt x="260" y="25"/>
                      <a:pt x="260" y="25"/>
                      <a:pt x="260" y="25"/>
                    </a:cubicBezTo>
                    <a:cubicBezTo>
                      <a:pt x="259" y="25"/>
                      <a:pt x="259" y="25"/>
                      <a:pt x="259" y="25"/>
                    </a:cubicBezTo>
                    <a:cubicBezTo>
                      <a:pt x="259" y="24"/>
                      <a:pt x="259" y="24"/>
                      <a:pt x="259" y="24"/>
                    </a:cubicBezTo>
                    <a:cubicBezTo>
                      <a:pt x="259" y="24"/>
                      <a:pt x="259" y="24"/>
                      <a:pt x="259" y="24"/>
                    </a:cubicBezTo>
                    <a:cubicBezTo>
                      <a:pt x="260" y="24"/>
                      <a:pt x="260" y="24"/>
                      <a:pt x="260" y="24"/>
                    </a:cubicBezTo>
                    <a:cubicBezTo>
                      <a:pt x="261" y="25"/>
                      <a:pt x="261" y="25"/>
                      <a:pt x="261" y="25"/>
                    </a:cubicBezTo>
                    <a:cubicBezTo>
                      <a:pt x="261" y="25"/>
                      <a:pt x="261" y="25"/>
                      <a:pt x="261" y="25"/>
                    </a:cubicBezTo>
                    <a:cubicBezTo>
                      <a:pt x="261" y="25"/>
                      <a:pt x="261" y="25"/>
                      <a:pt x="261" y="25"/>
                    </a:cubicBezTo>
                    <a:cubicBezTo>
                      <a:pt x="261" y="25"/>
                      <a:pt x="261" y="25"/>
                      <a:pt x="261" y="25"/>
                    </a:cubicBezTo>
                    <a:cubicBezTo>
                      <a:pt x="261" y="25"/>
                      <a:pt x="261" y="25"/>
                      <a:pt x="261" y="25"/>
                    </a:cubicBezTo>
                    <a:cubicBezTo>
                      <a:pt x="262" y="25"/>
                      <a:pt x="262" y="25"/>
                      <a:pt x="262" y="25"/>
                    </a:cubicBezTo>
                    <a:cubicBezTo>
                      <a:pt x="262" y="25"/>
                      <a:pt x="262" y="25"/>
                      <a:pt x="262" y="25"/>
                    </a:cubicBezTo>
                    <a:cubicBezTo>
                      <a:pt x="262" y="25"/>
                      <a:pt x="262" y="25"/>
                      <a:pt x="262" y="25"/>
                    </a:cubicBezTo>
                    <a:cubicBezTo>
                      <a:pt x="262" y="26"/>
                      <a:pt x="262" y="26"/>
                      <a:pt x="262" y="26"/>
                    </a:cubicBezTo>
                    <a:cubicBezTo>
                      <a:pt x="263" y="27"/>
                      <a:pt x="263" y="27"/>
                      <a:pt x="263" y="27"/>
                    </a:cubicBezTo>
                    <a:cubicBezTo>
                      <a:pt x="264" y="27"/>
                      <a:pt x="264" y="27"/>
                      <a:pt x="264" y="27"/>
                    </a:cubicBezTo>
                    <a:cubicBezTo>
                      <a:pt x="264" y="28"/>
                      <a:pt x="264" y="28"/>
                      <a:pt x="264" y="28"/>
                    </a:cubicBezTo>
                    <a:cubicBezTo>
                      <a:pt x="264" y="28"/>
                      <a:pt x="264" y="28"/>
                      <a:pt x="264" y="28"/>
                    </a:cubicBezTo>
                    <a:cubicBezTo>
                      <a:pt x="264" y="29"/>
                      <a:pt x="264" y="29"/>
                      <a:pt x="264" y="29"/>
                    </a:cubicBezTo>
                    <a:cubicBezTo>
                      <a:pt x="264" y="29"/>
                      <a:pt x="264" y="29"/>
                      <a:pt x="264" y="29"/>
                    </a:cubicBezTo>
                    <a:cubicBezTo>
                      <a:pt x="264" y="29"/>
                      <a:pt x="264" y="29"/>
                      <a:pt x="264" y="29"/>
                    </a:cubicBezTo>
                    <a:cubicBezTo>
                      <a:pt x="265" y="29"/>
                      <a:pt x="265" y="29"/>
                      <a:pt x="265" y="29"/>
                    </a:cubicBezTo>
                    <a:cubicBezTo>
                      <a:pt x="265" y="29"/>
                      <a:pt x="265" y="29"/>
                      <a:pt x="265" y="29"/>
                    </a:cubicBezTo>
                    <a:cubicBezTo>
                      <a:pt x="266" y="29"/>
                      <a:pt x="266" y="29"/>
                      <a:pt x="266" y="29"/>
                    </a:cubicBezTo>
                    <a:cubicBezTo>
                      <a:pt x="266" y="30"/>
                      <a:pt x="266" y="30"/>
                      <a:pt x="266" y="30"/>
                    </a:cubicBezTo>
                    <a:cubicBezTo>
                      <a:pt x="266" y="30"/>
                      <a:pt x="266" y="30"/>
                      <a:pt x="266" y="30"/>
                    </a:cubicBezTo>
                    <a:cubicBezTo>
                      <a:pt x="266" y="30"/>
                      <a:pt x="266" y="30"/>
                      <a:pt x="266" y="30"/>
                    </a:cubicBezTo>
                    <a:cubicBezTo>
                      <a:pt x="266" y="29"/>
                      <a:pt x="266" y="29"/>
                      <a:pt x="266" y="29"/>
                    </a:cubicBezTo>
                    <a:cubicBezTo>
                      <a:pt x="266" y="29"/>
                      <a:pt x="266" y="29"/>
                      <a:pt x="266" y="29"/>
                    </a:cubicBezTo>
                    <a:cubicBezTo>
                      <a:pt x="266" y="29"/>
                      <a:pt x="266" y="29"/>
                      <a:pt x="266" y="29"/>
                    </a:cubicBezTo>
                    <a:cubicBezTo>
                      <a:pt x="266" y="29"/>
                      <a:pt x="266" y="29"/>
                      <a:pt x="266" y="29"/>
                    </a:cubicBezTo>
                    <a:cubicBezTo>
                      <a:pt x="267" y="29"/>
                      <a:pt x="267" y="29"/>
                      <a:pt x="267" y="29"/>
                    </a:cubicBezTo>
                    <a:cubicBezTo>
                      <a:pt x="267" y="30"/>
                      <a:pt x="267" y="30"/>
                      <a:pt x="267" y="30"/>
                    </a:cubicBezTo>
                    <a:cubicBezTo>
                      <a:pt x="267" y="30"/>
                      <a:pt x="267" y="30"/>
                      <a:pt x="267" y="30"/>
                    </a:cubicBezTo>
                    <a:cubicBezTo>
                      <a:pt x="267" y="29"/>
                      <a:pt x="267" y="29"/>
                      <a:pt x="267" y="29"/>
                    </a:cubicBezTo>
                    <a:cubicBezTo>
                      <a:pt x="267" y="28"/>
                      <a:pt x="267" y="28"/>
                      <a:pt x="267" y="28"/>
                    </a:cubicBezTo>
                    <a:cubicBezTo>
                      <a:pt x="266" y="28"/>
                      <a:pt x="266" y="28"/>
                      <a:pt x="266" y="28"/>
                    </a:cubicBezTo>
                    <a:cubicBezTo>
                      <a:pt x="266" y="28"/>
                      <a:pt x="266" y="28"/>
                      <a:pt x="266" y="28"/>
                    </a:cubicBezTo>
                    <a:cubicBezTo>
                      <a:pt x="265" y="29"/>
                      <a:pt x="265" y="29"/>
                      <a:pt x="265" y="29"/>
                    </a:cubicBezTo>
                    <a:cubicBezTo>
                      <a:pt x="265" y="28"/>
                      <a:pt x="265" y="28"/>
                      <a:pt x="265" y="28"/>
                    </a:cubicBezTo>
                    <a:cubicBezTo>
                      <a:pt x="266" y="28"/>
                      <a:pt x="266" y="28"/>
                      <a:pt x="266" y="28"/>
                    </a:cubicBezTo>
                    <a:cubicBezTo>
                      <a:pt x="265" y="27"/>
                      <a:pt x="265" y="27"/>
                      <a:pt x="265" y="27"/>
                    </a:cubicBezTo>
                    <a:cubicBezTo>
                      <a:pt x="265" y="27"/>
                      <a:pt x="265" y="27"/>
                      <a:pt x="265" y="27"/>
                    </a:cubicBezTo>
                    <a:cubicBezTo>
                      <a:pt x="264" y="26"/>
                      <a:pt x="264" y="26"/>
                      <a:pt x="264" y="26"/>
                    </a:cubicBezTo>
                    <a:cubicBezTo>
                      <a:pt x="264" y="26"/>
                      <a:pt x="264" y="26"/>
                      <a:pt x="264" y="26"/>
                    </a:cubicBezTo>
                    <a:cubicBezTo>
                      <a:pt x="264" y="26"/>
                      <a:pt x="264" y="26"/>
                      <a:pt x="264" y="26"/>
                    </a:cubicBezTo>
                    <a:cubicBezTo>
                      <a:pt x="263" y="26"/>
                      <a:pt x="263" y="26"/>
                      <a:pt x="263" y="26"/>
                    </a:cubicBezTo>
                    <a:cubicBezTo>
                      <a:pt x="263" y="26"/>
                      <a:pt x="263" y="26"/>
                      <a:pt x="263" y="26"/>
                    </a:cubicBezTo>
                    <a:cubicBezTo>
                      <a:pt x="264" y="26"/>
                      <a:pt x="264" y="26"/>
                      <a:pt x="264" y="26"/>
                    </a:cubicBezTo>
                    <a:cubicBezTo>
                      <a:pt x="264" y="25"/>
                      <a:pt x="264" y="25"/>
                      <a:pt x="264" y="25"/>
                    </a:cubicBezTo>
                    <a:cubicBezTo>
                      <a:pt x="265" y="25"/>
                      <a:pt x="265" y="25"/>
                      <a:pt x="265" y="25"/>
                    </a:cubicBezTo>
                    <a:cubicBezTo>
                      <a:pt x="265" y="24"/>
                      <a:pt x="265" y="24"/>
                      <a:pt x="265" y="24"/>
                    </a:cubicBezTo>
                    <a:cubicBezTo>
                      <a:pt x="265" y="25"/>
                      <a:pt x="265" y="25"/>
                      <a:pt x="265" y="25"/>
                    </a:cubicBezTo>
                    <a:cubicBezTo>
                      <a:pt x="265" y="25"/>
                      <a:pt x="265" y="25"/>
                      <a:pt x="265" y="25"/>
                    </a:cubicBezTo>
                    <a:cubicBezTo>
                      <a:pt x="265" y="26"/>
                      <a:pt x="265" y="26"/>
                      <a:pt x="265" y="26"/>
                    </a:cubicBezTo>
                    <a:cubicBezTo>
                      <a:pt x="266" y="25"/>
                      <a:pt x="266" y="25"/>
                      <a:pt x="266" y="25"/>
                    </a:cubicBezTo>
                    <a:cubicBezTo>
                      <a:pt x="265" y="25"/>
                      <a:pt x="265" y="25"/>
                      <a:pt x="265" y="25"/>
                    </a:cubicBezTo>
                    <a:cubicBezTo>
                      <a:pt x="265" y="25"/>
                      <a:pt x="265" y="25"/>
                      <a:pt x="265" y="25"/>
                    </a:cubicBezTo>
                    <a:cubicBezTo>
                      <a:pt x="265" y="25"/>
                      <a:pt x="265" y="25"/>
                      <a:pt x="265" y="25"/>
                    </a:cubicBezTo>
                    <a:cubicBezTo>
                      <a:pt x="266" y="24"/>
                      <a:pt x="266" y="24"/>
                      <a:pt x="266" y="24"/>
                    </a:cubicBezTo>
                    <a:cubicBezTo>
                      <a:pt x="266" y="24"/>
                      <a:pt x="266" y="24"/>
                      <a:pt x="266" y="24"/>
                    </a:cubicBezTo>
                    <a:cubicBezTo>
                      <a:pt x="265" y="24"/>
                      <a:pt x="265" y="24"/>
                      <a:pt x="265" y="24"/>
                    </a:cubicBezTo>
                    <a:cubicBezTo>
                      <a:pt x="266" y="24"/>
                      <a:pt x="266" y="24"/>
                      <a:pt x="266" y="24"/>
                    </a:cubicBezTo>
                    <a:cubicBezTo>
                      <a:pt x="266" y="24"/>
                      <a:pt x="266" y="24"/>
                      <a:pt x="266" y="24"/>
                    </a:cubicBezTo>
                    <a:cubicBezTo>
                      <a:pt x="266" y="24"/>
                      <a:pt x="266" y="24"/>
                      <a:pt x="266" y="24"/>
                    </a:cubicBezTo>
                    <a:cubicBezTo>
                      <a:pt x="267" y="23"/>
                      <a:pt x="267" y="23"/>
                      <a:pt x="267" y="23"/>
                    </a:cubicBezTo>
                    <a:cubicBezTo>
                      <a:pt x="267" y="23"/>
                      <a:pt x="267" y="23"/>
                      <a:pt x="267" y="23"/>
                    </a:cubicBezTo>
                    <a:cubicBezTo>
                      <a:pt x="267" y="23"/>
                      <a:pt x="267" y="23"/>
                      <a:pt x="267" y="23"/>
                    </a:cubicBezTo>
                    <a:cubicBezTo>
                      <a:pt x="267" y="23"/>
                      <a:pt x="267" y="23"/>
                      <a:pt x="267" y="23"/>
                    </a:cubicBezTo>
                    <a:cubicBezTo>
                      <a:pt x="268" y="23"/>
                      <a:pt x="268" y="23"/>
                      <a:pt x="268" y="23"/>
                    </a:cubicBezTo>
                    <a:cubicBezTo>
                      <a:pt x="268" y="24"/>
                      <a:pt x="268" y="24"/>
                      <a:pt x="268" y="24"/>
                    </a:cubicBezTo>
                    <a:cubicBezTo>
                      <a:pt x="268" y="24"/>
                      <a:pt x="268" y="24"/>
                      <a:pt x="268" y="24"/>
                    </a:cubicBezTo>
                    <a:cubicBezTo>
                      <a:pt x="269" y="24"/>
                      <a:pt x="269" y="24"/>
                      <a:pt x="269" y="24"/>
                    </a:cubicBezTo>
                    <a:cubicBezTo>
                      <a:pt x="269" y="24"/>
                      <a:pt x="269" y="24"/>
                      <a:pt x="269" y="24"/>
                    </a:cubicBezTo>
                    <a:cubicBezTo>
                      <a:pt x="270" y="24"/>
                      <a:pt x="270" y="24"/>
                      <a:pt x="270" y="24"/>
                    </a:cubicBezTo>
                    <a:cubicBezTo>
                      <a:pt x="270" y="25"/>
                      <a:pt x="270" y="25"/>
                      <a:pt x="270" y="25"/>
                    </a:cubicBezTo>
                    <a:cubicBezTo>
                      <a:pt x="270" y="25"/>
                      <a:pt x="270" y="25"/>
                      <a:pt x="270" y="25"/>
                    </a:cubicBezTo>
                    <a:cubicBezTo>
                      <a:pt x="271" y="25"/>
                      <a:pt x="271" y="25"/>
                      <a:pt x="271" y="25"/>
                    </a:cubicBezTo>
                    <a:cubicBezTo>
                      <a:pt x="271" y="24"/>
                      <a:pt x="271" y="24"/>
                      <a:pt x="271" y="24"/>
                    </a:cubicBezTo>
                    <a:cubicBezTo>
                      <a:pt x="271" y="24"/>
                      <a:pt x="271" y="24"/>
                      <a:pt x="271" y="24"/>
                    </a:cubicBezTo>
                    <a:cubicBezTo>
                      <a:pt x="271" y="25"/>
                      <a:pt x="271" y="25"/>
                      <a:pt x="271" y="25"/>
                    </a:cubicBezTo>
                    <a:cubicBezTo>
                      <a:pt x="271" y="25"/>
                      <a:pt x="271" y="25"/>
                      <a:pt x="271" y="25"/>
                    </a:cubicBezTo>
                    <a:cubicBezTo>
                      <a:pt x="272" y="24"/>
                      <a:pt x="272" y="24"/>
                      <a:pt x="272" y="24"/>
                    </a:cubicBezTo>
                    <a:cubicBezTo>
                      <a:pt x="272" y="24"/>
                      <a:pt x="272" y="24"/>
                      <a:pt x="272" y="24"/>
                    </a:cubicBezTo>
                    <a:cubicBezTo>
                      <a:pt x="272" y="25"/>
                      <a:pt x="272" y="25"/>
                      <a:pt x="272" y="25"/>
                    </a:cubicBezTo>
                    <a:cubicBezTo>
                      <a:pt x="272" y="25"/>
                      <a:pt x="272" y="25"/>
                      <a:pt x="272" y="25"/>
                    </a:cubicBezTo>
                    <a:cubicBezTo>
                      <a:pt x="272" y="25"/>
                      <a:pt x="272" y="25"/>
                      <a:pt x="272" y="25"/>
                    </a:cubicBezTo>
                    <a:cubicBezTo>
                      <a:pt x="272" y="26"/>
                      <a:pt x="272" y="26"/>
                      <a:pt x="272" y="26"/>
                    </a:cubicBezTo>
                    <a:cubicBezTo>
                      <a:pt x="272" y="27"/>
                      <a:pt x="272" y="27"/>
                      <a:pt x="272" y="27"/>
                    </a:cubicBezTo>
                    <a:cubicBezTo>
                      <a:pt x="272" y="27"/>
                      <a:pt x="272" y="27"/>
                      <a:pt x="272" y="27"/>
                    </a:cubicBezTo>
                    <a:cubicBezTo>
                      <a:pt x="272" y="27"/>
                      <a:pt x="272" y="27"/>
                      <a:pt x="272" y="27"/>
                    </a:cubicBezTo>
                    <a:cubicBezTo>
                      <a:pt x="273" y="28"/>
                      <a:pt x="273" y="28"/>
                      <a:pt x="273" y="28"/>
                    </a:cubicBezTo>
                    <a:cubicBezTo>
                      <a:pt x="273" y="28"/>
                      <a:pt x="273" y="28"/>
                      <a:pt x="273" y="28"/>
                    </a:cubicBezTo>
                    <a:cubicBezTo>
                      <a:pt x="273" y="28"/>
                      <a:pt x="273" y="28"/>
                      <a:pt x="273" y="28"/>
                    </a:cubicBezTo>
                    <a:cubicBezTo>
                      <a:pt x="273" y="28"/>
                      <a:pt x="273" y="28"/>
                      <a:pt x="273" y="28"/>
                    </a:cubicBezTo>
                    <a:cubicBezTo>
                      <a:pt x="272" y="28"/>
                      <a:pt x="272" y="28"/>
                      <a:pt x="272" y="28"/>
                    </a:cubicBezTo>
                    <a:cubicBezTo>
                      <a:pt x="272" y="29"/>
                      <a:pt x="272" y="29"/>
                      <a:pt x="272" y="29"/>
                    </a:cubicBezTo>
                    <a:cubicBezTo>
                      <a:pt x="273" y="29"/>
                      <a:pt x="273" y="29"/>
                      <a:pt x="273" y="29"/>
                    </a:cubicBezTo>
                    <a:cubicBezTo>
                      <a:pt x="273" y="29"/>
                      <a:pt x="273" y="29"/>
                      <a:pt x="273" y="29"/>
                    </a:cubicBezTo>
                    <a:cubicBezTo>
                      <a:pt x="273" y="29"/>
                      <a:pt x="273" y="29"/>
                      <a:pt x="273" y="29"/>
                    </a:cubicBezTo>
                    <a:cubicBezTo>
                      <a:pt x="272" y="30"/>
                      <a:pt x="272" y="30"/>
                      <a:pt x="272" y="30"/>
                    </a:cubicBezTo>
                    <a:cubicBezTo>
                      <a:pt x="272" y="30"/>
                      <a:pt x="272" y="30"/>
                      <a:pt x="272" y="30"/>
                    </a:cubicBezTo>
                    <a:cubicBezTo>
                      <a:pt x="272" y="30"/>
                      <a:pt x="272" y="30"/>
                      <a:pt x="272" y="30"/>
                    </a:cubicBezTo>
                    <a:cubicBezTo>
                      <a:pt x="271" y="30"/>
                      <a:pt x="271" y="30"/>
                      <a:pt x="271" y="30"/>
                    </a:cubicBezTo>
                    <a:cubicBezTo>
                      <a:pt x="271" y="30"/>
                      <a:pt x="271" y="30"/>
                      <a:pt x="271" y="30"/>
                    </a:cubicBezTo>
                    <a:cubicBezTo>
                      <a:pt x="270" y="31"/>
                      <a:pt x="270" y="31"/>
                      <a:pt x="270" y="31"/>
                    </a:cubicBezTo>
                    <a:cubicBezTo>
                      <a:pt x="271" y="31"/>
                      <a:pt x="271" y="31"/>
                      <a:pt x="271" y="31"/>
                    </a:cubicBezTo>
                    <a:cubicBezTo>
                      <a:pt x="271" y="31"/>
                      <a:pt x="271" y="31"/>
                      <a:pt x="271" y="31"/>
                    </a:cubicBezTo>
                    <a:cubicBezTo>
                      <a:pt x="271" y="31"/>
                      <a:pt x="271" y="31"/>
                      <a:pt x="271" y="31"/>
                    </a:cubicBezTo>
                    <a:cubicBezTo>
                      <a:pt x="272" y="31"/>
                      <a:pt x="272" y="31"/>
                      <a:pt x="272" y="31"/>
                    </a:cubicBezTo>
                    <a:cubicBezTo>
                      <a:pt x="272" y="31"/>
                      <a:pt x="272" y="31"/>
                      <a:pt x="272" y="31"/>
                    </a:cubicBezTo>
                    <a:cubicBezTo>
                      <a:pt x="272" y="31"/>
                      <a:pt x="272" y="31"/>
                      <a:pt x="272" y="31"/>
                    </a:cubicBezTo>
                    <a:cubicBezTo>
                      <a:pt x="272" y="32"/>
                      <a:pt x="272" y="32"/>
                      <a:pt x="272" y="32"/>
                    </a:cubicBezTo>
                    <a:cubicBezTo>
                      <a:pt x="272" y="32"/>
                      <a:pt x="272" y="32"/>
                      <a:pt x="272" y="32"/>
                    </a:cubicBezTo>
                    <a:cubicBezTo>
                      <a:pt x="272" y="33"/>
                      <a:pt x="272" y="33"/>
                      <a:pt x="272" y="33"/>
                    </a:cubicBezTo>
                    <a:cubicBezTo>
                      <a:pt x="272" y="32"/>
                      <a:pt x="272" y="32"/>
                      <a:pt x="272" y="32"/>
                    </a:cubicBezTo>
                    <a:cubicBezTo>
                      <a:pt x="273" y="32"/>
                      <a:pt x="273" y="32"/>
                      <a:pt x="273" y="32"/>
                    </a:cubicBezTo>
                    <a:cubicBezTo>
                      <a:pt x="274" y="33"/>
                      <a:pt x="274" y="33"/>
                      <a:pt x="274" y="33"/>
                    </a:cubicBezTo>
                    <a:cubicBezTo>
                      <a:pt x="273" y="33"/>
                      <a:pt x="273" y="33"/>
                      <a:pt x="273" y="33"/>
                    </a:cubicBezTo>
                    <a:cubicBezTo>
                      <a:pt x="274" y="33"/>
                      <a:pt x="274" y="33"/>
                      <a:pt x="274" y="33"/>
                    </a:cubicBezTo>
                    <a:cubicBezTo>
                      <a:pt x="273" y="34"/>
                      <a:pt x="273" y="34"/>
                      <a:pt x="273" y="34"/>
                    </a:cubicBezTo>
                    <a:cubicBezTo>
                      <a:pt x="274" y="34"/>
                      <a:pt x="274" y="34"/>
                      <a:pt x="274" y="34"/>
                    </a:cubicBezTo>
                    <a:cubicBezTo>
                      <a:pt x="274" y="35"/>
                      <a:pt x="274" y="35"/>
                      <a:pt x="274" y="35"/>
                    </a:cubicBezTo>
                    <a:cubicBezTo>
                      <a:pt x="273" y="35"/>
                      <a:pt x="273" y="35"/>
                      <a:pt x="273" y="35"/>
                    </a:cubicBezTo>
                    <a:cubicBezTo>
                      <a:pt x="273" y="35"/>
                      <a:pt x="273" y="35"/>
                      <a:pt x="273" y="35"/>
                    </a:cubicBezTo>
                    <a:cubicBezTo>
                      <a:pt x="273" y="35"/>
                      <a:pt x="273" y="35"/>
                      <a:pt x="273" y="35"/>
                    </a:cubicBezTo>
                    <a:cubicBezTo>
                      <a:pt x="273" y="35"/>
                      <a:pt x="273" y="35"/>
                      <a:pt x="273" y="35"/>
                    </a:cubicBezTo>
                    <a:cubicBezTo>
                      <a:pt x="274" y="35"/>
                      <a:pt x="274" y="35"/>
                      <a:pt x="274" y="35"/>
                    </a:cubicBezTo>
                    <a:cubicBezTo>
                      <a:pt x="274" y="35"/>
                      <a:pt x="274" y="35"/>
                      <a:pt x="274" y="35"/>
                    </a:cubicBezTo>
                    <a:cubicBezTo>
                      <a:pt x="274" y="36"/>
                      <a:pt x="274" y="36"/>
                      <a:pt x="274" y="36"/>
                    </a:cubicBezTo>
                    <a:cubicBezTo>
                      <a:pt x="274" y="36"/>
                      <a:pt x="274" y="36"/>
                      <a:pt x="274" y="36"/>
                    </a:cubicBezTo>
                    <a:cubicBezTo>
                      <a:pt x="275" y="36"/>
                      <a:pt x="275" y="36"/>
                      <a:pt x="275" y="36"/>
                    </a:cubicBezTo>
                    <a:cubicBezTo>
                      <a:pt x="275" y="36"/>
                      <a:pt x="275" y="36"/>
                      <a:pt x="275" y="36"/>
                    </a:cubicBezTo>
                    <a:cubicBezTo>
                      <a:pt x="275" y="35"/>
                      <a:pt x="275" y="35"/>
                      <a:pt x="275" y="35"/>
                    </a:cubicBezTo>
                    <a:cubicBezTo>
                      <a:pt x="275" y="35"/>
                      <a:pt x="275" y="35"/>
                      <a:pt x="275" y="35"/>
                    </a:cubicBezTo>
                    <a:cubicBezTo>
                      <a:pt x="276" y="36"/>
                      <a:pt x="276" y="36"/>
                      <a:pt x="276" y="36"/>
                    </a:cubicBezTo>
                    <a:cubicBezTo>
                      <a:pt x="276" y="36"/>
                      <a:pt x="276" y="36"/>
                      <a:pt x="276" y="36"/>
                    </a:cubicBezTo>
                    <a:cubicBezTo>
                      <a:pt x="275" y="36"/>
                      <a:pt x="275" y="36"/>
                      <a:pt x="275" y="36"/>
                    </a:cubicBezTo>
                    <a:cubicBezTo>
                      <a:pt x="275" y="36"/>
                      <a:pt x="275" y="36"/>
                      <a:pt x="275" y="36"/>
                    </a:cubicBezTo>
                    <a:cubicBezTo>
                      <a:pt x="275" y="36"/>
                      <a:pt x="275" y="36"/>
                      <a:pt x="275" y="36"/>
                    </a:cubicBezTo>
                    <a:cubicBezTo>
                      <a:pt x="275" y="37"/>
                      <a:pt x="275" y="37"/>
                      <a:pt x="275" y="37"/>
                    </a:cubicBezTo>
                    <a:cubicBezTo>
                      <a:pt x="275" y="37"/>
                      <a:pt x="275" y="37"/>
                      <a:pt x="275" y="37"/>
                    </a:cubicBezTo>
                    <a:cubicBezTo>
                      <a:pt x="276" y="37"/>
                      <a:pt x="276" y="37"/>
                      <a:pt x="276" y="37"/>
                    </a:cubicBezTo>
                    <a:cubicBezTo>
                      <a:pt x="276" y="37"/>
                      <a:pt x="276" y="37"/>
                      <a:pt x="276" y="37"/>
                    </a:cubicBezTo>
                    <a:cubicBezTo>
                      <a:pt x="275" y="38"/>
                      <a:pt x="275" y="38"/>
                      <a:pt x="275" y="38"/>
                    </a:cubicBezTo>
                    <a:cubicBezTo>
                      <a:pt x="275" y="37"/>
                      <a:pt x="275" y="37"/>
                      <a:pt x="275" y="37"/>
                    </a:cubicBezTo>
                    <a:cubicBezTo>
                      <a:pt x="274" y="37"/>
                      <a:pt x="274" y="37"/>
                      <a:pt x="274" y="37"/>
                    </a:cubicBezTo>
                    <a:cubicBezTo>
                      <a:pt x="275" y="38"/>
                      <a:pt x="275" y="38"/>
                      <a:pt x="275" y="38"/>
                    </a:cubicBezTo>
                    <a:cubicBezTo>
                      <a:pt x="274" y="38"/>
                      <a:pt x="274" y="38"/>
                      <a:pt x="274" y="38"/>
                    </a:cubicBezTo>
                    <a:cubicBezTo>
                      <a:pt x="274" y="38"/>
                      <a:pt x="274" y="38"/>
                      <a:pt x="274" y="38"/>
                    </a:cubicBezTo>
                    <a:cubicBezTo>
                      <a:pt x="274" y="38"/>
                      <a:pt x="274" y="38"/>
                      <a:pt x="274" y="38"/>
                    </a:cubicBezTo>
                    <a:cubicBezTo>
                      <a:pt x="274" y="38"/>
                      <a:pt x="274" y="38"/>
                      <a:pt x="274" y="38"/>
                    </a:cubicBezTo>
                    <a:cubicBezTo>
                      <a:pt x="273" y="38"/>
                      <a:pt x="273" y="38"/>
                      <a:pt x="273" y="38"/>
                    </a:cubicBezTo>
                    <a:cubicBezTo>
                      <a:pt x="273" y="38"/>
                      <a:pt x="273" y="38"/>
                      <a:pt x="273" y="38"/>
                    </a:cubicBezTo>
                    <a:cubicBezTo>
                      <a:pt x="272" y="38"/>
                      <a:pt x="272" y="38"/>
                      <a:pt x="272" y="38"/>
                    </a:cubicBezTo>
                    <a:cubicBezTo>
                      <a:pt x="272" y="38"/>
                      <a:pt x="272" y="38"/>
                      <a:pt x="272" y="38"/>
                    </a:cubicBezTo>
                    <a:cubicBezTo>
                      <a:pt x="272" y="37"/>
                      <a:pt x="272" y="37"/>
                      <a:pt x="272" y="37"/>
                    </a:cubicBezTo>
                    <a:cubicBezTo>
                      <a:pt x="272" y="37"/>
                      <a:pt x="272" y="37"/>
                      <a:pt x="272" y="37"/>
                    </a:cubicBezTo>
                    <a:cubicBezTo>
                      <a:pt x="271" y="37"/>
                      <a:pt x="271" y="37"/>
                      <a:pt x="271" y="37"/>
                    </a:cubicBezTo>
                    <a:cubicBezTo>
                      <a:pt x="271" y="38"/>
                      <a:pt x="271" y="38"/>
                      <a:pt x="271" y="38"/>
                    </a:cubicBezTo>
                    <a:cubicBezTo>
                      <a:pt x="271" y="38"/>
                      <a:pt x="271" y="38"/>
                      <a:pt x="271" y="38"/>
                    </a:cubicBezTo>
                    <a:cubicBezTo>
                      <a:pt x="271" y="38"/>
                      <a:pt x="271" y="38"/>
                      <a:pt x="271" y="38"/>
                    </a:cubicBezTo>
                    <a:cubicBezTo>
                      <a:pt x="271" y="38"/>
                      <a:pt x="271" y="38"/>
                      <a:pt x="271" y="38"/>
                    </a:cubicBezTo>
                    <a:cubicBezTo>
                      <a:pt x="271" y="39"/>
                      <a:pt x="271" y="39"/>
                      <a:pt x="271" y="39"/>
                    </a:cubicBezTo>
                    <a:cubicBezTo>
                      <a:pt x="271" y="39"/>
                      <a:pt x="271" y="39"/>
                      <a:pt x="271" y="39"/>
                    </a:cubicBezTo>
                    <a:cubicBezTo>
                      <a:pt x="271" y="38"/>
                      <a:pt x="271" y="38"/>
                      <a:pt x="271" y="38"/>
                    </a:cubicBezTo>
                    <a:cubicBezTo>
                      <a:pt x="271" y="38"/>
                      <a:pt x="271" y="38"/>
                      <a:pt x="271" y="38"/>
                    </a:cubicBezTo>
                    <a:cubicBezTo>
                      <a:pt x="270" y="38"/>
                      <a:pt x="270" y="38"/>
                      <a:pt x="270" y="38"/>
                    </a:cubicBezTo>
                    <a:cubicBezTo>
                      <a:pt x="270" y="38"/>
                      <a:pt x="270" y="38"/>
                      <a:pt x="270" y="38"/>
                    </a:cubicBezTo>
                    <a:cubicBezTo>
                      <a:pt x="270" y="38"/>
                      <a:pt x="270" y="38"/>
                      <a:pt x="270" y="38"/>
                    </a:cubicBezTo>
                    <a:cubicBezTo>
                      <a:pt x="269" y="38"/>
                      <a:pt x="269" y="38"/>
                      <a:pt x="269" y="38"/>
                    </a:cubicBezTo>
                    <a:cubicBezTo>
                      <a:pt x="269" y="37"/>
                      <a:pt x="269" y="37"/>
                      <a:pt x="269" y="37"/>
                    </a:cubicBezTo>
                    <a:cubicBezTo>
                      <a:pt x="268" y="37"/>
                      <a:pt x="268" y="37"/>
                      <a:pt x="268" y="37"/>
                    </a:cubicBezTo>
                    <a:cubicBezTo>
                      <a:pt x="268" y="37"/>
                      <a:pt x="268" y="37"/>
                      <a:pt x="268" y="37"/>
                    </a:cubicBezTo>
                    <a:cubicBezTo>
                      <a:pt x="268" y="36"/>
                      <a:pt x="268" y="36"/>
                      <a:pt x="268" y="36"/>
                    </a:cubicBezTo>
                    <a:cubicBezTo>
                      <a:pt x="268" y="36"/>
                      <a:pt x="268" y="36"/>
                      <a:pt x="268" y="36"/>
                    </a:cubicBezTo>
                    <a:cubicBezTo>
                      <a:pt x="267" y="37"/>
                      <a:pt x="267" y="37"/>
                      <a:pt x="267" y="37"/>
                    </a:cubicBezTo>
                    <a:cubicBezTo>
                      <a:pt x="267" y="37"/>
                      <a:pt x="267" y="37"/>
                      <a:pt x="267" y="37"/>
                    </a:cubicBezTo>
                    <a:cubicBezTo>
                      <a:pt x="266" y="37"/>
                      <a:pt x="266" y="37"/>
                      <a:pt x="266" y="37"/>
                    </a:cubicBezTo>
                    <a:cubicBezTo>
                      <a:pt x="266" y="37"/>
                      <a:pt x="266" y="37"/>
                      <a:pt x="266" y="37"/>
                    </a:cubicBezTo>
                    <a:cubicBezTo>
                      <a:pt x="266" y="37"/>
                      <a:pt x="266" y="37"/>
                      <a:pt x="266" y="37"/>
                    </a:cubicBezTo>
                    <a:cubicBezTo>
                      <a:pt x="266" y="36"/>
                      <a:pt x="266" y="36"/>
                      <a:pt x="266" y="36"/>
                    </a:cubicBezTo>
                    <a:cubicBezTo>
                      <a:pt x="266" y="37"/>
                      <a:pt x="266" y="37"/>
                      <a:pt x="266" y="37"/>
                    </a:cubicBezTo>
                    <a:cubicBezTo>
                      <a:pt x="266" y="37"/>
                      <a:pt x="266" y="37"/>
                      <a:pt x="266" y="37"/>
                    </a:cubicBezTo>
                    <a:cubicBezTo>
                      <a:pt x="266" y="38"/>
                      <a:pt x="266" y="38"/>
                      <a:pt x="266" y="38"/>
                    </a:cubicBezTo>
                    <a:cubicBezTo>
                      <a:pt x="266" y="38"/>
                      <a:pt x="266" y="38"/>
                      <a:pt x="266" y="38"/>
                    </a:cubicBezTo>
                    <a:cubicBezTo>
                      <a:pt x="265" y="40"/>
                      <a:pt x="265" y="40"/>
                      <a:pt x="265" y="40"/>
                    </a:cubicBezTo>
                    <a:cubicBezTo>
                      <a:pt x="265" y="39"/>
                      <a:pt x="265" y="39"/>
                      <a:pt x="265" y="39"/>
                    </a:cubicBezTo>
                    <a:cubicBezTo>
                      <a:pt x="265" y="39"/>
                      <a:pt x="265" y="39"/>
                      <a:pt x="265" y="39"/>
                    </a:cubicBezTo>
                    <a:cubicBezTo>
                      <a:pt x="264" y="39"/>
                      <a:pt x="264" y="39"/>
                      <a:pt x="264" y="39"/>
                    </a:cubicBezTo>
                    <a:cubicBezTo>
                      <a:pt x="264" y="39"/>
                      <a:pt x="264" y="39"/>
                      <a:pt x="264" y="39"/>
                    </a:cubicBezTo>
                    <a:cubicBezTo>
                      <a:pt x="263" y="38"/>
                      <a:pt x="263" y="38"/>
                      <a:pt x="263" y="38"/>
                    </a:cubicBezTo>
                    <a:cubicBezTo>
                      <a:pt x="263" y="38"/>
                      <a:pt x="263" y="38"/>
                      <a:pt x="263" y="38"/>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2" y="37"/>
                      <a:pt x="262" y="37"/>
                      <a:pt x="262" y="37"/>
                    </a:cubicBezTo>
                    <a:cubicBezTo>
                      <a:pt x="262" y="37"/>
                      <a:pt x="262" y="37"/>
                      <a:pt x="262" y="37"/>
                    </a:cubicBezTo>
                    <a:cubicBezTo>
                      <a:pt x="262" y="37"/>
                      <a:pt x="262" y="37"/>
                      <a:pt x="262" y="37"/>
                    </a:cubicBezTo>
                    <a:cubicBezTo>
                      <a:pt x="262" y="37"/>
                      <a:pt x="262" y="37"/>
                      <a:pt x="262" y="37"/>
                    </a:cubicBezTo>
                    <a:cubicBezTo>
                      <a:pt x="261" y="37"/>
                      <a:pt x="261" y="37"/>
                      <a:pt x="261" y="37"/>
                    </a:cubicBezTo>
                    <a:cubicBezTo>
                      <a:pt x="261" y="37"/>
                      <a:pt x="261" y="37"/>
                      <a:pt x="261" y="37"/>
                    </a:cubicBezTo>
                    <a:cubicBezTo>
                      <a:pt x="261" y="37"/>
                      <a:pt x="261" y="37"/>
                      <a:pt x="261" y="37"/>
                    </a:cubicBezTo>
                    <a:cubicBezTo>
                      <a:pt x="261" y="37"/>
                      <a:pt x="261" y="37"/>
                      <a:pt x="261" y="37"/>
                    </a:cubicBezTo>
                    <a:cubicBezTo>
                      <a:pt x="261" y="37"/>
                      <a:pt x="261" y="37"/>
                      <a:pt x="261" y="37"/>
                    </a:cubicBezTo>
                    <a:cubicBezTo>
                      <a:pt x="261" y="37"/>
                      <a:pt x="261" y="37"/>
                      <a:pt x="261" y="37"/>
                    </a:cubicBezTo>
                    <a:cubicBezTo>
                      <a:pt x="262" y="37"/>
                      <a:pt x="262" y="37"/>
                      <a:pt x="262" y="37"/>
                    </a:cubicBezTo>
                    <a:cubicBezTo>
                      <a:pt x="262" y="38"/>
                      <a:pt x="262" y="38"/>
                      <a:pt x="262" y="38"/>
                    </a:cubicBezTo>
                    <a:cubicBezTo>
                      <a:pt x="262" y="38"/>
                      <a:pt x="262" y="38"/>
                      <a:pt x="262" y="38"/>
                    </a:cubicBezTo>
                    <a:cubicBezTo>
                      <a:pt x="261" y="38"/>
                      <a:pt x="261" y="38"/>
                      <a:pt x="261" y="38"/>
                    </a:cubicBezTo>
                    <a:cubicBezTo>
                      <a:pt x="261" y="39"/>
                      <a:pt x="261" y="39"/>
                      <a:pt x="261" y="39"/>
                    </a:cubicBezTo>
                    <a:cubicBezTo>
                      <a:pt x="261" y="39"/>
                      <a:pt x="261" y="39"/>
                      <a:pt x="261" y="39"/>
                    </a:cubicBezTo>
                    <a:cubicBezTo>
                      <a:pt x="262" y="40"/>
                      <a:pt x="262" y="40"/>
                      <a:pt x="262" y="40"/>
                    </a:cubicBezTo>
                    <a:cubicBezTo>
                      <a:pt x="263" y="40"/>
                      <a:pt x="263" y="40"/>
                      <a:pt x="263" y="40"/>
                    </a:cubicBezTo>
                    <a:cubicBezTo>
                      <a:pt x="264" y="40"/>
                      <a:pt x="264" y="40"/>
                      <a:pt x="264" y="40"/>
                    </a:cubicBezTo>
                    <a:cubicBezTo>
                      <a:pt x="264" y="40"/>
                      <a:pt x="264" y="40"/>
                      <a:pt x="264" y="40"/>
                    </a:cubicBezTo>
                    <a:cubicBezTo>
                      <a:pt x="264" y="41"/>
                      <a:pt x="264" y="41"/>
                      <a:pt x="264" y="41"/>
                    </a:cubicBezTo>
                    <a:cubicBezTo>
                      <a:pt x="264" y="41"/>
                      <a:pt x="264" y="41"/>
                      <a:pt x="264" y="41"/>
                    </a:cubicBezTo>
                    <a:cubicBezTo>
                      <a:pt x="264" y="40"/>
                      <a:pt x="264" y="40"/>
                      <a:pt x="264" y="40"/>
                    </a:cubicBezTo>
                    <a:cubicBezTo>
                      <a:pt x="264" y="40"/>
                      <a:pt x="264" y="40"/>
                      <a:pt x="264" y="40"/>
                    </a:cubicBezTo>
                    <a:cubicBezTo>
                      <a:pt x="264" y="41"/>
                      <a:pt x="264" y="41"/>
                      <a:pt x="264" y="41"/>
                    </a:cubicBezTo>
                    <a:cubicBezTo>
                      <a:pt x="265" y="42"/>
                      <a:pt x="265" y="42"/>
                      <a:pt x="265" y="42"/>
                    </a:cubicBezTo>
                    <a:cubicBezTo>
                      <a:pt x="265" y="42"/>
                      <a:pt x="265" y="42"/>
                      <a:pt x="265" y="42"/>
                    </a:cubicBezTo>
                    <a:cubicBezTo>
                      <a:pt x="265" y="43"/>
                      <a:pt x="265" y="43"/>
                      <a:pt x="265" y="43"/>
                    </a:cubicBezTo>
                    <a:cubicBezTo>
                      <a:pt x="265" y="43"/>
                      <a:pt x="265" y="43"/>
                      <a:pt x="265" y="43"/>
                    </a:cubicBezTo>
                    <a:cubicBezTo>
                      <a:pt x="265" y="45"/>
                      <a:pt x="265" y="45"/>
                      <a:pt x="265" y="45"/>
                    </a:cubicBezTo>
                    <a:cubicBezTo>
                      <a:pt x="265" y="46"/>
                      <a:pt x="265" y="46"/>
                      <a:pt x="265" y="46"/>
                    </a:cubicBezTo>
                    <a:cubicBezTo>
                      <a:pt x="265" y="46"/>
                      <a:pt x="265" y="46"/>
                      <a:pt x="265" y="46"/>
                    </a:cubicBezTo>
                    <a:cubicBezTo>
                      <a:pt x="265" y="46"/>
                      <a:pt x="265" y="46"/>
                      <a:pt x="265" y="46"/>
                    </a:cubicBezTo>
                    <a:cubicBezTo>
                      <a:pt x="265" y="47"/>
                      <a:pt x="265" y="47"/>
                      <a:pt x="265" y="47"/>
                    </a:cubicBezTo>
                    <a:cubicBezTo>
                      <a:pt x="265" y="48"/>
                      <a:pt x="265" y="48"/>
                      <a:pt x="265" y="48"/>
                    </a:cubicBezTo>
                    <a:cubicBezTo>
                      <a:pt x="264" y="48"/>
                      <a:pt x="264" y="48"/>
                      <a:pt x="264" y="48"/>
                    </a:cubicBezTo>
                    <a:cubicBezTo>
                      <a:pt x="264" y="48"/>
                      <a:pt x="264" y="48"/>
                      <a:pt x="264" y="48"/>
                    </a:cubicBezTo>
                    <a:cubicBezTo>
                      <a:pt x="264" y="47"/>
                      <a:pt x="264" y="47"/>
                      <a:pt x="264" y="47"/>
                    </a:cubicBezTo>
                    <a:cubicBezTo>
                      <a:pt x="263" y="48"/>
                      <a:pt x="263" y="48"/>
                      <a:pt x="263" y="48"/>
                    </a:cubicBezTo>
                    <a:cubicBezTo>
                      <a:pt x="263" y="48"/>
                      <a:pt x="263" y="48"/>
                      <a:pt x="263" y="48"/>
                    </a:cubicBezTo>
                    <a:cubicBezTo>
                      <a:pt x="263" y="48"/>
                      <a:pt x="263" y="48"/>
                      <a:pt x="263" y="48"/>
                    </a:cubicBezTo>
                    <a:cubicBezTo>
                      <a:pt x="262" y="48"/>
                      <a:pt x="262" y="48"/>
                      <a:pt x="262" y="48"/>
                    </a:cubicBezTo>
                    <a:cubicBezTo>
                      <a:pt x="262" y="48"/>
                      <a:pt x="262" y="48"/>
                      <a:pt x="262" y="48"/>
                    </a:cubicBezTo>
                    <a:cubicBezTo>
                      <a:pt x="262" y="48"/>
                      <a:pt x="262" y="48"/>
                      <a:pt x="262" y="48"/>
                    </a:cubicBezTo>
                    <a:cubicBezTo>
                      <a:pt x="261" y="47"/>
                      <a:pt x="261" y="47"/>
                      <a:pt x="261" y="47"/>
                    </a:cubicBezTo>
                    <a:cubicBezTo>
                      <a:pt x="261" y="47"/>
                      <a:pt x="261" y="47"/>
                      <a:pt x="261" y="47"/>
                    </a:cubicBezTo>
                    <a:cubicBezTo>
                      <a:pt x="260" y="47"/>
                      <a:pt x="260" y="47"/>
                      <a:pt x="260" y="47"/>
                    </a:cubicBezTo>
                    <a:cubicBezTo>
                      <a:pt x="260" y="46"/>
                      <a:pt x="260" y="46"/>
                      <a:pt x="260" y="46"/>
                    </a:cubicBezTo>
                    <a:cubicBezTo>
                      <a:pt x="259" y="47"/>
                      <a:pt x="259" y="47"/>
                      <a:pt x="259" y="47"/>
                    </a:cubicBezTo>
                    <a:cubicBezTo>
                      <a:pt x="259" y="47"/>
                      <a:pt x="259" y="47"/>
                      <a:pt x="259" y="47"/>
                    </a:cubicBezTo>
                    <a:cubicBezTo>
                      <a:pt x="259" y="47"/>
                      <a:pt x="259" y="47"/>
                      <a:pt x="259" y="47"/>
                    </a:cubicBezTo>
                    <a:cubicBezTo>
                      <a:pt x="259" y="47"/>
                      <a:pt x="259" y="47"/>
                      <a:pt x="259" y="47"/>
                    </a:cubicBezTo>
                    <a:cubicBezTo>
                      <a:pt x="260" y="47"/>
                      <a:pt x="260" y="47"/>
                      <a:pt x="260" y="47"/>
                    </a:cubicBezTo>
                    <a:cubicBezTo>
                      <a:pt x="260" y="47"/>
                      <a:pt x="260" y="47"/>
                      <a:pt x="260" y="47"/>
                    </a:cubicBezTo>
                    <a:cubicBezTo>
                      <a:pt x="261" y="47"/>
                      <a:pt x="261" y="47"/>
                      <a:pt x="261" y="47"/>
                    </a:cubicBezTo>
                    <a:cubicBezTo>
                      <a:pt x="261" y="48"/>
                      <a:pt x="261" y="48"/>
                      <a:pt x="261" y="48"/>
                    </a:cubicBezTo>
                    <a:cubicBezTo>
                      <a:pt x="261" y="48"/>
                      <a:pt x="261" y="48"/>
                      <a:pt x="261" y="48"/>
                    </a:cubicBezTo>
                    <a:cubicBezTo>
                      <a:pt x="260" y="48"/>
                      <a:pt x="260" y="48"/>
                      <a:pt x="260" y="48"/>
                    </a:cubicBezTo>
                    <a:cubicBezTo>
                      <a:pt x="260" y="48"/>
                      <a:pt x="260" y="48"/>
                      <a:pt x="260" y="48"/>
                    </a:cubicBezTo>
                    <a:cubicBezTo>
                      <a:pt x="260" y="48"/>
                      <a:pt x="260" y="48"/>
                      <a:pt x="260" y="48"/>
                    </a:cubicBezTo>
                    <a:cubicBezTo>
                      <a:pt x="259" y="48"/>
                      <a:pt x="259" y="48"/>
                      <a:pt x="259" y="48"/>
                    </a:cubicBezTo>
                    <a:cubicBezTo>
                      <a:pt x="259" y="48"/>
                      <a:pt x="259" y="48"/>
                      <a:pt x="259" y="48"/>
                    </a:cubicBezTo>
                    <a:cubicBezTo>
                      <a:pt x="259" y="48"/>
                      <a:pt x="259" y="48"/>
                      <a:pt x="259" y="48"/>
                    </a:cubicBezTo>
                    <a:cubicBezTo>
                      <a:pt x="259" y="48"/>
                      <a:pt x="259" y="48"/>
                      <a:pt x="259" y="48"/>
                    </a:cubicBezTo>
                    <a:cubicBezTo>
                      <a:pt x="260" y="49"/>
                      <a:pt x="260" y="49"/>
                      <a:pt x="260" y="49"/>
                    </a:cubicBezTo>
                    <a:cubicBezTo>
                      <a:pt x="260" y="49"/>
                      <a:pt x="260" y="49"/>
                      <a:pt x="260" y="49"/>
                    </a:cubicBezTo>
                    <a:cubicBezTo>
                      <a:pt x="260" y="50"/>
                      <a:pt x="260" y="50"/>
                      <a:pt x="260" y="50"/>
                    </a:cubicBezTo>
                    <a:cubicBezTo>
                      <a:pt x="260" y="50"/>
                      <a:pt x="260" y="50"/>
                      <a:pt x="260" y="50"/>
                    </a:cubicBezTo>
                    <a:cubicBezTo>
                      <a:pt x="260" y="50"/>
                      <a:pt x="260" y="50"/>
                      <a:pt x="260" y="50"/>
                    </a:cubicBezTo>
                    <a:cubicBezTo>
                      <a:pt x="260" y="49"/>
                      <a:pt x="260" y="49"/>
                      <a:pt x="260" y="49"/>
                    </a:cubicBezTo>
                    <a:cubicBezTo>
                      <a:pt x="261" y="49"/>
                      <a:pt x="261" y="49"/>
                      <a:pt x="261" y="49"/>
                    </a:cubicBezTo>
                    <a:cubicBezTo>
                      <a:pt x="261" y="49"/>
                      <a:pt x="261" y="49"/>
                      <a:pt x="261" y="49"/>
                    </a:cubicBezTo>
                    <a:cubicBezTo>
                      <a:pt x="261" y="49"/>
                      <a:pt x="261" y="49"/>
                      <a:pt x="261" y="49"/>
                    </a:cubicBezTo>
                    <a:cubicBezTo>
                      <a:pt x="262" y="48"/>
                      <a:pt x="262" y="48"/>
                      <a:pt x="262" y="48"/>
                    </a:cubicBezTo>
                    <a:cubicBezTo>
                      <a:pt x="262" y="48"/>
                      <a:pt x="262" y="48"/>
                      <a:pt x="262" y="48"/>
                    </a:cubicBezTo>
                    <a:cubicBezTo>
                      <a:pt x="262" y="48"/>
                      <a:pt x="262" y="48"/>
                      <a:pt x="262" y="48"/>
                    </a:cubicBezTo>
                    <a:cubicBezTo>
                      <a:pt x="262" y="49"/>
                      <a:pt x="262" y="49"/>
                      <a:pt x="262" y="49"/>
                    </a:cubicBezTo>
                    <a:cubicBezTo>
                      <a:pt x="263" y="49"/>
                      <a:pt x="263" y="49"/>
                      <a:pt x="263" y="49"/>
                    </a:cubicBezTo>
                    <a:cubicBezTo>
                      <a:pt x="263" y="50"/>
                      <a:pt x="263" y="50"/>
                      <a:pt x="263" y="50"/>
                    </a:cubicBezTo>
                    <a:cubicBezTo>
                      <a:pt x="264" y="50"/>
                      <a:pt x="264" y="50"/>
                      <a:pt x="264" y="50"/>
                    </a:cubicBezTo>
                    <a:cubicBezTo>
                      <a:pt x="264" y="50"/>
                      <a:pt x="264" y="50"/>
                      <a:pt x="264" y="50"/>
                    </a:cubicBezTo>
                    <a:cubicBezTo>
                      <a:pt x="265" y="50"/>
                      <a:pt x="265" y="50"/>
                      <a:pt x="265" y="50"/>
                    </a:cubicBezTo>
                    <a:cubicBezTo>
                      <a:pt x="264" y="49"/>
                      <a:pt x="264" y="49"/>
                      <a:pt x="264" y="49"/>
                    </a:cubicBezTo>
                    <a:cubicBezTo>
                      <a:pt x="265" y="49"/>
                      <a:pt x="265" y="49"/>
                      <a:pt x="265" y="49"/>
                    </a:cubicBezTo>
                    <a:cubicBezTo>
                      <a:pt x="266" y="50"/>
                      <a:pt x="266" y="50"/>
                      <a:pt x="266" y="50"/>
                    </a:cubicBezTo>
                    <a:cubicBezTo>
                      <a:pt x="266" y="51"/>
                      <a:pt x="266" y="51"/>
                      <a:pt x="266" y="51"/>
                    </a:cubicBezTo>
                    <a:cubicBezTo>
                      <a:pt x="265" y="51"/>
                      <a:pt x="265" y="51"/>
                      <a:pt x="265" y="51"/>
                    </a:cubicBezTo>
                    <a:cubicBezTo>
                      <a:pt x="265" y="51"/>
                      <a:pt x="265" y="51"/>
                      <a:pt x="265" y="51"/>
                    </a:cubicBezTo>
                    <a:cubicBezTo>
                      <a:pt x="266" y="52"/>
                      <a:pt x="266" y="52"/>
                      <a:pt x="266" y="52"/>
                    </a:cubicBezTo>
                    <a:cubicBezTo>
                      <a:pt x="266" y="52"/>
                      <a:pt x="266" y="52"/>
                      <a:pt x="266" y="52"/>
                    </a:cubicBezTo>
                    <a:cubicBezTo>
                      <a:pt x="266" y="52"/>
                      <a:pt x="266" y="52"/>
                      <a:pt x="266" y="52"/>
                    </a:cubicBezTo>
                    <a:cubicBezTo>
                      <a:pt x="266" y="51"/>
                      <a:pt x="266" y="51"/>
                      <a:pt x="266" y="51"/>
                    </a:cubicBezTo>
                    <a:cubicBezTo>
                      <a:pt x="267" y="51"/>
                      <a:pt x="267" y="51"/>
                      <a:pt x="267" y="51"/>
                    </a:cubicBezTo>
                    <a:cubicBezTo>
                      <a:pt x="268" y="53"/>
                      <a:pt x="268" y="53"/>
                      <a:pt x="268" y="53"/>
                    </a:cubicBezTo>
                    <a:cubicBezTo>
                      <a:pt x="268" y="52"/>
                      <a:pt x="268" y="52"/>
                      <a:pt x="268" y="52"/>
                    </a:cubicBezTo>
                    <a:cubicBezTo>
                      <a:pt x="267" y="52"/>
                      <a:pt x="267" y="52"/>
                      <a:pt x="267" y="52"/>
                    </a:cubicBezTo>
                    <a:cubicBezTo>
                      <a:pt x="267" y="53"/>
                      <a:pt x="267" y="53"/>
                      <a:pt x="267" y="53"/>
                    </a:cubicBezTo>
                    <a:cubicBezTo>
                      <a:pt x="268" y="53"/>
                      <a:pt x="268" y="53"/>
                      <a:pt x="268" y="53"/>
                    </a:cubicBezTo>
                    <a:cubicBezTo>
                      <a:pt x="267" y="53"/>
                      <a:pt x="267" y="53"/>
                      <a:pt x="267" y="53"/>
                    </a:cubicBezTo>
                    <a:cubicBezTo>
                      <a:pt x="267" y="54"/>
                      <a:pt x="267" y="54"/>
                      <a:pt x="267" y="54"/>
                    </a:cubicBezTo>
                    <a:cubicBezTo>
                      <a:pt x="267" y="54"/>
                      <a:pt x="267" y="54"/>
                      <a:pt x="267" y="54"/>
                    </a:cubicBezTo>
                    <a:cubicBezTo>
                      <a:pt x="268" y="54"/>
                      <a:pt x="268" y="54"/>
                      <a:pt x="268" y="54"/>
                    </a:cubicBezTo>
                    <a:cubicBezTo>
                      <a:pt x="268" y="53"/>
                      <a:pt x="268" y="53"/>
                      <a:pt x="268" y="53"/>
                    </a:cubicBezTo>
                    <a:cubicBezTo>
                      <a:pt x="268" y="53"/>
                      <a:pt x="268" y="53"/>
                      <a:pt x="268" y="53"/>
                    </a:cubicBezTo>
                    <a:cubicBezTo>
                      <a:pt x="268" y="53"/>
                      <a:pt x="268" y="53"/>
                      <a:pt x="268" y="53"/>
                    </a:cubicBezTo>
                    <a:cubicBezTo>
                      <a:pt x="268" y="53"/>
                      <a:pt x="268" y="53"/>
                      <a:pt x="268" y="53"/>
                    </a:cubicBezTo>
                    <a:cubicBezTo>
                      <a:pt x="269" y="54"/>
                      <a:pt x="269" y="54"/>
                      <a:pt x="269" y="54"/>
                    </a:cubicBezTo>
                    <a:cubicBezTo>
                      <a:pt x="270" y="54"/>
                      <a:pt x="270" y="54"/>
                      <a:pt x="270" y="54"/>
                    </a:cubicBezTo>
                    <a:cubicBezTo>
                      <a:pt x="271" y="54"/>
                      <a:pt x="271" y="54"/>
                      <a:pt x="271" y="54"/>
                    </a:cubicBezTo>
                    <a:cubicBezTo>
                      <a:pt x="271" y="55"/>
                      <a:pt x="271" y="55"/>
                      <a:pt x="271" y="55"/>
                    </a:cubicBezTo>
                    <a:cubicBezTo>
                      <a:pt x="271" y="55"/>
                      <a:pt x="271" y="55"/>
                      <a:pt x="271" y="55"/>
                    </a:cubicBezTo>
                    <a:cubicBezTo>
                      <a:pt x="271" y="56"/>
                      <a:pt x="271" y="56"/>
                      <a:pt x="271" y="56"/>
                    </a:cubicBezTo>
                    <a:cubicBezTo>
                      <a:pt x="272" y="56"/>
                      <a:pt x="272" y="56"/>
                      <a:pt x="272" y="56"/>
                    </a:cubicBezTo>
                    <a:cubicBezTo>
                      <a:pt x="272" y="57"/>
                      <a:pt x="272" y="57"/>
                      <a:pt x="272" y="57"/>
                    </a:cubicBezTo>
                    <a:cubicBezTo>
                      <a:pt x="272" y="58"/>
                      <a:pt x="272" y="58"/>
                      <a:pt x="272" y="58"/>
                    </a:cubicBezTo>
                    <a:cubicBezTo>
                      <a:pt x="272" y="58"/>
                      <a:pt x="272" y="58"/>
                      <a:pt x="272" y="58"/>
                    </a:cubicBezTo>
                    <a:cubicBezTo>
                      <a:pt x="272" y="59"/>
                      <a:pt x="272" y="59"/>
                      <a:pt x="272" y="59"/>
                    </a:cubicBezTo>
                    <a:cubicBezTo>
                      <a:pt x="273" y="59"/>
                      <a:pt x="273" y="59"/>
                      <a:pt x="273" y="59"/>
                    </a:cubicBezTo>
                    <a:cubicBezTo>
                      <a:pt x="273" y="59"/>
                      <a:pt x="273" y="59"/>
                      <a:pt x="273" y="59"/>
                    </a:cubicBezTo>
                    <a:cubicBezTo>
                      <a:pt x="273" y="59"/>
                      <a:pt x="273" y="59"/>
                      <a:pt x="273" y="59"/>
                    </a:cubicBezTo>
                    <a:cubicBezTo>
                      <a:pt x="272" y="59"/>
                      <a:pt x="272" y="59"/>
                      <a:pt x="272" y="59"/>
                    </a:cubicBezTo>
                    <a:cubicBezTo>
                      <a:pt x="271" y="59"/>
                      <a:pt x="271" y="59"/>
                      <a:pt x="271" y="59"/>
                    </a:cubicBezTo>
                    <a:cubicBezTo>
                      <a:pt x="270" y="59"/>
                      <a:pt x="270" y="59"/>
                      <a:pt x="270" y="59"/>
                    </a:cubicBezTo>
                    <a:cubicBezTo>
                      <a:pt x="270" y="59"/>
                      <a:pt x="270" y="59"/>
                      <a:pt x="270" y="59"/>
                    </a:cubicBezTo>
                    <a:cubicBezTo>
                      <a:pt x="270" y="59"/>
                      <a:pt x="270" y="59"/>
                      <a:pt x="270" y="59"/>
                    </a:cubicBezTo>
                    <a:cubicBezTo>
                      <a:pt x="270" y="59"/>
                      <a:pt x="270" y="59"/>
                      <a:pt x="270" y="59"/>
                    </a:cubicBezTo>
                    <a:cubicBezTo>
                      <a:pt x="269" y="58"/>
                      <a:pt x="269" y="58"/>
                      <a:pt x="269" y="58"/>
                    </a:cubicBezTo>
                    <a:cubicBezTo>
                      <a:pt x="269" y="59"/>
                      <a:pt x="269" y="59"/>
                      <a:pt x="269" y="59"/>
                    </a:cubicBezTo>
                    <a:cubicBezTo>
                      <a:pt x="269" y="59"/>
                      <a:pt x="269" y="59"/>
                      <a:pt x="269" y="59"/>
                    </a:cubicBezTo>
                    <a:cubicBezTo>
                      <a:pt x="269" y="59"/>
                      <a:pt x="269" y="59"/>
                      <a:pt x="269" y="59"/>
                    </a:cubicBezTo>
                    <a:cubicBezTo>
                      <a:pt x="268" y="59"/>
                      <a:pt x="268" y="59"/>
                      <a:pt x="268" y="59"/>
                    </a:cubicBezTo>
                    <a:cubicBezTo>
                      <a:pt x="268" y="60"/>
                      <a:pt x="268" y="60"/>
                      <a:pt x="268" y="60"/>
                    </a:cubicBezTo>
                    <a:cubicBezTo>
                      <a:pt x="268" y="60"/>
                      <a:pt x="268" y="60"/>
                      <a:pt x="268" y="60"/>
                    </a:cubicBezTo>
                    <a:cubicBezTo>
                      <a:pt x="268" y="60"/>
                      <a:pt x="268" y="60"/>
                      <a:pt x="268" y="60"/>
                    </a:cubicBezTo>
                    <a:cubicBezTo>
                      <a:pt x="267" y="60"/>
                      <a:pt x="267" y="60"/>
                      <a:pt x="267" y="60"/>
                    </a:cubicBezTo>
                    <a:cubicBezTo>
                      <a:pt x="267" y="61"/>
                      <a:pt x="267" y="61"/>
                      <a:pt x="267" y="61"/>
                    </a:cubicBezTo>
                    <a:cubicBezTo>
                      <a:pt x="267" y="61"/>
                      <a:pt x="267" y="61"/>
                      <a:pt x="267" y="61"/>
                    </a:cubicBezTo>
                    <a:cubicBezTo>
                      <a:pt x="267" y="62"/>
                      <a:pt x="267" y="62"/>
                      <a:pt x="267" y="62"/>
                    </a:cubicBezTo>
                    <a:cubicBezTo>
                      <a:pt x="267" y="62"/>
                      <a:pt x="267" y="62"/>
                      <a:pt x="267" y="62"/>
                    </a:cubicBezTo>
                    <a:cubicBezTo>
                      <a:pt x="267" y="62"/>
                      <a:pt x="267" y="62"/>
                      <a:pt x="267" y="62"/>
                    </a:cubicBezTo>
                    <a:cubicBezTo>
                      <a:pt x="266" y="62"/>
                      <a:pt x="266" y="62"/>
                      <a:pt x="266" y="62"/>
                    </a:cubicBezTo>
                    <a:cubicBezTo>
                      <a:pt x="266" y="62"/>
                      <a:pt x="266" y="62"/>
                      <a:pt x="266" y="62"/>
                    </a:cubicBezTo>
                    <a:cubicBezTo>
                      <a:pt x="266" y="63"/>
                      <a:pt x="266" y="63"/>
                      <a:pt x="266" y="63"/>
                    </a:cubicBezTo>
                    <a:cubicBezTo>
                      <a:pt x="266" y="63"/>
                      <a:pt x="266" y="63"/>
                      <a:pt x="266" y="63"/>
                    </a:cubicBezTo>
                    <a:cubicBezTo>
                      <a:pt x="266" y="63"/>
                      <a:pt x="266" y="63"/>
                      <a:pt x="266" y="63"/>
                    </a:cubicBezTo>
                    <a:cubicBezTo>
                      <a:pt x="266" y="64"/>
                      <a:pt x="266" y="64"/>
                      <a:pt x="266" y="64"/>
                    </a:cubicBezTo>
                    <a:cubicBezTo>
                      <a:pt x="266" y="64"/>
                      <a:pt x="266" y="64"/>
                      <a:pt x="266" y="64"/>
                    </a:cubicBezTo>
                    <a:cubicBezTo>
                      <a:pt x="265" y="64"/>
                      <a:pt x="265" y="64"/>
                      <a:pt x="265" y="64"/>
                    </a:cubicBezTo>
                    <a:cubicBezTo>
                      <a:pt x="265" y="64"/>
                      <a:pt x="265" y="64"/>
                      <a:pt x="265" y="64"/>
                    </a:cubicBezTo>
                    <a:cubicBezTo>
                      <a:pt x="265" y="65"/>
                      <a:pt x="265" y="65"/>
                      <a:pt x="265" y="65"/>
                    </a:cubicBezTo>
                    <a:cubicBezTo>
                      <a:pt x="265" y="65"/>
                      <a:pt x="265" y="65"/>
                      <a:pt x="265" y="65"/>
                    </a:cubicBezTo>
                    <a:cubicBezTo>
                      <a:pt x="265" y="65"/>
                      <a:pt x="265" y="65"/>
                      <a:pt x="265" y="65"/>
                    </a:cubicBezTo>
                    <a:cubicBezTo>
                      <a:pt x="265" y="65"/>
                      <a:pt x="265" y="65"/>
                      <a:pt x="265" y="65"/>
                    </a:cubicBezTo>
                    <a:cubicBezTo>
                      <a:pt x="264" y="65"/>
                      <a:pt x="264" y="65"/>
                      <a:pt x="264" y="65"/>
                    </a:cubicBezTo>
                    <a:cubicBezTo>
                      <a:pt x="265" y="66"/>
                      <a:pt x="265" y="66"/>
                      <a:pt x="265" y="66"/>
                    </a:cubicBezTo>
                    <a:cubicBezTo>
                      <a:pt x="265" y="66"/>
                      <a:pt x="265" y="66"/>
                      <a:pt x="265" y="66"/>
                    </a:cubicBezTo>
                    <a:cubicBezTo>
                      <a:pt x="264" y="66"/>
                      <a:pt x="264" y="66"/>
                      <a:pt x="264" y="66"/>
                    </a:cubicBezTo>
                    <a:cubicBezTo>
                      <a:pt x="265" y="67"/>
                      <a:pt x="265" y="67"/>
                      <a:pt x="265" y="67"/>
                    </a:cubicBezTo>
                    <a:cubicBezTo>
                      <a:pt x="264" y="67"/>
                      <a:pt x="264" y="67"/>
                      <a:pt x="264" y="67"/>
                    </a:cubicBezTo>
                    <a:cubicBezTo>
                      <a:pt x="264" y="67"/>
                      <a:pt x="264" y="67"/>
                      <a:pt x="264" y="67"/>
                    </a:cubicBezTo>
                    <a:cubicBezTo>
                      <a:pt x="264" y="67"/>
                      <a:pt x="264" y="67"/>
                      <a:pt x="264" y="67"/>
                    </a:cubicBezTo>
                    <a:cubicBezTo>
                      <a:pt x="264" y="67"/>
                      <a:pt x="264" y="67"/>
                      <a:pt x="264" y="67"/>
                    </a:cubicBezTo>
                    <a:cubicBezTo>
                      <a:pt x="264" y="67"/>
                      <a:pt x="264" y="67"/>
                      <a:pt x="264" y="67"/>
                    </a:cubicBezTo>
                    <a:cubicBezTo>
                      <a:pt x="265" y="67"/>
                      <a:pt x="265" y="67"/>
                      <a:pt x="265" y="67"/>
                    </a:cubicBezTo>
                    <a:cubicBezTo>
                      <a:pt x="264" y="68"/>
                      <a:pt x="264" y="68"/>
                      <a:pt x="264" y="68"/>
                    </a:cubicBezTo>
                    <a:cubicBezTo>
                      <a:pt x="264" y="68"/>
                      <a:pt x="264" y="68"/>
                      <a:pt x="264" y="68"/>
                    </a:cubicBezTo>
                    <a:cubicBezTo>
                      <a:pt x="264" y="68"/>
                      <a:pt x="264" y="68"/>
                      <a:pt x="264" y="68"/>
                    </a:cubicBezTo>
                    <a:cubicBezTo>
                      <a:pt x="264" y="68"/>
                      <a:pt x="264" y="68"/>
                      <a:pt x="264" y="68"/>
                    </a:cubicBezTo>
                    <a:cubicBezTo>
                      <a:pt x="264" y="69"/>
                      <a:pt x="264" y="69"/>
                      <a:pt x="264" y="69"/>
                    </a:cubicBezTo>
                    <a:cubicBezTo>
                      <a:pt x="264" y="69"/>
                      <a:pt x="264" y="69"/>
                      <a:pt x="264" y="69"/>
                    </a:cubicBezTo>
                    <a:cubicBezTo>
                      <a:pt x="264" y="69"/>
                      <a:pt x="264" y="69"/>
                      <a:pt x="264" y="69"/>
                    </a:cubicBezTo>
                    <a:cubicBezTo>
                      <a:pt x="264" y="70"/>
                      <a:pt x="264" y="70"/>
                      <a:pt x="264" y="70"/>
                    </a:cubicBezTo>
                    <a:cubicBezTo>
                      <a:pt x="264" y="70"/>
                      <a:pt x="264" y="70"/>
                      <a:pt x="264" y="70"/>
                    </a:cubicBezTo>
                    <a:cubicBezTo>
                      <a:pt x="264" y="71"/>
                      <a:pt x="264" y="71"/>
                      <a:pt x="264" y="71"/>
                    </a:cubicBezTo>
                    <a:cubicBezTo>
                      <a:pt x="263" y="72"/>
                      <a:pt x="263" y="72"/>
                      <a:pt x="263" y="72"/>
                    </a:cubicBezTo>
                    <a:cubicBezTo>
                      <a:pt x="263" y="73"/>
                      <a:pt x="263" y="73"/>
                      <a:pt x="263" y="73"/>
                    </a:cubicBezTo>
                    <a:cubicBezTo>
                      <a:pt x="263" y="73"/>
                      <a:pt x="263" y="73"/>
                      <a:pt x="263" y="73"/>
                    </a:cubicBezTo>
                    <a:cubicBezTo>
                      <a:pt x="263" y="73"/>
                      <a:pt x="263" y="73"/>
                      <a:pt x="263" y="73"/>
                    </a:cubicBezTo>
                    <a:cubicBezTo>
                      <a:pt x="264" y="73"/>
                      <a:pt x="264" y="73"/>
                      <a:pt x="264" y="73"/>
                    </a:cubicBezTo>
                    <a:cubicBezTo>
                      <a:pt x="263" y="73"/>
                      <a:pt x="263" y="73"/>
                      <a:pt x="263" y="73"/>
                    </a:cubicBezTo>
                    <a:cubicBezTo>
                      <a:pt x="264" y="74"/>
                      <a:pt x="264" y="74"/>
                      <a:pt x="264" y="74"/>
                    </a:cubicBezTo>
                    <a:cubicBezTo>
                      <a:pt x="264" y="75"/>
                      <a:pt x="264" y="75"/>
                      <a:pt x="264" y="75"/>
                    </a:cubicBezTo>
                    <a:cubicBezTo>
                      <a:pt x="264" y="75"/>
                      <a:pt x="264" y="75"/>
                      <a:pt x="264" y="75"/>
                    </a:cubicBezTo>
                    <a:cubicBezTo>
                      <a:pt x="263" y="75"/>
                      <a:pt x="263" y="75"/>
                      <a:pt x="263" y="75"/>
                    </a:cubicBezTo>
                    <a:cubicBezTo>
                      <a:pt x="263" y="74"/>
                      <a:pt x="263" y="74"/>
                      <a:pt x="263" y="74"/>
                    </a:cubicBezTo>
                    <a:cubicBezTo>
                      <a:pt x="263" y="74"/>
                      <a:pt x="263" y="74"/>
                      <a:pt x="263" y="74"/>
                    </a:cubicBezTo>
                    <a:cubicBezTo>
                      <a:pt x="262" y="74"/>
                      <a:pt x="262" y="74"/>
                      <a:pt x="262" y="74"/>
                    </a:cubicBezTo>
                    <a:cubicBezTo>
                      <a:pt x="262" y="74"/>
                      <a:pt x="262" y="74"/>
                      <a:pt x="262" y="74"/>
                    </a:cubicBezTo>
                    <a:cubicBezTo>
                      <a:pt x="262" y="74"/>
                      <a:pt x="262" y="74"/>
                      <a:pt x="262" y="74"/>
                    </a:cubicBezTo>
                    <a:cubicBezTo>
                      <a:pt x="262" y="74"/>
                      <a:pt x="262" y="74"/>
                      <a:pt x="262" y="74"/>
                    </a:cubicBezTo>
                    <a:cubicBezTo>
                      <a:pt x="261" y="74"/>
                      <a:pt x="261" y="74"/>
                      <a:pt x="261" y="74"/>
                    </a:cubicBezTo>
                    <a:cubicBezTo>
                      <a:pt x="261" y="73"/>
                      <a:pt x="261" y="73"/>
                      <a:pt x="261" y="73"/>
                    </a:cubicBezTo>
                    <a:cubicBezTo>
                      <a:pt x="260" y="73"/>
                      <a:pt x="260" y="73"/>
                      <a:pt x="260" y="73"/>
                    </a:cubicBezTo>
                    <a:cubicBezTo>
                      <a:pt x="260" y="72"/>
                      <a:pt x="260" y="72"/>
                      <a:pt x="260" y="72"/>
                    </a:cubicBezTo>
                    <a:cubicBezTo>
                      <a:pt x="259" y="73"/>
                      <a:pt x="259" y="73"/>
                      <a:pt x="259" y="73"/>
                    </a:cubicBezTo>
                    <a:cubicBezTo>
                      <a:pt x="259" y="73"/>
                      <a:pt x="259" y="73"/>
                      <a:pt x="259" y="73"/>
                    </a:cubicBezTo>
                    <a:cubicBezTo>
                      <a:pt x="258" y="73"/>
                      <a:pt x="258" y="73"/>
                      <a:pt x="258" y="73"/>
                    </a:cubicBezTo>
                    <a:cubicBezTo>
                      <a:pt x="258" y="73"/>
                      <a:pt x="258" y="73"/>
                      <a:pt x="258" y="73"/>
                    </a:cubicBezTo>
                    <a:cubicBezTo>
                      <a:pt x="257" y="73"/>
                      <a:pt x="257" y="73"/>
                      <a:pt x="257" y="73"/>
                    </a:cubicBezTo>
                    <a:cubicBezTo>
                      <a:pt x="257" y="74"/>
                      <a:pt x="257" y="74"/>
                      <a:pt x="257" y="74"/>
                    </a:cubicBezTo>
                    <a:cubicBezTo>
                      <a:pt x="257" y="74"/>
                      <a:pt x="257" y="74"/>
                      <a:pt x="257" y="74"/>
                    </a:cubicBezTo>
                    <a:cubicBezTo>
                      <a:pt x="256" y="74"/>
                      <a:pt x="256" y="74"/>
                      <a:pt x="256" y="74"/>
                    </a:cubicBezTo>
                    <a:cubicBezTo>
                      <a:pt x="257" y="75"/>
                      <a:pt x="257" y="75"/>
                      <a:pt x="257" y="75"/>
                    </a:cubicBezTo>
                    <a:cubicBezTo>
                      <a:pt x="256" y="75"/>
                      <a:pt x="256" y="75"/>
                      <a:pt x="256" y="75"/>
                    </a:cubicBezTo>
                    <a:cubicBezTo>
                      <a:pt x="257" y="76"/>
                      <a:pt x="257" y="76"/>
                      <a:pt x="257" y="76"/>
                    </a:cubicBezTo>
                    <a:cubicBezTo>
                      <a:pt x="256" y="76"/>
                      <a:pt x="256" y="76"/>
                      <a:pt x="256" y="76"/>
                    </a:cubicBezTo>
                    <a:cubicBezTo>
                      <a:pt x="256" y="77"/>
                      <a:pt x="256" y="77"/>
                      <a:pt x="256" y="77"/>
                    </a:cubicBezTo>
                    <a:cubicBezTo>
                      <a:pt x="256" y="77"/>
                      <a:pt x="256" y="77"/>
                      <a:pt x="256" y="77"/>
                    </a:cubicBezTo>
                    <a:cubicBezTo>
                      <a:pt x="256" y="77"/>
                      <a:pt x="256" y="77"/>
                      <a:pt x="256" y="77"/>
                    </a:cubicBezTo>
                    <a:cubicBezTo>
                      <a:pt x="255" y="76"/>
                      <a:pt x="255" y="76"/>
                      <a:pt x="255" y="76"/>
                    </a:cubicBezTo>
                    <a:cubicBezTo>
                      <a:pt x="255" y="75"/>
                      <a:pt x="255" y="75"/>
                      <a:pt x="255" y="75"/>
                    </a:cubicBezTo>
                    <a:cubicBezTo>
                      <a:pt x="255" y="75"/>
                      <a:pt x="255" y="75"/>
                      <a:pt x="255" y="75"/>
                    </a:cubicBezTo>
                    <a:cubicBezTo>
                      <a:pt x="255" y="75"/>
                      <a:pt x="255" y="75"/>
                      <a:pt x="255" y="75"/>
                    </a:cubicBezTo>
                    <a:cubicBezTo>
                      <a:pt x="255" y="75"/>
                      <a:pt x="255" y="75"/>
                      <a:pt x="255" y="75"/>
                    </a:cubicBezTo>
                    <a:cubicBezTo>
                      <a:pt x="254" y="76"/>
                      <a:pt x="254" y="76"/>
                      <a:pt x="254" y="76"/>
                    </a:cubicBezTo>
                    <a:cubicBezTo>
                      <a:pt x="254" y="76"/>
                      <a:pt x="254" y="76"/>
                      <a:pt x="254" y="76"/>
                    </a:cubicBezTo>
                    <a:cubicBezTo>
                      <a:pt x="254" y="77"/>
                      <a:pt x="254" y="77"/>
                      <a:pt x="254" y="77"/>
                    </a:cubicBezTo>
                    <a:cubicBezTo>
                      <a:pt x="254" y="77"/>
                      <a:pt x="254" y="77"/>
                      <a:pt x="254" y="77"/>
                    </a:cubicBezTo>
                    <a:cubicBezTo>
                      <a:pt x="254" y="78"/>
                      <a:pt x="254" y="78"/>
                      <a:pt x="254" y="78"/>
                    </a:cubicBezTo>
                    <a:cubicBezTo>
                      <a:pt x="253" y="77"/>
                      <a:pt x="253" y="77"/>
                      <a:pt x="253" y="77"/>
                    </a:cubicBezTo>
                    <a:cubicBezTo>
                      <a:pt x="253" y="77"/>
                      <a:pt x="253" y="77"/>
                      <a:pt x="253" y="77"/>
                    </a:cubicBezTo>
                    <a:cubicBezTo>
                      <a:pt x="253" y="77"/>
                      <a:pt x="253" y="77"/>
                      <a:pt x="253" y="77"/>
                    </a:cubicBezTo>
                    <a:cubicBezTo>
                      <a:pt x="253" y="77"/>
                      <a:pt x="253" y="77"/>
                      <a:pt x="253" y="77"/>
                    </a:cubicBezTo>
                    <a:cubicBezTo>
                      <a:pt x="252" y="77"/>
                      <a:pt x="252" y="77"/>
                      <a:pt x="252" y="77"/>
                    </a:cubicBezTo>
                    <a:cubicBezTo>
                      <a:pt x="252" y="78"/>
                      <a:pt x="252" y="78"/>
                      <a:pt x="252" y="78"/>
                    </a:cubicBezTo>
                    <a:cubicBezTo>
                      <a:pt x="252" y="77"/>
                      <a:pt x="252" y="77"/>
                      <a:pt x="252" y="77"/>
                    </a:cubicBezTo>
                    <a:cubicBezTo>
                      <a:pt x="251" y="77"/>
                      <a:pt x="251" y="77"/>
                      <a:pt x="251" y="77"/>
                    </a:cubicBezTo>
                    <a:cubicBezTo>
                      <a:pt x="251" y="78"/>
                      <a:pt x="251" y="78"/>
                      <a:pt x="251" y="78"/>
                    </a:cubicBezTo>
                    <a:cubicBezTo>
                      <a:pt x="252" y="78"/>
                      <a:pt x="252" y="78"/>
                      <a:pt x="252" y="78"/>
                    </a:cubicBezTo>
                    <a:cubicBezTo>
                      <a:pt x="251" y="78"/>
                      <a:pt x="251" y="78"/>
                      <a:pt x="251" y="78"/>
                    </a:cubicBezTo>
                    <a:cubicBezTo>
                      <a:pt x="251" y="79"/>
                      <a:pt x="251" y="79"/>
                      <a:pt x="251" y="79"/>
                    </a:cubicBezTo>
                    <a:cubicBezTo>
                      <a:pt x="251" y="79"/>
                      <a:pt x="251" y="79"/>
                      <a:pt x="251" y="79"/>
                    </a:cubicBezTo>
                    <a:cubicBezTo>
                      <a:pt x="252" y="79"/>
                      <a:pt x="252" y="79"/>
                      <a:pt x="252" y="79"/>
                    </a:cubicBezTo>
                    <a:cubicBezTo>
                      <a:pt x="252" y="80"/>
                      <a:pt x="252" y="80"/>
                      <a:pt x="252" y="80"/>
                    </a:cubicBezTo>
                    <a:cubicBezTo>
                      <a:pt x="252" y="80"/>
                      <a:pt x="252" y="80"/>
                      <a:pt x="252" y="80"/>
                    </a:cubicBezTo>
                    <a:cubicBezTo>
                      <a:pt x="252" y="80"/>
                      <a:pt x="252" y="80"/>
                      <a:pt x="252" y="80"/>
                    </a:cubicBezTo>
                    <a:cubicBezTo>
                      <a:pt x="252" y="80"/>
                      <a:pt x="252" y="80"/>
                      <a:pt x="252" y="80"/>
                    </a:cubicBezTo>
                    <a:cubicBezTo>
                      <a:pt x="252" y="81"/>
                      <a:pt x="252" y="81"/>
                      <a:pt x="252" y="81"/>
                    </a:cubicBezTo>
                    <a:cubicBezTo>
                      <a:pt x="252" y="81"/>
                      <a:pt x="252" y="81"/>
                      <a:pt x="252" y="81"/>
                    </a:cubicBezTo>
                    <a:cubicBezTo>
                      <a:pt x="252" y="81"/>
                      <a:pt x="252" y="81"/>
                      <a:pt x="252" y="81"/>
                    </a:cubicBezTo>
                    <a:cubicBezTo>
                      <a:pt x="252" y="81"/>
                      <a:pt x="252" y="81"/>
                      <a:pt x="252" y="81"/>
                    </a:cubicBezTo>
                    <a:cubicBezTo>
                      <a:pt x="253" y="81"/>
                      <a:pt x="253" y="81"/>
                      <a:pt x="253" y="81"/>
                    </a:cubicBezTo>
                    <a:cubicBezTo>
                      <a:pt x="253" y="82"/>
                      <a:pt x="253" y="82"/>
                      <a:pt x="253" y="82"/>
                    </a:cubicBezTo>
                    <a:cubicBezTo>
                      <a:pt x="253" y="82"/>
                      <a:pt x="253" y="82"/>
                      <a:pt x="253" y="82"/>
                    </a:cubicBezTo>
                    <a:cubicBezTo>
                      <a:pt x="252" y="82"/>
                      <a:pt x="252" y="82"/>
                      <a:pt x="252" y="82"/>
                    </a:cubicBezTo>
                    <a:cubicBezTo>
                      <a:pt x="252" y="82"/>
                      <a:pt x="252" y="82"/>
                      <a:pt x="252" y="82"/>
                    </a:cubicBezTo>
                    <a:cubicBezTo>
                      <a:pt x="252" y="82"/>
                      <a:pt x="252" y="82"/>
                      <a:pt x="252" y="82"/>
                    </a:cubicBezTo>
                    <a:cubicBezTo>
                      <a:pt x="252" y="82"/>
                      <a:pt x="252" y="82"/>
                      <a:pt x="252" y="82"/>
                    </a:cubicBezTo>
                    <a:cubicBezTo>
                      <a:pt x="253" y="82"/>
                      <a:pt x="253" y="82"/>
                      <a:pt x="253" y="82"/>
                    </a:cubicBezTo>
                    <a:cubicBezTo>
                      <a:pt x="253" y="83"/>
                      <a:pt x="253" y="83"/>
                      <a:pt x="253" y="83"/>
                    </a:cubicBezTo>
                    <a:cubicBezTo>
                      <a:pt x="253" y="83"/>
                      <a:pt x="253" y="83"/>
                      <a:pt x="253" y="83"/>
                    </a:cubicBezTo>
                    <a:cubicBezTo>
                      <a:pt x="253" y="84"/>
                      <a:pt x="253" y="84"/>
                      <a:pt x="253" y="84"/>
                    </a:cubicBezTo>
                    <a:cubicBezTo>
                      <a:pt x="252" y="84"/>
                      <a:pt x="252" y="84"/>
                      <a:pt x="252" y="84"/>
                    </a:cubicBezTo>
                    <a:cubicBezTo>
                      <a:pt x="253" y="85"/>
                      <a:pt x="253" y="85"/>
                      <a:pt x="253" y="85"/>
                    </a:cubicBezTo>
                    <a:cubicBezTo>
                      <a:pt x="252" y="85"/>
                      <a:pt x="252" y="85"/>
                      <a:pt x="252" y="85"/>
                    </a:cubicBezTo>
                    <a:cubicBezTo>
                      <a:pt x="253" y="85"/>
                      <a:pt x="253" y="85"/>
                      <a:pt x="253" y="85"/>
                    </a:cubicBezTo>
                    <a:cubicBezTo>
                      <a:pt x="253" y="85"/>
                      <a:pt x="253" y="85"/>
                      <a:pt x="253" y="85"/>
                    </a:cubicBezTo>
                    <a:cubicBezTo>
                      <a:pt x="253" y="86"/>
                      <a:pt x="253" y="86"/>
                      <a:pt x="253" y="86"/>
                    </a:cubicBezTo>
                    <a:cubicBezTo>
                      <a:pt x="253" y="87"/>
                      <a:pt x="253" y="87"/>
                      <a:pt x="253" y="87"/>
                    </a:cubicBezTo>
                    <a:cubicBezTo>
                      <a:pt x="253" y="87"/>
                      <a:pt x="253" y="87"/>
                      <a:pt x="253" y="87"/>
                    </a:cubicBezTo>
                    <a:cubicBezTo>
                      <a:pt x="253" y="87"/>
                      <a:pt x="253" y="87"/>
                      <a:pt x="253" y="87"/>
                    </a:cubicBezTo>
                    <a:cubicBezTo>
                      <a:pt x="254" y="87"/>
                      <a:pt x="254" y="87"/>
                      <a:pt x="254" y="87"/>
                    </a:cubicBezTo>
                    <a:cubicBezTo>
                      <a:pt x="254" y="88"/>
                      <a:pt x="254" y="88"/>
                      <a:pt x="254" y="88"/>
                    </a:cubicBezTo>
                    <a:cubicBezTo>
                      <a:pt x="255" y="88"/>
                      <a:pt x="255" y="88"/>
                      <a:pt x="255" y="88"/>
                    </a:cubicBezTo>
                    <a:cubicBezTo>
                      <a:pt x="255" y="88"/>
                      <a:pt x="255" y="88"/>
                      <a:pt x="255" y="88"/>
                    </a:cubicBezTo>
                    <a:cubicBezTo>
                      <a:pt x="255" y="88"/>
                      <a:pt x="255" y="88"/>
                      <a:pt x="255" y="88"/>
                    </a:cubicBezTo>
                    <a:cubicBezTo>
                      <a:pt x="254" y="87"/>
                      <a:pt x="254" y="87"/>
                      <a:pt x="254" y="87"/>
                    </a:cubicBezTo>
                    <a:cubicBezTo>
                      <a:pt x="254" y="87"/>
                      <a:pt x="254" y="87"/>
                      <a:pt x="254" y="87"/>
                    </a:cubicBezTo>
                    <a:cubicBezTo>
                      <a:pt x="255" y="87"/>
                      <a:pt x="255" y="87"/>
                      <a:pt x="255" y="87"/>
                    </a:cubicBezTo>
                    <a:cubicBezTo>
                      <a:pt x="255" y="87"/>
                      <a:pt x="255" y="87"/>
                      <a:pt x="255" y="87"/>
                    </a:cubicBezTo>
                    <a:cubicBezTo>
                      <a:pt x="256" y="87"/>
                      <a:pt x="256" y="87"/>
                      <a:pt x="256" y="87"/>
                    </a:cubicBezTo>
                    <a:cubicBezTo>
                      <a:pt x="256" y="87"/>
                      <a:pt x="256" y="87"/>
                      <a:pt x="256" y="87"/>
                    </a:cubicBezTo>
                    <a:cubicBezTo>
                      <a:pt x="256" y="87"/>
                      <a:pt x="256" y="87"/>
                      <a:pt x="256" y="87"/>
                    </a:cubicBezTo>
                    <a:cubicBezTo>
                      <a:pt x="256" y="88"/>
                      <a:pt x="256" y="88"/>
                      <a:pt x="256" y="88"/>
                    </a:cubicBezTo>
                    <a:cubicBezTo>
                      <a:pt x="256" y="88"/>
                      <a:pt x="256" y="88"/>
                      <a:pt x="256" y="88"/>
                    </a:cubicBezTo>
                    <a:cubicBezTo>
                      <a:pt x="257" y="88"/>
                      <a:pt x="257" y="88"/>
                      <a:pt x="257" y="88"/>
                    </a:cubicBezTo>
                    <a:cubicBezTo>
                      <a:pt x="256" y="89"/>
                      <a:pt x="256" y="89"/>
                      <a:pt x="256" y="89"/>
                    </a:cubicBezTo>
                    <a:cubicBezTo>
                      <a:pt x="256" y="89"/>
                      <a:pt x="256" y="89"/>
                      <a:pt x="256" y="89"/>
                    </a:cubicBezTo>
                    <a:cubicBezTo>
                      <a:pt x="256" y="89"/>
                      <a:pt x="256" y="89"/>
                      <a:pt x="256" y="89"/>
                    </a:cubicBezTo>
                    <a:cubicBezTo>
                      <a:pt x="256" y="90"/>
                      <a:pt x="256" y="90"/>
                      <a:pt x="256" y="90"/>
                    </a:cubicBezTo>
                    <a:cubicBezTo>
                      <a:pt x="256" y="90"/>
                      <a:pt x="256" y="90"/>
                      <a:pt x="256" y="90"/>
                    </a:cubicBezTo>
                    <a:cubicBezTo>
                      <a:pt x="257" y="91"/>
                      <a:pt x="257" y="91"/>
                      <a:pt x="257" y="91"/>
                    </a:cubicBezTo>
                    <a:cubicBezTo>
                      <a:pt x="257" y="92"/>
                      <a:pt x="257" y="92"/>
                      <a:pt x="257" y="92"/>
                    </a:cubicBezTo>
                    <a:cubicBezTo>
                      <a:pt x="257" y="92"/>
                      <a:pt x="257" y="92"/>
                      <a:pt x="257" y="92"/>
                    </a:cubicBezTo>
                    <a:cubicBezTo>
                      <a:pt x="257" y="92"/>
                      <a:pt x="257" y="92"/>
                      <a:pt x="257" y="92"/>
                    </a:cubicBezTo>
                    <a:cubicBezTo>
                      <a:pt x="257" y="92"/>
                      <a:pt x="257" y="92"/>
                      <a:pt x="257" y="92"/>
                    </a:cubicBezTo>
                    <a:cubicBezTo>
                      <a:pt x="258" y="91"/>
                      <a:pt x="258" y="91"/>
                      <a:pt x="258" y="91"/>
                    </a:cubicBezTo>
                    <a:cubicBezTo>
                      <a:pt x="258" y="91"/>
                      <a:pt x="258" y="91"/>
                      <a:pt x="258" y="91"/>
                    </a:cubicBezTo>
                    <a:cubicBezTo>
                      <a:pt x="258" y="91"/>
                      <a:pt x="258" y="91"/>
                      <a:pt x="258" y="91"/>
                    </a:cubicBezTo>
                    <a:cubicBezTo>
                      <a:pt x="258" y="91"/>
                      <a:pt x="258" y="91"/>
                      <a:pt x="258" y="91"/>
                    </a:cubicBezTo>
                    <a:cubicBezTo>
                      <a:pt x="258" y="92"/>
                      <a:pt x="258" y="92"/>
                      <a:pt x="258" y="92"/>
                    </a:cubicBezTo>
                    <a:cubicBezTo>
                      <a:pt x="259" y="93"/>
                      <a:pt x="259" y="93"/>
                      <a:pt x="259" y="93"/>
                    </a:cubicBezTo>
                    <a:cubicBezTo>
                      <a:pt x="260" y="94"/>
                      <a:pt x="260" y="94"/>
                      <a:pt x="260" y="94"/>
                    </a:cubicBezTo>
                    <a:cubicBezTo>
                      <a:pt x="259" y="94"/>
                      <a:pt x="259" y="94"/>
                      <a:pt x="259" y="94"/>
                    </a:cubicBezTo>
                    <a:cubicBezTo>
                      <a:pt x="259" y="95"/>
                      <a:pt x="259" y="95"/>
                      <a:pt x="259" y="95"/>
                    </a:cubicBezTo>
                    <a:cubicBezTo>
                      <a:pt x="259" y="95"/>
                      <a:pt x="259" y="95"/>
                      <a:pt x="259" y="95"/>
                    </a:cubicBezTo>
                    <a:cubicBezTo>
                      <a:pt x="258" y="94"/>
                      <a:pt x="258" y="94"/>
                      <a:pt x="258" y="94"/>
                    </a:cubicBezTo>
                    <a:cubicBezTo>
                      <a:pt x="258" y="94"/>
                      <a:pt x="258" y="94"/>
                      <a:pt x="258" y="94"/>
                    </a:cubicBezTo>
                    <a:cubicBezTo>
                      <a:pt x="258" y="94"/>
                      <a:pt x="258" y="94"/>
                      <a:pt x="258" y="94"/>
                    </a:cubicBezTo>
                    <a:cubicBezTo>
                      <a:pt x="258" y="93"/>
                      <a:pt x="258" y="93"/>
                      <a:pt x="258" y="93"/>
                    </a:cubicBezTo>
                    <a:cubicBezTo>
                      <a:pt x="258" y="93"/>
                      <a:pt x="258" y="93"/>
                      <a:pt x="258" y="93"/>
                    </a:cubicBezTo>
                    <a:cubicBezTo>
                      <a:pt x="258" y="92"/>
                      <a:pt x="258" y="92"/>
                      <a:pt x="258" y="92"/>
                    </a:cubicBezTo>
                    <a:cubicBezTo>
                      <a:pt x="258" y="93"/>
                      <a:pt x="258" y="93"/>
                      <a:pt x="258" y="93"/>
                    </a:cubicBezTo>
                    <a:cubicBezTo>
                      <a:pt x="258" y="93"/>
                      <a:pt x="258" y="93"/>
                      <a:pt x="258" y="93"/>
                    </a:cubicBezTo>
                    <a:cubicBezTo>
                      <a:pt x="258" y="93"/>
                      <a:pt x="258" y="93"/>
                      <a:pt x="258" y="93"/>
                    </a:cubicBezTo>
                    <a:cubicBezTo>
                      <a:pt x="257" y="93"/>
                      <a:pt x="257" y="93"/>
                      <a:pt x="257" y="93"/>
                    </a:cubicBezTo>
                    <a:cubicBezTo>
                      <a:pt x="257" y="94"/>
                      <a:pt x="257" y="94"/>
                      <a:pt x="257" y="94"/>
                    </a:cubicBezTo>
                    <a:cubicBezTo>
                      <a:pt x="257" y="94"/>
                      <a:pt x="257" y="94"/>
                      <a:pt x="257" y="94"/>
                    </a:cubicBezTo>
                    <a:cubicBezTo>
                      <a:pt x="258" y="94"/>
                      <a:pt x="258" y="94"/>
                      <a:pt x="258" y="94"/>
                    </a:cubicBezTo>
                    <a:cubicBezTo>
                      <a:pt x="258" y="94"/>
                      <a:pt x="258" y="94"/>
                      <a:pt x="258" y="94"/>
                    </a:cubicBezTo>
                    <a:cubicBezTo>
                      <a:pt x="257" y="95"/>
                      <a:pt x="257" y="95"/>
                      <a:pt x="257" y="95"/>
                    </a:cubicBezTo>
                    <a:cubicBezTo>
                      <a:pt x="257" y="95"/>
                      <a:pt x="257" y="95"/>
                      <a:pt x="257" y="95"/>
                    </a:cubicBezTo>
                    <a:cubicBezTo>
                      <a:pt x="257" y="96"/>
                      <a:pt x="257" y="96"/>
                      <a:pt x="257" y="96"/>
                    </a:cubicBezTo>
                    <a:cubicBezTo>
                      <a:pt x="257" y="97"/>
                      <a:pt x="257" y="97"/>
                      <a:pt x="257" y="97"/>
                    </a:cubicBezTo>
                    <a:cubicBezTo>
                      <a:pt x="258" y="97"/>
                      <a:pt x="258" y="97"/>
                      <a:pt x="258" y="97"/>
                    </a:cubicBezTo>
                    <a:cubicBezTo>
                      <a:pt x="258" y="98"/>
                      <a:pt x="258" y="98"/>
                      <a:pt x="258" y="98"/>
                    </a:cubicBezTo>
                    <a:cubicBezTo>
                      <a:pt x="259" y="99"/>
                      <a:pt x="259" y="99"/>
                      <a:pt x="259" y="99"/>
                    </a:cubicBezTo>
                    <a:cubicBezTo>
                      <a:pt x="259" y="99"/>
                      <a:pt x="259" y="99"/>
                      <a:pt x="259" y="99"/>
                    </a:cubicBezTo>
                    <a:cubicBezTo>
                      <a:pt x="260" y="100"/>
                      <a:pt x="260" y="100"/>
                      <a:pt x="260" y="100"/>
                    </a:cubicBezTo>
                    <a:cubicBezTo>
                      <a:pt x="260" y="101"/>
                      <a:pt x="260" y="101"/>
                      <a:pt x="260" y="101"/>
                    </a:cubicBezTo>
                    <a:cubicBezTo>
                      <a:pt x="260" y="101"/>
                      <a:pt x="260" y="101"/>
                      <a:pt x="260" y="101"/>
                    </a:cubicBezTo>
                    <a:cubicBezTo>
                      <a:pt x="260" y="101"/>
                      <a:pt x="260" y="101"/>
                      <a:pt x="260" y="101"/>
                    </a:cubicBezTo>
                    <a:cubicBezTo>
                      <a:pt x="259" y="102"/>
                      <a:pt x="259" y="102"/>
                      <a:pt x="259" y="102"/>
                    </a:cubicBezTo>
                    <a:cubicBezTo>
                      <a:pt x="259" y="102"/>
                      <a:pt x="259" y="102"/>
                      <a:pt x="259" y="102"/>
                    </a:cubicBezTo>
                    <a:cubicBezTo>
                      <a:pt x="258" y="102"/>
                      <a:pt x="258" y="102"/>
                      <a:pt x="258" y="102"/>
                    </a:cubicBezTo>
                    <a:cubicBezTo>
                      <a:pt x="258" y="102"/>
                      <a:pt x="258" y="102"/>
                      <a:pt x="258" y="102"/>
                    </a:cubicBezTo>
                    <a:cubicBezTo>
                      <a:pt x="258" y="102"/>
                      <a:pt x="258" y="102"/>
                      <a:pt x="258" y="102"/>
                    </a:cubicBezTo>
                    <a:cubicBezTo>
                      <a:pt x="257" y="103"/>
                      <a:pt x="257" y="103"/>
                      <a:pt x="257" y="103"/>
                    </a:cubicBezTo>
                    <a:cubicBezTo>
                      <a:pt x="257" y="104"/>
                      <a:pt x="257" y="104"/>
                      <a:pt x="257" y="104"/>
                    </a:cubicBezTo>
                    <a:cubicBezTo>
                      <a:pt x="257" y="104"/>
                      <a:pt x="257" y="104"/>
                      <a:pt x="257" y="104"/>
                    </a:cubicBezTo>
                    <a:cubicBezTo>
                      <a:pt x="257" y="104"/>
                      <a:pt x="257" y="104"/>
                      <a:pt x="257" y="104"/>
                    </a:cubicBezTo>
                    <a:cubicBezTo>
                      <a:pt x="257" y="105"/>
                      <a:pt x="257" y="105"/>
                      <a:pt x="257" y="105"/>
                    </a:cubicBezTo>
                    <a:cubicBezTo>
                      <a:pt x="258" y="106"/>
                      <a:pt x="258" y="106"/>
                      <a:pt x="258" y="106"/>
                    </a:cubicBezTo>
                    <a:cubicBezTo>
                      <a:pt x="258" y="107"/>
                      <a:pt x="258" y="107"/>
                      <a:pt x="258" y="107"/>
                    </a:cubicBezTo>
                    <a:cubicBezTo>
                      <a:pt x="258" y="107"/>
                      <a:pt x="258" y="107"/>
                      <a:pt x="258" y="107"/>
                    </a:cubicBezTo>
                    <a:cubicBezTo>
                      <a:pt x="259" y="108"/>
                      <a:pt x="259" y="108"/>
                      <a:pt x="259" y="108"/>
                    </a:cubicBezTo>
                    <a:cubicBezTo>
                      <a:pt x="259" y="108"/>
                      <a:pt x="259" y="108"/>
                      <a:pt x="259" y="108"/>
                    </a:cubicBezTo>
                    <a:cubicBezTo>
                      <a:pt x="259" y="108"/>
                      <a:pt x="259" y="108"/>
                      <a:pt x="259" y="108"/>
                    </a:cubicBezTo>
                    <a:cubicBezTo>
                      <a:pt x="258" y="108"/>
                      <a:pt x="258" y="108"/>
                      <a:pt x="258" y="108"/>
                    </a:cubicBezTo>
                    <a:cubicBezTo>
                      <a:pt x="258" y="108"/>
                      <a:pt x="258" y="108"/>
                      <a:pt x="258" y="108"/>
                    </a:cubicBezTo>
                    <a:cubicBezTo>
                      <a:pt x="258" y="108"/>
                      <a:pt x="258" y="108"/>
                      <a:pt x="258" y="108"/>
                    </a:cubicBezTo>
                    <a:cubicBezTo>
                      <a:pt x="257" y="108"/>
                      <a:pt x="257" y="108"/>
                      <a:pt x="257" y="108"/>
                    </a:cubicBezTo>
                    <a:cubicBezTo>
                      <a:pt x="257" y="109"/>
                      <a:pt x="257" y="109"/>
                      <a:pt x="257" y="109"/>
                    </a:cubicBezTo>
                    <a:cubicBezTo>
                      <a:pt x="256" y="109"/>
                      <a:pt x="256" y="109"/>
                      <a:pt x="256" y="109"/>
                    </a:cubicBezTo>
                    <a:cubicBezTo>
                      <a:pt x="256" y="109"/>
                      <a:pt x="256" y="109"/>
                      <a:pt x="256" y="109"/>
                    </a:cubicBezTo>
                    <a:cubicBezTo>
                      <a:pt x="256" y="109"/>
                      <a:pt x="256" y="109"/>
                      <a:pt x="256" y="109"/>
                    </a:cubicBezTo>
                    <a:cubicBezTo>
                      <a:pt x="257" y="109"/>
                      <a:pt x="257" y="109"/>
                      <a:pt x="257" y="109"/>
                    </a:cubicBezTo>
                    <a:cubicBezTo>
                      <a:pt x="257" y="110"/>
                      <a:pt x="257" y="110"/>
                      <a:pt x="257" y="110"/>
                    </a:cubicBezTo>
                    <a:cubicBezTo>
                      <a:pt x="257" y="110"/>
                      <a:pt x="257" y="110"/>
                      <a:pt x="257" y="110"/>
                    </a:cubicBezTo>
                    <a:cubicBezTo>
                      <a:pt x="257" y="110"/>
                      <a:pt x="257" y="110"/>
                      <a:pt x="257" y="110"/>
                    </a:cubicBezTo>
                    <a:cubicBezTo>
                      <a:pt x="257" y="111"/>
                      <a:pt x="257" y="111"/>
                      <a:pt x="257" y="111"/>
                    </a:cubicBezTo>
                    <a:cubicBezTo>
                      <a:pt x="257" y="110"/>
                      <a:pt x="257" y="110"/>
                      <a:pt x="257" y="110"/>
                    </a:cubicBezTo>
                    <a:cubicBezTo>
                      <a:pt x="257" y="111"/>
                      <a:pt x="257" y="111"/>
                      <a:pt x="257" y="111"/>
                    </a:cubicBezTo>
                    <a:cubicBezTo>
                      <a:pt x="257" y="111"/>
                      <a:pt x="257" y="111"/>
                      <a:pt x="257" y="111"/>
                    </a:cubicBezTo>
                    <a:cubicBezTo>
                      <a:pt x="257" y="111"/>
                      <a:pt x="257" y="111"/>
                      <a:pt x="257" y="111"/>
                    </a:cubicBezTo>
                    <a:cubicBezTo>
                      <a:pt x="257" y="111"/>
                      <a:pt x="257" y="111"/>
                      <a:pt x="257" y="111"/>
                    </a:cubicBezTo>
                    <a:cubicBezTo>
                      <a:pt x="258" y="112"/>
                      <a:pt x="258" y="112"/>
                      <a:pt x="258" y="112"/>
                    </a:cubicBezTo>
                    <a:cubicBezTo>
                      <a:pt x="257" y="112"/>
                      <a:pt x="257" y="112"/>
                      <a:pt x="257" y="112"/>
                    </a:cubicBezTo>
                    <a:cubicBezTo>
                      <a:pt x="257" y="113"/>
                      <a:pt x="257" y="113"/>
                      <a:pt x="257" y="113"/>
                    </a:cubicBezTo>
                    <a:cubicBezTo>
                      <a:pt x="258" y="113"/>
                      <a:pt x="258" y="113"/>
                      <a:pt x="258" y="113"/>
                    </a:cubicBezTo>
                    <a:cubicBezTo>
                      <a:pt x="257" y="114"/>
                      <a:pt x="257" y="114"/>
                      <a:pt x="257" y="114"/>
                    </a:cubicBezTo>
                    <a:cubicBezTo>
                      <a:pt x="257" y="114"/>
                      <a:pt x="257" y="114"/>
                      <a:pt x="257" y="114"/>
                    </a:cubicBezTo>
                    <a:cubicBezTo>
                      <a:pt x="257" y="114"/>
                      <a:pt x="257" y="114"/>
                      <a:pt x="257" y="114"/>
                    </a:cubicBezTo>
                    <a:cubicBezTo>
                      <a:pt x="257" y="115"/>
                      <a:pt x="257" y="115"/>
                      <a:pt x="257" y="115"/>
                    </a:cubicBezTo>
                    <a:cubicBezTo>
                      <a:pt x="257" y="115"/>
                      <a:pt x="257" y="115"/>
                      <a:pt x="257" y="115"/>
                    </a:cubicBezTo>
                    <a:cubicBezTo>
                      <a:pt x="257" y="116"/>
                      <a:pt x="257" y="116"/>
                      <a:pt x="257" y="116"/>
                    </a:cubicBezTo>
                    <a:cubicBezTo>
                      <a:pt x="257" y="116"/>
                      <a:pt x="257" y="116"/>
                      <a:pt x="257" y="116"/>
                    </a:cubicBezTo>
                    <a:cubicBezTo>
                      <a:pt x="256" y="117"/>
                      <a:pt x="256" y="117"/>
                      <a:pt x="256" y="117"/>
                    </a:cubicBezTo>
                    <a:cubicBezTo>
                      <a:pt x="256" y="118"/>
                      <a:pt x="256" y="118"/>
                      <a:pt x="256" y="118"/>
                    </a:cubicBezTo>
                    <a:cubicBezTo>
                      <a:pt x="256" y="117"/>
                      <a:pt x="256" y="117"/>
                      <a:pt x="256" y="117"/>
                    </a:cubicBezTo>
                    <a:cubicBezTo>
                      <a:pt x="256" y="117"/>
                      <a:pt x="256" y="117"/>
                      <a:pt x="256" y="117"/>
                    </a:cubicBezTo>
                    <a:cubicBezTo>
                      <a:pt x="256" y="116"/>
                      <a:pt x="256" y="116"/>
                      <a:pt x="256" y="116"/>
                    </a:cubicBezTo>
                    <a:cubicBezTo>
                      <a:pt x="256" y="116"/>
                      <a:pt x="256" y="116"/>
                      <a:pt x="256" y="116"/>
                    </a:cubicBezTo>
                    <a:cubicBezTo>
                      <a:pt x="255" y="116"/>
                      <a:pt x="255" y="116"/>
                      <a:pt x="255" y="116"/>
                    </a:cubicBezTo>
                    <a:cubicBezTo>
                      <a:pt x="254" y="115"/>
                      <a:pt x="254" y="115"/>
                      <a:pt x="254" y="115"/>
                    </a:cubicBezTo>
                    <a:cubicBezTo>
                      <a:pt x="254" y="115"/>
                      <a:pt x="254" y="115"/>
                      <a:pt x="254" y="115"/>
                    </a:cubicBezTo>
                    <a:cubicBezTo>
                      <a:pt x="254" y="113"/>
                      <a:pt x="254" y="113"/>
                      <a:pt x="254" y="113"/>
                    </a:cubicBezTo>
                    <a:cubicBezTo>
                      <a:pt x="253" y="112"/>
                      <a:pt x="253" y="112"/>
                      <a:pt x="253" y="112"/>
                    </a:cubicBezTo>
                    <a:cubicBezTo>
                      <a:pt x="253" y="112"/>
                      <a:pt x="253" y="112"/>
                      <a:pt x="253" y="112"/>
                    </a:cubicBezTo>
                    <a:cubicBezTo>
                      <a:pt x="254" y="112"/>
                      <a:pt x="254" y="112"/>
                      <a:pt x="254" y="112"/>
                    </a:cubicBezTo>
                    <a:cubicBezTo>
                      <a:pt x="254" y="112"/>
                      <a:pt x="254" y="112"/>
                      <a:pt x="254" y="112"/>
                    </a:cubicBezTo>
                    <a:cubicBezTo>
                      <a:pt x="253" y="112"/>
                      <a:pt x="253" y="112"/>
                      <a:pt x="253" y="112"/>
                    </a:cubicBezTo>
                    <a:cubicBezTo>
                      <a:pt x="253" y="112"/>
                      <a:pt x="253" y="112"/>
                      <a:pt x="253" y="112"/>
                    </a:cubicBezTo>
                    <a:cubicBezTo>
                      <a:pt x="252" y="111"/>
                      <a:pt x="252" y="111"/>
                      <a:pt x="252" y="111"/>
                    </a:cubicBezTo>
                    <a:cubicBezTo>
                      <a:pt x="251" y="108"/>
                      <a:pt x="251" y="108"/>
                      <a:pt x="251" y="108"/>
                    </a:cubicBezTo>
                    <a:cubicBezTo>
                      <a:pt x="249" y="107"/>
                      <a:pt x="249" y="107"/>
                      <a:pt x="249" y="107"/>
                    </a:cubicBezTo>
                    <a:cubicBezTo>
                      <a:pt x="249" y="106"/>
                      <a:pt x="249" y="106"/>
                      <a:pt x="249" y="106"/>
                    </a:cubicBezTo>
                    <a:cubicBezTo>
                      <a:pt x="249" y="105"/>
                      <a:pt x="249" y="105"/>
                      <a:pt x="249" y="105"/>
                    </a:cubicBezTo>
                    <a:cubicBezTo>
                      <a:pt x="247" y="104"/>
                      <a:pt x="247" y="104"/>
                      <a:pt x="247" y="104"/>
                    </a:cubicBezTo>
                    <a:cubicBezTo>
                      <a:pt x="246" y="101"/>
                      <a:pt x="246" y="101"/>
                      <a:pt x="246" y="101"/>
                    </a:cubicBezTo>
                    <a:cubicBezTo>
                      <a:pt x="245" y="99"/>
                      <a:pt x="245" y="99"/>
                      <a:pt x="245" y="99"/>
                    </a:cubicBezTo>
                    <a:cubicBezTo>
                      <a:pt x="245" y="99"/>
                      <a:pt x="245" y="99"/>
                      <a:pt x="245" y="99"/>
                    </a:cubicBezTo>
                    <a:cubicBezTo>
                      <a:pt x="245" y="98"/>
                      <a:pt x="245" y="98"/>
                      <a:pt x="245" y="98"/>
                    </a:cubicBezTo>
                    <a:cubicBezTo>
                      <a:pt x="245" y="96"/>
                      <a:pt x="245" y="96"/>
                      <a:pt x="245" y="96"/>
                    </a:cubicBezTo>
                    <a:cubicBezTo>
                      <a:pt x="244" y="95"/>
                      <a:pt x="244" y="95"/>
                      <a:pt x="244" y="95"/>
                    </a:cubicBezTo>
                    <a:cubicBezTo>
                      <a:pt x="244" y="95"/>
                      <a:pt x="244" y="95"/>
                      <a:pt x="244" y="95"/>
                    </a:cubicBezTo>
                    <a:cubicBezTo>
                      <a:pt x="245" y="94"/>
                      <a:pt x="245" y="94"/>
                      <a:pt x="245" y="94"/>
                    </a:cubicBezTo>
                    <a:cubicBezTo>
                      <a:pt x="245" y="93"/>
                      <a:pt x="245" y="93"/>
                      <a:pt x="245" y="93"/>
                    </a:cubicBezTo>
                    <a:cubicBezTo>
                      <a:pt x="245" y="93"/>
                      <a:pt x="245" y="93"/>
                      <a:pt x="245" y="93"/>
                    </a:cubicBezTo>
                    <a:cubicBezTo>
                      <a:pt x="245" y="93"/>
                      <a:pt x="245" y="93"/>
                      <a:pt x="245" y="93"/>
                    </a:cubicBezTo>
                    <a:cubicBezTo>
                      <a:pt x="245" y="93"/>
                      <a:pt x="245" y="93"/>
                      <a:pt x="245" y="93"/>
                    </a:cubicBezTo>
                    <a:cubicBezTo>
                      <a:pt x="245" y="92"/>
                      <a:pt x="245" y="92"/>
                      <a:pt x="245" y="92"/>
                    </a:cubicBezTo>
                    <a:cubicBezTo>
                      <a:pt x="244" y="91"/>
                      <a:pt x="244" y="91"/>
                      <a:pt x="244" y="91"/>
                    </a:cubicBezTo>
                    <a:cubicBezTo>
                      <a:pt x="244" y="91"/>
                      <a:pt x="244" y="91"/>
                      <a:pt x="244" y="91"/>
                    </a:cubicBezTo>
                    <a:cubicBezTo>
                      <a:pt x="244" y="90"/>
                      <a:pt x="244" y="90"/>
                      <a:pt x="244" y="90"/>
                    </a:cubicBezTo>
                    <a:cubicBezTo>
                      <a:pt x="244" y="90"/>
                      <a:pt x="244" y="90"/>
                      <a:pt x="244" y="90"/>
                    </a:cubicBezTo>
                    <a:cubicBezTo>
                      <a:pt x="245" y="90"/>
                      <a:pt x="245" y="90"/>
                      <a:pt x="245" y="90"/>
                    </a:cubicBezTo>
                    <a:cubicBezTo>
                      <a:pt x="246" y="90"/>
                      <a:pt x="246" y="90"/>
                      <a:pt x="246" y="90"/>
                    </a:cubicBezTo>
                    <a:cubicBezTo>
                      <a:pt x="245" y="89"/>
                      <a:pt x="245" y="89"/>
                      <a:pt x="245" y="89"/>
                    </a:cubicBezTo>
                    <a:cubicBezTo>
                      <a:pt x="245" y="89"/>
                      <a:pt x="245" y="89"/>
                      <a:pt x="245" y="89"/>
                    </a:cubicBezTo>
                    <a:cubicBezTo>
                      <a:pt x="246" y="89"/>
                      <a:pt x="246" y="89"/>
                      <a:pt x="246" y="89"/>
                    </a:cubicBezTo>
                    <a:cubicBezTo>
                      <a:pt x="247" y="89"/>
                      <a:pt x="247" y="89"/>
                      <a:pt x="247" y="89"/>
                    </a:cubicBezTo>
                    <a:cubicBezTo>
                      <a:pt x="246" y="88"/>
                      <a:pt x="246" y="88"/>
                      <a:pt x="246" y="88"/>
                    </a:cubicBezTo>
                    <a:cubicBezTo>
                      <a:pt x="247" y="87"/>
                      <a:pt x="247" y="87"/>
                      <a:pt x="247" y="87"/>
                    </a:cubicBezTo>
                    <a:cubicBezTo>
                      <a:pt x="247" y="86"/>
                      <a:pt x="247" y="86"/>
                      <a:pt x="247" y="86"/>
                    </a:cubicBezTo>
                    <a:cubicBezTo>
                      <a:pt x="247" y="85"/>
                      <a:pt x="247" y="85"/>
                      <a:pt x="247" y="85"/>
                    </a:cubicBezTo>
                    <a:cubicBezTo>
                      <a:pt x="246" y="85"/>
                      <a:pt x="246" y="85"/>
                      <a:pt x="246" y="85"/>
                    </a:cubicBezTo>
                    <a:cubicBezTo>
                      <a:pt x="247" y="84"/>
                      <a:pt x="247" y="84"/>
                      <a:pt x="247" y="84"/>
                    </a:cubicBezTo>
                    <a:cubicBezTo>
                      <a:pt x="247" y="84"/>
                      <a:pt x="247" y="84"/>
                      <a:pt x="247" y="84"/>
                    </a:cubicBezTo>
                    <a:cubicBezTo>
                      <a:pt x="247" y="84"/>
                      <a:pt x="247" y="84"/>
                      <a:pt x="247" y="84"/>
                    </a:cubicBezTo>
                    <a:cubicBezTo>
                      <a:pt x="247" y="83"/>
                      <a:pt x="247" y="83"/>
                      <a:pt x="247" y="83"/>
                    </a:cubicBezTo>
                    <a:cubicBezTo>
                      <a:pt x="247" y="83"/>
                      <a:pt x="247" y="83"/>
                      <a:pt x="247" y="83"/>
                    </a:cubicBezTo>
                    <a:cubicBezTo>
                      <a:pt x="247" y="83"/>
                      <a:pt x="247" y="83"/>
                      <a:pt x="247" y="83"/>
                    </a:cubicBezTo>
                    <a:cubicBezTo>
                      <a:pt x="247" y="82"/>
                      <a:pt x="247" y="82"/>
                      <a:pt x="247" y="82"/>
                    </a:cubicBezTo>
                    <a:cubicBezTo>
                      <a:pt x="247" y="82"/>
                      <a:pt x="247" y="82"/>
                      <a:pt x="247" y="82"/>
                    </a:cubicBezTo>
                    <a:cubicBezTo>
                      <a:pt x="247" y="81"/>
                      <a:pt x="247" y="81"/>
                      <a:pt x="247" y="81"/>
                    </a:cubicBezTo>
                    <a:cubicBezTo>
                      <a:pt x="247" y="81"/>
                      <a:pt x="247" y="81"/>
                      <a:pt x="247" y="81"/>
                    </a:cubicBezTo>
                    <a:cubicBezTo>
                      <a:pt x="247" y="81"/>
                      <a:pt x="247" y="81"/>
                      <a:pt x="247" y="81"/>
                    </a:cubicBezTo>
                    <a:cubicBezTo>
                      <a:pt x="247" y="81"/>
                      <a:pt x="247" y="81"/>
                      <a:pt x="247" y="81"/>
                    </a:cubicBezTo>
                    <a:cubicBezTo>
                      <a:pt x="247" y="80"/>
                      <a:pt x="247" y="80"/>
                      <a:pt x="247" y="80"/>
                    </a:cubicBezTo>
                    <a:cubicBezTo>
                      <a:pt x="247" y="80"/>
                      <a:pt x="247" y="80"/>
                      <a:pt x="247" y="80"/>
                    </a:cubicBezTo>
                    <a:cubicBezTo>
                      <a:pt x="247" y="79"/>
                      <a:pt x="247" y="79"/>
                      <a:pt x="247" y="79"/>
                    </a:cubicBezTo>
                    <a:cubicBezTo>
                      <a:pt x="247" y="79"/>
                      <a:pt x="247" y="79"/>
                      <a:pt x="247" y="79"/>
                    </a:cubicBezTo>
                    <a:cubicBezTo>
                      <a:pt x="247" y="78"/>
                      <a:pt x="247" y="78"/>
                      <a:pt x="247" y="78"/>
                    </a:cubicBezTo>
                    <a:cubicBezTo>
                      <a:pt x="247" y="78"/>
                      <a:pt x="247" y="78"/>
                      <a:pt x="247" y="78"/>
                    </a:cubicBezTo>
                    <a:cubicBezTo>
                      <a:pt x="247" y="77"/>
                      <a:pt x="247" y="77"/>
                      <a:pt x="247" y="77"/>
                    </a:cubicBezTo>
                    <a:cubicBezTo>
                      <a:pt x="247" y="77"/>
                      <a:pt x="247" y="77"/>
                      <a:pt x="247" y="77"/>
                    </a:cubicBezTo>
                    <a:cubicBezTo>
                      <a:pt x="247" y="77"/>
                      <a:pt x="247" y="77"/>
                      <a:pt x="247" y="77"/>
                    </a:cubicBezTo>
                    <a:cubicBezTo>
                      <a:pt x="247" y="76"/>
                      <a:pt x="247" y="76"/>
                      <a:pt x="247" y="76"/>
                    </a:cubicBezTo>
                    <a:cubicBezTo>
                      <a:pt x="247" y="76"/>
                      <a:pt x="247" y="76"/>
                      <a:pt x="247" y="76"/>
                    </a:cubicBezTo>
                    <a:cubicBezTo>
                      <a:pt x="248" y="76"/>
                      <a:pt x="248" y="76"/>
                      <a:pt x="248" y="76"/>
                    </a:cubicBezTo>
                    <a:cubicBezTo>
                      <a:pt x="248" y="76"/>
                      <a:pt x="248" y="76"/>
                      <a:pt x="248" y="76"/>
                    </a:cubicBezTo>
                    <a:cubicBezTo>
                      <a:pt x="248" y="75"/>
                      <a:pt x="248" y="75"/>
                      <a:pt x="248" y="75"/>
                    </a:cubicBezTo>
                    <a:cubicBezTo>
                      <a:pt x="248" y="75"/>
                      <a:pt x="248" y="75"/>
                      <a:pt x="248" y="75"/>
                    </a:cubicBezTo>
                    <a:cubicBezTo>
                      <a:pt x="249" y="74"/>
                      <a:pt x="249" y="74"/>
                      <a:pt x="249" y="74"/>
                    </a:cubicBezTo>
                    <a:cubicBezTo>
                      <a:pt x="249" y="74"/>
                      <a:pt x="249" y="74"/>
                      <a:pt x="249" y="74"/>
                    </a:cubicBezTo>
                    <a:cubicBezTo>
                      <a:pt x="249" y="74"/>
                      <a:pt x="249" y="74"/>
                      <a:pt x="249" y="74"/>
                    </a:cubicBezTo>
                    <a:cubicBezTo>
                      <a:pt x="249" y="74"/>
                      <a:pt x="249" y="74"/>
                      <a:pt x="249" y="74"/>
                    </a:cubicBezTo>
                    <a:cubicBezTo>
                      <a:pt x="250" y="74"/>
                      <a:pt x="250" y="74"/>
                      <a:pt x="250" y="74"/>
                    </a:cubicBezTo>
                    <a:cubicBezTo>
                      <a:pt x="249" y="74"/>
                      <a:pt x="249" y="74"/>
                      <a:pt x="249" y="74"/>
                    </a:cubicBezTo>
                    <a:cubicBezTo>
                      <a:pt x="249" y="74"/>
                      <a:pt x="249" y="74"/>
                      <a:pt x="249" y="74"/>
                    </a:cubicBezTo>
                    <a:cubicBezTo>
                      <a:pt x="249" y="74"/>
                      <a:pt x="249" y="74"/>
                      <a:pt x="249" y="74"/>
                    </a:cubicBezTo>
                    <a:cubicBezTo>
                      <a:pt x="248" y="74"/>
                      <a:pt x="248" y="74"/>
                      <a:pt x="248" y="74"/>
                    </a:cubicBezTo>
                    <a:cubicBezTo>
                      <a:pt x="248" y="73"/>
                      <a:pt x="248" y="73"/>
                      <a:pt x="248" y="73"/>
                    </a:cubicBezTo>
                    <a:cubicBezTo>
                      <a:pt x="249" y="72"/>
                      <a:pt x="249" y="72"/>
                      <a:pt x="249" y="72"/>
                    </a:cubicBezTo>
                    <a:cubicBezTo>
                      <a:pt x="249" y="72"/>
                      <a:pt x="249" y="72"/>
                      <a:pt x="249" y="72"/>
                    </a:cubicBezTo>
                    <a:cubicBezTo>
                      <a:pt x="248" y="71"/>
                      <a:pt x="248" y="71"/>
                      <a:pt x="248" y="71"/>
                    </a:cubicBezTo>
                    <a:cubicBezTo>
                      <a:pt x="248" y="71"/>
                      <a:pt x="248" y="71"/>
                      <a:pt x="248" y="71"/>
                    </a:cubicBezTo>
                    <a:cubicBezTo>
                      <a:pt x="248" y="72"/>
                      <a:pt x="248" y="72"/>
                      <a:pt x="248" y="72"/>
                    </a:cubicBezTo>
                    <a:cubicBezTo>
                      <a:pt x="248" y="72"/>
                      <a:pt x="248" y="72"/>
                      <a:pt x="248" y="72"/>
                    </a:cubicBezTo>
                    <a:cubicBezTo>
                      <a:pt x="248" y="71"/>
                      <a:pt x="248" y="71"/>
                      <a:pt x="248" y="71"/>
                    </a:cubicBezTo>
                    <a:cubicBezTo>
                      <a:pt x="248" y="70"/>
                      <a:pt x="248" y="70"/>
                      <a:pt x="248" y="70"/>
                    </a:cubicBezTo>
                    <a:cubicBezTo>
                      <a:pt x="248" y="70"/>
                      <a:pt x="248" y="70"/>
                      <a:pt x="248" y="70"/>
                    </a:cubicBezTo>
                    <a:cubicBezTo>
                      <a:pt x="248" y="70"/>
                      <a:pt x="248" y="70"/>
                      <a:pt x="248" y="70"/>
                    </a:cubicBezTo>
                    <a:cubicBezTo>
                      <a:pt x="247" y="69"/>
                      <a:pt x="247" y="69"/>
                      <a:pt x="247" y="69"/>
                    </a:cubicBezTo>
                    <a:cubicBezTo>
                      <a:pt x="248" y="69"/>
                      <a:pt x="248" y="69"/>
                      <a:pt x="248" y="69"/>
                    </a:cubicBezTo>
                    <a:cubicBezTo>
                      <a:pt x="247" y="69"/>
                      <a:pt x="247" y="69"/>
                      <a:pt x="247" y="69"/>
                    </a:cubicBezTo>
                    <a:cubicBezTo>
                      <a:pt x="247" y="69"/>
                      <a:pt x="247" y="69"/>
                      <a:pt x="247" y="69"/>
                    </a:cubicBezTo>
                    <a:cubicBezTo>
                      <a:pt x="247" y="68"/>
                      <a:pt x="247" y="68"/>
                      <a:pt x="247" y="68"/>
                    </a:cubicBezTo>
                    <a:cubicBezTo>
                      <a:pt x="247" y="68"/>
                      <a:pt x="247" y="68"/>
                      <a:pt x="247" y="68"/>
                    </a:cubicBezTo>
                    <a:cubicBezTo>
                      <a:pt x="247" y="68"/>
                      <a:pt x="247" y="68"/>
                      <a:pt x="247" y="68"/>
                    </a:cubicBezTo>
                    <a:cubicBezTo>
                      <a:pt x="247" y="68"/>
                      <a:pt x="247" y="68"/>
                      <a:pt x="247" y="68"/>
                    </a:cubicBezTo>
                    <a:cubicBezTo>
                      <a:pt x="246" y="67"/>
                      <a:pt x="246" y="67"/>
                      <a:pt x="246" y="67"/>
                    </a:cubicBezTo>
                    <a:cubicBezTo>
                      <a:pt x="246" y="67"/>
                      <a:pt x="246" y="67"/>
                      <a:pt x="246" y="67"/>
                    </a:cubicBezTo>
                    <a:cubicBezTo>
                      <a:pt x="247" y="66"/>
                      <a:pt x="247" y="66"/>
                      <a:pt x="247" y="66"/>
                    </a:cubicBezTo>
                    <a:cubicBezTo>
                      <a:pt x="247" y="66"/>
                      <a:pt x="247" y="66"/>
                      <a:pt x="247" y="66"/>
                    </a:cubicBezTo>
                    <a:cubicBezTo>
                      <a:pt x="248" y="66"/>
                      <a:pt x="248" y="66"/>
                      <a:pt x="248" y="66"/>
                    </a:cubicBezTo>
                    <a:cubicBezTo>
                      <a:pt x="248" y="66"/>
                      <a:pt x="248" y="66"/>
                      <a:pt x="248" y="66"/>
                    </a:cubicBezTo>
                    <a:cubicBezTo>
                      <a:pt x="248" y="66"/>
                      <a:pt x="248" y="66"/>
                      <a:pt x="248" y="66"/>
                    </a:cubicBezTo>
                    <a:cubicBezTo>
                      <a:pt x="248" y="66"/>
                      <a:pt x="248" y="66"/>
                      <a:pt x="248" y="66"/>
                    </a:cubicBezTo>
                    <a:cubicBezTo>
                      <a:pt x="248" y="66"/>
                      <a:pt x="248" y="66"/>
                      <a:pt x="248" y="66"/>
                    </a:cubicBezTo>
                    <a:cubicBezTo>
                      <a:pt x="247" y="65"/>
                      <a:pt x="247" y="65"/>
                      <a:pt x="247" y="65"/>
                    </a:cubicBezTo>
                    <a:cubicBezTo>
                      <a:pt x="247" y="65"/>
                      <a:pt x="247" y="65"/>
                      <a:pt x="247" y="65"/>
                    </a:cubicBezTo>
                    <a:cubicBezTo>
                      <a:pt x="246" y="65"/>
                      <a:pt x="246" y="65"/>
                      <a:pt x="246" y="65"/>
                    </a:cubicBezTo>
                    <a:cubicBezTo>
                      <a:pt x="246" y="65"/>
                      <a:pt x="246" y="65"/>
                      <a:pt x="246" y="65"/>
                    </a:cubicBezTo>
                    <a:cubicBezTo>
                      <a:pt x="245" y="65"/>
                      <a:pt x="245" y="65"/>
                      <a:pt x="245" y="65"/>
                    </a:cubicBezTo>
                    <a:cubicBezTo>
                      <a:pt x="245" y="66"/>
                      <a:pt x="245" y="66"/>
                      <a:pt x="245" y="66"/>
                    </a:cubicBezTo>
                    <a:cubicBezTo>
                      <a:pt x="245" y="66"/>
                      <a:pt x="245" y="66"/>
                      <a:pt x="245" y="66"/>
                    </a:cubicBezTo>
                    <a:cubicBezTo>
                      <a:pt x="244" y="66"/>
                      <a:pt x="244" y="66"/>
                      <a:pt x="244" y="66"/>
                    </a:cubicBezTo>
                    <a:cubicBezTo>
                      <a:pt x="244" y="66"/>
                      <a:pt x="244" y="66"/>
                      <a:pt x="244" y="66"/>
                    </a:cubicBezTo>
                    <a:cubicBezTo>
                      <a:pt x="244" y="67"/>
                      <a:pt x="244" y="67"/>
                      <a:pt x="244" y="67"/>
                    </a:cubicBezTo>
                    <a:cubicBezTo>
                      <a:pt x="245" y="67"/>
                      <a:pt x="245" y="67"/>
                      <a:pt x="245" y="67"/>
                    </a:cubicBezTo>
                    <a:cubicBezTo>
                      <a:pt x="245" y="67"/>
                      <a:pt x="245" y="67"/>
                      <a:pt x="245" y="67"/>
                    </a:cubicBezTo>
                    <a:cubicBezTo>
                      <a:pt x="245" y="68"/>
                      <a:pt x="245" y="68"/>
                      <a:pt x="245" y="68"/>
                    </a:cubicBezTo>
                    <a:cubicBezTo>
                      <a:pt x="245" y="68"/>
                      <a:pt x="245" y="68"/>
                      <a:pt x="245" y="68"/>
                    </a:cubicBezTo>
                    <a:cubicBezTo>
                      <a:pt x="245" y="69"/>
                      <a:pt x="245" y="69"/>
                      <a:pt x="245" y="69"/>
                    </a:cubicBezTo>
                    <a:cubicBezTo>
                      <a:pt x="245" y="69"/>
                      <a:pt x="245" y="69"/>
                      <a:pt x="245" y="69"/>
                    </a:cubicBezTo>
                    <a:cubicBezTo>
                      <a:pt x="245" y="69"/>
                      <a:pt x="245" y="69"/>
                      <a:pt x="245" y="69"/>
                    </a:cubicBezTo>
                    <a:cubicBezTo>
                      <a:pt x="246" y="70"/>
                      <a:pt x="246" y="70"/>
                      <a:pt x="246" y="70"/>
                    </a:cubicBezTo>
                    <a:cubicBezTo>
                      <a:pt x="246" y="70"/>
                      <a:pt x="246" y="70"/>
                      <a:pt x="246" y="70"/>
                    </a:cubicBezTo>
                    <a:cubicBezTo>
                      <a:pt x="246" y="71"/>
                      <a:pt x="246" y="71"/>
                      <a:pt x="246" y="71"/>
                    </a:cubicBezTo>
                    <a:cubicBezTo>
                      <a:pt x="246" y="71"/>
                      <a:pt x="246" y="71"/>
                      <a:pt x="246" y="71"/>
                    </a:cubicBezTo>
                    <a:cubicBezTo>
                      <a:pt x="246" y="71"/>
                      <a:pt x="246" y="71"/>
                      <a:pt x="246" y="71"/>
                    </a:cubicBezTo>
                    <a:cubicBezTo>
                      <a:pt x="246" y="71"/>
                      <a:pt x="246" y="71"/>
                      <a:pt x="246" y="71"/>
                    </a:cubicBezTo>
                    <a:cubicBezTo>
                      <a:pt x="246" y="70"/>
                      <a:pt x="246" y="70"/>
                      <a:pt x="246" y="70"/>
                    </a:cubicBezTo>
                    <a:cubicBezTo>
                      <a:pt x="245" y="71"/>
                      <a:pt x="245" y="71"/>
                      <a:pt x="245" y="71"/>
                    </a:cubicBezTo>
                    <a:cubicBezTo>
                      <a:pt x="245" y="71"/>
                      <a:pt x="245" y="71"/>
                      <a:pt x="245" y="71"/>
                    </a:cubicBezTo>
                    <a:cubicBezTo>
                      <a:pt x="245" y="71"/>
                      <a:pt x="245" y="71"/>
                      <a:pt x="245" y="71"/>
                    </a:cubicBezTo>
                    <a:cubicBezTo>
                      <a:pt x="245" y="72"/>
                      <a:pt x="245" y="72"/>
                      <a:pt x="245" y="72"/>
                    </a:cubicBezTo>
                    <a:cubicBezTo>
                      <a:pt x="245" y="72"/>
                      <a:pt x="245" y="72"/>
                      <a:pt x="245" y="72"/>
                    </a:cubicBezTo>
                    <a:cubicBezTo>
                      <a:pt x="245" y="72"/>
                      <a:pt x="245" y="72"/>
                      <a:pt x="245" y="72"/>
                    </a:cubicBezTo>
                    <a:cubicBezTo>
                      <a:pt x="245" y="73"/>
                      <a:pt x="245" y="73"/>
                      <a:pt x="245" y="73"/>
                    </a:cubicBezTo>
                    <a:cubicBezTo>
                      <a:pt x="245" y="73"/>
                      <a:pt x="245" y="73"/>
                      <a:pt x="245" y="73"/>
                    </a:cubicBezTo>
                    <a:cubicBezTo>
                      <a:pt x="245" y="73"/>
                      <a:pt x="245" y="73"/>
                      <a:pt x="245" y="73"/>
                    </a:cubicBezTo>
                    <a:cubicBezTo>
                      <a:pt x="244" y="73"/>
                      <a:pt x="244" y="73"/>
                      <a:pt x="244" y="73"/>
                    </a:cubicBezTo>
                    <a:cubicBezTo>
                      <a:pt x="245" y="74"/>
                      <a:pt x="245" y="74"/>
                      <a:pt x="245" y="74"/>
                    </a:cubicBezTo>
                    <a:cubicBezTo>
                      <a:pt x="244" y="74"/>
                      <a:pt x="244" y="74"/>
                      <a:pt x="244" y="74"/>
                    </a:cubicBezTo>
                    <a:cubicBezTo>
                      <a:pt x="244" y="75"/>
                      <a:pt x="244" y="75"/>
                      <a:pt x="244" y="75"/>
                    </a:cubicBezTo>
                    <a:cubicBezTo>
                      <a:pt x="244" y="75"/>
                      <a:pt x="244" y="75"/>
                      <a:pt x="244" y="75"/>
                    </a:cubicBezTo>
                    <a:cubicBezTo>
                      <a:pt x="244" y="76"/>
                      <a:pt x="244" y="76"/>
                      <a:pt x="244" y="76"/>
                    </a:cubicBezTo>
                    <a:cubicBezTo>
                      <a:pt x="244" y="76"/>
                      <a:pt x="244" y="76"/>
                      <a:pt x="244" y="76"/>
                    </a:cubicBezTo>
                    <a:cubicBezTo>
                      <a:pt x="244" y="76"/>
                      <a:pt x="244" y="76"/>
                      <a:pt x="244" y="76"/>
                    </a:cubicBezTo>
                    <a:cubicBezTo>
                      <a:pt x="244" y="76"/>
                      <a:pt x="244" y="76"/>
                      <a:pt x="244" y="76"/>
                    </a:cubicBezTo>
                    <a:cubicBezTo>
                      <a:pt x="243" y="76"/>
                      <a:pt x="243" y="76"/>
                      <a:pt x="243" y="76"/>
                    </a:cubicBezTo>
                    <a:cubicBezTo>
                      <a:pt x="244" y="75"/>
                      <a:pt x="244" y="75"/>
                      <a:pt x="244" y="75"/>
                    </a:cubicBezTo>
                    <a:cubicBezTo>
                      <a:pt x="243" y="75"/>
                      <a:pt x="243" y="75"/>
                      <a:pt x="243" y="75"/>
                    </a:cubicBezTo>
                    <a:cubicBezTo>
                      <a:pt x="243" y="75"/>
                      <a:pt x="243" y="75"/>
                      <a:pt x="243" y="75"/>
                    </a:cubicBezTo>
                    <a:cubicBezTo>
                      <a:pt x="243" y="75"/>
                      <a:pt x="243" y="75"/>
                      <a:pt x="243" y="75"/>
                    </a:cubicBezTo>
                    <a:cubicBezTo>
                      <a:pt x="243" y="75"/>
                      <a:pt x="243" y="75"/>
                      <a:pt x="243" y="75"/>
                    </a:cubicBezTo>
                    <a:cubicBezTo>
                      <a:pt x="242" y="75"/>
                      <a:pt x="242" y="75"/>
                      <a:pt x="242" y="75"/>
                    </a:cubicBezTo>
                    <a:cubicBezTo>
                      <a:pt x="242" y="75"/>
                      <a:pt x="242" y="75"/>
                      <a:pt x="242" y="75"/>
                    </a:cubicBezTo>
                    <a:cubicBezTo>
                      <a:pt x="242" y="75"/>
                      <a:pt x="242" y="75"/>
                      <a:pt x="242" y="75"/>
                    </a:cubicBezTo>
                    <a:cubicBezTo>
                      <a:pt x="242" y="74"/>
                      <a:pt x="242" y="74"/>
                      <a:pt x="242" y="74"/>
                    </a:cubicBezTo>
                    <a:cubicBezTo>
                      <a:pt x="241" y="75"/>
                      <a:pt x="241" y="75"/>
                      <a:pt x="241" y="75"/>
                    </a:cubicBezTo>
                    <a:cubicBezTo>
                      <a:pt x="241" y="74"/>
                      <a:pt x="241" y="74"/>
                      <a:pt x="241" y="74"/>
                    </a:cubicBezTo>
                    <a:cubicBezTo>
                      <a:pt x="241" y="74"/>
                      <a:pt x="241" y="74"/>
                      <a:pt x="241" y="74"/>
                    </a:cubicBezTo>
                    <a:cubicBezTo>
                      <a:pt x="242" y="74"/>
                      <a:pt x="242" y="74"/>
                      <a:pt x="242" y="74"/>
                    </a:cubicBezTo>
                    <a:cubicBezTo>
                      <a:pt x="242" y="74"/>
                      <a:pt x="242" y="74"/>
                      <a:pt x="242" y="74"/>
                    </a:cubicBezTo>
                    <a:cubicBezTo>
                      <a:pt x="242" y="74"/>
                      <a:pt x="242" y="74"/>
                      <a:pt x="242" y="74"/>
                    </a:cubicBezTo>
                    <a:cubicBezTo>
                      <a:pt x="242" y="74"/>
                      <a:pt x="242" y="74"/>
                      <a:pt x="242" y="74"/>
                    </a:cubicBezTo>
                    <a:cubicBezTo>
                      <a:pt x="242" y="73"/>
                      <a:pt x="242" y="73"/>
                      <a:pt x="242" y="73"/>
                    </a:cubicBezTo>
                    <a:cubicBezTo>
                      <a:pt x="241" y="73"/>
                      <a:pt x="241" y="73"/>
                      <a:pt x="241" y="73"/>
                    </a:cubicBezTo>
                    <a:cubicBezTo>
                      <a:pt x="242" y="73"/>
                      <a:pt x="242" y="73"/>
                      <a:pt x="242" y="73"/>
                    </a:cubicBezTo>
                    <a:cubicBezTo>
                      <a:pt x="241" y="72"/>
                      <a:pt x="241" y="72"/>
                      <a:pt x="241" y="72"/>
                    </a:cubicBezTo>
                    <a:cubicBezTo>
                      <a:pt x="241" y="72"/>
                      <a:pt x="241" y="72"/>
                      <a:pt x="241" y="72"/>
                    </a:cubicBezTo>
                    <a:cubicBezTo>
                      <a:pt x="241" y="72"/>
                      <a:pt x="241" y="72"/>
                      <a:pt x="241" y="72"/>
                    </a:cubicBezTo>
                    <a:cubicBezTo>
                      <a:pt x="241" y="71"/>
                      <a:pt x="241" y="71"/>
                      <a:pt x="241" y="71"/>
                    </a:cubicBezTo>
                    <a:cubicBezTo>
                      <a:pt x="241" y="71"/>
                      <a:pt x="241" y="71"/>
                      <a:pt x="241" y="71"/>
                    </a:cubicBezTo>
                    <a:cubicBezTo>
                      <a:pt x="241" y="71"/>
                      <a:pt x="241" y="71"/>
                      <a:pt x="241" y="71"/>
                    </a:cubicBezTo>
                    <a:cubicBezTo>
                      <a:pt x="241" y="71"/>
                      <a:pt x="241" y="71"/>
                      <a:pt x="241" y="71"/>
                    </a:cubicBezTo>
                    <a:cubicBezTo>
                      <a:pt x="241" y="71"/>
                      <a:pt x="241" y="71"/>
                      <a:pt x="241" y="71"/>
                    </a:cubicBezTo>
                    <a:cubicBezTo>
                      <a:pt x="240" y="71"/>
                      <a:pt x="240" y="71"/>
                      <a:pt x="240" y="71"/>
                    </a:cubicBezTo>
                    <a:cubicBezTo>
                      <a:pt x="240" y="72"/>
                      <a:pt x="240" y="72"/>
                      <a:pt x="240" y="72"/>
                    </a:cubicBezTo>
                    <a:cubicBezTo>
                      <a:pt x="240" y="72"/>
                      <a:pt x="240" y="72"/>
                      <a:pt x="240" y="72"/>
                    </a:cubicBezTo>
                    <a:cubicBezTo>
                      <a:pt x="240" y="72"/>
                      <a:pt x="240" y="72"/>
                      <a:pt x="240" y="72"/>
                    </a:cubicBezTo>
                    <a:cubicBezTo>
                      <a:pt x="240" y="72"/>
                      <a:pt x="240" y="72"/>
                      <a:pt x="240" y="72"/>
                    </a:cubicBezTo>
                    <a:cubicBezTo>
                      <a:pt x="239" y="72"/>
                      <a:pt x="239" y="72"/>
                      <a:pt x="239" y="72"/>
                    </a:cubicBezTo>
                    <a:cubicBezTo>
                      <a:pt x="239" y="72"/>
                      <a:pt x="239" y="72"/>
                      <a:pt x="239" y="72"/>
                    </a:cubicBezTo>
                    <a:cubicBezTo>
                      <a:pt x="239" y="71"/>
                      <a:pt x="239" y="71"/>
                      <a:pt x="239" y="71"/>
                    </a:cubicBezTo>
                    <a:cubicBezTo>
                      <a:pt x="239" y="71"/>
                      <a:pt x="239" y="71"/>
                      <a:pt x="239" y="71"/>
                    </a:cubicBezTo>
                    <a:cubicBezTo>
                      <a:pt x="239" y="72"/>
                      <a:pt x="239" y="72"/>
                      <a:pt x="239" y="72"/>
                    </a:cubicBezTo>
                    <a:cubicBezTo>
                      <a:pt x="238" y="72"/>
                      <a:pt x="238" y="72"/>
                      <a:pt x="238" y="72"/>
                    </a:cubicBezTo>
                    <a:cubicBezTo>
                      <a:pt x="238" y="72"/>
                      <a:pt x="238" y="72"/>
                      <a:pt x="238" y="72"/>
                    </a:cubicBezTo>
                    <a:cubicBezTo>
                      <a:pt x="238" y="72"/>
                      <a:pt x="238" y="72"/>
                      <a:pt x="238" y="72"/>
                    </a:cubicBezTo>
                    <a:cubicBezTo>
                      <a:pt x="238" y="72"/>
                      <a:pt x="238" y="72"/>
                      <a:pt x="238" y="72"/>
                    </a:cubicBezTo>
                    <a:cubicBezTo>
                      <a:pt x="237" y="72"/>
                      <a:pt x="237" y="72"/>
                      <a:pt x="237" y="72"/>
                    </a:cubicBezTo>
                    <a:cubicBezTo>
                      <a:pt x="237" y="73"/>
                      <a:pt x="237" y="73"/>
                      <a:pt x="237" y="73"/>
                    </a:cubicBezTo>
                    <a:cubicBezTo>
                      <a:pt x="237" y="73"/>
                      <a:pt x="237" y="73"/>
                      <a:pt x="237" y="73"/>
                    </a:cubicBezTo>
                    <a:cubicBezTo>
                      <a:pt x="236" y="73"/>
                      <a:pt x="236" y="73"/>
                      <a:pt x="236" y="73"/>
                    </a:cubicBezTo>
                    <a:cubicBezTo>
                      <a:pt x="236" y="73"/>
                      <a:pt x="236" y="73"/>
                      <a:pt x="236" y="73"/>
                    </a:cubicBezTo>
                    <a:cubicBezTo>
                      <a:pt x="235" y="73"/>
                      <a:pt x="235" y="73"/>
                      <a:pt x="235" y="73"/>
                    </a:cubicBezTo>
                    <a:cubicBezTo>
                      <a:pt x="235" y="74"/>
                      <a:pt x="235" y="74"/>
                      <a:pt x="235" y="74"/>
                    </a:cubicBezTo>
                    <a:cubicBezTo>
                      <a:pt x="235" y="74"/>
                      <a:pt x="235" y="74"/>
                      <a:pt x="235" y="74"/>
                    </a:cubicBezTo>
                    <a:cubicBezTo>
                      <a:pt x="235" y="74"/>
                      <a:pt x="235" y="74"/>
                      <a:pt x="235" y="74"/>
                    </a:cubicBezTo>
                    <a:cubicBezTo>
                      <a:pt x="235" y="75"/>
                      <a:pt x="235" y="75"/>
                      <a:pt x="235" y="75"/>
                    </a:cubicBezTo>
                    <a:cubicBezTo>
                      <a:pt x="235" y="75"/>
                      <a:pt x="235" y="75"/>
                      <a:pt x="235" y="75"/>
                    </a:cubicBezTo>
                    <a:cubicBezTo>
                      <a:pt x="235" y="75"/>
                      <a:pt x="235" y="75"/>
                      <a:pt x="235" y="75"/>
                    </a:cubicBezTo>
                    <a:cubicBezTo>
                      <a:pt x="236" y="76"/>
                      <a:pt x="236" y="76"/>
                      <a:pt x="236" y="76"/>
                    </a:cubicBezTo>
                    <a:cubicBezTo>
                      <a:pt x="235" y="76"/>
                      <a:pt x="235" y="76"/>
                      <a:pt x="235" y="76"/>
                    </a:cubicBezTo>
                    <a:cubicBezTo>
                      <a:pt x="235" y="78"/>
                      <a:pt x="235" y="78"/>
                      <a:pt x="235" y="78"/>
                    </a:cubicBezTo>
                    <a:cubicBezTo>
                      <a:pt x="236" y="78"/>
                      <a:pt x="236" y="78"/>
                      <a:pt x="236" y="78"/>
                    </a:cubicBezTo>
                    <a:cubicBezTo>
                      <a:pt x="235" y="78"/>
                      <a:pt x="235" y="78"/>
                      <a:pt x="235" y="78"/>
                    </a:cubicBezTo>
                    <a:cubicBezTo>
                      <a:pt x="235" y="79"/>
                      <a:pt x="235" y="79"/>
                      <a:pt x="235" y="79"/>
                    </a:cubicBezTo>
                    <a:cubicBezTo>
                      <a:pt x="235" y="79"/>
                      <a:pt x="235" y="79"/>
                      <a:pt x="235" y="79"/>
                    </a:cubicBezTo>
                    <a:cubicBezTo>
                      <a:pt x="235" y="79"/>
                      <a:pt x="235" y="79"/>
                      <a:pt x="235" y="79"/>
                    </a:cubicBezTo>
                    <a:cubicBezTo>
                      <a:pt x="235" y="80"/>
                      <a:pt x="235" y="80"/>
                      <a:pt x="235" y="80"/>
                    </a:cubicBezTo>
                    <a:cubicBezTo>
                      <a:pt x="234" y="80"/>
                      <a:pt x="234" y="80"/>
                      <a:pt x="234" y="80"/>
                    </a:cubicBezTo>
                    <a:cubicBezTo>
                      <a:pt x="234" y="81"/>
                      <a:pt x="234" y="81"/>
                      <a:pt x="234" y="81"/>
                    </a:cubicBezTo>
                    <a:cubicBezTo>
                      <a:pt x="234" y="82"/>
                      <a:pt x="234" y="82"/>
                      <a:pt x="234" y="82"/>
                    </a:cubicBezTo>
                    <a:cubicBezTo>
                      <a:pt x="235" y="82"/>
                      <a:pt x="235" y="82"/>
                      <a:pt x="235" y="82"/>
                    </a:cubicBezTo>
                    <a:cubicBezTo>
                      <a:pt x="234" y="82"/>
                      <a:pt x="234" y="82"/>
                      <a:pt x="234" y="82"/>
                    </a:cubicBezTo>
                    <a:cubicBezTo>
                      <a:pt x="235" y="83"/>
                      <a:pt x="235" y="83"/>
                      <a:pt x="235" y="83"/>
                    </a:cubicBezTo>
                    <a:cubicBezTo>
                      <a:pt x="235" y="83"/>
                      <a:pt x="235" y="83"/>
                      <a:pt x="235" y="83"/>
                    </a:cubicBezTo>
                    <a:cubicBezTo>
                      <a:pt x="235" y="84"/>
                      <a:pt x="235" y="84"/>
                      <a:pt x="235" y="84"/>
                    </a:cubicBezTo>
                    <a:cubicBezTo>
                      <a:pt x="235" y="84"/>
                      <a:pt x="235" y="84"/>
                      <a:pt x="235" y="84"/>
                    </a:cubicBezTo>
                    <a:cubicBezTo>
                      <a:pt x="235" y="84"/>
                      <a:pt x="235" y="84"/>
                      <a:pt x="235" y="84"/>
                    </a:cubicBezTo>
                    <a:cubicBezTo>
                      <a:pt x="235" y="84"/>
                      <a:pt x="235" y="84"/>
                      <a:pt x="235" y="84"/>
                    </a:cubicBezTo>
                    <a:cubicBezTo>
                      <a:pt x="235" y="84"/>
                      <a:pt x="235" y="84"/>
                      <a:pt x="235" y="84"/>
                    </a:cubicBezTo>
                    <a:cubicBezTo>
                      <a:pt x="236" y="83"/>
                      <a:pt x="236" y="83"/>
                      <a:pt x="236" y="83"/>
                    </a:cubicBezTo>
                    <a:cubicBezTo>
                      <a:pt x="236" y="84"/>
                      <a:pt x="236" y="84"/>
                      <a:pt x="236" y="84"/>
                    </a:cubicBezTo>
                    <a:cubicBezTo>
                      <a:pt x="236" y="84"/>
                      <a:pt x="236" y="84"/>
                      <a:pt x="236" y="84"/>
                    </a:cubicBezTo>
                    <a:cubicBezTo>
                      <a:pt x="236" y="83"/>
                      <a:pt x="236" y="83"/>
                      <a:pt x="236" y="83"/>
                    </a:cubicBezTo>
                    <a:cubicBezTo>
                      <a:pt x="236" y="83"/>
                      <a:pt x="236" y="83"/>
                      <a:pt x="236" y="83"/>
                    </a:cubicBezTo>
                    <a:cubicBezTo>
                      <a:pt x="236" y="84"/>
                      <a:pt x="236" y="84"/>
                      <a:pt x="236" y="84"/>
                    </a:cubicBezTo>
                    <a:cubicBezTo>
                      <a:pt x="237" y="84"/>
                      <a:pt x="237" y="84"/>
                      <a:pt x="237" y="84"/>
                    </a:cubicBezTo>
                    <a:cubicBezTo>
                      <a:pt x="237" y="84"/>
                      <a:pt x="237" y="84"/>
                      <a:pt x="237" y="84"/>
                    </a:cubicBezTo>
                    <a:cubicBezTo>
                      <a:pt x="237" y="84"/>
                      <a:pt x="237" y="84"/>
                      <a:pt x="237" y="84"/>
                    </a:cubicBezTo>
                    <a:cubicBezTo>
                      <a:pt x="237" y="84"/>
                      <a:pt x="237" y="84"/>
                      <a:pt x="237" y="84"/>
                    </a:cubicBezTo>
                    <a:cubicBezTo>
                      <a:pt x="237" y="85"/>
                      <a:pt x="237" y="85"/>
                      <a:pt x="237" y="85"/>
                    </a:cubicBezTo>
                    <a:cubicBezTo>
                      <a:pt x="237" y="85"/>
                      <a:pt x="237" y="85"/>
                      <a:pt x="237" y="85"/>
                    </a:cubicBezTo>
                    <a:cubicBezTo>
                      <a:pt x="237" y="85"/>
                      <a:pt x="237" y="85"/>
                      <a:pt x="237" y="85"/>
                    </a:cubicBezTo>
                    <a:cubicBezTo>
                      <a:pt x="236" y="85"/>
                      <a:pt x="236" y="85"/>
                      <a:pt x="236" y="85"/>
                    </a:cubicBezTo>
                    <a:cubicBezTo>
                      <a:pt x="236" y="85"/>
                      <a:pt x="236" y="85"/>
                      <a:pt x="236" y="85"/>
                    </a:cubicBezTo>
                    <a:cubicBezTo>
                      <a:pt x="236" y="85"/>
                      <a:pt x="236" y="85"/>
                      <a:pt x="236" y="85"/>
                    </a:cubicBezTo>
                    <a:cubicBezTo>
                      <a:pt x="236" y="85"/>
                      <a:pt x="236" y="85"/>
                      <a:pt x="236" y="85"/>
                    </a:cubicBezTo>
                    <a:cubicBezTo>
                      <a:pt x="236" y="86"/>
                      <a:pt x="236" y="86"/>
                      <a:pt x="236" y="86"/>
                    </a:cubicBezTo>
                    <a:cubicBezTo>
                      <a:pt x="235" y="86"/>
                      <a:pt x="235" y="86"/>
                      <a:pt x="235" y="86"/>
                    </a:cubicBezTo>
                    <a:cubicBezTo>
                      <a:pt x="235" y="85"/>
                      <a:pt x="235" y="85"/>
                      <a:pt x="235" y="85"/>
                    </a:cubicBezTo>
                    <a:cubicBezTo>
                      <a:pt x="235" y="85"/>
                      <a:pt x="235" y="85"/>
                      <a:pt x="235" y="85"/>
                    </a:cubicBezTo>
                    <a:cubicBezTo>
                      <a:pt x="235" y="85"/>
                      <a:pt x="235" y="85"/>
                      <a:pt x="235" y="85"/>
                    </a:cubicBezTo>
                    <a:cubicBezTo>
                      <a:pt x="234" y="85"/>
                      <a:pt x="234" y="85"/>
                      <a:pt x="234" y="85"/>
                    </a:cubicBezTo>
                    <a:cubicBezTo>
                      <a:pt x="234" y="85"/>
                      <a:pt x="234" y="85"/>
                      <a:pt x="234" y="85"/>
                    </a:cubicBezTo>
                    <a:cubicBezTo>
                      <a:pt x="234" y="86"/>
                      <a:pt x="234" y="86"/>
                      <a:pt x="234" y="86"/>
                    </a:cubicBezTo>
                    <a:cubicBezTo>
                      <a:pt x="234" y="86"/>
                      <a:pt x="234" y="86"/>
                      <a:pt x="234" y="86"/>
                    </a:cubicBezTo>
                    <a:cubicBezTo>
                      <a:pt x="234" y="86"/>
                      <a:pt x="234" y="86"/>
                      <a:pt x="234" y="86"/>
                    </a:cubicBezTo>
                    <a:cubicBezTo>
                      <a:pt x="234" y="86"/>
                      <a:pt x="234" y="86"/>
                      <a:pt x="234" y="86"/>
                    </a:cubicBezTo>
                    <a:cubicBezTo>
                      <a:pt x="234" y="86"/>
                      <a:pt x="234" y="86"/>
                      <a:pt x="234" y="86"/>
                    </a:cubicBezTo>
                    <a:cubicBezTo>
                      <a:pt x="234" y="87"/>
                      <a:pt x="234" y="87"/>
                      <a:pt x="234" y="87"/>
                    </a:cubicBezTo>
                    <a:cubicBezTo>
                      <a:pt x="234" y="87"/>
                      <a:pt x="234" y="87"/>
                      <a:pt x="234" y="87"/>
                    </a:cubicBezTo>
                    <a:cubicBezTo>
                      <a:pt x="233" y="87"/>
                      <a:pt x="233" y="87"/>
                      <a:pt x="233" y="87"/>
                    </a:cubicBezTo>
                    <a:cubicBezTo>
                      <a:pt x="233" y="86"/>
                      <a:pt x="233" y="86"/>
                      <a:pt x="233" y="86"/>
                    </a:cubicBezTo>
                    <a:cubicBezTo>
                      <a:pt x="233" y="86"/>
                      <a:pt x="233" y="86"/>
                      <a:pt x="233" y="86"/>
                    </a:cubicBezTo>
                    <a:cubicBezTo>
                      <a:pt x="233" y="87"/>
                      <a:pt x="233" y="87"/>
                      <a:pt x="233" y="87"/>
                    </a:cubicBezTo>
                    <a:cubicBezTo>
                      <a:pt x="232" y="87"/>
                      <a:pt x="232" y="87"/>
                      <a:pt x="232" y="87"/>
                    </a:cubicBezTo>
                    <a:cubicBezTo>
                      <a:pt x="233" y="87"/>
                      <a:pt x="233" y="87"/>
                      <a:pt x="233" y="87"/>
                    </a:cubicBezTo>
                    <a:cubicBezTo>
                      <a:pt x="232" y="87"/>
                      <a:pt x="232" y="87"/>
                      <a:pt x="232" y="87"/>
                    </a:cubicBezTo>
                    <a:cubicBezTo>
                      <a:pt x="232" y="88"/>
                      <a:pt x="232" y="88"/>
                      <a:pt x="232" y="88"/>
                    </a:cubicBezTo>
                    <a:cubicBezTo>
                      <a:pt x="231" y="88"/>
                      <a:pt x="231" y="88"/>
                      <a:pt x="231" y="88"/>
                    </a:cubicBezTo>
                    <a:cubicBezTo>
                      <a:pt x="231" y="87"/>
                      <a:pt x="231" y="87"/>
                      <a:pt x="231" y="87"/>
                    </a:cubicBezTo>
                    <a:cubicBezTo>
                      <a:pt x="231" y="87"/>
                      <a:pt x="231" y="87"/>
                      <a:pt x="231" y="87"/>
                    </a:cubicBezTo>
                    <a:cubicBezTo>
                      <a:pt x="230" y="87"/>
                      <a:pt x="230" y="87"/>
                      <a:pt x="230" y="87"/>
                    </a:cubicBezTo>
                    <a:cubicBezTo>
                      <a:pt x="231" y="87"/>
                      <a:pt x="231" y="87"/>
                      <a:pt x="231" y="87"/>
                    </a:cubicBezTo>
                    <a:cubicBezTo>
                      <a:pt x="231" y="87"/>
                      <a:pt x="231" y="87"/>
                      <a:pt x="231" y="87"/>
                    </a:cubicBezTo>
                    <a:cubicBezTo>
                      <a:pt x="231" y="86"/>
                      <a:pt x="231" y="86"/>
                      <a:pt x="231" y="86"/>
                    </a:cubicBezTo>
                    <a:cubicBezTo>
                      <a:pt x="231" y="86"/>
                      <a:pt x="231" y="86"/>
                      <a:pt x="231" y="86"/>
                    </a:cubicBezTo>
                    <a:cubicBezTo>
                      <a:pt x="232" y="86"/>
                      <a:pt x="232" y="86"/>
                      <a:pt x="232" y="86"/>
                    </a:cubicBezTo>
                    <a:cubicBezTo>
                      <a:pt x="232" y="86"/>
                      <a:pt x="232" y="86"/>
                      <a:pt x="232" y="86"/>
                    </a:cubicBezTo>
                    <a:cubicBezTo>
                      <a:pt x="232" y="85"/>
                      <a:pt x="232" y="85"/>
                      <a:pt x="232" y="85"/>
                    </a:cubicBezTo>
                    <a:cubicBezTo>
                      <a:pt x="232" y="85"/>
                      <a:pt x="232" y="85"/>
                      <a:pt x="232" y="85"/>
                    </a:cubicBezTo>
                    <a:cubicBezTo>
                      <a:pt x="232" y="86"/>
                      <a:pt x="232" y="86"/>
                      <a:pt x="232" y="86"/>
                    </a:cubicBezTo>
                    <a:cubicBezTo>
                      <a:pt x="231" y="85"/>
                      <a:pt x="231" y="85"/>
                      <a:pt x="231" y="85"/>
                    </a:cubicBezTo>
                    <a:cubicBezTo>
                      <a:pt x="231" y="85"/>
                      <a:pt x="231" y="85"/>
                      <a:pt x="231" y="85"/>
                    </a:cubicBezTo>
                    <a:cubicBezTo>
                      <a:pt x="231" y="85"/>
                      <a:pt x="231" y="85"/>
                      <a:pt x="231" y="85"/>
                    </a:cubicBezTo>
                    <a:cubicBezTo>
                      <a:pt x="230" y="85"/>
                      <a:pt x="230" y="85"/>
                      <a:pt x="230" y="85"/>
                    </a:cubicBezTo>
                    <a:cubicBezTo>
                      <a:pt x="230" y="85"/>
                      <a:pt x="230" y="85"/>
                      <a:pt x="230" y="85"/>
                    </a:cubicBezTo>
                    <a:cubicBezTo>
                      <a:pt x="229" y="85"/>
                      <a:pt x="229" y="85"/>
                      <a:pt x="229" y="85"/>
                    </a:cubicBezTo>
                    <a:cubicBezTo>
                      <a:pt x="229" y="85"/>
                      <a:pt x="229" y="85"/>
                      <a:pt x="229" y="85"/>
                    </a:cubicBezTo>
                    <a:cubicBezTo>
                      <a:pt x="229" y="85"/>
                      <a:pt x="229" y="85"/>
                      <a:pt x="229" y="85"/>
                    </a:cubicBezTo>
                    <a:cubicBezTo>
                      <a:pt x="229" y="85"/>
                      <a:pt x="229" y="85"/>
                      <a:pt x="229" y="85"/>
                    </a:cubicBezTo>
                    <a:cubicBezTo>
                      <a:pt x="229" y="85"/>
                      <a:pt x="229" y="85"/>
                      <a:pt x="229" y="85"/>
                    </a:cubicBezTo>
                    <a:cubicBezTo>
                      <a:pt x="228" y="85"/>
                      <a:pt x="228" y="85"/>
                      <a:pt x="228" y="85"/>
                    </a:cubicBezTo>
                    <a:cubicBezTo>
                      <a:pt x="227" y="85"/>
                      <a:pt x="227" y="85"/>
                      <a:pt x="227" y="85"/>
                    </a:cubicBezTo>
                    <a:cubicBezTo>
                      <a:pt x="227" y="85"/>
                      <a:pt x="227" y="85"/>
                      <a:pt x="227" y="85"/>
                    </a:cubicBezTo>
                    <a:cubicBezTo>
                      <a:pt x="227" y="85"/>
                      <a:pt x="227" y="85"/>
                      <a:pt x="227" y="85"/>
                    </a:cubicBezTo>
                    <a:cubicBezTo>
                      <a:pt x="226" y="85"/>
                      <a:pt x="226" y="85"/>
                      <a:pt x="226" y="85"/>
                    </a:cubicBezTo>
                    <a:cubicBezTo>
                      <a:pt x="226" y="85"/>
                      <a:pt x="226" y="85"/>
                      <a:pt x="226" y="85"/>
                    </a:cubicBezTo>
                    <a:cubicBezTo>
                      <a:pt x="225" y="85"/>
                      <a:pt x="225" y="85"/>
                      <a:pt x="225" y="85"/>
                    </a:cubicBezTo>
                    <a:cubicBezTo>
                      <a:pt x="225" y="86"/>
                      <a:pt x="225" y="86"/>
                      <a:pt x="225" y="86"/>
                    </a:cubicBezTo>
                    <a:cubicBezTo>
                      <a:pt x="226" y="86"/>
                      <a:pt x="226" y="86"/>
                      <a:pt x="226" y="86"/>
                    </a:cubicBezTo>
                    <a:cubicBezTo>
                      <a:pt x="225" y="86"/>
                      <a:pt x="225" y="86"/>
                      <a:pt x="225" y="86"/>
                    </a:cubicBezTo>
                    <a:cubicBezTo>
                      <a:pt x="225" y="86"/>
                      <a:pt x="225" y="86"/>
                      <a:pt x="225" y="86"/>
                    </a:cubicBezTo>
                    <a:cubicBezTo>
                      <a:pt x="225" y="86"/>
                      <a:pt x="225" y="86"/>
                      <a:pt x="225" y="86"/>
                    </a:cubicBezTo>
                    <a:cubicBezTo>
                      <a:pt x="225" y="87"/>
                      <a:pt x="225" y="87"/>
                      <a:pt x="225" y="87"/>
                    </a:cubicBezTo>
                    <a:cubicBezTo>
                      <a:pt x="226" y="86"/>
                      <a:pt x="226" y="86"/>
                      <a:pt x="226" y="86"/>
                    </a:cubicBezTo>
                    <a:cubicBezTo>
                      <a:pt x="226" y="87"/>
                      <a:pt x="226" y="87"/>
                      <a:pt x="226" y="87"/>
                    </a:cubicBezTo>
                    <a:cubicBezTo>
                      <a:pt x="226" y="87"/>
                      <a:pt x="226" y="87"/>
                      <a:pt x="226" y="87"/>
                    </a:cubicBezTo>
                    <a:cubicBezTo>
                      <a:pt x="225" y="87"/>
                      <a:pt x="225" y="87"/>
                      <a:pt x="225" y="87"/>
                    </a:cubicBezTo>
                    <a:cubicBezTo>
                      <a:pt x="225" y="87"/>
                      <a:pt x="225" y="87"/>
                      <a:pt x="225" y="87"/>
                    </a:cubicBezTo>
                    <a:cubicBezTo>
                      <a:pt x="224" y="87"/>
                      <a:pt x="224" y="87"/>
                      <a:pt x="224" y="87"/>
                    </a:cubicBezTo>
                    <a:cubicBezTo>
                      <a:pt x="224" y="87"/>
                      <a:pt x="224" y="87"/>
                      <a:pt x="224" y="87"/>
                    </a:cubicBezTo>
                    <a:cubicBezTo>
                      <a:pt x="224" y="87"/>
                      <a:pt x="224" y="87"/>
                      <a:pt x="224" y="87"/>
                    </a:cubicBezTo>
                    <a:cubicBezTo>
                      <a:pt x="224" y="87"/>
                      <a:pt x="224" y="87"/>
                      <a:pt x="224" y="87"/>
                    </a:cubicBezTo>
                    <a:cubicBezTo>
                      <a:pt x="223" y="88"/>
                      <a:pt x="223" y="88"/>
                      <a:pt x="223" y="88"/>
                    </a:cubicBezTo>
                    <a:cubicBezTo>
                      <a:pt x="223" y="88"/>
                      <a:pt x="223" y="88"/>
                      <a:pt x="223" y="88"/>
                    </a:cubicBezTo>
                    <a:cubicBezTo>
                      <a:pt x="223" y="87"/>
                      <a:pt x="223" y="87"/>
                      <a:pt x="223" y="87"/>
                    </a:cubicBezTo>
                    <a:cubicBezTo>
                      <a:pt x="222" y="87"/>
                      <a:pt x="222" y="87"/>
                      <a:pt x="222" y="87"/>
                    </a:cubicBezTo>
                    <a:cubicBezTo>
                      <a:pt x="222" y="87"/>
                      <a:pt x="222" y="87"/>
                      <a:pt x="222" y="87"/>
                    </a:cubicBezTo>
                    <a:cubicBezTo>
                      <a:pt x="221" y="87"/>
                      <a:pt x="221" y="87"/>
                      <a:pt x="221" y="87"/>
                    </a:cubicBezTo>
                    <a:cubicBezTo>
                      <a:pt x="220" y="88"/>
                      <a:pt x="220" y="88"/>
                      <a:pt x="220" y="88"/>
                    </a:cubicBezTo>
                    <a:cubicBezTo>
                      <a:pt x="220" y="88"/>
                      <a:pt x="220" y="88"/>
                      <a:pt x="220" y="88"/>
                    </a:cubicBezTo>
                    <a:cubicBezTo>
                      <a:pt x="221" y="88"/>
                      <a:pt x="221" y="88"/>
                      <a:pt x="221" y="88"/>
                    </a:cubicBezTo>
                    <a:cubicBezTo>
                      <a:pt x="221" y="89"/>
                      <a:pt x="221" y="89"/>
                      <a:pt x="221" y="89"/>
                    </a:cubicBezTo>
                    <a:cubicBezTo>
                      <a:pt x="221" y="89"/>
                      <a:pt x="221" y="89"/>
                      <a:pt x="221" y="89"/>
                    </a:cubicBezTo>
                    <a:cubicBezTo>
                      <a:pt x="220" y="89"/>
                      <a:pt x="220" y="89"/>
                      <a:pt x="220" y="89"/>
                    </a:cubicBezTo>
                    <a:cubicBezTo>
                      <a:pt x="220" y="88"/>
                      <a:pt x="220" y="88"/>
                      <a:pt x="220" y="88"/>
                    </a:cubicBezTo>
                    <a:cubicBezTo>
                      <a:pt x="220" y="88"/>
                      <a:pt x="220" y="88"/>
                      <a:pt x="220" y="88"/>
                    </a:cubicBezTo>
                    <a:cubicBezTo>
                      <a:pt x="220" y="88"/>
                      <a:pt x="220" y="88"/>
                      <a:pt x="220" y="88"/>
                    </a:cubicBezTo>
                    <a:cubicBezTo>
                      <a:pt x="219" y="88"/>
                      <a:pt x="219" y="88"/>
                      <a:pt x="219" y="88"/>
                    </a:cubicBezTo>
                    <a:cubicBezTo>
                      <a:pt x="219" y="88"/>
                      <a:pt x="219" y="88"/>
                      <a:pt x="219" y="88"/>
                    </a:cubicBezTo>
                    <a:cubicBezTo>
                      <a:pt x="219" y="88"/>
                      <a:pt x="219" y="88"/>
                      <a:pt x="219" y="88"/>
                    </a:cubicBezTo>
                    <a:cubicBezTo>
                      <a:pt x="218" y="88"/>
                      <a:pt x="218" y="88"/>
                      <a:pt x="218" y="88"/>
                    </a:cubicBezTo>
                    <a:cubicBezTo>
                      <a:pt x="218" y="88"/>
                      <a:pt x="218" y="88"/>
                      <a:pt x="218" y="88"/>
                    </a:cubicBezTo>
                    <a:cubicBezTo>
                      <a:pt x="217" y="89"/>
                      <a:pt x="217" y="89"/>
                      <a:pt x="217" y="89"/>
                    </a:cubicBezTo>
                    <a:cubicBezTo>
                      <a:pt x="217" y="89"/>
                      <a:pt x="217" y="89"/>
                      <a:pt x="217" y="89"/>
                    </a:cubicBezTo>
                    <a:cubicBezTo>
                      <a:pt x="216" y="89"/>
                      <a:pt x="216" y="89"/>
                      <a:pt x="216" y="89"/>
                    </a:cubicBezTo>
                    <a:cubicBezTo>
                      <a:pt x="215" y="89"/>
                      <a:pt x="215" y="89"/>
                      <a:pt x="215" y="89"/>
                    </a:cubicBezTo>
                    <a:cubicBezTo>
                      <a:pt x="215" y="89"/>
                      <a:pt x="215" y="89"/>
                      <a:pt x="215" y="89"/>
                    </a:cubicBezTo>
                    <a:cubicBezTo>
                      <a:pt x="215" y="89"/>
                      <a:pt x="215" y="89"/>
                      <a:pt x="215" y="89"/>
                    </a:cubicBezTo>
                    <a:cubicBezTo>
                      <a:pt x="215" y="90"/>
                      <a:pt x="215" y="90"/>
                      <a:pt x="215" y="90"/>
                    </a:cubicBezTo>
                    <a:cubicBezTo>
                      <a:pt x="214" y="90"/>
                      <a:pt x="214" y="90"/>
                      <a:pt x="214" y="90"/>
                    </a:cubicBezTo>
                    <a:cubicBezTo>
                      <a:pt x="214" y="91"/>
                      <a:pt x="214" y="91"/>
                      <a:pt x="214" y="91"/>
                    </a:cubicBezTo>
                    <a:cubicBezTo>
                      <a:pt x="214" y="91"/>
                      <a:pt x="214" y="91"/>
                      <a:pt x="214" y="91"/>
                    </a:cubicBezTo>
                    <a:cubicBezTo>
                      <a:pt x="213" y="91"/>
                      <a:pt x="213" y="91"/>
                      <a:pt x="213" y="91"/>
                    </a:cubicBezTo>
                    <a:cubicBezTo>
                      <a:pt x="214" y="92"/>
                      <a:pt x="214" y="92"/>
                      <a:pt x="214" y="92"/>
                    </a:cubicBezTo>
                    <a:cubicBezTo>
                      <a:pt x="214" y="93"/>
                      <a:pt x="214" y="93"/>
                      <a:pt x="214" y="93"/>
                    </a:cubicBezTo>
                    <a:cubicBezTo>
                      <a:pt x="213" y="94"/>
                      <a:pt x="213" y="94"/>
                      <a:pt x="213" y="94"/>
                    </a:cubicBezTo>
                    <a:cubicBezTo>
                      <a:pt x="213" y="94"/>
                      <a:pt x="213" y="94"/>
                      <a:pt x="213" y="94"/>
                    </a:cubicBezTo>
                    <a:cubicBezTo>
                      <a:pt x="213" y="95"/>
                      <a:pt x="213" y="95"/>
                      <a:pt x="213" y="95"/>
                    </a:cubicBezTo>
                    <a:cubicBezTo>
                      <a:pt x="213" y="96"/>
                      <a:pt x="213" y="96"/>
                      <a:pt x="213" y="96"/>
                    </a:cubicBezTo>
                    <a:cubicBezTo>
                      <a:pt x="213" y="96"/>
                      <a:pt x="213" y="96"/>
                      <a:pt x="213" y="96"/>
                    </a:cubicBezTo>
                    <a:cubicBezTo>
                      <a:pt x="213" y="97"/>
                      <a:pt x="213" y="97"/>
                      <a:pt x="213" y="97"/>
                    </a:cubicBezTo>
                    <a:cubicBezTo>
                      <a:pt x="213" y="97"/>
                      <a:pt x="213" y="97"/>
                      <a:pt x="213" y="97"/>
                    </a:cubicBezTo>
                    <a:cubicBezTo>
                      <a:pt x="213" y="97"/>
                      <a:pt x="213" y="97"/>
                      <a:pt x="213" y="97"/>
                    </a:cubicBezTo>
                    <a:cubicBezTo>
                      <a:pt x="213" y="97"/>
                      <a:pt x="213" y="97"/>
                      <a:pt x="213" y="97"/>
                    </a:cubicBezTo>
                    <a:cubicBezTo>
                      <a:pt x="213" y="97"/>
                      <a:pt x="213" y="97"/>
                      <a:pt x="213" y="97"/>
                    </a:cubicBezTo>
                    <a:cubicBezTo>
                      <a:pt x="213" y="98"/>
                      <a:pt x="213" y="98"/>
                      <a:pt x="213" y="98"/>
                    </a:cubicBezTo>
                    <a:cubicBezTo>
                      <a:pt x="212" y="98"/>
                      <a:pt x="212" y="98"/>
                      <a:pt x="212" y="98"/>
                    </a:cubicBezTo>
                    <a:cubicBezTo>
                      <a:pt x="212" y="99"/>
                      <a:pt x="212" y="99"/>
                      <a:pt x="212" y="99"/>
                    </a:cubicBezTo>
                    <a:cubicBezTo>
                      <a:pt x="212" y="100"/>
                      <a:pt x="212" y="100"/>
                      <a:pt x="212" y="100"/>
                    </a:cubicBezTo>
                    <a:cubicBezTo>
                      <a:pt x="212" y="100"/>
                      <a:pt x="212" y="100"/>
                      <a:pt x="212" y="100"/>
                    </a:cubicBezTo>
                    <a:cubicBezTo>
                      <a:pt x="212" y="100"/>
                      <a:pt x="212" y="100"/>
                      <a:pt x="212" y="100"/>
                    </a:cubicBezTo>
                    <a:cubicBezTo>
                      <a:pt x="211" y="101"/>
                      <a:pt x="211" y="101"/>
                      <a:pt x="211" y="101"/>
                    </a:cubicBezTo>
                    <a:cubicBezTo>
                      <a:pt x="211" y="101"/>
                      <a:pt x="211" y="101"/>
                      <a:pt x="211" y="101"/>
                    </a:cubicBezTo>
                    <a:cubicBezTo>
                      <a:pt x="211" y="102"/>
                      <a:pt x="211" y="102"/>
                      <a:pt x="211" y="102"/>
                    </a:cubicBezTo>
                    <a:cubicBezTo>
                      <a:pt x="211" y="103"/>
                      <a:pt x="211" y="103"/>
                      <a:pt x="211" y="103"/>
                    </a:cubicBezTo>
                    <a:cubicBezTo>
                      <a:pt x="211" y="103"/>
                      <a:pt x="211" y="103"/>
                      <a:pt x="211" y="103"/>
                    </a:cubicBezTo>
                    <a:cubicBezTo>
                      <a:pt x="211" y="104"/>
                      <a:pt x="211" y="104"/>
                      <a:pt x="211" y="104"/>
                    </a:cubicBezTo>
                    <a:cubicBezTo>
                      <a:pt x="211" y="104"/>
                      <a:pt x="211" y="104"/>
                      <a:pt x="211" y="104"/>
                    </a:cubicBezTo>
                    <a:cubicBezTo>
                      <a:pt x="211" y="104"/>
                      <a:pt x="211" y="104"/>
                      <a:pt x="211" y="104"/>
                    </a:cubicBezTo>
                    <a:cubicBezTo>
                      <a:pt x="210" y="105"/>
                      <a:pt x="210" y="105"/>
                      <a:pt x="210" y="105"/>
                    </a:cubicBezTo>
                    <a:cubicBezTo>
                      <a:pt x="210" y="105"/>
                      <a:pt x="210" y="105"/>
                      <a:pt x="210" y="105"/>
                    </a:cubicBezTo>
                    <a:cubicBezTo>
                      <a:pt x="210" y="105"/>
                      <a:pt x="210" y="105"/>
                      <a:pt x="210" y="105"/>
                    </a:cubicBezTo>
                    <a:cubicBezTo>
                      <a:pt x="210" y="106"/>
                      <a:pt x="210" y="106"/>
                      <a:pt x="210" y="106"/>
                    </a:cubicBezTo>
                    <a:cubicBezTo>
                      <a:pt x="209" y="106"/>
                      <a:pt x="209" y="106"/>
                      <a:pt x="209" y="106"/>
                    </a:cubicBezTo>
                    <a:cubicBezTo>
                      <a:pt x="209" y="107"/>
                      <a:pt x="209" y="107"/>
                      <a:pt x="209" y="107"/>
                    </a:cubicBezTo>
                    <a:cubicBezTo>
                      <a:pt x="209" y="108"/>
                      <a:pt x="209" y="108"/>
                      <a:pt x="209" y="108"/>
                    </a:cubicBezTo>
                    <a:cubicBezTo>
                      <a:pt x="209" y="108"/>
                      <a:pt x="209" y="108"/>
                      <a:pt x="209" y="108"/>
                    </a:cubicBezTo>
                    <a:cubicBezTo>
                      <a:pt x="208" y="109"/>
                      <a:pt x="208" y="109"/>
                      <a:pt x="208" y="109"/>
                    </a:cubicBezTo>
                    <a:cubicBezTo>
                      <a:pt x="208" y="109"/>
                      <a:pt x="208" y="109"/>
                      <a:pt x="208" y="109"/>
                    </a:cubicBezTo>
                    <a:cubicBezTo>
                      <a:pt x="208" y="109"/>
                      <a:pt x="208" y="109"/>
                      <a:pt x="208" y="109"/>
                    </a:cubicBezTo>
                    <a:cubicBezTo>
                      <a:pt x="208" y="110"/>
                      <a:pt x="208" y="110"/>
                      <a:pt x="208" y="110"/>
                    </a:cubicBezTo>
                    <a:cubicBezTo>
                      <a:pt x="209" y="110"/>
                      <a:pt x="209" y="110"/>
                      <a:pt x="209" y="110"/>
                    </a:cubicBezTo>
                    <a:cubicBezTo>
                      <a:pt x="209" y="110"/>
                      <a:pt x="209" y="110"/>
                      <a:pt x="209" y="110"/>
                    </a:cubicBezTo>
                    <a:cubicBezTo>
                      <a:pt x="209" y="110"/>
                      <a:pt x="209" y="110"/>
                      <a:pt x="209" y="110"/>
                    </a:cubicBezTo>
                    <a:cubicBezTo>
                      <a:pt x="210" y="110"/>
                      <a:pt x="210" y="110"/>
                      <a:pt x="210" y="110"/>
                    </a:cubicBezTo>
                    <a:cubicBezTo>
                      <a:pt x="210" y="110"/>
                      <a:pt x="210" y="110"/>
                      <a:pt x="210" y="110"/>
                    </a:cubicBezTo>
                    <a:cubicBezTo>
                      <a:pt x="211" y="110"/>
                      <a:pt x="211" y="110"/>
                      <a:pt x="211" y="110"/>
                    </a:cubicBezTo>
                    <a:cubicBezTo>
                      <a:pt x="211" y="110"/>
                      <a:pt x="211" y="110"/>
                      <a:pt x="211" y="110"/>
                    </a:cubicBezTo>
                    <a:cubicBezTo>
                      <a:pt x="211" y="110"/>
                      <a:pt x="211" y="110"/>
                      <a:pt x="211" y="110"/>
                    </a:cubicBezTo>
                    <a:cubicBezTo>
                      <a:pt x="212" y="109"/>
                      <a:pt x="212" y="109"/>
                      <a:pt x="212" y="109"/>
                    </a:cubicBezTo>
                    <a:cubicBezTo>
                      <a:pt x="212" y="111"/>
                      <a:pt x="212" y="111"/>
                      <a:pt x="212" y="111"/>
                    </a:cubicBezTo>
                    <a:cubicBezTo>
                      <a:pt x="212" y="111"/>
                      <a:pt x="212" y="111"/>
                      <a:pt x="212" y="111"/>
                    </a:cubicBezTo>
                    <a:cubicBezTo>
                      <a:pt x="212" y="112"/>
                      <a:pt x="212" y="112"/>
                      <a:pt x="212" y="112"/>
                    </a:cubicBezTo>
                    <a:cubicBezTo>
                      <a:pt x="212" y="112"/>
                      <a:pt x="212" y="112"/>
                      <a:pt x="212" y="112"/>
                    </a:cubicBezTo>
                    <a:cubicBezTo>
                      <a:pt x="213" y="113"/>
                      <a:pt x="213" y="113"/>
                      <a:pt x="213" y="113"/>
                    </a:cubicBezTo>
                    <a:cubicBezTo>
                      <a:pt x="213" y="112"/>
                      <a:pt x="213" y="112"/>
                      <a:pt x="213" y="112"/>
                    </a:cubicBezTo>
                    <a:cubicBezTo>
                      <a:pt x="213" y="113"/>
                      <a:pt x="213" y="113"/>
                      <a:pt x="213" y="113"/>
                    </a:cubicBezTo>
                    <a:cubicBezTo>
                      <a:pt x="213" y="112"/>
                      <a:pt x="213" y="112"/>
                      <a:pt x="213" y="112"/>
                    </a:cubicBezTo>
                    <a:cubicBezTo>
                      <a:pt x="214" y="112"/>
                      <a:pt x="214" y="112"/>
                      <a:pt x="214" y="112"/>
                    </a:cubicBezTo>
                    <a:cubicBezTo>
                      <a:pt x="214" y="112"/>
                      <a:pt x="214" y="112"/>
                      <a:pt x="214" y="112"/>
                    </a:cubicBezTo>
                    <a:cubicBezTo>
                      <a:pt x="214" y="112"/>
                      <a:pt x="214" y="112"/>
                      <a:pt x="214" y="112"/>
                    </a:cubicBezTo>
                    <a:cubicBezTo>
                      <a:pt x="214" y="112"/>
                      <a:pt x="214" y="112"/>
                      <a:pt x="214" y="112"/>
                    </a:cubicBezTo>
                    <a:cubicBezTo>
                      <a:pt x="215" y="112"/>
                      <a:pt x="215" y="112"/>
                      <a:pt x="215" y="112"/>
                    </a:cubicBezTo>
                    <a:cubicBezTo>
                      <a:pt x="215" y="112"/>
                      <a:pt x="215" y="112"/>
                      <a:pt x="215" y="112"/>
                    </a:cubicBezTo>
                    <a:cubicBezTo>
                      <a:pt x="214" y="112"/>
                      <a:pt x="214" y="112"/>
                      <a:pt x="214" y="112"/>
                    </a:cubicBezTo>
                    <a:cubicBezTo>
                      <a:pt x="215" y="113"/>
                      <a:pt x="215" y="113"/>
                      <a:pt x="215" y="113"/>
                    </a:cubicBezTo>
                    <a:cubicBezTo>
                      <a:pt x="214" y="113"/>
                      <a:pt x="214" y="113"/>
                      <a:pt x="214" y="113"/>
                    </a:cubicBezTo>
                    <a:cubicBezTo>
                      <a:pt x="214" y="113"/>
                      <a:pt x="214" y="113"/>
                      <a:pt x="214" y="113"/>
                    </a:cubicBezTo>
                    <a:cubicBezTo>
                      <a:pt x="214" y="113"/>
                      <a:pt x="214" y="113"/>
                      <a:pt x="214" y="113"/>
                    </a:cubicBezTo>
                    <a:cubicBezTo>
                      <a:pt x="215" y="113"/>
                      <a:pt x="215" y="113"/>
                      <a:pt x="215" y="113"/>
                    </a:cubicBezTo>
                    <a:cubicBezTo>
                      <a:pt x="215" y="113"/>
                      <a:pt x="215" y="113"/>
                      <a:pt x="215" y="113"/>
                    </a:cubicBezTo>
                    <a:cubicBezTo>
                      <a:pt x="216" y="112"/>
                      <a:pt x="216" y="112"/>
                      <a:pt x="216" y="112"/>
                    </a:cubicBezTo>
                    <a:cubicBezTo>
                      <a:pt x="216" y="112"/>
                      <a:pt x="216" y="112"/>
                      <a:pt x="216" y="112"/>
                    </a:cubicBezTo>
                    <a:cubicBezTo>
                      <a:pt x="216" y="112"/>
                      <a:pt x="216" y="112"/>
                      <a:pt x="216" y="112"/>
                    </a:cubicBezTo>
                    <a:cubicBezTo>
                      <a:pt x="216" y="112"/>
                      <a:pt x="216" y="112"/>
                      <a:pt x="216" y="112"/>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6" y="112"/>
                      <a:pt x="216" y="112"/>
                      <a:pt x="216" y="112"/>
                    </a:cubicBezTo>
                    <a:cubicBezTo>
                      <a:pt x="216" y="111"/>
                      <a:pt x="216" y="111"/>
                      <a:pt x="216" y="111"/>
                    </a:cubicBezTo>
                    <a:cubicBezTo>
                      <a:pt x="216" y="111"/>
                      <a:pt x="216" y="111"/>
                      <a:pt x="216" y="111"/>
                    </a:cubicBezTo>
                    <a:cubicBezTo>
                      <a:pt x="216" y="110"/>
                      <a:pt x="216" y="110"/>
                      <a:pt x="216" y="110"/>
                    </a:cubicBezTo>
                    <a:cubicBezTo>
                      <a:pt x="216" y="110"/>
                      <a:pt x="216" y="110"/>
                      <a:pt x="216" y="110"/>
                    </a:cubicBezTo>
                    <a:cubicBezTo>
                      <a:pt x="217" y="111"/>
                      <a:pt x="217" y="111"/>
                      <a:pt x="217" y="111"/>
                    </a:cubicBezTo>
                    <a:cubicBezTo>
                      <a:pt x="217" y="111"/>
                      <a:pt x="217" y="111"/>
                      <a:pt x="217" y="111"/>
                    </a:cubicBezTo>
                    <a:cubicBezTo>
                      <a:pt x="217" y="111"/>
                      <a:pt x="217" y="111"/>
                      <a:pt x="217" y="111"/>
                    </a:cubicBezTo>
                    <a:cubicBezTo>
                      <a:pt x="217" y="111"/>
                      <a:pt x="217" y="111"/>
                      <a:pt x="217" y="111"/>
                    </a:cubicBezTo>
                    <a:cubicBezTo>
                      <a:pt x="217" y="111"/>
                      <a:pt x="217" y="111"/>
                      <a:pt x="217" y="111"/>
                    </a:cubicBezTo>
                    <a:cubicBezTo>
                      <a:pt x="218" y="111"/>
                      <a:pt x="218" y="111"/>
                      <a:pt x="218" y="111"/>
                    </a:cubicBezTo>
                    <a:cubicBezTo>
                      <a:pt x="218" y="110"/>
                      <a:pt x="218" y="110"/>
                      <a:pt x="218" y="110"/>
                    </a:cubicBezTo>
                    <a:cubicBezTo>
                      <a:pt x="218" y="111"/>
                      <a:pt x="218" y="111"/>
                      <a:pt x="218" y="111"/>
                    </a:cubicBezTo>
                    <a:cubicBezTo>
                      <a:pt x="219" y="111"/>
                      <a:pt x="219" y="111"/>
                      <a:pt x="219" y="111"/>
                    </a:cubicBezTo>
                    <a:cubicBezTo>
                      <a:pt x="219" y="111"/>
                      <a:pt x="219" y="111"/>
                      <a:pt x="219" y="111"/>
                    </a:cubicBezTo>
                    <a:cubicBezTo>
                      <a:pt x="219" y="112"/>
                      <a:pt x="219" y="112"/>
                      <a:pt x="219" y="112"/>
                    </a:cubicBezTo>
                    <a:cubicBezTo>
                      <a:pt x="220" y="112"/>
                      <a:pt x="220" y="112"/>
                      <a:pt x="220" y="112"/>
                    </a:cubicBezTo>
                    <a:cubicBezTo>
                      <a:pt x="220" y="112"/>
                      <a:pt x="220" y="112"/>
                      <a:pt x="220" y="112"/>
                    </a:cubicBezTo>
                    <a:cubicBezTo>
                      <a:pt x="221" y="112"/>
                      <a:pt x="221" y="112"/>
                      <a:pt x="221" y="112"/>
                    </a:cubicBezTo>
                    <a:cubicBezTo>
                      <a:pt x="221" y="112"/>
                      <a:pt x="221" y="112"/>
                      <a:pt x="221" y="112"/>
                    </a:cubicBezTo>
                    <a:cubicBezTo>
                      <a:pt x="222" y="113"/>
                      <a:pt x="222" y="113"/>
                      <a:pt x="222" y="113"/>
                    </a:cubicBezTo>
                    <a:cubicBezTo>
                      <a:pt x="222" y="113"/>
                      <a:pt x="222" y="113"/>
                      <a:pt x="222" y="113"/>
                    </a:cubicBezTo>
                    <a:cubicBezTo>
                      <a:pt x="222" y="113"/>
                      <a:pt x="222" y="113"/>
                      <a:pt x="222" y="113"/>
                    </a:cubicBezTo>
                    <a:cubicBezTo>
                      <a:pt x="222" y="113"/>
                      <a:pt x="222" y="113"/>
                      <a:pt x="222" y="113"/>
                    </a:cubicBezTo>
                    <a:cubicBezTo>
                      <a:pt x="223" y="114"/>
                      <a:pt x="223" y="114"/>
                      <a:pt x="223" y="114"/>
                    </a:cubicBezTo>
                    <a:cubicBezTo>
                      <a:pt x="223" y="114"/>
                      <a:pt x="223" y="114"/>
                      <a:pt x="223" y="114"/>
                    </a:cubicBezTo>
                    <a:cubicBezTo>
                      <a:pt x="223" y="114"/>
                      <a:pt x="223" y="114"/>
                      <a:pt x="223" y="114"/>
                    </a:cubicBezTo>
                    <a:cubicBezTo>
                      <a:pt x="222" y="115"/>
                      <a:pt x="222" y="115"/>
                      <a:pt x="222" y="115"/>
                    </a:cubicBezTo>
                    <a:cubicBezTo>
                      <a:pt x="223" y="115"/>
                      <a:pt x="223" y="115"/>
                      <a:pt x="223" y="115"/>
                    </a:cubicBezTo>
                    <a:cubicBezTo>
                      <a:pt x="223" y="115"/>
                      <a:pt x="223" y="115"/>
                      <a:pt x="223" y="115"/>
                    </a:cubicBezTo>
                    <a:cubicBezTo>
                      <a:pt x="223" y="116"/>
                      <a:pt x="223" y="116"/>
                      <a:pt x="223" y="116"/>
                    </a:cubicBezTo>
                    <a:cubicBezTo>
                      <a:pt x="224" y="116"/>
                      <a:pt x="224" y="116"/>
                      <a:pt x="224" y="116"/>
                    </a:cubicBezTo>
                    <a:cubicBezTo>
                      <a:pt x="223" y="116"/>
                      <a:pt x="223" y="116"/>
                      <a:pt x="223" y="116"/>
                    </a:cubicBezTo>
                    <a:cubicBezTo>
                      <a:pt x="223" y="117"/>
                      <a:pt x="223" y="117"/>
                      <a:pt x="223" y="117"/>
                    </a:cubicBezTo>
                    <a:cubicBezTo>
                      <a:pt x="224" y="117"/>
                      <a:pt x="224" y="117"/>
                      <a:pt x="224" y="117"/>
                    </a:cubicBezTo>
                    <a:cubicBezTo>
                      <a:pt x="224" y="117"/>
                      <a:pt x="224" y="117"/>
                      <a:pt x="224" y="117"/>
                    </a:cubicBezTo>
                    <a:cubicBezTo>
                      <a:pt x="224" y="117"/>
                      <a:pt x="224" y="117"/>
                      <a:pt x="224" y="117"/>
                    </a:cubicBezTo>
                    <a:cubicBezTo>
                      <a:pt x="224" y="117"/>
                      <a:pt x="224" y="117"/>
                      <a:pt x="224" y="117"/>
                    </a:cubicBezTo>
                    <a:cubicBezTo>
                      <a:pt x="224" y="118"/>
                      <a:pt x="224" y="118"/>
                      <a:pt x="224" y="118"/>
                    </a:cubicBezTo>
                    <a:cubicBezTo>
                      <a:pt x="224" y="118"/>
                      <a:pt x="224" y="118"/>
                      <a:pt x="224" y="118"/>
                    </a:cubicBezTo>
                    <a:cubicBezTo>
                      <a:pt x="225" y="118"/>
                      <a:pt x="225" y="118"/>
                      <a:pt x="225" y="118"/>
                    </a:cubicBezTo>
                    <a:cubicBezTo>
                      <a:pt x="224" y="119"/>
                      <a:pt x="224" y="119"/>
                      <a:pt x="224" y="119"/>
                    </a:cubicBezTo>
                    <a:cubicBezTo>
                      <a:pt x="224" y="119"/>
                      <a:pt x="224" y="119"/>
                      <a:pt x="224" y="119"/>
                    </a:cubicBezTo>
                    <a:cubicBezTo>
                      <a:pt x="224" y="119"/>
                      <a:pt x="224" y="119"/>
                      <a:pt x="224" y="119"/>
                    </a:cubicBezTo>
                    <a:cubicBezTo>
                      <a:pt x="224" y="120"/>
                      <a:pt x="224" y="120"/>
                      <a:pt x="224" y="120"/>
                    </a:cubicBezTo>
                    <a:cubicBezTo>
                      <a:pt x="224" y="120"/>
                      <a:pt x="224" y="120"/>
                      <a:pt x="224" y="120"/>
                    </a:cubicBezTo>
                    <a:cubicBezTo>
                      <a:pt x="224" y="120"/>
                      <a:pt x="224" y="120"/>
                      <a:pt x="224" y="120"/>
                    </a:cubicBezTo>
                    <a:cubicBezTo>
                      <a:pt x="224" y="120"/>
                      <a:pt x="224" y="120"/>
                      <a:pt x="224" y="120"/>
                    </a:cubicBezTo>
                    <a:cubicBezTo>
                      <a:pt x="225" y="121"/>
                      <a:pt x="225" y="121"/>
                      <a:pt x="225" y="121"/>
                    </a:cubicBezTo>
                    <a:cubicBezTo>
                      <a:pt x="224" y="121"/>
                      <a:pt x="224" y="121"/>
                      <a:pt x="224" y="121"/>
                    </a:cubicBezTo>
                    <a:cubicBezTo>
                      <a:pt x="225" y="122"/>
                      <a:pt x="225" y="122"/>
                      <a:pt x="225" y="122"/>
                    </a:cubicBezTo>
                    <a:cubicBezTo>
                      <a:pt x="224" y="122"/>
                      <a:pt x="224" y="122"/>
                      <a:pt x="224" y="122"/>
                    </a:cubicBezTo>
                    <a:cubicBezTo>
                      <a:pt x="225" y="123"/>
                      <a:pt x="225" y="123"/>
                      <a:pt x="225" y="123"/>
                    </a:cubicBezTo>
                    <a:cubicBezTo>
                      <a:pt x="225" y="123"/>
                      <a:pt x="225" y="123"/>
                      <a:pt x="225" y="123"/>
                    </a:cubicBezTo>
                    <a:cubicBezTo>
                      <a:pt x="225" y="124"/>
                      <a:pt x="225" y="124"/>
                      <a:pt x="225" y="124"/>
                    </a:cubicBezTo>
                    <a:cubicBezTo>
                      <a:pt x="225" y="125"/>
                      <a:pt x="225" y="125"/>
                      <a:pt x="225" y="125"/>
                    </a:cubicBezTo>
                    <a:cubicBezTo>
                      <a:pt x="225" y="125"/>
                      <a:pt x="225" y="125"/>
                      <a:pt x="225" y="125"/>
                    </a:cubicBezTo>
                    <a:cubicBezTo>
                      <a:pt x="226" y="125"/>
                      <a:pt x="226" y="125"/>
                      <a:pt x="226" y="125"/>
                    </a:cubicBezTo>
                    <a:cubicBezTo>
                      <a:pt x="226" y="125"/>
                      <a:pt x="226" y="125"/>
                      <a:pt x="226" y="125"/>
                    </a:cubicBezTo>
                    <a:cubicBezTo>
                      <a:pt x="225" y="125"/>
                      <a:pt x="225" y="125"/>
                      <a:pt x="225" y="125"/>
                    </a:cubicBezTo>
                    <a:cubicBezTo>
                      <a:pt x="225" y="126"/>
                      <a:pt x="225" y="126"/>
                      <a:pt x="225" y="126"/>
                    </a:cubicBezTo>
                    <a:cubicBezTo>
                      <a:pt x="225" y="126"/>
                      <a:pt x="225" y="126"/>
                      <a:pt x="225" y="126"/>
                    </a:cubicBezTo>
                    <a:cubicBezTo>
                      <a:pt x="226" y="126"/>
                      <a:pt x="226" y="126"/>
                      <a:pt x="226" y="126"/>
                    </a:cubicBezTo>
                    <a:cubicBezTo>
                      <a:pt x="226" y="127"/>
                      <a:pt x="226" y="127"/>
                      <a:pt x="226" y="127"/>
                    </a:cubicBezTo>
                    <a:cubicBezTo>
                      <a:pt x="226" y="127"/>
                      <a:pt x="226" y="127"/>
                      <a:pt x="226" y="127"/>
                    </a:cubicBezTo>
                    <a:cubicBezTo>
                      <a:pt x="226" y="128"/>
                      <a:pt x="226" y="128"/>
                      <a:pt x="226" y="128"/>
                    </a:cubicBezTo>
                    <a:cubicBezTo>
                      <a:pt x="226" y="128"/>
                      <a:pt x="226" y="128"/>
                      <a:pt x="226" y="128"/>
                    </a:cubicBezTo>
                    <a:cubicBezTo>
                      <a:pt x="226" y="129"/>
                      <a:pt x="226" y="129"/>
                      <a:pt x="226" y="129"/>
                    </a:cubicBezTo>
                    <a:cubicBezTo>
                      <a:pt x="227" y="129"/>
                      <a:pt x="227" y="129"/>
                      <a:pt x="227" y="129"/>
                    </a:cubicBezTo>
                    <a:cubicBezTo>
                      <a:pt x="227" y="130"/>
                      <a:pt x="227" y="130"/>
                      <a:pt x="227" y="130"/>
                    </a:cubicBezTo>
                    <a:cubicBezTo>
                      <a:pt x="227" y="130"/>
                      <a:pt x="227" y="130"/>
                      <a:pt x="227" y="130"/>
                    </a:cubicBezTo>
                    <a:cubicBezTo>
                      <a:pt x="227" y="130"/>
                      <a:pt x="227" y="130"/>
                      <a:pt x="227" y="130"/>
                    </a:cubicBezTo>
                    <a:cubicBezTo>
                      <a:pt x="227" y="131"/>
                      <a:pt x="227" y="131"/>
                      <a:pt x="227" y="131"/>
                    </a:cubicBezTo>
                    <a:cubicBezTo>
                      <a:pt x="227" y="131"/>
                      <a:pt x="227" y="131"/>
                      <a:pt x="227" y="131"/>
                    </a:cubicBezTo>
                    <a:cubicBezTo>
                      <a:pt x="226" y="132"/>
                      <a:pt x="226" y="132"/>
                      <a:pt x="226" y="132"/>
                    </a:cubicBezTo>
                    <a:cubicBezTo>
                      <a:pt x="226" y="132"/>
                      <a:pt x="226" y="132"/>
                      <a:pt x="226" y="132"/>
                    </a:cubicBezTo>
                    <a:cubicBezTo>
                      <a:pt x="226" y="133"/>
                      <a:pt x="226" y="133"/>
                      <a:pt x="226" y="133"/>
                    </a:cubicBezTo>
                    <a:cubicBezTo>
                      <a:pt x="226" y="134"/>
                      <a:pt x="226" y="134"/>
                      <a:pt x="226" y="134"/>
                    </a:cubicBezTo>
                    <a:cubicBezTo>
                      <a:pt x="226" y="134"/>
                      <a:pt x="226" y="134"/>
                      <a:pt x="226" y="134"/>
                    </a:cubicBezTo>
                    <a:cubicBezTo>
                      <a:pt x="226" y="135"/>
                      <a:pt x="226" y="135"/>
                      <a:pt x="226" y="135"/>
                    </a:cubicBezTo>
                    <a:cubicBezTo>
                      <a:pt x="226" y="135"/>
                      <a:pt x="226" y="135"/>
                      <a:pt x="226" y="135"/>
                    </a:cubicBezTo>
                    <a:cubicBezTo>
                      <a:pt x="226" y="135"/>
                      <a:pt x="226" y="135"/>
                      <a:pt x="226" y="135"/>
                    </a:cubicBezTo>
                    <a:cubicBezTo>
                      <a:pt x="225" y="136"/>
                      <a:pt x="225" y="136"/>
                      <a:pt x="225" y="136"/>
                    </a:cubicBezTo>
                    <a:cubicBezTo>
                      <a:pt x="226" y="136"/>
                      <a:pt x="226" y="136"/>
                      <a:pt x="226" y="136"/>
                    </a:cubicBezTo>
                    <a:cubicBezTo>
                      <a:pt x="226" y="136"/>
                      <a:pt x="226" y="136"/>
                      <a:pt x="226" y="136"/>
                    </a:cubicBezTo>
                    <a:cubicBezTo>
                      <a:pt x="225" y="137"/>
                      <a:pt x="225" y="137"/>
                      <a:pt x="225" y="137"/>
                    </a:cubicBezTo>
                    <a:cubicBezTo>
                      <a:pt x="225" y="138"/>
                      <a:pt x="225" y="138"/>
                      <a:pt x="225" y="138"/>
                    </a:cubicBezTo>
                    <a:cubicBezTo>
                      <a:pt x="225" y="138"/>
                      <a:pt x="225" y="138"/>
                      <a:pt x="225" y="138"/>
                    </a:cubicBezTo>
                    <a:cubicBezTo>
                      <a:pt x="225" y="139"/>
                      <a:pt x="225" y="139"/>
                      <a:pt x="225" y="139"/>
                    </a:cubicBezTo>
                    <a:cubicBezTo>
                      <a:pt x="225" y="139"/>
                      <a:pt x="225" y="139"/>
                      <a:pt x="225" y="139"/>
                    </a:cubicBezTo>
                    <a:cubicBezTo>
                      <a:pt x="225" y="139"/>
                      <a:pt x="225" y="139"/>
                      <a:pt x="225" y="139"/>
                    </a:cubicBezTo>
                    <a:cubicBezTo>
                      <a:pt x="225" y="140"/>
                      <a:pt x="225" y="140"/>
                      <a:pt x="225" y="140"/>
                    </a:cubicBezTo>
                    <a:cubicBezTo>
                      <a:pt x="225" y="140"/>
                      <a:pt x="225" y="140"/>
                      <a:pt x="225" y="140"/>
                    </a:cubicBezTo>
                    <a:cubicBezTo>
                      <a:pt x="224" y="141"/>
                      <a:pt x="224" y="141"/>
                      <a:pt x="224" y="141"/>
                    </a:cubicBezTo>
                    <a:cubicBezTo>
                      <a:pt x="224" y="141"/>
                      <a:pt x="224" y="141"/>
                      <a:pt x="224" y="141"/>
                    </a:cubicBezTo>
                    <a:cubicBezTo>
                      <a:pt x="224" y="142"/>
                      <a:pt x="224" y="142"/>
                      <a:pt x="224" y="142"/>
                    </a:cubicBezTo>
                    <a:cubicBezTo>
                      <a:pt x="223" y="144"/>
                      <a:pt x="223" y="144"/>
                      <a:pt x="223" y="144"/>
                    </a:cubicBezTo>
                    <a:cubicBezTo>
                      <a:pt x="223" y="144"/>
                      <a:pt x="223" y="144"/>
                      <a:pt x="223" y="144"/>
                    </a:cubicBezTo>
                    <a:cubicBezTo>
                      <a:pt x="223" y="144"/>
                      <a:pt x="223" y="144"/>
                      <a:pt x="223" y="144"/>
                    </a:cubicBezTo>
                    <a:cubicBezTo>
                      <a:pt x="223" y="144"/>
                      <a:pt x="223" y="144"/>
                      <a:pt x="223" y="144"/>
                    </a:cubicBezTo>
                    <a:cubicBezTo>
                      <a:pt x="223" y="145"/>
                      <a:pt x="223" y="145"/>
                      <a:pt x="223" y="145"/>
                    </a:cubicBezTo>
                    <a:cubicBezTo>
                      <a:pt x="223" y="145"/>
                      <a:pt x="223" y="145"/>
                      <a:pt x="223" y="145"/>
                    </a:cubicBezTo>
                    <a:cubicBezTo>
                      <a:pt x="223" y="145"/>
                      <a:pt x="223" y="145"/>
                      <a:pt x="223" y="145"/>
                    </a:cubicBezTo>
                    <a:cubicBezTo>
                      <a:pt x="222" y="146"/>
                      <a:pt x="222" y="146"/>
                      <a:pt x="222" y="146"/>
                    </a:cubicBezTo>
                    <a:cubicBezTo>
                      <a:pt x="222" y="146"/>
                      <a:pt x="222" y="146"/>
                      <a:pt x="222" y="146"/>
                    </a:cubicBezTo>
                    <a:cubicBezTo>
                      <a:pt x="222" y="146"/>
                      <a:pt x="222" y="146"/>
                      <a:pt x="222" y="146"/>
                    </a:cubicBezTo>
                    <a:cubicBezTo>
                      <a:pt x="222" y="147"/>
                      <a:pt x="222" y="147"/>
                      <a:pt x="222" y="147"/>
                    </a:cubicBezTo>
                    <a:cubicBezTo>
                      <a:pt x="222" y="147"/>
                      <a:pt x="222" y="147"/>
                      <a:pt x="222" y="147"/>
                    </a:cubicBezTo>
                    <a:cubicBezTo>
                      <a:pt x="222" y="147"/>
                      <a:pt x="222" y="147"/>
                      <a:pt x="222" y="147"/>
                    </a:cubicBezTo>
                    <a:cubicBezTo>
                      <a:pt x="221" y="147"/>
                      <a:pt x="221" y="147"/>
                      <a:pt x="221" y="147"/>
                    </a:cubicBezTo>
                    <a:cubicBezTo>
                      <a:pt x="222" y="148"/>
                      <a:pt x="222" y="148"/>
                      <a:pt x="222" y="148"/>
                    </a:cubicBezTo>
                    <a:cubicBezTo>
                      <a:pt x="222" y="148"/>
                      <a:pt x="222" y="148"/>
                      <a:pt x="222" y="148"/>
                    </a:cubicBezTo>
                    <a:cubicBezTo>
                      <a:pt x="221" y="148"/>
                      <a:pt x="221" y="148"/>
                      <a:pt x="221" y="148"/>
                    </a:cubicBezTo>
                    <a:cubicBezTo>
                      <a:pt x="221" y="149"/>
                      <a:pt x="221" y="149"/>
                      <a:pt x="221" y="149"/>
                    </a:cubicBezTo>
                    <a:cubicBezTo>
                      <a:pt x="221" y="149"/>
                      <a:pt x="221" y="149"/>
                      <a:pt x="221" y="149"/>
                    </a:cubicBezTo>
                    <a:cubicBezTo>
                      <a:pt x="220" y="150"/>
                      <a:pt x="220" y="150"/>
                      <a:pt x="220" y="150"/>
                    </a:cubicBezTo>
                    <a:cubicBezTo>
                      <a:pt x="220" y="150"/>
                      <a:pt x="220" y="150"/>
                      <a:pt x="220" y="150"/>
                    </a:cubicBezTo>
                    <a:cubicBezTo>
                      <a:pt x="220" y="150"/>
                      <a:pt x="220" y="150"/>
                      <a:pt x="220" y="150"/>
                    </a:cubicBezTo>
                    <a:cubicBezTo>
                      <a:pt x="219" y="150"/>
                      <a:pt x="219" y="150"/>
                      <a:pt x="219" y="150"/>
                    </a:cubicBezTo>
                    <a:cubicBezTo>
                      <a:pt x="219" y="151"/>
                      <a:pt x="219" y="151"/>
                      <a:pt x="219" y="151"/>
                    </a:cubicBezTo>
                    <a:cubicBezTo>
                      <a:pt x="219" y="151"/>
                      <a:pt x="219" y="151"/>
                      <a:pt x="219" y="151"/>
                    </a:cubicBezTo>
                    <a:cubicBezTo>
                      <a:pt x="218" y="151"/>
                      <a:pt x="218" y="151"/>
                      <a:pt x="218" y="151"/>
                    </a:cubicBezTo>
                    <a:cubicBezTo>
                      <a:pt x="218" y="150"/>
                      <a:pt x="218" y="150"/>
                      <a:pt x="218" y="150"/>
                    </a:cubicBezTo>
                    <a:cubicBezTo>
                      <a:pt x="217" y="150"/>
                      <a:pt x="217" y="150"/>
                      <a:pt x="217" y="150"/>
                    </a:cubicBezTo>
                    <a:cubicBezTo>
                      <a:pt x="217" y="149"/>
                      <a:pt x="217" y="149"/>
                      <a:pt x="217" y="149"/>
                    </a:cubicBezTo>
                    <a:cubicBezTo>
                      <a:pt x="217" y="149"/>
                      <a:pt x="217" y="149"/>
                      <a:pt x="217" y="149"/>
                    </a:cubicBezTo>
                    <a:cubicBezTo>
                      <a:pt x="216" y="149"/>
                      <a:pt x="216" y="149"/>
                      <a:pt x="216" y="149"/>
                    </a:cubicBezTo>
                    <a:cubicBezTo>
                      <a:pt x="216" y="149"/>
                      <a:pt x="216" y="149"/>
                      <a:pt x="216" y="149"/>
                    </a:cubicBezTo>
                    <a:cubicBezTo>
                      <a:pt x="216" y="149"/>
                      <a:pt x="216" y="149"/>
                      <a:pt x="216" y="149"/>
                    </a:cubicBezTo>
                    <a:cubicBezTo>
                      <a:pt x="216" y="150"/>
                      <a:pt x="216" y="150"/>
                      <a:pt x="216" y="150"/>
                    </a:cubicBezTo>
                    <a:cubicBezTo>
                      <a:pt x="215" y="150"/>
                      <a:pt x="215" y="150"/>
                      <a:pt x="215" y="150"/>
                    </a:cubicBezTo>
                    <a:cubicBezTo>
                      <a:pt x="215" y="151"/>
                      <a:pt x="215" y="151"/>
                      <a:pt x="215" y="151"/>
                    </a:cubicBezTo>
                    <a:cubicBezTo>
                      <a:pt x="215" y="151"/>
                      <a:pt x="215" y="151"/>
                      <a:pt x="215" y="151"/>
                    </a:cubicBezTo>
                    <a:cubicBezTo>
                      <a:pt x="215" y="152"/>
                      <a:pt x="215" y="152"/>
                      <a:pt x="215" y="152"/>
                    </a:cubicBezTo>
                    <a:cubicBezTo>
                      <a:pt x="215" y="152"/>
                      <a:pt x="215" y="152"/>
                      <a:pt x="215" y="152"/>
                    </a:cubicBezTo>
                    <a:cubicBezTo>
                      <a:pt x="214" y="152"/>
                      <a:pt x="214" y="152"/>
                      <a:pt x="214" y="152"/>
                    </a:cubicBezTo>
                    <a:cubicBezTo>
                      <a:pt x="214" y="152"/>
                      <a:pt x="214" y="152"/>
                      <a:pt x="214" y="152"/>
                    </a:cubicBezTo>
                    <a:cubicBezTo>
                      <a:pt x="214" y="152"/>
                      <a:pt x="214" y="152"/>
                      <a:pt x="214" y="152"/>
                    </a:cubicBezTo>
                    <a:close/>
                    <a:moveTo>
                      <a:pt x="69" y="154"/>
                    </a:moveTo>
                    <a:cubicBezTo>
                      <a:pt x="69" y="153"/>
                      <a:pt x="69" y="153"/>
                      <a:pt x="69" y="153"/>
                    </a:cubicBezTo>
                    <a:cubicBezTo>
                      <a:pt x="66" y="154"/>
                      <a:pt x="66" y="154"/>
                      <a:pt x="66" y="154"/>
                    </a:cubicBezTo>
                    <a:cubicBezTo>
                      <a:pt x="69" y="154"/>
                      <a:pt x="69" y="154"/>
                      <a:pt x="69" y="154"/>
                    </a:cubicBezTo>
                    <a:close/>
                    <a:moveTo>
                      <a:pt x="245" y="145"/>
                    </a:moveTo>
                    <a:cubicBezTo>
                      <a:pt x="245" y="145"/>
                      <a:pt x="245" y="145"/>
                      <a:pt x="245" y="145"/>
                    </a:cubicBezTo>
                    <a:cubicBezTo>
                      <a:pt x="245" y="145"/>
                      <a:pt x="245" y="145"/>
                      <a:pt x="245" y="145"/>
                    </a:cubicBezTo>
                    <a:cubicBezTo>
                      <a:pt x="245" y="144"/>
                      <a:pt x="245" y="144"/>
                      <a:pt x="245" y="144"/>
                    </a:cubicBezTo>
                    <a:cubicBezTo>
                      <a:pt x="245" y="144"/>
                      <a:pt x="245" y="144"/>
                      <a:pt x="245" y="144"/>
                    </a:cubicBezTo>
                    <a:cubicBezTo>
                      <a:pt x="245" y="145"/>
                      <a:pt x="245" y="145"/>
                      <a:pt x="245" y="145"/>
                    </a:cubicBezTo>
                    <a:close/>
                    <a:moveTo>
                      <a:pt x="14" y="21"/>
                    </a:moveTo>
                    <a:cubicBezTo>
                      <a:pt x="13" y="20"/>
                      <a:pt x="13" y="20"/>
                      <a:pt x="13" y="20"/>
                    </a:cubicBezTo>
                    <a:cubicBezTo>
                      <a:pt x="13" y="20"/>
                      <a:pt x="13" y="20"/>
                      <a:pt x="13" y="20"/>
                    </a:cubicBezTo>
                    <a:cubicBezTo>
                      <a:pt x="13" y="20"/>
                      <a:pt x="13" y="20"/>
                      <a:pt x="13" y="20"/>
                    </a:cubicBezTo>
                    <a:cubicBezTo>
                      <a:pt x="13" y="19"/>
                      <a:pt x="13" y="19"/>
                      <a:pt x="13" y="19"/>
                    </a:cubicBezTo>
                    <a:cubicBezTo>
                      <a:pt x="13" y="19"/>
                      <a:pt x="13" y="19"/>
                      <a:pt x="13" y="19"/>
                    </a:cubicBezTo>
                    <a:cubicBezTo>
                      <a:pt x="13" y="19"/>
                      <a:pt x="13" y="19"/>
                      <a:pt x="13" y="19"/>
                    </a:cubicBezTo>
                    <a:cubicBezTo>
                      <a:pt x="13" y="18"/>
                      <a:pt x="13" y="18"/>
                      <a:pt x="13" y="18"/>
                    </a:cubicBezTo>
                    <a:cubicBezTo>
                      <a:pt x="14" y="18"/>
                      <a:pt x="14" y="18"/>
                      <a:pt x="14" y="18"/>
                    </a:cubicBezTo>
                    <a:cubicBezTo>
                      <a:pt x="14" y="18"/>
                      <a:pt x="14" y="18"/>
                      <a:pt x="14" y="18"/>
                    </a:cubicBezTo>
                    <a:cubicBezTo>
                      <a:pt x="15" y="18"/>
                      <a:pt x="15" y="18"/>
                      <a:pt x="15" y="18"/>
                    </a:cubicBezTo>
                    <a:cubicBezTo>
                      <a:pt x="15" y="18"/>
                      <a:pt x="15" y="18"/>
                      <a:pt x="15" y="18"/>
                    </a:cubicBezTo>
                    <a:cubicBezTo>
                      <a:pt x="15" y="19"/>
                      <a:pt x="15" y="19"/>
                      <a:pt x="15" y="19"/>
                    </a:cubicBezTo>
                    <a:cubicBezTo>
                      <a:pt x="16" y="19"/>
                      <a:pt x="16" y="19"/>
                      <a:pt x="16" y="19"/>
                    </a:cubicBezTo>
                    <a:cubicBezTo>
                      <a:pt x="16" y="18"/>
                      <a:pt x="16" y="18"/>
                      <a:pt x="16" y="18"/>
                    </a:cubicBezTo>
                    <a:cubicBezTo>
                      <a:pt x="16" y="18"/>
                      <a:pt x="16" y="18"/>
                      <a:pt x="16" y="18"/>
                    </a:cubicBezTo>
                    <a:cubicBezTo>
                      <a:pt x="16" y="18"/>
                      <a:pt x="16" y="18"/>
                      <a:pt x="16" y="18"/>
                    </a:cubicBezTo>
                    <a:cubicBezTo>
                      <a:pt x="15" y="18"/>
                      <a:pt x="15" y="18"/>
                      <a:pt x="15" y="18"/>
                    </a:cubicBezTo>
                    <a:cubicBezTo>
                      <a:pt x="14" y="17"/>
                      <a:pt x="14" y="17"/>
                      <a:pt x="14" y="17"/>
                    </a:cubicBezTo>
                    <a:cubicBezTo>
                      <a:pt x="13" y="17"/>
                      <a:pt x="13" y="17"/>
                      <a:pt x="13" y="17"/>
                    </a:cubicBezTo>
                    <a:cubicBezTo>
                      <a:pt x="13" y="17"/>
                      <a:pt x="13" y="17"/>
                      <a:pt x="13" y="17"/>
                    </a:cubicBezTo>
                    <a:cubicBezTo>
                      <a:pt x="12" y="18"/>
                      <a:pt x="12" y="18"/>
                      <a:pt x="12" y="18"/>
                    </a:cubicBezTo>
                    <a:cubicBezTo>
                      <a:pt x="12" y="18"/>
                      <a:pt x="12" y="18"/>
                      <a:pt x="12" y="18"/>
                    </a:cubicBezTo>
                    <a:cubicBezTo>
                      <a:pt x="11" y="19"/>
                      <a:pt x="11" y="19"/>
                      <a:pt x="11" y="19"/>
                    </a:cubicBezTo>
                    <a:cubicBezTo>
                      <a:pt x="11" y="19"/>
                      <a:pt x="11" y="19"/>
                      <a:pt x="11" y="19"/>
                    </a:cubicBezTo>
                    <a:cubicBezTo>
                      <a:pt x="11" y="20"/>
                      <a:pt x="11" y="20"/>
                      <a:pt x="11" y="20"/>
                    </a:cubicBezTo>
                    <a:cubicBezTo>
                      <a:pt x="11" y="20"/>
                      <a:pt x="11" y="20"/>
                      <a:pt x="11" y="20"/>
                    </a:cubicBezTo>
                    <a:cubicBezTo>
                      <a:pt x="11" y="20"/>
                      <a:pt x="11" y="20"/>
                      <a:pt x="11" y="20"/>
                    </a:cubicBezTo>
                    <a:cubicBezTo>
                      <a:pt x="12" y="20"/>
                      <a:pt x="12" y="20"/>
                      <a:pt x="12" y="20"/>
                    </a:cubicBezTo>
                    <a:cubicBezTo>
                      <a:pt x="12" y="21"/>
                      <a:pt x="12" y="21"/>
                      <a:pt x="12" y="21"/>
                    </a:cubicBezTo>
                    <a:cubicBezTo>
                      <a:pt x="12" y="21"/>
                      <a:pt x="12" y="21"/>
                      <a:pt x="12" y="21"/>
                    </a:cubicBezTo>
                    <a:cubicBezTo>
                      <a:pt x="12" y="20"/>
                      <a:pt x="12" y="20"/>
                      <a:pt x="12" y="20"/>
                    </a:cubicBezTo>
                    <a:cubicBezTo>
                      <a:pt x="12" y="20"/>
                      <a:pt x="12" y="20"/>
                      <a:pt x="12" y="20"/>
                    </a:cubicBezTo>
                    <a:cubicBezTo>
                      <a:pt x="13" y="20"/>
                      <a:pt x="13" y="20"/>
                      <a:pt x="13" y="20"/>
                    </a:cubicBezTo>
                    <a:cubicBezTo>
                      <a:pt x="13" y="20"/>
                      <a:pt x="13" y="20"/>
                      <a:pt x="13" y="20"/>
                    </a:cubicBezTo>
                    <a:cubicBezTo>
                      <a:pt x="13" y="21"/>
                      <a:pt x="13" y="21"/>
                      <a:pt x="13" y="21"/>
                    </a:cubicBezTo>
                    <a:cubicBezTo>
                      <a:pt x="14" y="21"/>
                      <a:pt x="14" y="21"/>
                      <a:pt x="14" y="21"/>
                    </a:cubicBezTo>
                    <a:cubicBezTo>
                      <a:pt x="14" y="21"/>
                      <a:pt x="14" y="21"/>
                      <a:pt x="14" y="21"/>
                    </a:cubicBezTo>
                    <a:close/>
                    <a:moveTo>
                      <a:pt x="17" y="15"/>
                    </a:moveTo>
                    <a:cubicBezTo>
                      <a:pt x="17" y="14"/>
                      <a:pt x="17" y="14"/>
                      <a:pt x="17" y="14"/>
                    </a:cubicBezTo>
                    <a:cubicBezTo>
                      <a:pt x="17" y="14"/>
                      <a:pt x="17" y="14"/>
                      <a:pt x="17" y="14"/>
                    </a:cubicBezTo>
                    <a:cubicBezTo>
                      <a:pt x="17" y="14"/>
                      <a:pt x="17" y="14"/>
                      <a:pt x="17" y="14"/>
                    </a:cubicBezTo>
                    <a:cubicBezTo>
                      <a:pt x="18" y="14"/>
                      <a:pt x="18" y="14"/>
                      <a:pt x="18" y="14"/>
                    </a:cubicBezTo>
                    <a:cubicBezTo>
                      <a:pt x="18" y="15"/>
                      <a:pt x="18" y="15"/>
                      <a:pt x="18" y="15"/>
                    </a:cubicBezTo>
                    <a:cubicBezTo>
                      <a:pt x="18" y="15"/>
                      <a:pt x="18" y="15"/>
                      <a:pt x="18" y="15"/>
                    </a:cubicBezTo>
                    <a:cubicBezTo>
                      <a:pt x="17" y="15"/>
                      <a:pt x="17" y="15"/>
                      <a:pt x="17" y="15"/>
                    </a:cubicBezTo>
                    <a:cubicBezTo>
                      <a:pt x="17" y="15"/>
                      <a:pt x="17" y="15"/>
                      <a:pt x="17" y="15"/>
                    </a:cubicBezTo>
                    <a:close/>
                    <a:moveTo>
                      <a:pt x="16" y="23"/>
                    </a:moveTo>
                    <a:cubicBezTo>
                      <a:pt x="16" y="23"/>
                      <a:pt x="16" y="23"/>
                      <a:pt x="16" y="23"/>
                    </a:cubicBezTo>
                    <a:cubicBezTo>
                      <a:pt x="16" y="23"/>
                      <a:pt x="16" y="23"/>
                      <a:pt x="16" y="23"/>
                    </a:cubicBezTo>
                    <a:cubicBezTo>
                      <a:pt x="17" y="23"/>
                      <a:pt x="17" y="23"/>
                      <a:pt x="17" y="23"/>
                    </a:cubicBezTo>
                    <a:cubicBezTo>
                      <a:pt x="17" y="22"/>
                      <a:pt x="17" y="22"/>
                      <a:pt x="17" y="22"/>
                    </a:cubicBezTo>
                    <a:cubicBezTo>
                      <a:pt x="17" y="22"/>
                      <a:pt x="17" y="22"/>
                      <a:pt x="17" y="22"/>
                    </a:cubicBezTo>
                    <a:cubicBezTo>
                      <a:pt x="17" y="22"/>
                      <a:pt x="17" y="22"/>
                      <a:pt x="17" y="22"/>
                    </a:cubicBezTo>
                    <a:cubicBezTo>
                      <a:pt x="17" y="22"/>
                      <a:pt x="17" y="22"/>
                      <a:pt x="17" y="22"/>
                    </a:cubicBezTo>
                    <a:cubicBezTo>
                      <a:pt x="17" y="21"/>
                      <a:pt x="17" y="21"/>
                      <a:pt x="17" y="21"/>
                    </a:cubicBezTo>
                    <a:cubicBezTo>
                      <a:pt x="17" y="21"/>
                      <a:pt x="17" y="21"/>
                      <a:pt x="17" y="21"/>
                    </a:cubicBezTo>
                    <a:cubicBezTo>
                      <a:pt x="17" y="21"/>
                      <a:pt x="17" y="21"/>
                      <a:pt x="17" y="21"/>
                    </a:cubicBezTo>
                    <a:cubicBezTo>
                      <a:pt x="17" y="20"/>
                      <a:pt x="17" y="20"/>
                      <a:pt x="17" y="20"/>
                    </a:cubicBezTo>
                    <a:cubicBezTo>
                      <a:pt x="17" y="20"/>
                      <a:pt x="17" y="20"/>
                      <a:pt x="17"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9" y="19"/>
                      <a:pt x="19" y="19"/>
                      <a:pt x="19" y="19"/>
                    </a:cubicBezTo>
                    <a:cubicBezTo>
                      <a:pt x="19" y="19"/>
                      <a:pt x="19" y="19"/>
                      <a:pt x="19" y="19"/>
                    </a:cubicBezTo>
                    <a:cubicBezTo>
                      <a:pt x="19" y="18"/>
                      <a:pt x="19" y="18"/>
                      <a:pt x="19" y="18"/>
                    </a:cubicBezTo>
                    <a:cubicBezTo>
                      <a:pt x="19" y="18"/>
                      <a:pt x="19" y="18"/>
                      <a:pt x="19" y="18"/>
                    </a:cubicBezTo>
                    <a:cubicBezTo>
                      <a:pt x="19" y="18"/>
                      <a:pt x="19" y="18"/>
                      <a:pt x="19" y="18"/>
                    </a:cubicBezTo>
                    <a:cubicBezTo>
                      <a:pt x="19" y="18"/>
                      <a:pt x="19" y="18"/>
                      <a:pt x="19" y="18"/>
                    </a:cubicBezTo>
                    <a:cubicBezTo>
                      <a:pt x="19" y="18"/>
                      <a:pt x="19" y="18"/>
                      <a:pt x="19" y="18"/>
                    </a:cubicBezTo>
                    <a:cubicBezTo>
                      <a:pt x="19" y="17"/>
                      <a:pt x="19" y="17"/>
                      <a:pt x="19" y="17"/>
                    </a:cubicBezTo>
                    <a:cubicBezTo>
                      <a:pt x="19" y="17"/>
                      <a:pt x="19" y="17"/>
                      <a:pt x="19" y="17"/>
                    </a:cubicBezTo>
                    <a:cubicBezTo>
                      <a:pt x="19" y="17"/>
                      <a:pt x="19" y="17"/>
                      <a:pt x="19" y="17"/>
                    </a:cubicBezTo>
                    <a:cubicBezTo>
                      <a:pt x="18" y="17"/>
                      <a:pt x="18" y="17"/>
                      <a:pt x="18" y="17"/>
                    </a:cubicBezTo>
                    <a:cubicBezTo>
                      <a:pt x="18" y="17"/>
                      <a:pt x="18" y="17"/>
                      <a:pt x="18" y="17"/>
                    </a:cubicBezTo>
                    <a:cubicBezTo>
                      <a:pt x="18" y="18"/>
                      <a:pt x="18" y="18"/>
                      <a:pt x="18" y="18"/>
                    </a:cubicBezTo>
                    <a:cubicBezTo>
                      <a:pt x="18" y="17"/>
                      <a:pt x="18" y="17"/>
                      <a:pt x="18" y="17"/>
                    </a:cubicBezTo>
                    <a:cubicBezTo>
                      <a:pt x="18" y="17"/>
                      <a:pt x="18" y="17"/>
                      <a:pt x="18" y="17"/>
                    </a:cubicBezTo>
                    <a:cubicBezTo>
                      <a:pt x="18" y="17"/>
                      <a:pt x="18" y="17"/>
                      <a:pt x="18" y="17"/>
                    </a:cubicBezTo>
                    <a:cubicBezTo>
                      <a:pt x="18" y="16"/>
                      <a:pt x="18" y="16"/>
                      <a:pt x="18" y="16"/>
                    </a:cubicBezTo>
                    <a:cubicBezTo>
                      <a:pt x="18" y="16"/>
                      <a:pt x="18" y="16"/>
                      <a:pt x="18" y="16"/>
                    </a:cubicBezTo>
                    <a:cubicBezTo>
                      <a:pt x="18" y="16"/>
                      <a:pt x="18" y="16"/>
                      <a:pt x="18" y="16"/>
                    </a:cubicBezTo>
                    <a:cubicBezTo>
                      <a:pt x="18" y="16"/>
                      <a:pt x="18" y="16"/>
                      <a:pt x="18" y="16"/>
                    </a:cubicBezTo>
                    <a:cubicBezTo>
                      <a:pt x="17" y="17"/>
                      <a:pt x="17" y="17"/>
                      <a:pt x="17" y="17"/>
                    </a:cubicBezTo>
                    <a:cubicBezTo>
                      <a:pt x="17" y="17"/>
                      <a:pt x="17" y="17"/>
                      <a:pt x="17" y="17"/>
                    </a:cubicBezTo>
                    <a:cubicBezTo>
                      <a:pt x="17" y="17"/>
                      <a:pt x="17" y="17"/>
                      <a:pt x="17" y="17"/>
                    </a:cubicBezTo>
                    <a:cubicBezTo>
                      <a:pt x="17" y="16"/>
                      <a:pt x="17" y="16"/>
                      <a:pt x="17" y="16"/>
                    </a:cubicBezTo>
                    <a:cubicBezTo>
                      <a:pt x="17" y="16"/>
                      <a:pt x="17" y="16"/>
                      <a:pt x="17" y="16"/>
                    </a:cubicBezTo>
                    <a:cubicBezTo>
                      <a:pt x="17" y="16"/>
                      <a:pt x="17" y="16"/>
                      <a:pt x="17" y="16"/>
                    </a:cubicBezTo>
                    <a:cubicBezTo>
                      <a:pt x="17" y="17"/>
                      <a:pt x="17" y="17"/>
                      <a:pt x="17" y="17"/>
                    </a:cubicBezTo>
                    <a:cubicBezTo>
                      <a:pt x="17" y="17"/>
                      <a:pt x="17" y="17"/>
                      <a:pt x="17" y="17"/>
                    </a:cubicBezTo>
                    <a:cubicBezTo>
                      <a:pt x="17" y="17"/>
                      <a:pt x="17" y="17"/>
                      <a:pt x="17" y="17"/>
                    </a:cubicBezTo>
                    <a:cubicBezTo>
                      <a:pt x="17" y="17"/>
                      <a:pt x="17" y="17"/>
                      <a:pt x="17" y="17"/>
                    </a:cubicBezTo>
                    <a:cubicBezTo>
                      <a:pt x="17" y="17"/>
                      <a:pt x="17" y="17"/>
                      <a:pt x="17" y="17"/>
                    </a:cubicBezTo>
                    <a:cubicBezTo>
                      <a:pt x="17" y="17"/>
                      <a:pt x="17" y="17"/>
                      <a:pt x="17" y="17"/>
                    </a:cubicBezTo>
                    <a:cubicBezTo>
                      <a:pt x="17" y="17"/>
                      <a:pt x="17" y="17"/>
                      <a:pt x="17" y="17"/>
                    </a:cubicBezTo>
                    <a:cubicBezTo>
                      <a:pt x="17" y="18"/>
                      <a:pt x="17" y="18"/>
                      <a:pt x="17" y="18"/>
                    </a:cubicBezTo>
                    <a:cubicBezTo>
                      <a:pt x="17" y="18"/>
                      <a:pt x="17" y="18"/>
                      <a:pt x="17" y="18"/>
                    </a:cubicBezTo>
                    <a:cubicBezTo>
                      <a:pt x="17" y="18"/>
                      <a:pt x="17" y="18"/>
                      <a:pt x="17" y="18"/>
                    </a:cubicBezTo>
                    <a:cubicBezTo>
                      <a:pt x="16" y="19"/>
                      <a:pt x="16" y="19"/>
                      <a:pt x="16" y="19"/>
                    </a:cubicBezTo>
                    <a:cubicBezTo>
                      <a:pt x="16" y="19"/>
                      <a:pt x="16" y="19"/>
                      <a:pt x="16" y="19"/>
                    </a:cubicBezTo>
                    <a:cubicBezTo>
                      <a:pt x="16" y="19"/>
                      <a:pt x="16" y="19"/>
                      <a:pt x="16" y="19"/>
                    </a:cubicBezTo>
                    <a:cubicBezTo>
                      <a:pt x="16" y="19"/>
                      <a:pt x="16" y="19"/>
                      <a:pt x="16" y="19"/>
                    </a:cubicBezTo>
                    <a:cubicBezTo>
                      <a:pt x="15" y="19"/>
                      <a:pt x="15" y="19"/>
                      <a:pt x="15" y="19"/>
                    </a:cubicBezTo>
                    <a:cubicBezTo>
                      <a:pt x="15" y="19"/>
                      <a:pt x="15" y="19"/>
                      <a:pt x="15" y="19"/>
                    </a:cubicBezTo>
                    <a:cubicBezTo>
                      <a:pt x="14" y="19"/>
                      <a:pt x="14" y="19"/>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20"/>
                      <a:pt x="14" y="20"/>
                      <a:pt x="14" y="20"/>
                    </a:cubicBezTo>
                    <a:cubicBezTo>
                      <a:pt x="14" y="20"/>
                      <a:pt x="14" y="20"/>
                      <a:pt x="14" y="20"/>
                    </a:cubicBezTo>
                    <a:cubicBezTo>
                      <a:pt x="14" y="20"/>
                      <a:pt x="14" y="20"/>
                      <a:pt x="14" y="20"/>
                    </a:cubicBezTo>
                    <a:cubicBezTo>
                      <a:pt x="15" y="20"/>
                      <a:pt x="15" y="20"/>
                      <a:pt x="15" y="20"/>
                    </a:cubicBezTo>
                    <a:cubicBezTo>
                      <a:pt x="15" y="20"/>
                      <a:pt x="15" y="20"/>
                      <a:pt x="15" y="20"/>
                    </a:cubicBezTo>
                    <a:cubicBezTo>
                      <a:pt x="15" y="20"/>
                      <a:pt x="15" y="20"/>
                      <a:pt x="15" y="20"/>
                    </a:cubicBezTo>
                    <a:cubicBezTo>
                      <a:pt x="15" y="21"/>
                      <a:pt x="15" y="21"/>
                      <a:pt x="15" y="21"/>
                    </a:cubicBezTo>
                    <a:cubicBezTo>
                      <a:pt x="15" y="21"/>
                      <a:pt x="15" y="21"/>
                      <a:pt x="15" y="21"/>
                    </a:cubicBezTo>
                    <a:cubicBezTo>
                      <a:pt x="15" y="21"/>
                      <a:pt x="15" y="21"/>
                      <a:pt x="15" y="21"/>
                    </a:cubicBezTo>
                    <a:cubicBezTo>
                      <a:pt x="14" y="21"/>
                      <a:pt x="14" y="21"/>
                      <a:pt x="14" y="21"/>
                    </a:cubicBezTo>
                    <a:cubicBezTo>
                      <a:pt x="14" y="22"/>
                      <a:pt x="14" y="22"/>
                      <a:pt x="14" y="22"/>
                    </a:cubicBezTo>
                    <a:cubicBezTo>
                      <a:pt x="15" y="22"/>
                      <a:pt x="15" y="22"/>
                      <a:pt x="15" y="22"/>
                    </a:cubicBezTo>
                    <a:cubicBezTo>
                      <a:pt x="15" y="23"/>
                      <a:pt x="15" y="23"/>
                      <a:pt x="15" y="23"/>
                    </a:cubicBezTo>
                    <a:cubicBezTo>
                      <a:pt x="15" y="23"/>
                      <a:pt x="15" y="23"/>
                      <a:pt x="15" y="23"/>
                    </a:cubicBezTo>
                    <a:cubicBezTo>
                      <a:pt x="15" y="23"/>
                      <a:pt x="15" y="23"/>
                      <a:pt x="15" y="23"/>
                    </a:cubicBezTo>
                    <a:cubicBezTo>
                      <a:pt x="15" y="23"/>
                      <a:pt x="15" y="23"/>
                      <a:pt x="15" y="23"/>
                    </a:cubicBezTo>
                    <a:cubicBezTo>
                      <a:pt x="15" y="22"/>
                      <a:pt x="15" y="22"/>
                      <a:pt x="15" y="22"/>
                    </a:cubicBezTo>
                    <a:cubicBezTo>
                      <a:pt x="15" y="22"/>
                      <a:pt x="15" y="22"/>
                      <a:pt x="15" y="22"/>
                    </a:cubicBezTo>
                    <a:cubicBezTo>
                      <a:pt x="16" y="22"/>
                      <a:pt x="16" y="22"/>
                      <a:pt x="16" y="22"/>
                    </a:cubicBezTo>
                    <a:cubicBezTo>
                      <a:pt x="16" y="22"/>
                      <a:pt x="16" y="22"/>
                      <a:pt x="16" y="22"/>
                    </a:cubicBezTo>
                    <a:cubicBezTo>
                      <a:pt x="16" y="23"/>
                      <a:pt x="16" y="23"/>
                      <a:pt x="16" y="23"/>
                    </a:cubicBezTo>
                    <a:close/>
                    <a:moveTo>
                      <a:pt x="19" y="22"/>
                    </a:moveTo>
                    <a:cubicBezTo>
                      <a:pt x="19" y="22"/>
                      <a:pt x="19" y="22"/>
                      <a:pt x="19" y="22"/>
                    </a:cubicBezTo>
                    <a:cubicBezTo>
                      <a:pt x="19" y="22"/>
                      <a:pt x="19" y="22"/>
                      <a:pt x="19" y="22"/>
                    </a:cubicBezTo>
                    <a:cubicBezTo>
                      <a:pt x="19" y="21"/>
                      <a:pt x="19" y="21"/>
                      <a:pt x="19" y="21"/>
                    </a:cubicBezTo>
                    <a:cubicBezTo>
                      <a:pt x="19" y="21"/>
                      <a:pt x="19" y="21"/>
                      <a:pt x="19" y="21"/>
                    </a:cubicBezTo>
                    <a:cubicBezTo>
                      <a:pt x="18" y="21"/>
                      <a:pt x="18" y="21"/>
                      <a:pt x="18" y="21"/>
                    </a:cubicBezTo>
                    <a:cubicBezTo>
                      <a:pt x="18" y="21"/>
                      <a:pt x="18" y="21"/>
                      <a:pt x="18" y="21"/>
                    </a:cubicBezTo>
                    <a:cubicBezTo>
                      <a:pt x="18" y="22"/>
                      <a:pt x="18" y="22"/>
                      <a:pt x="18" y="22"/>
                    </a:cubicBezTo>
                    <a:cubicBezTo>
                      <a:pt x="18" y="22"/>
                      <a:pt x="18" y="22"/>
                      <a:pt x="18" y="22"/>
                    </a:cubicBezTo>
                    <a:cubicBezTo>
                      <a:pt x="19" y="22"/>
                      <a:pt x="19" y="22"/>
                      <a:pt x="19" y="22"/>
                    </a:cubicBezTo>
                    <a:close/>
                    <a:moveTo>
                      <a:pt x="19" y="23"/>
                    </a:moveTo>
                    <a:cubicBezTo>
                      <a:pt x="19" y="23"/>
                      <a:pt x="20" y="23"/>
                      <a:pt x="20" y="23"/>
                    </a:cubicBezTo>
                    <a:cubicBezTo>
                      <a:pt x="20" y="23"/>
                      <a:pt x="20" y="23"/>
                      <a:pt x="20" y="23"/>
                    </a:cubicBezTo>
                    <a:cubicBezTo>
                      <a:pt x="21" y="23"/>
                      <a:pt x="21" y="23"/>
                      <a:pt x="21" y="23"/>
                    </a:cubicBezTo>
                    <a:cubicBezTo>
                      <a:pt x="21" y="23"/>
                      <a:pt x="21" y="23"/>
                      <a:pt x="21" y="23"/>
                    </a:cubicBezTo>
                    <a:cubicBezTo>
                      <a:pt x="21" y="23"/>
                      <a:pt x="21" y="23"/>
                      <a:pt x="21" y="23"/>
                    </a:cubicBezTo>
                    <a:cubicBezTo>
                      <a:pt x="20" y="23"/>
                      <a:pt x="20" y="23"/>
                      <a:pt x="20" y="23"/>
                    </a:cubicBezTo>
                    <a:cubicBezTo>
                      <a:pt x="20" y="22"/>
                      <a:pt x="20" y="22"/>
                      <a:pt x="20" y="22"/>
                    </a:cubicBezTo>
                    <a:cubicBezTo>
                      <a:pt x="20" y="21"/>
                      <a:pt x="20" y="21"/>
                      <a:pt x="20" y="21"/>
                    </a:cubicBezTo>
                    <a:cubicBezTo>
                      <a:pt x="20" y="22"/>
                      <a:pt x="20" y="22"/>
                      <a:pt x="20" y="22"/>
                    </a:cubicBezTo>
                    <a:cubicBezTo>
                      <a:pt x="20" y="22"/>
                      <a:pt x="20" y="22"/>
                      <a:pt x="20" y="22"/>
                    </a:cubicBezTo>
                    <a:cubicBezTo>
                      <a:pt x="20" y="23"/>
                      <a:pt x="20" y="23"/>
                      <a:pt x="20" y="23"/>
                    </a:cubicBezTo>
                    <a:cubicBezTo>
                      <a:pt x="19" y="23"/>
                      <a:pt x="19" y="23"/>
                      <a:pt x="19" y="23"/>
                    </a:cubicBezTo>
                    <a:cubicBezTo>
                      <a:pt x="19" y="23"/>
                      <a:pt x="19" y="23"/>
                      <a:pt x="19" y="23"/>
                    </a:cubicBezTo>
                    <a:cubicBezTo>
                      <a:pt x="19" y="23"/>
                      <a:pt x="19" y="23"/>
                      <a:pt x="19" y="23"/>
                    </a:cubicBezTo>
                    <a:cubicBezTo>
                      <a:pt x="19" y="23"/>
                      <a:pt x="19" y="23"/>
                      <a:pt x="19" y="23"/>
                    </a:cubicBezTo>
                    <a:close/>
                    <a:moveTo>
                      <a:pt x="25" y="9"/>
                    </a:moveTo>
                    <a:cubicBezTo>
                      <a:pt x="25" y="8"/>
                      <a:pt x="25" y="8"/>
                      <a:pt x="25" y="8"/>
                    </a:cubicBezTo>
                    <a:cubicBezTo>
                      <a:pt x="26" y="8"/>
                      <a:pt x="26" y="8"/>
                      <a:pt x="26" y="8"/>
                    </a:cubicBezTo>
                    <a:cubicBezTo>
                      <a:pt x="26" y="8"/>
                      <a:pt x="26" y="8"/>
                      <a:pt x="26" y="8"/>
                    </a:cubicBezTo>
                    <a:cubicBezTo>
                      <a:pt x="26" y="8"/>
                      <a:pt x="26" y="8"/>
                      <a:pt x="26" y="8"/>
                    </a:cubicBezTo>
                    <a:cubicBezTo>
                      <a:pt x="26" y="8"/>
                      <a:pt x="26" y="8"/>
                      <a:pt x="26" y="8"/>
                    </a:cubicBezTo>
                    <a:cubicBezTo>
                      <a:pt x="26" y="7"/>
                      <a:pt x="26" y="7"/>
                      <a:pt x="26" y="7"/>
                    </a:cubicBezTo>
                    <a:cubicBezTo>
                      <a:pt x="25" y="7"/>
                      <a:pt x="25" y="7"/>
                      <a:pt x="25" y="7"/>
                    </a:cubicBezTo>
                    <a:cubicBezTo>
                      <a:pt x="25" y="7"/>
                      <a:pt x="25" y="7"/>
                      <a:pt x="25" y="7"/>
                    </a:cubicBezTo>
                    <a:cubicBezTo>
                      <a:pt x="25" y="7"/>
                      <a:pt x="25" y="7"/>
                      <a:pt x="25" y="7"/>
                    </a:cubicBezTo>
                    <a:cubicBezTo>
                      <a:pt x="24" y="8"/>
                      <a:pt x="24" y="8"/>
                      <a:pt x="24" y="8"/>
                    </a:cubicBezTo>
                    <a:cubicBezTo>
                      <a:pt x="24" y="8"/>
                      <a:pt x="24" y="8"/>
                      <a:pt x="24" y="8"/>
                    </a:cubicBezTo>
                    <a:cubicBezTo>
                      <a:pt x="24" y="8"/>
                      <a:pt x="24" y="8"/>
                      <a:pt x="24" y="8"/>
                    </a:cubicBezTo>
                    <a:cubicBezTo>
                      <a:pt x="25" y="8"/>
                      <a:pt x="25" y="8"/>
                      <a:pt x="25" y="8"/>
                    </a:cubicBezTo>
                    <a:cubicBezTo>
                      <a:pt x="25" y="8"/>
                      <a:pt x="25" y="9"/>
                      <a:pt x="25" y="9"/>
                    </a:cubicBezTo>
                    <a:close/>
                    <a:moveTo>
                      <a:pt x="25" y="9"/>
                    </a:moveTo>
                    <a:cubicBezTo>
                      <a:pt x="25" y="9"/>
                      <a:pt x="25" y="9"/>
                      <a:pt x="25" y="9"/>
                    </a:cubicBezTo>
                    <a:cubicBezTo>
                      <a:pt x="25" y="9"/>
                      <a:pt x="25" y="9"/>
                      <a:pt x="25" y="9"/>
                    </a:cubicBezTo>
                    <a:cubicBezTo>
                      <a:pt x="25" y="9"/>
                      <a:pt x="25" y="9"/>
                      <a:pt x="25" y="9"/>
                    </a:cubicBezTo>
                    <a:cubicBezTo>
                      <a:pt x="25" y="9"/>
                      <a:pt x="25" y="9"/>
                      <a:pt x="25" y="9"/>
                    </a:cubicBezTo>
                    <a:close/>
                    <a:moveTo>
                      <a:pt x="25" y="11"/>
                    </a:moveTo>
                    <a:cubicBezTo>
                      <a:pt x="26" y="10"/>
                      <a:pt x="26" y="10"/>
                      <a:pt x="26" y="10"/>
                    </a:cubicBezTo>
                    <a:cubicBezTo>
                      <a:pt x="26" y="10"/>
                      <a:pt x="26" y="10"/>
                      <a:pt x="26" y="10"/>
                    </a:cubicBezTo>
                    <a:cubicBezTo>
                      <a:pt x="26" y="10"/>
                      <a:pt x="26" y="10"/>
                      <a:pt x="26" y="10"/>
                    </a:cubicBezTo>
                    <a:cubicBezTo>
                      <a:pt x="26" y="10"/>
                      <a:pt x="26" y="10"/>
                      <a:pt x="26" y="10"/>
                    </a:cubicBezTo>
                    <a:cubicBezTo>
                      <a:pt x="26" y="10"/>
                      <a:pt x="26" y="10"/>
                      <a:pt x="26" y="10"/>
                    </a:cubicBezTo>
                    <a:cubicBezTo>
                      <a:pt x="25" y="10"/>
                      <a:pt x="25" y="10"/>
                      <a:pt x="25" y="10"/>
                    </a:cubicBezTo>
                    <a:cubicBezTo>
                      <a:pt x="25" y="10"/>
                      <a:pt x="25" y="10"/>
                      <a:pt x="25" y="10"/>
                    </a:cubicBezTo>
                    <a:cubicBezTo>
                      <a:pt x="25" y="10"/>
                      <a:pt x="25" y="10"/>
                      <a:pt x="25" y="10"/>
                    </a:cubicBezTo>
                    <a:cubicBezTo>
                      <a:pt x="24" y="10"/>
                      <a:pt x="24" y="10"/>
                      <a:pt x="24" y="10"/>
                    </a:cubicBezTo>
                    <a:cubicBezTo>
                      <a:pt x="24" y="10"/>
                      <a:pt x="24" y="10"/>
                      <a:pt x="24" y="10"/>
                    </a:cubicBezTo>
                    <a:cubicBezTo>
                      <a:pt x="24" y="10"/>
                      <a:pt x="24" y="10"/>
                      <a:pt x="24" y="10"/>
                    </a:cubicBezTo>
                    <a:cubicBezTo>
                      <a:pt x="24" y="11"/>
                      <a:pt x="24" y="11"/>
                      <a:pt x="24" y="11"/>
                    </a:cubicBezTo>
                    <a:cubicBezTo>
                      <a:pt x="24" y="11"/>
                      <a:pt x="24" y="11"/>
                      <a:pt x="24" y="11"/>
                    </a:cubicBezTo>
                    <a:cubicBezTo>
                      <a:pt x="25" y="11"/>
                      <a:pt x="25" y="11"/>
                      <a:pt x="25" y="11"/>
                    </a:cubicBezTo>
                    <a:cubicBezTo>
                      <a:pt x="25" y="11"/>
                      <a:pt x="25" y="11"/>
                      <a:pt x="25" y="11"/>
                    </a:cubicBezTo>
                    <a:cubicBezTo>
                      <a:pt x="25" y="11"/>
                      <a:pt x="25" y="11"/>
                      <a:pt x="25" y="11"/>
                    </a:cubicBezTo>
                    <a:cubicBezTo>
                      <a:pt x="25" y="11"/>
                      <a:pt x="25" y="11"/>
                      <a:pt x="25" y="11"/>
                    </a:cubicBezTo>
                    <a:close/>
                    <a:moveTo>
                      <a:pt x="26" y="11"/>
                    </a:moveTo>
                    <a:cubicBezTo>
                      <a:pt x="26" y="10"/>
                      <a:pt x="26" y="10"/>
                      <a:pt x="26" y="10"/>
                    </a:cubicBezTo>
                    <a:cubicBezTo>
                      <a:pt x="26" y="10"/>
                      <a:pt x="26" y="10"/>
                      <a:pt x="26" y="10"/>
                    </a:cubicBezTo>
                    <a:cubicBezTo>
                      <a:pt x="27" y="10"/>
                      <a:pt x="27" y="10"/>
                      <a:pt x="27" y="10"/>
                    </a:cubicBezTo>
                    <a:cubicBezTo>
                      <a:pt x="27" y="10"/>
                      <a:pt x="27" y="10"/>
                      <a:pt x="27" y="10"/>
                    </a:cubicBezTo>
                    <a:cubicBezTo>
                      <a:pt x="27" y="10"/>
                      <a:pt x="27" y="10"/>
                      <a:pt x="27" y="10"/>
                    </a:cubicBezTo>
                    <a:cubicBezTo>
                      <a:pt x="27" y="11"/>
                      <a:pt x="27" y="11"/>
                      <a:pt x="27" y="11"/>
                    </a:cubicBezTo>
                    <a:cubicBezTo>
                      <a:pt x="27" y="11"/>
                      <a:pt x="27" y="11"/>
                      <a:pt x="27" y="11"/>
                    </a:cubicBezTo>
                    <a:cubicBezTo>
                      <a:pt x="26" y="11"/>
                      <a:pt x="26" y="11"/>
                      <a:pt x="26" y="11"/>
                    </a:cubicBezTo>
                    <a:close/>
                    <a:moveTo>
                      <a:pt x="25" y="13"/>
                    </a:moveTo>
                    <a:cubicBezTo>
                      <a:pt x="25" y="12"/>
                      <a:pt x="25" y="12"/>
                      <a:pt x="25" y="12"/>
                    </a:cubicBezTo>
                    <a:cubicBezTo>
                      <a:pt x="25" y="12"/>
                      <a:pt x="25" y="12"/>
                      <a:pt x="25" y="12"/>
                    </a:cubicBezTo>
                    <a:cubicBezTo>
                      <a:pt x="26" y="11"/>
                      <a:pt x="26" y="11"/>
                      <a:pt x="26" y="11"/>
                    </a:cubicBezTo>
                    <a:cubicBezTo>
                      <a:pt x="26" y="11"/>
                      <a:pt x="26" y="11"/>
                      <a:pt x="26" y="11"/>
                    </a:cubicBezTo>
                    <a:cubicBezTo>
                      <a:pt x="25" y="11"/>
                      <a:pt x="25" y="11"/>
                      <a:pt x="25" y="11"/>
                    </a:cubicBezTo>
                    <a:cubicBezTo>
                      <a:pt x="25" y="11"/>
                      <a:pt x="25" y="11"/>
                      <a:pt x="25" y="11"/>
                    </a:cubicBezTo>
                    <a:cubicBezTo>
                      <a:pt x="24" y="11"/>
                      <a:pt x="24" y="11"/>
                      <a:pt x="24" y="11"/>
                    </a:cubicBezTo>
                    <a:cubicBezTo>
                      <a:pt x="24" y="11"/>
                      <a:pt x="24" y="11"/>
                      <a:pt x="24" y="11"/>
                    </a:cubicBezTo>
                    <a:cubicBezTo>
                      <a:pt x="24" y="11"/>
                      <a:pt x="24" y="11"/>
                      <a:pt x="24" y="11"/>
                    </a:cubicBezTo>
                    <a:cubicBezTo>
                      <a:pt x="24" y="12"/>
                      <a:pt x="24" y="12"/>
                      <a:pt x="24" y="12"/>
                    </a:cubicBezTo>
                    <a:cubicBezTo>
                      <a:pt x="24" y="12"/>
                      <a:pt x="24" y="12"/>
                      <a:pt x="24" y="12"/>
                    </a:cubicBezTo>
                    <a:cubicBezTo>
                      <a:pt x="24" y="12"/>
                      <a:pt x="24" y="12"/>
                      <a:pt x="24" y="12"/>
                    </a:cubicBezTo>
                    <a:cubicBezTo>
                      <a:pt x="24" y="12"/>
                      <a:pt x="24" y="12"/>
                      <a:pt x="24" y="12"/>
                    </a:cubicBezTo>
                    <a:cubicBezTo>
                      <a:pt x="24" y="13"/>
                      <a:pt x="24" y="13"/>
                      <a:pt x="24" y="13"/>
                    </a:cubicBezTo>
                    <a:cubicBezTo>
                      <a:pt x="24" y="13"/>
                      <a:pt x="24" y="13"/>
                      <a:pt x="24" y="13"/>
                    </a:cubicBezTo>
                    <a:cubicBezTo>
                      <a:pt x="23" y="13"/>
                      <a:pt x="23" y="13"/>
                      <a:pt x="23" y="13"/>
                    </a:cubicBezTo>
                    <a:cubicBezTo>
                      <a:pt x="23" y="13"/>
                      <a:pt x="23" y="13"/>
                      <a:pt x="23" y="13"/>
                    </a:cubicBezTo>
                    <a:cubicBezTo>
                      <a:pt x="23" y="13"/>
                      <a:pt x="23" y="13"/>
                      <a:pt x="23" y="13"/>
                    </a:cubicBezTo>
                    <a:cubicBezTo>
                      <a:pt x="24" y="13"/>
                      <a:pt x="24" y="13"/>
                      <a:pt x="24" y="13"/>
                    </a:cubicBezTo>
                    <a:cubicBezTo>
                      <a:pt x="24" y="13"/>
                      <a:pt x="24" y="13"/>
                      <a:pt x="24" y="13"/>
                    </a:cubicBezTo>
                    <a:cubicBezTo>
                      <a:pt x="24" y="13"/>
                      <a:pt x="25" y="13"/>
                      <a:pt x="25" y="13"/>
                    </a:cubicBezTo>
                    <a:close/>
                    <a:moveTo>
                      <a:pt x="26" y="13"/>
                    </a:moveTo>
                    <a:cubicBezTo>
                      <a:pt x="25" y="13"/>
                      <a:pt x="25" y="13"/>
                      <a:pt x="25" y="13"/>
                    </a:cubicBezTo>
                    <a:cubicBezTo>
                      <a:pt x="25" y="13"/>
                      <a:pt x="25" y="13"/>
                      <a:pt x="25" y="13"/>
                    </a:cubicBezTo>
                    <a:cubicBezTo>
                      <a:pt x="25" y="13"/>
                      <a:pt x="25" y="13"/>
                      <a:pt x="25" y="13"/>
                    </a:cubicBezTo>
                    <a:cubicBezTo>
                      <a:pt x="25" y="13"/>
                      <a:pt x="25" y="13"/>
                      <a:pt x="25" y="13"/>
                    </a:cubicBezTo>
                    <a:cubicBezTo>
                      <a:pt x="26" y="12"/>
                      <a:pt x="26" y="12"/>
                      <a:pt x="26" y="12"/>
                    </a:cubicBezTo>
                    <a:cubicBezTo>
                      <a:pt x="26" y="12"/>
                      <a:pt x="26" y="12"/>
                      <a:pt x="26" y="12"/>
                    </a:cubicBezTo>
                    <a:cubicBezTo>
                      <a:pt x="26" y="12"/>
                      <a:pt x="26" y="12"/>
                      <a:pt x="26" y="12"/>
                    </a:cubicBezTo>
                    <a:cubicBezTo>
                      <a:pt x="26" y="13"/>
                      <a:pt x="26" y="13"/>
                      <a:pt x="26" y="13"/>
                    </a:cubicBezTo>
                    <a:cubicBezTo>
                      <a:pt x="26" y="13"/>
                      <a:pt x="26" y="13"/>
                      <a:pt x="26" y="13"/>
                    </a:cubicBezTo>
                    <a:close/>
                    <a:moveTo>
                      <a:pt x="27" y="14"/>
                    </a:moveTo>
                    <a:cubicBezTo>
                      <a:pt x="26" y="13"/>
                      <a:pt x="26" y="13"/>
                      <a:pt x="26" y="13"/>
                    </a:cubicBezTo>
                    <a:cubicBezTo>
                      <a:pt x="26" y="13"/>
                      <a:pt x="26" y="13"/>
                      <a:pt x="26" y="13"/>
                    </a:cubicBezTo>
                    <a:cubicBezTo>
                      <a:pt x="26" y="13"/>
                      <a:pt x="26" y="13"/>
                      <a:pt x="26" y="13"/>
                    </a:cubicBezTo>
                    <a:cubicBezTo>
                      <a:pt x="27" y="13"/>
                      <a:pt x="27" y="13"/>
                      <a:pt x="27" y="13"/>
                    </a:cubicBezTo>
                    <a:cubicBezTo>
                      <a:pt x="27" y="13"/>
                      <a:pt x="27" y="13"/>
                      <a:pt x="27" y="13"/>
                    </a:cubicBezTo>
                    <a:cubicBezTo>
                      <a:pt x="27" y="13"/>
                      <a:pt x="27" y="13"/>
                      <a:pt x="27" y="13"/>
                    </a:cubicBezTo>
                    <a:cubicBezTo>
                      <a:pt x="27" y="13"/>
                      <a:pt x="27" y="13"/>
                      <a:pt x="27" y="13"/>
                    </a:cubicBezTo>
                    <a:cubicBezTo>
                      <a:pt x="27" y="14"/>
                      <a:pt x="27" y="14"/>
                      <a:pt x="27" y="14"/>
                    </a:cubicBezTo>
                    <a:cubicBezTo>
                      <a:pt x="27" y="14"/>
                      <a:pt x="27" y="14"/>
                      <a:pt x="27" y="14"/>
                    </a:cubicBezTo>
                    <a:close/>
                    <a:moveTo>
                      <a:pt x="26" y="15"/>
                    </a:moveTo>
                    <a:cubicBezTo>
                      <a:pt x="26" y="15"/>
                      <a:pt x="26" y="15"/>
                      <a:pt x="26" y="15"/>
                    </a:cubicBezTo>
                    <a:cubicBezTo>
                      <a:pt x="25" y="14"/>
                      <a:pt x="25" y="14"/>
                      <a:pt x="25" y="14"/>
                    </a:cubicBezTo>
                    <a:cubicBezTo>
                      <a:pt x="25" y="14"/>
                      <a:pt x="25" y="14"/>
                      <a:pt x="25" y="14"/>
                    </a:cubicBezTo>
                    <a:cubicBezTo>
                      <a:pt x="24" y="14"/>
                      <a:pt x="24" y="14"/>
                      <a:pt x="24" y="14"/>
                    </a:cubicBezTo>
                    <a:cubicBezTo>
                      <a:pt x="24" y="14"/>
                      <a:pt x="24" y="14"/>
                      <a:pt x="24" y="14"/>
                    </a:cubicBezTo>
                    <a:cubicBezTo>
                      <a:pt x="24" y="13"/>
                      <a:pt x="24" y="13"/>
                      <a:pt x="24" y="13"/>
                    </a:cubicBezTo>
                    <a:cubicBezTo>
                      <a:pt x="25" y="13"/>
                      <a:pt x="25" y="13"/>
                      <a:pt x="25" y="13"/>
                    </a:cubicBezTo>
                    <a:cubicBezTo>
                      <a:pt x="25" y="13"/>
                      <a:pt x="25" y="13"/>
                      <a:pt x="25" y="13"/>
                    </a:cubicBezTo>
                    <a:cubicBezTo>
                      <a:pt x="26" y="14"/>
                      <a:pt x="26" y="14"/>
                      <a:pt x="26" y="14"/>
                    </a:cubicBezTo>
                    <a:cubicBezTo>
                      <a:pt x="26" y="14"/>
                      <a:pt x="26" y="14"/>
                      <a:pt x="26" y="14"/>
                    </a:cubicBezTo>
                    <a:cubicBezTo>
                      <a:pt x="27" y="14"/>
                      <a:pt x="27" y="14"/>
                      <a:pt x="27" y="14"/>
                    </a:cubicBezTo>
                    <a:cubicBezTo>
                      <a:pt x="27" y="14"/>
                      <a:pt x="27" y="14"/>
                      <a:pt x="27" y="14"/>
                    </a:cubicBezTo>
                    <a:cubicBezTo>
                      <a:pt x="27" y="14"/>
                      <a:pt x="27" y="14"/>
                      <a:pt x="27" y="14"/>
                    </a:cubicBezTo>
                    <a:cubicBezTo>
                      <a:pt x="27" y="14"/>
                      <a:pt x="27" y="14"/>
                      <a:pt x="27" y="14"/>
                    </a:cubicBezTo>
                    <a:cubicBezTo>
                      <a:pt x="27" y="15"/>
                      <a:pt x="27" y="15"/>
                      <a:pt x="27" y="15"/>
                    </a:cubicBezTo>
                    <a:cubicBezTo>
                      <a:pt x="26" y="15"/>
                      <a:pt x="26" y="15"/>
                      <a:pt x="26" y="15"/>
                    </a:cubicBezTo>
                    <a:close/>
                    <a:moveTo>
                      <a:pt x="27" y="16"/>
                    </a:moveTo>
                    <a:cubicBezTo>
                      <a:pt x="27" y="16"/>
                      <a:pt x="27" y="16"/>
                      <a:pt x="27" y="16"/>
                    </a:cubicBezTo>
                    <a:cubicBezTo>
                      <a:pt x="27" y="15"/>
                      <a:pt x="27" y="15"/>
                      <a:pt x="27" y="15"/>
                    </a:cubicBezTo>
                    <a:cubicBezTo>
                      <a:pt x="26" y="15"/>
                      <a:pt x="26" y="15"/>
                      <a:pt x="26" y="15"/>
                    </a:cubicBezTo>
                    <a:cubicBezTo>
                      <a:pt x="26" y="15"/>
                      <a:pt x="26" y="15"/>
                      <a:pt x="26" y="15"/>
                    </a:cubicBezTo>
                    <a:cubicBezTo>
                      <a:pt x="25" y="14"/>
                      <a:pt x="25" y="14"/>
                      <a:pt x="25" y="14"/>
                    </a:cubicBezTo>
                    <a:cubicBezTo>
                      <a:pt x="25" y="14"/>
                      <a:pt x="25" y="14"/>
                      <a:pt x="25" y="14"/>
                    </a:cubicBezTo>
                    <a:cubicBezTo>
                      <a:pt x="24" y="14"/>
                      <a:pt x="24" y="14"/>
                      <a:pt x="24" y="14"/>
                    </a:cubicBezTo>
                    <a:cubicBezTo>
                      <a:pt x="24" y="14"/>
                      <a:pt x="24" y="14"/>
                      <a:pt x="24" y="14"/>
                    </a:cubicBezTo>
                    <a:cubicBezTo>
                      <a:pt x="24" y="14"/>
                      <a:pt x="24" y="14"/>
                      <a:pt x="24" y="14"/>
                    </a:cubicBezTo>
                    <a:cubicBezTo>
                      <a:pt x="23" y="14"/>
                      <a:pt x="23" y="14"/>
                      <a:pt x="23" y="14"/>
                    </a:cubicBezTo>
                    <a:cubicBezTo>
                      <a:pt x="22" y="14"/>
                      <a:pt x="22" y="14"/>
                      <a:pt x="22" y="14"/>
                    </a:cubicBezTo>
                    <a:cubicBezTo>
                      <a:pt x="22" y="15"/>
                      <a:pt x="22" y="15"/>
                      <a:pt x="22" y="15"/>
                    </a:cubicBezTo>
                    <a:cubicBezTo>
                      <a:pt x="22" y="15"/>
                      <a:pt x="22" y="15"/>
                      <a:pt x="22" y="15"/>
                    </a:cubicBezTo>
                    <a:cubicBezTo>
                      <a:pt x="22" y="15"/>
                      <a:pt x="22" y="15"/>
                      <a:pt x="22" y="15"/>
                    </a:cubicBezTo>
                    <a:cubicBezTo>
                      <a:pt x="23" y="15"/>
                      <a:pt x="23" y="15"/>
                      <a:pt x="23" y="15"/>
                    </a:cubicBezTo>
                    <a:cubicBezTo>
                      <a:pt x="23" y="15"/>
                      <a:pt x="23" y="15"/>
                      <a:pt x="23" y="15"/>
                    </a:cubicBezTo>
                    <a:cubicBezTo>
                      <a:pt x="23" y="15"/>
                      <a:pt x="23" y="15"/>
                      <a:pt x="23" y="15"/>
                    </a:cubicBezTo>
                    <a:cubicBezTo>
                      <a:pt x="24" y="15"/>
                      <a:pt x="24" y="15"/>
                      <a:pt x="24" y="15"/>
                    </a:cubicBezTo>
                    <a:cubicBezTo>
                      <a:pt x="24" y="15"/>
                      <a:pt x="24" y="15"/>
                      <a:pt x="24" y="15"/>
                    </a:cubicBezTo>
                    <a:cubicBezTo>
                      <a:pt x="24" y="15"/>
                      <a:pt x="24" y="15"/>
                      <a:pt x="24" y="15"/>
                    </a:cubicBezTo>
                    <a:cubicBezTo>
                      <a:pt x="24" y="15"/>
                      <a:pt x="24" y="15"/>
                      <a:pt x="24" y="15"/>
                    </a:cubicBezTo>
                    <a:cubicBezTo>
                      <a:pt x="25" y="16"/>
                      <a:pt x="25" y="16"/>
                      <a:pt x="25" y="16"/>
                    </a:cubicBezTo>
                    <a:cubicBezTo>
                      <a:pt x="25" y="16"/>
                      <a:pt x="25" y="16"/>
                      <a:pt x="25" y="16"/>
                    </a:cubicBezTo>
                    <a:cubicBezTo>
                      <a:pt x="26" y="16"/>
                      <a:pt x="26" y="16"/>
                      <a:pt x="26" y="16"/>
                    </a:cubicBezTo>
                    <a:cubicBezTo>
                      <a:pt x="26" y="16"/>
                      <a:pt x="26" y="16"/>
                      <a:pt x="26" y="16"/>
                    </a:cubicBezTo>
                    <a:cubicBezTo>
                      <a:pt x="27" y="16"/>
                      <a:pt x="27" y="16"/>
                      <a:pt x="27" y="16"/>
                    </a:cubicBezTo>
                    <a:cubicBezTo>
                      <a:pt x="27" y="16"/>
                      <a:pt x="27" y="16"/>
                      <a:pt x="27" y="16"/>
                    </a:cubicBezTo>
                    <a:close/>
                    <a:moveTo>
                      <a:pt x="24" y="17"/>
                    </a:moveTo>
                    <a:cubicBezTo>
                      <a:pt x="24" y="17"/>
                      <a:pt x="23" y="17"/>
                      <a:pt x="23" y="17"/>
                    </a:cubicBezTo>
                    <a:cubicBezTo>
                      <a:pt x="23" y="17"/>
                      <a:pt x="23" y="17"/>
                      <a:pt x="23" y="17"/>
                    </a:cubicBezTo>
                    <a:cubicBezTo>
                      <a:pt x="23" y="17"/>
                      <a:pt x="23" y="17"/>
                      <a:pt x="23" y="17"/>
                    </a:cubicBezTo>
                    <a:cubicBezTo>
                      <a:pt x="22" y="16"/>
                      <a:pt x="22" y="16"/>
                      <a:pt x="22" y="16"/>
                    </a:cubicBezTo>
                    <a:cubicBezTo>
                      <a:pt x="22" y="16"/>
                      <a:pt x="22" y="16"/>
                      <a:pt x="22" y="16"/>
                    </a:cubicBezTo>
                    <a:cubicBezTo>
                      <a:pt x="23" y="16"/>
                      <a:pt x="23" y="16"/>
                      <a:pt x="23" y="16"/>
                    </a:cubicBezTo>
                    <a:cubicBezTo>
                      <a:pt x="23" y="16"/>
                      <a:pt x="23" y="16"/>
                      <a:pt x="23"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5" y="16"/>
                      <a:pt x="25" y="16"/>
                      <a:pt x="25" y="16"/>
                    </a:cubicBezTo>
                    <a:cubicBezTo>
                      <a:pt x="25" y="16"/>
                      <a:pt x="25" y="16"/>
                      <a:pt x="25" y="16"/>
                    </a:cubicBezTo>
                    <a:cubicBezTo>
                      <a:pt x="25" y="16"/>
                      <a:pt x="25" y="16"/>
                      <a:pt x="25" y="16"/>
                    </a:cubicBezTo>
                    <a:cubicBezTo>
                      <a:pt x="24" y="17"/>
                      <a:pt x="24" y="17"/>
                      <a:pt x="24" y="17"/>
                    </a:cubicBezTo>
                    <a:close/>
                    <a:moveTo>
                      <a:pt x="23" y="19"/>
                    </a:moveTo>
                    <a:cubicBezTo>
                      <a:pt x="23" y="19"/>
                      <a:pt x="23" y="19"/>
                      <a:pt x="23" y="19"/>
                    </a:cubicBezTo>
                    <a:cubicBezTo>
                      <a:pt x="23" y="18"/>
                      <a:pt x="23" y="18"/>
                      <a:pt x="23" y="18"/>
                    </a:cubicBezTo>
                    <a:cubicBezTo>
                      <a:pt x="22" y="18"/>
                      <a:pt x="22" y="18"/>
                      <a:pt x="22" y="18"/>
                    </a:cubicBezTo>
                    <a:cubicBezTo>
                      <a:pt x="22" y="19"/>
                      <a:pt x="22" y="19"/>
                      <a:pt x="22" y="19"/>
                    </a:cubicBezTo>
                    <a:cubicBezTo>
                      <a:pt x="22" y="19"/>
                      <a:pt x="22" y="19"/>
                      <a:pt x="22" y="19"/>
                    </a:cubicBezTo>
                    <a:cubicBezTo>
                      <a:pt x="22" y="19"/>
                      <a:pt x="22" y="19"/>
                      <a:pt x="22" y="19"/>
                    </a:cubicBezTo>
                    <a:cubicBezTo>
                      <a:pt x="23" y="19"/>
                      <a:pt x="23" y="19"/>
                      <a:pt x="23" y="19"/>
                    </a:cubicBezTo>
                    <a:cubicBezTo>
                      <a:pt x="23" y="19"/>
                      <a:pt x="23" y="19"/>
                      <a:pt x="23" y="19"/>
                    </a:cubicBezTo>
                    <a:close/>
                    <a:moveTo>
                      <a:pt x="23" y="19"/>
                    </a:moveTo>
                    <a:cubicBezTo>
                      <a:pt x="23" y="19"/>
                      <a:pt x="23" y="19"/>
                      <a:pt x="23" y="19"/>
                    </a:cubicBezTo>
                    <a:cubicBezTo>
                      <a:pt x="23" y="19"/>
                      <a:pt x="23" y="19"/>
                      <a:pt x="23" y="19"/>
                    </a:cubicBezTo>
                    <a:cubicBezTo>
                      <a:pt x="23" y="18"/>
                      <a:pt x="23" y="18"/>
                      <a:pt x="23" y="18"/>
                    </a:cubicBezTo>
                    <a:cubicBezTo>
                      <a:pt x="23" y="18"/>
                      <a:pt x="23" y="18"/>
                      <a:pt x="23" y="18"/>
                    </a:cubicBezTo>
                    <a:cubicBezTo>
                      <a:pt x="23" y="18"/>
                      <a:pt x="23" y="18"/>
                      <a:pt x="23" y="18"/>
                    </a:cubicBezTo>
                    <a:cubicBezTo>
                      <a:pt x="23" y="18"/>
                      <a:pt x="23" y="18"/>
                      <a:pt x="23" y="18"/>
                    </a:cubicBezTo>
                    <a:cubicBezTo>
                      <a:pt x="23" y="19"/>
                      <a:pt x="23" y="19"/>
                      <a:pt x="23" y="19"/>
                    </a:cubicBezTo>
                    <a:close/>
                    <a:moveTo>
                      <a:pt x="24" y="18"/>
                    </a:moveTo>
                    <a:cubicBezTo>
                      <a:pt x="24" y="18"/>
                      <a:pt x="24" y="19"/>
                      <a:pt x="24" y="19"/>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lose/>
                    <a:moveTo>
                      <a:pt x="24" y="20"/>
                    </a:moveTo>
                    <a:cubicBezTo>
                      <a:pt x="24" y="19"/>
                      <a:pt x="24" y="19"/>
                      <a:pt x="24" y="19"/>
                    </a:cubicBezTo>
                    <a:cubicBezTo>
                      <a:pt x="24" y="19"/>
                      <a:pt x="24" y="19"/>
                      <a:pt x="24" y="19"/>
                    </a:cubicBezTo>
                    <a:cubicBezTo>
                      <a:pt x="24" y="19"/>
                      <a:pt x="24" y="19"/>
                      <a:pt x="24" y="19"/>
                    </a:cubicBezTo>
                    <a:cubicBezTo>
                      <a:pt x="24" y="19"/>
                      <a:pt x="24" y="19"/>
                      <a:pt x="24" y="19"/>
                    </a:cubicBezTo>
                    <a:cubicBezTo>
                      <a:pt x="24" y="19"/>
                      <a:pt x="24" y="19"/>
                      <a:pt x="24" y="19"/>
                    </a:cubicBezTo>
                    <a:cubicBezTo>
                      <a:pt x="24" y="19"/>
                      <a:pt x="24" y="19"/>
                      <a:pt x="24" y="19"/>
                    </a:cubicBezTo>
                    <a:cubicBezTo>
                      <a:pt x="24" y="19"/>
                      <a:pt x="24" y="19"/>
                      <a:pt x="24" y="19"/>
                    </a:cubicBezTo>
                    <a:cubicBezTo>
                      <a:pt x="24" y="20"/>
                      <a:pt x="24" y="20"/>
                      <a:pt x="24" y="20"/>
                    </a:cubicBezTo>
                    <a:close/>
                    <a:moveTo>
                      <a:pt x="23" y="21"/>
                    </a:moveTo>
                    <a:cubicBezTo>
                      <a:pt x="23" y="20"/>
                      <a:pt x="23" y="20"/>
                      <a:pt x="23" y="20"/>
                    </a:cubicBezTo>
                    <a:cubicBezTo>
                      <a:pt x="23" y="20"/>
                      <a:pt x="23" y="20"/>
                      <a:pt x="23" y="20"/>
                    </a:cubicBezTo>
                    <a:cubicBezTo>
                      <a:pt x="23" y="20"/>
                      <a:pt x="23" y="20"/>
                      <a:pt x="23" y="20"/>
                    </a:cubicBezTo>
                    <a:cubicBezTo>
                      <a:pt x="22" y="20"/>
                      <a:pt x="22" y="20"/>
                      <a:pt x="22" y="20"/>
                    </a:cubicBezTo>
                    <a:cubicBezTo>
                      <a:pt x="22" y="20"/>
                      <a:pt x="22" y="20"/>
                      <a:pt x="22" y="20"/>
                    </a:cubicBezTo>
                    <a:cubicBezTo>
                      <a:pt x="22" y="20"/>
                      <a:pt x="22" y="20"/>
                      <a:pt x="22" y="20"/>
                    </a:cubicBezTo>
                    <a:cubicBezTo>
                      <a:pt x="22" y="21"/>
                      <a:pt x="22" y="21"/>
                      <a:pt x="22" y="21"/>
                    </a:cubicBezTo>
                    <a:cubicBezTo>
                      <a:pt x="22" y="21"/>
                      <a:pt x="22" y="21"/>
                      <a:pt x="22" y="21"/>
                    </a:cubicBezTo>
                    <a:cubicBezTo>
                      <a:pt x="22" y="21"/>
                      <a:pt x="22" y="21"/>
                      <a:pt x="22" y="21"/>
                    </a:cubicBezTo>
                    <a:cubicBezTo>
                      <a:pt x="23" y="21"/>
                      <a:pt x="23" y="21"/>
                      <a:pt x="23" y="21"/>
                    </a:cubicBezTo>
                    <a:cubicBezTo>
                      <a:pt x="23" y="21"/>
                      <a:pt x="23" y="21"/>
                      <a:pt x="23" y="21"/>
                    </a:cubicBezTo>
                    <a:cubicBezTo>
                      <a:pt x="23" y="21"/>
                      <a:pt x="23" y="21"/>
                      <a:pt x="23" y="21"/>
                    </a:cubicBezTo>
                    <a:close/>
                    <a:moveTo>
                      <a:pt x="24" y="20"/>
                    </a:moveTo>
                    <a:cubicBezTo>
                      <a:pt x="24" y="20"/>
                      <a:pt x="24" y="20"/>
                      <a:pt x="24" y="20"/>
                    </a:cubicBezTo>
                    <a:cubicBezTo>
                      <a:pt x="24" y="21"/>
                      <a:pt x="24" y="21"/>
                      <a:pt x="24" y="21"/>
                    </a:cubicBezTo>
                    <a:cubicBezTo>
                      <a:pt x="24" y="21"/>
                      <a:pt x="24" y="21"/>
                      <a:pt x="24" y="21"/>
                    </a:cubicBezTo>
                    <a:cubicBezTo>
                      <a:pt x="24" y="20"/>
                      <a:pt x="24" y="20"/>
                      <a:pt x="24" y="20"/>
                    </a:cubicBezTo>
                    <a:cubicBezTo>
                      <a:pt x="24" y="20"/>
                      <a:pt x="24" y="20"/>
                      <a:pt x="24" y="20"/>
                    </a:cubicBezTo>
                    <a:cubicBezTo>
                      <a:pt x="24" y="20"/>
                      <a:pt x="24" y="20"/>
                      <a:pt x="24" y="20"/>
                    </a:cubicBezTo>
                    <a:close/>
                    <a:moveTo>
                      <a:pt x="27" y="15"/>
                    </a:moveTo>
                    <a:cubicBezTo>
                      <a:pt x="27" y="15"/>
                      <a:pt x="27" y="15"/>
                      <a:pt x="27" y="15"/>
                    </a:cubicBezTo>
                    <a:cubicBezTo>
                      <a:pt x="27" y="15"/>
                      <a:pt x="27" y="15"/>
                      <a:pt x="27" y="15"/>
                    </a:cubicBezTo>
                    <a:cubicBezTo>
                      <a:pt x="27" y="14"/>
                      <a:pt x="27" y="14"/>
                      <a:pt x="27" y="14"/>
                    </a:cubicBezTo>
                    <a:cubicBezTo>
                      <a:pt x="28" y="14"/>
                      <a:pt x="28" y="14"/>
                      <a:pt x="28" y="14"/>
                    </a:cubicBezTo>
                    <a:cubicBezTo>
                      <a:pt x="28" y="14"/>
                      <a:pt x="28" y="14"/>
                      <a:pt x="28" y="14"/>
                    </a:cubicBezTo>
                    <a:cubicBezTo>
                      <a:pt x="28" y="15"/>
                      <a:pt x="28" y="15"/>
                      <a:pt x="28" y="15"/>
                    </a:cubicBezTo>
                    <a:cubicBezTo>
                      <a:pt x="28" y="15"/>
                      <a:pt x="28" y="15"/>
                      <a:pt x="28" y="15"/>
                    </a:cubicBezTo>
                    <a:cubicBezTo>
                      <a:pt x="28" y="15"/>
                      <a:pt x="28" y="15"/>
                      <a:pt x="28" y="15"/>
                    </a:cubicBezTo>
                    <a:cubicBezTo>
                      <a:pt x="28" y="15"/>
                      <a:pt x="28" y="15"/>
                      <a:pt x="28" y="15"/>
                    </a:cubicBezTo>
                    <a:cubicBezTo>
                      <a:pt x="28" y="15"/>
                      <a:pt x="28" y="15"/>
                      <a:pt x="28" y="15"/>
                    </a:cubicBezTo>
                    <a:cubicBezTo>
                      <a:pt x="27" y="15"/>
                      <a:pt x="27" y="15"/>
                      <a:pt x="27" y="15"/>
                    </a:cubicBezTo>
                    <a:cubicBezTo>
                      <a:pt x="27" y="15"/>
                      <a:pt x="27" y="15"/>
                      <a:pt x="27" y="15"/>
                    </a:cubicBezTo>
                    <a:close/>
                    <a:moveTo>
                      <a:pt x="25" y="20"/>
                    </a:moveTo>
                    <a:cubicBezTo>
                      <a:pt x="25" y="20"/>
                      <a:pt x="25" y="20"/>
                      <a:pt x="25" y="20"/>
                    </a:cubicBezTo>
                    <a:cubicBezTo>
                      <a:pt x="25" y="20"/>
                      <a:pt x="25" y="20"/>
                      <a:pt x="25" y="20"/>
                    </a:cubicBezTo>
                    <a:cubicBezTo>
                      <a:pt x="25" y="20"/>
                      <a:pt x="25" y="20"/>
                      <a:pt x="25" y="20"/>
                    </a:cubicBezTo>
                    <a:cubicBezTo>
                      <a:pt x="26" y="20"/>
                      <a:pt x="26" y="20"/>
                      <a:pt x="26" y="20"/>
                    </a:cubicBezTo>
                    <a:cubicBezTo>
                      <a:pt x="25" y="20"/>
                      <a:pt x="25" y="20"/>
                      <a:pt x="25" y="20"/>
                    </a:cubicBezTo>
                    <a:cubicBezTo>
                      <a:pt x="25" y="19"/>
                      <a:pt x="25" y="19"/>
                      <a:pt x="25" y="19"/>
                    </a:cubicBezTo>
                    <a:cubicBezTo>
                      <a:pt x="25" y="19"/>
                      <a:pt x="25" y="19"/>
                      <a:pt x="25" y="19"/>
                    </a:cubicBezTo>
                    <a:cubicBezTo>
                      <a:pt x="25" y="20"/>
                      <a:pt x="25" y="20"/>
                      <a:pt x="25" y="20"/>
                    </a:cubicBezTo>
                    <a:cubicBezTo>
                      <a:pt x="25" y="20"/>
                      <a:pt x="25" y="20"/>
                      <a:pt x="25" y="20"/>
                    </a:cubicBezTo>
                    <a:close/>
                    <a:moveTo>
                      <a:pt x="25" y="19"/>
                    </a:moveTo>
                    <a:cubicBezTo>
                      <a:pt x="25" y="19"/>
                      <a:pt x="25" y="19"/>
                      <a:pt x="25" y="19"/>
                    </a:cubicBezTo>
                    <a:cubicBezTo>
                      <a:pt x="25" y="19"/>
                      <a:pt x="25" y="19"/>
                      <a:pt x="25" y="19"/>
                    </a:cubicBezTo>
                    <a:cubicBezTo>
                      <a:pt x="25" y="18"/>
                      <a:pt x="25" y="18"/>
                      <a:pt x="25" y="18"/>
                    </a:cubicBezTo>
                    <a:cubicBezTo>
                      <a:pt x="25" y="19"/>
                      <a:pt x="25" y="19"/>
                      <a:pt x="25" y="19"/>
                    </a:cubicBezTo>
                    <a:cubicBezTo>
                      <a:pt x="25" y="19"/>
                      <a:pt x="25" y="19"/>
                      <a:pt x="25" y="19"/>
                    </a:cubicBezTo>
                    <a:close/>
                    <a:moveTo>
                      <a:pt x="25" y="19"/>
                    </a:moveTo>
                    <a:cubicBezTo>
                      <a:pt x="25" y="19"/>
                      <a:pt x="25" y="19"/>
                      <a:pt x="25" y="19"/>
                    </a:cubicBezTo>
                    <a:cubicBezTo>
                      <a:pt x="26" y="19"/>
                      <a:pt x="26" y="19"/>
                      <a:pt x="26" y="19"/>
                    </a:cubicBezTo>
                    <a:cubicBezTo>
                      <a:pt x="26" y="19"/>
                      <a:pt x="26" y="19"/>
                      <a:pt x="26" y="19"/>
                    </a:cubicBezTo>
                    <a:cubicBezTo>
                      <a:pt x="26" y="19"/>
                      <a:pt x="26" y="19"/>
                      <a:pt x="26" y="19"/>
                    </a:cubicBezTo>
                    <a:cubicBezTo>
                      <a:pt x="26" y="18"/>
                      <a:pt x="26" y="18"/>
                      <a:pt x="26" y="18"/>
                    </a:cubicBezTo>
                    <a:cubicBezTo>
                      <a:pt x="26" y="18"/>
                      <a:pt x="26" y="18"/>
                      <a:pt x="26" y="18"/>
                    </a:cubicBezTo>
                    <a:cubicBezTo>
                      <a:pt x="26" y="19"/>
                      <a:pt x="26" y="19"/>
                      <a:pt x="26" y="19"/>
                    </a:cubicBezTo>
                    <a:cubicBezTo>
                      <a:pt x="25" y="19"/>
                      <a:pt x="25" y="19"/>
                      <a:pt x="25" y="19"/>
                    </a:cubicBezTo>
                    <a:close/>
                    <a:moveTo>
                      <a:pt x="25" y="17"/>
                    </a:moveTo>
                    <a:cubicBezTo>
                      <a:pt x="25" y="17"/>
                      <a:pt x="25" y="17"/>
                      <a:pt x="25" y="17"/>
                    </a:cubicBezTo>
                    <a:cubicBezTo>
                      <a:pt x="25" y="17"/>
                      <a:pt x="25" y="17"/>
                      <a:pt x="25" y="17"/>
                    </a:cubicBezTo>
                    <a:cubicBezTo>
                      <a:pt x="25" y="17"/>
                      <a:pt x="25" y="17"/>
                      <a:pt x="25" y="17"/>
                    </a:cubicBezTo>
                    <a:cubicBezTo>
                      <a:pt x="25" y="17"/>
                      <a:pt x="25" y="17"/>
                      <a:pt x="25" y="17"/>
                    </a:cubicBezTo>
                    <a:cubicBezTo>
                      <a:pt x="25" y="16"/>
                      <a:pt x="25" y="16"/>
                      <a:pt x="25" y="16"/>
                    </a:cubicBezTo>
                    <a:cubicBezTo>
                      <a:pt x="25" y="16"/>
                      <a:pt x="25" y="16"/>
                      <a:pt x="25" y="16"/>
                    </a:cubicBezTo>
                    <a:cubicBezTo>
                      <a:pt x="26" y="16"/>
                      <a:pt x="26" y="16"/>
                      <a:pt x="26" y="16"/>
                    </a:cubicBezTo>
                    <a:cubicBezTo>
                      <a:pt x="26" y="16"/>
                      <a:pt x="26" y="16"/>
                      <a:pt x="26" y="16"/>
                    </a:cubicBezTo>
                    <a:cubicBezTo>
                      <a:pt x="26" y="17"/>
                      <a:pt x="26" y="17"/>
                      <a:pt x="26" y="17"/>
                    </a:cubicBezTo>
                    <a:cubicBezTo>
                      <a:pt x="26" y="17"/>
                      <a:pt x="26" y="17"/>
                      <a:pt x="26" y="17"/>
                    </a:cubicBezTo>
                    <a:cubicBezTo>
                      <a:pt x="26" y="17"/>
                      <a:pt x="26" y="17"/>
                      <a:pt x="26" y="17"/>
                    </a:cubicBezTo>
                    <a:cubicBezTo>
                      <a:pt x="26" y="17"/>
                      <a:pt x="26" y="17"/>
                      <a:pt x="26" y="17"/>
                    </a:cubicBezTo>
                    <a:cubicBezTo>
                      <a:pt x="25" y="17"/>
                      <a:pt x="25" y="17"/>
                      <a:pt x="25" y="17"/>
                    </a:cubicBezTo>
                    <a:close/>
                    <a:moveTo>
                      <a:pt x="27" y="17"/>
                    </a:moveTo>
                    <a:cubicBezTo>
                      <a:pt x="27" y="17"/>
                      <a:pt x="27" y="17"/>
                      <a:pt x="27" y="17"/>
                    </a:cubicBezTo>
                    <a:cubicBezTo>
                      <a:pt x="28" y="17"/>
                      <a:pt x="28" y="17"/>
                      <a:pt x="28" y="17"/>
                    </a:cubicBezTo>
                    <a:cubicBezTo>
                      <a:pt x="28" y="17"/>
                      <a:pt x="28" y="17"/>
                      <a:pt x="28" y="17"/>
                    </a:cubicBezTo>
                    <a:cubicBezTo>
                      <a:pt x="28" y="17"/>
                      <a:pt x="28" y="17"/>
                      <a:pt x="28" y="17"/>
                    </a:cubicBezTo>
                    <a:cubicBezTo>
                      <a:pt x="28" y="16"/>
                      <a:pt x="28" y="16"/>
                      <a:pt x="28" y="16"/>
                    </a:cubicBezTo>
                    <a:cubicBezTo>
                      <a:pt x="28" y="17"/>
                      <a:pt x="28" y="17"/>
                      <a:pt x="28" y="17"/>
                    </a:cubicBezTo>
                    <a:cubicBezTo>
                      <a:pt x="27" y="17"/>
                      <a:pt x="27" y="17"/>
                      <a:pt x="27" y="17"/>
                    </a:cubicBezTo>
                    <a:cubicBezTo>
                      <a:pt x="27" y="17"/>
                      <a:pt x="27" y="17"/>
                      <a:pt x="27" y="17"/>
                    </a:cubicBezTo>
                    <a:close/>
                    <a:moveTo>
                      <a:pt x="28" y="21"/>
                    </a:moveTo>
                    <a:cubicBezTo>
                      <a:pt x="28" y="20"/>
                      <a:pt x="28" y="20"/>
                      <a:pt x="28" y="20"/>
                    </a:cubicBezTo>
                    <a:cubicBezTo>
                      <a:pt x="28" y="20"/>
                      <a:pt x="28" y="20"/>
                      <a:pt x="28" y="20"/>
                    </a:cubicBezTo>
                    <a:cubicBezTo>
                      <a:pt x="28" y="20"/>
                      <a:pt x="28" y="20"/>
                      <a:pt x="28" y="20"/>
                    </a:cubicBezTo>
                    <a:cubicBezTo>
                      <a:pt x="28" y="19"/>
                      <a:pt x="28" y="19"/>
                      <a:pt x="28" y="19"/>
                    </a:cubicBezTo>
                    <a:cubicBezTo>
                      <a:pt x="27" y="19"/>
                      <a:pt x="27" y="19"/>
                      <a:pt x="27" y="19"/>
                    </a:cubicBezTo>
                    <a:cubicBezTo>
                      <a:pt x="27" y="19"/>
                      <a:pt x="27" y="19"/>
                      <a:pt x="27" y="19"/>
                    </a:cubicBezTo>
                    <a:cubicBezTo>
                      <a:pt x="27" y="19"/>
                      <a:pt x="27" y="19"/>
                      <a:pt x="27" y="19"/>
                    </a:cubicBezTo>
                    <a:cubicBezTo>
                      <a:pt x="26" y="19"/>
                      <a:pt x="26" y="19"/>
                      <a:pt x="26" y="19"/>
                    </a:cubicBezTo>
                    <a:cubicBezTo>
                      <a:pt x="26" y="19"/>
                      <a:pt x="26" y="19"/>
                      <a:pt x="26" y="19"/>
                    </a:cubicBezTo>
                    <a:cubicBezTo>
                      <a:pt x="26" y="19"/>
                      <a:pt x="26" y="19"/>
                      <a:pt x="26" y="19"/>
                    </a:cubicBezTo>
                    <a:cubicBezTo>
                      <a:pt x="26" y="20"/>
                      <a:pt x="26" y="20"/>
                      <a:pt x="26" y="20"/>
                    </a:cubicBezTo>
                    <a:cubicBezTo>
                      <a:pt x="26" y="21"/>
                      <a:pt x="26" y="21"/>
                      <a:pt x="26" y="21"/>
                    </a:cubicBezTo>
                    <a:cubicBezTo>
                      <a:pt x="27" y="21"/>
                      <a:pt x="27" y="21"/>
                      <a:pt x="27" y="21"/>
                    </a:cubicBezTo>
                    <a:cubicBezTo>
                      <a:pt x="27" y="21"/>
                      <a:pt x="27" y="21"/>
                      <a:pt x="27" y="21"/>
                    </a:cubicBezTo>
                    <a:cubicBezTo>
                      <a:pt x="27" y="21"/>
                      <a:pt x="27" y="21"/>
                      <a:pt x="27" y="21"/>
                    </a:cubicBezTo>
                    <a:cubicBezTo>
                      <a:pt x="28" y="21"/>
                      <a:pt x="28" y="21"/>
                      <a:pt x="28" y="21"/>
                    </a:cubicBezTo>
                    <a:close/>
                    <a:moveTo>
                      <a:pt x="29" y="20"/>
                    </a:moveTo>
                    <a:cubicBezTo>
                      <a:pt x="29" y="20"/>
                      <a:pt x="29" y="20"/>
                      <a:pt x="29" y="20"/>
                    </a:cubicBezTo>
                    <a:cubicBezTo>
                      <a:pt x="29" y="20"/>
                      <a:pt x="29" y="20"/>
                      <a:pt x="29" y="20"/>
                    </a:cubicBezTo>
                    <a:cubicBezTo>
                      <a:pt x="29" y="20"/>
                      <a:pt x="29" y="20"/>
                      <a:pt x="29" y="20"/>
                    </a:cubicBezTo>
                    <a:cubicBezTo>
                      <a:pt x="29" y="20"/>
                      <a:pt x="29" y="20"/>
                      <a:pt x="29" y="20"/>
                    </a:cubicBezTo>
                    <a:cubicBezTo>
                      <a:pt x="29" y="19"/>
                      <a:pt x="29" y="19"/>
                      <a:pt x="29" y="19"/>
                    </a:cubicBezTo>
                    <a:cubicBezTo>
                      <a:pt x="29" y="19"/>
                      <a:pt x="29" y="19"/>
                      <a:pt x="29" y="19"/>
                    </a:cubicBezTo>
                    <a:cubicBezTo>
                      <a:pt x="30" y="19"/>
                      <a:pt x="30" y="19"/>
                      <a:pt x="30" y="19"/>
                    </a:cubicBezTo>
                    <a:cubicBezTo>
                      <a:pt x="30" y="19"/>
                      <a:pt x="30" y="19"/>
                      <a:pt x="30" y="19"/>
                    </a:cubicBezTo>
                    <a:cubicBezTo>
                      <a:pt x="30" y="18"/>
                      <a:pt x="30" y="18"/>
                      <a:pt x="30" y="18"/>
                    </a:cubicBezTo>
                    <a:cubicBezTo>
                      <a:pt x="30" y="18"/>
                      <a:pt x="30" y="18"/>
                      <a:pt x="30" y="18"/>
                    </a:cubicBezTo>
                    <a:cubicBezTo>
                      <a:pt x="30" y="18"/>
                      <a:pt x="30" y="18"/>
                      <a:pt x="30" y="18"/>
                    </a:cubicBezTo>
                    <a:cubicBezTo>
                      <a:pt x="29" y="18"/>
                      <a:pt x="29" y="18"/>
                      <a:pt x="29" y="18"/>
                    </a:cubicBezTo>
                    <a:cubicBezTo>
                      <a:pt x="28" y="17"/>
                      <a:pt x="28" y="17"/>
                      <a:pt x="28" y="17"/>
                    </a:cubicBezTo>
                    <a:cubicBezTo>
                      <a:pt x="28" y="18"/>
                      <a:pt x="28" y="18"/>
                      <a:pt x="28" y="18"/>
                    </a:cubicBezTo>
                    <a:cubicBezTo>
                      <a:pt x="28" y="18"/>
                      <a:pt x="28" y="18"/>
                      <a:pt x="28" y="18"/>
                    </a:cubicBezTo>
                    <a:cubicBezTo>
                      <a:pt x="28" y="18"/>
                      <a:pt x="28" y="18"/>
                      <a:pt x="28" y="18"/>
                    </a:cubicBezTo>
                    <a:cubicBezTo>
                      <a:pt x="28" y="18"/>
                      <a:pt x="28" y="18"/>
                      <a:pt x="28" y="18"/>
                    </a:cubicBezTo>
                    <a:cubicBezTo>
                      <a:pt x="28" y="19"/>
                      <a:pt x="28" y="19"/>
                      <a:pt x="28" y="19"/>
                    </a:cubicBezTo>
                    <a:cubicBezTo>
                      <a:pt x="28" y="20"/>
                      <a:pt x="28" y="20"/>
                      <a:pt x="28" y="20"/>
                    </a:cubicBezTo>
                    <a:cubicBezTo>
                      <a:pt x="28" y="20"/>
                      <a:pt x="28" y="20"/>
                      <a:pt x="28" y="20"/>
                    </a:cubicBezTo>
                    <a:cubicBezTo>
                      <a:pt x="29" y="20"/>
                      <a:pt x="29" y="20"/>
                      <a:pt x="29" y="20"/>
                    </a:cubicBezTo>
                    <a:cubicBezTo>
                      <a:pt x="29" y="20"/>
                      <a:pt x="29" y="20"/>
                      <a:pt x="29" y="20"/>
                    </a:cubicBezTo>
                    <a:close/>
                    <a:moveTo>
                      <a:pt x="30" y="20"/>
                    </a:moveTo>
                    <a:cubicBezTo>
                      <a:pt x="30" y="21"/>
                      <a:pt x="30" y="21"/>
                      <a:pt x="30" y="21"/>
                    </a:cubicBezTo>
                    <a:cubicBezTo>
                      <a:pt x="31" y="21"/>
                      <a:pt x="31" y="21"/>
                      <a:pt x="31" y="21"/>
                    </a:cubicBezTo>
                    <a:cubicBezTo>
                      <a:pt x="31" y="21"/>
                      <a:pt x="31" y="21"/>
                      <a:pt x="31" y="21"/>
                    </a:cubicBezTo>
                    <a:cubicBezTo>
                      <a:pt x="32" y="21"/>
                      <a:pt x="32" y="21"/>
                      <a:pt x="32" y="21"/>
                    </a:cubicBezTo>
                    <a:cubicBezTo>
                      <a:pt x="32" y="21"/>
                      <a:pt x="32" y="21"/>
                      <a:pt x="32" y="21"/>
                    </a:cubicBezTo>
                    <a:cubicBezTo>
                      <a:pt x="32" y="20"/>
                      <a:pt x="32" y="20"/>
                      <a:pt x="32" y="20"/>
                    </a:cubicBezTo>
                    <a:cubicBezTo>
                      <a:pt x="31" y="20"/>
                      <a:pt x="31" y="20"/>
                      <a:pt x="31" y="20"/>
                    </a:cubicBezTo>
                    <a:cubicBezTo>
                      <a:pt x="31" y="20"/>
                      <a:pt x="31" y="20"/>
                      <a:pt x="31" y="20"/>
                    </a:cubicBezTo>
                    <a:cubicBezTo>
                      <a:pt x="30" y="20"/>
                      <a:pt x="30" y="20"/>
                      <a:pt x="30" y="20"/>
                    </a:cubicBezTo>
                    <a:close/>
                    <a:moveTo>
                      <a:pt x="30" y="21"/>
                    </a:moveTo>
                    <a:cubicBezTo>
                      <a:pt x="30" y="22"/>
                      <a:pt x="30" y="22"/>
                      <a:pt x="30" y="22"/>
                    </a:cubicBezTo>
                    <a:cubicBezTo>
                      <a:pt x="31" y="22"/>
                      <a:pt x="31" y="22"/>
                      <a:pt x="31" y="22"/>
                    </a:cubicBezTo>
                    <a:cubicBezTo>
                      <a:pt x="31" y="22"/>
                      <a:pt x="31" y="22"/>
                      <a:pt x="31" y="22"/>
                    </a:cubicBezTo>
                    <a:cubicBezTo>
                      <a:pt x="31" y="22"/>
                      <a:pt x="31" y="22"/>
                      <a:pt x="31" y="22"/>
                    </a:cubicBezTo>
                    <a:cubicBezTo>
                      <a:pt x="31" y="21"/>
                      <a:pt x="31" y="21"/>
                      <a:pt x="31" y="21"/>
                    </a:cubicBezTo>
                    <a:cubicBezTo>
                      <a:pt x="30" y="21"/>
                      <a:pt x="30" y="21"/>
                      <a:pt x="30" y="21"/>
                    </a:cubicBezTo>
                    <a:close/>
                    <a:moveTo>
                      <a:pt x="30" y="8"/>
                    </a:moveTo>
                    <a:cubicBezTo>
                      <a:pt x="31" y="8"/>
                      <a:pt x="31" y="8"/>
                      <a:pt x="31" y="8"/>
                    </a:cubicBezTo>
                    <a:cubicBezTo>
                      <a:pt x="31" y="8"/>
                      <a:pt x="31" y="8"/>
                      <a:pt x="31" y="8"/>
                    </a:cubicBezTo>
                    <a:cubicBezTo>
                      <a:pt x="31" y="7"/>
                      <a:pt x="31" y="7"/>
                      <a:pt x="31" y="7"/>
                    </a:cubicBezTo>
                    <a:cubicBezTo>
                      <a:pt x="31" y="7"/>
                      <a:pt x="31" y="7"/>
                      <a:pt x="31" y="7"/>
                    </a:cubicBezTo>
                    <a:cubicBezTo>
                      <a:pt x="32" y="8"/>
                      <a:pt x="32" y="8"/>
                      <a:pt x="32" y="8"/>
                    </a:cubicBezTo>
                    <a:cubicBezTo>
                      <a:pt x="32" y="8"/>
                      <a:pt x="32" y="8"/>
                      <a:pt x="32" y="8"/>
                    </a:cubicBezTo>
                    <a:cubicBezTo>
                      <a:pt x="32" y="8"/>
                      <a:pt x="32" y="8"/>
                      <a:pt x="32" y="8"/>
                    </a:cubicBezTo>
                    <a:cubicBezTo>
                      <a:pt x="32" y="8"/>
                      <a:pt x="32" y="8"/>
                      <a:pt x="32" y="8"/>
                    </a:cubicBezTo>
                    <a:cubicBezTo>
                      <a:pt x="31" y="8"/>
                      <a:pt x="31" y="8"/>
                      <a:pt x="31" y="8"/>
                    </a:cubicBezTo>
                    <a:cubicBezTo>
                      <a:pt x="31" y="8"/>
                      <a:pt x="31" y="8"/>
                      <a:pt x="31" y="8"/>
                    </a:cubicBezTo>
                    <a:cubicBezTo>
                      <a:pt x="30" y="8"/>
                      <a:pt x="30" y="8"/>
                      <a:pt x="30" y="8"/>
                    </a:cubicBezTo>
                    <a:cubicBezTo>
                      <a:pt x="30" y="8"/>
                      <a:pt x="30" y="8"/>
                      <a:pt x="30" y="8"/>
                    </a:cubicBezTo>
                    <a:close/>
                    <a:moveTo>
                      <a:pt x="31" y="14"/>
                    </a:moveTo>
                    <a:cubicBezTo>
                      <a:pt x="31" y="13"/>
                      <a:pt x="31" y="13"/>
                      <a:pt x="31" y="13"/>
                    </a:cubicBezTo>
                    <a:cubicBezTo>
                      <a:pt x="32" y="13"/>
                      <a:pt x="32" y="13"/>
                      <a:pt x="32" y="13"/>
                    </a:cubicBezTo>
                    <a:cubicBezTo>
                      <a:pt x="32" y="13"/>
                      <a:pt x="32" y="13"/>
                      <a:pt x="32" y="13"/>
                    </a:cubicBezTo>
                    <a:cubicBezTo>
                      <a:pt x="31" y="13"/>
                      <a:pt x="31" y="13"/>
                      <a:pt x="31" y="13"/>
                    </a:cubicBezTo>
                    <a:cubicBezTo>
                      <a:pt x="31" y="12"/>
                      <a:pt x="31" y="12"/>
                      <a:pt x="31" y="12"/>
                    </a:cubicBezTo>
                    <a:cubicBezTo>
                      <a:pt x="31" y="12"/>
                      <a:pt x="31" y="12"/>
                      <a:pt x="31" y="12"/>
                    </a:cubicBezTo>
                    <a:cubicBezTo>
                      <a:pt x="30" y="12"/>
                      <a:pt x="30" y="12"/>
                      <a:pt x="30" y="12"/>
                    </a:cubicBezTo>
                    <a:cubicBezTo>
                      <a:pt x="30" y="13"/>
                      <a:pt x="30" y="13"/>
                      <a:pt x="30" y="13"/>
                    </a:cubicBezTo>
                    <a:cubicBezTo>
                      <a:pt x="29" y="13"/>
                      <a:pt x="29" y="13"/>
                      <a:pt x="29" y="13"/>
                    </a:cubicBezTo>
                    <a:cubicBezTo>
                      <a:pt x="30" y="13"/>
                      <a:pt x="30" y="13"/>
                      <a:pt x="30" y="13"/>
                    </a:cubicBezTo>
                    <a:cubicBezTo>
                      <a:pt x="30" y="14"/>
                      <a:pt x="30" y="14"/>
                      <a:pt x="30" y="14"/>
                    </a:cubicBezTo>
                    <a:cubicBezTo>
                      <a:pt x="31" y="14"/>
                      <a:pt x="31" y="14"/>
                      <a:pt x="31" y="14"/>
                    </a:cubicBezTo>
                    <a:cubicBezTo>
                      <a:pt x="31" y="14"/>
                      <a:pt x="31" y="14"/>
                      <a:pt x="31" y="14"/>
                    </a:cubicBezTo>
                    <a:close/>
                    <a:moveTo>
                      <a:pt x="32" y="13"/>
                    </a:moveTo>
                    <a:cubicBezTo>
                      <a:pt x="32" y="13"/>
                      <a:pt x="32" y="13"/>
                      <a:pt x="32" y="13"/>
                    </a:cubicBezTo>
                    <a:cubicBezTo>
                      <a:pt x="32" y="14"/>
                      <a:pt x="32" y="14"/>
                      <a:pt x="32" y="14"/>
                    </a:cubicBezTo>
                    <a:cubicBezTo>
                      <a:pt x="32" y="14"/>
                      <a:pt x="32" y="14"/>
                      <a:pt x="32" y="14"/>
                    </a:cubicBezTo>
                    <a:cubicBezTo>
                      <a:pt x="32" y="14"/>
                      <a:pt x="32" y="14"/>
                      <a:pt x="32" y="14"/>
                    </a:cubicBezTo>
                    <a:cubicBezTo>
                      <a:pt x="31" y="14"/>
                      <a:pt x="31" y="14"/>
                      <a:pt x="31" y="14"/>
                    </a:cubicBezTo>
                    <a:cubicBezTo>
                      <a:pt x="31" y="14"/>
                      <a:pt x="31" y="14"/>
                      <a:pt x="31" y="14"/>
                    </a:cubicBezTo>
                    <a:cubicBezTo>
                      <a:pt x="30" y="15"/>
                      <a:pt x="30" y="15"/>
                      <a:pt x="30" y="15"/>
                    </a:cubicBezTo>
                    <a:cubicBezTo>
                      <a:pt x="30" y="14"/>
                      <a:pt x="30" y="14"/>
                      <a:pt x="30" y="14"/>
                    </a:cubicBezTo>
                    <a:cubicBezTo>
                      <a:pt x="30" y="14"/>
                      <a:pt x="30" y="14"/>
                      <a:pt x="30" y="14"/>
                    </a:cubicBezTo>
                    <a:cubicBezTo>
                      <a:pt x="30" y="15"/>
                      <a:pt x="30" y="15"/>
                      <a:pt x="30" y="15"/>
                    </a:cubicBezTo>
                    <a:cubicBezTo>
                      <a:pt x="30" y="15"/>
                      <a:pt x="30" y="15"/>
                      <a:pt x="30" y="15"/>
                    </a:cubicBezTo>
                    <a:cubicBezTo>
                      <a:pt x="30" y="16"/>
                      <a:pt x="30" y="16"/>
                      <a:pt x="30" y="16"/>
                    </a:cubicBezTo>
                    <a:cubicBezTo>
                      <a:pt x="30" y="17"/>
                      <a:pt x="30" y="17"/>
                      <a:pt x="30" y="17"/>
                    </a:cubicBezTo>
                    <a:cubicBezTo>
                      <a:pt x="31" y="18"/>
                      <a:pt x="31" y="18"/>
                      <a:pt x="31" y="18"/>
                    </a:cubicBezTo>
                    <a:cubicBezTo>
                      <a:pt x="31" y="18"/>
                      <a:pt x="31" y="18"/>
                      <a:pt x="31" y="18"/>
                    </a:cubicBezTo>
                    <a:cubicBezTo>
                      <a:pt x="32" y="17"/>
                      <a:pt x="32" y="17"/>
                      <a:pt x="32" y="17"/>
                    </a:cubicBezTo>
                    <a:cubicBezTo>
                      <a:pt x="32" y="17"/>
                      <a:pt x="32" y="17"/>
                      <a:pt x="32" y="17"/>
                    </a:cubicBezTo>
                    <a:cubicBezTo>
                      <a:pt x="33" y="17"/>
                      <a:pt x="33" y="17"/>
                      <a:pt x="33" y="17"/>
                    </a:cubicBezTo>
                    <a:cubicBezTo>
                      <a:pt x="33" y="17"/>
                      <a:pt x="33" y="17"/>
                      <a:pt x="33" y="17"/>
                    </a:cubicBezTo>
                    <a:cubicBezTo>
                      <a:pt x="33" y="17"/>
                      <a:pt x="33" y="17"/>
                      <a:pt x="33" y="17"/>
                    </a:cubicBezTo>
                    <a:cubicBezTo>
                      <a:pt x="33" y="16"/>
                      <a:pt x="33" y="16"/>
                      <a:pt x="33" y="16"/>
                    </a:cubicBezTo>
                    <a:cubicBezTo>
                      <a:pt x="33" y="16"/>
                      <a:pt x="33" y="16"/>
                      <a:pt x="33" y="16"/>
                    </a:cubicBezTo>
                    <a:cubicBezTo>
                      <a:pt x="32" y="16"/>
                      <a:pt x="32" y="16"/>
                      <a:pt x="32" y="16"/>
                    </a:cubicBezTo>
                    <a:cubicBezTo>
                      <a:pt x="32" y="15"/>
                      <a:pt x="32" y="15"/>
                      <a:pt x="32" y="15"/>
                    </a:cubicBezTo>
                    <a:cubicBezTo>
                      <a:pt x="32" y="15"/>
                      <a:pt x="32" y="15"/>
                      <a:pt x="32" y="15"/>
                    </a:cubicBezTo>
                    <a:cubicBezTo>
                      <a:pt x="32" y="15"/>
                      <a:pt x="32" y="15"/>
                      <a:pt x="32" y="15"/>
                    </a:cubicBezTo>
                    <a:cubicBezTo>
                      <a:pt x="33" y="15"/>
                      <a:pt x="33" y="15"/>
                      <a:pt x="33" y="15"/>
                    </a:cubicBezTo>
                    <a:cubicBezTo>
                      <a:pt x="33" y="15"/>
                      <a:pt x="33" y="15"/>
                      <a:pt x="33" y="15"/>
                    </a:cubicBezTo>
                    <a:cubicBezTo>
                      <a:pt x="33" y="14"/>
                      <a:pt x="33" y="14"/>
                      <a:pt x="33" y="14"/>
                    </a:cubicBezTo>
                    <a:cubicBezTo>
                      <a:pt x="33" y="14"/>
                      <a:pt x="33" y="14"/>
                      <a:pt x="33" y="14"/>
                    </a:cubicBezTo>
                    <a:cubicBezTo>
                      <a:pt x="32" y="14"/>
                      <a:pt x="32" y="14"/>
                      <a:pt x="32" y="14"/>
                    </a:cubicBezTo>
                    <a:cubicBezTo>
                      <a:pt x="32" y="13"/>
                      <a:pt x="32" y="13"/>
                      <a:pt x="32" y="13"/>
                    </a:cubicBezTo>
                    <a:close/>
                    <a:moveTo>
                      <a:pt x="34" y="14"/>
                    </a:moveTo>
                    <a:cubicBezTo>
                      <a:pt x="34" y="14"/>
                      <a:pt x="34" y="14"/>
                      <a:pt x="34" y="14"/>
                    </a:cubicBezTo>
                    <a:cubicBezTo>
                      <a:pt x="34" y="13"/>
                      <a:pt x="34" y="13"/>
                      <a:pt x="34" y="13"/>
                    </a:cubicBezTo>
                    <a:cubicBezTo>
                      <a:pt x="33" y="13"/>
                      <a:pt x="33" y="13"/>
                      <a:pt x="33" y="13"/>
                    </a:cubicBezTo>
                    <a:cubicBezTo>
                      <a:pt x="33" y="13"/>
                      <a:pt x="33" y="13"/>
                      <a:pt x="33" y="13"/>
                    </a:cubicBezTo>
                    <a:cubicBezTo>
                      <a:pt x="33" y="13"/>
                      <a:pt x="33" y="13"/>
                      <a:pt x="33" y="13"/>
                    </a:cubicBezTo>
                    <a:cubicBezTo>
                      <a:pt x="33" y="12"/>
                      <a:pt x="33" y="12"/>
                      <a:pt x="33" y="12"/>
                    </a:cubicBezTo>
                    <a:cubicBezTo>
                      <a:pt x="33" y="12"/>
                      <a:pt x="33" y="12"/>
                      <a:pt x="33" y="12"/>
                    </a:cubicBezTo>
                    <a:cubicBezTo>
                      <a:pt x="33" y="12"/>
                      <a:pt x="33" y="12"/>
                      <a:pt x="33" y="12"/>
                    </a:cubicBezTo>
                    <a:cubicBezTo>
                      <a:pt x="32" y="11"/>
                      <a:pt x="32" y="11"/>
                      <a:pt x="32" y="11"/>
                    </a:cubicBezTo>
                    <a:cubicBezTo>
                      <a:pt x="33" y="11"/>
                      <a:pt x="33" y="11"/>
                      <a:pt x="33" y="11"/>
                    </a:cubicBezTo>
                    <a:cubicBezTo>
                      <a:pt x="33" y="10"/>
                      <a:pt x="33" y="10"/>
                      <a:pt x="33" y="10"/>
                    </a:cubicBezTo>
                    <a:cubicBezTo>
                      <a:pt x="33" y="10"/>
                      <a:pt x="33" y="10"/>
                      <a:pt x="33" y="10"/>
                    </a:cubicBezTo>
                    <a:cubicBezTo>
                      <a:pt x="33" y="10"/>
                      <a:pt x="33" y="10"/>
                      <a:pt x="33" y="10"/>
                    </a:cubicBezTo>
                    <a:cubicBezTo>
                      <a:pt x="33" y="9"/>
                      <a:pt x="33" y="9"/>
                      <a:pt x="33" y="9"/>
                    </a:cubicBezTo>
                    <a:cubicBezTo>
                      <a:pt x="34" y="9"/>
                      <a:pt x="34" y="9"/>
                      <a:pt x="34" y="9"/>
                    </a:cubicBezTo>
                    <a:cubicBezTo>
                      <a:pt x="34" y="9"/>
                      <a:pt x="34" y="9"/>
                      <a:pt x="34" y="9"/>
                    </a:cubicBezTo>
                    <a:cubicBezTo>
                      <a:pt x="34" y="9"/>
                      <a:pt x="34" y="9"/>
                      <a:pt x="34" y="9"/>
                    </a:cubicBezTo>
                    <a:cubicBezTo>
                      <a:pt x="35" y="10"/>
                      <a:pt x="35" y="10"/>
                      <a:pt x="35" y="10"/>
                    </a:cubicBezTo>
                    <a:cubicBezTo>
                      <a:pt x="35" y="11"/>
                      <a:pt x="35" y="11"/>
                      <a:pt x="35" y="11"/>
                    </a:cubicBezTo>
                    <a:cubicBezTo>
                      <a:pt x="35" y="11"/>
                      <a:pt x="35" y="11"/>
                      <a:pt x="35" y="11"/>
                    </a:cubicBezTo>
                    <a:cubicBezTo>
                      <a:pt x="35" y="11"/>
                      <a:pt x="35" y="11"/>
                      <a:pt x="35" y="11"/>
                    </a:cubicBezTo>
                    <a:cubicBezTo>
                      <a:pt x="36" y="11"/>
                      <a:pt x="36" y="11"/>
                      <a:pt x="36" y="11"/>
                    </a:cubicBezTo>
                    <a:cubicBezTo>
                      <a:pt x="36" y="11"/>
                      <a:pt x="36" y="11"/>
                      <a:pt x="36" y="11"/>
                    </a:cubicBezTo>
                    <a:cubicBezTo>
                      <a:pt x="36" y="12"/>
                      <a:pt x="36" y="12"/>
                      <a:pt x="36" y="12"/>
                    </a:cubicBezTo>
                    <a:cubicBezTo>
                      <a:pt x="35" y="12"/>
                      <a:pt x="35" y="12"/>
                      <a:pt x="35" y="12"/>
                    </a:cubicBezTo>
                    <a:cubicBezTo>
                      <a:pt x="34" y="12"/>
                      <a:pt x="34" y="12"/>
                      <a:pt x="34" y="12"/>
                    </a:cubicBezTo>
                    <a:cubicBezTo>
                      <a:pt x="34" y="13"/>
                      <a:pt x="34" y="13"/>
                      <a:pt x="34" y="13"/>
                    </a:cubicBezTo>
                    <a:cubicBezTo>
                      <a:pt x="34" y="13"/>
                      <a:pt x="34" y="13"/>
                      <a:pt x="34" y="13"/>
                    </a:cubicBezTo>
                    <a:cubicBezTo>
                      <a:pt x="34" y="13"/>
                      <a:pt x="34" y="13"/>
                      <a:pt x="34" y="13"/>
                    </a:cubicBezTo>
                    <a:cubicBezTo>
                      <a:pt x="34" y="14"/>
                      <a:pt x="34" y="14"/>
                      <a:pt x="34" y="14"/>
                    </a:cubicBezTo>
                    <a:close/>
                    <a:moveTo>
                      <a:pt x="214" y="26"/>
                    </a:moveTo>
                    <a:cubicBezTo>
                      <a:pt x="214" y="26"/>
                      <a:pt x="214" y="26"/>
                      <a:pt x="214" y="26"/>
                    </a:cubicBezTo>
                    <a:cubicBezTo>
                      <a:pt x="214" y="25"/>
                      <a:pt x="214" y="25"/>
                      <a:pt x="214" y="25"/>
                    </a:cubicBezTo>
                    <a:cubicBezTo>
                      <a:pt x="214" y="25"/>
                      <a:pt x="214" y="25"/>
                      <a:pt x="214" y="25"/>
                    </a:cubicBezTo>
                    <a:cubicBezTo>
                      <a:pt x="214" y="25"/>
                      <a:pt x="214" y="25"/>
                      <a:pt x="214" y="25"/>
                    </a:cubicBezTo>
                    <a:cubicBezTo>
                      <a:pt x="214" y="26"/>
                      <a:pt x="214" y="26"/>
                      <a:pt x="214" y="26"/>
                    </a:cubicBezTo>
                    <a:close/>
                    <a:moveTo>
                      <a:pt x="212" y="25"/>
                    </a:moveTo>
                    <a:cubicBezTo>
                      <a:pt x="212" y="25"/>
                      <a:pt x="212" y="25"/>
                      <a:pt x="212" y="25"/>
                    </a:cubicBezTo>
                    <a:cubicBezTo>
                      <a:pt x="212" y="25"/>
                      <a:pt x="212" y="25"/>
                      <a:pt x="212" y="25"/>
                    </a:cubicBezTo>
                    <a:cubicBezTo>
                      <a:pt x="212" y="25"/>
                      <a:pt x="212" y="25"/>
                      <a:pt x="212" y="25"/>
                    </a:cubicBezTo>
                    <a:cubicBezTo>
                      <a:pt x="212" y="25"/>
                      <a:pt x="212" y="25"/>
                      <a:pt x="212" y="25"/>
                    </a:cubicBezTo>
                    <a:cubicBezTo>
                      <a:pt x="212" y="25"/>
                      <a:pt x="212" y="25"/>
                      <a:pt x="212" y="25"/>
                    </a:cubicBezTo>
                    <a:close/>
                    <a:moveTo>
                      <a:pt x="211" y="26"/>
                    </a:moveTo>
                    <a:cubicBezTo>
                      <a:pt x="211" y="26"/>
                      <a:pt x="211" y="26"/>
                      <a:pt x="211" y="26"/>
                    </a:cubicBezTo>
                    <a:cubicBezTo>
                      <a:pt x="211" y="26"/>
                      <a:pt x="211" y="26"/>
                      <a:pt x="211" y="26"/>
                    </a:cubicBezTo>
                    <a:cubicBezTo>
                      <a:pt x="211" y="25"/>
                      <a:pt x="211" y="25"/>
                      <a:pt x="211" y="25"/>
                    </a:cubicBezTo>
                    <a:cubicBezTo>
                      <a:pt x="210" y="25"/>
                      <a:pt x="210" y="25"/>
                      <a:pt x="210" y="25"/>
                    </a:cubicBezTo>
                    <a:cubicBezTo>
                      <a:pt x="210" y="26"/>
                      <a:pt x="210" y="26"/>
                      <a:pt x="210" y="26"/>
                    </a:cubicBezTo>
                    <a:cubicBezTo>
                      <a:pt x="211" y="26"/>
                      <a:pt x="211" y="26"/>
                      <a:pt x="211" y="26"/>
                    </a:cubicBezTo>
                    <a:close/>
                    <a:moveTo>
                      <a:pt x="247" y="70"/>
                    </a:moveTo>
                    <a:cubicBezTo>
                      <a:pt x="247" y="70"/>
                      <a:pt x="247" y="70"/>
                      <a:pt x="247" y="70"/>
                    </a:cubicBezTo>
                    <a:cubicBezTo>
                      <a:pt x="247" y="71"/>
                      <a:pt x="247" y="71"/>
                      <a:pt x="247" y="71"/>
                    </a:cubicBezTo>
                    <a:cubicBezTo>
                      <a:pt x="247" y="71"/>
                      <a:pt x="247" y="71"/>
                      <a:pt x="247" y="71"/>
                    </a:cubicBezTo>
                    <a:cubicBezTo>
                      <a:pt x="247" y="70"/>
                      <a:pt x="247" y="70"/>
                      <a:pt x="247" y="70"/>
                    </a:cubicBezTo>
                    <a:cubicBezTo>
                      <a:pt x="247" y="70"/>
                      <a:pt x="247" y="70"/>
                      <a:pt x="247" y="70"/>
                    </a:cubicBezTo>
                    <a:cubicBezTo>
                      <a:pt x="247" y="70"/>
                      <a:pt x="247" y="70"/>
                      <a:pt x="247" y="70"/>
                    </a:cubicBezTo>
                    <a:close/>
                    <a:moveTo>
                      <a:pt x="246" y="70"/>
                    </a:moveTo>
                    <a:cubicBezTo>
                      <a:pt x="247" y="70"/>
                      <a:pt x="247" y="70"/>
                      <a:pt x="247" y="70"/>
                    </a:cubicBezTo>
                    <a:cubicBezTo>
                      <a:pt x="247" y="70"/>
                      <a:pt x="247" y="70"/>
                      <a:pt x="247" y="70"/>
                    </a:cubicBezTo>
                    <a:cubicBezTo>
                      <a:pt x="247" y="70"/>
                      <a:pt x="247" y="70"/>
                      <a:pt x="247" y="70"/>
                    </a:cubicBezTo>
                    <a:cubicBezTo>
                      <a:pt x="247" y="69"/>
                      <a:pt x="247" y="69"/>
                      <a:pt x="247" y="69"/>
                    </a:cubicBezTo>
                    <a:cubicBezTo>
                      <a:pt x="246" y="69"/>
                      <a:pt x="246" y="69"/>
                      <a:pt x="246" y="69"/>
                    </a:cubicBezTo>
                    <a:cubicBezTo>
                      <a:pt x="246" y="70"/>
                      <a:pt x="246" y="70"/>
                      <a:pt x="246" y="70"/>
                    </a:cubicBezTo>
                    <a:close/>
                    <a:moveTo>
                      <a:pt x="39" y="44"/>
                    </a:moveTo>
                    <a:cubicBezTo>
                      <a:pt x="39" y="44"/>
                      <a:pt x="39" y="44"/>
                      <a:pt x="39" y="44"/>
                    </a:cubicBezTo>
                    <a:cubicBezTo>
                      <a:pt x="39" y="44"/>
                      <a:pt x="39" y="44"/>
                      <a:pt x="39" y="44"/>
                    </a:cubicBezTo>
                    <a:cubicBezTo>
                      <a:pt x="40" y="43"/>
                      <a:pt x="40" y="43"/>
                      <a:pt x="40" y="43"/>
                    </a:cubicBezTo>
                    <a:cubicBezTo>
                      <a:pt x="40" y="43"/>
                      <a:pt x="40" y="43"/>
                      <a:pt x="40" y="43"/>
                    </a:cubicBezTo>
                    <a:cubicBezTo>
                      <a:pt x="40" y="43"/>
                      <a:pt x="40" y="43"/>
                      <a:pt x="40" y="43"/>
                    </a:cubicBezTo>
                    <a:cubicBezTo>
                      <a:pt x="39" y="44"/>
                      <a:pt x="39" y="44"/>
                      <a:pt x="39" y="44"/>
                    </a:cubicBezTo>
                    <a:cubicBezTo>
                      <a:pt x="39" y="44"/>
                      <a:pt x="39" y="44"/>
                      <a:pt x="39" y="44"/>
                    </a:cubicBezTo>
                    <a:cubicBezTo>
                      <a:pt x="39" y="44"/>
                      <a:pt x="39" y="44"/>
                      <a:pt x="39" y="44"/>
                    </a:cubicBezTo>
                    <a:cubicBezTo>
                      <a:pt x="39" y="44"/>
                      <a:pt x="39" y="44"/>
                      <a:pt x="39" y="44"/>
                    </a:cubicBezTo>
                    <a:close/>
                    <a:moveTo>
                      <a:pt x="37" y="58"/>
                    </a:moveTo>
                    <a:cubicBezTo>
                      <a:pt x="37" y="58"/>
                      <a:pt x="37" y="58"/>
                      <a:pt x="37" y="58"/>
                    </a:cubicBezTo>
                    <a:cubicBezTo>
                      <a:pt x="38" y="57"/>
                      <a:pt x="38" y="57"/>
                      <a:pt x="38" y="57"/>
                    </a:cubicBezTo>
                    <a:cubicBezTo>
                      <a:pt x="38" y="57"/>
                      <a:pt x="38" y="57"/>
                      <a:pt x="38" y="57"/>
                    </a:cubicBezTo>
                    <a:cubicBezTo>
                      <a:pt x="39" y="57"/>
                      <a:pt x="39" y="57"/>
                      <a:pt x="39" y="57"/>
                    </a:cubicBezTo>
                    <a:cubicBezTo>
                      <a:pt x="39" y="57"/>
                      <a:pt x="39" y="57"/>
                      <a:pt x="39" y="57"/>
                    </a:cubicBezTo>
                    <a:cubicBezTo>
                      <a:pt x="39" y="57"/>
                      <a:pt x="39" y="57"/>
                      <a:pt x="39" y="57"/>
                    </a:cubicBezTo>
                    <a:cubicBezTo>
                      <a:pt x="40" y="57"/>
                      <a:pt x="40" y="57"/>
                      <a:pt x="40" y="57"/>
                    </a:cubicBezTo>
                    <a:cubicBezTo>
                      <a:pt x="39" y="57"/>
                      <a:pt x="39" y="57"/>
                      <a:pt x="39" y="57"/>
                    </a:cubicBezTo>
                    <a:cubicBezTo>
                      <a:pt x="40" y="57"/>
                      <a:pt x="40" y="57"/>
                      <a:pt x="40" y="57"/>
                    </a:cubicBezTo>
                    <a:cubicBezTo>
                      <a:pt x="40" y="57"/>
                      <a:pt x="40" y="57"/>
                      <a:pt x="40" y="57"/>
                    </a:cubicBezTo>
                    <a:cubicBezTo>
                      <a:pt x="40" y="57"/>
                      <a:pt x="40" y="57"/>
                      <a:pt x="40" y="57"/>
                    </a:cubicBezTo>
                    <a:cubicBezTo>
                      <a:pt x="40" y="57"/>
                      <a:pt x="40" y="57"/>
                      <a:pt x="40" y="57"/>
                    </a:cubicBezTo>
                    <a:cubicBezTo>
                      <a:pt x="41" y="57"/>
                      <a:pt x="41" y="57"/>
                      <a:pt x="41" y="57"/>
                    </a:cubicBezTo>
                    <a:cubicBezTo>
                      <a:pt x="41" y="57"/>
                      <a:pt x="41" y="57"/>
                      <a:pt x="41" y="57"/>
                    </a:cubicBezTo>
                    <a:cubicBezTo>
                      <a:pt x="41" y="57"/>
                      <a:pt x="41" y="57"/>
                      <a:pt x="41" y="57"/>
                    </a:cubicBezTo>
                    <a:cubicBezTo>
                      <a:pt x="41" y="57"/>
                      <a:pt x="41" y="57"/>
                      <a:pt x="41" y="57"/>
                    </a:cubicBezTo>
                    <a:cubicBezTo>
                      <a:pt x="41" y="56"/>
                      <a:pt x="41" y="56"/>
                      <a:pt x="41" y="56"/>
                    </a:cubicBezTo>
                    <a:cubicBezTo>
                      <a:pt x="42" y="56"/>
                      <a:pt x="42" y="56"/>
                      <a:pt x="42" y="56"/>
                    </a:cubicBezTo>
                    <a:cubicBezTo>
                      <a:pt x="42" y="55"/>
                      <a:pt x="42" y="55"/>
                      <a:pt x="42" y="55"/>
                    </a:cubicBezTo>
                    <a:cubicBezTo>
                      <a:pt x="41" y="55"/>
                      <a:pt x="41" y="55"/>
                      <a:pt x="41" y="55"/>
                    </a:cubicBezTo>
                    <a:cubicBezTo>
                      <a:pt x="41" y="55"/>
                      <a:pt x="41" y="55"/>
                      <a:pt x="41" y="55"/>
                    </a:cubicBezTo>
                    <a:cubicBezTo>
                      <a:pt x="41" y="54"/>
                      <a:pt x="41" y="54"/>
                      <a:pt x="41" y="54"/>
                    </a:cubicBezTo>
                    <a:cubicBezTo>
                      <a:pt x="41" y="54"/>
                      <a:pt x="41" y="54"/>
                      <a:pt x="41" y="54"/>
                    </a:cubicBezTo>
                    <a:cubicBezTo>
                      <a:pt x="40" y="54"/>
                      <a:pt x="40" y="54"/>
                      <a:pt x="40" y="54"/>
                    </a:cubicBezTo>
                    <a:cubicBezTo>
                      <a:pt x="41" y="54"/>
                      <a:pt x="41" y="54"/>
                      <a:pt x="41" y="54"/>
                    </a:cubicBezTo>
                    <a:cubicBezTo>
                      <a:pt x="41" y="54"/>
                      <a:pt x="41" y="54"/>
                      <a:pt x="41" y="54"/>
                    </a:cubicBezTo>
                    <a:cubicBezTo>
                      <a:pt x="41" y="54"/>
                      <a:pt x="41" y="54"/>
                      <a:pt x="41" y="54"/>
                    </a:cubicBezTo>
                    <a:cubicBezTo>
                      <a:pt x="42" y="54"/>
                      <a:pt x="42" y="54"/>
                      <a:pt x="42" y="54"/>
                    </a:cubicBezTo>
                    <a:cubicBezTo>
                      <a:pt x="42" y="55"/>
                      <a:pt x="42" y="55"/>
                      <a:pt x="42" y="55"/>
                    </a:cubicBezTo>
                    <a:cubicBezTo>
                      <a:pt x="42" y="55"/>
                      <a:pt x="42" y="55"/>
                      <a:pt x="42" y="55"/>
                    </a:cubicBezTo>
                    <a:cubicBezTo>
                      <a:pt x="42" y="55"/>
                      <a:pt x="42" y="55"/>
                      <a:pt x="42" y="55"/>
                    </a:cubicBezTo>
                    <a:cubicBezTo>
                      <a:pt x="42" y="54"/>
                      <a:pt x="42" y="54"/>
                      <a:pt x="42" y="54"/>
                    </a:cubicBezTo>
                    <a:cubicBezTo>
                      <a:pt x="41" y="53"/>
                      <a:pt x="41" y="53"/>
                      <a:pt x="41" y="53"/>
                    </a:cubicBezTo>
                    <a:cubicBezTo>
                      <a:pt x="41" y="53"/>
                      <a:pt x="41" y="53"/>
                      <a:pt x="41" y="53"/>
                    </a:cubicBezTo>
                    <a:cubicBezTo>
                      <a:pt x="41" y="53"/>
                      <a:pt x="41" y="53"/>
                      <a:pt x="41" y="53"/>
                    </a:cubicBezTo>
                    <a:cubicBezTo>
                      <a:pt x="41" y="53"/>
                      <a:pt x="41" y="53"/>
                      <a:pt x="41" y="53"/>
                    </a:cubicBezTo>
                    <a:cubicBezTo>
                      <a:pt x="41" y="53"/>
                      <a:pt x="41" y="53"/>
                      <a:pt x="41" y="53"/>
                    </a:cubicBezTo>
                    <a:cubicBezTo>
                      <a:pt x="42" y="53"/>
                      <a:pt x="42" y="53"/>
                      <a:pt x="42" y="53"/>
                    </a:cubicBezTo>
                    <a:cubicBezTo>
                      <a:pt x="42" y="54"/>
                      <a:pt x="42" y="54"/>
                      <a:pt x="42" y="54"/>
                    </a:cubicBezTo>
                    <a:cubicBezTo>
                      <a:pt x="42" y="53"/>
                      <a:pt x="42" y="53"/>
                      <a:pt x="42" y="53"/>
                    </a:cubicBezTo>
                    <a:cubicBezTo>
                      <a:pt x="42" y="53"/>
                      <a:pt x="42" y="53"/>
                      <a:pt x="42" y="53"/>
                    </a:cubicBezTo>
                    <a:cubicBezTo>
                      <a:pt x="42" y="53"/>
                      <a:pt x="42" y="53"/>
                      <a:pt x="42" y="53"/>
                    </a:cubicBezTo>
                    <a:cubicBezTo>
                      <a:pt x="42" y="53"/>
                      <a:pt x="42" y="53"/>
                      <a:pt x="42" y="53"/>
                    </a:cubicBezTo>
                    <a:cubicBezTo>
                      <a:pt x="42" y="52"/>
                      <a:pt x="42" y="52"/>
                      <a:pt x="42" y="52"/>
                    </a:cubicBezTo>
                    <a:cubicBezTo>
                      <a:pt x="42" y="52"/>
                      <a:pt x="42" y="52"/>
                      <a:pt x="42" y="52"/>
                    </a:cubicBezTo>
                    <a:cubicBezTo>
                      <a:pt x="42" y="51"/>
                      <a:pt x="42" y="51"/>
                      <a:pt x="42" y="51"/>
                    </a:cubicBezTo>
                    <a:cubicBezTo>
                      <a:pt x="41" y="51"/>
                      <a:pt x="41" y="51"/>
                      <a:pt x="41" y="51"/>
                    </a:cubicBezTo>
                    <a:cubicBezTo>
                      <a:pt x="42" y="51"/>
                      <a:pt x="42" y="51"/>
                      <a:pt x="42" y="51"/>
                    </a:cubicBezTo>
                    <a:cubicBezTo>
                      <a:pt x="42" y="51"/>
                      <a:pt x="42" y="51"/>
                      <a:pt x="42" y="51"/>
                    </a:cubicBezTo>
                    <a:cubicBezTo>
                      <a:pt x="42" y="51"/>
                      <a:pt x="42" y="51"/>
                      <a:pt x="42" y="51"/>
                    </a:cubicBezTo>
                    <a:cubicBezTo>
                      <a:pt x="43" y="51"/>
                      <a:pt x="43" y="51"/>
                      <a:pt x="43" y="51"/>
                    </a:cubicBezTo>
                    <a:cubicBezTo>
                      <a:pt x="42" y="50"/>
                      <a:pt x="42" y="50"/>
                      <a:pt x="42" y="50"/>
                    </a:cubicBezTo>
                    <a:cubicBezTo>
                      <a:pt x="42" y="50"/>
                      <a:pt x="42" y="50"/>
                      <a:pt x="42" y="50"/>
                    </a:cubicBezTo>
                    <a:cubicBezTo>
                      <a:pt x="42" y="50"/>
                      <a:pt x="42" y="50"/>
                      <a:pt x="42" y="50"/>
                    </a:cubicBezTo>
                    <a:cubicBezTo>
                      <a:pt x="42" y="50"/>
                      <a:pt x="42" y="50"/>
                      <a:pt x="42" y="50"/>
                    </a:cubicBezTo>
                    <a:cubicBezTo>
                      <a:pt x="43" y="50"/>
                      <a:pt x="43" y="50"/>
                      <a:pt x="43" y="50"/>
                    </a:cubicBezTo>
                    <a:cubicBezTo>
                      <a:pt x="43" y="50"/>
                      <a:pt x="43" y="50"/>
                      <a:pt x="43" y="50"/>
                    </a:cubicBezTo>
                    <a:cubicBezTo>
                      <a:pt x="44" y="50"/>
                      <a:pt x="44" y="50"/>
                      <a:pt x="44" y="50"/>
                    </a:cubicBezTo>
                    <a:cubicBezTo>
                      <a:pt x="43" y="50"/>
                      <a:pt x="43" y="50"/>
                      <a:pt x="43" y="50"/>
                    </a:cubicBezTo>
                    <a:cubicBezTo>
                      <a:pt x="43" y="50"/>
                      <a:pt x="43" y="50"/>
                      <a:pt x="43" y="50"/>
                    </a:cubicBezTo>
                    <a:cubicBezTo>
                      <a:pt x="44" y="50"/>
                      <a:pt x="44" y="50"/>
                      <a:pt x="44" y="50"/>
                    </a:cubicBezTo>
                    <a:cubicBezTo>
                      <a:pt x="44" y="50"/>
                      <a:pt x="44" y="50"/>
                      <a:pt x="44" y="50"/>
                    </a:cubicBezTo>
                    <a:cubicBezTo>
                      <a:pt x="44" y="49"/>
                      <a:pt x="44" y="49"/>
                      <a:pt x="44" y="49"/>
                    </a:cubicBezTo>
                    <a:cubicBezTo>
                      <a:pt x="44" y="49"/>
                      <a:pt x="44" y="49"/>
                      <a:pt x="44" y="49"/>
                    </a:cubicBezTo>
                    <a:cubicBezTo>
                      <a:pt x="44" y="49"/>
                      <a:pt x="44" y="49"/>
                      <a:pt x="44" y="49"/>
                    </a:cubicBezTo>
                    <a:cubicBezTo>
                      <a:pt x="44" y="49"/>
                      <a:pt x="44" y="49"/>
                      <a:pt x="44" y="49"/>
                    </a:cubicBezTo>
                    <a:cubicBezTo>
                      <a:pt x="45" y="48"/>
                      <a:pt x="45" y="48"/>
                      <a:pt x="45" y="48"/>
                    </a:cubicBezTo>
                    <a:cubicBezTo>
                      <a:pt x="45" y="48"/>
                      <a:pt x="45" y="48"/>
                      <a:pt x="45" y="48"/>
                    </a:cubicBezTo>
                    <a:cubicBezTo>
                      <a:pt x="44" y="48"/>
                      <a:pt x="44" y="48"/>
                      <a:pt x="44" y="48"/>
                    </a:cubicBezTo>
                    <a:cubicBezTo>
                      <a:pt x="44" y="48"/>
                      <a:pt x="44" y="48"/>
                      <a:pt x="44" y="48"/>
                    </a:cubicBezTo>
                    <a:cubicBezTo>
                      <a:pt x="44" y="47"/>
                      <a:pt x="44" y="47"/>
                      <a:pt x="44" y="47"/>
                    </a:cubicBezTo>
                    <a:cubicBezTo>
                      <a:pt x="45" y="48"/>
                      <a:pt x="45" y="48"/>
                      <a:pt x="45" y="48"/>
                    </a:cubicBezTo>
                    <a:cubicBezTo>
                      <a:pt x="45" y="47"/>
                      <a:pt x="45" y="47"/>
                      <a:pt x="45" y="47"/>
                    </a:cubicBezTo>
                    <a:cubicBezTo>
                      <a:pt x="45" y="47"/>
                      <a:pt x="45" y="47"/>
                      <a:pt x="45" y="47"/>
                    </a:cubicBezTo>
                    <a:cubicBezTo>
                      <a:pt x="46" y="46"/>
                      <a:pt x="46" y="46"/>
                      <a:pt x="46" y="46"/>
                    </a:cubicBezTo>
                    <a:cubicBezTo>
                      <a:pt x="46" y="46"/>
                      <a:pt x="46" y="46"/>
                      <a:pt x="46" y="46"/>
                    </a:cubicBezTo>
                    <a:cubicBezTo>
                      <a:pt x="46" y="45"/>
                      <a:pt x="46" y="45"/>
                      <a:pt x="46" y="45"/>
                    </a:cubicBezTo>
                    <a:cubicBezTo>
                      <a:pt x="46" y="45"/>
                      <a:pt x="46" y="45"/>
                      <a:pt x="46" y="45"/>
                    </a:cubicBezTo>
                    <a:cubicBezTo>
                      <a:pt x="47" y="45"/>
                      <a:pt x="47" y="45"/>
                      <a:pt x="47" y="45"/>
                    </a:cubicBezTo>
                    <a:cubicBezTo>
                      <a:pt x="47" y="44"/>
                      <a:pt x="47" y="44"/>
                      <a:pt x="47" y="44"/>
                    </a:cubicBezTo>
                    <a:cubicBezTo>
                      <a:pt x="47" y="44"/>
                      <a:pt x="47" y="44"/>
                      <a:pt x="47" y="44"/>
                    </a:cubicBezTo>
                    <a:cubicBezTo>
                      <a:pt x="48" y="43"/>
                      <a:pt x="48" y="43"/>
                      <a:pt x="48" y="43"/>
                    </a:cubicBezTo>
                    <a:cubicBezTo>
                      <a:pt x="49" y="42"/>
                      <a:pt x="49" y="42"/>
                      <a:pt x="49" y="42"/>
                    </a:cubicBezTo>
                    <a:cubicBezTo>
                      <a:pt x="50" y="42"/>
                      <a:pt x="50" y="42"/>
                      <a:pt x="50" y="42"/>
                    </a:cubicBezTo>
                    <a:cubicBezTo>
                      <a:pt x="50" y="42"/>
                      <a:pt x="50" y="42"/>
                      <a:pt x="50" y="42"/>
                    </a:cubicBezTo>
                    <a:cubicBezTo>
                      <a:pt x="50" y="41"/>
                      <a:pt x="50" y="41"/>
                      <a:pt x="50" y="41"/>
                    </a:cubicBezTo>
                    <a:cubicBezTo>
                      <a:pt x="51" y="41"/>
                      <a:pt x="51" y="41"/>
                      <a:pt x="51" y="41"/>
                    </a:cubicBezTo>
                    <a:cubicBezTo>
                      <a:pt x="52" y="41"/>
                      <a:pt x="52" y="41"/>
                      <a:pt x="52" y="41"/>
                    </a:cubicBezTo>
                    <a:cubicBezTo>
                      <a:pt x="52" y="40"/>
                      <a:pt x="52" y="40"/>
                      <a:pt x="52" y="40"/>
                    </a:cubicBezTo>
                    <a:cubicBezTo>
                      <a:pt x="52" y="40"/>
                      <a:pt x="52" y="40"/>
                      <a:pt x="52"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8"/>
                      <a:pt x="53" y="38"/>
                      <a:pt x="53" y="38"/>
                    </a:cubicBezTo>
                    <a:cubicBezTo>
                      <a:pt x="53" y="38"/>
                      <a:pt x="53" y="38"/>
                      <a:pt x="53" y="38"/>
                    </a:cubicBezTo>
                    <a:cubicBezTo>
                      <a:pt x="53" y="38"/>
                      <a:pt x="53" y="38"/>
                      <a:pt x="53" y="38"/>
                    </a:cubicBezTo>
                    <a:cubicBezTo>
                      <a:pt x="53" y="38"/>
                      <a:pt x="53" y="38"/>
                      <a:pt x="53" y="38"/>
                    </a:cubicBezTo>
                    <a:cubicBezTo>
                      <a:pt x="53" y="37"/>
                      <a:pt x="53" y="37"/>
                      <a:pt x="53" y="37"/>
                    </a:cubicBezTo>
                    <a:cubicBezTo>
                      <a:pt x="53" y="37"/>
                      <a:pt x="53" y="37"/>
                      <a:pt x="53" y="37"/>
                    </a:cubicBezTo>
                    <a:cubicBezTo>
                      <a:pt x="53" y="36"/>
                      <a:pt x="53" y="36"/>
                      <a:pt x="53" y="36"/>
                    </a:cubicBezTo>
                    <a:cubicBezTo>
                      <a:pt x="52" y="36"/>
                      <a:pt x="52" y="36"/>
                      <a:pt x="52" y="36"/>
                    </a:cubicBezTo>
                    <a:cubicBezTo>
                      <a:pt x="52" y="36"/>
                      <a:pt x="52" y="36"/>
                      <a:pt x="52" y="36"/>
                    </a:cubicBezTo>
                    <a:cubicBezTo>
                      <a:pt x="52" y="36"/>
                      <a:pt x="52" y="36"/>
                      <a:pt x="52" y="36"/>
                    </a:cubicBezTo>
                    <a:cubicBezTo>
                      <a:pt x="51" y="36"/>
                      <a:pt x="51" y="36"/>
                      <a:pt x="51" y="36"/>
                    </a:cubicBezTo>
                    <a:cubicBezTo>
                      <a:pt x="51" y="35"/>
                      <a:pt x="51" y="35"/>
                      <a:pt x="51" y="35"/>
                    </a:cubicBezTo>
                    <a:cubicBezTo>
                      <a:pt x="51" y="35"/>
                      <a:pt x="51" y="35"/>
                      <a:pt x="51" y="35"/>
                    </a:cubicBezTo>
                    <a:cubicBezTo>
                      <a:pt x="51" y="36"/>
                      <a:pt x="51" y="36"/>
                      <a:pt x="51" y="36"/>
                    </a:cubicBezTo>
                    <a:cubicBezTo>
                      <a:pt x="51" y="36"/>
                      <a:pt x="51" y="36"/>
                      <a:pt x="51" y="36"/>
                    </a:cubicBezTo>
                    <a:cubicBezTo>
                      <a:pt x="50" y="36"/>
                      <a:pt x="50" y="36"/>
                      <a:pt x="50" y="36"/>
                    </a:cubicBezTo>
                    <a:cubicBezTo>
                      <a:pt x="50" y="35"/>
                      <a:pt x="50" y="35"/>
                      <a:pt x="50" y="35"/>
                    </a:cubicBezTo>
                    <a:cubicBezTo>
                      <a:pt x="50" y="36"/>
                      <a:pt x="50" y="36"/>
                      <a:pt x="50" y="36"/>
                    </a:cubicBezTo>
                    <a:cubicBezTo>
                      <a:pt x="49" y="36"/>
                      <a:pt x="49" y="36"/>
                      <a:pt x="49" y="36"/>
                    </a:cubicBezTo>
                    <a:cubicBezTo>
                      <a:pt x="49" y="36"/>
                      <a:pt x="49" y="36"/>
                      <a:pt x="49" y="36"/>
                    </a:cubicBezTo>
                    <a:cubicBezTo>
                      <a:pt x="49" y="36"/>
                      <a:pt x="49" y="36"/>
                      <a:pt x="49" y="36"/>
                    </a:cubicBezTo>
                    <a:cubicBezTo>
                      <a:pt x="49" y="37"/>
                      <a:pt x="49" y="37"/>
                      <a:pt x="49" y="37"/>
                    </a:cubicBezTo>
                    <a:cubicBezTo>
                      <a:pt x="48" y="37"/>
                      <a:pt x="48" y="37"/>
                      <a:pt x="48" y="37"/>
                    </a:cubicBezTo>
                    <a:cubicBezTo>
                      <a:pt x="48" y="37"/>
                      <a:pt x="48" y="37"/>
                      <a:pt x="48" y="37"/>
                    </a:cubicBezTo>
                    <a:cubicBezTo>
                      <a:pt x="48" y="37"/>
                      <a:pt x="48" y="37"/>
                      <a:pt x="48" y="37"/>
                    </a:cubicBezTo>
                    <a:cubicBezTo>
                      <a:pt x="48" y="38"/>
                      <a:pt x="48" y="38"/>
                      <a:pt x="48" y="38"/>
                    </a:cubicBezTo>
                    <a:cubicBezTo>
                      <a:pt x="48" y="38"/>
                      <a:pt x="48" y="38"/>
                      <a:pt x="48" y="38"/>
                    </a:cubicBezTo>
                    <a:cubicBezTo>
                      <a:pt x="48" y="38"/>
                      <a:pt x="48" y="38"/>
                      <a:pt x="48" y="38"/>
                    </a:cubicBezTo>
                    <a:cubicBezTo>
                      <a:pt x="48" y="38"/>
                      <a:pt x="48" y="38"/>
                      <a:pt x="48" y="38"/>
                    </a:cubicBezTo>
                    <a:cubicBezTo>
                      <a:pt x="48" y="39"/>
                      <a:pt x="48" y="39"/>
                      <a:pt x="48" y="39"/>
                    </a:cubicBezTo>
                    <a:cubicBezTo>
                      <a:pt x="48" y="39"/>
                      <a:pt x="48" y="39"/>
                      <a:pt x="48" y="39"/>
                    </a:cubicBezTo>
                    <a:cubicBezTo>
                      <a:pt x="47" y="39"/>
                      <a:pt x="47" y="39"/>
                      <a:pt x="47" y="39"/>
                    </a:cubicBezTo>
                    <a:cubicBezTo>
                      <a:pt x="47" y="39"/>
                      <a:pt x="47" y="39"/>
                      <a:pt x="47" y="39"/>
                    </a:cubicBezTo>
                    <a:cubicBezTo>
                      <a:pt x="47" y="40"/>
                      <a:pt x="47" y="40"/>
                      <a:pt x="47" y="40"/>
                    </a:cubicBezTo>
                    <a:cubicBezTo>
                      <a:pt x="46" y="40"/>
                      <a:pt x="46" y="40"/>
                      <a:pt x="46" y="40"/>
                    </a:cubicBezTo>
                    <a:cubicBezTo>
                      <a:pt x="46" y="40"/>
                      <a:pt x="46" y="40"/>
                      <a:pt x="46" y="40"/>
                    </a:cubicBezTo>
                    <a:cubicBezTo>
                      <a:pt x="46" y="40"/>
                      <a:pt x="46" y="40"/>
                      <a:pt x="46" y="40"/>
                    </a:cubicBezTo>
                    <a:cubicBezTo>
                      <a:pt x="45" y="40"/>
                      <a:pt x="45" y="40"/>
                      <a:pt x="45" y="40"/>
                    </a:cubicBezTo>
                    <a:cubicBezTo>
                      <a:pt x="45" y="41"/>
                      <a:pt x="45" y="41"/>
                      <a:pt x="45" y="41"/>
                    </a:cubicBezTo>
                    <a:cubicBezTo>
                      <a:pt x="45" y="41"/>
                      <a:pt x="45" y="41"/>
                      <a:pt x="45" y="41"/>
                    </a:cubicBezTo>
                    <a:cubicBezTo>
                      <a:pt x="45" y="41"/>
                      <a:pt x="45" y="41"/>
                      <a:pt x="45" y="41"/>
                    </a:cubicBezTo>
                    <a:cubicBezTo>
                      <a:pt x="44" y="40"/>
                      <a:pt x="44" y="40"/>
                      <a:pt x="44" y="40"/>
                    </a:cubicBezTo>
                    <a:cubicBezTo>
                      <a:pt x="44" y="40"/>
                      <a:pt x="44" y="40"/>
                      <a:pt x="44" y="40"/>
                    </a:cubicBezTo>
                    <a:cubicBezTo>
                      <a:pt x="44" y="41"/>
                      <a:pt x="44" y="41"/>
                      <a:pt x="44" y="41"/>
                    </a:cubicBezTo>
                    <a:cubicBezTo>
                      <a:pt x="44" y="41"/>
                      <a:pt x="44" y="41"/>
                      <a:pt x="44" y="41"/>
                    </a:cubicBezTo>
                    <a:cubicBezTo>
                      <a:pt x="44" y="41"/>
                      <a:pt x="44" y="41"/>
                      <a:pt x="44" y="41"/>
                    </a:cubicBezTo>
                    <a:cubicBezTo>
                      <a:pt x="44" y="41"/>
                      <a:pt x="44" y="41"/>
                      <a:pt x="44" y="41"/>
                    </a:cubicBezTo>
                    <a:cubicBezTo>
                      <a:pt x="44" y="41"/>
                      <a:pt x="44" y="41"/>
                      <a:pt x="44" y="41"/>
                    </a:cubicBezTo>
                    <a:cubicBezTo>
                      <a:pt x="43" y="41"/>
                      <a:pt x="43" y="41"/>
                      <a:pt x="43" y="41"/>
                    </a:cubicBezTo>
                    <a:cubicBezTo>
                      <a:pt x="42" y="41"/>
                      <a:pt x="42" y="41"/>
                      <a:pt x="42" y="41"/>
                    </a:cubicBezTo>
                    <a:cubicBezTo>
                      <a:pt x="42" y="41"/>
                      <a:pt x="42" y="41"/>
                      <a:pt x="42" y="41"/>
                    </a:cubicBezTo>
                    <a:cubicBezTo>
                      <a:pt x="42" y="41"/>
                      <a:pt x="42" y="41"/>
                      <a:pt x="42" y="41"/>
                    </a:cubicBezTo>
                    <a:cubicBezTo>
                      <a:pt x="42" y="41"/>
                      <a:pt x="42" y="41"/>
                      <a:pt x="42" y="41"/>
                    </a:cubicBezTo>
                    <a:cubicBezTo>
                      <a:pt x="42" y="42"/>
                      <a:pt x="42" y="42"/>
                      <a:pt x="42" y="42"/>
                    </a:cubicBezTo>
                    <a:cubicBezTo>
                      <a:pt x="42" y="42"/>
                      <a:pt x="42" y="42"/>
                      <a:pt x="42" y="42"/>
                    </a:cubicBezTo>
                    <a:cubicBezTo>
                      <a:pt x="42" y="42"/>
                      <a:pt x="42" y="42"/>
                      <a:pt x="42" y="42"/>
                    </a:cubicBezTo>
                    <a:cubicBezTo>
                      <a:pt x="42" y="42"/>
                      <a:pt x="42" y="42"/>
                      <a:pt x="42" y="42"/>
                    </a:cubicBezTo>
                    <a:cubicBezTo>
                      <a:pt x="42" y="43"/>
                      <a:pt x="42" y="43"/>
                      <a:pt x="42" y="43"/>
                    </a:cubicBezTo>
                    <a:cubicBezTo>
                      <a:pt x="42" y="43"/>
                      <a:pt x="42" y="43"/>
                      <a:pt x="42" y="43"/>
                    </a:cubicBezTo>
                    <a:cubicBezTo>
                      <a:pt x="42" y="42"/>
                      <a:pt x="42" y="42"/>
                      <a:pt x="42" y="42"/>
                    </a:cubicBezTo>
                    <a:cubicBezTo>
                      <a:pt x="42" y="42"/>
                      <a:pt x="42" y="42"/>
                      <a:pt x="42" y="42"/>
                    </a:cubicBezTo>
                    <a:cubicBezTo>
                      <a:pt x="42" y="42"/>
                      <a:pt x="42" y="42"/>
                      <a:pt x="42" y="42"/>
                    </a:cubicBezTo>
                    <a:cubicBezTo>
                      <a:pt x="42" y="42"/>
                      <a:pt x="42" y="42"/>
                      <a:pt x="42" y="42"/>
                    </a:cubicBezTo>
                    <a:cubicBezTo>
                      <a:pt x="41" y="42"/>
                      <a:pt x="41" y="42"/>
                      <a:pt x="41" y="42"/>
                    </a:cubicBezTo>
                    <a:cubicBezTo>
                      <a:pt x="41" y="43"/>
                      <a:pt x="41" y="43"/>
                      <a:pt x="41" y="43"/>
                    </a:cubicBezTo>
                    <a:cubicBezTo>
                      <a:pt x="41" y="43"/>
                      <a:pt x="41" y="43"/>
                      <a:pt x="41" y="43"/>
                    </a:cubicBezTo>
                    <a:cubicBezTo>
                      <a:pt x="41" y="43"/>
                      <a:pt x="41" y="43"/>
                      <a:pt x="41" y="43"/>
                    </a:cubicBezTo>
                    <a:cubicBezTo>
                      <a:pt x="41" y="43"/>
                      <a:pt x="41" y="43"/>
                      <a:pt x="41" y="43"/>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39" y="44"/>
                      <a:pt x="39" y="44"/>
                      <a:pt x="39" y="44"/>
                    </a:cubicBezTo>
                    <a:cubicBezTo>
                      <a:pt x="39" y="45"/>
                      <a:pt x="39" y="45"/>
                      <a:pt x="39" y="45"/>
                    </a:cubicBezTo>
                    <a:cubicBezTo>
                      <a:pt x="39" y="45"/>
                      <a:pt x="39" y="45"/>
                      <a:pt x="39" y="45"/>
                    </a:cubicBezTo>
                    <a:cubicBezTo>
                      <a:pt x="40" y="45"/>
                      <a:pt x="40" y="45"/>
                      <a:pt x="40" y="45"/>
                    </a:cubicBezTo>
                    <a:cubicBezTo>
                      <a:pt x="39" y="45"/>
                      <a:pt x="39" y="45"/>
                      <a:pt x="39" y="45"/>
                    </a:cubicBezTo>
                    <a:cubicBezTo>
                      <a:pt x="39" y="45"/>
                      <a:pt x="39" y="45"/>
                      <a:pt x="39" y="45"/>
                    </a:cubicBezTo>
                    <a:cubicBezTo>
                      <a:pt x="39" y="46"/>
                      <a:pt x="39" y="46"/>
                      <a:pt x="39" y="46"/>
                    </a:cubicBezTo>
                    <a:cubicBezTo>
                      <a:pt x="38" y="46"/>
                      <a:pt x="38" y="46"/>
                      <a:pt x="38" y="46"/>
                    </a:cubicBezTo>
                    <a:cubicBezTo>
                      <a:pt x="38" y="46"/>
                      <a:pt x="38" y="46"/>
                      <a:pt x="38" y="46"/>
                    </a:cubicBezTo>
                    <a:cubicBezTo>
                      <a:pt x="39" y="46"/>
                      <a:pt x="39" y="46"/>
                      <a:pt x="39" y="46"/>
                    </a:cubicBezTo>
                    <a:cubicBezTo>
                      <a:pt x="39" y="46"/>
                      <a:pt x="39" y="46"/>
                      <a:pt x="39" y="46"/>
                    </a:cubicBezTo>
                    <a:cubicBezTo>
                      <a:pt x="39" y="47"/>
                      <a:pt x="39" y="47"/>
                      <a:pt x="39" y="47"/>
                    </a:cubicBezTo>
                    <a:cubicBezTo>
                      <a:pt x="39" y="47"/>
                      <a:pt x="39" y="47"/>
                      <a:pt x="39" y="47"/>
                    </a:cubicBezTo>
                    <a:cubicBezTo>
                      <a:pt x="39" y="47"/>
                      <a:pt x="39" y="47"/>
                      <a:pt x="39" y="47"/>
                    </a:cubicBezTo>
                    <a:cubicBezTo>
                      <a:pt x="39" y="47"/>
                      <a:pt x="39" y="47"/>
                      <a:pt x="39" y="47"/>
                    </a:cubicBezTo>
                    <a:cubicBezTo>
                      <a:pt x="39" y="47"/>
                      <a:pt x="39" y="47"/>
                      <a:pt x="39" y="47"/>
                    </a:cubicBezTo>
                    <a:cubicBezTo>
                      <a:pt x="38" y="47"/>
                      <a:pt x="38" y="47"/>
                      <a:pt x="38" y="47"/>
                    </a:cubicBezTo>
                    <a:cubicBezTo>
                      <a:pt x="38" y="47"/>
                      <a:pt x="38" y="47"/>
                      <a:pt x="38" y="47"/>
                    </a:cubicBezTo>
                    <a:cubicBezTo>
                      <a:pt x="37" y="48"/>
                      <a:pt x="37" y="48"/>
                      <a:pt x="37" y="48"/>
                    </a:cubicBezTo>
                    <a:cubicBezTo>
                      <a:pt x="38" y="48"/>
                      <a:pt x="38" y="48"/>
                      <a:pt x="38" y="48"/>
                    </a:cubicBezTo>
                    <a:cubicBezTo>
                      <a:pt x="37" y="48"/>
                      <a:pt x="37" y="48"/>
                      <a:pt x="37" y="48"/>
                    </a:cubicBezTo>
                    <a:cubicBezTo>
                      <a:pt x="37" y="49"/>
                      <a:pt x="37" y="49"/>
                      <a:pt x="37" y="49"/>
                    </a:cubicBezTo>
                    <a:cubicBezTo>
                      <a:pt x="37" y="49"/>
                      <a:pt x="37" y="49"/>
                      <a:pt x="37" y="49"/>
                    </a:cubicBezTo>
                    <a:cubicBezTo>
                      <a:pt x="36" y="48"/>
                      <a:pt x="36" y="48"/>
                      <a:pt x="36" y="48"/>
                    </a:cubicBezTo>
                    <a:cubicBezTo>
                      <a:pt x="36" y="48"/>
                      <a:pt x="36" y="48"/>
                      <a:pt x="36" y="48"/>
                    </a:cubicBezTo>
                    <a:cubicBezTo>
                      <a:pt x="36" y="48"/>
                      <a:pt x="36" y="48"/>
                      <a:pt x="36" y="48"/>
                    </a:cubicBezTo>
                    <a:cubicBezTo>
                      <a:pt x="36" y="49"/>
                      <a:pt x="36" y="49"/>
                      <a:pt x="36" y="49"/>
                    </a:cubicBezTo>
                    <a:cubicBezTo>
                      <a:pt x="36" y="49"/>
                      <a:pt x="36" y="49"/>
                      <a:pt x="36" y="49"/>
                    </a:cubicBezTo>
                    <a:cubicBezTo>
                      <a:pt x="37" y="49"/>
                      <a:pt x="37" y="49"/>
                      <a:pt x="37" y="49"/>
                    </a:cubicBezTo>
                    <a:cubicBezTo>
                      <a:pt x="37" y="49"/>
                      <a:pt x="37" y="49"/>
                      <a:pt x="37" y="49"/>
                    </a:cubicBezTo>
                    <a:cubicBezTo>
                      <a:pt x="37" y="49"/>
                      <a:pt x="37" y="49"/>
                      <a:pt x="37" y="49"/>
                    </a:cubicBezTo>
                    <a:cubicBezTo>
                      <a:pt x="37" y="50"/>
                      <a:pt x="37" y="50"/>
                      <a:pt x="37" y="50"/>
                    </a:cubicBezTo>
                    <a:cubicBezTo>
                      <a:pt x="37" y="50"/>
                      <a:pt x="37" y="50"/>
                      <a:pt x="37" y="50"/>
                    </a:cubicBezTo>
                    <a:cubicBezTo>
                      <a:pt x="37" y="50"/>
                      <a:pt x="37" y="50"/>
                      <a:pt x="37" y="50"/>
                    </a:cubicBezTo>
                    <a:cubicBezTo>
                      <a:pt x="37" y="50"/>
                      <a:pt x="37" y="50"/>
                      <a:pt x="37" y="50"/>
                    </a:cubicBezTo>
                    <a:cubicBezTo>
                      <a:pt x="37" y="50"/>
                      <a:pt x="37" y="50"/>
                      <a:pt x="37" y="50"/>
                    </a:cubicBezTo>
                    <a:cubicBezTo>
                      <a:pt x="37" y="50"/>
                      <a:pt x="37" y="50"/>
                      <a:pt x="37" y="50"/>
                    </a:cubicBezTo>
                    <a:cubicBezTo>
                      <a:pt x="38" y="50"/>
                      <a:pt x="38" y="50"/>
                      <a:pt x="38" y="50"/>
                    </a:cubicBezTo>
                    <a:cubicBezTo>
                      <a:pt x="38" y="50"/>
                      <a:pt x="38" y="50"/>
                      <a:pt x="38" y="50"/>
                    </a:cubicBezTo>
                    <a:cubicBezTo>
                      <a:pt x="38" y="50"/>
                      <a:pt x="38" y="50"/>
                      <a:pt x="38" y="50"/>
                    </a:cubicBezTo>
                    <a:cubicBezTo>
                      <a:pt x="38" y="50"/>
                      <a:pt x="38" y="50"/>
                      <a:pt x="38" y="50"/>
                    </a:cubicBezTo>
                    <a:cubicBezTo>
                      <a:pt x="38" y="50"/>
                      <a:pt x="38" y="50"/>
                      <a:pt x="38" y="50"/>
                    </a:cubicBezTo>
                    <a:cubicBezTo>
                      <a:pt x="38" y="51"/>
                      <a:pt x="38" y="51"/>
                      <a:pt x="38" y="51"/>
                    </a:cubicBezTo>
                    <a:cubicBezTo>
                      <a:pt x="37" y="50"/>
                      <a:pt x="37" y="50"/>
                      <a:pt x="37" y="50"/>
                    </a:cubicBezTo>
                    <a:cubicBezTo>
                      <a:pt x="37" y="51"/>
                      <a:pt x="37" y="51"/>
                      <a:pt x="37" y="51"/>
                    </a:cubicBezTo>
                    <a:cubicBezTo>
                      <a:pt x="37" y="51"/>
                      <a:pt x="37" y="51"/>
                      <a:pt x="37" y="51"/>
                    </a:cubicBezTo>
                    <a:cubicBezTo>
                      <a:pt x="37" y="51"/>
                      <a:pt x="37" y="51"/>
                      <a:pt x="37" y="51"/>
                    </a:cubicBezTo>
                    <a:cubicBezTo>
                      <a:pt x="37" y="51"/>
                      <a:pt x="37" y="51"/>
                      <a:pt x="37" y="51"/>
                    </a:cubicBezTo>
                    <a:cubicBezTo>
                      <a:pt x="37" y="52"/>
                      <a:pt x="37" y="52"/>
                      <a:pt x="37" y="52"/>
                    </a:cubicBezTo>
                    <a:cubicBezTo>
                      <a:pt x="38" y="52"/>
                      <a:pt x="38" y="52"/>
                      <a:pt x="38" y="52"/>
                    </a:cubicBezTo>
                    <a:cubicBezTo>
                      <a:pt x="38" y="51"/>
                      <a:pt x="38" y="51"/>
                      <a:pt x="38" y="51"/>
                    </a:cubicBezTo>
                    <a:cubicBezTo>
                      <a:pt x="38" y="52"/>
                      <a:pt x="38" y="52"/>
                      <a:pt x="38" y="52"/>
                    </a:cubicBezTo>
                    <a:cubicBezTo>
                      <a:pt x="38" y="52"/>
                      <a:pt x="38" y="52"/>
                      <a:pt x="38"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3"/>
                      <a:pt x="38" y="53"/>
                      <a:pt x="38" y="53"/>
                    </a:cubicBezTo>
                    <a:cubicBezTo>
                      <a:pt x="37" y="53"/>
                      <a:pt x="37" y="53"/>
                      <a:pt x="37" y="53"/>
                    </a:cubicBezTo>
                    <a:cubicBezTo>
                      <a:pt x="37" y="53"/>
                      <a:pt x="37" y="53"/>
                      <a:pt x="37" y="53"/>
                    </a:cubicBezTo>
                    <a:cubicBezTo>
                      <a:pt x="37" y="53"/>
                      <a:pt x="37" y="53"/>
                      <a:pt x="37" y="53"/>
                    </a:cubicBezTo>
                    <a:cubicBezTo>
                      <a:pt x="37" y="53"/>
                      <a:pt x="37" y="53"/>
                      <a:pt x="37" y="53"/>
                    </a:cubicBezTo>
                    <a:cubicBezTo>
                      <a:pt x="38" y="53"/>
                      <a:pt x="38" y="53"/>
                      <a:pt x="38" y="53"/>
                    </a:cubicBezTo>
                    <a:cubicBezTo>
                      <a:pt x="38" y="54"/>
                      <a:pt x="38" y="54"/>
                      <a:pt x="38" y="54"/>
                    </a:cubicBezTo>
                    <a:cubicBezTo>
                      <a:pt x="39" y="54"/>
                      <a:pt x="39" y="54"/>
                      <a:pt x="39" y="54"/>
                    </a:cubicBezTo>
                    <a:cubicBezTo>
                      <a:pt x="39" y="54"/>
                      <a:pt x="39" y="54"/>
                      <a:pt x="39" y="54"/>
                    </a:cubicBezTo>
                    <a:cubicBezTo>
                      <a:pt x="39" y="54"/>
                      <a:pt x="39" y="54"/>
                      <a:pt x="39" y="54"/>
                    </a:cubicBezTo>
                    <a:cubicBezTo>
                      <a:pt x="38" y="54"/>
                      <a:pt x="38" y="54"/>
                      <a:pt x="38" y="54"/>
                    </a:cubicBezTo>
                    <a:cubicBezTo>
                      <a:pt x="38" y="54"/>
                      <a:pt x="38" y="54"/>
                      <a:pt x="38" y="54"/>
                    </a:cubicBezTo>
                    <a:cubicBezTo>
                      <a:pt x="38" y="54"/>
                      <a:pt x="38" y="54"/>
                      <a:pt x="38" y="54"/>
                    </a:cubicBezTo>
                    <a:cubicBezTo>
                      <a:pt x="37" y="53"/>
                      <a:pt x="37" y="53"/>
                      <a:pt x="37" y="53"/>
                    </a:cubicBezTo>
                    <a:cubicBezTo>
                      <a:pt x="37" y="53"/>
                      <a:pt x="37" y="53"/>
                      <a:pt x="37" y="53"/>
                    </a:cubicBezTo>
                    <a:cubicBezTo>
                      <a:pt x="37" y="54"/>
                      <a:pt x="37" y="54"/>
                      <a:pt x="37" y="54"/>
                    </a:cubicBezTo>
                    <a:cubicBezTo>
                      <a:pt x="37" y="54"/>
                      <a:pt x="37" y="54"/>
                      <a:pt x="37" y="54"/>
                    </a:cubicBezTo>
                    <a:cubicBezTo>
                      <a:pt x="36" y="54"/>
                      <a:pt x="36" y="54"/>
                      <a:pt x="36" y="54"/>
                    </a:cubicBezTo>
                    <a:cubicBezTo>
                      <a:pt x="36" y="54"/>
                      <a:pt x="36" y="54"/>
                      <a:pt x="36" y="54"/>
                    </a:cubicBezTo>
                    <a:cubicBezTo>
                      <a:pt x="37" y="54"/>
                      <a:pt x="37" y="54"/>
                      <a:pt x="37" y="54"/>
                    </a:cubicBezTo>
                    <a:cubicBezTo>
                      <a:pt x="36" y="55"/>
                      <a:pt x="36" y="55"/>
                      <a:pt x="36" y="55"/>
                    </a:cubicBezTo>
                    <a:cubicBezTo>
                      <a:pt x="36" y="55"/>
                      <a:pt x="36" y="55"/>
                      <a:pt x="36" y="55"/>
                    </a:cubicBezTo>
                    <a:cubicBezTo>
                      <a:pt x="36" y="55"/>
                      <a:pt x="36" y="55"/>
                      <a:pt x="36" y="55"/>
                    </a:cubicBezTo>
                    <a:cubicBezTo>
                      <a:pt x="36" y="55"/>
                      <a:pt x="36" y="55"/>
                      <a:pt x="36" y="55"/>
                    </a:cubicBezTo>
                    <a:cubicBezTo>
                      <a:pt x="36" y="55"/>
                      <a:pt x="36" y="55"/>
                      <a:pt x="36" y="55"/>
                    </a:cubicBezTo>
                    <a:cubicBezTo>
                      <a:pt x="36" y="55"/>
                      <a:pt x="36" y="55"/>
                      <a:pt x="36" y="55"/>
                    </a:cubicBezTo>
                    <a:cubicBezTo>
                      <a:pt x="36" y="56"/>
                      <a:pt x="36" y="56"/>
                      <a:pt x="36" y="56"/>
                    </a:cubicBezTo>
                    <a:cubicBezTo>
                      <a:pt x="35" y="56"/>
                      <a:pt x="35" y="56"/>
                      <a:pt x="35" y="56"/>
                    </a:cubicBezTo>
                    <a:cubicBezTo>
                      <a:pt x="35" y="56"/>
                      <a:pt x="35" y="56"/>
                      <a:pt x="35" y="56"/>
                    </a:cubicBezTo>
                    <a:cubicBezTo>
                      <a:pt x="36" y="56"/>
                      <a:pt x="36" y="56"/>
                      <a:pt x="36" y="56"/>
                    </a:cubicBezTo>
                    <a:cubicBezTo>
                      <a:pt x="36" y="56"/>
                      <a:pt x="36" y="56"/>
                      <a:pt x="36" y="56"/>
                    </a:cubicBezTo>
                    <a:cubicBezTo>
                      <a:pt x="36" y="56"/>
                      <a:pt x="36" y="56"/>
                      <a:pt x="36" y="56"/>
                    </a:cubicBezTo>
                    <a:cubicBezTo>
                      <a:pt x="36" y="56"/>
                      <a:pt x="36" y="56"/>
                      <a:pt x="36" y="56"/>
                    </a:cubicBezTo>
                    <a:cubicBezTo>
                      <a:pt x="37" y="56"/>
                      <a:pt x="37" y="56"/>
                      <a:pt x="37" y="56"/>
                    </a:cubicBezTo>
                    <a:cubicBezTo>
                      <a:pt x="37" y="55"/>
                      <a:pt x="37" y="55"/>
                      <a:pt x="37" y="55"/>
                    </a:cubicBezTo>
                    <a:cubicBezTo>
                      <a:pt x="38" y="55"/>
                      <a:pt x="38" y="55"/>
                      <a:pt x="38" y="55"/>
                    </a:cubicBezTo>
                    <a:cubicBezTo>
                      <a:pt x="38" y="55"/>
                      <a:pt x="38" y="55"/>
                      <a:pt x="38" y="55"/>
                    </a:cubicBezTo>
                    <a:cubicBezTo>
                      <a:pt x="38" y="56"/>
                      <a:pt x="38" y="56"/>
                      <a:pt x="38" y="56"/>
                    </a:cubicBezTo>
                    <a:cubicBezTo>
                      <a:pt x="38" y="56"/>
                      <a:pt x="38" y="56"/>
                      <a:pt x="38" y="56"/>
                    </a:cubicBezTo>
                    <a:cubicBezTo>
                      <a:pt x="38" y="56"/>
                      <a:pt x="38" y="56"/>
                      <a:pt x="38" y="56"/>
                    </a:cubicBezTo>
                    <a:cubicBezTo>
                      <a:pt x="38" y="56"/>
                      <a:pt x="38" y="56"/>
                      <a:pt x="38" y="56"/>
                    </a:cubicBezTo>
                    <a:cubicBezTo>
                      <a:pt x="38" y="56"/>
                      <a:pt x="38" y="56"/>
                      <a:pt x="38" y="56"/>
                    </a:cubicBezTo>
                    <a:cubicBezTo>
                      <a:pt x="37" y="56"/>
                      <a:pt x="37" y="56"/>
                      <a:pt x="37" y="56"/>
                    </a:cubicBezTo>
                    <a:cubicBezTo>
                      <a:pt x="37" y="56"/>
                      <a:pt x="37" y="56"/>
                      <a:pt x="37" y="56"/>
                    </a:cubicBezTo>
                    <a:cubicBezTo>
                      <a:pt x="37" y="56"/>
                      <a:pt x="37" y="56"/>
                      <a:pt x="37" y="56"/>
                    </a:cubicBezTo>
                    <a:cubicBezTo>
                      <a:pt x="37" y="57"/>
                      <a:pt x="37" y="57"/>
                      <a:pt x="37" y="57"/>
                    </a:cubicBezTo>
                    <a:cubicBezTo>
                      <a:pt x="37" y="57"/>
                      <a:pt x="37" y="57"/>
                      <a:pt x="37" y="57"/>
                    </a:cubicBezTo>
                    <a:cubicBezTo>
                      <a:pt x="37" y="57"/>
                      <a:pt x="37" y="57"/>
                      <a:pt x="37" y="57"/>
                    </a:cubicBezTo>
                    <a:cubicBezTo>
                      <a:pt x="37" y="57"/>
                      <a:pt x="37" y="58"/>
                      <a:pt x="37" y="58"/>
                    </a:cubicBezTo>
                    <a:close/>
                    <a:moveTo>
                      <a:pt x="38" y="69"/>
                    </a:moveTo>
                    <a:cubicBezTo>
                      <a:pt x="39" y="69"/>
                      <a:pt x="39" y="69"/>
                      <a:pt x="39" y="69"/>
                    </a:cubicBezTo>
                    <a:cubicBezTo>
                      <a:pt x="39" y="69"/>
                      <a:pt x="39" y="69"/>
                      <a:pt x="39" y="69"/>
                    </a:cubicBezTo>
                    <a:cubicBezTo>
                      <a:pt x="38" y="68"/>
                      <a:pt x="38" y="68"/>
                      <a:pt x="38" y="68"/>
                    </a:cubicBezTo>
                    <a:cubicBezTo>
                      <a:pt x="39" y="68"/>
                      <a:pt x="39" y="68"/>
                      <a:pt x="39" y="68"/>
                    </a:cubicBezTo>
                    <a:cubicBezTo>
                      <a:pt x="39" y="68"/>
                      <a:pt x="39" y="68"/>
                      <a:pt x="39" y="68"/>
                    </a:cubicBezTo>
                    <a:cubicBezTo>
                      <a:pt x="38" y="68"/>
                      <a:pt x="38" y="68"/>
                      <a:pt x="38" y="68"/>
                    </a:cubicBezTo>
                    <a:cubicBezTo>
                      <a:pt x="38" y="67"/>
                      <a:pt x="38" y="67"/>
                      <a:pt x="38" y="67"/>
                    </a:cubicBezTo>
                    <a:cubicBezTo>
                      <a:pt x="38" y="67"/>
                      <a:pt x="38" y="67"/>
                      <a:pt x="38" y="67"/>
                    </a:cubicBezTo>
                    <a:cubicBezTo>
                      <a:pt x="37" y="67"/>
                      <a:pt x="37" y="67"/>
                      <a:pt x="37" y="67"/>
                    </a:cubicBezTo>
                    <a:cubicBezTo>
                      <a:pt x="37" y="68"/>
                      <a:pt x="37" y="68"/>
                      <a:pt x="37" y="68"/>
                    </a:cubicBezTo>
                    <a:cubicBezTo>
                      <a:pt x="37" y="68"/>
                      <a:pt x="37" y="68"/>
                      <a:pt x="37" y="68"/>
                    </a:cubicBezTo>
                    <a:cubicBezTo>
                      <a:pt x="37" y="68"/>
                      <a:pt x="37" y="68"/>
                      <a:pt x="37" y="68"/>
                    </a:cubicBezTo>
                    <a:cubicBezTo>
                      <a:pt x="37" y="68"/>
                      <a:pt x="37" y="68"/>
                      <a:pt x="37" y="68"/>
                    </a:cubicBezTo>
                    <a:cubicBezTo>
                      <a:pt x="38" y="68"/>
                      <a:pt x="38" y="68"/>
                      <a:pt x="38" y="68"/>
                    </a:cubicBezTo>
                    <a:cubicBezTo>
                      <a:pt x="38" y="68"/>
                      <a:pt x="38" y="68"/>
                      <a:pt x="38" y="68"/>
                    </a:cubicBezTo>
                    <a:cubicBezTo>
                      <a:pt x="38" y="68"/>
                      <a:pt x="38" y="68"/>
                      <a:pt x="38" y="68"/>
                    </a:cubicBezTo>
                    <a:cubicBezTo>
                      <a:pt x="38" y="69"/>
                      <a:pt x="38" y="69"/>
                      <a:pt x="38" y="69"/>
                    </a:cubicBezTo>
                    <a:close/>
                    <a:moveTo>
                      <a:pt x="46" y="69"/>
                    </a:moveTo>
                    <a:cubicBezTo>
                      <a:pt x="46" y="69"/>
                      <a:pt x="46" y="69"/>
                      <a:pt x="46" y="69"/>
                    </a:cubicBezTo>
                    <a:cubicBezTo>
                      <a:pt x="45" y="69"/>
                      <a:pt x="45" y="69"/>
                      <a:pt x="45" y="69"/>
                    </a:cubicBezTo>
                    <a:cubicBezTo>
                      <a:pt x="45" y="69"/>
                      <a:pt x="45" y="69"/>
                      <a:pt x="45" y="69"/>
                    </a:cubicBezTo>
                    <a:cubicBezTo>
                      <a:pt x="45" y="68"/>
                      <a:pt x="45" y="68"/>
                      <a:pt x="45" y="68"/>
                    </a:cubicBezTo>
                    <a:cubicBezTo>
                      <a:pt x="44" y="68"/>
                      <a:pt x="44" y="68"/>
                      <a:pt x="44" y="68"/>
                    </a:cubicBezTo>
                    <a:cubicBezTo>
                      <a:pt x="44" y="67"/>
                      <a:pt x="44" y="67"/>
                      <a:pt x="44" y="67"/>
                    </a:cubicBezTo>
                    <a:cubicBezTo>
                      <a:pt x="43" y="67"/>
                      <a:pt x="43" y="67"/>
                      <a:pt x="43" y="67"/>
                    </a:cubicBezTo>
                    <a:cubicBezTo>
                      <a:pt x="43" y="67"/>
                      <a:pt x="43" y="67"/>
                      <a:pt x="43" y="67"/>
                    </a:cubicBezTo>
                    <a:cubicBezTo>
                      <a:pt x="42" y="66"/>
                      <a:pt x="42" y="66"/>
                      <a:pt x="42" y="66"/>
                    </a:cubicBezTo>
                    <a:cubicBezTo>
                      <a:pt x="42" y="65"/>
                      <a:pt x="42" y="65"/>
                      <a:pt x="42" y="65"/>
                    </a:cubicBezTo>
                    <a:cubicBezTo>
                      <a:pt x="41" y="64"/>
                      <a:pt x="41" y="64"/>
                      <a:pt x="41" y="64"/>
                    </a:cubicBezTo>
                    <a:cubicBezTo>
                      <a:pt x="41" y="64"/>
                      <a:pt x="41" y="64"/>
                      <a:pt x="41" y="64"/>
                    </a:cubicBezTo>
                    <a:cubicBezTo>
                      <a:pt x="41" y="63"/>
                      <a:pt x="41" y="63"/>
                      <a:pt x="41" y="63"/>
                    </a:cubicBezTo>
                    <a:cubicBezTo>
                      <a:pt x="41" y="62"/>
                      <a:pt x="41" y="62"/>
                      <a:pt x="41" y="62"/>
                    </a:cubicBezTo>
                    <a:cubicBezTo>
                      <a:pt x="40" y="61"/>
                      <a:pt x="40" y="61"/>
                      <a:pt x="40" y="61"/>
                    </a:cubicBezTo>
                    <a:cubicBezTo>
                      <a:pt x="40" y="61"/>
                      <a:pt x="40" y="61"/>
                      <a:pt x="40" y="61"/>
                    </a:cubicBezTo>
                    <a:cubicBezTo>
                      <a:pt x="41" y="60"/>
                      <a:pt x="41" y="60"/>
                      <a:pt x="41" y="60"/>
                    </a:cubicBezTo>
                    <a:cubicBezTo>
                      <a:pt x="40" y="60"/>
                      <a:pt x="40" y="60"/>
                      <a:pt x="40" y="60"/>
                    </a:cubicBezTo>
                    <a:cubicBezTo>
                      <a:pt x="40" y="60"/>
                      <a:pt x="40" y="60"/>
                      <a:pt x="40" y="60"/>
                    </a:cubicBezTo>
                    <a:cubicBezTo>
                      <a:pt x="40" y="60"/>
                      <a:pt x="40" y="60"/>
                      <a:pt x="40" y="60"/>
                    </a:cubicBezTo>
                    <a:cubicBezTo>
                      <a:pt x="40" y="60"/>
                      <a:pt x="40" y="60"/>
                      <a:pt x="40" y="60"/>
                    </a:cubicBezTo>
                    <a:cubicBezTo>
                      <a:pt x="40" y="60"/>
                      <a:pt x="40" y="60"/>
                      <a:pt x="40" y="60"/>
                    </a:cubicBezTo>
                    <a:cubicBezTo>
                      <a:pt x="40" y="60"/>
                      <a:pt x="40" y="60"/>
                      <a:pt x="40" y="60"/>
                    </a:cubicBezTo>
                    <a:cubicBezTo>
                      <a:pt x="41" y="60"/>
                      <a:pt x="41" y="60"/>
                      <a:pt x="41" y="60"/>
                    </a:cubicBezTo>
                    <a:cubicBezTo>
                      <a:pt x="41" y="59"/>
                      <a:pt x="41" y="59"/>
                      <a:pt x="41" y="59"/>
                    </a:cubicBezTo>
                    <a:cubicBezTo>
                      <a:pt x="41" y="58"/>
                      <a:pt x="41" y="58"/>
                      <a:pt x="41" y="58"/>
                    </a:cubicBezTo>
                    <a:cubicBezTo>
                      <a:pt x="40" y="58"/>
                      <a:pt x="40" y="58"/>
                      <a:pt x="40" y="58"/>
                    </a:cubicBezTo>
                    <a:cubicBezTo>
                      <a:pt x="40" y="59"/>
                      <a:pt x="40" y="59"/>
                      <a:pt x="40" y="59"/>
                    </a:cubicBezTo>
                    <a:cubicBezTo>
                      <a:pt x="40" y="58"/>
                      <a:pt x="40" y="58"/>
                      <a:pt x="40" y="58"/>
                    </a:cubicBezTo>
                    <a:cubicBezTo>
                      <a:pt x="41" y="58"/>
                      <a:pt x="41" y="58"/>
                      <a:pt x="41" y="58"/>
                    </a:cubicBezTo>
                    <a:cubicBezTo>
                      <a:pt x="41" y="58"/>
                      <a:pt x="41" y="58"/>
                      <a:pt x="41" y="58"/>
                    </a:cubicBezTo>
                    <a:cubicBezTo>
                      <a:pt x="41" y="58"/>
                      <a:pt x="41" y="58"/>
                      <a:pt x="41" y="58"/>
                    </a:cubicBezTo>
                    <a:cubicBezTo>
                      <a:pt x="40" y="58"/>
                      <a:pt x="40" y="58"/>
                      <a:pt x="40" y="58"/>
                    </a:cubicBezTo>
                    <a:cubicBezTo>
                      <a:pt x="39" y="58"/>
                      <a:pt x="39" y="58"/>
                      <a:pt x="39" y="58"/>
                    </a:cubicBezTo>
                    <a:cubicBezTo>
                      <a:pt x="38" y="57"/>
                      <a:pt x="38" y="57"/>
                      <a:pt x="38" y="57"/>
                    </a:cubicBezTo>
                    <a:cubicBezTo>
                      <a:pt x="38" y="57"/>
                      <a:pt x="38" y="57"/>
                      <a:pt x="38" y="57"/>
                    </a:cubicBezTo>
                    <a:cubicBezTo>
                      <a:pt x="37" y="58"/>
                      <a:pt x="37" y="58"/>
                      <a:pt x="37" y="58"/>
                    </a:cubicBezTo>
                    <a:cubicBezTo>
                      <a:pt x="37" y="58"/>
                      <a:pt x="37" y="58"/>
                      <a:pt x="37" y="58"/>
                    </a:cubicBezTo>
                    <a:cubicBezTo>
                      <a:pt x="36" y="58"/>
                      <a:pt x="36" y="58"/>
                      <a:pt x="36" y="58"/>
                    </a:cubicBezTo>
                    <a:cubicBezTo>
                      <a:pt x="36" y="58"/>
                      <a:pt x="36" y="58"/>
                      <a:pt x="36" y="58"/>
                    </a:cubicBezTo>
                    <a:cubicBezTo>
                      <a:pt x="36" y="59"/>
                      <a:pt x="36" y="59"/>
                      <a:pt x="36" y="59"/>
                    </a:cubicBezTo>
                    <a:cubicBezTo>
                      <a:pt x="36" y="59"/>
                      <a:pt x="36" y="59"/>
                      <a:pt x="36" y="59"/>
                    </a:cubicBezTo>
                    <a:cubicBezTo>
                      <a:pt x="36" y="60"/>
                      <a:pt x="36" y="60"/>
                      <a:pt x="36" y="60"/>
                    </a:cubicBezTo>
                    <a:cubicBezTo>
                      <a:pt x="36" y="60"/>
                      <a:pt x="36" y="60"/>
                      <a:pt x="36" y="60"/>
                    </a:cubicBezTo>
                    <a:cubicBezTo>
                      <a:pt x="36" y="60"/>
                      <a:pt x="36" y="60"/>
                      <a:pt x="36" y="60"/>
                    </a:cubicBezTo>
                    <a:cubicBezTo>
                      <a:pt x="36" y="60"/>
                      <a:pt x="36" y="60"/>
                      <a:pt x="36" y="60"/>
                    </a:cubicBezTo>
                    <a:cubicBezTo>
                      <a:pt x="36" y="60"/>
                      <a:pt x="36" y="60"/>
                      <a:pt x="36" y="60"/>
                    </a:cubicBezTo>
                    <a:cubicBezTo>
                      <a:pt x="35" y="60"/>
                      <a:pt x="35" y="60"/>
                      <a:pt x="35" y="60"/>
                    </a:cubicBezTo>
                    <a:cubicBezTo>
                      <a:pt x="35" y="61"/>
                      <a:pt x="35" y="61"/>
                      <a:pt x="35" y="61"/>
                    </a:cubicBezTo>
                    <a:cubicBezTo>
                      <a:pt x="35" y="61"/>
                      <a:pt x="35" y="61"/>
                      <a:pt x="35" y="61"/>
                    </a:cubicBezTo>
                    <a:cubicBezTo>
                      <a:pt x="35" y="61"/>
                      <a:pt x="35" y="61"/>
                      <a:pt x="35" y="61"/>
                    </a:cubicBezTo>
                    <a:cubicBezTo>
                      <a:pt x="35" y="61"/>
                      <a:pt x="35" y="61"/>
                      <a:pt x="35" y="61"/>
                    </a:cubicBezTo>
                    <a:cubicBezTo>
                      <a:pt x="36" y="61"/>
                      <a:pt x="36" y="61"/>
                      <a:pt x="36" y="61"/>
                    </a:cubicBezTo>
                    <a:cubicBezTo>
                      <a:pt x="36" y="61"/>
                      <a:pt x="36" y="61"/>
                      <a:pt x="36" y="61"/>
                    </a:cubicBezTo>
                    <a:cubicBezTo>
                      <a:pt x="36" y="61"/>
                      <a:pt x="36" y="61"/>
                      <a:pt x="36" y="61"/>
                    </a:cubicBezTo>
                    <a:cubicBezTo>
                      <a:pt x="36" y="62"/>
                      <a:pt x="36" y="62"/>
                      <a:pt x="36" y="62"/>
                    </a:cubicBezTo>
                    <a:cubicBezTo>
                      <a:pt x="36" y="62"/>
                      <a:pt x="36" y="62"/>
                      <a:pt x="36" y="62"/>
                    </a:cubicBezTo>
                    <a:cubicBezTo>
                      <a:pt x="36" y="62"/>
                      <a:pt x="36" y="62"/>
                      <a:pt x="36" y="62"/>
                    </a:cubicBezTo>
                    <a:cubicBezTo>
                      <a:pt x="36" y="61"/>
                      <a:pt x="36" y="61"/>
                      <a:pt x="36" y="61"/>
                    </a:cubicBezTo>
                    <a:cubicBezTo>
                      <a:pt x="37" y="62"/>
                      <a:pt x="37" y="62"/>
                      <a:pt x="37" y="62"/>
                    </a:cubicBezTo>
                    <a:cubicBezTo>
                      <a:pt x="36" y="62"/>
                      <a:pt x="36" y="62"/>
                      <a:pt x="36" y="62"/>
                    </a:cubicBezTo>
                    <a:cubicBezTo>
                      <a:pt x="36" y="62"/>
                      <a:pt x="36" y="62"/>
                      <a:pt x="36" y="62"/>
                    </a:cubicBezTo>
                    <a:cubicBezTo>
                      <a:pt x="36" y="63"/>
                      <a:pt x="36" y="63"/>
                      <a:pt x="36" y="63"/>
                    </a:cubicBezTo>
                    <a:cubicBezTo>
                      <a:pt x="37" y="63"/>
                      <a:pt x="37" y="63"/>
                      <a:pt x="37" y="63"/>
                    </a:cubicBezTo>
                    <a:cubicBezTo>
                      <a:pt x="37" y="63"/>
                      <a:pt x="37" y="63"/>
                      <a:pt x="37" y="63"/>
                    </a:cubicBezTo>
                    <a:cubicBezTo>
                      <a:pt x="36" y="63"/>
                      <a:pt x="36" y="63"/>
                      <a:pt x="36" y="63"/>
                    </a:cubicBezTo>
                    <a:cubicBezTo>
                      <a:pt x="36" y="63"/>
                      <a:pt x="36" y="63"/>
                      <a:pt x="36" y="63"/>
                    </a:cubicBezTo>
                    <a:cubicBezTo>
                      <a:pt x="36" y="63"/>
                      <a:pt x="36" y="63"/>
                      <a:pt x="36" y="63"/>
                    </a:cubicBezTo>
                    <a:cubicBezTo>
                      <a:pt x="36" y="64"/>
                      <a:pt x="36" y="64"/>
                      <a:pt x="36" y="64"/>
                    </a:cubicBezTo>
                    <a:cubicBezTo>
                      <a:pt x="36" y="64"/>
                      <a:pt x="36" y="64"/>
                      <a:pt x="36" y="64"/>
                    </a:cubicBezTo>
                    <a:cubicBezTo>
                      <a:pt x="36" y="64"/>
                      <a:pt x="36" y="64"/>
                      <a:pt x="36" y="64"/>
                    </a:cubicBezTo>
                    <a:cubicBezTo>
                      <a:pt x="36" y="64"/>
                      <a:pt x="36" y="64"/>
                      <a:pt x="36" y="64"/>
                    </a:cubicBezTo>
                    <a:cubicBezTo>
                      <a:pt x="35" y="64"/>
                      <a:pt x="35" y="64"/>
                      <a:pt x="35" y="64"/>
                    </a:cubicBezTo>
                    <a:cubicBezTo>
                      <a:pt x="35" y="64"/>
                      <a:pt x="35" y="64"/>
                      <a:pt x="35" y="64"/>
                    </a:cubicBezTo>
                    <a:cubicBezTo>
                      <a:pt x="35" y="64"/>
                      <a:pt x="35" y="64"/>
                      <a:pt x="35" y="64"/>
                    </a:cubicBezTo>
                    <a:cubicBezTo>
                      <a:pt x="35" y="65"/>
                      <a:pt x="35" y="65"/>
                      <a:pt x="35" y="65"/>
                    </a:cubicBezTo>
                    <a:cubicBezTo>
                      <a:pt x="35" y="65"/>
                      <a:pt x="35" y="65"/>
                      <a:pt x="35" y="65"/>
                    </a:cubicBezTo>
                    <a:cubicBezTo>
                      <a:pt x="35" y="66"/>
                      <a:pt x="35" y="66"/>
                      <a:pt x="35" y="66"/>
                    </a:cubicBezTo>
                    <a:cubicBezTo>
                      <a:pt x="35" y="66"/>
                      <a:pt x="35" y="66"/>
                      <a:pt x="35" y="66"/>
                    </a:cubicBezTo>
                    <a:cubicBezTo>
                      <a:pt x="35" y="66"/>
                      <a:pt x="35" y="66"/>
                      <a:pt x="35" y="66"/>
                    </a:cubicBezTo>
                    <a:cubicBezTo>
                      <a:pt x="35" y="67"/>
                      <a:pt x="35" y="67"/>
                      <a:pt x="35" y="67"/>
                    </a:cubicBezTo>
                    <a:cubicBezTo>
                      <a:pt x="36" y="67"/>
                      <a:pt x="36" y="67"/>
                      <a:pt x="36" y="67"/>
                    </a:cubicBezTo>
                    <a:cubicBezTo>
                      <a:pt x="36" y="67"/>
                      <a:pt x="36" y="67"/>
                      <a:pt x="36" y="67"/>
                    </a:cubicBezTo>
                    <a:cubicBezTo>
                      <a:pt x="36" y="67"/>
                      <a:pt x="36" y="67"/>
                      <a:pt x="36" y="67"/>
                    </a:cubicBezTo>
                    <a:cubicBezTo>
                      <a:pt x="37" y="67"/>
                      <a:pt x="37" y="67"/>
                      <a:pt x="37" y="67"/>
                    </a:cubicBezTo>
                    <a:cubicBezTo>
                      <a:pt x="37" y="67"/>
                      <a:pt x="37" y="67"/>
                      <a:pt x="37" y="67"/>
                    </a:cubicBezTo>
                    <a:cubicBezTo>
                      <a:pt x="37" y="66"/>
                      <a:pt x="37" y="66"/>
                      <a:pt x="37" y="66"/>
                    </a:cubicBezTo>
                    <a:cubicBezTo>
                      <a:pt x="37" y="66"/>
                      <a:pt x="37" y="66"/>
                      <a:pt x="37" y="66"/>
                    </a:cubicBezTo>
                    <a:cubicBezTo>
                      <a:pt x="37" y="65"/>
                      <a:pt x="37" y="65"/>
                      <a:pt x="37" y="65"/>
                    </a:cubicBezTo>
                    <a:cubicBezTo>
                      <a:pt x="37" y="66"/>
                      <a:pt x="37" y="66"/>
                      <a:pt x="37" y="66"/>
                    </a:cubicBezTo>
                    <a:cubicBezTo>
                      <a:pt x="37" y="66"/>
                      <a:pt x="37" y="66"/>
                      <a:pt x="37" y="66"/>
                    </a:cubicBezTo>
                    <a:cubicBezTo>
                      <a:pt x="37" y="66"/>
                      <a:pt x="37" y="66"/>
                      <a:pt x="37" y="66"/>
                    </a:cubicBezTo>
                    <a:cubicBezTo>
                      <a:pt x="37" y="67"/>
                      <a:pt x="37" y="67"/>
                      <a:pt x="37" y="67"/>
                    </a:cubicBezTo>
                    <a:cubicBezTo>
                      <a:pt x="38" y="67"/>
                      <a:pt x="38" y="67"/>
                      <a:pt x="38" y="67"/>
                    </a:cubicBezTo>
                    <a:cubicBezTo>
                      <a:pt x="38" y="67"/>
                      <a:pt x="38" y="67"/>
                      <a:pt x="38" y="67"/>
                    </a:cubicBezTo>
                    <a:cubicBezTo>
                      <a:pt x="38" y="66"/>
                      <a:pt x="38" y="66"/>
                      <a:pt x="38" y="66"/>
                    </a:cubicBezTo>
                    <a:cubicBezTo>
                      <a:pt x="38" y="66"/>
                      <a:pt x="38" y="66"/>
                      <a:pt x="38" y="66"/>
                    </a:cubicBezTo>
                    <a:cubicBezTo>
                      <a:pt x="38" y="66"/>
                      <a:pt x="38" y="66"/>
                      <a:pt x="38" y="66"/>
                    </a:cubicBezTo>
                    <a:cubicBezTo>
                      <a:pt x="38" y="66"/>
                      <a:pt x="38" y="66"/>
                      <a:pt x="38" y="66"/>
                    </a:cubicBezTo>
                    <a:cubicBezTo>
                      <a:pt x="38" y="67"/>
                      <a:pt x="38" y="67"/>
                      <a:pt x="38" y="67"/>
                    </a:cubicBezTo>
                    <a:cubicBezTo>
                      <a:pt x="39" y="67"/>
                      <a:pt x="39" y="67"/>
                      <a:pt x="39" y="67"/>
                    </a:cubicBezTo>
                    <a:cubicBezTo>
                      <a:pt x="39" y="68"/>
                      <a:pt x="39" y="68"/>
                      <a:pt x="39" y="68"/>
                    </a:cubicBezTo>
                    <a:cubicBezTo>
                      <a:pt x="39" y="68"/>
                      <a:pt x="39" y="68"/>
                      <a:pt x="39" y="68"/>
                    </a:cubicBezTo>
                    <a:cubicBezTo>
                      <a:pt x="40" y="67"/>
                      <a:pt x="40" y="67"/>
                      <a:pt x="40" y="67"/>
                    </a:cubicBezTo>
                    <a:cubicBezTo>
                      <a:pt x="40" y="68"/>
                      <a:pt x="40" y="68"/>
                      <a:pt x="40" y="68"/>
                    </a:cubicBezTo>
                    <a:cubicBezTo>
                      <a:pt x="40" y="68"/>
                      <a:pt x="40" y="68"/>
                      <a:pt x="40" y="68"/>
                    </a:cubicBezTo>
                    <a:cubicBezTo>
                      <a:pt x="40" y="68"/>
                      <a:pt x="40" y="68"/>
                      <a:pt x="40" y="68"/>
                    </a:cubicBezTo>
                    <a:cubicBezTo>
                      <a:pt x="40" y="68"/>
                      <a:pt x="40" y="68"/>
                      <a:pt x="40" y="68"/>
                    </a:cubicBezTo>
                    <a:cubicBezTo>
                      <a:pt x="39" y="68"/>
                      <a:pt x="39" y="68"/>
                      <a:pt x="39" y="68"/>
                    </a:cubicBezTo>
                    <a:cubicBezTo>
                      <a:pt x="39" y="68"/>
                      <a:pt x="39" y="68"/>
                      <a:pt x="39" y="68"/>
                    </a:cubicBezTo>
                    <a:cubicBezTo>
                      <a:pt x="40" y="69"/>
                      <a:pt x="40" y="69"/>
                      <a:pt x="40" y="69"/>
                    </a:cubicBezTo>
                    <a:cubicBezTo>
                      <a:pt x="40" y="69"/>
                      <a:pt x="40" y="69"/>
                      <a:pt x="40" y="69"/>
                    </a:cubicBezTo>
                    <a:cubicBezTo>
                      <a:pt x="39" y="69"/>
                      <a:pt x="39" y="69"/>
                      <a:pt x="39" y="69"/>
                    </a:cubicBezTo>
                    <a:cubicBezTo>
                      <a:pt x="39" y="69"/>
                      <a:pt x="39" y="69"/>
                      <a:pt x="39" y="69"/>
                    </a:cubicBezTo>
                    <a:cubicBezTo>
                      <a:pt x="39" y="69"/>
                      <a:pt x="39" y="69"/>
                      <a:pt x="39" y="69"/>
                    </a:cubicBezTo>
                    <a:cubicBezTo>
                      <a:pt x="39" y="69"/>
                      <a:pt x="39" y="69"/>
                      <a:pt x="39" y="69"/>
                    </a:cubicBezTo>
                    <a:cubicBezTo>
                      <a:pt x="40" y="69"/>
                      <a:pt x="40" y="69"/>
                      <a:pt x="40" y="69"/>
                    </a:cubicBezTo>
                    <a:cubicBezTo>
                      <a:pt x="40" y="70"/>
                      <a:pt x="40" y="70"/>
                      <a:pt x="40" y="70"/>
                    </a:cubicBezTo>
                    <a:cubicBezTo>
                      <a:pt x="41" y="70"/>
                      <a:pt x="41" y="70"/>
                      <a:pt x="41" y="70"/>
                    </a:cubicBezTo>
                    <a:cubicBezTo>
                      <a:pt x="41" y="70"/>
                      <a:pt x="41" y="70"/>
                      <a:pt x="41" y="70"/>
                    </a:cubicBezTo>
                    <a:cubicBezTo>
                      <a:pt x="41" y="69"/>
                      <a:pt x="41" y="69"/>
                      <a:pt x="41" y="69"/>
                    </a:cubicBezTo>
                    <a:cubicBezTo>
                      <a:pt x="42" y="69"/>
                      <a:pt x="42" y="69"/>
                      <a:pt x="42" y="69"/>
                    </a:cubicBezTo>
                    <a:cubicBezTo>
                      <a:pt x="42" y="70"/>
                      <a:pt x="42" y="70"/>
                      <a:pt x="42" y="70"/>
                    </a:cubicBezTo>
                    <a:cubicBezTo>
                      <a:pt x="42" y="70"/>
                      <a:pt x="42" y="70"/>
                      <a:pt x="42" y="70"/>
                    </a:cubicBezTo>
                    <a:cubicBezTo>
                      <a:pt x="42" y="71"/>
                      <a:pt x="42" y="71"/>
                      <a:pt x="42" y="71"/>
                    </a:cubicBezTo>
                    <a:cubicBezTo>
                      <a:pt x="42" y="71"/>
                      <a:pt x="42" y="71"/>
                      <a:pt x="42" y="71"/>
                    </a:cubicBezTo>
                    <a:cubicBezTo>
                      <a:pt x="43" y="70"/>
                      <a:pt x="43" y="70"/>
                      <a:pt x="43" y="70"/>
                    </a:cubicBezTo>
                    <a:cubicBezTo>
                      <a:pt x="43" y="70"/>
                      <a:pt x="43" y="70"/>
                      <a:pt x="43" y="70"/>
                    </a:cubicBezTo>
                    <a:cubicBezTo>
                      <a:pt x="42" y="70"/>
                      <a:pt x="42" y="70"/>
                      <a:pt x="42" y="70"/>
                    </a:cubicBezTo>
                    <a:cubicBezTo>
                      <a:pt x="42" y="69"/>
                      <a:pt x="42" y="69"/>
                      <a:pt x="42" y="69"/>
                    </a:cubicBezTo>
                    <a:cubicBezTo>
                      <a:pt x="42" y="69"/>
                      <a:pt x="42" y="69"/>
                      <a:pt x="42" y="69"/>
                    </a:cubicBezTo>
                    <a:cubicBezTo>
                      <a:pt x="42" y="69"/>
                      <a:pt x="42" y="69"/>
                      <a:pt x="42" y="69"/>
                    </a:cubicBezTo>
                    <a:cubicBezTo>
                      <a:pt x="43" y="70"/>
                      <a:pt x="43" y="70"/>
                      <a:pt x="43" y="70"/>
                    </a:cubicBezTo>
                    <a:cubicBezTo>
                      <a:pt x="43" y="70"/>
                      <a:pt x="43" y="70"/>
                      <a:pt x="43" y="70"/>
                    </a:cubicBezTo>
                    <a:cubicBezTo>
                      <a:pt x="43" y="70"/>
                      <a:pt x="43" y="70"/>
                      <a:pt x="43" y="70"/>
                    </a:cubicBezTo>
                    <a:cubicBezTo>
                      <a:pt x="43" y="70"/>
                      <a:pt x="43" y="70"/>
                      <a:pt x="43" y="70"/>
                    </a:cubicBezTo>
                    <a:cubicBezTo>
                      <a:pt x="43" y="70"/>
                      <a:pt x="43" y="70"/>
                      <a:pt x="43" y="70"/>
                    </a:cubicBezTo>
                    <a:cubicBezTo>
                      <a:pt x="44" y="70"/>
                      <a:pt x="44" y="70"/>
                      <a:pt x="44" y="70"/>
                    </a:cubicBezTo>
                    <a:cubicBezTo>
                      <a:pt x="44" y="70"/>
                      <a:pt x="44" y="70"/>
                      <a:pt x="44" y="70"/>
                    </a:cubicBezTo>
                    <a:cubicBezTo>
                      <a:pt x="44" y="70"/>
                      <a:pt x="44" y="70"/>
                      <a:pt x="44" y="70"/>
                    </a:cubicBezTo>
                    <a:cubicBezTo>
                      <a:pt x="45" y="70"/>
                      <a:pt x="45" y="70"/>
                      <a:pt x="45" y="70"/>
                    </a:cubicBezTo>
                    <a:cubicBezTo>
                      <a:pt x="45" y="70"/>
                      <a:pt x="45" y="70"/>
                      <a:pt x="45" y="70"/>
                    </a:cubicBezTo>
                    <a:cubicBezTo>
                      <a:pt x="44" y="70"/>
                      <a:pt x="44" y="70"/>
                      <a:pt x="44" y="70"/>
                    </a:cubicBezTo>
                    <a:cubicBezTo>
                      <a:pt x="44" y="70"/>
                      <a:pt x="44" y="70"/>
                      <a:pt x="44" y="70"/>
                    </a:cubicBezTo>
                    <a:cubicBezTo>
                      <a:pt x="44" y="70"/>
                      <a:pt x="44" y="70"/>
                      <a:pt x="44" y="70"/>
                    </a:cubicBezTo>
                    <a:cubicBezTo>
                      <a:pt x="45" y="70"/>
                      <a:pt x="45" y="70"/>
                      <a:pt x="45" y="70"/>
                    </a:cubicBezTo>
                    <a:cubicBezTo>
                      <a:pt x="45" y="70"/>
                      <a:pt x="45" y="70"/>
                      <a:pt x="45" y="70"/>
                    </a:cubicBezTo>
                    <a:cubicBezTo>
                      <a:pt x="45" y="70"/>
                      <a:pt x="45" y="70"/>
                      <a:pt x="45" y="70"/>
                    </a:cubicBezTo>
                    <a:cubicBezTo>
                      <a:pt x="45" y="70"/>
                      <a:pt x="45" y="70"/>
                      <a:pt x="45" y="70"/>
                    </a:cubicBezTo>
                    <a:cubicBezTo>
                      <a:pt x="45" y="71"/>
                      <a:pt x="45" y="71"/>
                      <a:pt x="45" y="71"/>
                    </a:cubicBezTo>
                    <a:cubicBezTo>
                      <a:pt x="46" y="71"/>
                      <a:pt x="46" y="71"/>
                      <a:pt x="46" y="71"/>
                    </a:cubicBezTo>
                    <a:cubicBezTo>
                      <a:pt x="46" y="70"/>
                      <a:pt x="46" y="70"/>
                      <a:pt x="46" y="70"/>
                    </a:cubicBezTo>
                    <a:cubicBezTo>
                      <a:pt x="46" y="70"/>
                      <a:pt x="46" y="70"/>
                      <a:pt x="46" y="70"/>
                    </a:cubicBezTo>
                    <a:cubicBezTo>
                      <a:pt x="45" y="70"/>
                      <a:pt x="45" y="70"/>
                      <a:pt x="45" y="70"/>
                    </a:cubicBezTo>
                    <a:cubicBezTo>
                      <a:pt x="45" y="70"/>
                      <a:pt x="45" y="70"/>
                      <a:pt x="45" y="70"/>
                    </a:cubicBezTo>
                    <a:cubicBezTo>
                      <a:pt x="45" y="70"/>
                      <a:pt x="45" y="70"/>
                      <a:pt x="45" y="70"/>
                    </a:cubicBezTo>
                    <a:cubicBezTo>
                      <a:pt x="45" y="70"/>
                      <a:pt x="45" y="70"/>
                      <a:pt x="45" y="70"/>
                    </a:cubicBezTo>
                    <a:cubicBezTo>
                      <a:pt x="46" y="70"/>
                      <a:pt x="46" y="70"/>
                      <a:pt x="46" y="70"/>
                    </a:cubicBezTo>
                    <a:cubicBezTo>
                      <a:pt x="46" y="69"/>
                      <a:pt x="46" y="69"/>
                      <a:pt x="46" y="69"/>
                    </a:cubicBezTo>
                    <a:cubicBezTo>
                      <a:pt x="46" y="69"/>
                      <a:pt x="46" y="69"/>
                      <a:pt x="46" y="69"/>
                    </a:cubicBezTo>
                    <a:cubicBezTo>
                      <a:pt x="46" y="69"/>
                      <a:pt x="46" y="69"/>
                      <a:pt x="46" y="69"/>
                    </a:cubicBezTo>
                    <a:close/>
                    <a:moveTo>
                      <a:pt x="15" y="95"/>
                    </a:moveTo>
                    <a:cubicBezTo>
                      <a:pt x="14" y="95"/>
                      <a:pt x="14" y="95"/>
                      <a:pt x="14" y="95"/>
                    </a:cubicBezTo>
                    <a:cubicBezTo>
                      <a:pt x="14" y="94"/>
                      <a:pt x="14" y="94"/>
                      <a:pt x="14" y="94"/>
                    </a:cubicBezTo>
                    <a:cubicBezTo>
                      <a:pt x="14" y="94"/>
                      <a:pt x="14" y="94"/>
                      <a:pt x="14" y="94"/>
                    </a:cubicBezTo>
                    <a:cubicBezTo>
                      <a:pt x="14" y="94"/>
                      <a:pt x="14" y="94"/>
                      <a:pt x="14" y="94"/>
                    </a:cubicBezTo>
                    <a:cubicBezTo>
                      <a:pt x="14" y="94"/>
                      <a:pt x="14" y="94"/>
                      <a:pt x="14" y="94"/>
                    </a:cubicBezTo>
                    <a:cubicBezTo>
                      <a:pt x="14" y="95"/>
                      <a:pt x="14" y="95"/>
                      <a:pt x="14" y="95"/>
                    </a:cubicBezTo>
                    <a:cubicBezTo>
                      <a:pt x="14" y="95"/>
                      <a:pt x="14" y="95"/>
                      <a:pt x="14" y="95"/>
                    </a:cubicBezTo>
                    <a:cubicBezTo>
                      <a:pt x="14" y="95"/>
                      <a:pt x="14" y="95"/>
                      <a:pt x="14" y="95"/>
                    </a:cubicBezTo>
                    <a:cubicBezTo>
                      <a:pt x="14" y="95"/>
                      <a:pt x="14" y="95"/>
                      <a:pt x="14" y="95"/>
                    </a:cubicBezTo>
                    <a:cubicBezTo>
                      <a:pt x="15" y="95"/>
                      <a:pt x="15" y="95"/>
                      <a:pt x="15" y="95"/>
                    </a:cubicBezTo>
                    <a:close/>
                    <a:moveTo>
                      <a:pt x="25" y="88"/>
                    </a:moveTo>
                    <a:cubicBezTo>
                      <a:pt x="26" y="88"/>
                      <a:pt x="26" y="88"/>
                      <a:pt x="26" y="88"/>
                    </a:cubicBezTo>
                    <a:cubicBezTo>
                      <a:pt x="26" y="88"/>
                      <a:pt x="26" y="88"/>
                      <a:pt x="26" y="88"/>
                    </a:cubicBezTo>
                    <a:cubicBezTo>
                      <a:pt x="25" y="88"/>
                      <a:pt x="25" y="88"/>
                      <a:pt x="25" y="88"/>
                    </a:cubicBezTo>
                    <a:cubicBezTo>
                      <a:pt x="25" y="88"/>
                      <a:pt x="25" y="88"/>
                      <a:pt x="25" y="88"/>
                    </a:cubicBezTo>
                    <a:cubicBezTo>
                      <a:pt x="25" y="88"/>
                      <a:pt x="25" y="88"/>
                      <a:pt x="25" y="88"/>
                    </a:cubicBezTo>
                    <a:cubicBezTo>
                      <a:pt x="25" y="88"/>
                      <a:pt x="25" y="88"/>
                      <a:pt x="25" y="88"/>
                    </a:cubicBezTo>
                    <a:close/>
                    <a:moveTo>
                      <a:pt x="34" y="79"/>
                    </a:moveTo>
                    <a:cubicBezTo>
                      <a:pt x="34" y="79"/>
                      <a:pt x="34" y="79"/>
                      <a:pt x="34" y="79"/>
                    </a:cubicBezTo>
                    <a:cubicBezTo>
                      <a:pt x="35" y="79"/>
                      <a:pt x="35" y="79"/>
                      <a:pt x="35" y="79"/>
                    </a:cubicBezTo>
                    <a:cubicBezTo>
                      <a:pt x="35" y="78"/>
                      <a:pt x="35" y="78"/>
                      <a:pt x="35" y="78"/>
                    </a:cubicBezTo>
                    <a:cubicBezTo>
                      <a:pt x="35" y="77"/>
                      <a:pt x="35" y="77"/>
                      <a:pt x="35" y="77"/>
                    </a:cubicBezTo>
                    <a:cubicBezTo>
                      <a:pt x="35" y="77"/>
                      <a:pt x="35" y="77"/>
                      <a:pt x="35" y="77"/>
                    </a:cubicBezTo>
                    <a:cubicBezTo>
                      <a:pt x="36" y="77"/>
                      <a:pt x="36" y="77"/>
                      <a:pt x="36" y="77"/>
                    </a:cubicBezTo>
                    <a:cubicBezTo>
                      <a:pt x="35" y="78"/>
                      <a:pt x="35" y="78"/>
                      <a:pt x="35" y="78"/>
                    </a:cubicBezTo>
                    <a:cubicBezTo>
                      <a:pt x="36" y="77"/>
                      <a:pt x="36" y="77"/>
                      <a:pt x="36" y="77"/>
                    </a:cubicBezTo>
                    <a:cubicBezTo>
                      <a:pt x="36" y="77"/>
                      <a:pt x="36" y="77"/>
                      <a:pt x="36" y="77"/>
                    </a:cubicBezTo>
                    <a:cubicBezTo>
                      <a:pt x="35" y="77"/>
                      <a:pt x="35" y="77"/>
                      <a:pt x="35" y="77"/>
                    </a:cubicBezTo>
                    <a:cubicBezTo>
                      <a:pt x="34" y="76"/>
                      <a:pt x="34" y="76"/>
                      <a:pt x="34" y="76"/>
                    </a:cubicBezTo>
                    <a:cubicBezTo>
                      <a:pt x="33" y="76"/>
                      <a:pt x="33" y="76"/>
                      <a:pt x="33" y="76"/>
                    </a:cubicBezTo>
                    <a:cubicBezTo>
                      <a:pt x="33" y="76"/>
                      <a:pt x="33" y="76"/>
                      <a:pt x="33" y="76"/>
                    </a:cubicBezTo>
                    <a:cubicBezTo>
                      <a:pt x="32" y="77"/>
                      <a:pt x="32" y="77"/>
                      <a:pt x="32" y="77"/>
                    </a:cubicBezTo>
                    <a:cubicBezTo>
                      <a:pt x="32" y="78"/>
                      <a:pt x="32" y="78"/>
                      <a:pt x="32" y="78"/>
                    </a:cubicBezTo>
                    <a:cubicBezTo>
                      <a:pt x="33" y="78"/>
                      <a:pt x="33" y="78"/>
                      <a:pt x="33" y="78"/>
                    </a:cubicBezTo>
                    <a:cubicBezTo>
                      <a:pt x="33" y="79"/>
                      <a:pt x="33" y="79"/>
                      <a:pt x="33" y="79"/>
                    </a:cubicBezTo>
                    <a:cubicBezTo>
                      <a:pt x="33" y="79"/>
                      <a:pt x="33" y="79"/>
                      <a:pt x="33" y="79"/>
                    </a:cubicBezTo>
                    <a:cubicBezTo>
                      <a:pt x="33" y="79"/>
                      <a:pt x="33" y="79"/>
                      <a:pt x="33" y="79"/>
                    </a:cubicBezTo>
                    <a:cubicBezTo>
                      <a:pt x="33" y="79"/>
                      <a:pt x="33" y="79"/>
                      <a:pt x="33" y="79"/>
                    </a:cubicBezTo>
                    <a:cubicBezTo>
                      <a:pt x="33" y="79"/>
                      <a:pt x="33" y="79"/>
                      <a:pt x="33" y="79"/>
                    </a:cubicBezTo>
                    <a:cubicBezTo>
                      <a:pt x="34" y="79"/>
                      <a:pt x="34" y="79"/>
                      <a:pt x="34" y="79"/>
                    </a:cubicBezTo>
                    <a:close/>
                    <a:moveTo>
                      <a:pt x="38" y="80"/>
                    </a:moveTo>
                    <a:cubicBezTo>
                      <a:pt x="38" y="80"/>
                      <a:pt x="38" y="80"/>
                      <a:pt x="38" y="80"/>
                    </a:cubicBezTo>
                    <a:cubicBezTo>
                      <a:pt x="38" y="80"/>
                      <a:pt x="38" y="80"/>
                      <a:pt x="38" y="80"/>
                    </a:cubicBezTo>
                    <a:cubicBezTo>
                      <a:pt x="38" y="80"/>
                      <a:pt x="38" y="80"/>
                      <a:pt x="38" y="80"/>
                    </a:cubicBezTo>
                    <a:cubicBezTo>
                      <a:pt x="38" y="79"/>
                      <a:pt x="38" y="79"/>
                      <a:pt x="38" y="79"/>
                    </a:cubicBezTo>
                    <a:cubicBezTo>
                      <a:pt x="38" y="79"/>
                      <a:pt x="38" y="79"/>
                      <a:pt x="38" y="79"/>
                    </a:cubicBezTo>
                    <a:cubicBezTo>
                      <a:pt x="38" y="80"/>
                      <a:pt x="38" y="80"/>
                      <a:pt x="38" y="80"/>
                    </a:cubicBezTo>
                    <a:cubicBezTo>
                      <a:pt x="38" y="80"/>
                      <a:pt x="38" y="80"/>
                      <a:pt x="38" y="80"/>
                    </a:cubicBezTo>
                    <a:close/>
                    <a:moveTo>
                      <a:pt x="44" y="80"/>
                    </a:moveTo>
                    <a:cubicBezTo>
                      <a:pt x="44" y="80"/>
                      <a:pt x="44" y="80"/>
                      <a:pt x="44" y="80"/>
                    </a:cubicBezTo>
                    <a:cubicBezTo>
                      <a:pt x="44" y="79"/>
                      <a:pt x="44" y="79"/>
                      <a:pt x="44" y="79"/>
                    </a:cubicBezTo>
                    <a:cubicBezTo>
                      <a:pt x="44" y="79"/>
                      <a:pt x="44" y="79"/>
                      <a:pt x="44" y="79"/>
                    </a:cubicBezTo>
                    <a:cubicBezTo>
                      <a:pt x="44" y="79"/>
                      <a:pt x="44" y="79"/>
                      <a:pt x="44" y="79"/>
                    </a:cubicBezTo>
                    <a:cubicBezTo>
                      <a:pt x="44" y="80"/>
                      <a:pt x="44" y="80"/>
                      <a:pt x="44" y="80"/>
                    </a:cubicBezTo>
                    <a:cubicBezTo>
                      <a:pt x="44" y="80"/>
                      <a:pt x="44" y="80"/>
                      <a:pt x="44" y="80"/>
                    </a:cubicBezTo>
                    <a:close/>
                    <a:moveTo>
                      <a:pt x="43" y="80"/>
                    </a:moveTo>
                    <a:cubicBezTo>
                      <a:pt x="43" y="80"/>
                      <a:pt x="43" y="80"/>
                      <a:pt x="43" y="80"/>
                    </a:cubicBezTo>
                    <a:cubicBezTo>
                      <a:pt x="43" y="80"/>
                      <a:pt x="43" y="80"/>
                      <a:pt x="43" y="80"/>
                    </a:cubicBezTo>
                    <a:cubicBezTo>
                      <a:pt x="43" y="79"/>
                      <a:pt x="43" y="79"/>
                      <a:pt x="43" y="79"/>
                    </a:cubicBezTo>
                    <a:cubicBezTo>
                      <a:pt x="43" y="79"/>
                      <a:pt x="43" y="79"/>
                      <a:pt x="43" y="79"/>
                    </a:cubicBezTo>
                    <a:cubicBezTo>
                      <a:pt x="43" y="80"/>
                      <a:pt x="43" y="80"/>
                      <a:pt x="43" y="80"/>
                    </a:cubicBezTo>
                    <a:close/>
                    <a:moveTo>
                      <a:pt x="48" y="78"/>
                    </a:moveTo>
                    <a:cubicBezTo>
                      <a:pt x="48" y="78"/>
                      <a:pt x="48" y="78"/>
                      <a:pt x="48" y="78"/>
                    </a:cubicBezTo>
                    <a:cubicBezTo>
                      <a:pt x="48" y="78"/>
                      <a:pt x="48" y="78"/>
                      <a:pt x="48" y="78"/>
                    </a:cubicBezTo>
                    <a:cubicBezTo>
                      <a:pt x="49" y="77"/>
                      <a:pt x="49" y="77"/>
                      <a:pt x="49" y="77"/>
                    </a:cubicBezTo>
                    <a:cubicBezTo>
                      <a:pt x="49" y="77"/>
                      <a:pt x="49" y="77"/>
                      <a:pt x="49" y="77"/>
                    </a:cubicBezTo>
                    <a:cubicBezTo>
                      <a:pt x="49" y="77"/>
                      <a:pt x="49" y="77"/>
                      <a:pt x="49" y="77"/>
                    </a:cubicBezTo>
                    <a:cubicBezTo>
                      <a:pt x="48" y="77"/>
                      <a:pt x="48" y="77"/>
                      <a:pt x="48" y="77"/>
                    </a:cubicBezTo>
                    <a:cubicBezTo>
                      <a:pt x="48" y="78"/>
                      <a:pt x="48" y="78"/>
                      <a:pt x="48" y="78"/>
                    </a:cubicBezTo>
                    <a:close/>
                    <a:moveTo>
                      <a:pt x="46" y="77"/>
                    </a:moveTo>
                    <a:cubicBezTo>
                      <a:pt x="46" y="77"/>
                      <a:pt x="46" y="77"/>
                      <a:pt x="46" y="77"/>
                    </a:cubicBezTo>
                    <a:cubicBezTo>
                      <a:pt x="46" y="77"/>
                      <a:pt x="46" y="77"/>
                      <a:pt x="46" y="77"/>
                    </a:cubicBezTo>
                    <a:cubicBezTo>
                      <a:pt x="46" y="77"/>
                      <a:pt x="46" y="77"/>
                      <a:pt x="46" y="77"/>
                    </a:cubicBezTo>
                    <a:cubicBezTo>
                      <a:pt x="46" y="77"/>
                      <a:pt x="46" y="77"/>
                      <a:pt x="46" y="77"/>
                    </a:cubicBezTo>
                    <a:cubicBezTo>
                      <a:pt x="46" y="77"/>
                      <a:pt x="46" y="77"/>
                      <a:pt x="46" y="77"/>
                    </a:cubicBezTo>
                    <a:close/>
                    <a:moveTo>
                      <a:pt x="44" y="77"/>
                    </a:moveTo>
                    <a:cubicBezTo>
                      <a:pt x="45" y="77"/>
                      <a:pt x="45" y="77"/>
                      <a:pt x="45" y="77"/>
                    </a:cubicBezTo>
                    <a:cubicBezTo>
                      <a:pt x="45" y="77"/>
                      <a:pt x="45" y="77"/>
                      <a:pt x="45" y="77"/>
                    </a:cubicBezTo>
                    <a:cubicBezTo>
                      <a:pt x="45" y="78"/>
                      <a:pt x="45" y="78"/>
                      <a:pt x="45" y="78"/>
                    </a:cubicBezTo>
                    <a:cubicBezTo>
                      <a:pt x="45" y="77"/>
                      <a:pt x="45" y="77"/>
                      <a:pt x="45" y="77"/>
                    </a:cubicBezTo>
                    <a:cubicBezTo>
                      <a:pt x="45" y="77"/>
                      <a:pt x="45" y="77"/>
                      <a:pt x="45" y="77"/>
                    </a:cubicBezTo>
                    <a:cubicBezTo>
                      <a:pt x="44" y="77"/>
                      <a:pt x="44" y="77"/>
                      <a:pt x="44" y="77"/>
                    </a:cubicBezTo>
                    <a:close/>
                    <a:moveTo>
                      <a:pt x="44" y="77"/>
                    </a:moveTo>
                    <a:cubicBezTo>
                      <a:pt x="44" y="77"/>
                      <a:pt x="44" y="77"/>
                      <a:pt x="44" y="77"/>
                    </a:cubicBezTo>
                    <a:cubicBezTo>
                      <a:pt x="44" y="77"/>
                      <a:pt x="44" y="77"/>
                      <a:pt x="44" y="77"/>
                    </a:cubicBezTo>
                    <a:cubicBezTo>
                      <a:pt x="44" y="77"/>
                      <a:pt x="44" y="77"/>
                      <a:pt x="44" y="77"/>
                    </a:cubicBezTo>
                    <a:cubicBezTo>
                      <a:pt x="44" y="77"/>
                      <a:pt x="44" y="77"/>
                      <a:pt x="44" y="77"/>
                    </a:cubicBezTo>
                    <a:cubicBezTo>
                      <a:pt x="44" y="77"/>
                      <a:pt x="44" y="77"/>
                      <a:pt x="44" y="77"/>
                    </a:cubicBezTo>
                    <a:close/>
                    <a:moveTo>
                      <a:pt x="89" y="64"/>
                    </a:moveTo>
                    <a:cubicBezTo>
                      <a:pt x="89" y="64"/>
                      <a:pt x="89" y="64"/>
                      <a:pt x="89" y="64"/>
                    </a:cubicBezTo>
                    <a:cubicBezTo>
                      <a:pt x="89" y="64"/>
                      <a:pt x="89" y="64"/>
                      <a:pt x="89" y="64"/>
                    </a:cubicBezTo>
                    <a:cubicBezTo>
                      <a:pt x="89" y="64"/>
                      <a:pt x="89" y="64"/>
                      <a:pt x="89" y="64"/>
                    </a:cubicBezTo>
                    <a:cubicBezTo>
                      <a:pt x="89" y="64"/>
                      <a:pt x="89" y="64"/>
                      <a:pt x="89" y="64"/>
                    </a:cubicBezTo>
                    <a:cubicBezTo>
                      <a:pt x="89" y="64"/>
                      <a:pt x="89" y="64"/>
                      <a:pt x="89" y="64"/>
                    </a:cubicBezTo>
                    <a:close/>
                    <a:moveTo>
                      <a:pt x="88" y="62"/>
                    </a:moveTo>
                    <a:cubicBezTo>
                      <a:pt x="88" y="63"/>
                      <a:pt x="88" y="63"/>
                      <a:pt x="88" y="63"/>
                    </a:cubicBezTo>
                    <a:cubicBezTo>
                      <a:pt x="88" y="64"/>
                      <a:pt x="88" y="64"/>
                      <a:pt x="88" y="64"/>
                    </a:cubicBezTo>
                    <a:cubicBezTo>
                      <a:pt x="88" y="64"/>
                      <a:pt x="88" y="64"/>
                      <a:pt x="88" y="64"/>
                    </a:cubicBezTo>
                    <a:cubicBezTo>
                      <a:pt x="88" y="64"/>
                      <a:pt x="88" y="64"/>
                      <a:pt x="88" y="64"/>
                    </a:cubicBezTo>
                    <a:cubicBezTo>
                      <a:pt x="88" y="64"/>
                      <a:pt x="88" y="64"/>
                      <a:pt x="88" y="64"/>
                    </a:cubicBezTo>
                    <a:cubicBezTo>
                      <a:pt x="88" y="63"/>
                      <a:pt x="88" y="63"/>
                      <a:pt x="88" y="63"/>
                    </a:cubicBezTo>
                    <a:cubicBezTo>
                      <a:pt x="88" y="62"/>
                      <a:pt x="88" y="62"/>
                      <a:pt x="88" y="62"/>
                    </a:cubicBezTo>
                    <a:cubicBezTo>
                      <a:pt x="88" y="62"/>
                      <a:pt x="88" y="62"/>
                      <a:pt x="88" y="62"/>
                    </a:cubicBezTo>
                    <a:close/>
                    <a:moveTo>
                      <a:pt x="87" y="62"/>
                    </a:moveTo>
                    <a:cubicBezTo>
                      <a:pt x="87" y="62"/>
                      <a:pt x="87" y="62"/>
                      <a:pt x="87" y="62"/>
                    </a:cubicBezTo>
                    <a:cubicBezTo>
                      <a:pt x="88" y="62"/>
                      <a:pt x="88" y="62"/>
                      <a:pt x="88" y="62"/>
                    </a:cubicBezTo>
                    <a:cubicBezTo>
                      <a:pt x="88" y="62"/>
                      <a:pt x="88" y="62"/>
                      <a:pt x="88" y="62"/>
                    </a:cubicBezTo>
                    <a:cubicBezTo>
                      <a:pt x="87" y="61"/>
                      <a:pt x="87" y="61"/>
                      <a:pt x="87" y="61"/>
                    </a:cubicBezTo>
                    <a:cubicBezTo>
                      <a:pt x="87" y="62"/>
                      <a:pt x="87" y="62"/>
                      <a:pt x="87" y="62"/>
                    </a:cubicBezTo>
                    <a:close/>
                    <a:moveTo>
                      <a:pt x="49" y="74"/>
                    </a:moveTo>
                    <a:cubicBezTo>
                      <a:pt x="49" y="74"/>
                      <a:pt x="49" y="74"/>
                      <a:pt x="49" y="74"/>
                    </a:cubicBezTo>
                    <a:cubicBezTo>
                      <a:pt x="49" y="74"/>
                      <a:pt x="49" y="74"/>
                      <a:pt x="49" y="74"/>
                    </a:cubicBezTo>
                    <a:cubicBezTo>
                      <a:pt x="49" y="74"/>
                      <a:pt x="49" y="74"/>
                      <a:pt x="49" y="74"/>
                    </a:cubicBezTo>
                    <a:cubicBezTo>
                      <a:pt x="49" y="74"/>
                      <a:pt x="49" y="74"/>
                      <a:pt x="49" y="74"/>
                    </a:cubicBezTo>
                    <a:close/>
                    <a:moveTo>
                      <a:pt x="51" y="76"/>
                    </a:moveTo>
                    <a:cubicBezTo>
                      <a:pt x="51" y="76"/>
                      <a:pt x="51" y="76"/>
                      <a:pt x="51" y="76"/>
                    </a:cubicBezTo>
                    <a:cubicBezTo>
                      <a:pt x="51" y="76"/>
                      <a:pt x="51" y="76"/>
                      <a:pt x="51" y="76"/>
                    </a:cubicBezTo>
                    <a:cubicBezTo>
                      <a:pt x="51" y="76"/>
                      <a:pt x="51" y="76"/>
                      <a:pt x="51" y="76"/>
                    </a:cubicBezTo>
                    <a:close/>
                    <a:moveTo>
                      <a:pt x="51" y="75"/>
                    </a:moveTo>
                    <a:cubicBezTo>
                      <a:pt x="51" y="75"/>
                      <a:pt x="51" y="75"/>
                      <a:pt x="51" y="75"/>
                    </a:cubicBezTo>
                    <a:cubicBezTo>
                      <a:pt x="50" y="74"/>
                      <a:pt x="50" y="74"/>
                      <a:pt x="50" y="74"/>
                    </a:cubicBezTo>
                    <a:cubicBezTo>
                      <a:pt x="50" y="74"/>
                      <a:pt x="50" y="74"/>
                      <a:pt x="50" y="74"/>
                    </a:cubicBezTo>
                    <a:cubicBezTo>
                      <a:pt x="50" y="74"/>
                      <a:pt x="50" y="74"/>
                      <a:pt x="50" y="74"/>
                    </a:cubicBezTo>
                    <a:cubicBezTo>
                      <a:pt x="50" y="75"/>
                      <a:pt x="50" y="75"/>
                      <a:pt x="50" y="75"/>
                    </a:cubicBezTo>
                    <a:cubicBezTo>
                      <a:pt x="51" y="75"/>
                      <a:pt x="51" y="75"/>
                      <a:pt x="51" y="75"/>
                    </a:cubicBezTo>
                    <a:close/>
                    <a:moveTo>
                      <a:pt x="52" y="73"/>
                    </a:moveTo>
                    <a:cubicBezTo>
                      <a:pt x="52" y="73"/>
                      <a:pt x="52" y="73"/>
                      <a:pt x="52" y="73"/>
                    </a:cubicBezTo>
                    <a:cubicBezTo>
                      <a:pt x="52" y="72"/>
                      <a:pt x="52" y="72"/>
                      <a:pt x="52" y="72"/>
                    </a:cubicBezTo>
                    <a:cubicBezTo>
                      <a:pt x="51" y="72"/>
                      <a:pt x="51" y="72"/>
                      <a:pt x="51" y="72"/>
                    </a:cubicBezTo>
                    <a:cubicBezTo>
                      <a:pt x="51" y="71"/>
                      <a:pt x="51" y="71"/>
                      <a:pt x="51" y="71"/>
                    </a:cubicBezTo>
                    <a:cubicBezTo>
                      <a:pt x="50" y="71"/>
                      <a:pt x="50" y="71"/>
                      <a:pt x="50" y="71"/>
                    </a:cubicBezTo>
                    <a:cubicBezTo>
                      <a:pt x="50" y="71"/>
                      <a:pt x="50" y="71"/>
                      <a:pt x="50" y="71"/>
                    </a:cubicBezTo>
                    <a:cubicBezTo>
                      <a:pt x="49" y="70"/>
                      <a:pt x="49" y="70"/>
                      <a:pt x="49" y="70"/>
                    </a:cubicBezTo>
                    <a:cubicBezTo>
                      <a:pt x="49" y="70"/>
                      <a:pt x="49" y="70"/>
                      <a:pt x="49" y="70"/>
                    </a:cubicBezTo>
                    <a:cubicBezTo>
                      <a:pt x="49" y="70"/>
                      <a:pt x="49" y="70"/>
                      <a:pt x="49" y="70"/>
                    </a:cubicBezTo>
                    <a:cubicBezTo>
                      <a:pt x="48" y="70"/>
                      <a:pt x="48" y="70"/>
                      <a:pt x="48" y="70"/>
                    </a:cubicBezTo>
                    <a:cubicBezTo>
                      <a:pt x="48" y="70"/>
                      <a:pt x="48" y="70"/>
                      <a:pt x="48" y="70"/>
                    </a:cubicBezTo>
                    <a:cubicBezTo>
                      <a:pt x="48" y="70"/>
                      <a:pt x="48" y="70"/>
                      <a:pt x="48" y="70"/>
                    </a:cubicBezTo>
                    <a:cubicBezTo>
                      <a:pt x="48" y="70"/>
                      <a:pt x="48" y="70"/>
                      <a:pt x="48" y="70"/>
                    </a:cubicBezTo>
                    <a:cubicBezTo>
                      <a:pt x="48" y="71"/>
                      <a:pt x="48" y="71"/>
                      <a:pt x="48" y="71"/>
                    </a:cubicBezTo>
                    <a:cubicBezTo>
                      <a:pt x="49" y="71"/>
                      <a:pt x="49" y="71"/>
                      <a:pt x="49" y="71"/>
                    </a:cubicBezTo>
                    <a:cubicBezTo>
                      <a:pt x="48" y="71"/>
                      <a:pt x="48" y="71"/>
                      <a:pt x="48" y="71"/>
                    </a:cubicBezTo>
                    <a:cubicBezTo>
                      <a:pt x="48" y="71"/>
                      <a:pt x="48" y="71"/>
                      <a:pt x="48" y="71"/>
                    </a:cubicBezTo>
                    <a:cubicBezTo>
                      <a:pt x="48" y="71"/>
                      <a:pt x="48" y="71"/>
                      <a:pt x="48" y="71"/>
                    </a:cubicBezTo>
                    <a:cubicBezTo>
                      <a:pt x="48" y="71"/>
                      <a:pt x="48" y="71"/>
                      <a:pt x="48" y="71"/>
                    </a:cubicBezTo>
                    <a:cubicBezTo>
                      <a:pt x="48" y="71"/>
                      <a:pt x="48" y="71"/>
                      <a:pt x="48" y="71"/>
                    </a:cubicBezTo>
                    <a:cubicBezTo>
                      <a:pt x="49" y="72"/>
                      <a:pt x="49" y="72"/>
                      <a:pt x="49" y="72"/>
                    </a:cubicBezTo>
                    <a:cubicBezTo>
                      <a:pt x="49" y="72"/>
                      <a:pt x="49" y="72"/>
                      <a:pt x="49" y="72"/>
                    </a:cubicBezTo>
                    <a:cubicBezTo>
                      <a:pt x="49" y="73"/>
                      <a:pt x="49" y="73"/>
                      <a:pt x="49" y="73"/>
                    </a:cubicBezTo>
                    <a:cubicBezTo>
                      <a:pt x="50" y="73"/>
                      <a:pt x="50" y="73"/>
                      <a:pt x="50" y="73"/>
                    </a:cubicBezTo>
                    <a:cubicBezTo>
                      <a:pt x="50" y="72"/>
                      <a:pt x="50" y="72"/>
                      <a:pt x="50" y="72"/>
                    </a:cubicBezTo>
                    <a:cubicBezTo>
                      <a:pt x="50" y="72"/>
                      <a:pt x="50" y="72"/>
                      <a:pt x="50" y="72"/>
                    </a:cubicBezTo>
                    <a:cubicBezTo>
                      <a:pt x="50" y="72"/>
                      <a:pt x="50" y="72"/>
                      <a:pt x="50" y="72"/>
                    </a:cubicBezTo>
                    <a:cubicBezTo>
                      <a:pt x="50" y="72"/>
                      <a:pt x="50" y="72"/>
                      <a:pt x="50" y="72"/>
                    </a:cubicBezTo>
                    <a:cubicBezTo>
                      <a:pt x="50" y="73"/>
                      <a:pt x="50" y="73"/>
                      <a:pt x="50" y="73"/>
                    </a:cubicBezTo>
                    <a:cubicBezTo>
                      <a:pt x="50" y="73"/>
                      <a:pt x="50" y="73"/>
                      <a:pt x="50" y="73"/>
                    </a:cubicBezTo>
                    <a:cubicBezTo>
                      <a:pt x="51" y="73"/>
                      <a:pt x="51" y="73"/>
                      <a:pt x="51" y="73"/>
                    </a:cubicBezTo>
                    <a:cubicBezTo>
                      <a:pt x="51" y="73"/>
                      <a:pt x="51" y="73"/>
                      <a:pt x="51" y="73"/>
                    </a:cubicBezTo>
                    <a:cubicBezTo>
                      <a:pt x="51" y="73"/>
                      <a:pt x="51" y="73"/>
                      <a:pt x="51" y="73"/>
                    </a:cubicBezTo>
                    <a:cubicBezTo>
                      <a:pt x="52" y="73"/>
                      <a:pt x="52" y="73"/>
                      <a:pt x="52" y="73"/>
                    </a:cubicBezTo>
                    <a:close/>
                    <a:moveTo>
                      <a:pt x="62" y="55"/>
                    </a:moveTo>
                    <a:cubicBezTo>
                      <a:pt x="62" y="55"/>
                      <a:pt x="62" y="55"/>
                      <a:pt x="62" y="55"/>
                    </a:cubicBezTo>
                    <a:cubicBezTo>
                      <a:pt x="62" y="55"/>
                      <a:pt x="62" y="55"/>
                      <a:pt x="62" y="55"/>
                    </a:cubicBezTo>
                    <a:cubicBezTo>
                      <a:pt x="62" y="55"/>
                      <a:pt x="62" y="55"/>
                      <a:pt x="62" y="55"/>
                    </a:cubicBezTo>
                    <a:cubicBezTo>
                      <a:pt x="62" y="55"/>
                      <a:pt x="62" y="55"/>
                      <a:pt x="62" y="55"/>
                    </a:cubicBezTo>
                    <a:cubicBezTo>
                      <a:pt x="62" y="55"/>
                      <a:pt x="62" y="55"/>
                      <a:pt x="62" y="55"/>
                    </a:cubicBezTo>
                    <a:cubicBezTo>
                      <a:pt x="63" y="55"/>
                      <a:pt x="63" y="55"/>
                      <a:pt x="63" y="55"/>
                    </a:cubicBezTo>
                    <a:cubicBezTo>
                      <a:pt x="63" y="55"/>
                      <a:pt x="63" y="55"/>
                      <a:pt x="63" y="55"/>
                    </a:cubicBezTo>
                    <a:cubicBezTo>
                      <a:pt x="63" y="55"/>
                      <a:pt x="63" y="55"/>
                      <a:pt x="63" y="55"/>
                    </a:cubicBezTo>
                    <a:cubicBezTo>
                      <a:pt x="63" y="55"/>
                      <a:pt x="63" y="55"/>
                      <a:pt x="63" y="55"/>
                    </a:cubicBezTo>
                    <a:cubicBezTo>
                      <a:pt x="64" y="55"/>
                      <a:pt x="64" y="55"/>
                      <a:pt x="64" y="55"/>
                    </a:cubicBezTo>
                    <a:cubicBezTo>
                      <a:pt x="64" y="54"/>
                      <a:pt x="64" y="54"/>
                      <a:pt x="64" y="54"/>
                    </a:cubicBezTo>
                    <a:cubicBezTo>
                      <a:pt x="64" y="54"/>
                      <a:pt x="64" y="54"/>
                      <a:pt x="64" y="54"/>
                    </a:cubicBezTo>
                    <a:cubicBezTo>
                      <a:pt x="64" y="54"/>
                      <a:pt x="64" y="54"/>
                      <a:pt x="64" y="54"/>
                    </a:cubicBezTo>
                    <a:cubicBezTo>
                      <a:pt x="63" y="53"/>
                      <a:pt x="63" y="53"/>
                      <a:pt x="63" y="53"/>
                    </a:cubicBezTo>
                    <a:cubicBezTo>
                      <a:pt x="63" y="53"/>
                      <a:pt x="63" y="53"/>
                      <a:pt x="63" y="53"/>
                    </a:cubicBezTo>
                    <a:cubicBezTo>
                      <a:pt x="63" y="53"/>
                      <a:pt x="63" y="53"/>
                      <a:pt x="63" y="53"/>
                    </a:cubicBezTo>
                    <a:cubicBezTo>
                      <a:pt x="63" y="53"/>
                      <a:pt x="63" y="53"/>
                      <a:pt x="63" y="53"/>
                    </a:cubicBezTo>
                    <a:cubicBezTo>
                      <a:pt x="62" y="53"/>
                      <a:pt x="62" y="53"/>
                      <a:pt x="62" y="53"/>
                    </a:cubicBezTo>
                    <a:cubicBezTo>
                      <a:pt x="62" y="53"/>
                      <a:pt x="62" y="53"/>
                      <a:pt x="62" y="53"/>
                    </a:cubicBezTo>
                    <a:cubicBezTo>
                      <a:pt x="62" y="53"/>
                      <a:pt x="62" y="53"/>
                      <a:pt x="62" y="53"/>
                    </a:cubicBezTo>
                    <a:cubicBezTo>
                      <a:pt x="61" y="53"/>
                      <a:pt x="61" y="53"/>
                      <a:pt x="61" y="53"/>
                    </a:cubicBezTo>
                    <a:cubicBezTo>
                      <a:pt x="61" y="54"/>
                      <a:pt x="61" y="54"/>
                      <a:pt x="61" y="54"/>
                    </a:cubicBezTo>
                    <a:cubicBezTo>
                      <a:pt x="61" y="54"/>
                      <a:pt x="61" y="54"/>
                      <a:pt x="61" y="54"/>
                    </a:cubicBezTo>
                    <a:cubicBezTo>
                      <a:pt x="61" y="55"/>
                      <a:pt x="61" y="55"/>
                      <a:pt x="61" y="55"/>
                    </a:cubicBezTo>
                    <a:cubicBezTo>
                      <a:pt x="61" y="55"/>
                      <a:pt x="61" y="55"/>
                      <a:pt x="61" y="55"/>
                    </a:cubicBezTo>
                    <a:cubicBezTo>
                      <a:pt x="62" y="55"/>
                      <a:pt x="62" y="55"/>
                      <a:pt x="62" y="55"/>
                    </a:cubicBezTo>
                    <a:close/>
                    <a:moveTo>
                      <a:pt x="63" y="73"/>
                    </a:moveTo>
                    <a:cubicBezTo>
                      <a:pt x="63" y="73"/>
                      <a:pt x="63" y="73"/>
                      <a:pt x="63" y="73"/>
                    </a:cubicBezTo>
                    <a:cubicBezTo>
                      <a:pt x="63" y="73"/>
                      <a:pt x="63" y="73"/>
                      <a:pt x="63" y="73"/>
                    </a:cubicBezTo>
                    <a:cubicBezTo>
                      <a:pt x="64" y="73"/>
                      <a:pt x="64" y="73"/>
                      <a:pt x="64" y="73"/>
                    </a:cubicBezTo>
                    <a:cubicBezTo>
                      <a:pt x="64" y="73"/>
                      <a:pt x="64" y="73"/>
                      <a:pt x="64" y="73"/>
                    </a:cubicBezTo>
                    <a:cubicBezTo>
                      <a:pt x="63" y="72"/>
                      <a:pt x="63" y="72"/>
                      <a:pt x="63" y="72"/>
                    </a:cubicBezTo>
                    <a:cubicBezTo>
                      <a:pt x="63" y="73"/>
                      <a:pt x="63" y="73"/>
                      <a:pt x="63" y="73"/>
                    </a:cubicBezTo>
                    <a:cubicBezTo>
                      <a:pt x="63" y="73"/>
                      <a:pt x="63" y="73"/>
                      <a:pt x="63" y="73"/>
                    </a:cubicBezTo>
                    <a:cubicBezTo>
                      <a:pt x="63" y="73"/>
                      <a:pt x="63" y="73"/>
                      <a:pt x="63" y="73"/>
                    </a:cubicBezTo>
                    <a:close/>
                    <a:moveTo>
                      <a:pt x="71" y="83"/>
                    </a:moveTo>
                    <a:cubicBezTo>
                      <a:pt x="71" y="83"/>
                      <a:pt x="71" y="83"/>
                      <a:pt x="71" y="83"/>
                    </a:cubicBezTo>
                    <a:cubicBezTo>
                      <a:pt x="71" y="83"/>
                      <a:pt x="71" y="83"/>
                      <a:pt x="71" y="83"/>
                    </a:cubicBezTo>
                    <a:cubicBezTo>
                      <a:pt x="71" y="83"/>
                      <a:pt x="71" y="83"/>
                      <a:pt x="71" y="83"/>
                    </a:cubicBezTo>
                    <a:cubicBezTo>
                      <a:pt x="72" y="84"/>
                      <a:pt x="72" y="84"/>
                      <a:pt x="72" y="84"/>
                    </a:cubicBezTo>
                    <a:cubicBezTo>
                      <a:pt x="72" y="84"/>
                      <a:pt x="72" y="84"/>
                      <a:pt x="72" y="84"/>
                    </a:cubicBezTo>
                    <a:cubicBezTo>
                      <a:pt x="72" y="83"/>
                      <a:pt x="72" y="83"/>
                      <a:pt x="72" y="83"/>
                    </a:cubicBezTo>
                    <a:cubicBezTo>
                      <a:pt x="72" y="83"/>
                      <a:pt x="72" y="83"/>
                      <a:pt x="72" y="83"/>
                    </a:cubicBezTo>
                    <a:cubicBezTo>
                      <a:pt x="72" y="83"/>
                      <a:pt x="72" y="83"/>
                      <a:pt x="72" y="83"/>
                    </a:cubicBezTo>
                    <a:cubicBezTo>
                      <a:pt x="71" y="83"/>
                      <a:pt x="71" y="83"/>
                      <a:pt x="71" y="83"/>
                    </a:cubicBezTo>
                    <a:cubicBezTo>
                      <a:pt x="71" y="83"/>
                      <a:pt x="71" y="83"/>
                      <a:pt x="71" y="83"/>
                    </a:cubicBezTo>
                    <a:cubicBezTo>
                      <a:pt x="71" y="83"/>
                      <a:pt x="71" y="83"/>
                      <a:pt x="71" y="83"/>
                    </a:cubicBezTo>
                    <a:close/>
                    <a:moveTo>
                      <a:pt x="69" y="55"/>
                    </a:moveTo>
                    <a:cubicBezTo>
                      <a:pt x="69" y="55"/>
                      <a:pt x="69" y="55"/>
                      <a:pt x="69" y="55"/>
                    </a:cubicBezTo>
                    <a:cubicBezTo>
                      <a:pt x="69" y="55"/>
                      <a:pt x="69" y="55"/>
                      <a:pt x="69" y="55"/>
                    </a:cubicBezTo>
                    <a:cubicBezTo>
                      <a:pt x="69" y="54"/>
                      <a:pt x="69" y="54"/>
                      <a:pt x="69" y="54"/>
                    </a:cubicBezTo>
                    <a:cubicBezTo>
                      <a:pt x="69" y="54"/>
                      <a:pt x="69" y="54"/>
                      <a:pt x="69" y="54"/>
                    </a:cubicBezTo>
                    <a:cubicBezTo>
                      <a:pt x="69" y="54"/>
                      <a:pt x="69" y="54"/>
                      <a:pt x="69" y="54"/>
                    </a:cubicBezTo>
                    <a:cubicBezTo>
                      <a:pt x="69" y="54"/>
                      <a:pt x="69" y="54"/>
                      <a:pt x="69" y="54"/>
                    </a:cubicBezTo>
                    <a:cubicBezTo>
                      <a:pt x="69" y="54"/>
                      <a:pt x="69" y="54"/>
                      <a:pt x="69" y="54"/>
                    </a:cubicBezTo>
                    <a:cubicBezTo>
                      <a:pt x="68" y="55"/>
                      <a:pt x="68" y="55"/>
                      <a:pt x="68" y="55"/>
                    </a:cubicBezTo>
                    <a:cubicBezTo>
                      <a:pt x="69" y="55"/>
                      <a:pt x="69" y="55"/>
                      <a:pt x="69" y="55"/>
                    </a:cubicBezTo>
                    <a:cubicBezTo>
                      <a:pt x="69" y="55"/>
                      <a:pt x="69" y="55"/>
                      <a:pt x="69" y="55"/>
                    </a:cubicBezTo>
                    <a:cubicBezTo>
                      <a:pt x="69" y="55"/>
                      <a:pt x="69" y="55"/>
                      <a:pt x="69" y="55"/>
                    </a:cubicBezTo>
                    <a:cubicBezTo>
                      <a:pt x="69" y="55"/>
                      <a:pt x="69" y="55"/>
                      <a:pt x="69" y="55"/>
                    </a:cubicBezTo>
                    <a:close/>
                    <a:moveTo>
                      <a:pt x="69" y="52"/>
                    </a:moveTo>
                    <a:cubicBezTo>
                      <a:pt x="69" y="52"/>
                      <a:pt x="69" y="52"/>
                      <a:pt x="69" y="52"/>
                    </a:cubicBezTo>
                    <a:cubicBezTo>
                      <a:pt x="69" y="52"/>
                      <a:pt x="69" y="52"/>
                      <a:pt x="69" y="52"/>
                    </a:cubicBezTo>
                    <a:cubicBezTo>
                      <a:pt x="70" y="52"/>
                      <a:pt x="70" y="52"/>
                      <a:pt x="70" y="52"/>
                    </a:cubicBezTo>
                    <a:cubicBezTo>
                      <a:pt x="70" y="51"/>
                      <a:pt x="70" y="51"/>
                      <a:pt x="70" y="51"/>
                    </a:cubicBezTo>
                    <a:cubicBezTo>
                      <a:pt x="70" y="51"/>
                      <a:pt x="70" y="51"/>
                      <a:pt x="70" y="51"/>
                    </a:cubicBezTo>
                    <a:cubicBezTo>
                      <a:pt x="70" y="51"/>
                      <a:pt x="70" y="51"/>
                      <a:pt x="70" y="51"/>
                    </a:cubicBezTo>
                    <a:cubicBezTo>
                      <a:pt x="70" y="51"/>
                      <a:pt x="70" y="51"/>
                      <a:pt x="70" y="51"/>
                    </a:cubicBezTo>
                    <a:cubicBezTo>
                      <a:pt x="70" y="51"/>
                      <a:pt x="70" y="51"/>
                      <a:pt x="70" y="51"/>
                    </a:cubicBezTo>
                    <a:cubicBezTo>
                      <a:pt x="69" y="51"/>
                      <a:pt x="69" y="51"/>
                      <a:pt x="69" y="51"/>
                    </a:cubicBezTo>
                    <a:cubicBezTo>
                      <a:pt x="69" y="52"/>
                      <a:pt x="69" y="52"/>
                      <a:pt x="69" y="52"/>
                    </a:cubicBezTo>
                    <a:cubicBezTo>
                      <a:pt x="69" y="52"/>
                      <a:pt x="69" y="52"/>
                      <a:pt x="69" y="52"/>
                    </a:cubicBezTo>
                    <a:close/>
                    <a:moveTo>
                      <a:pt x="71" y="53"/>
                    </a:moveTo>
                    <a:cubicBezTo>
                      <a:pt x="71" y="53"/>
                      <a:pt x="71" y="53"/>
                      <a:pt x="71" y="53"/>
                    </a:cubicBezTo>
                    <a:cubicBezTo>
                      <a:pt x="72" y="53"/>
                      <a:pt x="72" y="53"/>
                      <a:pt x="72" y="53"/>
                    </a:cubicBezTo>
                    <a:cubicBezTo>
                      <a:pt x="72" y="53"/>
                      <a:pt x="72" y="53"/>
                      <a:pt x="72" y="53"/>
                    </a:cubicBezTo>
                    <a:cubicBezTo>
                      <a:pt x="72" y="53"/>
                      <a:pt x="72" y="53"/>
                      <a:pt x="72" y="53"/>
                    </a:cubicBezTo>
                    <a:cubicBezTo>
                      <a:pt x="71" y="53"/>
                      <a:pt x="71" y="53"/>
                      <a:pt x="71" y="53"/>
                    </a:cubicBezTo>
                    <a:cubicBezTo>
                      <a:pt x="71" y="53"/>
                      <a:pt x="71" y="53"/>
                      <a:pt x="71" y="53"/>
                    </a:cubicBezTo>
                    <a:cubicBezTo>
                      <a:pt x="71" y="53"/>
                      <a:pt x="71" y="53"/>
                      <a:pt x="71" y="53"/>
                    </a:cubicBezTo>
                    <a:close/>
                    <a:moveTo>
                      <a:pt x="75" y="56"/>
                    </a:moveTo>
                    <a:cubicBezTo>
                      <a:pt x="75" y="56"/>
                      <a:pt x="75" y="56"/>
                      <a:pt x="75" y="56"/>
                    </a:cubicBezTo>
                    <a:cubicBezTo>
                      <a:pt x="74" y="56"/>
                      <a:pt x="74" y="56"/>
                      <a:pt x="74" y="56"/>
                    </a:cubicBezTo>
                    <a:cubicBezTo>
                      <a:pt x="74" y="57"/>
                      <a:pt x="74" y="57"/>
                      <a:pt x="74" y="57"/>
                    </a:cubicBezTo>
                    <a:cubicBezTo>
                      <a:pt x="74" y="57"/>
                      <a:pt x="74" y="57"/>
                      <a:pt x="74" y="57"/>
                    </a:cubicBezTo>
                    <a:cubicBezTo>
                      <a:pt x="74" y="57"/>
                      <a:pt x="74" y="57"/>
                      <a:pt x="74" y="57"/>
                    </a:cubicBezTo>
                    <a:cubicBezTo>
                      <a:pt x="75" y="57"/>
                      <a:pt x="75" y="57"/>
                      <a:pt x="75" y="57"/>
                    </a:cubicBezTo>
                    <a:cubicBezTo>
                      <a:pt x="75" y="57"/>
                      <a:pt x="75" y="57"/>
                      <a:pt x="75" y="57"/>
                    </a:cubicBezTo>
                    <a:cubicBezTo>
                      <a:pt x="75" y="57"/>
                      <a:pt x="75" y="57"/>
                      <a:pt x="75" y="57"/>
                    </a:cubicBezTo>
                    <a:cubicBezTo>
                      <a:pt x="75" y="56"/>
                      <a:pt x="75" y="56"/>
                      <a:pt x="75" y="56"/>
                    </a:cubicBezTo>
                    <a:cubicBezTo>
                      <a:pt x="76" y="56"/>
                      <a:pt x="76" y="56"/>
                      <a:pt x="76" y="56"/>
                    </a:cubicBezTo>
                    <a:cubicBezTo>
                      <a:pt x="76" y="56"/>
                      <a:pt x="76" y="56"/>
                      <a:pt x="76" y="56"/>
                    </a:cubicBezTo>
                    <a:cubicBezTo>
                      <a:pt x="76" y="55"/>
                      <a:pt x="76" y="55"/>
                      <a:pt x="76" y="55"/>
                    </a:cubicBezTo>
                    <a:cubicBezTo>
                      <a:pt x="76" y="55"/>
                      <a:pt x="76" y="55"/>
                      <a:pt x="76" y="55"/>
                    </a:cubicBezTo>
                    <a:cubicBezTo>
                      <a:pt x="76" y="55"/>
                      <a:pt x="76" y="55"/>
                      <a:pt x="76" y="55"/>
                    </a:cubicBezTo>
                    <a:cubicBezTo>
                      <a:pt x="75" y="55"/>
                      <a:pt x="75" y="55"/>
                      <a:pt x="75" y="55"/>
                    </a:cubicBezTo>
                    <a:cubicBezTo>
                      <a:pt x="75" y="56"/>
                      <a:pt x="75" y="56"/>
                      <a:pt x="75" y="56"/>
                    </a:cubicBezTo>
                    <a:close/>
                    <a:moveTo>
                      <a:pt x="76" y="52"/>
                    </a:moveTo>
                    <a:cubicBezTo>
                      <a:pt x="76" y="52"/>
                      <a:pt x="76" y="52"/>
                      <a:pt x="76" y="52"/>
                    </a:cubicBezTo>
                    <a:cubicBezTo>
                      <a:pt x="76" y="53"/>
                      <a:pt x="76" y="53"/>
                      <a:pt x="76" y="53"/>
                    </a:cubicBezTo>
                    <a:cubicBezTo>
                      <a:pt x="75" y="53"/>
                      <a:pt x="75" y="53"/>
                      <a:pt x="75" y="53"/>
                    </a:cubicBezTo>
                    <a:cubicBezTo>
                      <a:pt x="75" y="54"/>
                      <a:pt x="75" y="54"/>
                      <a:pt x="75" y="54"/>
                    </a:cubicBezTo>
                    <a:cubicBezTo>
                      <a:pt x="76" y="54"/>
                      <a:pt x="76" y="54"/>
                      <a:pt x="76" y="54"/>
                    </a:cubicBezTo>
                    <a:cubicBezTo>
                      <a:pt x="76" y="54"/>
                      <a:pt x="76" y="54"/>
                      <a:pt x="76" y="54"/>
                    </a:cubicBezTo>
                    <a:cubicBezTo>
                      <a:pt x="77" y="54"/>
                      <a:pt x="77" y="54"/>
                      <a:pt x="77" y="54"/>
                    </a:cubicBezTo>
                    <a:cubicBezTo>
                      <a:pt x="77" y="54"/>
                      <a:pt x="77" y="54"/>
                      <a:pt x="77" y="54"/>
                    </a:cubicBezTo>
                    <a:cubicBezTo>
                      <a:pt x="77" y="54"/>
                      <a:pt x="77" y="54"/>
                      <a:pt x="77" y="54"/>
                    </a:cubicBezTo>
                    <a:cubicBezTo>
                      <a:pt x="77" y="54"/>
                      <a:pt x="77" y="54"/>
                      <a:pt x="77" y="54"/>
                    </a:cubicBezTo>
                    <a:cubicBezTo>
                      <a:pt x="77" y="53"/>
                      <a:pt x="77" y="53"/>
                      <a:pt x="77" y="53"/>
                    </a:cubicBezTo>
                    <a:cubicBezTo>
                      <a:pt x="77" y="53"/>
                      <a:pt x="77" y="53"/>
                      <a:pt x="77" y="53"/>
                    </a:cubicBezTo>
                    <a:cubicBezTo>
                      <a:pt x="76" y="52"/>
                      <a:pt x="76" y="52"/>
                      <a:pt x="76" y="52"/>
                    </a:cubicBezTo>
                    <a:cubicBezTo>
                      <a:pt x="76" y="52"/>
                      <a:pt x="76" y="52"/>
                      <a:pt x="76" y="52"/>
                    </a:cubicBezTo>
                    <a:close/>
                    <a:moveTo>
                      <a:pt x="73" y="45"/>
                    </a:moveTo>
                    <a:cubicBezTo>
                      <a:pt x="73" y="44"/>
                      <a:pt x="73" y="44"/>
                      <a:pt x="73" y="44"/>
                    </a:cubicBezTo>
                    <a:cubicBezTo>
                      <a:pt x="73" y="44"/>
                      <a:pt x="73" y="44"/>
                      <a:pt x="73" y="44"/>
                    </a:cubicBezTo>
                    <a:cubicBezTo>
                      <a:pt x="73" y="44"/>
                      <a:pt x="73" y="44"/>
                      <a:pt x="73" y="44"/>
                    </a:cubicBezTo>
                    <a:cubicBezTo>
                      <a:pt x="72" y="44"/>
                      <a:pt x="72" y="44"/>
                      <a:pt x="72" y="44"/>
                    </a:cubicBezTo>
                    <a:cubicBezTo>
                      <a:pt x="72" y="44"/>
                      <a:pt x="72" y="44"/>
                      <a:pt x="72" y="44"/>
                    </a:cubicBezTo>
                    <a:cubicBezTo>
                      <a:pt x="73" y="44"/>
                      <a:pt x="73" y="44"/>
                      <a:pt x="73" y="44"/>
                    </a:cubicBezTo>
                    <a:cubicBezTo>
                      <a:pt x="73" y="45"/>
                      <a:pt x="73" y="45"/>
                      <a:pt x="73" y="45"/>
                    </a:cubicBezTo>
                    <a:cubicBezTo>
                      <a:pt x="73" y="45"/>
                      <a:pt x="73" y="45"/>
                      <a:pt x="73" y="45"/>
                    </a:cubicBezTo>
                    <a:cubicBezTo>
                      <a:pt x="73" y="45"/>
                      <a:pt x="73" y="45"/>
                      <a:pt x="73" y="45"/>
                    </a:cubicBezTo>
                    <a:close/>
                    <a:moveTo>
                      <a:pt x="75" y="40"/>
                    </a:moveTo>
                    <a:cubicBezTo>
                      <a:pt x="74" y="39"/>
                      <a:pt x="74" y="39"/>
                      <a:pt x="74" y="39"/>
                    </a:cubicBezTo>
                    <a:cubicBezTo>
                      <a:pt x="74" y="39"/>
                      <a:pt x="74" y="39"/>
                      <a:pt x="74" y="39"/>
                    </a:cubicBezTo>
                    <a:cubicBezTo>
                      <a:pt x="74" y="40"/>
                      <a:pt x="74" y="40"/>
                      <a:pt x="74" y="40"/>
                    </a:cubicBezTo>
                    <a:cubicBezTo>
                      <a:pt x="74" y="40"/>
                      <a:pt x="74" y="40"/>
                      <a:pt x="74" y="40"/>
                    </a:cubicBezTo>
                    <a:cubicBezTo>
                      <a:pt x="75" y="40"/>
                      <a:pt x="75" y="40"/>
                      <a:pt x="75" y="40"/>
                    </a:cubicBezTo>
                    <a:cubicBezTo>
                      <a:pt x="75" y="40"/>
                      <a:pt x="75" y="40"/>
                      <a:pt x="75" y="40"/>
                    </a:cubicBezTo>
                    <a:cubicBezTo>
                      <a:pt x="75" y="41"/>
                      <a:pt x="75" y="41"/>
                      <a:pt x="75" y="41"/>
                    </a:cubicBezTo>
                    <a:cubicBezTo>
                      <a:pt x="75" y="41"/>
                      <a:pt x="75" y="41"/>
                      <a:pt x="75" y="41"/>
                    </a:cubicBezTo>
                    <a:cubicBezTo>
                      <a:pt x="75" y="40"/>
                      <a:pt x="75" y="40"/>
                      <a:pt x="75" y="40"/>
                    </a:cubicBezTo>
                    <a:cubicBezTo>
                      <a:pt x="75" y="40"/>
                      <a:pt x="75" y="40"/>
                      <a:pt x="75" y="40"/>
                    </a:cubicBezTo>
                    <a:cubicBezTo>
                      <a:pt x="75" y="40"/>
                      <a:pt x="75" y="40"/>
                      <a:pt x="75" y="40"/>
                    </a:cubicBezTo>
                    <a:cubicBezTo>
                      <a:pt x="75" y="39"/>
                      <a:pt x="75" y="39"/>
                      <a:pt x="75" y="39"/>
                    </a:cubicBezTo>
                    <a:cubicBezTo>
                      <a:pt x="75" y="39"/>
                      <a:pt x="75" y="39"/>
                      <a:pt x="75" y="39"/>
                    </a:cubicBezTo>
                    <a:cubicBezTo>
                      <a:pt x="75" y="39"/>
                      <a:pt x="75" y="39"/>
                      <a:pt x="75" y="39"/>
                    </a:cubicBezTo>
                    <a:cubicBezTo>
                      <a:pt x="75" y="39"/>
                      <a:pt x="75" y="39"/>
                      <a:pt x="75" y="39"/>
                    </a:cubicBezTo>
                    <a:cubicBezTo>
                      <a:pt x="75" y="39"/>
                      <a:pt x="75" y="39"/>
                      <a:pt x="75" y="39"/>
                    </a:cubicBezTo>
                    <a:cubicBezTo>
                      <a:pt x="74" y="39"/>
                      <a:pt x="74" y="39"/>
                      <a:pt x="74" y="39"/>
                    </a:cubicBezTo>
                    <a:cubicBezTo>
                      <a:pt x="74" y="39"/>
                      <a:pt x="74" y="39"/>
                      <a:pt x="74" y="39"/>
                    </a:cubicBezTo>
                    <a:cubicBezTo>
                      <a:pt x="75" y="39"/>
                      <a:pt x="75" y="39"/>
                      <a:pt x="75" y="39"/>
                    </a:cubicBezTo>
                    <a:cubicBezTo>
                      <a:pt x="75" y="40"/>
                      <a:pt x="75" y="40"/>
                      <a:pt x="75" y="40"/>
                    </a:cubicBezTo>
                    <a:close/>
                    <a:moveTo>
                      <a:pt x="74" y="37"/>
                    </a:moveTo>
                    <a:cubicBezTo>
                      <a:pt x="73" y="37"/>
                      <a:pt x="73" y="37"/>
                      <a:pt x="73" y="37"/>
                    </a:cubicBezTo>
                    <a:cubicBezTo>
                      <a:pt x="73" y="37"/>
                      <a:pt x="73" y="37"/>
                      <a:pt x="73" y="37"/>
                    </a:cubicBezTo>
                    <a:cubicBezTo>
                      <a:pt x="73" y="37"/>
                      <a:pt x="73" y="37"/>
                      <a:pt x="73" y="37"/>
                    </a:cubicBezTo>
                    <a:cubicBezTo>
                      <a:pt x="73" y="37"/>
                      <a:pt x="73" y="37"/>
                      <a:pt x="73" y="37"/>
                    </a:cubicBezTo>
                    <a:cubicBezTo>
                      <a:pt x="73" y="37"/>
                      <a:pt x="73" y="37"/>
                      <a:pt x="73" y="37"/>
                    </a:cubicBezTo>
                    <a:cubicBezTo>
                      <a:pt x="73" y="37"/>
                      <a:pt x="73" y="37"/>
                      <a:pt x="73" y="37"/>
                    </a:cubicBezTo>
                    <a:cubicBezTo>
                      <a:pt x="74" y="37"/>
                      <a:pt x="74" y="37"/>
                      <a:pt x="74" y="37"/>
                    </a:cubicBezTo>
                    <a:cubicBezTo>
                      <a:pt x="74" y="37"/>
                      <a:pt x="74" y="37"/>
                      <a:pt x="74" y="37"/>
                    </a:cubicBezTo>
                    <a:close/>
                    <a:moveTo>
                      <a:pt x="74" y="37"/>
                    </a:moveTo>
                    <a:cubicBezTo>
                      <a:pt x="74" y="37"/>
                      <a:pt x="74" y="37"/>
                      <a:pt x="74" y="37"/>
                    </a:cubicBezTo>
                    <a:cubicBezTo>
                      <a:pt x="75" y="37"/>
                      <a:pt x="75" y="37"/>
                      <a:pt x="75" y="37"/>
                    </a:cubicBezTo>
                    <a:cubicBezTo>
                      <a:pt x="75" y="37"/>
                      <a:pt x="75" y="37"/>
                      <a:pt x="75" y="37"/>
                    </a:cubicBezTo>
                    <a:cubicBezTo>
                      <a:pt x="75" y="37"/>
                      <a:pt x="75" y="37"/>
                      <a:pt x="75" y="37"/>
                    </a:cubicBezTo>
                    <a:cubicBezTo>
                      <a:pt x="75" y="36"/>
                      <a:pt x="75" y="36"/>
                      <a:pt x="75" y="36"/>
                    </a:cubicBezTo>
                    <a:cubicBezTo>
                      <a:pt x="75" y="36"/>
                      <a:pt x="75" y="36"/>
                      <a:pt x="75" y="36"/>
                    </a:cubicBezTo>
                    <a:cubicBezTo>
                      <a:pt x="74" y="36"/>
                      <a:pt x="74" y="36"/>
                      <a:pt x="74" y="36"/>
                    </a:cubicBezTo>
                    <a:cubicBezTo>
                      <a:pt x="74" y="36"/>
                      <a:pt x="74" y="36"/>
                      <a:pt x="74" y="36"/>
                    </a:cubicBezTo>
                    <a:cubicBezTo>
                      <a:pt x="74" y="37"/>
                      <a:pt x="74" y="37"/>
                      <a:pt x="74" y="37"/>
                    </a:cubicBezTo>
                    <a:close/>
                    <a:moveTo>
                      <a:pt x="79" y="47"/>
                    </a:moveTo>
                    <a:cubicBezTo>
                      <a:pt x="79" y="46"/>
                      <a:pt x="79" y="46"/>
                      <a:pt x="79" y="46"/>
                    </a:cubicBezTo>
                    <a:cubicBezTo>
                      <a:pt x="79" y="46"/>
                      <a:pt x="79" y="46"/>
                      <a:pt x="79" y="46"/>
                    </a:cubicBezTo>
                    <a:cubicBezTo>
                      <a:pt x="78" y="46"/>
                      <a:pt x="78" y="46"/>
                      <a:pt x="78" y="46"/>
                    </a:cubicBezTo>
                    <a:cubicBezTo>
                      <a:pt x="78" y="46"/>
                      <a:pt x="78" y="46"/>
                      <a:pt x="78" y="46"/>
                    </a:cubicBezTo>
                    <a:cubicBezTo>
                      <a:pt x="78" y="47"/>
                      <a:pt x="78" y="47"/>
                      <a:pt x="78" y="47"/>
                    </a:cubicBezTo>
                    <a:cubicBezTo>
                      <a:pt x="79" y="47"/>
                      <a:pt x="79" y="47"/>
                      <a:pt x="79" y="47"/>
                    </a:cubicBezTo>
                    <a:close/>
                    <a:moveTo>
                      <a:pt x="80" y="46"/>
                    </a:moveTo>
                    <a:cubicBezTo>
                      <a:pt x="80" y="46"/>
                      <a:pt x="80" y="46"/>
                      <a:pt x="80" y="46"/>
                    </a:cubicBezTo>
                    <a:cubicBezTo>
                      <a:pt x="80" y="46"/>
                      <a:pt x="80" y="46"/>
                      <a:pt x="80" y="46"/>
                    </a:cubicBezTo>
                    <a:cubicBezTo>
                      <a:pt x="80" y="46"/>
                      <a:pt x="80" y="46"/>
                      <a:pt x="80" y="46"/>
                    </a:cubicBezTo>
                    <a:cubicBezTo>
                      <a:pt x="80" y="46"/>
                      <a:pt x="80" y="46"/>
                      <a:pt x="80" y="46"/>
                    </a:cubicBezTo>
                    <a:cubicBezTo>
                      <a:pt x="79" y="46"/>
                      <a:pt x="79" y="46"/>
                      <a:pt x="79" y="46"/>
                    </a:cubicBezTo>
                    <a:cubicBezTo>
                      <a:pt x="79" y="46"/>
                      <a:pt x="79" y="46"/>
                      <a:pt x="79" y="46"/>
                    </a:cubicBezTo>
                    <a:cubicBezTo>
                      <a:pt x="80" y="46"/>
                      <a:pt x="80" y="46"/>
                      <a:pt x="80" y="46"/>
                    </a:cubicBezTo>
                    <a:close/>
                    <a:moveTo>
                      <a:pt x="82" y="47"/>
                    </a:moveTo>
                    <a:cubicBezTo>
                      <a:pt x="82" y="47"/>
                      <a:pt x="82" y="47"/>
                      <a:pt x="82" y="47"/>
                    </a:cubicBezTo>
                    <a:cubicBezTo>
                      <a:pt x="82" y="46"/>
                      <a:pt x="82" y="46"/>
                      <a:pt x="82" y="46"/>
                    </a:cubicBezTo>
                    <a:cubicBezTo>
                      <a:pt x="81" y="47"/>
                      <a:pt x="81" y="47"/>
                      <a:pt x="81" y="47"/>
                    </a:cubicBezTo>
                    <a:cubicBezTo>
                      <a:pt x="81" y="47"/>
                      <a:pt x="81" y="47"/>
                      <a:pt x="81" y="47"/>
                    </a:cubicBezTo>
                    <a:cubicBezTo>
                      <a:pt x="82" y="47"/>
                      <a:pt x="82" y="47"/>
                      <a:pt x="82" y="47"/>
                    </a:cubicBezTo>
                    <a:close/>
                    <a:moveTo>
                      <a:pt x="85" y="46"/>
                    </a:moveTo>
                    <a:cubicBezTo>
                      <a:pt x="85" y="46"/>
                      <a:pt x="85" y="46"/>
                      <a:pt x="85" y="46"/>
                    </a:cubicBezTo>
                    <a:cubicBezTo>
                      <a:pt x="85" y="46"/>
                      <a:pt x="85" y="46"/>
                      <a:pt x="85" y="46"/>
                    </a:cubicBezTo>
                    <a:cubicBezTo>
                      <a:pt x="85" y="46"/>
                      <a:pt x="85" y="46"/>
                      <a:pt x="85" y="46"/>
                    </a:cubicBezTo>
                    <a:cubicBezTo>
                      <a:pt x="85" y="46"/>
                      <a:pt x="85" y="46"/>
                      <a:pt x="85" y="46"/>
                    </a:cubicBezTo>
                    <a:cubicBezTo>
                      <a:pt x="85" y="46"/>
                      <a:pt x="85" y="46"/>
                      <a:pt x="85" y="46"/>
                    </a:cubicBezTo>
                    <a:close/>
                    <a:moveTo>
                      <a:pt x="83" y="45"/>
                    </a:moveTo>
                    <a:cubicBezTo>
                      <a:pt x="83" y="45"/>
                      <a:pt x="83" y="45"/>
                      <a:pt x="83" y="45"/>
                    </a:cubicBezTo>
                    <a:cubicBezTo>
                      <a:pt x="84" y="45"/>
                      <a:pt x="84" y="45"/>
                      <a:pt x="84" y="45"/>
                    </a:cubicBezTo>
                    <a:cubicBezTo>
                      <a:pt x="83" y="45"/>
                      <a:pt x="83" y="45"/>
                      <a:pt x="83" y="45"/>
                    </a:cubicBezTo>
                    <a:cubicBezTo>
                      <a:pt x="83" y="45"/>
                      <a:pt x="83" y="45"/>
                      <a:pt x="83" y="45"/>
                    </a:cubicBezTo>
                    <a:cubicBezTo>
                      <a:pt x="83" y="45"/>
                      <a:pt x="83" y="45"/>
                      <a:pt x="83" y="45"/>
                    </a:cubicBezTo>
                    <a:cubicBezTo>
                      <a:pt x="83" y="45"/>
                      <a:pt x="83" y="45"/>
                      <a:pt x="83" y="45"/>
                    </a:cubicBezTo>
                    <a:close/>
                    <a:moveTo>
                      <a:pt x="82" y="44"/>
                    </a:moveTo>
                    <a:cubicBezTo>
                      <a:pt x="82" y="43"/>
                      <a:pt x="82" y="43"/>
                      <a:pt x="82" y="43"/>
                    </a:cubicBezTo>
                    <a:cubicBezTo>
                      <a:pt x="81" y="43"/>
                      <a:pt x="81" y="43"/>
                      <a:pt x="81" y="43"/>
                    </a:cubicBezTo>
                    <a:cubicBezTo>
                      <a:pt x="81" y="44"/>
                      <a:pt x="81" y="44"/>
                      <a:pt x="81" y="44"/>
                    </a:cubicBezTo>
                    <a:cubicBezTo>
                      <a:pt x="81" y="44"/>
                      <a:pt x="81" y="44"/>
                      <a:pt x="81" y="44"/>
                    </a:cubicBezTo>
                    <a:cubicBezTo>
                      <a:pt x="81" y="44"/>
                      <a:pt x="81" y="44"/>
                      <a:pt x="81" y="44"/>
                    </a:cubicBezTo>
                    <a:cubicBezTo>
                      <a:pt x="81" y="44"/>
                      <a:pt x="81" y="44"/>
                      <a:pt x="81" y="44"/>
                    </a:cubicBezTo>
                    <a:cubicBezTo>
                      <a:pt x="81" y="44"/>
                      <a:pt x="81" y="44"/>
                      <a:pt x="81" y="44"/>
                    </a:cubicBezTo>
                    <a:cubicBezTo>
                      <a:pt x="81" y="44"/>
                      <a:pt x="81" y="44"/>
                      <a:pt x="81" y="44"/>
                    </a:cubicBezTo>
                    <a:cubicBezTo>
                      <a:pt x="82" y="44"/>
                      <a:pt x="82" y="44"/>
                      <a:pt x="82" y="44"/>
                    </a:cubicBezTo>
                    <a:close/>
                    <a:moveTo>
                      <a:pt x="83" y="43"/>
                    </a:moveTo>
                    <a:cubicBezTo>
                      <a:pt x="83" y="43"/>
                      <a:pt x="83" y="43"/>
                      <a:pt x="83" y="43"/>
                    </a:cubicBezTo>
                    <a:cubicBezTo>
                      <a:pt x="82" y="43"/>
                      <a:pt x="82" y="43"/>
                      <a:pt x="82" y="43"/>
                    </a:cubicBezTo>
                    <a:cubicBezTo>
                      <a:pt x="82" y="43"/>
                      <a:pt x="82" y="43"/>
                      <a:pt x="82" y="43"/>
                    </a:cubicBezTo>
                    <a:cubicBezTo>
                      <a:pt x="82" y="44"/>
                      <a:pt x="82" y="44"/>
                      <a:pt x="82" y="44"/>
                    </a:cubicBezTo>
                    <a:cubicBezTo>
                      <a:pt x="83" y="44"/>
                      <a:pt x="83" y="44"/>
                      <a:pt x="83" y="44"/>
                    </a:cubicBezTo>
                    <a:cubicBezTo>
                      <a:pt x="83" y="43"/>
                      <a:pt x="83" y="43"/>
                      <a:pt x="83" y="43"/>
                    </a:cubicBezTo>
                    <a:cubicBezTo>
                      <a:pt x="83" y="43"/>
                      <a:pt x="83" y="43"/>
                      <a:pt x="83" y="43"/>
                    </a:cubicBezTo>
                    <a:close/>
                    <a:moveTo>
                      <a:pt x="83" y="44"/>
                    </a:moveTo>
                    <a:cubicBezTo>
                      <a:pt x="83" y="44"/>
                      <a:pt x="83" y="44"/>
                      <a:pt x="83" y="44"/>
                    </a:cubicBezTo>
                    <a:cubicBezTo>
                      <a:pt x="83" y="44"/>
                      <a:pt x="83" y="44"/>
                      <a:pt x="83" y="44"/>
                    </a:cubicBezTo>
                    <a:cubicBezTo>
                      <a:pt x="84" y="43"/>
                      <a:pt x="84" y="43"/>
                      <a:pt x="84" y="43"/>
                    </a:cubicBezTo>
                    <a:cubicBezTo>
                      <a:pt x="84" y="43"/>
                      <a:pt x="84" y="43"/>
                      <a:pt x="84" y="43"/>
                    </a:cubicBezTo>
                    <a:cubicBezTo>
                      <a:pt x="83" y="43"/>
                      <a:pt x="83" y="43"/>
                      <a:pt x="83" y="43"/>
                    </a:cubicBezTo>
                    <a:cubicBezTo>
                      <a:pt x="83" y="43"/>
                      <a:pt x="83" y="43"/>
                      <a:pt x="83" y="43"/>
                    </a:cubicBezTo>
                    <a:cubicBezTo>
                      <a:pt x="83" y="43"/>
                      <a:pt x="83" y="43"/>
                      <a:pt x="83" y="43"/>
                    </a:cubicBezTo>
                    <a:cubicBezTo>
                      <a:pt x="83" y="43"/>
                      <a:pt x="83" y="43"/>
                      <a:pt x="83" y="43"/>
                    </a:cubicBezTo>
                    <a:cubicBezTo>
                      <a:pt x="83" y="44"/>
                      <a:pt x="83" y="44"/>
                      <a:pt x="83" y="44"/>
                    </a:cubicBezTo>
                    <a:close/>
                    <a:moveTo>
                      <a:pt x="82" y="42"/>
                    </a:moveTo>
                    <a:cubicBezTo>
                      <a:pt x="82" y="42"/>
                      <a:pt x="82" y="42"/>
                      <a:pt x="82" y="42"/>
                    </a:cubicBezTo>
                    <a:cubicBezTo>
                      <a:pt x="82" y="42"/>
                      <a:pt x="82" y="42"/>
                      <a:pt x="82" y="42"/>
                    </a:cubicBezTo>
                    <a:cubicBezTo>
                      <a:pt x="82" y="42"/>
                      <a:pt x="82" y="42"/>
                      <a:pt x="82" y="42"/>
                    </a:cubicBezTo>
                    <a:cubicBezTo>
                      <a:pt x="81" y="42"/>
                      <a:pt x="81" y="42"/>
                      <a:pt x="81" y="42"/>
                    </a:cubicBezTo>
                    <a:cubicBezTo>
                      <a:pt x="81" y="42"/>
                      <a:pt x="81" y="42"/>
                      <a:pt x="81" y="42"/>
                    </a:cubicBezTo>
                    <a:cubicBezTo>
                      <a:pt x="81" y="42"/>
                      <a:pt x="81" y="42"/>
                      <a:pt x="81" y="42"/>
                    </a:cubicBezTo>
                    <a:cubicBezTo>
                      <a:pt x="81" y="42"/>
                      <a:pt x="81" y="42"/>
                      <a:pt x="81" y="42"/>
                    </a:cubicBezTo>
                    <a:cubicBezTo>
                      <a:pt x="82" y="42"/>
                      <a:pt x="82" y="42"/>
                      <a:pt x="82" y="42"/>
                    </a:cubicBezTo>
                    <a:close/>
                    <a:moveTo>
                      <a:pt x="84" y="41"/>
                    </a:moveTo>
                    <a:cubicBezTo>
                      <a:pt x="84" y="41"/>
                      <a:pt x="84" y="41"/>
                      <a:pt x="84" y="41"/>
                    </a:cubicBezTo>
                    <a:cubicBezTo>
                      <a:pt x="84" y="41"/>
                      <a:pt x="84" y="41"/>
                      <a:pt x="84" y="41"/>
                    </a:cubicBezTo>
                    <a:cubicBezTo>
                      <a:pt x="84" y="41"/>
                      <a:pt x="84" y="41"/>
                      <a:pt x="84" y="41"/>
                    </a:cubicBezTo>
                    <a:cubicBezTo>
                      <a:pt x="84" y="41"/>
                      <a:pt x="84" y="41"/>
                      <a:pt x="84" y="41"/>
                    </a:cubicBezTo>
                    <a:cubicBezTo>
                      <a:pt x="84" y="41"/>
                      <a:pt x="84" y="41"/>
                      <a:pt x="84" y="41"/>
                    </a:cubicBezTo>
                    <a:cubicBezTo>
                      <a:pt x="84" y="40"/>
                      <a:pt x="84" y="40"/>
                      <a:pt x="84" y="40"/>
                    </a:cubicBezTo>
                    <a:cubicBezTo>
                      <a:pt x="83" y="40"/>
                      <a:pt x="83" y="40"/>
                      <a:pt x="83" y="40"/>
                    </a:cubicBezTo>
                    <a:cubicBezTo>
                      <a:pt x="83" y="40"/>
                      <a:pt x="83" y="40"/>
                      <a:pt x="83" y="40"/>
                    </a:cubicBezTo>
                    <a:cubicBezTo>
                      <a:pt x="83" y="41"/>
                      <a:pt x="83" y="41"/>
                      <a:pt x="83" y="41"/>
                    </a:cubicBezTo>
                    <a:cubicBezTo>
                      <a:pt x="83" y="41"/>
                      <a:pt x="83" y="41"/>
                      <a:pt x="83" y="41"/>
                    </a:cubicBezTo>
                    <a:cubicBezTo>
                      <a:pt x="83" y="40"/>
                      <a:pt x="83" y="40"/>
                      <a:pt x="83" y="40"/>
                    </a:cubicBezTo>
                    <a:cubicBezTo>
                      <a:pt x="83" y="41"/>
                      <a:pt x="83" y="41"/>
                      <a:pt x="83" y="41"/>
                    </a:cubicBezTo>
                    <a:cubicBezTo>
                      <a:pt x="83" y="41"/>
                      <a:pt x="83" y="41"/>
                      <a:pt x="83" y="41"/>
                    </a:cubicBezTo>
                    <a:cubicBezTo>
                      <a:pt x="83" y="41"/>
                      <a:pt x="83" y="41"/>
                      <a:pt x="83" y="41"/>
                    </a:cubicBezTo>
                    <a:cubicBezTo>
                      <a:pt x="83" y="41"/>
                      <a:pt x="83" y="41"/>
                      <a:pt x="83" y="41"/>
                    </a:cubicBezTo>
                    <a:cubicBezTo>
                      <a:pt x="84" y="41"/>
                      <a:pt x="84" y="41"/>
                      <a:pt x="84" y="41"/>
                    </a:cubicBezTo>
                    <a:close/>
                    <a:moveTo>
                      <a:pt x="82" y="23"/>
                    </a:moveTo>
                    <a:cubicBezTo>
                      <a:pt x="82" y="23"/>
                      <a:pt x="82" y="23"/>
                      <a:pt x="82" y="23"/>
                    </a:cubicBezTo>
                    <a:cubicBezTo>
                      <a:pt x="82" y="23"/>
                      <a:pt x="82" y="23"/>
                      <a:pt x="82" y="23"/>
                    </a:cubicBezTo>
                    <a:cubicBezTo>
                      <a:pt x="82" y="23"/>
                      <a:pt x="82" y="23"/>
                      <a:pt x="82" y="23"/>
                    </a:cubicBezTo>
                    <a:cubicBezTo>
                      <a:pt x="82" y="23"/>
                      <a:pt x="82" y="23"/>
                      <a:pt x="82" y="23"/>
                    </a:cubicBezTo>
                    <a:cubicBezTo>
                      <a:pt x="82" y="23"/>
                      <a:pt x="82" y="23"/>
                      <a:pt x="82" y="23"/>
                    </a:cubicBezTo>
                    <a:close/>
                    <a:moveTo>
                      <a:pt x="80" y="27"/>
                    </a:moveTo>
                    <a:cubicBezTo>
                      <a:pt x="80" y="27"/>
                      <a:pt x="80" y="27"/>
                      <a:pt x="80" y="27"/>
                    </a:cubicBezTo>
                    <a:cubicBezTo>
                      <a:pt x="80" y="27"/>
                      <a:pt x="80" y="27"/>
                      <a:pt x="80" y="27"/>
                    </a:cubicBezTo>
                    <a:cubicBezTo>
                      <a:pt x="80" y="27"/>
                      <a:pt x="80" y="27"/>
                      <a:pt x="80" y="27"/>
                    </a:cubicBezTo>
                    <a:cubicBezTo>
                      <a:pt x="81" y="27"/>
                      <a:pt x="81" y="27"/>
                      <a:pt x="81" y="27"/>
                    </a:cubicBezTo>
                    <a:cubicBezTo>
                      <a:pt x="81" y="26"/>
                      <a:pt x="81" y="26"/>
                      <a:pt x="81" y="26"/>
                    </a:cubicBezTo>
                    <a:cubicBezTo>
                      <a:pt x="80" y="26"/>
                      <a:pt x="80" y="26"/>
                      <a:pt x="80" y="26"/>
                    </a:cubicBezTo>
                    <a:cubicBezTo>
                      <a:pt x="80" y="26"/>
                      <a:pt x="80" y="26"/>
                      <a:pt x="80" y="26"/>
                    </a:cubicBezTo>
                    <a:cubicBezTo>
                      <a:pt x="80" y="26"/>
                      <a:pt x="80" y="26"/>
                      <a:pt x="80" y="26"/>
                    </a:cubicBezTo>
                    <a:cubicBezTo>
                      <a:pt x="80" y="27"/>
                      <a:pt x="80" y="27"/>
                      <a:pt x="80" y="27"/>
                    </a:cubicBezTo>
                    <a:cubicBezTo>
                      <a:pt x="80" y="27"/>
                      <a:pt x="80" y="27"/>
                      <a:pt x="80" y="27"/>
                    </a:cubicBezTo>
                    <a:close/>
                    <a:moveTo>
                      <a:pt x="89" y="26"/>
                    </a:moveTo>
                    <a:cubicBezTo>
                      <a:pt x="89" y="26"/>
                      <a:pt x="89" y="26"/>
                      <a:pt x="89" y="26"/>
                    </a:cubicBezTo>
                    <a:cubicBezTo>
                      <a:pt x="90" y="26"/>
                      <a:pt x="90" y="26"/>
                      <a:pt x="90" y="26"/>
                    </a:cubicBezTo>
                    <a:cubicBezTo>
                      <a:pt x="90" y="26"/>
                      <a:pt x="90" y="26"/>
                      <a:pt x="90" y="26"/>
                    </a:cubicBezTo>
                    <a:cubicBezTo>
                      <a:pt x="90" y="26"/>
                      <a:pt x="90" y="26"/>
                      <a:pt x="90" y="26"/>
                    </a:cubicBezTo>
                    <a:cubicBezTo>
                      <a:pt x="90" y="26"/>
                      <a:pt x="90" y="26"/>
                      <a:pt x="90" y="26"/>
                    </a:cubicBezTo>
                    <a:cubicBezTo>
                      <a:pt x="90" y="26"/>
                      <a:pt x="90" y="26"/>
                      <a:pt x="90" y="26"/>
                    </a:cubicBezTo>
                    <a:cubicBezTo>
                      <a:pt x="90" y="26"/>
                      <a:pt x="90" y="26"/>
                      <a:pt x="90" y="26"/>
                    </a:cubicBezTo>
                    <a:cubicBezTo>
                      <a:pt x="91" y="25"/>
                      <a:pt x="91" y="25"/>
                      <a:pt x="91" y="25"/>
                    </a:cubicBezTo>
                    <a:cubicBezTo>
                      <a:pt x="91" y="25"/>
                      <a:pt x="91" y="25"/>
                      <a:pt x="91" y="25"/>
                    </a:cubicBezTo>
                    <a:cubicBezTo>
                      <a:pt x="91" y="25"/>
                      <a:pt x="91" y="25"/>
                      <a:pt x="91" y="25"/>
                    </a:cubicBezTo>
                    <a:cubicBezTo>
                      <a:pt x="91" y="24"/>
                      <a:pt x="91" y="24"/>
                      <a:pt x="91" y="24"/>
                    </a:cubicBezTo>
                    <a:cubicBezTo>
                      <a:pt x="91" y="24"/>
                      <a:pt x="91" y="24"/>
                      <a:pt x="91" y="24"/>
                    </a:cubicBezTo>
                    <a:cubicBezTo>
                      <a:pt x="91" y="24"/>
                      <a:pt x="91" y="24"/>
                      <a:pt x="91" y="24"/>
                    </a:cubicBezTo>
                    <a:cubicBezTo>
                      <a:pt x="91" y="25"/>
                      <a:pt x="91" y="25"/>
                      <a:pt x="91" y="25"/>
                    </a:cubicBezTo>
                    <a:cubicBezTo>
                      <a:pt x="90" y="25"/>
                      <a:pt x="90" y="25"/>
                      <a:pt x="90" y="25"/>
                    </a:cubicBezTo>
                    <a:cubicBezTo>
                      <a:pt x="90" y="25"/>
                      <a:pt x="90" y="25"/>
                      <a:pt x="90" y="25"/>
                    </a:cubicBezTo>
                    <a:cubicBezTo>
                      <a:pt x="89" y="26"/>
                      <a:pt x="89" y="26"/>
                      <a:pt x="89" y="26"/>
                    </a:cubicBezTo>
                    <a:cubicBezTo>
                      <a:pt x="89" y="26"/>
                      <a:pt x="89" y="26"/>
                      <a:pt x="89" y="26"/>
                    </a:cubicBezTo>
                    <a:close/>
                    <a:moveTo>
                      <a:pt x="93" y="27"/>
                    </a:moveTo>
                    <a:cubicBezTo>
                      <a:pt x="94" y="26"/>
                      <a:pt x="94" y="26"/>
                      <a:pt x="94" y="26"/>
                    </a:cubicBezTo>
                    <a:cubicBezTo>
                      <a:pt x="94" y="26"/>
                      <a:pt x="94" y="26"/>
                      <a:pt x="94" y="26"/>
                    </a:cubicBezTo>
                    <a:cubicBezTo>
                      <a:pt x="94" y="26"/>
                      <a:pt x="94" y="26"/>
                      <a:pt x="94" y="26"/>
                    </a:cubicBezTo>
                    <a:cubicBezTo>
                      <a:pt x="93" y="26"/>
                      <a:pt x="93" y="26"/>
                      <a:pt x="93" y="26"/>
                    </a:cubicBezTo>
                    <a:cubicBezTo>
                      <a:pt x="93" y="26"/>
                      <a:pt x="93" y="26"/>
                      <a:pt x="93" y="26"/>
                    </a:cubicBezTo>
                    <a:cubicBezTo>
                      <a:pt x="93" y="27"/>
                      <a:pt x="93" y="27"/>
                      <a:pt x="93" y="27"/>
                    </a:cubicBezTo>
                    <a:close/>
                    <a:moveTo>
                      <a:pt x="94" y="27"/>
                    </a:move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lose/>
                    <a:moveTo>
                      <a:pt x="90" y="28"/>
                    </a:moveTo>
                    <a:cubicBezTo>
                      <a:pt x="91" y="28"/>
                      <a:pt x="91" y="28"/>
                      <a:pt x="91" y="28"/>
                    </a:cubicBezTo>
                    <a:cubicBezTo>
                      <a:pt x="91" y="28"/>
                      <a:pt x="91" y="28"/>
                      <a:pt x="91" y="28"/>
                    </a:cubicBezTo>
                    <a:cubicBezTo>
                      <a:pt x="90" y="28"/>
                      <a:pt x="90" y="28"/>
                      <a:pt x="90" y="28"/>
                    </a:cubicBezTo>
                    <a:cubicBezTo>
                      <a:pt x="90" y="28"/>
                      <a:pt x="90" y="28"/>
                      <a:pt x="90" y="28"/>
                    </a:cubicBezTo>
                    <a:cubicBezTo>
                      <a:pt x="90" y="28"/>
                      <a:pt x="90" y="28"/>
                      <a:pt x="90" y="28"/>
                    </a:cubicBezTo>
                    <a:cubicBezTo>
                      <a:pt x="90" y="28"/>
                      <a:pt x="90" y="28"/>
                      <a:pt x="90" y="28"/>
                    </a:cubicBezTo>
                    <a:cubicBezTo>
                      <a:pt x="90" y="28"/>
                      <a:pt x="90" y="28"/>
                      <a:pt x="90" y="28"/>
                    </a:cubicBezTo>
                    <a:close/>
                    <a:moveTo>
                      <a:pt x="92" y="29"/>
                    </a:moveTo>
                    <a:cubicBezTo>
                      <a:pt x="92" y="28"/>
                      <a:pt x="92" y="28"/>
                      <a:pt x="92" y="28"/>
                    </a:cubicBezTo>
                    <a:cubicBezTo>
                      <a:pt x="93" y="28"/>
                      <a:pt x="93" y="28"/>
                      <a:pt x="93" y="28"/>
                    </a:cubicBezTo>
                    <a:cubicBezTo>
                      <a:pt x="92" y="28"/>
                      <a:pt x="92" y="28"/>
                      <a:pt x="92" y="28"/>
                    </a:cubicBezTo>
                    <a:cubicBezTo>
                      <a:pt x="92" y="27"/>
                      <a:pt x="92" y="27"/>
                      <a:pt x="92" y="27"/>
                    </a:cubicBezTo>
                    <a:cubicBezTo>
                      <a:pt x="92" y="27"/>
                      <a:pt x="92" y="27"/>
                      <a:pt x="92" y="27"/>
                    </a:cubicBezTo>
                    <a:cubicBezTo>
                      <a:pt x="92" y="28"/>
                      <a:pt x="92" y="28"/>
                      <a:pt x="92" y="28"/>
                    </a:cubicBezTo>
                    <a:cubicBezTo>
                      <a:pt x="92" y="28"/>
                      <a:pt x="92" y="28"/>
                      <a:pt x="92" y="28"/>
                    </a:cubicBezTo>
                    <a:cubicBezTo>
                      <a:pt x="91" y="28"/>
                      <a:pt x="91" y="28"/>
                      <a:pt x="91" y="28"/>
                    </a:cubicBezTo>
                    <a:cubicBezTo>
                      <a:pt x="92" y="28"/>
                      <a:pt x="92" y="28"/>
                      <a:pt x="92" y="28"/>
                    </a:cubicBezTo>
                    <a:cubicBezTo>
                      <a:pt x="92" y="28"/>
                      <a:pt x="92" y="28"/>
                      <a:pt x="92" y="28"/>
                    </a:cubicBezTo>
                    <a:cubicBezTo>
                      <a:pt x="92" y="28"/>
                      <a:pt x="92" y="28"/>
                      <a:pt x="92" y="28"/>
                    </a:cubicBezTo>
                    <a:cubicBezTo>
                      <a:pt x="92" y="28"/>
                      <a:pt x="92" y="28"/>
                      <a:pt x="92" y="28"/>
                    </a:cubicBezTo>
                    <a:cubicBezTo>
                      <a:pt x="92" y="29"/>
                      <a:pt x="92" y="29"/>
                      <a:pt x="92" y="29"/>
                    </a:cubicBezTo>
                    <a:close/>
                    <a:moveTo>
                      <a:pt x="92" y="31"/>
                    </a:moveTo>
                    <a:cubicBezTo>
                      <a:pt x="93" y="31"/>
                      <a:pt x="93" y="31"/>
                      <a:pt x="93" y="31"/>
                    </a:cubicBezTo>
                    <a:cubicBezTo>
                      <a:pt x="93" y="31"/>
                      <a:pt x="93" y="31"/>
                      <a:pt x="93" y="31"/>
                    </a:cubicBezTo>
                    <a:cubicBezTo>
                      <a:pt x="93" y="31"/>
                      <a:pt x="93" y="31"/>
                      <a:pt x="93" y="31"/>
                    </a:cubicBezTo>
                    <a:cubicBezTo>
                      <a:pt x="94" y="31"/>
                      <a:pt x="94" y="31"/>
                      <a:pt x="94" y="31"/>
                    </a:cubicBezTo>
                    <a:cubicBezTo>
                      <a:pt x="94" y="31"/>
                      <a:pt x="94" y="31"/>
                      <a:pt x="94" y="31"/>
                    </a:cubicBezTo>
                    <a:cubicBezTo>
                      <a:pt x="94" y="31"/>
                      <a:pt x="94" y="31"/>
                      <a:pt x="94" y="31"/>
                    </a:cubicBezTo>
                    <a:cubicBezTo>
                      <a:pt x="95" y="30"/>
                      <a:pt x="95" y="30"/>
                      <a:pt x="95" y="30"/>
                    </a:cubicBezTo>
                    <a:cubicBezTo>
                      <a:pt x="95" y="30"/>
                      <a:pt x="95" y="30"/>
                      <a:pt x="95" y="30"/>
                    </a:cubicBezTo>
                    <a:cubicBezTo>
                      <a:pt x="94" y="30"/>
                      <a:pt x="94" y="30"/>
                      <a:pt x="94" y="30"/>
                    </a:cubicBezTo>
                    <a:cubicBezTo>
                      <a:pt x="95" y="30"/>
                      <a:pt x="95" y="30"/>
                      <a:pt x="95" y="30"/>
                    </a:cubicBezTo>
                    <a:cubicBezTo>
                      <a:pt x="94" y="30"/>
                      <a:pt x="94" y="30"/>
                      <a:pt x="94" y="30"/>
                    </a:cubicBezTo>
                    <a:cubicBezTo>
                      <a:pt x="94" y="30"/>
                      <a:pt x="94" y="30"/>
                      <a:pt x="94" y="30"/>
                    </a:cubicBezTo>
                    <a:cubicBezTo>
                      <a:pt x="94" y="30"/>
                      <a:pt x="94" y="30"/>
                      <a:pt x="94" y="30"/>
                    </a:cubicBezTo>
                    <a:cubicBezTo>
                      <a:pt x="94" y="30"/>
                      <a:pt x="94" y="30"/>
                      <a:pt x="94" y="30"/>
                    </a:cubicBezTo>
                    <a:cubicBezTo>
                      <a:pt x="94" y="30"/>
                      <a:pt x="94" y="30"/>
                      <a:pt x="94" y="30"/>
                    </a:cubicBezTo>
                    <a:cubicBezTo>
                      <a:pt x="94" y="30"/>
                      <a:pt x="94" y="30"/>
                      <a:pt x="94" y="30"/>
                    </a:cubicBezTo>
                    <a:cubicBezTo>
                      <a:pt x="93" y="30"/>
                      <a:pt x="93" y="30"/>
                      <a:pt x="93" y="30"/>
                    </a:cubicBezTo>
                    <a:cubicBezTo>
                      <a:pt x="93" y="30"/>
                      <a:pt x="93" y="30"/>
                      <a:pt x="93" y="30"/>
                    </a:cubicBezTo>
                    <a:cubicBezTo>
                      <a:pt x="93" y="30"/>
                      <a:pt x="93" y="30"/>
                      <a:pt x="93" y="30"/>
                    </a:cubicBezTo>
                    <a:cubicBezTo>
                      <a:pt x="93" y="30"/>
                      <a:pt x="93" y="30"/>
                      <a:pt x="93" y="30"/>
                    </a:cubicBezTo>
                    <a:cubicBezTo>
                      <a:pt x="93" y="30"/>
                      <a:pt x="93" y="30"/>
                      <a:pt x="93" y="30"/>
                    </a:cubicBezTo>
                    <a:cubicBezTo>
                      <a:pt x="92" y="30"/>
                      <a:pt x="92" y="30"/>
                      <a:pt x="92" y="30"/>
                    </a:cubicBezTo>
                    <a:cubicBezTo>
                      <a:pt x="92" y="31"/>
                      <a:pt x="92" y="31"/>
                      <a:pt x="92" y="31"/>
                    </a:cubicBezTo>
                    <a:close/>
                    <a:moveTo>
                      <a:pt x="55" y="18"/>
                    </a:moveTo>
                    <a:cubicBezTo>
                      <a:pt x="55" y="18"/>
                      <a:pt x="55" y="18"/>
                      <a:pt x="55" y="18"/>
                    </a:cubicBezTo>
                    <a:cubicBezTo>
                      <a:pt x="56" y="19"/>
                      <a:pt x="56" y="19"/>
                      <a:pt x="56" y="19"/>
                    </a:cubicBezTo>
                    <a:cubicBezTo>
                      <a:pt x="56" y="19"/>
                      <a:pt x="56" y="19"/>
                      <a:pt x="56" y="19"/>
                    </a:cubicBezTo>
                    <a:cubicBezTo>
                      <a:pt x="56" y="18"/>
                      <a:pt x="56" y="18"/>
                      <a:pt x="56" y="18"/>
                    </a:cubicBezTo>
                    <a:cubicBezTo>
                      <a:pt x="56" y="18"/>
                      <a:pt x="56" y="18"/>
                      <a:pt x="56" y="18"/>
                    </a:cubicBezTo>
                    <a:cubicBezTo>
                      <a:pt x="56" y="18"/>
                      <a:pt x="56" y="18"/>
                      <a:pt x="56" y="18"/>
                    </a:cubicBezTo>
                    <a:cubicBezTo>
                      <a:pt x="56" y="18"/>
                      <a:pt x="56" y="18"/>
                      <a:pt x="56" y="18"/>
                    </a:cubicBezTo>
                    <a:cubicBezTo>
                      <a:pt x="55" y="18"/>
                      <a:pt x="55" y="18"/>
                      <a:pt x="55" y="18"/>
                    </a:cubicBezTo>
                    <a:cubicBezTo>
                      <a:pt x="55" y="18"/>
                      <a:pt x="55" y="18"/>
                      <a:pt x="55" y="18"/>
                    </a:cubicBezTo>
                    <a:cubicBezTo>
                      <a:pt x="55" y="18"/>
                      <a:pt x="55" y="18"/>
                      <a:pt x="55" y="18"/>
                    </a:cubicBezTo>
                    <a:cubicBezTo>
                      <a:pt x="55" y="18"/>
                      <a:pt x="55" y="18"/>
                      <a:pt x="55" y="18"/>
                    </a:cubicBezTo>
                    <a:cubicBezTo>
                      <a:pt x="55" y="18"/>
                      <a:pt x="55" y="18"/>
                      <a:pt x="55" y="18"/>
                    </a:cubicBezTo>
                    <a:close/>
                    <a:moveTo>
                      <a:pt x="54" y="9"/>
                    </a:moveTo>
                    <a:cubicBezTo>
                      <a:pt x="54" y="9"/>
                      <a:pt x="54" y="9"/>
                      <a:pt x="54" y="9"/>
                    </a:cubicBezTo>
                    <a:cubicBezTo>
                      <a:pt x="54" y="9"/>
                      <a:pt x="54" y="9"/>
                      <a:pt x="54" y="9"/>
                    </a:cubicBezTo>
                    <a:cubicBezTo>
                      <a:pt x="54" y="8"/>
                      <a:pt x="54" y="8"/>
                      <a:pt x="54" y="8"/>
                    </a:cubicBezTo>
                    <a:cubicBezTo>
                      <a:pt x="55" y="8"/>
                      <a:pt x="55" y="8"/>
                      <a:pt x="55" y="8"/>
                    </a:cubicBezTo>
                    <a:cubicBezTo>
                      <a:pt x="56" y="8"/>
                      <a:pt x="56" y="8"/>
                      <a:pt x="56" y="8"/>
                    </a:cubicBezTo>
                    <a:cubicBezTo>
                      <a:pt x="56" y="9"/>
                      <a:pt x="56" y="9"/>
                      <a:pt x="56" y="9"/>
                    </a:cubicBezTo>
                    <a:cubicBezTo>
                      <a:pt x="56" y="9"/>
                      <a:pt x="56" y="9"/>
                      <a:pt x="56" y="9"/>
                    </a:cubicBezTo>
                    <a:cubicBezTo>
                      <a:pt x="55" y="9"/>
                      <a:pt x="55" y="9"/>
                      <a:pt x="55" y="9"/>
                    </a:cubicBezTo>
                    <a:cubicBezTo>
                      <a:pt x="54" y="9"/>
                      <a:pt x="54" y="9"/>
                      <a:pt x="54" y="9"/>
                    </a:cubicBezTo>
                    <a:cubicBezTo>
                      <a:pt x="54" y="9"/>
                      <a:pt x="54" y="9"/>
                      <a:pt x="54" y="9"/>
                    </a:cubicBezTo>
                    <a:close/>
                    <a:moveTo>
                      <a:pt x="67" y="3"/>
                    </a:moveTo>
                    <a:cubicBezTo>
                      <a:pt x="67" y="2"/>
                      <a:pt x="67" y="2"/>
                      <a:pt x="67" y="2"/>
                    </a:cubicBezTo>
                    <a:cubicBezTo>
                      <a:pt x="68" y="2"/>
                      <a:pt x="68" y="2"/>
                      <a:pt x="68" y="2"/>
                    </a:cubicBezTo>
                    <a:cubicBezTo>
                      <a:pt x="68" y="2"/>
                      <a:pt x="68" y="2"/>
                      <a:pt x="68" y="2"/>
                    </a:cubicBezTo>
                    <a:cubicBezTo>
                      <a:pt x="69" y="2"/>
                      <a:pt x="69" y="2"/>
                      <a:pt x="69" y="2"/>
                    </a:cubicBezTo>
                    <a:cubicBezTo>
                      <a:pt x="68" y="2"/>
                      <a:pt x="68" y="2"/>
                      <a:pt x="68" y="2"/>
                    </a:cubicBezTo>
                    <a:cubicBezTo>
                      <a:pt x="68" y="2"/>
                      <a:pt x="68" y="2"/>
                      <a:pt x="68" y="2"/>
                    </a:cubicBezTo>
                    <a:cubicBezTo>
                      <a:pt x="68" y="3"/>
                      <a:pt x="68" y="3"/>
                      <a:pt x="68" y="3"/>
                    </a:cubicBezTo>
                    <a:cubicBezTo>
                      <a:pt x="68" y="3"/>
                      <a:pt x="68" y="3"/>
                      <a:pt x="68" y="3"/>
                    </a:cubicBezTo>
                    <a:cubicBezTo>
                      <a:pt x="67" y="3"/>
                      <a:pt x="67" y="3"/>
                      <a:pt x="67" y="3"/>
                    </a:cubicBezTo>
                    <a:cubicBezTo>
                      <a:pt x="67" y="3"/>
                      <a:pt x="67" y="3"/>
                      <a:pt x="67" y="3"/>
                    </a:cubicBezTo>
                    <a:close/>
                    <a:moveTo>
                      <a:pt x="76" y="9"/>
                    </a:moveTo>
                    <a:cubicBezTo>
                      <a:pt x="77" y="8"/>
                      <a:pt x="77" y="8"/>
                      <a:pt x="77" y="8"/>
                    </a:cubicBezTo>
                    <a:cubicBezTo>
                      <a:pt x="77" y="8"/>
                      <a:pt x="77" y="8"/>
                      <a:pt x="77" y="8"/>
                    </a:cubicBezTo>
                    <a:cubicBezTo>
                      <a:pt x="77" y="7"/>
                      <a:pt x="77" y="7"/>
                      <a:pt x="77" y="7"/>
                    </a:cubicBezTo>
                    <a:cubicBezTo>
                      <a:pt x="78" y="7"/>
                      <a:pt x="78" y="7"/>
                      <a:pt x="78" y="7"/>
                    </a:cubicBezTo>
                    <a:cubicBezTo>
                      <a:pt x="79" y="6"/>
                      <a:pt x="79" y="6"/>
                      <a:pt x="79" y="6"/>
                    </a:cubicBezTo>
                    <a:cubicBezTo>
                      <a:pt x="79" y="6"/>
                      <a:pt x="79" y="6"/>
                      <a:pt x="79" y="6"/>
                    </a:cubicBezTo>
                    <a:cubicBezTo>
                      <a:pt x="79" y="6"/>
                      <a:pt x="79" y="6"/>
                      <a:pt x="79" y="6"/>
                    </a:cubicBezTo>
                    <a:cubicBezTo>
                      <a:pt x="79" y="5"/>
                      <a:pt x="79" y="5"/>
                      <a:pt x="79" y="5"/>
                    </a:cubicBezTo>
                    <a:cubicBezTo>
                      <a:pt x="79" y="5"/>
                      <a:pt x="79" y="5"/>
                      <a:pt x="79" y="5"/>
                    </a:cubicBezTo>
                    <a:cubicBezTo>
                      <a:pt x="78" y="4"/>
                      <a:pt x="78" y="4"/>
                      <a:pt x="78" y="4"/>
                    </a:cubicBezTo>
                    <a:cubicBezTo>
                      <a:pt x="78" y="3"/>
                      <a:pt x="78" y="3"/>
                      <a:pt x="78" y="3"/>
                    </a:cubicBezTo>
                    <a:cubicBezTo>
                      <a:pt x="78" y="3"/>
                      <a:pt x="78" y="3"/>
                      <a:pt x="78" y="3"/>
                    </a:cubicBezTo>
                    <a:cubicBezTo>
                      <a:pt x="78" y="3"/>
                      <a:pt x="78" y="3"/>
                      <a:pt x="78" y="3"/>
                    </a:cubicBezTo>
                    <a:cubicBezTo>
                      <a:pt x="78" y="2"/>
                      <a:pt x="78" y="2"/>
                      <a:pt x="78" y="2"/>
                    </a:cubicBezTo>
                    <a:cubicBezTo>
                      <a:pt x="78" y="2"/>
                      <a:pt x="78" y="2"/>
                      <a:pt x="78" y="2"/>
                    </a:cubicBezTo>
                    <a:cubicBezTo>
                      <a:pt x="77" y="2"/>
                      <a:pt x="77" y="2"/>
                      <a:pt x="77" y="2"/>
                    </a:cubicBezTo>
                    <a:cubicBezTo>
                      <a:pt x="76" y="2"/>
                      <a:pt x="76" y="2"/>
                      <a:pt x="76" y="2"/>
                    </a:cubicBezTo>
                    <a:cubicBezTo>
                      <a:pt x="75" y="1"/>
                      <a:pt x="75" y="1"/>
                      <a:pt x="75" y="1"/>
                    </a:cubicBezTo>
                    <a:cubicBezTo>
                      <a:pt x="75" y="0"/>
                      <a:pt x="75" y="0"/>
                      <a:pt x="75" y="0"/>
                    </a:cubicBezTo>
                    <a:cubicBezTo>
                      <a:pt x="74" y="0"/>
                      <a:pt x="74" y="0"/>
                      <a:pt x="74" y="0"/>
                    </a:cubicBezTo>
                    <a:cubicBezTo>
                      <a:pt x="73" y="0"/>
                      <a:pt x="73" y="0"/>
                      <a:pt x="73" y="0"/>
                    </a:cubicBezTo>
                    <a:cubicBezTo>
                      <a:pt x="73" y="0"/>
                      <a:pt x="73" y="0"/>
                      <a:pt x="73" y="0"/>
                    </a:cubicBezTo>
                    <a:cubicBezTo>
                      <a:pt x="73" y="0"/>
                      <a:pt x="73" y="0"/>
                      <a:pt x="73" y="0"/>
                    </a:cubicBezTo>
                    <a:cubicBezTo>
                      <a:pt x="73" y="0"/>
                      <a:pt x="73" y="0"/>
                      <a:pt x="73" y="0"/>
                    </a:cubicBezTo>
                    <a:cubicBezTo>
                      <a:pt x="73" y="0"/>
                      <a:pt x="73" y="0"/>
                      <a:pt x="73" y="0"/>
                    </a:cubicBezTo>
                    <a:cubicBezTo>
                      <a:pt x="73" y="1"/>
                      <a:pt x="73" y="1"/>
                      <a:pt x="73" y="1"/>
                    </a:cubicBezTo>
                    <a:cubicBezTo>
                      <a:pt x="72" y="1"/>
                      <a:pt x="72" y="1"/>
                      <a:pt x="72" y="1"/>
                    </a:cubicBezTo>
                    <a:cubicBezTo>
                      <a:pt x="72" y="2"/>
                      <a:pt x="72" y="2"/>
                      <a:pt x="72" y="2"/>
                    </a:cubicBezTo>
                    <a:cubicBezTo>
                      <a:pt x="72" y="3"/>
                      <a:pt x="72" y="3"/>
                      <a:pt x="72" y="3"/>
                    </a:cubicBezTo>
                    <a:cubicBezTo>
                      <a:pt x="72" y="3"/>
                      <a:pt x="72" y="3"/>
                      <a:pt x="72" y="3"/>
                    </a:cubicBezTo>
                    <a:cubicBezTo>
                      <a:pt x="72" y="5"/>
                      <a:pt x="72" y="5"/>
                      <a:pt x="72" y="5"/>
                    </a:cubicBezTo>
                    <a:cubicBezTo>
                      <a:pt x="72" y="5"/>
                      <a:pt x="72" y="5"/>
                      <a:pt x="72" y="5"/>
                    </a:cubicBezTo>
                    <a:cubicBezTo>
                      <a:pt x="72" y="5"/>
                      <a:pt x="72" y="5"/>
                      <a:pt x="72" y="5"/>
                    </a:cubicBezTo>
                    <a:cubicBezTo>
                      <a:pt x="72" y="6"/>
                      <a:pt x="72" y="6"/>
                      <a:pt x="72" y="6"/>
                    </a:cubicBezTo>
                    <a:cubicBezTo>
                      <a:pt x="72" y="7"/>
                      <a:pt x="72" y="7"/>
                      <a:pt x="72" y="7"/>
                    </a:cubicBezTo>
                    <a:cubicBezTo>
                      <a:pt x="72" y="7"/>
                      <a:pt x="72" y="7"/>
                      <a:pt x="72" y="7"/>
                    </a:cubicBezTo>
                    <a:cubicBezTo>
                      <a:pt x="72" y="8"/>
                      <a:pt x="72" y="8"/>
                      <a:pt x="72" y="8"/>
                    </a:cubicBezTo>
                    <a:cubicBezTo>
                      <a:pt x="72" y="8"/>
                      <a:pt x="72" y="8"/>
                      <a:pt x="72" y="8"/>
                    </a:cubicBezTo>
                    <a:cubicBezTo>
                      <a:pt x="72" y="8"/>
                      <a:pt x="72" y="8"/>
                      <a:pt x="72" y="8"/>
                    </a:cubicBezTo>
                    <a:cubicBezTo>
                      <a:pt x="72" y="8"/>
                      <a:pt x="72" y="8"/>
                      <a:pt x="72" y="8"/>
                    </a:cubicBezTo>
                    <a:cubicBezTo>
                      <a:pt x="73" y="7"/>
                      <a:pt x="73" y="7"/>
                      <a:pt x="73" y="7"/>
                    </a:cubicBezTo>
                    <a:cubicBezTo>
                      <a:pt x="73" y="7"/>
                      <a:pt x="73" y="7"/>
                      <a:pt x="73" y="7"/>
                    </a:cubicBezTo>
                    <a:cubicBezTo>
                      <a:pt x="73" y="8"/>
                      <a:pt x="73" y="8"/>
                      <a:pt x="73" y="8"/>
                    </a:cubicBezTo>
                    <a:cubicBezTo>
                      <a:pt x="74" y="8"/>
                      <a:pt x="74" y="8"/>
                      <a:pt x="74" y="8"/>
                    </a:cubicBezTo>
                    <a:cubicBezTo>
                      <a:pt x="74" y="8"/>
                      <a:pt x="74" y="8"/>
                      <a:pt x="74" y="8"/>
                    </a:cubicBezTo>
                    <a:cubicBezTo>
                      <a:pt x="74" y="8"/>
                      <a:pt x="74" y="8"/>
                      <a:pt x="74" y="8"/>
                    </a:cubicBezTo>
                    <a:cubicBezTo>
                      <a:pt x="75" y="8"/>
                      <a:pt x="75" y="8"/>
                      <a:pt x="75" y="8"/>
                    </a:cubicBezTo>
                    <a:cubicBezTo>
                      <a:pt x="75" y="8"/>
                      <a:pt x="75" y="8"/>
                      <a:pt x="75" y="8"/>
                    </a:cubicBezTo>
                    <a:cubicBezTo>
                      <a:pt x="76" y="9"/>
                      <a:pt x="76" y="9"/>
                      <a:pt x="76" y="9"/>
                    </a:cubicBezTo>
                    <a:cubicBezTo>
                      <a:pt x="76" y="9"/>
                      <a:pt x="76" y="9"/>
                      <a:pt x="76" y="9"/>
                    </a:cubicBezTo>
                    <a:close/>
                    <a:moveTo>
                      <a:pt x="74" y="11"/>
                    </a:moveTo>
                    <a:cubicBezTo>
                      <a:pt x="74" y="12"/>
                      <a:pt x="74" y="12"/>
                      <a:pt x="74" y="12"/>
                    </a:cubicBezTo>
                    <a:cubicBezTo>
                      <a:pt x="75" y="12"/>
                      <a:pt x="75" y="12"/>
                      <a:pt x="75" y="12"/>
                    </a:cubicBezTo>
                    <a:cubicBezTo>
                      <a:pt x="75" y="12"/>
                      <a:pt x="75" y="12"/>
                      <a:pt x="75" y="12"/>
                    </a:cubicBezTo>
                    <a:cubicBezTo>
                      <a:pt x="76" y="12"/>
                      <a:pt x="76" y="12"/>
                      <a:pt x="76" y="12"/>
                    </a:cubicBezTo>
                    <a:cubicBezTo>
                      <a:pt x="76" y="11"/>
                      <a:pt x="76" y="11"/>
                      <a:pt x="76" y="11"/>
                    </a:cubicBezTo>
                    <a:cubicBezTo>
                      <a:pt x="76" y="11"/>
                      <a:pt x="76" y="11"/>
                      <a:pt x="76" y="11"/>
                    </a:cubicBezTo>
                    <a:cubicBezTo>
                      <a:pt x="77" y="10"/>
                      <a:pt x="77" y="10"/>
                      <a:pt x="77" y="10"/>
                    </a:cubicBezTo>
                    <a:cubicBezTo>
                      <a:pt x="77" y="10"/>
                      <a:pt x="77" y="10"/>
                      <a:pt x="77" y="10"/>
                    </a:cubicBezTo>
                    <a:cubicBezTo>
                      <a:pt x="77" y="9"/>
                      <a:pt x="77" y="9"/>
                      <a:pt x="77" y="9"/>
                    </a:cubicBezTo>
                    <a:cubicBezTo>
                      <a:pt x="76" y="9"/>
                      <a:pt x="76" y="9"/>
                      <a:pt x="76" y="9"/>
                    </a:cubicBezTo>
                    <a:cubicBezTo>
                      <a:pt x="75" y="9"/>
                      <a:pt x="75" y="9"/>
                      <a:pt x="75" y="9"/>
                    </a:cubicBezTo>
                    <a:cubicBezTo>
                      <a:pt x="74" y="9"/>
                      <a:pt x="74" y="9"/>
                      <a:pt x="74" y="9"/>
                    </a:cubicBezTo>
                    <a:cubicBezTo>
                      <a:pt x="74" y="9"/>
                      <a:pt x="74" y="9"/>
                      <a:pt x="74" y="9"/>
                    </a:cubicBezTo>
                    <a:cubicBezTo>
                      <a:pt x="74" y="9"/>
                      <a:pt x="74" y="9"/>
                      <a:pt x="74" y="9"/>
                    </a:cubicBezTo>
                    <a:cubicBezTo>
                      <a:pt x="73" y="9"/>
                      <a:pt x="73" y="9"/>
                      <a:pt x="73" y="9"/>
                    </a:cubicBezTo>
                    <a:cubicBezTo>
                      <a:pt x="73" y="9"/>
                      <a:pt x="73" y="9"/>
                      <a:pt x="73" y="9"/>
                    </a:cubicBezTo>
                    <a:cubicBezTo>
                      <a:pt x="73" y="9"/>
                      <a:pt x="73" y="9"/>
                      <a:pt x="73" y="9"/>
                    </a:cubicBezTo>
                    <a:cubicBezTo>
                      <a:pt x="72" y="9"/>
                      <a:pt x="72" y="9"/>
                      <a:pt x="72" y="9"/>
                    </a:cubicBezTo>
                    <a:cubicBezTo>
                      <a:pt x="73" y="10"/>
                      <a:pt x="73" y="10"/>
                      <a:pt x="73" y="10"/>
                    </a:cubicBezTo>
                    <a:cubicBezTo>
                      <a:pt x="73" y="10"/>
                      <a:pt x="73" y="10"/>
                      <a:pt x="73" y="10"/>
                    </a:cubicBezTo>
                    <a:cubicBezTo>
                      <a:pt x="73" y="10"/>
                      <a:pt x="73" y="10"/>
                      <a:pt x="73" y="10"/>
                    </a:cubicBezTo>
                    <a:cubicBezTo>
                      <a:pt x="74" y="10"/>
                      <a:pt x="74" y="10"/>
                      <a:pt x="74" y="10"/>
                    </a:cubicBezTo>
                    <a:cubicBezTo>
                      <a:pt x="74" y="11"/>
                      <a:pt x="74" y="11"/>
                      <a:pt x="74" y="11"/>
                    </a:cubicBezTo>
                    <a:cubicBezTo>
                      <a:pt x="75" y="11"/>
                      <a:pt x="75" y="11"/>
                      <a:pt x="75" y="11"/>
                    </a:cubicBezTo>
                    <a:cubicBezTo>
                      <a:pt x="75" y="11"/>
                      <a:pt x="75" y="11"/>
                      <a:pt x="75" y="11"/>
                    </a:cubicBezTo>
                    <a:cubicBezTo>
                      <a:pt x="76" y="11"/>
                      <a:pt x="76" y="11"/>
                      <a:pt x="76" y="11"/>
                    </a:cubicBezTo>
                    <a:cubicBezTo>
                      <a:pt x="75" y="11"/>
                      <a:pt x="75" y="11"/>
                      <a:pt x="75" y="11"/>
                    </a:cubicBezTo>
                    <a:cubicBezTo>
                      <a:pt x="75" y="11"/>
                      <a:pt x="75" y="11"/>
                      <a:pt x="75" y="11"/>
                    </a:cubicBezTo>
                    <a:cubicBezTo>
                      <a:pt x="74" y="11"/>
                      <a:pt x="74" y="11"/>
                      <a:pt x="74" y="11"/>
                    </a:cubicBezTo>
                    <a:close/>
                    <a:moveTo>
                      <a:pt x="89" y="13"/>
                    </a:moveTo>
                    <a:cubicBezTo>
                      <a:pt x="89" y="13"/>
                      <a:pt x="89" y="13"/>
                      <a:pt x="89" y="13"/>
                    </a:cubicBezTo>
                    <a:cubicBezTo>
                      <a:pt x="88" y="14"/>
                      <a:pt x="88" y="14"/>
                      <a:pt x="88" y="14"/>
                    </a:cubicBezTo>
                    <a:cubicBezTo>
                      <a:pt x="87" y="14"/>
                      <a:pt x="87" y="14"/>
                      <a:pt x="87" y="14"/>
                    </a:cubicBezTo>
                    <a:cubicBezTo>
                      <a:pt x="87" y="14"/>
                      <a:pt x="87" y="14"/>
                      <a:pt x="87" y="14"/>
                    </a:cubicBezTo>
                    <a:cubicBezTo>
                      <a:pt x="87" y="15"/>
                      <a:pt x="87" y="15"/>
                      <a:pt x="87" y="15"/>
                    </a:cubicBezTo>
                    <a:cubicBezTo>
                      <a:pt x="86" y="15"/>
                      <a:pt x="86" y="15"/>
                      <a:pt x="86" y="15"/>
                    </a:cubicBezTo>
                    <a:cubicBezTo>
                      <a:pt x="86" y="14"/>
                      <a:pt x="86" y="14"/>
                      <a:pt x="86" y="14"/>
                    </a:cubicBezTo>
                    <a:cubicBezTo>
                      <a:pt x="85" y="14"/>
                      <a:pt x="85" y="14"/>
                      <a:pt x="85" y="14"/>
                    </a:cubicBezTo>
                    <a:cubicBezTo>
                      <a:pt x="85" y="14"/>
                      <a:pt x="85" y="14"/>
                      <a:pt x="85" y="14"/>
                    </a:cubicBezTo>
                    <a:cubicBezTo>
                      <a:pt x="85" y="14"/>
                      <a:pt x="85" y="14"/>
                      <a:pt x="85" y="14"/>
                    </a:cubicBezTo>
                    <a:cubicBezTo>
                      <a:pt x="84" y="14"/>
                      <a:pt x="84" y="14"/>
                      <a:pt x="84" y="14"/>
                    </a:cubicBezTo>
                    <a:cubicBezTo>
                      <a:pt x="83" y="14"/>
                      <a:pt x="83" y="14"/>
                      <a:pt x="83" y="14"/>
                    </a:cubicBezTo>
                    <a:cubicBezTo>
                      <a:pt x="83" y="14"/>
                      <a:pt x="83" y="14"/>
                      <a:pt x="83" y="14"/>
                    </a:cubicBezTo>
                    <a:cubicBezTo>
                      <a:pt x="83" y="14"/>
                      <a:pt x="83" y="14"/>
                      <a:pt x="83" y="14"/>
                    </a:cubicBezTo>
                    <a:cubicBezTo>
                      <a:pt x="82" y="14"/>
                      <a:pt x="82" y="14"/>
                      <a:pt x="82" y="14"/>
                    </a:cubicBezTo>
                    <a:cubicBezTo>
                      <a:pt x="81" y="14"/>
                      <a:pt x="81" y="14"/>
                      <a:pt x="81" y="14"/>
                    </a:cubicBezTo>
                    <a:cubicBezTo>
                      <a:pt x="81" y="14"/>
                      <a:pt x="81" y="14"/>
                      <a:pt x="81" y="14"/>
                    </a:cubicBezTo>
                    <a:cubicBezTo>
                      <a:pt x="81" y="14"/>
                      <a:pt x="81" y="14"/>
                      <a:pt x="81" y="14"/>
                    </a:cubicBezTo>
                    <a:cubicBezTo>
                      <a:pt x="80" y="14"/>
                      <a:pt x="80" y="14"/>
                      <a:pt x="80" y="14"/>
                    </a:cubicBezTo>
                    <a:cubicBezTo>
                      <a:pt x="80" y="13"/>
                      <a:pt x="80" y="13"/>
                      <a:pt x="80" y="13"/>
                    </a:cubicBezTo>
                    <a:cubicBezTo>
                      <a:pt x="80" y="12"/>
                      <a:pt x="80" y="12"/>
                      <a:pt x="80" y="12"/>
                    </a:cubicBezTo>
                    <a:cubicBezTo>
                      <a:pt x="79" y="12"/>
                      <a:pt x="79" y="12"/>
                      <a:pt x="79" y="12"/>
                    </a:cubicBezTo>
                    <a:cubicBezTo>
                      <a:pt x="79" y="12"/>
                      <a:pt x="79" y="12"/>
                      <a:pt x="79" y="12"/>
                    </a:cubicBezTo>
                    <a:cubicBezTo>
                      <a:pt x="79" y="12"/>
                      <a:pt x="79" y="12"/>
                      <a:pt x="79" y="12"/>
                    </a:cubicBezTo>
                    <a:cubicBezTo>
                      <a:pt x="78" y="12"/>
                      <a:pt x="78" y="12"/>
                      <a:pt x="78" y="12"/>
                    </a:cubicBezTo>
                    <a:cubicBezTo>
                      <a:pt x="78" y="12"/>
                      <a:pt x="78" y="12"/>
                      <a:pt x="78" y="12"/>
                    </a:cubicBezTo>
                    <a:cubicBezTo>
                      <a:pt x="78" y="12"/>
                      <a:pt x="78" y="12"/>
                      <a:pt x="78" y="12"/>
                    </a:cubicBezTo>
                    <a:cubicBezTo>
                      <a:pt x="78" y="12"/>
                      <a:pt x="78" y="12"/>
                      <a:pt x="78" y="12"/>
                    </a:cubicBezTo>
                    <a:cubicBezTo>
                      <a:pt x="78" y="12"/>
                      <a:pt x="78" y="12"/>
                      <a:pt x="78" y="12"/>
                    </a:cubicBezTo>
                    <a:cubicBezTo>
                      <a:pt x="78" y="12"/>
                      <a:pt x="78" y="12"/>
                      <a:pt x="78" y="12"/>
                    </a:cubicBezTo>
                    <a:cubicBezTo>
                      <a:pt x="77" y="12"/>
                      <a:pt x="77" y="12"/>
                      <a:pt x="77" y="12"/>
                    </a:cubicBezTo>
                    <a:cubicBezTo>
                      <a:pt x="77" y="12"/>
                      <a:pt x="77" y="12"/>
                      <a:pt x="77" y="12"/>
                    </a:cubicBezTo>
                    <a:cubicBezTo>
                      <a:pt x="78" y="11"/>
                      <a:pt x="78" y="11"/>
                      <a:pt x="78" y="11"/>
                    </a:cubicBezTo>
                    <a:cubicBezTo>
                      <a:pt x="78" y="11"/>
                      <a:pt x="78" y="11"/>
                      <a:pt x="78" y="11"/>
                    </a:cubicBezTo>
                    <a:cubicBezTo>
                      <a:pt x="78" y="10"/>
                      <a:pt x="78" y="10"/>
                      <a:pt x="78" y="10"/>
                    </a:cubicBezTo>
                    <a:cubicBezTo>
                      <a:pt x="78" y="10"/>
                      <a:pt x="78" y="10"/>
                      <a:pt x="78" y="10"/>
                    </a:cubicBezTo>
                    <a:cubicBezTo>
                      <a:pt x="78" y="10"/>
                      <a:pt x="78" y="10"/>
                      <a:pt x="78" y="10"/>
                    </a:cubicBezTo>
                    <a:cubicBezTo>
                      <a:pt x="78" y="9"/>
                      <a:pt x="78" y="9"/>
                      <a:pt x="78" y="9"/>
                    </a:cubicBezTo>
                    <a:cubicBezTo>
                      <a:pt x="78" y="9"/>
                      <a:pt x="78" y="9"/>
                      <a:pt x="78" y="9"/>
                    </a:cubicBezTo>
                    <a:cubicBezTo>
                      <a:pt x="77" y="9"/>
                      <a:pt x="77" y="9"/>
                      <a:pt x="77" y="9"/>
                    </a:cubicBezTo>
                    <a:cubicBezTo>
                      <a:pt x="77" y="9"/>
                      <a:pt x="77" y="9"/>
                      <a:pt x="77" y="9"/>
                    </a:cubicBezTo>
                    <a:cubicBezTo>
                      <a:pt x="77" y="8"/>
                      <a:pt x="77" y="8"/>
                      <a:pt x="77" y="8"/>
                    </a:cubicBezTo>
                    <a:cubicBezTo>
                      <a:pt x="78" y="8"/>
                      <a:pt x="78" y="8"/>
                      <a:pt x="78" y="8"/>
                    </a:cubicBezTo>
                    <a:cubicBezTo>
                      <a:pt x="78" y="8"/>
                      <a:pt x="78" y="8"/>
                      <a:pt x="78" y="8"/>
                    </a:cubicBezTo>
                    <a:cubicBezTo>
                      <a:pt x="78" y="7"/>
                      <a:pt x="78" y="7"/>
                      <a:pt x="78" y="7"/>
                    </a:cubicBezTo>
                    <a:cubicBezTo>
                      <a:pt x="79" y="7"/>
                      <a:pt x="79" y="7"/>
                      <a:pt x="79" y="7"/>
                    </a:cubicBezTo>
                    <a:cubicBezTo>
                      <a:pt x="79" y="7"/>
                      <a:pt x="79" y="7"/>
                      <a:pt x="79" y="7"/>
                    </a:cubicBezTo>
                    <a:cubicBezTo>
                      <a:pt x="80" y="6"/>
                      <a:pt x="80" y="6"/>
                      <a:pt x="80" y="6"/>
                    </a:cubicBezTo>
                    <a:cubicBezTo>
                      <a:pt x="80" y="6"/>
                      <a:pt x="80" y="6"/>
                      <a:pt x="80" y="6"/>
                    </a:cubicBezTo>
                    <a:cubicBezTo>
                      <a:pt x="80" y="6"/>
                      <a:pt x="80" y="6"/>
                      <a:pt x="80" y="6"/>
                    </a:cubicBezTo>
                    <a:cubicBezTo>
                      <a:pt x="81" y="6"/>
                      <a:pt x="81" y="6"/>
                      <a:pt x="81" y="6"/>
                    </a:cubicBezTo>
                    <a:cubicBezTo>
                      <a:pt x="82" y="6"/>
                      <a:pt x="82" y="6"/>
                      <a:pt x="82" y="6"/>
                    </a:cubicBezTo>
                    <a:cubicBezTo>
                      <a:pt x="82" y="7"/>
                      <a:pt x="82" y="7"/>
                      <a:pt x="82" y="7"/>
                    </a:cubicBezTo>
                    <a:cubicBezTo>
                      <a:pt x="82" y="8"/>
                      <a:pt x="82" y="8"/>
                      <a:pt x="82" y="8"/>
                    </a:cubicBezTo>
                    <a:cubicBezTo>
                      <a:pt x="82" y="8"/>
                      <a:pt x="82" y="8"/>
                      <a:pt x="82" y="8"/>
                    </a:cubicBezTo>
                    <a:cubicBezTo>
                      <a:pt x="82" y="8"/>
                      <a:pt x="82" y="8"/>
                      <a:pt x="82" y="8"/>
                    </a:cubicBezTo>
                    <a:cubicBezTo>
                      <a:pt x="82" y="9"/>
                      <a:pt x="82" y="9"/>
                      <a:pt x="82" y="9"/>
                    </a:cubicBezTo>
                    <a:cubicBezTo>
                      <a:pt x="82" y="9"/>
                      <a:pt x="82" y="9"/>
                      <a:pt x="82" y="9"/>
                    </a:cubicBezTo>
                    <a:cubicBezTo>
                      <a:pt x="82" y="9"/>
                      <a:pt x="82" y="9"/>
                      <a:pt x="82" y="9"/>
                    </a:cubicBezTo>
                    <a:cubicBezTo>
                      <a:pt x="82" y="9"/>
                      <a:pt x="82" y="9"/>
                      <a:pt x="82" y="9"/>
                    </a:cubicBezTo>
                    <a:cubicBezTo>
                      <a:pt x="83" y="9"/>
                      <a:pt x="83" y="9"/>
                      <a:pt x="83" y="9"/>
                    </a:cubicBezTo>
                    <a:cubicBezTo>
                      <a:pt x="83" y="8"/>
                      <a:pt x="83" y="8"/>
                      <a:pt x="83" y="8"/>
                    </a:cubicBezTo>
                    <a:cubicBezTo>
                      <a:pt x="83" y="8"/>
                      <a:pt x="83" y="8"/>
                      <a:pt x="83" y="8"/>
                    </a:cubicBezTo>
                    <a:cubicBezTo>
                      <a:pt x="83" y="8"/>
                      <a:pt x="83" y="8"/>
                      <a:pt x="83" y="8"/>
                    </a:cubicBezTo>
                    <a:cubicBezTo>
                      <a:pt x="83" y="7"/>
                      <a:pt x="83" y="7"/>
                      <a:pt x="83" y="7"/>
                    </a:cubicBezTo>
                    <a:cubicBezTo>
                      <a:pt x="82" y="7"/>
                      <a:pt x="82" y="7"/>
                      <a:pt x="82" y="7"/>
                    </a:cubicBezTo>
                    <a:cubicBezTo>
                      <a:pt x="82" y="6"/>
                      <a:pt x="82" y="6"/>
                      <a:pt x="82" y="6"/>
                    </a:cubicBezTo>
                    <a:cubicBezTo>
                      <a:pt x="82" y="6"/>
                      <a:pt x="82" y="6"/>
                      <a:pt x="82" y="6"/>
                    </a:cubicBezTo>
                    <a:cubicBezTo>
                      <a:pt x="83" y="6"/>
                      <a:pt x="83" y="6"/>
                      <a:pt x="83" y="6"/>
                    </a:cubicBezTo>
                    <a:cubicBezTo>
                      <a:pt x="84" y="6"/>
                      <a:pt x="84" y="6"/>
                      <a:pt x="84" y="6"/>
                    </a:cubicBezTo>
                    <a:cubicBezTo>
                      <a:pt x="85" y="7"/>
                      <a:pt x="85" y="7"/>
                      <a:pt x="85" y="7"/>
                    </a:cubicBezTo>
                    <a:cubicBezTo>
                      <a:pt x="85" y="7"/>
                      <a:pt x="85" y="7"/>
                      <a:pt x="85" y="7"/>
                    </a:cubicBezTo>
                    <a:cubicBezTo>
                      <a:pt x="86" y="7"/>
                      <a:pt x="86" y="7"/>
                      <a:pt x="86" y="7"/>
                    </a:cubicBezTo>
                    <a:cubicBezTo>
                      <a:pt x="86" y="8"/>
                      <a:pt x="86" y="8"/>
                      <a:pt x="86" y="8"/>
                    </a:cubicBezTo>
                    <a:cubicBezTo>
                      <a:pt x="86" y="8"/>
                      <a:pt x="86" y="8"/>
                      <a:pt x="86" y="8"/>
                    </a:cubicBezTo>
                    <a:cubicBezTo>
                      <a:pt x="86" y="9"/>
                      <a:pt x="86" y="9"/>
                      <a:pt x="86" y="9"/>
                    </a:cubicBezTo>
                    <a:cubicBezTo>
                      <a:pt x="86" y="9"/>
                      <a:pt x="86" y="9"/>
                      <a:pt x="86" y="9"/>
                    </a:cubicBezTo>
                    <a:cubicBezTo>
                      <a:pt x="87" y="10"/>
                      <a:pt x="87" y="10"/>
                      <a:pt x="87" y="10"/>
                    </a:cubicBezTo>
                    <a:cubicBezTo>
                      <a:pt x="87" y="10"/>
                      <a:pt x="87" y="10"/>
                      <a:pt x="87" y="10"/>
                    </a:cubicBezTo>
                    <a:cubicBezTo>
                      <a:pt x="87" y="11"/>
                      <a:pt x="87" y="11"/>
                      <a:pt x="87" y="11"/>
                    </a:cubicBezTo>
                    <a:cubicBezTo>
                      <a:pt x="87" y="11"/>
                      <a:pt x="87" y="11"/>
                      <a:pt x="87" y="11"/>
                    </a:cubicBezTo>
                    <a:cubicBezTo>
                      <a:pt x="86" y="11"/>
                      <a:pt x="86" y="11"/>
                      <a:pt x="86" y="11"/>
                    </a:cubicBezTo>
                    <a:cubicBezTo>
                      <a:pt x="86" y="11"/>
                      <a:pt x="86" y="11"/>
                      <a:pt x="86" y="11"/>
                    </a:cubicBezTo>
                    <a:cubicBezTo>
                      <a:pt x="86" y="11"/>
                      <a:pt x="86" y="11"/>
                      <a:pt x="86" y="11"/>
                    </a:cubicBezTo>
                    <a:cubicBezTo>
                      <a:pt x="87" y="11"/>
                      <a:pt x="87" y="11"/>
                      <a:pt x="87" y="11"/>
                    </a:cubicBezTo>
                    <a:cubicBezTo>
                      <a:pt x="87" y="11"/>
                      <a:pt x="87" y="11"/>
                      <a:pt x="87" y="11"/>
                    </a:cubicBezTo>
                    <a:cubicBezTo>
                      <a:pt x="88" y="12"/>
                      <a:pt x="88" y="12"/>
                      <a:pt x="88" y="12"/>
                    </a:cubicBezTo>
                    <a:cubicBezTo>
                      <a:pt x="88" y="12"/>
                      <a:pt x="88" y="12"/>
                      <a:pt x="88" y="12"/>
                    </a:cubicBezTo>
                    <a:cubicBezTo>
                      <a:pt x="89" y="13"/>
                      <a:pt x="89" y="13"/>
                      <a:pt x="89" y="13"/>
                    </a:cubicBezTo>
                    <a:close/>
                    <a:moveTo>
                      <a:pt x="165" y="1"/>
                    </a:moveTo>
                    <a:cubicBezTo>
                      <a:pt x="165" y="0"/>
                      <a:pt x="165" y="0"/>
                      <a:pt x="165" y="0"/>
                    </a:cubicBezTo>
                    <a:cubicBezTo>
                      <a:pt x="166" y="0"/>
                      <a:pt x="166" y="0"/>
                      <a:pt x="166" y="0"/>
                    </a:cubicBezTo>
                    <a:cubicBezTo>
                      <a:pt x="166" y="0"/>
                      <a:pt x="166" y="0"/>
                      <a:pt x="166" y="0"/>
                    </a:cubicBezTo>
                    <a:cubicBezTo>
                      <a:pt x="166" y="0"/>
                      <a:pt x="166" y="0"/>
                      <a:pt x="166" y="0"/>
                    </a:cubicBezTo>
                    <a:cubicBezTo>
                      <a:pt x="166" y="0"/>
                      <a:pt x="166" y="0"/>
                      <a:pt x="166" y="0"/>
                    </a:cubicBezTo>
                    <a:cubicBezTo>
                      <a:pt x="166" y="0"/>
                      <a:pt x="166" y="0"/>
                      <a:pt x="166" y="0"/>
                    </a:cubicBezTo>
                    <a:cubicBezTo>
                      <a:pt x="166" y="1"/>
                      <a:pt x="166" y="1"/>
                      <a:pt x="166" y="1"/>
                    </a:cubicBezTo>
                    <a:cubicBezTo>
                      <a:pt x="165" y="1"/>
                      <a:pt x="165" y="1"/>
                      <a:pt x="165" y="1"/>
                    </a:cubicBezTo>
                    <a:close/>
                    <a:moveTo>
                      <a:pt x="170" y="8"/>
                    </a:moveTo>
                    <a:cubicBezTo>
                      <a:pt x="170" y="9"/>
                      <a:pt x="170" y="9"/>
                      <a:pt x="170" y="9"/>
                    </a:cubicBezTo>
                    <a:cubicBezTo>
                      <a:pt x="170" y="10"/>
                      <a:pt x="170" y="10"/>
                      <a:pt x="170" y="10"/>
                    </a:cubicBezTo>
                    <a:cubicBezTo>
                      <a:pt x="171" y="10"/>
                      <a:pt x="171" y="10"/>
                      <a:pt x="171" y="10"/>
                    </a:cubicBezTo>
                    <a:cubicBezTo>
                      <a:pt x="172" y="11"/>
                      <a:pt x="172" y="11"/>
                      <a:pt x="172" y="11"/>
                    </a:cubicBezTo>
                    <a:cubicBezTo>
                      <a:pt x="173" y="11"/>
                      <a:pt x="173" y="11"/>
                      <a:pt x="173" y="11"/>
                    </a:cubicBezTo>
                    <a:cubicBezTo>
                      <a:pt x="174" y="11"/>
                      <a:pt x="174" y="11"/>
                      <a:pt x="174" y="11"/>
                    </a:cubicBezTo>
                    <a:cubicBezTo>
                      <a:pt x="175" y="11"/>
                      <a:pt x="175" y="11"/>
                      <a:pt x="175" y="11"/>
                    </a:cubicBezTo>
                    <a:cubicBezTo>
                      <a:pt x="175" y="11"/>
                      <a:pt x="175" y="11"/>
                      <a:pt x="175" y="11"/>
                    </a:cubicBezTo>
                    <a:cubicBezTo>
                      <a:pt x="176" y="11"/>
                      <a:pt x="176" y="11"/>
                      <a:pt x="176" y="11"/>
                    </a:cubicBezTo>
                    <a:cubicBezTo>
                      <a:pt x="176" y="11"/>
                      <a:pt x="176" y="11"/>
                      <a:pt x="176" y="11"/>
                    </a:cubicBezTo>
                    <a:cubicBezTo>
                      <a:pt x="177" y="11"/>
                      <a:pt x="177" y="11"/>
                      <a:pt x="177" y="11"/>
                    </a:cubicBezTo>
                    <a:cubicBezTo>
                      <a:pt x="177" y="10"/>
                      <a:pt x="177" y="10"/>
                      <a:pt x="177" y="10"/>
                    </a:cubicBezTo>
                    <a:cubicBezTo>
                      <a:pt x="177" y="10"/>
                      <a:pt x="177" y="10"/>
                      <a:pt x="177" y="10"/>
                    </a:cubicBezTo>
                    <a:cubicBezTo>
                      <a:pt x="177" y="9"/>
                      <a:pt x="177" y="9"/>
                      <a:pt x="177" y="9"/>
                    </a:cubicBezTo>
                    <a:cubicBezTo>
                      <a:pt x="177" y="9"/>
                      <a:pt x="177" y="9"/>
                      <a:pt x="177" y="9"/>
                    </a:cubicBezTo>
                    <a:cubicBezTo>
                      <a:pt x="177" y="9"/>
                      <a:pt x="177" y="9"/>
                      <a:pt x="177" y="9"/>
                    </a:cubicBezTo>
                    <a:cubicBezTo>
                      <a:pt x="177" y="9"/>
                      <a:pt x="177" y="9"/>
                      <a:pt x="177" y="9"/>
                    </a:cubicBezTo>
                    <a:cubicBezTo>
                      <a:pt x="177" y="8"/>
                      <a:pt x="177" y="8"/>
                      <a:pt x="177" y="8"/>
                    </a:cubicBezTo>
                    <a:cubicBezTo>
                      <a:pt x="176" y="8"/>
                      <a:pt x="176" y="8"/>
                      <a:pt x="176" y="8"/>
                    </a:cubicBezTo>
                    <a:cubicBezTo>
                      <a:pt x="176" y="8"/>
                      <a:pt x="176" y="8"/>
                      <a:pt x="176" y="8"/>
                    </a:cubicBezTo>
                    <a:cubicBezTo>
                      <a:pt x="175" y="8"/>
                      <a:pt x="175" y="8"/>
                      <a:pt x="175" y="8"/>
                    </a:cubicBezTo>
                    <a:cubicBezTo>
                      <a:pt x="174" y="8"/>
                      <a:pt x="174" y="8"/>
                      <a:pt x="174" y="8"/>
                    </a:cubicBezTo>
                    <a:cubicBezTo>
                      <a:pt x="174" y="9"/>
                      <a:pt x="174" y="9"/>
                      <a:pt x="174" y="9"/>
                    </a:cubicBezTo>
                    <a:cubicBezTo>
                      <a:pt x="173" y="9"/>
                      <a:pt x="173" y="9"/>
                      <a:pt x="173" y="9"/>
                    </a:cubicBezTo>
                    <a:cubicBezTo>
                      <a:pt x="173" y="9"/>
                      <a:pt x="173" y="9"/>
                      <a:pt x="173" y="9"/>
                    </a:cubicBezTo>
                    <a:cubicBezTo>
                      <a:pt x="173" y="8"/>
                      <a:pt x="173" y="8"/>
                      <a:pt x="173" y="8"/>
                    </a:cubicBezTo>
                    <a:cubicBezTo>
                      <a:pt x="173" y="8"/>
                      <a:pt x="173" y="8"/>
                      <a:pt x="173" y="8"/>
                    </a:cubicBezTo>
                    <a:cubicBezTo>
                      <a:pt x="172" y="8"/>
                      <a:pt x="172" y="8"/>
                      <a:pt x="172" y="8"/>
                    </a:cubicBezTo>
                    <a:cubicBezTo>
                      <a:pt x="172" y="8"/>
                      <a:pt x="172" y="8"/>
                      <a:pt x="172" y="8"/>
                    </a:cubicBezTo>
                    <a:cubicBezTo>
                      <a:pt x="171" y="8"/>
                      <a:pt x="171" y="8"/>
                      <a:pt x="171" y="8"/>
                    </a:cubicBezTo>
                    <a:cubicBezTo>
                      <a:pt x="171" y="9"/>
                      <a:pt x="171" y="9"/>
                      <a:pt x="171" y="9"/>
                    </a:cubicBezTo>
                    <a:cubicBezTo>
                      <a:pt x="171" y="9"/>
                      <a:pt x="171" y="9"/>
                      <a:pt x="171" y="9"/>
                    </a:cubicBezTo>
                    <a:cubicBezTo>
                      <a:pt x="170" y="9"/>
                      <a:pt x="170" y="9"/>
                      <a:pt x="170" y="9"/>
                    </a:cubicBezTo>
                    <a:cubicBezTo>
                      <a:pt x="170" y="9"/>
                      <a:pt x="170" y="9"/>
                      <a:pt x="170" y="9"/>
                    </a:cubicBezTo>
                    <a:cubicBezTo>
                      <a:pt x="170" y="8"/>
                      <a:pt x="170" y="8"/>
                      <a:pt x="170" y="8"/>
                    </a:cubicBezTo>
                    <a:cubicBezTo>
                      <a:pt x="170" y="8"/>
                      <a:pt x="170" y="8"/>
                      <a:pt x="170" y="8"/>
                    </a:cubicBezTo>
                    <a:close/>
                    <a:moveTo>
                      <a:pt x="153" y="15"/>
                    </a:moveTo>
                    <a:cubicBezTo>
                      <a:pt x="153" y="14"/>
                      <a:pt x="153" y="14"/>
                      <a:pt x="153" y="14"/>
                    </a:cubicBezTo>
                    <a:cubicBezTo>
                      <a:pt x="153" y="14"/>
                      <a:pt x="153" y="14"/>
                      <a:pt x="153" y="14"/>
                    </a:cubicBezTo>
                    <a:cubicBezTo>
                      <a:pt x="153" y="14"/>
                      <a:pt x="153" y="14"/>
                      <a:pt x="153" y="14"/>
                    </a:cubicBezTo>
                    <a:cubicBezTo>
                      <a:pt x="152" y="13"/>
                      <a:pt x="152" y="13"/>
                      <a:pt x="152" y="13"/>
                    </a:cubicBezTo>
                    <a:cubicBezTo>
                      <a:pt x="151" y="13"/>
                      <a:pt x="151" y="13"/>
                      <a:pt x="151" y="13"/>
                    </a:cubicBezTo>
                    <a:cubicBezTo>
                      <a:pt x="151" y="13"/>
                      <a:pt x="151" y="13"/>
                      <a:pt x="151" y="13"/>
                    </a:cubicBezTo>
                    <a:cubicBezTo>
                      <a:pt x="151" y="13"/>
                      <a:pt x="151" y="13"/>
                      <a:pt x="151" y="13"/>
                    </a:cubicBezTo>
                    <a:cubicBezTo>
                      <a:pt x="151" y="13"/>
                      <a:pt x="151" y="13"/>
                      <a:pt x="151" y="13"/>
                    </a:cubicBezTo>
                    <a:cubicBezTo>
                      <a:pt x="151" y="14"/>
                      <a:pt x="151" y="14"/>
                      <a:pt x="151" y="14"/>
                    </a:cubicBezTo>
                    <a:cubicBezTo>
                      <a:pt x="152" y="14"/>
                      <a:pt x="152" y="14"/>
                      <a:pt x="152" y="14"/>
                    </a:cubicBezTo>
                    <a:cubicBezTo>
                      <a:pt x="152" y="15"/>
                      <a:pt x="152" y="15"/>
                      <a:pt x="152" y="15"/>
                    </a:cubicBezTo>
                    <a:cubicBezTo>
                      <a:pt x="153" y="16"/>
                      <a:pt x="153" y="16"/>
                      <a:pt x="153" y="16"/>
                    </a:cubicBezTo>
                    <a:cubicBezTo>
                      <a:pt x="153" y="16"/>
                      <a:pt x="153" y="16"/>
                      <a:pt x="153" y="16"/>
                    </a:cubicBezTo>
                    <a:cubicBezTo>
                      <a:pt x="153" y="16"/>
                      <a:pt x="153" y="16"/>
                      <a:pt x="153" y="16"/>
                    </a:cubicBezTo>
                    <a:cubicBezTo>
                      <a:pt x="153" y="15"/>
                      <a:pt x="153" y="15"/>
                      <a:pt x="153" y="15"/>
                    </a:cubicBezTo>
                    <a:close/>
                    <a:moveTo>
                      <a:pt x="162" y="16"/>
                    </a:moveTo>
                    <a:cubicBezTo>
                      <a:pt x="161" y="16"/>
                      <a:pt x="161" y="16"/>
                      <a:pt x="161" y="16"/>
                    </a:cubicBezTo>
                    <a:cubicBezTo>
                      <a:pt x="161" y="16"/>
                      <a:pt x="161" y="16"/>
                      <a:pt x="161" y="16"/>
                    </a:cubicBezTo>
                    <a:cubicBezTo>
                      <a:pt x="161" y="16"/>
                      <a:pt x="161" y="16"/>
                      <a:pt x="161" y="16"/>
                    </a:cubicBezTo>
                    <a:cubicBezTo>
                      <a:pt x="161" y="16"/>
                      <a:pt x="161" y="16"/>
                      <a:pt x="161" y="16"/>
                    </a:cubicBezTo>
                    <a:cubicBezTo>
                      <a:pt x="161" y="16"/>
                      <a:pt x="161" y="16"/>
                      <a:pt x="161" y="16"/>
                    </a:cubicBezTo>
                    <a:cubicBezTo>
                      <a:pt x="162" y="16"/>
                      <a:pt x="162" y="16"/>
                      <a:pt x="162" y="16"/>
                    </a:cubicBezTo>
                    <a:cubicBezTo>
                      <a:pt x="162" y="16"/>
                      <a:pt x="162" y="16"/>
                      <a:pt x="162" y="16"/>
                    </a:cubicBezTo>
                    <a:cubicBezTo>
                      <a:pt x="162" y="16"/>
                      <a:pt x="162" y="16"/>
                      <a:pt x="162" y="16"/>
                    </a:cubicBezTo>
                    <a:cubicBezTo>
                      <a:pt x="162" y="17"/>
                      <a:pt x="162" y="17"/>
                      <a:pt x="162" y="17"/>
                    </a:cubicBezTo>
                    <a:cubicBezTo>
                      <a:pt x="162" y="17"/>
                      <a:pt x="162" y="17"/>
                      <a:pt x="162" y="17"/>
                    </a:cubicBezTo>
                    <a:cubicBezTo>
                      <a:pt x="163" y="16"/>
                      <a:pt x="163" y="16"/>
                      <a:pt x="163" y="16"/>
                    </a:cubicBezTo>
                    <a:cubicBezTo>
                      <a:pt x="163" y="15"/>
                      <a:pt x="163" y="15"/>
                      <a:pt x="163" y="15"/>
                    </a:cubicBezTo>
                    <a:cubicBezTo>
                      <a:pt x="164" y="15"/>
                      <a:pt x="164" y="15"/>
                      <a:pt x="164" y="15"/>
                    </a:cubicBezTo>
                    <a:cubicBezTo>
                      <a:pt x="164" y="14"/>
                      <a:pt x="164" y="14"/>
                      <a:pt x="164" y="14"/>
                    </a:cubicBezTo>
                    <a:cubicBezTo>
                      <a:pt x="165" y="14"/>
                      <a:pt x="165" y="14"/>
                      <a:pt x="165" y="14"/>
                    </a:cubicBezTo>
                    <a:cubicBezTo>
                      <a:pt x="165" y="14"/>
                      <a:pt x="165" y="14"/>
                      <a:pt x="165" y="14"/>
                    </a:cubicBezTo>
                    <a:cubicBezTo>
                      <a:pt x="165" y="15"/>
                      <a:pt x="165" y="15"/>
                      <a:pt x="165" y="15"/>
                    </a:cubicBezTo>
                    <a:cubicBezTo>
                      <a:pt x="165" y="15"/>
                      <a:pt x="165" y="15"/>
                      <a:pt x="165" y="15"/>
                    </a:cubicBezTo>
                    <a:cubicBezTo>
                      <a:pt x="166" y="15"/>
                      <a:pt x="166" y="15"/>
                      <a:pt x="166" y="15"/>
                    </a:cubicBezTo>
                    <a:cubicBezTo>
                      <a:pt x="166" y="15"/>
                      <a:pt x="166" y="15"/>
                      <a:pt x="166" y="15"/>
                    </a:cubicBezTo>
                    <a:cubicBezTo>
                      <a:pt x="166" y="14"/>
                      <a:pt x="166" y="14"/>
                      <a:pt x="166" y="14"/>
                    </a:cubicBezTo>
                    <a:cubicBezTo>
                      <a:pt x="166" y="14"/>
                      <a:pt x="166" y="14"/>
                      <a:pt x="166" y="14"/>
                    </a:cubicBezTo>
                    <a:cubicBezTo>
                      <a:pt x="167" y="14"/>
                      <a:pt x="167" y="14"/>
                      <a:pt x="167" y="14"/>
                    </a:cubicBezTo>
                    <a:cubicBezTo>
                      <a:pt x="167" y="13"/>
                      <a:pt x="167" y="13"/>
                      <a:pt x="167" y="13"/>
                    </a:cubicBezTo>
                    <a:cubicBezTo>
                      <a:pt x="166" y="13"/>
                      <a:pt x="166" y="13"/>
                      <a:pt x="166" y="13"/>
                    </a:cubicBezTo>
                    <a:cubicBezTo>
                      <a:pt x="165" y="14"/>
                      <a:pt x="165" y="14"/>
                      <a:pt x="165" y="14"/>
                    </a:cubicBezTo>
                    <a:cubicBezTo>
                      <a:pt x="165" y="13"/>
                      <a:pt x="165" y="13"/>
                      <a:pt x="165" y="13"/>
                    </a:cubicBezTo>
                    <a:cubicBezTo>
                      <a:pt x="164" y="13"/>
                      <a:pt x="164" y="13"/>
                      <a:pt x="164" y="13"/>
                    </a:cubicBezTo>
                    <a:cubicBezTo>
                      <a:pt x="164" y="13"/>
                      <a:pt x="164" y="13"/>
                      <a:pt x="164" y="13"/>
                    </a:cubicBezTo>
                    <a:cubicBezTo>
                      <a:pt x="163" y="13"/>
                      <a:pt x="163" y="13"/>
                      <a:pt x="163" y="13"/>
                    </a:cubicBezTo>
                    <a:cubicBezTo>
                      <a:pt x="163" y="13"/>
                      <a:pt x="163" y="13"/>
                      <a:pt x="163" y="13"/>
                    </a:cubicBezTo>
                    <a:cubicBezTo>
                      <a:pt x="163" y="12"/>
                      <a:pt x="163" y="12"/>
                      <a:pt x="163" y="12"/>
                    </a:cubicBezTo>
                    <a:cubicBezTo>
                      <a:pt x="162" y="12"/>
                      <a:pt x="162" y="12"/>
                      <a:pt x="162" y="12"/>
                    </a:cubicBezTo>
                    <a:cubicBezTo>
                      <a:pt x="162" y="11"/>
                      <a:pt x="162" y="11"/>
                      <a:pt x="162" y="11"/>
                    </a:cubicBezTo>
                    <a:cubicBezTo>
                      <a:pt x="162" y="11"/>
                      <a:pt x="162" y="11"/>
                      <a:pt x="162" y="11"/>
                    </a:cubicBezTo>
                    <a:cubicBezTo>
                      <a:pt x="162" y="10"/>
                      <a:pt x="162" y="10"/>
                      <a:pt x="162" y="10"/>
                    </a:cubicBezTo>
                    <a:cubicBezTo>
                      <a:pt x="162" y="10"/>
                      <a:pt x="162" y="10"/>
                      <a:pt x="162" y="10"/>
                    </a:cubicBezTo>
                    <a:cubicBezTo>
                      <a:pt x="161" y="10"/>
                      <a:pt x="161" y="10"/>
                      <a:pt x="161" y="10"/>
                    </a:cubicBezTo>
                    <a:cubicBezTo>
                      <a:pt x="161" y="10"/>
                      <a:pt x="161" y="10"/>
                      <a:pt x="161" y="10"/>
                    </a:cubicBezTo>
                    <a:cubicBezTo>
                      <a:pt x="162" y="9"/>
                      <a:pt x="162" y="9"/>
                      <a:pt x="162" y="9"/>
                    </a:cubicBezTo>
                    <a:cubicBezTo>
                      <a:pt x="161" y="9"/>
                      <a:pt x="161" y="9"/>
                      <a:pt x="161" y="9"/>
                    </a:cubicBezTo>
                    <a:cubicBezTo>
                      <a:pt x="162" y="9"/>
                      <a:pt x="162" y="9"/>
                      <a:pt x="162" y="9"/>
                    </a:cubicBezTo>
                    <a:cubicBezTo>
                      <a:pt x="162" y="9"/>
                      <a:pt x="162" y="9"/>
                      <a:pt x="162" y="9"/>
                    </a:cubicBezTo>
                    <a:cubicBezTo>
                      <a:pt x="162" y="9"/>
                      <a:pt x="162" y="9"/>
                      <a:pt x="162" y="9"/>
                    </a:cubicBezTo>
                    <a:cubicBezTo>
                      <a:pt x="161" y="8"/>
                      <a:pt x="161" y="8"/>
                      <a:pt x="161" y="8"/>
                    </a:cubicBezTo>
                    <a:cubicBezTo>
                      <a:pt x="161" y="8"/>
                      <a:pt x="161" y="8"/>
                      <a:pt x="161" y="8"/>
                    </a:cubicBezTo>
                    <a:cubicBezTo>
                      <a:pt x="160" y="8"/>
                      <a:pt x="160" y="8"/>
                      <a:pt x="160" y="8"/>
                    </a:cubicBezTo>
                    <a:cubicBezTo>
                      <a:pt x="160" y="8"/>
                      <a:pt x="160" y="8"/>
                      <a:pt x="160" y="8"/>
                    </a:cubicBezTo>
                    <a:cubicBezTo>
                      <a:pt x="159" y="8"/>
                      <a:pt x="159" y="8"/>
                      <a:pt x="159" y="8"/>
                    </a:cubicBezTo>
                    <a:cubicBezTo>
                      <a:pt x="159" y="8"/>
                      <a:pt x="159" y="8"/>
                      <a:pt x="159" y="8"/>
                    </a:cubicBezTo>
                    <a:cubicBezTo>
                      <a:pt x="159" y="8"/>
                      <a:pt x="159" y="8"/>
                      <a:pt x="159" y="8"/>
                    </a:cubicBezTo>
                    <a:cubicBezTo>
                      <a:pt x="158" y="8"/>
                      <a:pt x="158" y="8"/>
                      <a:pt x="158" y="8"/>
                    </a:cubicBezTo>
                    <a:cubicBezTo>
                      <a:pt x="159" y="8"/>
                      <a:pt x="159" y="8"/>
                      <a:pt x="159" y="8"/>
                    </a:cubicBezTo>
                    <a:cubicBezTo>
                      <a:pt x="159" y="8"/>
                      <a:pt x="159" y="8"/>
                      <a:pt x="159" y="8"/>
                    </a:cubicBezTo>
                    <a:cubicBezTo>
                      <a:pt x="160" y="9"/>
                      <a:pt x="160" y="9"/>
                      <a:pt x="160" y="9"/>
                    </a:cubicBezTo>
                    <a:cubicBezTo>
                      <a:pt x="159" y="9"/>
                      <a:pt x="159" y="9"/>
                      <a:pt x="159" y="9"/>
                    </a:cubicBezTo>
                    <a:cubicBezTo>
                      <a:pt x="159" y="9"/>
                      <a:pt x="159" y="9"/>
                      <a:pt x="159" y="9"/>
                    </a:cubicBezTo>
                    <a:cubicBezTo>
                      <a:pt x="159" y="9"/>
                      <a:pt x="159" y="9"/>
                      <a:pt x="159" y="9"/>
                    </a:cubicBezTo>
                    <a:cubicBezTo>
                      <a:pt x="158" y="9"/>
                      <a:pt x="158" y="9"/>
                      <a:pt x="158" y="9"/>
                    </a:cubicBezTo>
                    <a:cubicBezTo>
                      <a:pt x="158" y="9"/>
                      <a:pt x="158" y="9"/>
                      <a:pt x="158" y="9"/>
                    </a:cubicBezTo>
                    <a:cubicBezTo>
                      <a:pt x="159" y="10"/>
                      <a:pt x="159" y="10"/>
                      <a:pt x="159" y="10"/>
                    </a:cubicBezTo>
                    <a:cubicBezTo>
                      <a:pt x="159" y="10"/>
                      <a:pt x="159" y="10"/>
                      <a:pt x="159" y="10"/>
                    </a:cubicBezTo>
                    <a:cubicBezTo>
                      <a:pt x="159" y="11"/>
                      <a:pt x="159" y="11"/>
                      <a:pt x="159" y="11"/>
                    </a:cubicBezTo>
                    <a:cubicBezTo>
                      <a:pt x="160" y="11"/>
                      <a:pt x="160" y="11"/>
                      <a:pt x="160" y="11"/>
                    </a:cubicBezTo>
                    <a:cubicBezTo>
                      <a:pt x="159" y="11"/>
                      <a:pt x="159" y="11"/>
                      <a:pt x="159" y="11"/>
                    </a:cubicBezTo>
                    <a:cubicBezTo>
                      <a:pt x="159" y="11"/>
                      <a:pt x="159" y="11"/>
                      <a:pt x="159" y="11"/>
                    </a:cubicBezTo>
                    <a:cubicBezTo>
                      <a:pt x="158" y="11"/>
                      <a:pt x="158" y="11"/>
                      <a:pt x="158" y="11"/>
                    </a:cubicBezTo>
                    <a:cubicBezTo>
                      <a:pt x="158" y="10"/>
                      <a:pt x="158" y="10"/>
                      <a:pt x="158" y="10"/>
                    </a:cubicBezTo>
                    <a:cubicBezTo>
                      <a:pt x="158" y="10"/>
                      <a:pt x="158" y="10"/>
                      <a:pt x="158" y="10"/>
                    </a:cubicBezTo>
                    <a:cubicBezTo>
                      <a:pt x="158" y="10"/>
                      <a:pt x="158" y="10"/>
                      <a:pt x="158" y="10"/>
                    </a:cubicBezTo>
                    <a:cubicBezTo>
                      <a:pt x="157" y="10"/>
                      <a:pt x="157" y="10"/>
                      <a:pt x="157" y="10"/>
                    </a:cubicBezTo>
                    <a:cubicBezTo>
                      <a:pt x="157" y="10"/>
                      <a:pt x="157" y="10"/>
                      <a:pt x="157" y="10"/>
                    </a:cubicBezTo>
                    <a:cubicBezTo>
                      <a:pt x="157" y="10"/>
                      <a:pt x="157" y="10"/>
                      <a:pt x="157" y="10"/>
                    </a:cubicBezTo>
                    <a:cubicBezTo>
                      <a:pt x="157" y="10"/>
                      <a:pt x="157" y="10"/>
                      <a:pt x="157" y="10"/>
                    </a:cubicBezTo>
                    <a:cubicBezTo>
                      <a:pt x="157" y="9"/>
                      <a:pt x="157" y="9"/>
                      <a:pt x="157" y="9"/>
                    </a:cubicBezTo>
                    <a:cubicBezTo>
                      <a:pt x="156" y="9"/>
                      <a:pt x="156" y="9"/>
                      <a:pt x="156" y="9"/>
                    </a:cubicBezTo>
                    <a:cubicBezTo>
                      <a:pt x="156" y="9"/>
                      <a:pt x="156" y="9"/>
                      <a:pt x="156" y="9"/>
                    </a:cubicBezTo>
                    <a:cubicBezTo>
                      <a:pt x="155" y="9"/>
                      <a:pt x="155" y="9"/>
                      <a:pt x="155" y="9"/>
                    </a:cubicBezTo>
                    <a:cubicBezTo>
                      <a:pt x="155" y="9"/>
                      <a:pt x="155" y="9"/>
                      <a:pt x="155" y="9"/>
                    </a:cubicBezTo>
                    <a:cubicBezTo>
                      <a:pt x="155" y="8"/>
                      <a:pt x="155" y="8"/>
                      <a:pt x="155" y="8"/>
                    </a:cubicBezTo>
                    <a:cubicBezTo>
                      <a:pt x="154" y="9"/>
                      <a:pt x="154" y="9"/>
                      <a:pt x="154" y="9"/>
                    </a:cubicBezTo>
                    <a:cubicBezTo>
                      <a:pt x="154" y="9"/>
                      <a:pt x="154" y="9"/>
                      <a:pt x="154" y="9"/>
                    </a:cubicBezTo>
                    <a:cubicBezTo>
                      <a:pt x="154" y="9"/>
                      <a:pt x="154" y="9"/>
                      <a:pt x="154" y="9"/>
                    </a:cubicBezTo>
                    <a:cubicBezTo>
                      <a:pt x="154" y="10"/>
                      <a:pt x="154" y="10"/>
                      <a:pt x="154" y="10"/>
                    </a:cubicBezTo>
                    <a:cubicBezTo>
                      <a:pt x="154" y="10"/>
                      <a:pt x="154" y="10"/>
                      <a:pt x="154" y="10"/>
                    </a:cubicBezTo>
                    <a:cubicBezTo>
                      <a:pt x="154" y="11"/>
                      <a:pt x="154" y="11"/>
                      <a:pt x="154" y="11"/>
                    </a:cubicBezTo>
                    <a:cubicBezTo>
                      <a:pt x="153" y="11"/>
                      <a:pt x="153" y="11"/>
                      <a:pt x="153" y="11"/>
                    </a:cubicBezTo>
                    <a:cubicBezTo>
                      <a:pt x="153" y="11"/>
                      <a:pt x="153" y="11"/>
                      <a:pt x="153" y="11"/>
                    </a:cubicBezTo>
                    <a:cubicBezTo>
                      <a:pt x="154" y="12"/>
                      <a:pt x="154" y="12"/>
                      <a:pt x="154" y="12"/>
                    </a:cubicBezTo>
                    <a:cubicBezTo>
                      <a:pt x="154" y="12"/>
                      <a:pt x="154" y="12"/>
                      <a:pt x="154" y="12"/>
                    </a:cubicBezTo>
                    <a:cubicBezTo>
                      <a:pt x="154" y="12"/>
                      <a:pt x="154" y="12"/>
                      <a:pt x="154" y="12"/>
                    </a:cubicBezTo>
                    <a:cubicBezTo>
                      <a:pt x="154" y="12"/>
                      <a:pt x="154" y="12"/>
                      <a:pt x="154" y="12"/>
                    </a:cubicBezTo>
                    <a:cubicBezTo>
                      <a:pt x="154" y="12"/>
                      <a:pt x="154" y="12"/>
                      <a:pt x="154" y="12"/>
                    </a:cubicBezTo>
                    <a:cubicBezTo>
                      <a:pt x="154" y="13"/>
                      <a:pt x="154" y="13"/>
                      <a:pt x="154" y="13"/>
                    </a:cubicBezTo>
                    <a:cubicBezTo>
                      <a:pt x="154" y="13"/>
                      <a:pt x="154" y="13"/>
                      <a:pt x="154" y="13"/>
                    </a:cubicBezTo>
                    <a:cubicBezTo>
                      <a:pt x="154" y="13"/>
                      <a:pt x="154" y="13"/>
                      <a:pt x="154" y="13"/>
                    </a:cubicBezTo>
                    <a:cubicBezTo>
                      <a:pt x="154" y="14"/>
                      <a:pt x="154" y="14"/>
                      <a:pt x="154" y="14"/>
                    </a:cubicBezTo>
                    <a:cubicBezTo>
                      <a:pt x="155" y="14"/>
                      <a:pt x="155" y="14"/>
                      <a:pt x="155" y="14"/>
                    </a:cubicBezTo>
                    <a:cubicBezTo>
                      <a:pt x="155" y="14"/>
                      <a:pt x="155" y="14"/>
                      <a:pt x="155" y="14"/>
                    </a:cubicBezTo>
                    <a:cubicBezTo>
                      <a:pt x="155" y="14"/>
                      <a:pt x="155" y="14"/>
                      <a:pt x="155" y="14"/>
                    </a:cubicBezTo>
                    <a:cubicBezTo>
                      <a:pt x="155" y="14"/>
                      <a:pt x="155" y="14"/>
                      <a:pt x="155" y="14"/>
                    </a:cubicBezTo>
                    <a:cubicBezTo>
                      <a:pt x="155" y="15"/>
                      <a:pt x="155" y="15"/>
                      <a:pt x="155" y="15"/>
                    </a:cubicBezTo>
                    <a:cubicBezTo>
                      <a:pt x="156" y="15"/>
                      <a:pt x="156" y="15"/>
                      <a:pt x="156" y="15"/>
                    </a:cubicBezTo>
                    <a:cubicBezTo>
                      <a:pt x="156" y="15"/>
                      <a:pt x="156" y="15"/>
                      <a:pt x="156" y="15"/>
                    </a:cubicBezTo>
                    <a:cubicBezTo>
                      <a:pt x="156" y="15"/>
                      <a:pt x="156" y="15"/>
                      <a:pt x="156" y="15"/>
                    </a:cubicBezTo>
                    <a:cubicBezTo>
                      <a:pt x="156" y="15"/>
                      <a:pt x="156" y="15"/>
                      <a:pt x="156" y="15"/>
                    </a:cubicBezTo>
                    <a:cubicBezTo>
                      <a:pt x="156" y="15"/>
                      <a:pt x="156" y="15"/>
                      <a:pt x="156" y="15"/>
                    </a:cubicBezTo>
                    <a:cubicBezTo>
                      <a:pt x="155" y="15"/>
                      <a:pt x="155" y="15"/>
                      <a:pt x="155" y="15"/>
                    </a:cubicBezTo>
                    <a:cubicBezTo>
                      <a:pt x="155" y="15"/>
                      <a:pt x="155" y="15"/>
                      <a:pt x="155" y="15"/>
                    </a:cubicBezTo>
                    <a:cubicBezTo>
                      <a:pt x="155" y="16"/>
                      <a:pt x="155" y="16"/>
                      <a:pt x="155" y="16"/>
                    </a:cubicBezTo>
                    <a:cubicBezTo>
                      <a:pt x="157" y="16"/>
                      <a:pt x="157" y="16"/>
                      <a:pt x="157" y="16"/>
                    </a:cubicBezTo>
                    <a:cubicBezTo>
                      <a:pt x="157" y="17"/>
                      <a:pt x="157" y="17"/>
                      <a:pt x="157" y="17"/>
                    </a:cubicBezTo>
                    <a:cubicBezTo>
                      <a:pt x="158" y="17"/>
                      <a:pt x="158" y="17"/>
                      <a:pt x="158" y="17"/>
                    </a:cubicBezTo>
                    <a:cubicBezTo>
                      <a:pt x="158" y="17"/>
                      <a:pt x="158" y="17"/>
                      <a:pt x="158" y="17"/>
                    </a:cubicBezTo>
                    <a:cubicBezTo>
                      <a:pt x="159" y="17"/>
                      <a:pt x="159" y="17"/>
                      <a:pt x="159" y="17"/>
                    </a:cubicBezTo>
                    <a:cubicBezTo>
                      <a:pt x="159" y="18"/>
                      <a:pt x="159" y="18"/>
                      <a:pt x="159" y="18"/>
                    </a:cubicBezTo>
                    <a:cubicBezTo>
                      <a:pt x="159" y="18"/>
                      <a:pt x="159" y="18"/>
                      <a:pt x="159" y="18"/>
                    </a:cubicBezTo>
                    <a:cubicBezTo>
                      <a:pt x="160" y="18"/>
                      <a:pt x="160" y="18"/>
                      <a:pt x="160" y="18"/>
                    </a:cubicBezTo>
                    <a:cubicBezTo>
                      <a:pt x="160" y="18"/>
                      <a:pt x="160" y="18"/>
                      <a:pt x="160" y="18"/>
                    </a:cubicBezTo>
                    <a:cubicBezTo>
                      <a:pt x="161" y="18"/>
                      <a:pt x="161" y="18"/>
                      <a:pt x="161" y="18"/>
                    </a:cubicBezTo>
                    <a:cubicBezTo>
                      <a:pt x="161" y="18"/>
                      <a:pt x="161" y="18"/>
                      <a:pt x="161" y="18"/>
                    </a:cubicBezTo>
                    <a:cubicBezTo>
                      <a:pt x="162" y="18"/>
                      <a:pt x="162" y="18"/>
                      <a:pt x="162" y="18"/>
                    </a:cubicBezTo>
                    <a:cubicBezTo>
                      <a:pt x="162" y="17"/>
                      <a:pt x="162" y="17"/>
                      <a:pt x="162" y="17"/>
                    </a:cubicBezTo>
                    <a:cubicBezTo>
                      <a:pt x="162" y="17"/>
                      <a:pt x="162" y="17"/>
                      <a:pt x="162" y="17"/>
                    </a:cubicBezTo>
                    <a:cubicBezTo>
                      <a:pt x="162" y="17"/>
                      <a:pt x="162" y="17"/>
                      <a:pt x="162" y="17"/>
                    </a:cubicBezTo>
                    <a:cubicBezTo>
                      <a:pt x="162" y="16"/>
                      <a:pt x="162" y="16"/>
                      <a:pt x="162" y="16"/>
                    </a:cubicBezTo>
                    <a:close/>
                    <a:moveTo>
                      <a:pt x="162" y="8"/>
                    </a:moveTo>
                    <a:cubicBezTo>
                      <a:pt x="162" y="8"/>
                      <a:pt x="162" y="8"/>
                      <a:pt x="162" y="8"/>
                    </a:cubicBezTo>
                    <a:cubicBezTo>
                      <a:pt x="163" y="8"/>
                      <a:pt x="163" y="8"/>
                      <a:pt x="163" y="8"/>
                    </a:cubicBezTo>
                    <a:cubicBezTo>
                      <a:pt x="164" y="8"/>
                      <a:pt x="164" y="8"/>
                      <a:pt x="164" y="8"/>
                    </a:cubicBezTo>
                    <a:cubicBezTo>
                      <a:pt x="165" y="9"/>
                      <a:pt x="165" y="9"/>
                      <a:pt x="165" y="9"/>
                    </a:cubicBezTo>
                    <a:cubicBezTo>
                      <a:pt x="165" y="9"/>
                      <a:pt x="165" y="9"/>
                      <a:pt x="165" y="9"/>
                    </a:cubicBezTo>
                    <a:cubicBezTo>
                      <a:pt x="165" y="9"/>
                      <a:pt x="165" y="9"/>
                      <a:pt x="165" y="9"/>
                    </a:cubicBezTo>
                    <a:cubicBezTo>
                      <a:pt x="166" y="9"/>
                      <a:pt x="166" y="9"/>
                      <a:pt x="166" y="9"/>
                    </a:cubicBezTo>
                    <a:cubicBezTo>
                      <a:pt x="167" y="9"/>
                      <a:pt x="167" y="9"/>
                      <a:pt x="167" y="9"/>
                    </a:cubicBezTo>
                    <a:cubicBezTo>
                      <a:pt x="167" y="9"/>
                      <a:pt x="167" y="9"/>
                      <a:pt x="167" y="9"/>
                    </a:cubicBezTo>
                    <a:cubicBezTo>
                      <a:pt x="167" y="9"/>
                      <a:pt x="167" y="9"/>
                      <a:pt x="167" y="9"/>
                    </a:cubicBezTo>
                    <a:cubicBezTo>
                      <a:pt x="167" y="10"/>
                      <a:pt x="167" y="10"/>
                      <a:pt x="167" y="10"/>
                    </a:cubicBezTo>
                    <a:cubicBezTo>
                      <a:pt x="167" y="10"/>
                      <a:pt x="167" y="10"/>
                      <a:pt x="167" y="10"/>
                    </a:cubicBezTo>
                    <a:cubicBezTo>
                      <a:pt x="167" y="11"/>
                      <a:pt x="167" y="11"/>
                      <a:pt x="167" y="11"/>
                    </a:cubicBezTo>
                    <a:cubicBezTo>
                      <a:pt x="168" y="11"/>
                      <a:pt x="168" y="11"/>
                      <a:pt x="168" y="11"/>
                    </a:cubicBezTo>
                    <a:cubicBezTo>
                      <a:pt x="168" y="11"/>
                      <a:pt x="168" y="11"/>
                      <a:pt x="168" y="11"/>
                    </a:cubicBezTo>
                    <a:cubicBezTo>
                      <a:pt x="168" y="12"/>
                      <a:pt x="168" y="12"/>
                      <a:pt x="168" y="12"/>
                    </a:cubicBezTo>
                    <a:cubicBezTo>
                      <a:pt x="168" y="12"/>
                      <a:pt x="168" y="12"/>
                      <a:pt x="168" y="12"/>
                    </a:cubicBezTo>
                    <a:cubicBezTo>
                      <a:pt x="167" y="13"/>
                      <a:pt x="167" y="13"/>
                      <a:pt x="167" y="13"/>
                    </a:cubicBezTo>
                    <a:cubicBezTo>
                      <a:pt x="167" y="13"/>
                      <a:pt x="167" y="13"/>
                      <a:pt x="167" y="13"/>
                    </a:cubicBezTo>
                    <a:cubicBezTo>
                      <a:pt x="167" y="13"/>
                      <a:pt x="167" y="13"/>
                      <a:pt x="167" y="13"/>
                    </a:cubicBezTo>
                    <a:cubicBezTo>
                      <a:pt x="167" y="13"/>
                      <a:pt x="167" y="13"/>
                      <a:pt x="167" y="13"/>
                    </a:cubicBezTo>
                    <a:cubicBezTo>
                      <a:pt x="166" y="13"/>
                      <a:pt x="166" y="13"/>
                      <a:pt x="166" y="13"/>
                    </a:cubicBezTo>
                    <a:cubicBezTo>
                      <a:pt x="166" y="13"/>
                      <a:pt x="166" y="13"/>
                      <a:pt x="166" y="13"/>
                    </a:cubicBezTo>
                    <a:cubicBezTo>
                      <a:pt x="165" y="13"/>
                      <a:pt x="165" y="13"/>
                      <a:pt x="165" y="13"/>
                    </a:cubicBezTo>
                    <a:cubicBezTo>
                      <a:pt x="164" y="13"/>
                      <a:pt x="164" y="13"/>
                      <a:pt x="164" y="13"/>
                    </a:cubicBezTo>
                    <a:cubicBezTo>
                      <a:pt x="164" y="12"/>
                      <a:pt x="164" y="12"/>
                      <a:pt x="164" y="12"/>
                    </a:cubicBezTo>
                    <a:cubicBezTo>
                      <a:pt x="163" y="12"/>
                      <a:pt x="163" y="12"/>
                      <a:pt x="163" y="12"/>
                    </a:cubicBezTo>
                    <a:cubicBezTo>
                      <a:pt x="163" y="11"/>
                      <a:pt x="163" y="11"/>
                      <a:pt x="163" y="11"/>
                    </a:cubicBezTo>
                    <a:cubicBezTo>
                      <a:pt x="163" y="11"/>
                      <a:pt x="163" y="11"/>
                      <a:pt x="163" y="11"/>
                    </a:cubicBezTo>
                    <a:cubicBezTo>
                      <a:pt x="163" y="10"/>
                      <a:pt x="163" y="10"/>
                      <a:pt x="163" y="10"/>
                    </a:cubicBezTo>
                    <a:cubicBezTo>
                      <a:pt x="163" y="10"/>
                      <a:pt x="163" y="10"/>
                      <a:pt x="163" y="10"/>
                    </a:cubicBezTo>
                    <a:cubicBezTo>
                      <a:pt x="163" y="10"/>
                      <a:pt x="163" y="10"/>
                      <a:pt x="163" y="10"/>
                    </a:cubicBezTo>
                    <a:cubicBezTo>
                      <a:pt x="163" y="9"/>
                      <a:pt x="163" y="9"/>
                      <a:pt x="163" y="9"/>
                    </a:cubicBezTo>
                    <a:cubicBezTo>
                      <a:pt x="163" y="9"/>
                      <a:pt x="163" y="9"/>
                      <a:pt x="163" y="9"/>
                    </a:cubicBezTo>
                    <a:cubicBezTo>
                      <a:pt x="162" y="9"/>
                      <a:pt x="162" y="9"/>
                      <a:pt x="162" y="9"/>
                    </a:cubicBezTo>
                    <a:cubicBezTo>
                      <a:pt x="162" y="9"/>
                      <a:pt x="162" y="9"/>
                      <a:pt x="162" y="9"/>
                    </a:cubicBezTo>
                    <a:cubicBezTo>
                      <a:pt x="162" y="8"/>
                      <a:pt x="162" y="8"/>
                      <a:pt x="162" y="8"/>
                    </a:cubicBezTo>
                    <a:close/>
                    <a:moveTo>
                      <a:pt x="92" y="19"/>
                    </a:moveTo>
                    <a:cubicBezTo>
                      <a:pt x="92" y="19"/>
                      <a:pt x="93" y="19"/>
                      <a:pt x="93" y="19"/>
                    </a:cubicBezTo>
                    <a:cubicBezTo>
                      <a:pt x="93" y="18"/>
                      <a:pt x="93" y="18"/>
                      <a:pt x="93" y="18"/>
                    </a:cubicBezTo>
                    <a:cubicBezTo>
                      <a:pt x="93" y="18"/>
                      <a:pt x="93" y="18"/>
                      <a:pt x="93" y="18"/>
                    </a:cubicBezTo>
                    <a:cubicBezTo>
                      <a:pt x="94" y="17"/>
                      <a:pt x="94" y="17"/>
                      <a:pt x="94" y="17"/>
                    </a:cubicBezTo>
                    <a:cubicBezTo>
                      <a:pt x="94" y="17"/>
                      <a:pt x="94" y="17"/>
                      <a:pt x="94" y="17"/>
                    </a:cubicBezTo>
                    <a:cubicBezTo>
                      <a:pt x="94" y="17"/>
                      <a:pt x="94" y="17"/>
                      <a:pt x="94" y="17"/>
                    </a:cubicBezTo>
                    <a:cubicBezTo>
                      <a:pt x="95" y="16"/>
                      <a:pt x="95" y="16"/>
                      <a:pt x="95" y="16"/>
                    </a:cubicBezTo>
                    <a:cubicBezTo>
                      <a:pt x="95" y="16"/>
                      <a:pt x="95" y="16"/>
                      <a:pt x="95" y="16"/>
                    </a:cubicBezTo>
                    <a:cubicBezTo>
                      <a:pt x="95" y="16"/>
                      <a:pt x="95" y="16"/>
                      <a:pt x="95" y="16"/>
                    </a:cubicBezTo>
                    <a:cubicBezTo>
                      <a:pt x="96" y="16"/>
                      <a:pt x="96" y="16"/>
                      <a:pt x="96" y="16"/>
                    </a:cubicBezTo>
                    <a:cubicBezTo>
                      <a:pt x="96" y="16"/>
                      <a:pt x="96" y="16"/>
                      <a:pt x="96" y="16"/>
                    </a:cubicBezTo>
                    <a:cubicBezTo>
                      <a:pt x="96" y="16"/>
                      <a:pt x="96" y="16"/>
                      <a:pt x="96" y="16"/>
                    </a:cubicBezTo>
                    <a:cubicBezTo>
                      <a:pt x="96" y="15"/>
                      <a:pt x="96" y="15"/>
                      <a:pt x="96" y="15"/>
                    </a:cubicBezTo>
                    <a:cubicBezTo>
                      <a:pt x="97" y="15"/>
                      <a:pt x="97" y="15"/>
                      <a:pt x="97" y="15"/>
                    </a:cubicBezTo>
                    <a:cubicBezTo>
                      <a:pt x="97" y="15"/>
                      <a:pt x="97" y="15"/>
                      <a:pt x="97" y="15"/>
                    </a:cubicBezTo>
                    <a:cubicBezTo>
                      <a:pt x="98" y="14"/>
                      <a:pt x="98" y="14"/>
                      <a:pt x="98" y="14"/>
                    </a:cubicBezTo>
                    <a:cubicBezTo>
                      <a:pt x="98" y="14"/>
                      <a:pt x="98" y="14"/>
                      <a:pt x="98" y="14"/>
                    </a:cubicBezTo>
                    <a:cubicBezTo>
                      <a:pt x="98" y="13"/>
                      <a:pt x="98" y="13"/>
                      <a:pt x="98" y="13"/>
                    </a:cubicBezTo>
                    <a:cubicBezTo>
                      <a:pt x="97" y="12"/>
                      <a:pt x="97" y="12"/>
                      <a:pt x="97" y="12"/>
                    </a:cubicBezTo>
                    <a:cubicBezTo>
                      <a:pt x="97" y="12"/>
                      <a:pt x="97" y="12"/>
                      <a:pt x="97" y="12"/>
                    </a:cubicBezTo>
                    <a:cubicBezTo>
                      <a:pt x="97" y="12"/>
                      <a:pt x="97" y="12"/>
                      <a:pt x="97" y="12"/>
                    </a:cubicBezTo>
                    <a:cubicBezTo>
                      <a:pt x="96" y="11"/>
                      <a:pt x="96" y="11"/>
                      <a:pt x="96" y="11"/>
                    </a:cubicBezTo>
                    <a:cubicBezTo>
                      <a:pt x="96" y="11"/>
                      <a:pt x="96" y="11"/>
                      <a:pt x="96" y="11"/>
                    </a:cubicBezTo>
                    <a:cubicBezTo>
                      <a:pt x="96" y="11"/>
                      <a:pt x="96" y="11"/>
                      <a:pt x="96" y="11"/>
                    </a:cubicBezTo>
                    <a:cubicBezTo>
                      <a:pt x="95" y="11"/>
                      <a:pt x="95" y="11"/>
                      <a:pt x="95" y="11"/>
                    </a:cubicBezTo>
                    <a:cubicBezTo>
                      <a:pt x="95" y="11"/>
                      <a:pt x="95" y="11"/>
                      <a:pt x="95" y="11"/>
                    </a:cubicBezTo>
                    <a:cubicBezTo>
                      <a:pt x="94" y="10"/>
                      <a:pt x="94" y="10"/>
                      <a:pt x="94" y="10"/>
                    </a:cubicBezTo>
                    <a:cubicBezTo>
                      <a:pt x="94" y="10"/>
                      <a:pt x="94" y="10"/>
                      <a:pt x="94" y="10"/>
                    </a:cubicBezTo>
                    <a:cubicBezTo>
                      <a:pt x="94" y="10"/>
                      <a:pt x="94" y="10"/>
                      <a:pt x="94" y="10"/>
                    </a:cubicBezTo>
                    <a:cubicBezTo>
                      <a:pt x="94" y="10"/>
                      <a:pt x="94" y="10"/>
                      <a:pt x="94" y="10"/>
                    </a:cubicBezTo>
                    <a:cubicBezTo>
                      <a:pt x="94" y="10"/>
                      <a:pt x="94" y="10"/>
                      <a:pt x="94" y="10"/>
                    </a:cubicBezTo>
                    <a:cubicBezTo>
                      <a:pt x="93" y="10"/>
                      <a:pt x="93" y="10"/>
                      <a:pt x="93" y="10"/>
                    </a:cubicBezTo>
                    <a:cubicBezTo>
                      <a:pt x="93" y="10"/>
                      <a:pt x="93" y="10"/>
                      <a:pt x="93" y="10"/>
                    </a:cubicBezTo>
                    <a:cubicBezTo>
                      <a:pt x="93" y="10"/>
                      <a:pt x="93" y="10"/>
                      <a:pt x="93" y="10"/>
                    </a:cubicBezTo>
                    <a:cubicBezTo>
                      <a:pt x="93" y="10"/>
                      <a:pt x="93" y="10"/>
                      <a:pt x="93" y="10"/>
                    </a:cubicBezTo>
                    <a:cubicBezTo>
                      <a:pt x="92" y="9"/>
                      <a:pt x="92" y="9"/>
                      <a:pt x="92" y="9"/>
                    </a:cubicBezTo>
                    <a:cubicBezTo>
                      <a:pt x="92" y="9"/>
                      <a:pt x="92" y="9"/>
                      <a:pt x="92" y="9"/>
                    </a:cubicBezTo>
                    <a:cubicBezTo>
                      <a:pt x="92" y="10"/>
                      <a:pt x="92" y="10"/>
                      <a:pt x="92" y="10"/>
                    </a:cubicBezTo>
                    <a:cubicBezTo>
                      <a:pt x="92" y="10"/>
                      <a:pt x="92" y="10"/>
                      <a:pt x="92" y="10"/>
                    </a:cubicBezTo>
                    <a:cubicBezTo>
                      <a:pt x="92" y="10"/>
                      <a:pt x="92" y="10"/>
                      <a:pt x="92" y="10"/>
                    </a:cubicBezTo>
                    <a:cubicBezTo>
                      <a:pt x="92" y="10"/>
                      <a:pt x="92" y="10"/>
                      <a:pt x="92" y="10"/>
                    </a:cubicBezTo>
                    <a:cubicBezTo>
                      <a:pt x="92" y="11"/>
                      <a:pt x="92" y="11"/>
                      <a:pt x="92" y="11"/>
                    </a:cubicBezTo>
                    <a:cubicBezTo>
                      <a:pt x="92" y="11"/>
                      <a:pt x="92" y="11"/>
                      <a:pt x="92" y="11"/>
                    </a:cubicBezTo>
                    <a:cubicBezTo>
                      <a:pt x="92" y="10"/>
                      <a:pt x="92" y="10"/>
                      <a:pt x="92" y="10"/>
                    </a:cubicBezTo>
                    <a:cubicBezTo>
                      <a:pt x="92" y="9"/>
                      <a:pt x="92" y="9"/>
                      <a:pt x="92" y="9"/>
                    </a:cubicBezTo>
                    <a:cubicBezTo>
                      <a:pt x="91" y="9"/>
                      <a:pt x="91" y="9"/>
                      <a:pt x="91" y="9"/>
                    </a:cubicBezTo>
                    <a:cubicBezTo>
                      <a:pt x="91" y="9"/>
                      <a:pt x="91" y="9"/>
                      <a:pt x="91" y="9"/>
                    </a:cubicBezTo>
                    <a:cubicBezTo>
                      <a:pt x="90" y="9"/>
                      <a:pt x="90" y="9"/>
                      <a:pt x="90" y="9"/>
                    </a:cubicBezTo>
                    <a:cubicBezTo>
                      <a:pt x="90" y="9"/>
                      <a:pt x="90" y="9"/>
                      <a:pt x="90" y="9"/>
                    </a:cubicBezTo>
                    <a:cubicBezTo>
                      <a:pt x="90" y="9"/>
                      <a:pt x="90" y="9"/>
                      <a:pt x="90" y="9"/>
                    </a:cubicBezTo>
                    <a:cubicBezTo>
                      <a:pt x="90" y="9"/>
                      <a:pt x="90" y="9"/>
                      <a:pt x="90" y="9"/>
                    </a:cubicBezTo>
                    <a:cubicBezTo>
                      <a:pt x="90" y="10"/>
                      <a:pt x="90" y="10"/>
                      <a:pt x="90" y="10"/>
                    </a:cubicBezTo>
                    <a:cubicBezTo>
                      <a:pt x="91" y="10"/>
                      <a:pt x="91" y="10"/>
                      <a:pt x="91" y="10"/>
                    </a:cubicBezTo>
                    <a:cubicBezTo>
                      <a:pt x="90" y="10"/>
                      <a:pt x="90" y="10"/>
                      <a:pt x="90" y="10"/>
                    </a:cubicBezTo>
                    <a:cubicBezTo>
                      <a:pt x="90" y="10"/>
                      <a:pt x="90" y="10"/>
                      <a:pt x="90" y="10"/>
                    </a:cubicBezTo>
                    <a:cubicBezTo>
                      <a:pt x="90" y="10"/>
                      <a:pt x="90" y="10"/>
                      <a:pt x="90" y="10"/>
                    </a:cubicBezTo>
                    <a:cubicBezTo>
                      <a:pt x="90" y="10"/>
                      <a:pt x="90" y="10"/>
                      <a:pt x="90" y="10"/>
                    </a:cubicBezTo>
                    <a:cubicBezTo>
                      <a:pt x="89" y="10"/>
                      <a:pt x="89" y="10"/>
                      <a:pt x="89" y="10"/>
                    </a:cubicBezTo>
                    <a:cubicBezTo>
                      <a:pt x="90" y="10"/>
                      <a:pt x="90" y="10"/>
                      <a:pt x="90" y="10"/>
                    </a:cubicBezTo>
                    <a:cubicBezTo>
                      <a:pt x="90" y="10"/>
                      <a:pt x="90" y="10"/>
                      <a:pt x="90" y="10"/>
                    </a:cubicBezTo>
                    <a:cubicBezTo>
                      <a:pt x="90" y="10"/>
                      <a:pt x="90" y="10"/>
                      <a:pt x="90" y="10"/>
                    </a:cubicBezTo>
                    <a:cubicBezTo>
                      <a:pt x="90" y="11"/>
                      <a:pt x="90" y="11"/>
                      <a:pt x="90" y="11"/>
                    </a:cubicBezTo>
                    <a:cubicBezTo>
                      <a:pt x="90" y="11"/>
                      <a:pt x="90" y="11"/>
                      <a:pt x="90" y="11"/>
                    </a:cubicBezTo>
                    <a:cubicBezTo>
                      <a:pt x="90" y="11"/>
                      <a:pt x="90" y="11"/>
                      <a:pt x="90" y="11"/>
                    </a:cubicBezTo>
                    <a:cubicBezTo>
                      <a:pt x="90" y="11"/>
                      <a:pt x="90" y="11"/>
                      <a:pt x="90" y="11"/>
                    </a:cubicBezTo>
                    <a:cubicBezTo>
                      <a:pt x="90" y="12"/>
                      <a:pt x="90" y="12"/>
                      <a:pt x="90" y="12"/>
                    </a:cubicBezTo>
                    <a:cubicBezTo>
                      <a:pt x="91" y="13"/>
                      <a:pt x="91" y="13"/>
                      <a:pt x="91" y="13"/>
                    </a:cubicBezTo>
                    <a:cubicBezTo>
                      <a:pt x="91" y="13"/>
                      <a:pt x="91" y="13"/>
                      <a:pt x="91" y="13"/>
                    </a:cubicBezTo>
                    <a:cubicBezTo>
                      <a:pt x="91" y="13"/>
                      <a:pt x="91" y="13"/>
                      <a:pt x="91" y="13"/>
                    </a:cubicBezTo>
                    <a:cubicBezTo>
                      <a:pt x="91" y="13"/>
                      <a:pt x="91" y="13"/>
                      <a:pt x="91" y="13"/>
                    </a:cubicBezTo>
                    <a:cubicBezTo>
                      <a:pt x="91" y="13"/>
                      <a:pt x="91" y="13"/>
                      <a:pt x="91" y="13"/>
                    </a:cubicBezTo>
                    <a:cubicBezTo>
                      <a:pt x="90" y="14"/>
                      <a:pt x="90" y="14"/>
                      <a:pt x="90" y="14"/>
                    </a:cubicBezTo>
                    <a:cubicBezTo>
                      <a:pt x="91" y="15"/>
                      <a:pt x="91" y="15"/>
                      <a:pt x="91" y="15"/>
                    </a:cubicBezTo>
                    <a:cubicBezTo>
                      <a:pt x="91" y="15"/>
                      <a:pt x="91" y="15"/>
                      <a:pt x="91" y="15"/>
                    </a:cubicBezTo>
                    <a:cubicBezTo>
                      <a:pt x="91" y="16"/>
                      <a:pt x="91" y="16"/>
                      <a:pt x="91" y="16"/>
                    </a:cubicBezTo>
                    <a:cubicBezTo>
                      <a:pt x="91" y="16"/>
                      <a:pt x="91" y="16"/>
                      <a:pt x="91" y="16"/>
                    </a:cubicBezTo>
                    <a:cubicBezTo>
                      <a:pt x="91" y="16"/>
                      <a:pt x="91" y="16"/>
                      <a:pt x="91" y="16"/>
                    </a:cubicBezTo>
                    <a:cubicBezTo>
                      <a:pt x="91" y="17"/>
                      <a:pt x="91" y="17"/>
                      <a:pt x="91" y="17"/>
                    </a:cubicBezTo>
                    <a:cubicBezTo>
                      <a:pt x="91" y="17"/>
                      <a:pt x="91" y="17"/>
                      <a:pt x="91" y="17"/>
                    </a:cubicBezTo>
                    <a:cubicBezTo>
                      <a:pt x="92" y="18"/>
                      <a:pt x="92" y="18"/>
                      <a:pt x="92" y="18"/>
                    </a:cubicBezTo>
                    <a:cubicBezTo>
                      <a:pt x="92" y="18"/>
                      <a:pt x="92" y="18"/>
                      <a:pt x="92" y="18"/>
                    </a:cubicBezTo>
                    <a:cubicBezTo>
                      <a:pt x="92" y="19"/>
                      <a:pt x="92" y="19"/>
                      <a:pt x="92" y="19"/>
                    </a:cubicBezTo>
                    <a:cubicBezTo>
                      <a:pt x="92" y="19"/>
                      <a:pt x="92" y="19"/>
                      <a:pt x="92" y="19"/>
                    </a:cubicBezTo>
                    <a:close/>
                    <a:moveTo>
                      <a:pt x="100" y="14"/>
                    </a:moveTo>
                    <a:cubicBezTo>
                      <a:pt x="101" y="14"/>
                      <a:pt x="101" y="14"/>
                      <a:pt x="101" y="14"/>
                    </a:cubicBezTo>
                    <a:cubicBezTo>
                      <a:pt x="101" y="14"/>
                      <a:pt x="101" y="14"/>
                      <a:pt x="101" y="14"/>
                    </a:cubicBezTo>
                    <a:cubicBezTo>
                      <a:pt x="100" y="14"/>
                      <a:pt x="100" y="14"/>
                      <a:pt x="100" y="14"/>
                    </a:cubicBezTo>
                    <a:cubicBezTo>
                      <a:pt x="101" y="13"/>
                      <a:pt x="101" y="13"/>
                      <a:pt x="101" y="13"/>
                    </a:cubicBezTo>
                    <a:cubicBezTo>
                      <a:pt x="101" y="13"/>
                      <a:pt x="101" y="13"/>
                      <a:pt x="101" y="13"/>
                    </a:cubicBezTo>
                    <a:cubicBezTo>
                      <a:pt x="101" y="13"/>
                      <a:pt x="101" y="13"/>
                      <a:pt x="101" y="13"/>
                    </a:cubicBezTo>
                    <a:cubicBezTo>
                      <a:pt x="100" y="13"/>
                      <a:pt x="100" y="13"/>
                      <a:pt x="100" y="13"/>
                    </a:cubicBezTo>
                    <a:cubicBezTo>
                      <a:pt x="100" y="14"/>
                      <a:pt x="100" y="14"/>
                      <a:pt x="100" y="14"/>
                    </a:cubicBezTo>
                    <a:cubicBezTo>
                      <a:pt x="100" y="14"/>
                      <a:pt x="100" y="14"/>
                      <a:pt x="100" y="14"/>
                    </a:cubicBezTo>
                    <a:cubicBezTo>
                      <a:pt x="100" y="14"/>
                      <a:pt x="100" y="14"/>
                      <a:pt x="100" y="14"/>
                    </a:cubicBezTo>
                    <a:cubicBezTo>
                      <a:pt x="100" y="14"/>
                      <a:pt x="100" y="14"/>
                      <a:pt x="100" y="14"/>
                    </a:cubicBezTo>
                    <a:cubicBezTo>
                      <a:pt x="100" y="14"/>
                      <a:pt x="100" y="14"/>
                      <a:pt x="100" y="14"/>
                    </a:cubicBezTo>
                    <a:cubicBezTo>
                      <a:pt x="100" y="14"/>
                      <a:pt x="100" y="14"/>
                      <a:pt x="100" y="14"/>
                    </a:cubicBezTo>
                    <a:close/>
                    <a:moveTo>
                      <a:pt x="101" y="14"/>
                    </a:moveTo>
                    <a:cubicBezTo>
                      <a:pt x="101" y="14"/>
                      <a:pt x="101" y="14"/>
                      <a:pt x="101" y="14"/>
                    </a:cubicBezTo>
                    <a:cubicBezTo>
                      <a:pt x="102" y="14"/>
                      <a:pt x="102" y="14"/>
                      <a:pt x="102" y="14"/>
                    </a:cubicBezTo>
                    <a:cubicBezTo>
                      <a:pt x="102" y="14"/>
                      <a:pt x="102" y="14"/>
                      <a:pt x="102" y="14"/>
                    </a:cubicBezTo>
                    <a:cubicBezTo>
                      <a:pt x="102" y="14"/>
                      <a:pt x="102" y="14"/>
                      <a:pt x="102" y="14"/>
                    </a:cubicBezTo>
                    <a:cubicBezTo>
                      <a:pt x="102" y="14"/>
                      <a:pt x="102" y="14"/>
                      <a:pt x="102" y="14"/>
                    </a:cubicBezTo>
                    <a:cubicBezTo>
                      <a:pt x="103" y="14"/>
                      <a:pt x="103" y="14"/>
                      <a:pt x="103" y="14"/>
                    </a:cubicBezTo>
                    <a:cubicBezTo>
                      <a:pt x="103" y="14"/>
                      <a:pt x="103" y="14"/>
                      <a:pt x="103" y="14"/>
                    </a:cubicBezTo>
                    <a:cubicBezTo>
                      <a:pt x="103" y="15"/>
                      <a:pt x="103" y="15"/>
                      <a:pt x="103" y="15"/>
                    </a:cubicBezTo>
                    <a:cubicBezTo>
                      <a:pt x="102" y="14"/>
                      <a:pt x="102" y="14"/>
                      <a:pt x="102" y="14"/>
                    </a:cubicBezTo>
                    <a:cubicBezTo>
                      <a:pt x="102" y="15"/>
                      <a:pt x="102" y="15"/>
                      <a:pt x="102" y="15"/>
                    </a:cubicBezTo>
                    <a:cubicBezTo>
                      <a:pt x="101" y="15"/>
                      <a:pt x="101" y="15"/>
                      <a:pt x="101" y="15"/>
                    </a:cubicBezTo>
                    <a:cubicBezTo>
                      <a:pt x="101" y="15"/>
                      <a:pt x="101" y="15"/>
                      <a:pt x="101" y="15"/>
                    </a:cubicBezTo>
                    <a:cubicBezTo>
                      <a:pt x="101" y="14"/>
                      <a:pt x="101" y="14"/>
                      <a:pt x="101" y="14"/>
                    </a:cubicBezTo>
                    <a:close/>
                    <a:moveTo>
                      <a:pt x="105" y="18"/>
                    </a:moveTo>
                    <a:cubicBezTo>
                      <a:pt x="105" y="19"/>
                      <a:pt x="105" y="19"/>
                      <a:pt x="105" y="19"/>
                    </a:cubicBezTo>
                    <a:cubicBezTo>
                      <a:pt x="105" y="19"/>
                      <a:pt x="105" y="19"/>
                      <a:pt x="105" y="19"/>
                    </a:cubicBezTo>
                    <a:cubicBezTo>
                      <a:pt x="105" y="19"/>
                      <a:pt x="105" y="19"/>
                      <a:pt x="105" y="19"/>
                    </a:cubicBezTo>
                    <a:cubicBezTo>
                      <a:pt x="105" y="20"/>
                      <a:pt x="105" y="20"/>
                      <a:pt x="105" y="20"/>
                    </a:cubicBezTo>
                    <a:cubicBezTo>
                      <a:pt x="106" y="19"/>
                      <a:pt x="106" y="19"/>
                      <a:pt x="106" y="19"/>
                    </a:cubicBezTo>
                    <a:cubicBezTo>
                      <a:pt x="106" y="19"/>
                      <a:pt x="106" y="19"/>
                      <a:pt x="106" y="19"/>
                    </a:cubicBezTo>
                    <a:cubicBezTo>
                      <a:pt x="106" y="18"/>
                      <a:pt x="106" y="18"/>
                      <a:pt x="106" y="18"/>
                    </a:cubicBezTo>
                    <a:cubicBezTo>
                      <a:pt x="105" y="18"/>
                      <a:pt x="105" y="18"/>
                      <a:pt x="105" y="18"/>
                    </a:cubicBezTo>
                    <a:cubicBezTo>
                      <a:pt x="105" y="18"/>
                      <a:pt x="105" y="18"/>
                      <a:pt x="105" y="18"/>
                    </a:cubicBezTo>
                    <a:close/>
                    <a:moveTo>
                      <a:pt x="144" y="31"/>
                    </a:moveTo>
                    <a:cubicBezTo>
                      <a:pt x="144" y="31"/>
                      <a:pt x="144" y="31"/>
                      <a:pt x="144" y="31"/>
                    </a:cubicBezTo>
                    <a:cubicBezTo>
                      <a:pt x="144" y="30"/>
                      <a:pt x="144" y="30"/>
                      <a:pt x="144" y="30"/>
                    </a:cubicBezTo>
                    <a:cubicBezTo>
                      <a:pt x="144" y="30"/>
                      <a:pt x="144" y="30"/>
                      <a:pt x="144" y="30"/>
                    </a:cubicBezTo>
                    <a:cubicBezTo>
                      <a:pt x="144" y="30"/>
                      <a:pt x="144" y="30"/>
                      <a:pt x="144" y="30"/>
                    </a:cubicBezTo>
                    <a:cubicBezTo>
                      <a:pt x="144" y="30"/>
                      <a:pt x="144" y="30"/>
                      <a:pt x="144" y="30"/>
                    </a:cubicBezTo>
                    <a:cubicBezTo>
                      <a:pt x="144" y="31"/>
                      <a:pt x="144" y="31"/>
                      <a:pt x="144" y="31"/>
                    </a:cubicBezTo>
                    <a:cubicBezTo>
                      <a:pt x="144" y="31"/>
                      <a:pt x="144" y="31"/>
                      <a:pt x="144" y="31"/>
                    </a:cubicBezTo>
                    <a:cubicBezTo>
                      <a:pt x="144" y="31"/>
                      <a:pt x="144" y="31"/>
                      <a:pt x="144" y="31"/>
                    </a:cubicBezTo>
                    <a:close/>
                    <a:moveTo>
                      <a:pt x="139" y="37"/>
                    </a:moveTo>
                    <a:cubicBezTo>
                      <a:pt x="139" y="37"/>
                      <a:pt x="139" y="37"/>
                      <a:pt x="139" y="37"/>
                    </a:cubicBezTo>
                    <a:cubicBezTo>
                      <a:pt x="140" y="37"/>
                      <a:pt x="140" y="37"/>
                      <a:pt x="140" y="37"/>
                    </a:cubicBezTo>
                    <a:cubicBezTo>
                      <a:pt x="140" y="37"/>
                      <a:pt x="140" y="37"/>
                      <a:pt x="140" y="37"/>
                    </a:cubicBezTo>
                    <a:cubicBezTo>
                      <a:pt x="140" y="37"/>
                      <a:pt x="140" y="37"/>
                      <a:pt x="140" y="37"/>
                    </a:cubicBezTo>
                    <a:cubicBezTo>
                      <a:pt x="139" y="36"/>
                      <a:pt x="139" y="36"/>
                      <a:pt x="139" y="36"/>
                    </a:cubicBezTo>
                    <a:cubicBezTo>
                      <a:pt x="139" y="36"/>
                      <a:pt x="139" y="36"/>
                      <a:pt x="139" y="36"/>
                    </a:cubicBezTo>
                    <a:cubicBezTo>
                      <a:pt x="139" y="36"/>
                      <a:pt x="139" y="36"/>
                      <a:pt x="139" y="36"/>
                    </a:cubicBezTo>
                    <a:cubicBezTo>
                      <a:pt x="139" y="36"/>
                      <a:pt x="139" y="36"/>
                      <a:pt x="139" y="36"/>
                    </a:cubicBezTo>
                    <a:cubicBezTo>
                      <a:pt x="139" y="36"/>
                      <a:pt x="139" y="36"/>
                      <a:pt x="139" y="36"/>
                    </a:cubicBezTo>
                    <a:cubicBezTo>
                      <a:pt x="139" y="36"/>
                      <a:pt x="139" y="36"/>
                      <a:pt x="139" y="36"/>
                    </a:cubicBezTo>
                    <a:cubicBezTo>
                      <a:pt x="139" y="36"/>
                      <a:pt x="139" y="37"/>
                      <a:pt x="139" y="37"/>
                    </a:cubicBezTo>
                    <a:close/>
                    <a:moveTo>
                      <a:pt x="124" y="34"/>
                    </a:moveTo>
                    <a:cubicBezTo>
                      <a:pt x="125" y="34"/>
                      <a:pt x="125" y="34"/>
                      <a:pt x="125" y="34"/>
                    </a:cubicBezTo>
                    <a:cubicBezTo>
                      <a:pt x="125" y="34"/>
                      <a:pt x="125" y="34"/>
                      <a:pt x="125" y="34"/>
                    </a:cubicBezTo>
                    <a:cubicBezTo>
                      <a:pt x="125" y="34"/>
                      <a:pt x="125" y="34"/>
                      <a:pt x="125" y="34"/>
                    </a:cubicBezTo>
                    <a:cubicBezTo>
                      <a:pt x="125" y="34"/>
                      <a:pt x="125" y="34"/>
                      <a:pt x="125" y="34"/>
                    </a:cubicBezTo>
                    <a:cubicBezTo>
                      <a:pt x="126" y="34"/>
                      <a:pt x="126" y="34"/>
                      <a:pt x="126" y="34"/>
                    </a:cubicBezTo>
                    <a:cubicBezTo>
                      <a:pt x="126" y="34"/>
                      <a:pt x="126" y="34"/>
                      <a:pt x="126" y="34"/>
                    </a:cubicBezTo>
                    <a:cubicBezTo>
                      <a:pt x="125" y="33"/>
                      <a:pt x="125" y="33"/>
                      <a:pt x="125" y="33"/>
                    </a:cubicBezTo>
                    <a:cubicBezTo>
                      <a:pt x="125" y="33"/>
                      <a:pt x="125" y="33"/>
                      <a:pt x="125" y="33"/>
                    </a:cubicBezTo>
                    <a:cubicBezTo>
                      <a:pt x="125" y="32"/>
                      <a:pt x="125" y="32"/>
                      <a:pt x="125" y="32"/>
                    </a:cubicBezTo>
                    <a:cubicBezTo>
                      <a:pt x="125" y="32"/>
                      <a:pt x="125" y="32"/>
                      <a:pt x="125" y="32"/>
                    </a:cubicBezTo>
                    <a:cubicBezTo>
                      <a:pt x="125" y="32"/>
                      <a:pt x="125" y="32"/>
                      <a:pt x="125" y="32"/>
                    </a:cubicBezTo>
                    <a:cubicBezTo>
                      <a:pt x="125" y="32"/>
                      <a:pt x="125" y="32"/>
                      <a:pt x="125" y="32"/>
                    </a:cubicBezTo>
                    <a:cubicBezTo>
                      <a:pt x="124" y="32"/>
                      <a:pt x="124" y="32"/>
                      <a:pt x="124" y="32"/>
                    </a:cubicBezTo>
                    <a:cubicBezTo>
                      <a:pt x="123" y="32"/>
                      <a:pt x="123" y="32"/>
                      <a:pt x="123" y="32"/>
                    </a:cubicBezTo>
                    <a:cubicBezTo>
                      <a:pt x="123" y="32"/>
                      <a:pt x="123" y="32"/>
                      <a:pt x="123" y="32"/>
                    </a:cubicBezTo>
                    <a:cubicBezTo>
                      <a:pt x="123" y="32"/>
                      <a:pt x="123" y="32"/>
                      <a:pt x="123" y="32"/>
                    </a:cubicBezTo>
                    <a:cubicBezTo>
                      <a:pt x="123" y="33"/>
                      <a:pt x="123" y="33"/>
                      <a:pt x="123" y="33"/>
                    </a:cubicBezTo>
                    <a:cubicBezTo>
                      <a:pt x="123" y="33"/>
                      <a:pt x="123" y="33"/>
                      <a:pt x="123" y="33"/>
                    </a:cubicBezTo>
                    <a:cubicBezTo>
                      <a:pt x="123" y="33"/>
                      <a:pt x="123" y="33"/>
                      <a:pt x="123" y="33"/>
                    </a:cubicBezTo>
                    <a:cubicBezTo>
                      <a:pt x="123" y="34"/>
                      <a:pt x="123" y="34"/>
                      <a:pt x="123" y="34"/>
                    </a:cubicBezTo>
                    <a:cubicBezTo>
                      <a:pt x="123" y="34"/>
                      <a:pt x="123" y="34"/>
                      <a:pt x="123" y="34"/>
                    </a:cubicBezTo>
                    <a:cubicBezTo>
                      <a:pt x="122" y="34"/>
                      <a:pt x="122" y="34"/>
                      <a:pt x="122" y="34"/>
                    </a:cubicBezTo>
                    <a:cubicBezTo>
                      <a:pt x="123" y="34"/>
                      <a:pt x="123" y="34"/>
                      <a:pt x="123" y="34"/>
                    </a:cubicBezTo>
                    <a:cubicBezTo>
                      <a:pt x="123" y="34"/>
                      <a:pt x="123" y="34"/>
                      <a:pt x="123" y="34"/>
                    </a:cubicBezTo>
                    <a:cubicBezTo>
                      <a:pt x="124" y="34"/>
                      <a:pt x="124" y="34"/>
                      <a:pt x="124" y="34"/>
                    </a:cubicBezTo>
                    <a:close/>
                    <a:moveTo>
                      <a:pt x="167" y="22"/>
                    </a:moveTo>
                    <a:cubicBezTo>
                      <a:pt x="167" y="21"/>
                      <a:pt x="167" y="21"/>
                      <a:pt x="167" y="21"/>
                    </a:cubicBezTo>
                    <a:cubicBezTo>
                      <a:pt x="167" y="21"/>
                      <a:pt x="167" y="21"/>
                      <a:pt x="167" y="21"/>
                    </a:cubicBezTo>
                    <a:cubicBezTo>
                      <a:pt x="167" y="21"/>
                      <a:pt x="167" y="21"/>
                      <a:pt x="167" y="21"/>
                    </a:cubicBezTo>
                    <a:cubicBezTo>
                      <a:pt x="167" y="20"/>
                      <a:pt x="167" y="20"/>
                      <a:pt x="167" y="20"/>
                    </a:cubicBezTo>
                    <a:cubicBezTo>
                      <a:pt x="167" y="20"/>
                      <a:pt x="167" y="20"/>
                      <a:pt x="167" y="20"/>
                    </a:cubicBezTo>
                    <a:cubicBezTo>
                      <a:pt x="167" y="19"/>
                      <a:pt x="167" y="19"/>
                      <a:pt x="167" y="19"/>
                    </a:cubicBezTo>
                    <a:cubicBezTo>
                      <a:pt x="167" y="19"/>
                      <a:pt x="167" y="19"/>
                      <a:pt x="167" y="19"/>
                    </a:cubicBezTo>
                    <a:cubicBezTo>
                      <a:pt x="166" y="19"/>
                      <a:pt x="166" y="19"/>
                      <a:pt x="166" y="19"/>
                    </a:cubicBezTo>
                    <a:cubicBezTo>
                      <a:pt x="166" y="19"/>
                      <a:pt x="166" y="19"/>
                      <a:pt x="166" y="19"/>
                    </a:cubicBezTo>
                    <a:cubicBezTo>
                      <a:pt x="165" y="19"/>
                      <a:pt x="165" y="19"/>
                      <a:pt x="165" y="19"/>
                    </a:cubicBezTo>
                    <a:cubicBezTo>
                      <a:pt x="165" y="20"/>
                      <a:pt x="165" y="20"/>
                      <a:pt x="165" y="20"/>
                    </a:cubicBezTo>
                    <a:cubicBezTo>
                      <a:pt x="166" y="20"/>
                      <a:pt x="166" y="20"/>
                      <a:pt x="166" y="20"/>
                    </a:cubicBezTo>
                    <a:cubicBezTo>
                      <a:pt x="166" y="20"/>
                      <a:pt x="166" y="20"/>
                      <a:pt x="166" y="20"/>
                    </a:cubicBezTo>
                    <a:cubicBezTo>
                      <a:pt x="166" y="21"/>
                      <a:pt x="166" y="21"/>
                      <a:pt x="166" y="21"/>
                    </a:cubicBezTo>
                    <a:cubicBezTo>
                      <a:pt x="166" y="21"/>
                      <a:pt x="166" y="21"/>
                      <a:pt x="166" y="21"/>
                    </a:cubicBezTo>
                    <a:cubicBezTo>
                      <a:pt x="167" y="21"/>
                      <a:pt x="167" y="21"/>
                      <a:pt x="167" y="21"/>
                    </a:cubicBezTo>
                    <a:cubicBezTo>
                      <a:pt x="167" y="22"/>
                      <a:pt x="167" y="22"/>
                      <a:pt x="167" y="22"/>
                    </a:cubicBezTo>
                    <a:close/>
                    <a:moveTo>
                      <a:pt x="168" y="25"/>
                    </a:moveTo>
                    <a:cubicBezTo>
                      <a:pt x="168" y="24"/>
                      <a:pt x="168" y="24"/>
                      <a:pt x="168" y="24"/>
                    </a:cubicBezTo>
                    <a:cubicBezTo>
                      <a:pt x="169" y="24"/>
                      <a:pt x="169" y="24"/>
                      <a:pt x="169" y="24"/>
                    </a:cubicBezTo>
                    <a:cubicBezTo>
                      <a:pt x="169" y="24"/>
                      <a:pt x="169" y="24"/>
                      <a:pt x="169" y="24"/>
                    </a:cubicBezTo>
                    <a:cubicBezTo>
                      <a:pt x="170" y="24"/>
                      <a:pt x="170" y="24"/>
                      <a:pt x="170" y="24"/>
                    </a:cubicBezTo>
                    <a:cubicBezTo>
                      <a:pt x="171" y="24"/>
                      <a:pt x="171" y="24"/>
                      <a:pt x="171" y="24"/>
                    </a:cubicBezTo>
                    <a:cubicBezTo>
                      <a:pt x="171" y="24"/>
                      <a:pt x="171" y="24"/>
                      <a:pt x="171" y="24"/>
                    </a:cubicBezTo>
                    <a:cubicBezTo>
                      <a:pt x="172" y="24"/>
                      <a:pt x="172" y="24"/>
                      <a:pt x="172" y="24"/>
                    </a:cubicBezTo>
                    <a:cubicBezTo>
                      <a:pt x="173" y="23"/>
                      <a:pt x="173" y="23"/>
                      <a:pt x="173" y="23"/>
                    </a:cubicBezTo>
                    <a:cubicBezTo>
                      <a:pt x="173" y="23"/>
                      <a:pt x="173" y="23"/>
                      <a:pt x="173" y="23"/>
                    </a:cubicBezTo>
                    <a:cubicBezTo>
                      <a:pt x="174" y="23"/>
                      <a:pt x="174" y="23"/>
                      <a:pt x="174" y="23"/>
                    </a:cubicBezTo>
                    <a:cubicBezTo>
                      <a:pt x="174" y="23"/>
                      <a:pt x="174" y="23"/>
                      <a:pt x="174" y="23"/>
                    </a:cubicBezTo>
                    <a:cubicBezTo>
                      <a:pt x="174" y="23"/>
                      <a:pt x="174" y="23"/>
                      <a:pt x="174" y="23"/>
                    </a:cubicBezTo>
                    <a:cubicBezTo>
                      <a:pt x="174" y="22"/>
                      <a:pt x="174" y="22"/>
                      <a:pt x="174" y="22"/>
                    </a:cubicBezTo>
                    <a:cubicBezTo>
                      <a:pt x="173" y="22"/>
                      <a:pt x="173" y="22"/>
                      <a:pt x="173" y="22"/>
                    </a:cubicBezTo>
                    <a:cubicBezTo>
                      <a:pt x="172" y="21"/>
                      <a:pt x="172" y="21"/>
                      <a:pt x="172" y="21"/>
                    </a:cubicBezTo>
                    <a:cubicBezTo>
                      <a:pt x="172" y="21"/>
                      <a:pt x="172" y="21"/>
                      <a:pt x="172" y="21"/>
                    </a:cubicBezTo>
                    <a:cubicBezTo>
                      <a:pt x="171" y="21"/>
                      <a:pt x="171" y="21"/>
                      <a:pt x="171" y="21"/>
                    </a:cubicBezTo>
                    <a:cubicBezTo>
                      <a:pt x="171" y="20"/>
                      <a:pt x="171" y="20"/>
                      <a:pt x="171" y="20"/>
                    </a:cubicBezTo>
                    <a:cubicBezTo>
                      <a:pt x="170" y="20"/>
                      <a:pt x="170" y="20"/>
                      <a:pt x="170" y="20"/>
                    </a:cubicBezTo>
                    <a:cubicBezTo>
                      <a:pt x="170" y="21"/>
                      <a:pt x="170" y="21"/>
                      <a:pt x="170" y="21"/>
                    </a:cubicBezTo>
                    <a:cubicBezTo>
                      <a:pt x="170" y="20"/>
                      <a:pt x="170" y="20"/>
                      <a:pt x="170" y="20"/>
                    </a:cubicBezTo>
                    <a:cubicBezTo>
                      <a:pt x="169" y="20"/>
                      <a:pt x="169" y="20"/>
                      <a:pt x="169" y="20"/>
                    </a:cubicBezTo>
                    <a:cubicBezTo>
                      <a:pt x="169" y="21"/>
                      <a:pt x="169" y="21"/>
                      <a:pt x="169" y="21"/>
                    </a:cubicBezTo>
                    <a:cubicBezTo>
                      <a:pt x="168" y="22"/>
                      <a:pt x="168" y="22"/>
                      <a:pt x="168" y="22"/>
                    </a:cubicBezTo>
                    <a:cubicBezTo>
                      <a:pt x="169" y="22"/>
                      <a:pt x="169" y="22"/>
                      <a:pt x="169" y="22"/>
                    </a:cubicBezTo>
                    <a:cubicBezTo>
                      <a:pt x="169" y="23"/>
                      <a:pt x="169" y="23"/>
                      <a:pt x="169" y="23"/>
                    </a:cubicBezTo>
                    <a:cubicBezTo>
                      <a:pt x="168" y="24"/>
                      <a:pt x="168" y="24"/>
                      <a:pt x="168" y="24"/>
                    </a:cubicBezTo>
                    <a:cubicBezTo>
                      <a:pt x="168" y="24"/>
                      <a:pt x="168" y="24"/>
                      <a:pt x="168" y="24"/>
                    </a:cubicBezTo>
                    <a:cubicBezTo>
                      <a:pt x="168" y="25"/>
                      <a:pt x="168" y="25"/>
                      <a:pt x="168" y="25"/>
                    </a:cubicBezTo>
                    <a:cubicBezTo>
                      <a:pt x="168" y="25"/>
                      <a:pt x="168" y="25"/>
                      <a:pt x="168" y="25"/>
                    </a:cubicBezTo>
                    <a:close/>
                    <a:moveTo>
                      <a:pt x="158" y="23"/>
                    </a:moveTo>
                    <a:cubicBezTo>
                      <a:pt x="158" y="23"/>
                      <a:pt x="158" y="23"/>
                      <a:pt x="158" y="23"/>
                    </a:cubicBezTo>
                    <a:cubicBezTo>
                      <a:pt x="159" y="23"/>
                      <a:pt x="159" y="23"/>
                      <a:pt x="159" y="23"/>
                    </a:cubicBezTo>
                    <a:cubicBezTo>
                      <a:pt x="159" y="23"/>
                      <a:pt x="159" y="23"/>
                      <a:pt x="159" y="23"/>
                    </a:cubicBezTo>
                    <a:cubicBezTo>
                      <a:pt x="159" y="24"/>
                      <a:pt x="159" y="24"/>
                      <a:pt x="159" y="24"/>
                    </a:cubicBezTo>
                    <a:cubicBezTo>
                      <a:pt x="160" y="24"/>
                      <a:pt x="160" y="24"/>
                      <a:pt x="160" y="24"/>
                    </a:cubicBezTo>
                    <a:cubicBezTo>
                      <a:pt x="160" y="24"/>
                      <a:pt x="160" y="24"/>
                      <a:pt x="160" y="24"/>
                    </a:cubicBezTo>
                    <a:cubicBezTo>
                      <a:pt x="161" y="24"/>
                      <a:pt x="161" y="24"/>
                      <a:pt x="161" y="24"/>
                    </a:cubicBezTo>
                    <a:cubicBezTo>
                      <a:pt x="161" y="24"/>
                      <a:pt x="161" y="24"/>
                      <a:pt x="161" y="24"/>
                    </a:cubicBezTo>
                    <a:cubicBezTo>
                      <a:pt x="160" y="23"/>
                      <a:pt x="160" y="23"/>
                      <a:pt x="160" y="23"/>
                    </a:cubicBezTo>
                    <a:cubicBezTo>
                      <a:pt x="160" y="23"/>
                      <a:pt x="160" y="23"/>
                      <a:pt x="160" y="23"/>
                    </a:cubicBezTo>
                    <a:cubicBezTo>
                      <a:pt x="159" y="23"/>
                      <a:pt x="159" y="23"/>
                      <a:pt x="159" y="23"/>
                    </a:cubicBezTo>
                    <a:cubicBezTo>
                      <a:pt x="159" y="23"/>
                      <a:pt x="159" y="23"/>
                      <a:pt x="159" y="23"/>
                    </a:cubicBezTo>
                    <a:cubicBezTo>
                      <a:pt x="158" y="22"/>
                      <a:pt x="158" y="22"/>
                      <a:pt x="158" y="22"/>
                    </a:cubicBezTo>
                    <a:cubicBezTo>
                      <a:pt x="158" y="23"/>
                      <a:pt x="158" y="23"/>
                      <a:pt x="158" y="23"/>
                    </a:cubicBezTo>
                    <a:close/>
                    <a:moveTo>
                      <a:pt x="171" y="36"/>
                    </a:moveTo>
                    <a:cubicBezTo>
                      <a:pt x="172" y="36"/>
                      <a:pt x="172" y="36"/>
                      <a:pt x="172" y="36"/>
                    </a:cubicBezTo>
                    <a:cubicBezTo>
                      <a:pt x="172" y="36"/>
                      <a:pt x="172" y="36"/>
                      <a:pt x="172" y="36"/>
                    </a:cubicBezTo>
                    <a:cubicBezTo>
                      <a:pt x="172" y="36"/>
                      <a:pt x="172" y="36"/>
                      <a:pt x="172" y="36"/>
                    </a:cubicBezTo>
                    <a:cubicBezTo>
                      <a:pt x="173" y="36"/>
                      <a:pt x="173" y="36"/>
                      <a:pt x="173" y="36"/>
                    </a:cubicBezTo>
                    <a:cubicBezTo>
                      <a:pt x="173" y="36"/>
                      <a:pt x="173" y="36"/>
                      <a:pt x="173" y="36"/>
                    </a:cubicBezTo>
                    <a:cubicBezTo>
                      <a:pt x="173" y="36"/>
                      <a:pt x="173" y="36"/>
                      <a:pt x="173" y="36"/>
                    </a:cubicBezTo>
                    <a:cubicBezTo>
                      <a:pt x="173" y="35"/>
                      <a:pt x="173" y="35"/>
                      <a:pt x="173" y="35"/>
                    </a:cubicBezTo>
                    <a:cubicBezTo>
                      <a:pt x="172" y="35"/>
                      <a:pt x="172" y="35"/>
                      <a:pt x="172" y="35"/>
                    </a:cubicBezTo>
                    <a:cubicBezTo>
                      <a:pt x="172" y="36"/>
                      <a:pt x="172" y="36"/>
                      <a:pt x="172" y="36"/>
                    </a:cubicBezTo>
                    <a:cubicBezTo>
                      <a:pt x="172" y="36"/>
                      <a:pt x="172" y="36"/>
                      <a:pt x="172" y="36"/>
                    </a:cubicBezTo>
                    <a:cubicBezTo>
                      <a:pt x="172" y="36"/>
                      <a:pt x="172" y="36"/>
                      <a:pt x="171" y="36"/>
                    </a:cubicBezTo>
                    <a:close/>
                    <a:moveTo>
                      <a:pt x="218" y="32"/>
                    </a:moveTo>
                    <a:cubicBezTo>
                      <a:pt x="218" y="32"/>
                      <a:pt x="218" y="32"/>
                      <a:pt x="218" y="32"/>
                    </a:cubicBezTo>
                    <a:cubicBezTo>
                      <a:pt x="218" y="32"/>
                      <a:pt x="218" y="32"/>
                      <a:pt x="218" y="32"/>
                    </a:cubicBezTo>
                    <a:cubicBezTo>
                      <a:pt x="218" y="32"/>
                      <a:pt x="218" y="32"/>
                      <a:pt x="218" y="32"/>
                    </a:cubicBezTo>
                    <a:cubicBezTo>
                      <a:pt x="218" y="31"/>
                      <a:pt x="218" y="31"/>
                      <a:pt x="218" y="31"/>
                    </a:cubicBezTo>
                    <a:cubicBezTo>
                      <a:pt x="218" y="32"/>
                      <a:pt x="218" y="32"/>
                      <a:pt x="218" y="32"/>
                    </a:cubicBezTo>
                    <a:cubicBezTo>
                      <a:pt x="218" y="32"/>
                      <a:pt x="218" y="32"/>
                      <a:pt x="218" y="32"/>
                    </a:cubicBezTo>
                    <a:close/>
                    <a:moveTo>
                      <a:pt x="218" y="33"/>
                    </a:moveTo>
                    <a:cubicBezTo>
                      <a:pt x="218" y="33"/>
                      <a:pt x="218" y="33"/>
                      <a:pt x="218" y="33"/>
                    </a:cubicBezTo>
                    <a:cubicBezTo>
                      <a:pt x="218" y="32"/>
                      <a:pt x="218" y="32"/>
                      <a:pt x="218" y="32"/>
                    </a:cubicBezTo>
                    <a:cubicBezTo>
                      <a:pt x="218" y="32"/>
                      <a:pt x="218" y="32"/>
                      <a:pt x="218" y="32"/>
                    </a:cubicBezTo>
                    <a:cubicBezTo>
                      <a:pt x="218" y="32"/>
                      <a:pt x="218" y="32"/>
                      <a:pt x="218" y="32"/>
                    </a:cubicBezTo>
                    <a:cubicBezTo>
                      <a:pt x="218" y="32"/>
                      <a:pt x="218" y="32"/>
                      <a:pt x="218" y="32"/>
                    </a:cubicBezTo>
                    <a:cubicBezTo>
                      <a:pt x="218" y="33"/>
                      <a:pt x="218" y="33"/>
                      <a:pt x="218" y="33"/>
                    </a:cubicBezTo>
                    <a:close/>
                    <a:moveTo>
                      <a:pt x="218" y="33"/>
                    </a:moveTo>
                    <a:cubicBezTo>
                      <a:pt x="218" y="33"/>
                      <a:pt x="218" y="33"/>
                      <a:pt x="218" y="33"/>
                    </a:cubicBezTo>
                    <a:cubicBezTo>
                      <a:pt x="218" y="34"/>
                      <a:pt x="218" y="34"/>
                      <a:pt x="218" y="34"/>
                    </a:cubicBezTo>
                    <a:cubicBezTo>
                      <a:pt x="218" y="33"/>
                      <a:pt x="218" y="33"/>
                      <a:pt x="218" y="33"/>
                    </a:cubicBezTo>
                    <a:cubicBezTo>
                      <a:pt x="218" y="33"/>
                      <a:pt x="218" y="33"/>
                      <a:pt x="218" y="33"/>
                    </a:cubicBezTo>
                    <a:cubicBezTo>
                      <a:pt x="218" y="33"/>
                      <a:pt x="218" y="33"/>
                      <a:pt x="218" y="33"/>
                    </a:cubicBezTo>
                    <a:cubicBezTo>
                      <a:pt x="218" y="33"/>
                      <a:pt x="218" y="33"/>
                      <a:pt x="218" y="33"/>
                    </a:cubicBezTo>
                    <a:cubicBezTo>
                      <a:pt x="218" y="33"/>
                      <a:pt x="218" y="33"/>
                      <a:pt x="218" y="33"/>
                    </a:cubicBezTo>
                    <a:close/>
                    <a:moveTo>
                      <a:pt x="217" y="32"/>
                    </a:moveTo>
                    <a:cubicBezTo>
                      <a:pt x="217" y="33"/>
                      <a:pt x="217" y="33"/>
                      <a:pt x="217" y="33"/>
                    </a:cubicBezTo>
                    <a:cubicBezTo>
                      <a:pt x="217" y="33"/>
                      <a:pt x="217" y="33"/>
                      <a:pt x="217" y="33"/>
                    </a:cubicBezTo>
                    <a:cubicBezTo>
                      <a:pt x="217" y="33"/>
                      <a:pt x="217" y="33"/>
                      <a:pt x="217" y="33"/>
                    </a:cubicBezTo>
                    <a:cubicBezTo>
                      <a:pt x="217" y="33"/>
                      <a:pt x="217" y="33"/>
                      <a:pt x="217" y="33"/>
                    </a:cubicBezTo>
                    <a:cubicBezTo>
                      <a:pt x="217" y="32"/>
                      <a:pt x="217" y="32"/>
                      <a:pt x="217" y="32"/>
                    </a:cubicBezTo>
                    <a:cubicBezTo>
                      <a:pt x="217" y="32"/>
                      <a:pt x="217" y="32"/>
                      <a:pt x="217" y="32"/>
                    </a:cubicBezTo>
                    <a:cubicBezTo>
                      <a:pt x="217" y="32"/>
                      <a:pt x="217" y="32"/>
                      <a:pt x="217" y="32"/>
                    </a:cubicBezTo>
                    <a:cubicBezTo>
                      <a:pt x="217" y="32"/>
                      <a:pt x="217" y="32"/>
                      <a:pt x="217" y="32"/>
                    </a:cubicBezTo>
                    <a:close/>
                    <a:moveTo>
                      <a:pt x="228" y="28"/>
                    </a:moveTo>
                    <a:cubicBezTo>
                      <a:pt x="229" y="28"/>
                      <a:pt x="229" y="28"/>
                      <a:pt x="229" y="28"/>
                    </a:cubicBezTo>
                    <a:cubicBezTo>
                      <a:pt x="229" y="28"/>
                      <a:pt x="229" y="28"/>
                      <a:pt x="229" y="28"/>
                    </a:cubicBezTo>
                    <a:cubicBezTo>
                      <a:pt x="229" y="27"/>
                      <a:pt x="229" y="27"/>
                      <a:pt x="229" y="27"/>
                    </a:cubicBezTo>
                    <a:cubicBezTo>
                      <a:pt x="229" y="27"/>
                      <a:pt x="229" y="27"/>
                      <a:pt x="229" y="27"/>
                    </a:cubicBezTo>
                    <a:cubicBezTo>
                      <a:pt x="229" y="27"/>
                      <a:pt x="229" y="27"/>
                      <a:pt x="229" y="27"/>
                    </a:cubicBezTo>
                    <a:cubicBezTo>
                      <a:pt x="229" y="26"/>
                      <a:pt x="229" y="26"/>
                      <a:pt x="229" y="26"/>
                    </a:cubicBezTo>
                    <a:cubicBezTo>
                      <a:pt x="229" y="26"/>
                      <a:pt x="229" y="26"/>
                      <a:pt x="229" y="26"/>
                    </a:cubicBezTo>
                    <a:cubicBezTo>
                      <a:pt x="228" y="26"/>
                      <a:pt x="228" y="26"/>
                      <a:pt x="228" y="26"/>
                    </a:cubicBezTo>
                    <a:cubicBezTo>
                      <a:pt x="228" y="26"/>
                      <a:pt x="228" y="26"/>
                      <a:pt x="228" y="26"/>
                    </a:cubicBezTo>
                    <a:cubicBezTo>
                      <a:pt x="228" y="26"/>
                      <a:pt x="228" y="26"/>
                      <a:pt x="228" y="26"/>
                    </a:cubicBezTo>
                    <a:cubicBezTo>
                      <a:pt x="228" y="26"/>
                      <a:pt x="228" y="26"/>
                      <a:pt x="228" y="26"/>
                    </a:cubicBezTo>
                    <a:cubicBezTo>
                      <a:pt x="227" y="26"/>
                      <a:pt x="227" y="26"/>
                      <a:pt x="227" y="26"/>
                    </a:cubicBezTo>
                    <a:cubicBezTo>
                      <a:pt x="227" y="26"/>
                      <a:pt x="227" y="26"/>
                      <a:pt x="227" y="26"/>
                    </a:cubicBezTo>
                    <a:cubicBezTo>
                      <a:pt x="227" y="26"/>
                      <a:pt x="227" y="26"/>
                      <a:pt x="227" y="26"/>
                    </a:cubicBezTo>
                    <a:cubicBezTo>
                      <a:pt x="227" y="26"/>
                      <a:pt x="227" y="26"/>
                      <a:pt x="227" y="26"/>
                    </a:cubicBezTo>
                    <a:cubicBezTo>
                      <a:pt x="227" y="26"/>
                      <a:pt x="227" y="26"/>
                      <a:pt x="227" y="26"/>
                    </a:cubicBezTo>
                    <a:cubicBezTo>
                      <a:pt x="227" y="26"/>
                      <a:pt x="227" y="26"/>
                      <a:pt x="227" y="26"/>
                    </a:cubicBezTo>
                    <a:cubicBezTo>
                      <a:pt x="227" y="27"/>
                      <a:pt x="227" y="27"/>
                      <a:pt x="227" y="27"/>
                    </a:cubicBezTo>
                    <a:cubicBezTo>
                      <a:pt x="227" y="27"/>
                      <a:pt x="227" y="27"/>
                      <a:pt x="227" y="27"/>
                    </a:cubicBezTo>
                    <a:cubicBezTo>
                      <a:pt x="227" y="27"/>
                      <a:pt x="227" y="27"/>
                      <a:pt x="227" y="27"/>
                    </a:cubicBezTo>
                    <a:cubicBezTo>
                      <a:pt x="228" y="27"/>
                      <a:pt x="228" y="27"/>
                      <a:pt x="228" y="27"/>
                    </a:cubicBezTo>
                    <a:cubicBezTo>
                      <a:pt x="228" y="28"/>
                      <a:pt x="228" y="28"/>
                      <a:pt x="228" y="28"/>
                    </a:cubicBezTo>
                    <a:close/>
                    <a:moveTo>
                      <a:pt x="231" y="27"/>
                    </a:moveTo>
                    <a:cubicBezTo>
                      <a:pt x="231" y="26"/>
                      <a:pt x="231" y="26"/>
                      <a:pt x="231" y="26"/>
                    </a:cubicBezTo>
                    <a:cubicBezTo>
                      <a:pt x="231" y="26"/>
                      <a:pt x="231" y="26"/>
                      <a:pt x="231" y="26"/>
                    </a:cubicBezTo>
                    <a:cubicBezTo>
                      <a:pt x="231" y="26"/>
                      <a:pt x="231" y="26"/>
                      <a:pt x="231" y="26"/>
                    </a:cubicBezTo>
                    <a:cubicBezTo>
                      <a:pt x="231" y="26"/>
                      <a:pt x="231" y="26"/>
                      <a:pt x="231" y="26"/>
                    </a:cubicBezTo>
                    <a:cubicBezTo>
                      <a:pt x="231" y="27"/>
                      <a:pt x="231" y="27"/>
                      <a:pt x="231" y="27"/>
                    </a:cubicBezTo>
                    <a:close/>
                    <a:moveTo>
                      <a:pt x="234" y="139"/>
                    </a:moveTo>
                    <a:cubicBezTo>
                      <a:pt x="234" y="139"/>
                      <a:pt x="234" y="139"/>
                      <a:pt x="234" y="139"/>
                    </a:cubicBezTo>
                    <a:cubicBezTo>
                      <a:pt x="234" y="138"/>
                      <a:pt x="234" y="138"/>
                      <a:pt x="234" y="138"/>
                    </a:cubicBezTo>
                    <a:cubicBezTo>
                      <a:pt x="233" y="138"/>
                      <a:pt x="233" y="138"/>
                      <a:pt x="233" y="138"/>
                    </a:cubicBezTo>
                    <a:cubicBezTo>
                      <a:pt x="233" y="137"/>
                      <a:pt x="233" y="137"/>
                      <a:pt x="233" y="137"/>
                    </a:cubicBezTo>
                    <a:cubicBezTo>
                      <a:pt x="233" y="137"/>
                      <a:pt x="233" y="137"/>
                      <a:pt x="233" y="137"/>
                    </a:cubicBezTo>
                    <a:cubicBezTo>
                      <a:pt x="234" y="136"/>
                      <a:pt x="234" y="136"/>
                      <a:pt x="234" y="136"/>
                    </a:cubicBezTo>
                    <a:cubicBezTo>
                      <a:pt x="234" y="136"/>
                      <a:pt x="234" y="136"/>
                      <a:pt x="234" y="136"/>
                    </a:cubicBezTo>
                    <a:cubicBezTo>
                      <a:pt x="234" y="137"/>
                      <a:pt x="234" y="137"/>
                      <a:pt x="234" y="137"/>
                    </a:cubicBezTo>
                    <a:cubicBezTo>
                      <a:pt x="234" y="137"/>
                      <a:pt x="234" y="137"/>
                      <a:pt x="234" y="137"/>
                    </a:cubicBezTo>
                    <a:cubicBezTo>
                      <a:pt x="235" y="137"/>
                      <a:pt x="235" y="137"/>
                      <a:pt x="235" y="137"/>
                    </a:cubicBezTo>
                    <a:cubicBezTo>
                      <a:pt x="235" y="136"/>
                      <a:pt x="235" y="136"/>
                      <a:pt x="235" y="136"/>
                    </a:cubicBezTo>
                    <a:cubicBezTo>
                      <a:pt x="235" y="136"/>
                      <a:pt x="235" y="136"/>
                      <a:pt x="235" y="136"/>
                    </a:cubicBezTo>
                    <a:cubicBezTo>
                      <a:pt x="235" y="137"/>
                      <a:pt x="235" y="137"/>
                      <a:pt x="235" y="137"/>
                    </a:cubicBezTo>
                    <a:cubicBezTo>
                      <a:pt x="235" y="137"/>
                      <a:pt x="235" y="137"/>
                      <a:pt x="235" y="137"/>
                    </a:cubicBezTo>
                    <a:cubicBezTo>
                      <a:pt x="235" y="137"/>
                      <a:pt x="235" y="137"/>
                      <a:pt x="235" y="137"/>
                    </a:cubicBezTo>
                    <a:cubicBezTo>
                      <a:pt x="236" y="138"/>
                      <a:pt x="236" y="138"/>
                      <a:pt x="236" y="138"/>
                    </a:cubicBezTo>
                    <a:cubicBezTo>
                      <a:pt x="236" y="138"/>
                      <a:pt x="236" y="138"/>
                      <a:pt x="236" y="138"/>
                    </a:cubicBezTo>
                    <a:cubicBezTo>
                      <a:pt x="236" y="138"/>
                      <a:pt x="236" y="138"/>
                      <a:pt x="236" y="138"/>
                    </a:cubicBezTo>
                    <a:cubicBezTo>
                      <a:pt x="236" y="138"/>
                      <a:pt x="236" y="138"/>
                      <a:pt x="236" y="138"/>
                    </a:cubicBezTo>
                    <a:cubicBezTo>
                      <a:pt x="236" y="138"/>
                      <a:pt x="236" y="138"/>
                      <a:pt x="236" y="138"/>
                    </a:cubicBezTo>
                    <a:cubicBezTo>
                      <a:pt x="236" y="137"/>
                      <a:pt x="236" y="137"/>
                      <a:pt x="236" y="137"/>
                    </a:cubicBezTo>
                    <a:cubicBezTo>
                      <a:pt x="236" y="137"/>
                      <a:pt x="236" y="137"/>
                      <a:pt x="236" y="137"/>
                    </a:cubicBezTo>
                    <a:cubicBezTo>
                      <a:pt x="236" y="136"/>
                      <a:pt x="236" y="136"/>
                      <a:pt x="236" y="136"/>
                    </a:cubicBezTo>
                    <a:cubicBezTo>
                      <a:pt x="236" y="136"/>
                      <a:pt x="236" y="136"/>
                      <a:pt x="236" y="136"/>
                    </a:cubicBezTo>
                    <a:cubicBezTo>
                      <a:pt x="235" y="136"/>
                      <a:pt x="235" y="136"/>
                      <a:pt x="235" y="136"/>
                    </a:cubicBezTo>
                    <a:cubicBezTo>
                      <a:pt x="235" y="136"/>
                      <a:pt x="235" y="136"/>
                      <a:pt x="235" y="136"/>
                    </a:cubicBezTo>
                    <a:cubicBezTo>
                      <a:pt x="235" y="136"/>
                      <a:pt x="235" y="136"/>
                      <a:pt x="235" y="136"/>
                    </a:cubicBezTo>
                    <a:cubicBezTo>
                      <a:pt x="234" y="135"/>
                      <a:pt x="234" y="135"/>
                      <a:pt x="234" y="135"/>
                    </a:cubicBezTo>
                    <a:cubicBezTo>
                      <a:pt x="234" y="135"/>
                      <a:pt x="234" y="135"/>
                      <a:pt x="234" y="135"/>
                    </a:cubicBezTo>
                    <a:cubicBezTo>
                      <a:pt x="234" y="134"/>
                      <a:pt x="234" y="134"/>
                      <a:pt x="234" y="134"/>
                    </a:cubicBezTo>
                    <a:cubicBezTo>
                      <a:pt x="233" y="134"/>
                      <a:pt x="233" y="134"/>
                      <a:pt x="233" y="134"/>
                    </a:cubicBezTo>
                    <a:cubicBezTo>
                      <a:pt x="233" y="134"/>
                      <a:pt x="233" y="134"/>
                      <a:pt x="233" y="134"/>
                    </a:cubicBezTo>
                    <a:cubicBezTo>
                      <a:pt x="233" y="133"/>
                      <a:pt x="233" y="133"/>
                      <a:pt x="233" y="133"/>
                    </a:cubicBezTo>
                    <a:cubicBezTo>
                      <a:pt x="233" y="133"/>
                      <a:pt x="233" y="133"/>
                      <a:pt x="233" y="133"/>
                    </a:cubicBezTo>
                    <a:cubicBezTo>
                      <a:pt x="232" y="132"/>
                      <a:pt x="232" y="132"/>
                      <a:pt x="232" y="132"/>
                    </a:cubicBezTo>
                    <a:cubicBezTo>
                      <a:pt x="232" y="132"/>
                      <a:pt x="232" y="132"/>
                      <a:pt x="232" y="132"/>
                    </a:cubicBezTo>
                    <a:cubicBezTo>
                      <a:pt x="232" y="131"/>
                      <a:pt x="232" y="131"/>
                      <a:pt x="232" y="131"/>
                    </a:cubicBezTo>
                    <a:cubicBezTo>
                      <a:pt x="232" y="130"/>
                      <a:pt x="232" y="130"/>
                      <a:pt x="232" y="130"/>
                    </a:cubicBezTo>
                    <a:cubicBezTo>
                      <a:pt x="232" y="130"/>
                      <a:pt x="232" y="130"/>
                      <a:pt x="232" y="130"/>
                    </a:cubicBezTo>
                    <a:cubicBezTo>
                      <a:pt x="232" y="129"/>
                      <a:pt x="232" y="129"/>
                      <a:pt x="232" y="129"/>
                    </a:cubicBezTo>
                    <a:cubicBezTo>
                      <a:pt x="232" y="128"/>
                      <a:pt x="232" y="128"/>
                      <a:pt x="232" y="128"/>
                    </a:cubicBezTo>
                    <a:cubicBezTo>
                      <a:pt x="232" y="128"/>
                      <a:pt x="232" y="128"/>
                      <a:pt x="232" y="128"/>
                    </a:cubicBezTo>
                    <a:cubicBezTo>
                      <a:pt x="232" y="128"/>
                      <a:pt x="232" y="128"/>
                      <a:pt x="232" y="128"/>
                    </a:cubicBezTo>
                    <a:cubicBezTo>
                      <a:pt x="232" y="127"/>
                      <a:pt x="232" y="127"/>
                      <a:pt x="232" y="127"/>
                    </a:cubicBezTo>
                    <a:cubicBezTo>
                      <a:pt x="232" y="127"/>
                      <a:pt x="232" y="127"/>
                      <a:pt x="232" y="127"/>
                    </a:cubicBezTo>
                    <a:cubicBezTo>
                      <a:pt x="232" y="127"/>
                      <a:pt x="232" y="127"/>
                      <a:pt x="232" y="127"/>
                    </a:cubicBezTo>
                    <a:cubicBezTo>
                      <a:pt x="232" y="127"/>
                      <a:pt x="232" y="127"/>
                      <a:pt x="232" y="127"/>
                    </a:cubicBezTo>
                    <a:cubicBezTo>
                      <a:pt x="233" y="127"/>
                      <a:pt x="233" y="127"/>
                      <a:pt x="233" y="127"/>
                    </a:cubicBezTo>
                    <a:cubicBezTo>
                      <a:pt x="233" y="127"/>
                      <a:pt x="233" y="127"/>
                      <a:pt x="233" y="127"/>
                    </a:cubicBezTo>
                    <a:cubicBezTo>
                      <a:pt x="234" y="127"/>
                      <a:pt x="234" y="127"/>
                      <a:pt x="234" y="127"/>
                    </a:cubicBezTo>
                    <a:cubicBezTo>
                      <a:pt x="234" y="128"/>
                      <a:pt x="234" y="128"/>
                      <a:pt x="234" y="128"/>
                    </a:cubicBezTo>
                    <a:cubicBezTo>
                      <a:pt x="234" y="128"/>
                      <a:pt x="234" y="128"/>
                      <a:pt x="234" y="128"/>
                    </a:cubicBezTo>
                    <a:cubicBezTo>
                      <a:pt x="235" y="128"/>
                      <a:pt x="235" y="128"/>
                      <a:pt x="235" y="128"/>
                    </a:cubicBezTo>
                    <a:cubicBezTo>
                      <a:pt x="235" y="129"/>
                      <a:pt x="235" y="129"/>
                      <a:pt x="235" y="129"/>
                    </a:cubicBezTo>
                    <a:cubicBezTo>
                      <a:pt x="235" y="129"/>
                      <a:pt x="235" y="129"/>
                      <a:pt x="235" y="129"/>
                    </a:cubicBezTo>
                    <a:cubicBezTo>
                      <a:pt x="235" y="129"/>
                      <a:pt x="235" y="129"/>
                      <a:pt x="235" y="129"/>
                    </a:cubicBezTo>
                    <a:cubicBezTo>
                      <a:pt x="235" y="128"/>
                      <a:pt x="235" y="128"/>
                      <a:pt x="235" y="128"/>
                    </a:cubicBezTo>
                    <a:cubicBezTo>
                      <a:pt x="234" y="128"/>
                      <a:pt x="234" y="128"/>
                      <a:pt x="234" y="128"/>
                    </a:cubicBezTo>
                    <a:cubicBezTo>
                      <a:pt x="234" y="127"/>
                      <a:pt x="234" y="127"/>
                      <a:pt x="234" y="127"/>
                    </a:cubicBezTo>
                    <a:cubicBezTo>
                      <a:pt x="233" y="126"/>
                      <a:pt x="233" y="126"/>
                      <a:pt x="233" y="126"/>
                    </a:cubicBezTo>
                    <a:cubicBezTo>
                      <a:pt x="233" y="126"/>
                      <a:pt x="233" y="126"/>
                      <a:pt x="233" y="126"/>
                    </a:cubicBezTo>
                    <a:cubicBezTo>
                      <a:pt x="233" y="126"/>
                      <a:pt x="233" y="126"/>
                      <a:pt x="233" y="126"/>
                    </a:cubicBezTo>
                    <a:cubicBezTo>
                      <a:pt x="233" y="125"/>
                      <a:pt x="233" y="125"/>
                      <a:pt x="233" y="125"/>
                    </a:cubicBezTo>
                    <a:cubicBezTo>
                      <a:pt x="233" y="125"/>
                      <a:pt x="233" y="125"/>
                      <a:pt x="233" y="125"/>
                    </a:cubicBezTo>
                    <a:cubicBezTo>
                      <a:pt x="232" y="125"/>
                      <a:pt x="232" y="125"/>
                      <a:pt x="232" y="125"/>
                    </a:cubicBezTo>
                    <a:cubicBezTo>
                      <a:pt x="232" y="124"/>
                      <a:pt x="232" y="124"/>
                      <a:pt x="232" y="124"/>
                    </a:cubicBezTo>
                    <a:cubicBezTo>
                      <a:pt x="232" y="123"/>
                      <a:pt x="232" y="123"/>
                      <a:pt x="232" y="123"/>
                    </a:cubicBezTo>
                    <a:cubicBezTo>
                      <a:pt x="231" y="122"/>
                      <a:pt x="231" y="122"/>
                      <a:pt x="231" y="122"/>
                    </a:cubicBezTo>
                    <a:cubicBezTo>
                      <a:pt x="231" y="122"/>
                      <a:pt x="231" y="122"/>
                      <a:pt x="231" y="122"/>
                    </a:cubicBezTo>
                    <a:cubicBezTo>
                      <a:pt x="230" y="121"/>
                      <a:pt x="230" y="121"/>
                      <a:pt x="230" y="121"/>
                    </a:cubicBezTo>
                    <a:cubicBezTo>
                      <a:pt x="230" y="120"/>
                      <a:pt x="230" y="120"/>
                      <a:pt x="230" y="120"/>
                    </a:cubicBezTo>
                    <a:cubicBezTo>
                      <a:pt x="230" y="120"/>
                      <a:pt x="230" y="120"/>
                      <a:pt x="230" y="120"/>
                    </a:cubicBezTo>
                    <a:cubicBezTo>
                      <a:pt x="230" y="120"/>
                      <a:pt x="230" y="120"/>
                      <a:pt x="230" y="120"/>
                    </a:cubicBezTo>
                    <a:cubicBezTo>
                      <a:pt x="229" y="119"/>
                      <a:pt x="229" y="119"/>
                      <a:pt x="229" y="119"/>
                    </a:cubicBezTo>
                    <a:cubicBezTo>
                      <a:pt x="229" y="119"/>
                      <a:pt x="229" y="119"/>
                      <a:pt x="229" y="119"/>
                    </a:cubicBezTo>
                    <a:cubicBezTo>
                      <a:pt x="229" y="119"/>
                      <a:pt x="229" y="119"/>
                      <a:pt x="229" y="119"/>
                    </a:cubicBezTo>
                    <a:cubicBezTo>
                      <a:pt x="229" y="119"/>
                      <a:pt x="229" y="119"/>
                      <a:pt x="229" y="119"/>
                    </a:cubicBezTo>
                    <a:cubicBezTo>
                      <a:pt x="229" y="119"/>
                      <a:pt x="229" y="119"/>
                      <a:pt x="229" y="119"/>
                    </a:cubicBezTo>
                    <a:cubicBezTo>
                      <a:pt x="229" y="119"/>
                      <a:pt x="229" y="119"/>
                      <a:pt x="229" y="119"/>
                    </a:cubicBezTo>
                    <a:cubicBezTo>
                      <a:pt x="229" y="118"/>
                      <a:pt x="229" y="118"/>
                      <a:pt x="229" y="118"/>
                    </a:cubicBezTo>
                    <a:cubicBezTo>
                      <a:pt x="228" y="118"/>
                      <a:pt x="228" y="118"/>
                      <a:pt x="228" y="118"/>
                    </a:cubicBezTo>
                    <a:cubicBezTo>
                      <a:pt x="228" y="118"/>
                      <a:pt x="228" y="118"/>
                      <a:pt x="228" y="118"/>
                    </a:cubicBezTo>
                    <a:cubicBezTo>
                      <a:pt x="228" y="117"/>
                      <a:pt x="228" y="117"/>
                      <a:pt x="228" y="117"/>
                    </a:cubicBezTo>
                    <a:cubicBezTo>
                      <a:pt x="227" y="117"/>
                      <a:pt x="227" y="117"/>
                      <a:pt x="227" y="117"/>
                    </a:cubicBezTo>
                    <a:cubicBezTo>
                      <a:pt x="227" y="116"/>
                      <a:pt x="227" y="116"/>
                      <a:pt x="227" y="116"/>
                    </a:cubicBezTo>
                    <a:cubicBezTo>
                      <a:pt x="228" y="116"/>
                      <a:pt x="228" y="116"/>
                      <a:pt x="228" y="116"/>
                    </a:cubicBezTo>
                    <a:cubicBezTo>
                      <a:pt x="228" y="116"/>
                      <a:pt x="228" y="116"/>
                      <a:pt x="228" y="116"/>
                    </a:cubicBezTo>
                    <a:cubicBezTo>
                      <a:pt x="228" y="116"/>
                      <a:pt x="228" y="116"/>
                      <a:pt x="228" y="116"/>
                    </a:cubicBezTo>
                    <a:cubicBezTo>
                      <a:pt x="227" y="115"/>
                      <a:pt x="227" y="115"/>
                      <a:pt x="227" y="115"/>
                    </a:cubicBezTo>
                    <a:cubicBezTo>
                      <a:pt x="227" y="114"/>
                      <a:pt x="227" y="114"/>
                      <a:pt x="227" y="114"/>
                    </a:cubicBezTo>
                    <a:cubicBezTo>
                      <a:pt x="227" y="114"/>
                      <a:pt x="227" y="114"/>
                      <a:pt x="227" y="114"/>
                    </a:cubicBezTo>
                    <a:cubicBezTo>
                      <a:pt x="226" y="114"/>
                      <a:pt x="226" y="114"/>
                      <a:pt x="226" y="114"/>
                    </a:cubicBezTo>
                    <a:cubicBezTo>
                      <a:pt x="226" y="113"/>
                      <a:pt x="226" y="113"/>
                      <a:pt x="226" y="113"/>
                    </a:cubicBezTo>
                    <a:cubicBezTo>
                      <a:pt x="226" y="113"/>
                      <a:pt x="226" y="113"/>
                      <a:pt x="226" y="113"/>
                    </a:cubicBezTo>
                    <a:cubicBezTo>
                      <a:pt x="226" y="113"/>
                      <a:pt x="226" y="113"/>
                      <a:pt x="226" y="113"/>
                    </a:cubicBezTo>
                    <a:cubicBezTo>
                      <a:pt x="226" y="113"/>
                      <a:pt x="226" y="113"/>
                      <a:pt x="226" y="113"/>
                    </a:cubicBezTo>
                    <a:cubicBezTo>
                      <a:pt x="227" y="113"/>
                      <a:pt x="227" y="113"/>
                      <a:pt x="227" y="113"/>
                    </a:cubicBezTo>
                    <a:cubicBezTo>
                      <a:pt x="227" y="114"/>
                      <a:pt x="227" y="114"/>
                      <a:pt x="227" y="114"/>
                    </a:cubicBezTo>
                    <a:cubicBezTo>
                      <a:pt x="227" y="113"/>
                      <a:pt x="227" y="113"/>
                      <a:pt x="227" y="113"/>
                    </a:cubicBezTo>
                    <a:cubicBezTo>
                      <a:pt x="226" y="113"/>
                      <a:pt x="226" y="113"/>
                      <a:pt x="226" y="113"/>
                    </a:cubicBezTo>
                    <a:cubicBezTo>
                      <a:pt x="226" y="112"/>
                      <a:pt x="226" y="112"/>
                      <a:pt x="226" y="112"/>
                    </a:cubicBezTo>
                    <a:cubicBezTo>
                      <a:pt x="226" y="112"/>
                      <a:pt x="226" y="112"/>
                      <a:pt x="226" y="112"/>
                    </a:cubicBezTo>
                    <a:cubicBezTo>
                      <a:pt x="226" y="112"/>
                      <a:pt x="226" y="112"/>
                      <a:pt x="226" y="112"/>
                    </a:cubicBezTo>
                    <a:cubicBezTo>
                      <a:pt x="225" y="111"/>
                      <a:pt x="225" y="111"/>
                      <a:pt x="225" y="111"/>
                    </a:cubicBezTo>
                    <a:cubicBezTo>
                      <a:pt x="225" y="111"/>
                      <a:pt x="225" y="111"/>
                      <a:pt x="225" y="111"/>
                    </a:cubicBezTo>
                    <a:cubicBezTo>
                      <a:pt x="225" y="110"/>
                      <a:pt x="225" y="110"/>
                      <a:pt x="225" y="110"/>
                    </a:cubicBezTo>
                    <a:cubicBezTo>
                      <a:pt x="224" y="110"/>
                      <a:pt x="224" y="110"/>
                      <a:pt x="224" y="110"/>
                    </a:cubicBezTo>
                    <a:cubicBezTo>
                      <a:pt x="224" y="109"/>
                      <a:pt x="224" y="109"/>
                      <a:pt x="224" y="109"/>
                    </a:cubicBezTo>
                    <a:cubicBezTo>
                      <a:pt x="223" y="109"/>
                      <a:pt x="223" y="109"/>
                      <a:pt x="223" y="109"/>
                    </a:cubicBezTo>
                    <a:cubicBezTo>
                      <a:pt x="223" y="109"/>
                      <a:pt x="223" y="109"/>
                      <a:pt x="223" y="109"/>
                    </a:cubicBezTo>
                    <a:cubicBezTo>
                      <a:pt x="223" y="109"/>
                      <a:pt x="223" y="109"/>
                      <a:pt x="223" y="109"/>
                    </a:cubicBezTo>
                    <a:cubicBezTo>
                      <a:pt x="223" y="109"/>
                      <a:pt x="223" y="109"/>
                      <a:pt x="223" y="109"/>
                    </a:cubicBezTo>
                    <a:cubicBezTo>
                      <a:pt x="223" y="109"/>
                      <a:pt x="223" y="109"/>
                      <a:pt x="223" y="109"/>
                    </a:cubicBezTo>
                    <a:cubicBezTo>
                      <a:pt x="223" y="109"/>
                      <a:pt x="223" y="109"/>
                      <a:pt x="223" y="109"/>
                    </a:cubicBezTo>
                    <a:cubicBezTo>
                      <a:pt x="223" y="109"/>
                      <a:pt x="223" y="109"/>
                      <a:pt x="223" y="109"/>
                    </a:cubicBezTo>
                    <a:cubicBezTo>
                      <a:pt x="222" y="109"/>
                      <a:pt x="222" y="109"/>
                      <a:pt x="222" y="109"/>
                    </a:cubicBezTo>
                    <a:cubicBezTo>
                      <a:pt x="223" y="110"/>
                      <a:pt x="223" y="110"/>
                      <a:pt x="223" y="110"/>
                    </a:cubicBezTo>
                    <a:cubicBezTo>
                      <a:pt x="224" y="110"/>
                      <a:pt x="224" y="110"/>
                      <a:pt x="224" y="110"/>
                    </a:cubicBezTo>
                    <a:cubicBezTo>
                      <a:pt x="224" y="111"/>
                      <a:pt x="224" y="111"/>
                      <a:pt x="224" y="111"/>
                    </a:cubicBezTo>
                    <a:cubicBezTo>
                      <a:pt x="224" y="111"/>
                      <a:pt x="224" y="111"/>
                      <a:pt x="224" y="111"/>
                    </a:cubicBezTo>
                    <a:cubicBezTo>
                      <a:pt x="224" y="111"/>
                      <a:pt x="224" y="111"/>
                      <a:pt x="224" y="111"/>
                    </a:cubicBezTo>
                    <a:cubicBezTo>
                      <a:pt x="224" y="111"/>
                      <a:pt x="224" y="111"/>
                      <a:pt x="224" y="111"/>
                    </a:cubicBezTo>
                    <a:cubicBezTo>
                      <a:pt x="224" y="111"/>
                      <a:pt x="224" y="111"/>
                      <a:pt x="224" y="111"/>
                    </a:cubicBezTo>
                    <a:cubicBezTo>
                      <a:pt x="224" y="111"/>
                      <a:pt x="224" y="111"/>
                      <a:pt x="224" y="111"/>
                    </a:cubicBezTo>
                    <a:cubicBezTo>
                      <a:pt x="224" y="111"/>
                      <a:pt x="224" y="111"/>
                      <a:pt x="224" y="111"/>
                    </a:cubicBezTo>
                    <a:cubicBezTo>
                      <a:pt x="224" y="112"/>
                      <a:pt x="224" y="112"/>
                      <a:pt x="224" y="112"/>
                    </a:cubicBezTo>
                    <a:cubicBezTo>
                      <a:pt x="224" y="112"/>
                      <a:pt x="224" y="112"/>
                      <a:pt x="224" y="112"/>
                    </a:cubicBezTo>
                    <a:cubicBezTo>
                      <a:pt x="224" y="112"/>
                      <a:pt x="224" y="112"/>
                      <a:pt x="224" y="112"/>
                    </a:cubicBezTo>
                    <a:cubicBezTo>
                      <a:pt x="224" y="112"/>
                      <a:pt x="224" y="112"/>
                      <a:pt x="224" y="112"/>
                    </a:cubicBezTo>
                    <a:cubicBezTo>
                      <a:pt x="224" y="112"/>
                      <a:pt x="224" y="112"/>
                      <a:pt x="224" y="112"/>
                    </a:cubicBezTo>
                    <a:cubicBezTo>
                      <a:pt x="224" y="112"/>
                      <a:pt x="224" y="112"/>
                      <a:pt x="224" y="112"/>
                    </a:cubicBezTo>
                    <a:cubicBezTo>
                      <a:pt x="223" y="112"/>
                      <a:pt x="223" y="112"/>
                      <a:pt x="223" y="112"/>
                    </a:cubicBezTo>
                    <a:cubicBezTo>
                      <a:pt x="223" y="113"/>
                      <a:pt x="223" y="113"/>
                      <a:pt x="223" y="113"/>
                    </a:cubicBezTo>
                    <a:cubicBezTo>
                      <a:pt x="223" y="113"/>
                      <a:pt x="223" y="113"/>
                      <a:pt x="223" y="113"/>
                    </a:cubicBezTo>
                    <a:cubicBezTo>
                      <a:pt x="224" y="114"/>
                      <a:pt x="224" y="114"/>
                      <a:pt x="224" y="114"/>
                    </a:cubicBezTo>
                    <a:cubicBezTo>
                      <a:pt x="224" y="114"/>
                      <a:pt x="224" y="114"/>
                      <a:pt x="224" y="114"/>
                    </a:cubicBezTo>
                    <a:cubicBezTo>
                      <a:pt x="224" y="115"/>
                      <a:pt x="224" y="115"/>
                      <a:pt x="224" y="115"/>
                    </a:cubicBezTo>
                    <a:cubicBezTo>
                      <a:pt x="224" y="116"/>
                      <a:pt x="224" y="116"/>
                      <a:pt x="224" y="116"/>
                    </a:cubicBezTo>
                    <a:cubicBezTo>
                      <a:pt x="224" y="116"/>
                      <a:pt x="224" y="116"/>
                      <a:pt x="224" y="116"/>
                    </a:cubicBezTo>
                    <a:cubicBezTo>
                      <a:pt x="225" y="117"/>
                      <a:pt x="225" y="117"/>
                      <a:pt x="225" y="117"/>
                    </a:cubicBezTo>
                    <a:cubicBezTo>
                      <a:pt x="225" y="118"/>
                      <a:pt x="225" y="118"/>
                      <a:pt x="225" y="118"/>
                    </a:cubicBezTo>
                    <a:cubicBezTo>
                      <a:pt x="225" y="118"/>
                      <a:pt x="225" y="118"/>
                      <a:pt x="225" y="118"/>
                    </a:cubicBezTo>
                    <a:cubicBezTo>
                      <a:pt x="226" y="119"/>
                      <a:pt x="226" y="119"/>
                      <a:pt x="226" y="119"/>
                    </a:cubicBezTo>
                    <a:cubicBezTo>
                      <a:pt x="226" y="119"/>
                      <a:pt x="226" y="119"/>
                      <a:pt x="226" y="119"/>
                    </a:cubicBezTo>
                    <a:cubicBezTo>
                      <a:pt x="225" y="119"/>
                      <a:pt x="225" y="119"/>
                      <a:pt x="225" y="119"/>
                    </a:cubicBezTo>
                    <a:cubicBezTo>
                      <a:pt x="227" y="120"/>
                      <a:pt x="227" y="120"/>
                      <a:pt x="227" y="120"/>
                    </a:cubicBezTo>
                    <a:cubicBezTo>
                      <a:pt x="227" y="120"/>
                      <a:pt x="227" y="120"/>
                      <a:pt x="227" y="120"/>
                    </a:cubicBezTo>
                    <a:cubicBezTo>
                      <a:pt x="227" y="121"/>
                      <a:pt x="227" y="121"/>
                      <a:pt x="227" y="121"/>
                    </a:cubicBezTo>
                    <a:cubicBezTo>
                      <a:pt x="227" y="121"/>
                      <a:pt x="227" y="121"/>
                      <a:pt x="227" y="121"/>
                    </a:cubicBezTo>
                    <a:cubicBezTo>
                      <a:pt x="227" y="122"/>
                      <a:pt x="227" y="122"/>
                      <a:pt x="227" y="122"/>
                    </a:cubicBezTo>
                    <a:cubicBezTo>
                      <a:pt x="228" y="123"/>
                      <a:pt x="228" y="123"/>
                      <a:pt x="228" y="123"/>
                    </a:cubicBezTo>
                    <a:cubicBezTo>
                      <a:pt x="228" y="123"/>
                      <a:pt x="228" y="123"/>
                      <a:pt x="228" y="123"/>
                    </a:cubicBezTo>
                    <a:cubicBezTo>
                      <a:pt x="228" y="123"/>
                      <a:pt x="228" y="123"/>
                      <a:pt x="228" y="123"/>
                    </a:cubicBezTo>
                    <a:cubicBezTo>
                      <a:pt x="229" y="124"/>
                      <a:pt x="229" y="124"/>
                      <a:pt x="229" y="124"/>
                    </a:cubicBezTo>
                    <a:cubicBezTo>
                      <a:pt x="228" y="124"/>
                      <a:pt x="228" y="124"/>
                      <a:pt x="228" y="124"/>
                    </a:cubicBezTo>
                    <a:cubicBezTo>
                      <a:pt x="228" y="124"/>
                      <a:pt x="228" y="124"/>
                      <a:pt x="228" y="124"/>
                    </a:cubicBezTo>
                    <a:cubicBezTo>
                      <a:pt x="229" y="125"/>
                      <a:pt x="229" y="125"/>
                      <a:pt x="229" y="125"/>
                    </a:cubicBezTo>
                    <a:cubicBezTo>
                      <a:pt x="229" y="125"/>
                      <a:pt x="229" y="125"/>
                      <a:pt x="229" y="125"/>
                    </a:cubicBezTo>
                    <a:cubicBezTo>
                      <a:pt x="229" y="126"/>
                      <a:pt x="229" y="126"/>
                      <a:pt x="229" y="126"/>
                    </a:cubicBezTo>
                    <a:cubicBezTo>
                      <a:pt x="229" y="127"/>
                      <a:pt x="229" y="127"/>
                      <a:pt x="229" y="127"/>
                    </a:cubicBezTo>
                    <a:cubicBezTo>
                      <a:pt x="229" y="127"/>
                      <a:pt x="229" y="127"/>
                      <a:pt x="229" y="127"/>
                    </a:cubicBezTo>
                    <a:cubicBezTo>
                      <a:pt x="229" y="127"/>
                      <a:pt x="229" y="127"/>
                      <a:pt x="229" y="127"/>
                    </a:cubicBezTo>
                    <a:cubicBezTo>
                      <a:pt x="229" y="128"/>
                      <a:pt x="229" y="128"/>
                      <a:pt x="229" y="128"/>
                    </a:cubicBezTo>
                    <a:cubicBezTo>
                      <a:pt x="230" y="129"/>
                      <a:pt x="230" y="129"/>
                      <a:pt x="230" y="129"/>
                    </a:cubicBezTo>
                    <a:cubicBezTo>
                      <a:pt x="230" y="129"/>
                      <a:pt x="230" y="129"/>
                      <a:pt x="230" y="129"/>
                    </a:cubicBezTo>
                    <a:cubicBezTo>
                      <a:pt x="230" y="130"/>
                      <a:pt x="230" y="130"/>
                      <a:pt x="230" y="130"/>
                    </a:cubicBezTo>
                    <a:cubicBezTo>
                      <a:pt x="230" y="130"/>
                      <a:pt x="230" y="130"/>
                      <a:pt x="230" y="130"/>
                    </a:cubicBezTo>
                    <a:cubicBezTo>
                      <a:pt x="231" y="131"/>
                      <a:pt x="231" y="131"/>
                      <a:pt x="231" y="131"/>
                    </a:cubicBezTo>
                    <a:cubicBezTo>
                      <a:pt x="231" y="131"/>
                      <a:pt x="231" y="131"/>
                      <a:pt x="231" y="131"/>
                    </a:cubicBezTo>
                    <a:cubicBezTo>
                      <a:pt x="231" y="132"/>
                      <a:pt x="231" y="132"/>
                      <a:pt x="231" y="132"/>
                    </a:cubicBezTo>
                    <a:cubicBezTo>
                      <a:pt x="231" y="133"/>
                      <a:pt x="231" y="133"/>
                      <a:pt x="231" y="133"/>
                    </a:cubicBezTo>
                    <a:cubicBezTo>
                      <a:pt x="231" y="134"/>
                      <a:pt x="231" y="134"/>
                      <a:pt x="231" y="134"/>
                    </a:cubicBezTo>
                    <a:cubicBezTo>
                      <a:pt x="232" y="134"/>
                      <a:pt x="232" y="134"/>
                      <a:pt x="232" y="134"/>
                    </a:cubicBezTo>
                    <a:cubicBezTo>
                      <a:pt x="232" y="135"/>
                      <a:pt x="232" y="135"/>
                      <a:pt x="232" y="135"/>
                    </a:cubicBezTo>
                    <a:cubicBezTo>
                      <a:pt x="232" y="135"/>
                      <a:pt x="232" y="135"/>
                      <a:pt x="232" y="135"/>
                    </a:cubicBezTo>
                    <a:cubicBezTo>
                      <a:pt x="232" y="136"/>
                      <a:pt x="232" y="136"/>
                      <a:pt x="232" y="136"/>
                    </a:cubicBezTo>
                    <a:cubicBezTo>
                      <a:pt x="232" y="136"/>
                      <a:pt x="232" y="136"/>
                      <a:pt x="232" y="136"/>
                    </a:cubicBezTo>
                    <a:cubicBezTo>
                      <a:pt x="232" y="137"/>
                      <a:pt x="232" y="137"/>
                      <a:pt x="232" y="137"/>
                    </a:cubicBezTo>
                    <a:cubicBezTo>
                      <a:pt x="232" y="138"/>
                      <a:pt x="232" y="138"/>
                      <a:pt x="232" y="138"/>
                    </a:cubicBezTo>
                    <a:cubicBezTo>
                      <a:pt x="233" y="138"/>
                      <a:pt x="233" y="138"/>
                      <a:pt x="233" y="138"/>
                    </a:cubicBezTo>
                    <a:cubicBezTo>
                      <a:pt x="233" y="139"/>
                      <a:pt x="233" y="139"/>
                      <a:pt x="233" y="139"/>
                    </a:cubicBezTo>
                    <a:cubicBezTo>
                      <a:pt x="234" y="139"/>
                      <a:pt x="234" y="139"/>
                      <a:pt x="234" y="139"/>
                    </a:cubicBezTo>
                    <a:close/>
                    <a:moveTo>
                      <a:pt x="212" y="109"/>
                    </a:moveTo>
                    <a:cubicBezTo>
                      <a:pt x="212" y="109"/>
                      <a:pt x="212" y="109"/>
                      <a:pt x="212" y="109"/>
                    </a:cubicBezTo>
                    <a:cubicBezTo>
                      <a:pt x="212" y="109"/>
                      <a:pt x="212" y="109"/>
                      <a:pt x="212" y="109"/>
                    </a:cubicBezTo>
                    <a:cubicBezTo>
                      <a:pt x="213" y="109"/>
                      <a:pt x="213" y="109"/>
                      <a:pt x="213" y="109"/>
                    </a:cubicBezTo>
                    <a:cubicBezTo>
                      <a:pt x="213" y="109"/>
                      <a:pt x="213" y="109"/>
                      <a:pt x="213" y="109"/>
                    </a:cubicBezTo>
                    <a:cubicBezTo>
                      <a:pt x="213" y="109"/>
                      <a:pt x="213" y="109"/>
                      <a:pt x="213" y="109"/>
                    </a:cubicBezTo>
                    <a:cubicBezTo>
                      <a:pt x="213" y="109"/>
                      <a:pt x="213" y="109"/>
                      <a:pt x="213" y="109"/>
                    </a:cubicBezTo>
                    <a:cubicBezTo>
                      <a:pt x="214" y="109"/>
                      <a:pt x="214" y="109"/>
                      <a:pt x="214" y="109"/>
                    </a:cubicBezTo>
                    <a:cubicBezTo>
                      <a:pt x="214" y="109"/>
                      <a:pt x="214" y="109"/>
                      <a:pt x="214" y="109"/>
                    </a:cubicBezTo>
                    <a:cubicBezTo>
                      <a:pt x="214" y="109"/>
                      <a:pt x="214" y="109"/>
                      <a:pt x="214" y="109"/>
                    </a:cubicBezTo>
                    <a:cubicBezTo>
                      <a:pt x="214" y="108"/>
                      <a:pt x="214" y="108"/>
                      <a:pt x="214" y="108"/>
                    </a:cubicBezTo>
                    <a:cubicBezTo>
                      <a:pt x="214" y="108"/>
                      <a:pt x="214" y="108"/>
                      <a:pt x="214" y="108"/>
                    </a:cubicBezTo>
                    <a:cubicBezTo>
                      <a:pt x="214" y="108"/>
                      <a:pt x="214" y="108"/>
                      <a:pt x="214" y="108"/>
                    </a:cubicBezTo>
                    <a:cubicBezTo>
                      <a:pt x="214" y="108"/>
                      <a:pt x="214" y="108"/>
                      <a:pt x="214" y="108"/>
                    </a:cubicBezTo>
                    <a:cubicBezTo>
                      <a:pt x="213" y="108"/>
                      <a:pt x="213" y="108"/>
                      <a:pt x="213" y="108"/>
                    </a:cubicBezTo>
                    <a:cubicBezTo>
                      <a:pt x="213" y="108"/>
                      <a:pt x="213" y="108"/>
                      <a:pt x="213" y="108"/>
                    </a:cubicBezTo>
                    <a:cubicBezTo>
                      <a:pt x="213" y="108"/>
                      <a:pt x="213" y="108"/>
                      <a:pt x="213" y="108"/>
                    </a:cubicBezTo>
                    <a:cubicBezTo>
                      <a:pt x="213" y="108"/>
                      <a:pt x="213" y="108"/>
                      <a:pt x="213" y="108"/>
                    </a:cubicBezTo>
                    <a:cubicBezTo>
                      <a:pt x="213" y="108"/>
                      <a:pt x="213" y="108"/>
                      <a:pt x="213" y="108"/>
                    </a:cubicBezTo>
                    <a:cubicBezTo>
                      <a:pt x="213" y="108"/>
                      <a:pt x="213" y="108"/>
                      <a:pt x="213" y="108"/>
                    </a:cubicBezTo>
                    <a:cubicBezTo>
                      <a:pt x="213" y="108"/>
                      <a:pt x="213" y="108"/>
                      <a:pt x="213" y="108"/>
                    </a:cubicBezTo>
                    <a:cubicBezTo>
                      <a:pt x="213" y="108"/>
                      <a:pt x="213" y="108"/>
                      <a:pt x="213" y="108"/>
                    </a:cubicBezTo>
                    <a:cubicBezTo>
                      <a:pt x="212" y="108"/>
                      <a:pt x="212" y="108"/>
                      <a:pt x="212" y="108"/>
                    </a:cubicBezTo>
                    <a:cubicBezTo>
                      <a:pt x="212" y="108"/>
                      <a:pt x="212" y="108"/>
                      <a:pt x="212" y="108"/>
                    </a:cubicBezTo>
                    <a:cubicBezTo>
                      <a:pt x="212" y="108"/>
                      <a:pt x="212" y="108"/>
                      <a:pt x="212" y="108"/>
                    </a:cubicBezTo>
                    <a:cubicBezTo>
                      <a:pt x="212" y="109"/>
                      <a:pt x="212" y="109"/>
                      <a:pt x="212" y="109"/>
                    </a:cubicBezTo>
                    <a:cubicBezTo>
                      <a:pt x="212" y="109"/>
                      <a:pt x="212" y="109"/>
                      <a:pt x="212" y="109"/>
                    </a:cubicBezTo>
                    <a:close/>
                    <a:moveTo>
                      <a:pt x="211" y="109"/>
                    </a:moveTo>
                    <a:cubicBezTo>
                      <a:pt x="211" y="109"/>
                      <a:pt x="211" y="109"/>
                      <a:pt x="211" y="109"/>
                    </a:cubicBezTo>
                    <a:cubicBezTo>
                      <a:pt x="211" y="109"/>
                      <a:pt x="211" y="109"/>
                      <a:pt x="211" y="109"/>
                    </a:cubicBezTo>
                    <a:cubicBezTo>
                      <a:pt x="211" y="109"/>
                      <a:pt x="211" y="109"/>
                      <a:pt x="211" y="109"/>
                    </a:cubicBezTo>
                    <a:cubicBezTo>
                      <a:pt x="211" y="109"/>
                      <a:pt x="211" y="109"/>
                      <a:pt x="211" y="109"/>
                    </a:cubicBezTo>
                    <a:cubicBezTo>
                      <a:pt x="212" y="109"/>
                      <a:pt x="212" y="109"/>
                      <a:pt x="212" y="109"/>
                    </a:cubicBezTo>
                    <a:cubicBezTo>
                      <a:pt x="211" y="108"/>
                      <a:pt x="211" y="108"/>
                      <a:pt x="211" y="108"/>
                    </a:cubicBezTo>
                    <a:cubicBezTo>
                      <a:pt x="212" y="108"/>
                      <a:pt x="212" y="108"/>
                      <a:pt x="212" y="108"/>
                    </a:cubicBezTo>
                    <a:cubicBezTo>
                      <a:pt x="212" y="108"/>
                      <a:pt x="212" y="108"/>
                      <a:pt x="212" y="108"/>
                    </a:cubicBezTo>
                    <a:cubicBezTo>
                      <a:pt x="211" y="108"/>
                      <a:pt x="211" y="108"/>
                      <a:pt x="211" y="108"/>
                    </a:cubicBezTo>
                    <a:cubicBezTo>
                      <a:pt x="211" y="108"/>
                      <a:pt x="211" y="108"/>
                      <a:pt x="211" y="108"/>
                    </a:cubicBezTo>
                    <a:cubicBezTo>
                      <a:pt x="211" y="108"/>
                      <a:pt x="211" y="108"/>
                      <a:pt x="211" y="108"/>
                    </a:cubicBezTo>
                    <a:cubicBezTo>
                      <a:pt x="211" y="109"/>
                      <a:pt x="211" y="109"/>
                      <a:pt x="211" y="109"/>
                    </a:cubicBezTo>
                    <a:cubicBezTo>
                      <a:pt x="211" y="109"/>
                      <a:pt x="211" y="109"/>
                      <a:pt x="211" y="109"/>
                    </a:cubicBezTo>
                    <a:close/>
                    <a:moveTo>
                      <a:pt x="214" y="110"/>
                    </a:moveTo>
                    <a:cubicBezTo>
                      <a:pt x="214" y="111"/>
                      <a:pt x="214" y="111"/>
                      <a:pt x="214" y="111"/>
                    </a:cubicBezTo>
                    <a:cubicBezTo>
                      <a:pt x="214" y="110"/>
                      <a:pt x="214" y="110"/>
                      <a:pt x="214" y="110"/>
                    </a:cubicBezTo>
                    <a:cubicBezTo>
                      <a:pt x="214" y="110"/>
                      <a:pt x="214" y="110"/>
                      <a:pt x="214" y="110"/>
                    </a:cubicBezTo>
                    <a:cubicBezTo>
                      <a:pt x="214" y="110"/>
                      <a:pt x="214" y="110"/>
                      <a:pt x="214" y="110"/>
                    </a:cubicBezTo>
                    <a:cubicBezTo>
                      <a:pt x="214" y="110"/>
                      <a:pt x="214" y="110"/>
                      <a:pt x="214" y="110"/>
                    </a:cubicBezTo>
                    <a:cubicBezTo>
                      <a:pt x="214" y="110"/>
                      <a:pt x="214" y="110"/>
                      <a:pt x="214" y="110"/>
                    </a:cubicBezTo>
                    <a:cubicBezTo>
                      <a:pt x="214" y="110"/>
                      <a:pt x="214" y="110"/>
                      <a:pt x="214" y="110"/>
                    </a:cubicBezTo>
                    <a:close/>
                    <a:moveTo>
                      <a:pt x="213" y="110"/>
                    </a:moveTo>
                    <a:cubicBezTo>
                      <a:pt x="213" y="110"/>
                      <a:pt x="213" y="110"/>
                      <a:pt x="213" y="110"/>
                    </a:cubicBezTo>
                    <a:cubicBezTo>
                      <a:pt x="213" y="110"/>
                      <a:pt x="213" y="110"/>
                      <a:pt x="213" y="110"/>
                    </a:cubicBezTo>
                    <a:cubicBezTo>
                      <a:pt x="214" y="110"/>
                      <a:pt x="214" y="110"/>
                      <a:pt x="214" y="110"/>
                    </a:cubicBezTo>
                    <a:cubicBezTo>
                      <a:pt x="214" y="110"/>
                      <a:pt x="214" y="110"/>
                      <a:pt x="214" y="110"/>
                    </a:cubicBezTo>
                    <a:cubicBezTo>
                      <a:pt x="213" y="110"/>
                      <a:pt x="213" y="110"/>
                      <a:pt x="213" y="110"/>
                    </a:cubicBezTo>
                    <a:cubicBezTo>
                      <a:pt x="213" y="110"/>
                      <a:pt x="213" y="110"/>
                      <a:pt x="213" y="110"/>
                    </a:cubicBezTo>
                    <a:close/>
                    <a:moveTo>
                      <a:pt x="213" y="112"/>
                    </a:moveTo>
                    <a:cubicBezTo>
                      <a:pt x="214" y="111"/>
                      <a:pt x="214" y="111"/>
                      <a:pt x="214" y="111"/>
                    </a:cubicBezTo>
                    <a:cubicBezTo>
                      <a:pt x="214" y="111"/>
                      <a:pt x="214" y="111"/>
                      <a:pt x="214" y="111"/>
                    </a:cubicBezTo>
                    <a:cubicBezTo>
                      <a:pt x="214" y="111"/>
                      <a:pt x="214" y="111"/>
                      <a:pt x="214" y="111"/>
                    </a:cubicBezTo>
                    <a:cubicBezTo>
                      <a:pt x="214" y="111"/>
                      <a:pt x="214" y="111"/>
                      <a:pt x="214" y="111"/>
                    </a:cubicBezTo>
                    <a:cubicBezTo>
                      <a:pt x="214" y="111"/>
                      <a:pt x="214" y="111"/>
                      <a:pt x="214" y="111"/>
                    </a:cubicBezTo>
                    <a:cubicBezTo>
                      <a:pt x="213" y="111"/>
                      <a:pt x="213" y="111"/>
                      <a:pt x="213" y="111"/>
                    </a:cubicBezTo>
                    <a:cubicBezTo>
                      <a:pt x="213" y="111"/>
                      <a:pt x="213" y="111"/>
                      <a:pt x="213" y="111"/>
                    </a:cubicBezTo>
                    <a:cubicBezTo>
                      <a:pt x="213" y="112"/>
                      <a:pt x="213" y="112"/>
                      <a:pt x="213" y="112"/>
                    </a:cubicBezTo>
                    <a:cubicBezTo>
                      <a:pt x="213" y="112"/>
                      <a:pt x="213" y="112"/>
                      <a:pt x="213" y="112"/>
                    </a:cubicBezTo>
                    <a:close/>
                    <a:moveTo>
                      <a:pt x="229" y="87"/>
                    </a:moveTo>
                    <a:cubicBezTo>
                      <a:pt x="230" y="87"/>
                      <a:pt x="230" y="87"/>
                      <a:pt x="230" y="87"/>
                    </a:cubicBezTo>
                    <a:cubicBezTo>
                      <a:pt x="230" y="87"/>
                      <a:pt x="230" y="87"/>
                      <a:pt x="230" y="87"/>
                    </a:cubicBezTo>
                    <a:cubicBezTo>
                      <a:pt x="230" y="87"/>
                      <a:pt x="230" y="87"/>
                      <a:pt x="230" y="87"/>
                    </a:cubicBezTo>
                    <a:cubicBezTo>
                      <a:pt x="230" y="87"/>
                      <a:pt x="230" y="87"/>
                      <a:pt x="230" y="87"/>
                    </a:cubicBezTo>
                    <a:cubicBezTo>
                      <a:pt x="229" y="87"/>
                      <a:pt x="229" y="87"/>
                      <a:pt x="229" y="87"/>
                    </a:cubicBezTo>
                    <a:cubicBezTo>
                      <a:pt x="229" y="87"/>
                      <a:pt x="229" y="87"/>
                      <a:pt x="229" y="87"/>
                    </a:cubicBezTo>
                    <a:close/>
                    <a:moveTo>
                      <a:pt x="255" y="85"/>
                    </a:moveTo>
                    <a:cubicBezTo>
                      <a:pt x="255" y="85"/>
                      <a:pt x="255" y="85"/>
                      <a:pt x="255" y="85"/>
                    </a:cubicBezTo>
                    <a:cubicBezTo>
                      <a:pt x="255" y="84"/>
                      <a:pt x="255" y="84"/>
                      <a:pt x="255" y="84"/>
                    </a:cubicBezTo>
                    <a:cubicBezTo>
                      <a:pt x="255" y="84"/>
                      <a:pt x="255" y="84"/>
                      <a:pt x="255" y="84"/>
                    </a:cubicBezTo>
                    <a:cubicBezTo>
                      <a:pt x="255" y="84"/>
                      <a:pt x="255" y="84"/>
                      <a:pt x="255" y="84"/>
                    </a:cubicBezTo>
                    <a:cubicBezTo>
                      <a:pt x="255" y="83"/>
                      <a:pt x="255" y="83"/>
                      <a:pt x="255" y="83"/>
                    </a:cubicBezTo>
                    <a:cubicBezTo>
                      <a:pt x="255" y="83"/>
                      <a:pt x="255" y="83"/>
                      <a:pt x="255" y="83"/>
                    </a:cubicBezTo>
                    <a:cubicBezTo>
                      <a:pt x="256" y="83"/>
                      <a:pt x="256" y="83"/>
                      <a:pt x="256" y="83"/>
                    </a:cubicBezTo>
                    <a:cubicBezTo>
                      <a:pt x="256" y="82"/>
                      <a:pt x="256" y="82"/>
                      <a:pt x="256" y="82"/>
                    </a:cubicBezTo>
                    <a:cubicBezTo>
                      <a:pt x="256" y="82"/>
                      <a:pt x="256" y="82"/>
                      <a:pt x="256" y="82"/>
                    </a:cubicBezTo>
                    <a:cubicBezTo>
                      <a:pt x="256" y="82"/>
                      <a:pt x="256" y="82"/>
                      <a:pt x="256" y="82"/>
                    </a:cubicBezTo>
                    <a:cubicBezTo>
                      <a:pt x="256" y="81"/>
                      <a:pt x="256" y="81"/>
                      <a:pt x="256" y="81"/>
                    </a:cubicBezTo>
                    <a:cubicBezTo>
                      <a:pt x="255" y="81"/>
                      <a:pt x="255" y="81"/>
                      <a:pt x="255" y="81"/>
                    </a:cubicBezTo>
                    <a:cubicBezTo>
                      <a:pt x="255" y="80"/>
                      <a:pt x="255" y="80"/>
                      <a:pt x="255" y="80"/>
                    </a:cubicBezTo>
                    <a:cubicBezTo>
                      <a:pt x="255" y="81"/>
                      <a:pt x="255" y="81"/>
                      <a:pt x="255" y="81"/>
                    </a:cubicBezTo>
                    <a:cubicBezTo>
                      <a:pt x="255" y="81"/>
                      <a:pt x="255" y="81"/>
                      <a:pt x="255" y="81"/>
                    </a:cubicBezTo>
                    <a:cubicBezTo>
                      <a:pt x="255" y="81"/>
                      <a:pt x="255" y="81"/>
                      <a:pt x="255" y="81"/>
                    </a:cubicBezTo>
                    <a:cubicBezTo>
                      <a:pt x="254" y="82"/>
                      <a:pt x="254" y="82"/>
                      <a:pt x="254" y="82"/>
                    </a:cubicBezTo>
                    <a:cubicBezTo>
                      <a:pt x="254" y="82"/>
                      <a:pt x="254" y="82"/>
                      <a:pt x="254" y="82"/>
                    </a:cubicBezTo>
                    <a:cubicBezTo>
                      <a:pt x="254" y="82"/>
                      <a:pt x="254" y="82"/>
                      <a:pt x="254" y="82"/>
                    </a:cubicBezTo>
                    <a:cubicBezTo>
                      <a:pt x="254" y="82"/>
                      <a:pt x="254" y="82"/>
                      <a:pt x="254" y="82"/>
                    </a:cubicBezTo>
                    <a:cubicBezTo>
                      <a:pt x="254" y="82"/>
                      <a:pt x="254" y="82"/>
                      <a:pt x="254" y="82"/>
                    </a:cubicBezTo>
                    <a:cubicBezTo>
                      <a:pt x="255" y="82"/>
                      <a:pt x="255" y="82"/>
                      <a:pt x="255" y="82"/>
                    </a:cubicBezTo>
                    <a:cubicBezTo>
                      <a:pt x="254" y="82"/>
                      <a:pt x="254" y="82"/>
                      <a:pt x="254" y="82"/>
                    </a:cubicBezTo>
                    <a:cubicBezTo>
                      <a:pt x="255" y="83"/>
                      <a:pt x="255" y="83"/>
                      <a:pt x="255" y="83"/>
                    </a:cubicBezTo>
                    <a:cubicBezTo>
                      <a:pt x="255" y="83"/>
                      <a:pt x="255" y="83"/>
                      <a:pt x="255" y="83"/>
                    </a:cubicBezTo>
                    <a:cubicBezTo>
                      <a:pt x="255" y="84"/>
                      <a:pt x="255" y="84"/>
                      <a:pt x="255" y="84"/>
                    </a:cubicBezTo>
                    <a:cubicBezTo>
                      <a:pt x="255" y="84"/>
                      <a:pt x="255" y="84"/>
                      <a:pt x="255" y="84"/>
                    </a:cubicBezTo>
                    <a:cubicBezTo>
                      <a:pt x="255" y="84"/>
                      <a:pt x="255" y="84"/>
                      <a:pt x="255" y="84"/>
                    </a:cubicBezTo>
                    <a:cubicBezTo>
                      <a:pt x="255" y="85"/>
                      <a:pt x="255" y="85"/>
                      <a:pt x="255" y="85"/>
                    </a:cubicBezTo>
                    <a:close/>
                    <a:moveTo>
                      <a:pt x="270" y="98"/>
                    </a:moveTo>
                    <a:cubicBezTo>
                      <a:pt x="270" y="98"/>
                      <a:pt x="270" y="98"/>
                      <a:pt x="270" y="98"/>
                    </a:cubicBezTo>
                    <a:cubicBezTo>
                      <a:pt x="271" y="98"/>
                      <a:pt x="271" y="98"/>
                      <a:pt x="271" y="98"/>
                    </a:cubicBezTo>
                    <a:cubicBezTo>
                      <a:pt x="271" y="99"/>
                      <a:pt x="271" y="99"/>
                      <a:pt x="271" y="99"/>
                    </a:cubicBezTo>
                    <a:cubicBezTo>
                      <a:pt x="272" y="99"/>
                      <a:pt x="272" y="99"/>
                      <a:pt x="272" y="99"/>
                    </a:cubicBezTo>
                    <a:cubicBezTo>
                      <a:pt x="272" y="99"/>
                      <a:pt x="272" y="99"/>
                      <a:pt x="272" y="99"/>
                    </a:cubicBezTo>
                    <a:cubicBezTo>
                      <a:pt x="273" y="99"/>
                      <a:pt x="273" y="99"/>
                      <a:pt x="273" y="99"/>
                    </a:cubicBezTo>
                    <a:cubicBezTo>
                      <a:pt x="272" y="99"/>
                      <a:pt x="272" y="99"/>
                      <a:pt x="272" y="99"/>
                    </a:cubicBezTo>
                    <a:cubicBezTo>
                      <a:pt x="272" y="99"/>
                      <a:pt x="272" y="99"/>
                      <a:pt x="272" y="99"/>
                    </a:cubicBezTo>
                    <a:cubicBezTo>
                      <a:pt x="272" y="98"/>
                      <a:pt x="272" y="98"/>
                      <a:pt x="272" y="98"/>
                    </a:cubicBezTo>
                    <a:cubicBezTo>
                      <a:pt x="271" y="98"/>
                      <a:pt x="271" y="98"/>
                      <a:pt x="271" y="98"/>
                    </a:cubicBezTo>
                    <a:cubicBezTo>
                      <a:pt x="271" y="98"/>
                      <a:pt x="271" y="98"/>
                      <a:pt x="271" y="98"/>
                    </a:cubicBezTo>
                    <a:cubicBezTo>
                      <a:pt x="270" y="98"/>
                      <a:pt x="270" y="98"/>
                      <a:pt x="270" y="98"/>
                    </a:cubicBezTo>
                    <a:cubicBezTo>
                      <a:pt x="270" y="98"/>
                      <a:pt x="270" y="98"/>
                      <a:pt x="270" y="98"/>
                    </a:cubicBezTo>
                    <a:close/>
                    <a:moveTo>
                      <a:pt x="266" y="97"/>
                    </a:moveTo>
                    <a:cubicBezTo>
                      <a:pt x="266" y="97"/>
                      <a:pt x="266" y="97"/>
                      <a:pt x="266" y="97"/>
                    </a:cubicBezTo>
                    <a:cubicBezTo>
                      <a:pt x="266" y="97"/>
                      <a:pt x="266" y="97"/>
                      <a:pt x="266" y="97"/>
                    </a:cubicBezTo>
                    <a:cubicBezTo>
                      <a:pt x="267" y="97"/>
                      <a:pt x="267" y="97"/>
                      <a:pt x="267" y="97"/>
                    </a:cubicBezTo>
                    <a:cubicBezTo>
                      <a:pt x="267" y="97"/>
                      <a:pt x="267" y="97"/>
                      <a:pt x="267" y="97"/>
                    </a:cubicBezTo>
                    <a:cubicBezTo>
                      <a:pt x="267" y="98"/>
                      <a:pt x="267" y="98"/>
                      <a:pt x="267" y="98"/>
                    </a:cubicBezTo>
                    <a:cubicBezTo>
                      <a:pt x="267" y="98"/>
                      <a:pt x="267" y="98"/>
                      <a:pt x="267" y="98"/>
                    </a:cubicBezTo>
                    <a:cubicBezTo>
                      <a:pt x="268" y="98"/>
                      <a:pt x="268" y="98"/>
                      <a:pt x="268" y="98"/>
                    </a:cubicBezTo>
                    <a:cubicBezTo>
                      <a:pt x="268" y="98"/>
                      <a:pt x="268" y="98"/>
                      <a:pt x="268" y="98"/>
                    </a:cubicBezTo>
                    <a:cubicBezTo>
                      <a:pt x="268" y="98"/>
                      <a:pt x="268" y="98"/>
                      <a:pt x="268" y="98"/>
                    </a:cubicBezTo>
                    <a:cubicBezTo>
                      <a:pt x="268" y="99"/>
                      <a:pt x="268" y="99"/>
                      <a:pt x="268" y="99"/>
                    </a:cubicBezTo>
                    <a:cubicBezTo>
                      <a:pt x="269" y="99"/>
                      <a:pt x="269" y="99"/>
                      <a:pt x="269" y="99"/>
                    </a:cubicBezTo>
                    <a:cubicBezTo>
                      <a:pt x="269" y="99"/>
                      <a:pt x="269" y="99"/>
                      <a:pt x="269" y="99"/>
                    </a:cubicBezTo>
                    <a:cubicBezTo>
                      <a:pt x="269" y="98"/>
                      <a:pt x="269" y="98"/>
                      <a:pt x="269" y="98"/>
                    </a:cubicBezTo>
                    <a:cubicBezTo>
                      <a:pt x="268" y="98"/>
                      <a:pt x="268" y="98"/>
                      <a:pt x="268" y="98"/>
                    </a:cubicBezTo>
                    <a:cubicBezTo>
                      <a:pt x="268" y="98"/>
                      <a:pt x="268" y="98"/>
                      <a:pt x="268" y="98"/>
                    </a:cubicBezTo>
                    <a:cubicBezTo>
                      <a:pt x="268" y="97"/>
                      <a:pt x="268" y="97"/>
                      <a:pt x="268" y="97"/>
                    </a:cubicBezTo>
                    <a:cubicBezTo>
                      <a:pt x="267" y="97"/>
                      <a:pt x="267" y="97"/>
                      <a:pt x="267" y="97"/>
                    </a:cubicBezTo>
                    <a:cubicBezTo>
                      <a:pt x="267" y="97"/>
                      <a:pt x="267" y="97"/>
                      <a:pt x="267" y="97"/>
                    </a:cubicBezTo>
                    <a:cubicBezTo>
                      <a:pt x="267" y="96"/>
                      <a:pt x="267" y="96"/>
                      <a:pt x="267" y="96"/>
                    </a:cubicBezTo>
                    <a:cubicBezTo>
                      <a:pt x="267" y="96"/>
                      <a:pt x="267" y="96"/>
                      <a:pt x="267" y="96"/>
                    </a:cubicBezTo>
                    <a:cubicBezTo>
                      <a:pt x="267" y="96"/>
                      <a:pt x="267" y="96"/>
                      <a:pt x="267" y="96"/>
                    </a:cubicBezTo>
                    <a:cubicBezTo>
                      <a:pt x="266" y="96"/>
                      <a:pt x="266" y="96"/>
                      <a:pt x="266" y="96"/>
                    </a:cubicBezTo>
                    <a:cubicBezTo>
                      <a:pt x="266" y="96"/>
                      <a:pt x="266" y="96"/>
                      <a:pt x="266" y="96"/>
                    </a:cubicBezTo>
                    <a:cubicBezTo>
                      <a:pt x="266" y="97"/>
                      <a:pt x="266" y="97"/>
                      <a:pt x="266" y="97"/>
                    </a:cubicBezTo>
                    <a:cubicBezTo>
                      <a:pt x="266" y="97"/>
                      <a:pt x="266" y="97"/>
                      <a:pt x="266" y="97"/>
                    </a:cubicBezTo>
                    <a:close/>
                    <a:moveTo>
                      <a:pt x="255" y="119"/>
                    </a:moveTo>
                    <a:cubicBezTo>
                      <a:pt x="256" y="119"/>
                      <a:pt x="256" y="119"/>
                      <a:pt x="256" y="119"/>
                    </a:cubicBezTo>
                    <a:cubicBezTo>
                      <a:pt x="256" y="118"/>
                      <a:pt x="256" y="118"/>
                      <a:pt x="256" y="118"/>
                    </a:cubicBezTo>
                    <a:cubicBezTo>
                      <a:pt x="256" y="118"/>
                      <a:pt x="256" y="118"/>
                      <a:pt x="256" y="118"/>
                    </a:cubicBezTo>
                    <a:cubicBezTo>
                      <a:pt x="255" y="118"/>
                      <a:pt x="255" y="118"/>
                      <a:pt x="255" y="118"/>
                    </a:cubicBezTo>
                    <a:cubicBezTo>
                      <a:pt x="255" y="118"/>
                      <a:pt x="255" y="118"/>
                      <a:pt x="255" y="118"/>
                    </a:cubicBezTo>
                    <a:cubicBezTo>
                      <a:pt x="255" y="118"/>
                      <a:pt x="255" y="118"/>
                      <a:pt x="255" y="118"/>
                    </a:cubicBezTo>
                    <a:cubicBezTo>
                      <a:pt x="255" y="119"/>
                      <a:pt x="255" y="119"/>
                      <a:pt x="255" y="119"/>
                    </a:cubicBezTo>
                    <a:close/>
                    <a:moveTo>
                      <a:pt x="253" y="118"/>
                    </a:moveTo>
                    <a:cubicBezTo>
                      <a:pt x="253" y="118"/>
                      <a:pt x="253" y="118"/>
                      <a:pt x="253" y="118"/>
                    </a:cubicBezTo>
                    <a:cubicBezTo>
                      <a:pt x="253" y="118"/>
                      <a:pt x="253" y="118"/>
                      <a:pt x="253" y="118"/>
                    </a:cubicBezTo>
                    <a:cubicBezTo>
                      <a:pt x="254" y="118"/>
                      <a:pt x="254" y="118"/>
                      <a:pt x="254" y="118"/>
                    </a:cubicBezTo>
                    <a:cubicBezTo>
                      <a:pt x="254" y="118"/>
                      <a:pt x="254" y="118"/>
                      <a:pt x="254" y="118"/>
                    </a:cubicBezTo>
                    <a:cubicBezTo>
                      <a:pt x="254" y="118"/>
                      <a:pt x="254" y="118"/>
                      <a:pt x="254" y="118"/>
                    </a:cubicBezTo>
                    <a:cubicBezTo>
                      <a:pt x="253" y="118"/>
                      <a:pt x="253" y="118"/>
                      <a:pt x="253" y="118"/>
                    </a:cubicBezTo>
                    <a:close/>
                    <a:moveTo>
                      <a:pt x="254" y="121"/>
                    </a:moveTo>
                    <a:cubicBezTo>
                      <a:pt x="255" y="121"/>
                      <a:pt x="255" y="121"/>
                      <a:pt x="255" y="121"/>
                    </a:cubicBezTo>
                    <a:cubicBezTo>
                      <a:pt x="255" y="121"/>
                      <a:pt x="255" y="121"/>
                      <a:pt x="255" y="121"/>
                    </a:cubicBezTo>
                    <a:cubicBezTo>
                      <a:pt x="255" y="121"/>
                      <a:pt x="255" y="121"/>
                      <a:pt x="255" y="121"/>
                    </a:cubicBezTo>
                    <a:cubicBezTo>
                      <a:pt x="255" y="121"/>
                      <a:pt x="255" y="121"/>
                      <a:pt x="255" y="121"/>
                    </a:cubicBezTo>
                    <a:cubicBezTo>
                      <a:pt x="255" y="120"/>
                      <a:pt x="255" y="120"/>
                      <a:pt x="255" y="120"/>
                    </a:cubicBezTo>
                    <a:cubicBezTo>
                      <a:pt x="255" y="120"/>
                      <a:pt x="255" y="120"/>
                      <a:pt x="255" y="120"/>
                    </a:cubicBezTo>
                    <a:cubicBezTo>
                      <a:pt x="255" y="119"/>
                      <a:pt x="255" y="119"/>
                      <a:pt x="255" y="119"/>
                    </a:cubicBezTo>
                    <a:cubicBezTo>
                      <a:pt x="256" y="119"/>
                      <a:pt x="256" y="119"/>
                      <a:pt x="256" y="119"/>
                    </a:cubicBezTo>
                    <a:cubicBezTo>
                      <a:pt x="255" y="119"/>
                      <a:pt x="255" y="119"/>
                      <a:pt x="255" y="119"/>
                    </a:cubicBezTo>
                    <a:cubicBezTo>
                      <a:pt x="255" y="118"/>
                      <a:pt x="255" y="118"/>
                      <a:pt x="255" y="118"/>
                    </a:cubicBezTo>
                    <a:cubicBezTo>
                      <a:pt x="255" y="119"/>
                      <a:pt x="255" y="119"/>
                      <a:pt x="255" y="119"/>
                    </a:cubicBezTo>
                    <a:cubicBezTo>
                      <a:pt x="255" y="119"/>
                      <a:pt x="255" y="119"/>
                      <a:pt x="255" y="119"/>
                    </a:cubicBezTo>
                    <a:cubicBezTo>
                      <a:pt x="255" y="120"/>
                      <a:pt x="255" y="120"/>
                      <a:pt x="255" y="120"/>
                    </a:cubicBezTo>
                    <a:cubicBezTo>
                      <a:pt x="254" y="120"/>
                      <a:pt x="254" y="120"/>
                      <a:pt x="254" y="120"/>
                    </a:cubicBezTo>
                    <a:cubicBezTo>
                      <a:pt x="254" y="120"/>
                      <a:pt x="254" y="120"/>
                      <a:pt x="254" y="120"/>
                    </a:cubicBezTo>
                    <a:cubicBezTo>
                      <a:pt x="254" y="120"/>
                      <a:pt x="254" y="120"/>
                      <a:pt x="254" y="120"/>
                    </a:cubicBezTo>
                    <a:cubicBezTo>
                      <a:pt x="254" y="120"/>
                      <a:pt x="254" y="120"/>
                      <a:pt x="254" y="120"/>
                    </a:cubicBezTo>
                    <a:cubicBezTo>
                      <a:pt x="254" y="121"/>
                      <a:pt x="254" y="121"/>
                      <a:pt x="254" y="121"/>
                    </a:cubicBezTo>
                    <a:cubicBezTo>
                      <a:pt x="254" y="121"/>
                      <a:pt x="254" y="121"/>
                      <a:pt x="254" y="121"/>
                    </a:cubicBezTo>
                    <a:cubicBezTo>
                      <a:pt x="254" y="121"/>
                      <a:pt x="254" y="121"/>
                      <a:pt x="254" y="121"/>
                    </a:cubicBezTo>
                    <a:cubicBezTo>
                      <a:pt x="254" y="121"/>
                      <a:pt x="254" y="121"/>
                      <a:pt x="254" y="121"/>
                    </a:cubicBezTo>
                    <a:cubicBezTo>
                      <a:pt x="254" y="121"/>
                      <a:pt x="254" y="121"/>
                      <a:pt x="254" y="121"/>
                    </a:cubicBezTo>
                    <a:cubicBezTo>
                      <a:pt x="254" y="121"/>
                      <a:pt x="254" y="121"/>
                      <a:pt x="254" y="121"/>
                    </a:cubicBezTo>
                    <a:close/>
                    <a:moveTo>
                      <a:pt x="254" y="124"/>
                    </a:moveTo>
                    <a:cubicBezTo>
                      <a:pt x="254" y="124"/>
                      <a:pt x="254" y="124"/>
                      <a:pt x="254" y="124"/>
                    </a:cubicBezTo>
                    <a:cubicBezTo>
                      <a:pt x="254" y="123"/>
                      <a:pt x="254" y="123"/>
                      <a:pt x="254" y="123"/>
                    </a:cubicBezTo>
                    <a:cubicBezTo>
                      <a:pt x="254" y="123"/>
                      <a:pt x="254" y="123"/>
                      <a:pt x="254" y="123"/>
                    </a:cubicBezTo>
                    <a:cubicBezTo>
                      <a:pt x="254" y="123"/>
                      <a:pt x="254" y="123"/>
                      <a:pt x="254" y="123"/>
                    </a:cubicBezTo>
                    <a:cubicBezTo>
                      <a:pt x="254" y="123"/>
                      <a:pt x="254" y="123"/>
                      <a:pt x="254" y="123"/>
                    </a:cubicBezTo>
                    <a:cubicBezTo>
                      <a:pt x="254" y="124"/>
                      <a:pt x="254" y="124"/>
                      <a:pt x="254" y="124"/>
                    </a:cubicBezTo>
                    <a:cubicBezTo>
                      <a:pt x="254" y="124"/>
                      <a:pt x="254" y="124"/>
                      <a:pt x="254" y="124"/>
                    </a:cubicBezTo>
                    <a:close/>
                    <a:moveTo>
                      <a:pt x="254" y="125"/>
                    </a:moveTo>
                    <a:cubicBezTo>
                      <a:pt x="254" y="125"/>
                      <a:pt x="254" y="125"/>
                      <a:pt x="254" y="125"/>
                    </a:cubicBezTo>
                    <a:cubicBezTo>
                      <a:pt x="254" y="125"/>
                      <a:pt x="254" y="125"/>
                      <a:pt x="254" y="125"/>
                    </a:cubicBezTo>
                    <a:cubicBezTo>
                      <a:pt x="254" y="124"/>
                      <a:pt x="254" y="124"/>
                      <a:pt x="254" y="124"/>
                    </a:cubicBezTo>
                    <a:cubicBezTo>
                      <a:pt x="254" y="124"/>
                      <a:pt x="254" y="124"/>
                      <a:pt x="254" y="124"/>
                    </a:cubicBezTo>
                    <a:cubicBezTo>
                      <a:pt x="254" y="125"/>
                      <a:pt x="254" y="125"/>
                      <a:pt x="254" y="125"/>
                    </a:cubicBezTo>
                    <a:cubicBezTo>
                      <a:pt x="254" y="125"/>
                      <a:pt x="254" y="125"/>
                      <a:pt x="254" y="125"/>
                    </a:cubicBezTo>
                    <a:close/>
                    <a:moveTo>
                      <a:pt x="253" y="125"/>
                    </a:moveTo>
                    <a:cubicBezTo>
                      <a:pt x="254" y="125"/>
                      <a:pt x="254" y="125"/>
                      <a:pt x="254" y="125"/>
                    </a:cubicBezTo>
                    <a:cubicBezTo>
                      <a:pt x="253" y="125"/>
                      <a:pt x="253" y="125"/>
                      <a:pt x="253" y="125"/>
                    </a:cubicBezTo>
                    <a:cubicBezTo>
                      <a:pt x="253" y="125"/>
                      <a:pt x="253" y="125"/>
                      <a:pt x="253" y="125"/>
                    </a:cubicBezTo>
                    <a:cubicBezTo>
                      <a:pt x="253" y="125"/>
                      <a:pt x="253" y="125"/>
                      <a:pt x="253" y="125"/>
                    </a:cubicBezTo>
                    <a:cubicBezTo>
                      <a:pt x="253" y="125"/>
                      <a:pt x="253" y="125"/>
                      <a:pt x="253" y="125"/>
                    </a:cubicBezTo>
                    <a:close/>
                    <a:moveTo>
                      <a:pt x="254" y="126"/>
                    </a:moveTo>
                    <a:cubicBezTo>
                      <a:pt x="254" y="126"/>
                      <a:pt x="254" y="126"/>
                      <a:pt x="254" y="126"/>
                    </a:cubicBezTo>
                    <a:cubicBezTo>
                      <a:pt x="254" y="126"/>
                      <a:pt x="254" y="126"/>
                      <a:pt x="254" y="126"/>
                    </a:cubicBezTo>
                    <a:cubicBezTo>
                      <a:pt x="254" y="126"/>
                      <a:pt x="254" y="126"/>
                      <a:pt x="254" y="126"/>
                    </a:cubicBezTo>
                    <a:cubicBezTo>
                      <a:pt x="254" y="126"/>
                      <a:pt x="254" y="126"/>
                      <a:pt x="254" y="126"/>
                    </a:cubicBezTo>
                    <a:cubicBezTo>
                      <a:pt x="254" y="126"/>
                      <a:pt x="254" y="126"/>
                      <a:pt x="254" y="126"/>
                    </a:cubicBezTo>
                    <a:cubicBezTo>
                      <a:pt x="254" y="126"/>
                      <a:pt x="254" y="126"/>
                      <a:pt x="254" y="126"/>
                    </a:cubicBezTo>
                    <a:close/>
                    <a:moveTo>
                      <a:pt x="253" y="129"/>
                    </a:moveTo>
                    <a:cubicBezTo>
                      <a:pt x="253" y="129"/>
                      <a:pt x="253" y="129"/>
                      <a:pt x="253" y="129"/>
                    </a:cubicBezTo>
                    <a:cubicBezTo>
                      <a:pt x="253" y="129"/>
                      <a:pt x="253" y="129"/>
                      <a:pt x="253" y="129"/>
                    </a:cubicBezTo>
                    <a:cubicBezTo>
                      <a:pt x="253" y="129"/>
                      <a:pt x="253" y="129"/>
                      <a:pt x="253" y="129"/>
                    </a:cubicBezTo>
                    <a:cubicBezTo>
                      <a:pt x="253" y="129"/>
                      <a:pt x="253" y="129"/>
                      <a:pt x="253" y="129"/>
                    </a:cubicBezTo>
                    <a:close/>
                    <a:moveTo>
                      <a:pt x="253" y="130"/>
                    </a:moveTo>
                    <a:cubicBezTo>
                      <a:pt x="253" y="130"/>
                      <a:pt x="253" y="130"/>
                      <a:pt x="253" y="130"/>
                    </a:cubicBezTo>
                    <a:cubicBezTo>
                      <a:pt x="253" y="130"/>
                      <a:pt x="253" y="130"/>
                      <a:pt x="253" y="130"/>
                    </a:cubicBezTo>
                    <a:cubicBezTo>
                      <a:pt x="253" y="130"/>
                      <a:pt x="253" y="130"/>
                      <a:pt x="253" y="130"/>
                    </a:cubicBezTo>
                    <a:cubicBezTo>
                      <a:pt x="253" y="130"/>
                      <a:pt x="253" y="130"/>
                      <a:pt x="253" y="130"/>
                    </a:cubicBezTo>
                    <a:close/>
                    <a:moveTo>
                      <a:pt x="253" y="131"/>
                    </a:moveTo>
                    <a:cubicBezTo>
                      <a:pt x="253" y="131"/>
                      <a:pt x="253" y="131"/>
                      <a:pt x="253" y="131"/>
                    </a:cubicBezTo>
                    <a:cubicBezTo>
                      <a:pt x="253" y="131"/>
                      <a:pt x="253" y="131"/>
                      <a:pt x="253" y="131"/>
                    </a:cubicBezTo>
                    <a:cubicBezTo>
                      <a:pt x="253" y="131"/>
                      <a:pt x="253" y="131"/>
                      <a:pt x="253" y="131"/>
                    </a:cubicBezTo>
                    <a:close/>
                    <a:moveTo>
                      <a:pt x="253" y="132"/>
                    </a:moveTo>
                    <a:cubicBezTo>
                      <a:pt x="253" y="132"/>
                      <a:pt x="253" y="132"/>
                      <a:pt x="253" y="132"/>
                    </a:cubicBezTo>
                    <a:cubicBezTo>
                      <a:pt x="253" y="132"/>
                      <a:pt x="253" y="132"/>
                      <a:pt x="253" y="132"/>
                    </a:cubicBezTo>
                    <a:cubicBezTo>
                      <a:pt x="253" y="131"/>
                      <a:pt x="253" y="131"/>
                      <a:pt x="253" y="131"/>
                    </a:cubicBezTo>
                    <a:cubicBezTo>
                      <a:pt x="253" y="131"/>
                      <a:pt x="253" y="131"/>
                      <a:pt x="253" y="131"/>
                    </a:cubicBezTo>
                    <a:cubicBezTo>
                      <a:pt x="253" y="132"/>
                      <a:pt x="253" y="132"/>
                      <a:pt x="253" y="132"/>
                    </a:cubicBezTo>
                    <a:close/>
                    <a:moveTo>
                      <a:pt x="252" y="133"/>
                    </a:moveTo>
                    <a:cubicBezTo>
                      <a:pt x="252" y="133"/>
                      <a:pt x="252" y="133"/>
                      <a:pt x="252" y="133"/>
                    </a:cubicBezTo>
                    <a:cubicBezTo>
                      <a:pt x="252" y="132"/>
                      <a:pt x="252" y="132"/>
                      <a:pt x="252" y="132"/>
                    </a:cubicBezTo>
                    <a:cubicBezTo>
                      <a:pt x="252" y="132"/>
                      <a:pt x="252" y="132"/>
                      <a:pt x="252" y="132"/>
                    </a:cubicBezTo>
                    <a:cubicBezTo>
                      <a:pt x="252" y="133"/>
                      <a:pt x="252" y="133"/>
                      <a:pt x="252" y="133"/>
                    </a:cubicBezTo>
                    <a:cubicBezTo>
                      <a:pt x="252" y="133"/>
                      <a:pt x="252" y="133"/>
                      <a:pt x="252" y="133"/>
                    </a:cubicBezTo>
                    <a:cubicBezTo>
                      <a:pt x="252" y="133"/>
                      <a:pt x="252" y="133"/>
                      <a:pt x="252" y="133"/>
                    </a:cubicBezTo>
                    <a:close/>
                    <a:moveTo>
                      <a:pt x="249" y="138"/>
                    </a:moveTo>
                    <a:cubicBezTo>
                      <a:pt x="249" y="138"/>
                      <a:pt x="249" y="138"/>
                      <a:pt x="249" y="138"/>
                    </a:cubicBezTo>
                    <a:cubicBezTo>
                      <a:pt x="249" y="138"/>
                      <a:pt x="249" y="138"/>
                      <a:pt x="249" y="138"/>
                    </a:cubicBezTo>
                    <a:cubicBezTo>
                      <a:pt x="250" y="137"/>
                      <a:pt x="250" y="137"/>
                      <a:pt x="250" y="137"/>
                    </a:cubicBezTo>
                    <a:cubicBezTo>
                      <a:pt x="250" y="137"/>
                      <a:pt x="250" y="137"/>
                      <a:pt x="250" y="137"/>
                    </a:cubicBezTo>
                    <a:cubicBezTo>
                      <a:pt x="250" y="137"/>
                      <a:pt x="250" y="137"/>
                      <a:pt x="250" y="137"/>
                    </a:cubicBezTo>
                    <a:cubicBezTo>
                      <a:pt x="250" y="136"/>
                      <a:pt x="250" y="136"/>
                      <a:pt x="250" y="136"/>
                    </a:cubicBezTo>
                    <a:cubicBezTo>
                      <a:pt x="250" y="136"/>
                      <a:pt x="250" y="136"/>
                      <a:pt x="250" y="136"/>
                    </a:cubicBezTo>
                    <a:cubicBezTo>
                      <a:pt x="250" y="136"/>
                      <a:pt x="250" y="136"/>
                      <a:pt x="250" y="136"/>
                    </a:cubicBezTo>
                    <a:cubicBezTo>
                      <a:pt x="250" y="136"/>
                      <a:pt x="250" y="136"/>
                      <a:pt x="250" y="136"/>
                    </a:cubicBezTo>
                    <a:cubicBezTo>
                      <a:pt x="250" y="136"/>
                      <a:pt x="250" y="136"/>
                      <a:pt x="250" y="136"/>
                    </a:cubicBezTo>
                    <a:cubicBezTo>
                      <a:pt x="249" y="136"/>
                      <a:pt x="249" y="136"/>
                      <a:pt x="249" y="136"/>
                    </a:cubicBezTo>
                    <a:cubicBezTo>
                      <a:pt x="249" y="137"/>
                      <a:pt x="249" y="137"/>
                      <a:pt x="249" y="137"/>
                    </a:cubicBezTo>
                    <a:cubicBezTo>
                      <a:pt x="249" y="137"/>
                      <a:pt x="249" y="137"/>
                      <a:pt x="249" y="137"/>
                    </a:cubicBezTo>
                    <a:cubicBezTo>
                      <a:pt x="249" y="137"/>
                      <a:pt x="249" y="137"/>
                      <a:pt x="249" y="137"/>
                    </a:cubicBezTo>
                    <a:cubicBezTo>
                      <a:pt x="249" y="137"/>
                      <a:pt x="249" y="137"/>
                      <a:pt x="249" y="137"/>
                    </a:cubicBezTo>
                    <a:cubicBezTo>
                      <a:pt x="249" y="138"/>
                      <a:pt x="249" y="138"/>
                      <a:pt x="249" y="138"/>
                    </a:cubicBezTo>
                    <a:close/>
                    <a:moveTo>
                      <a:pt x="245" y="143"/>
                    </a:moveTo>
                    <a:cubicBezTo>
                      <a:pt x="245" y="143"/>
                      <a:pt x="245" y="143"/>
                      <a:pt x="245" y="143"/>
                    </a:cubicBezTo>
                    <a:cubicBezTo>
                      <a:pt x="245" y="142"/>
                      <a:pt x="245" y="142"/>
                      <a:pt x="245" y="142"/>
                    </a:cubicBezTo>
                    <a:cubicBezTo>
                      <a:pt x="245" y="142"/>
                      <a:pt x="245" y="142"/>
                      <a:pt x="245" y="142"/>
                    </a:cubicBezTo>
                    <a:cubicBezTo>
                      <a:pt x="245" y="141"/>
                      <a:pt x="245" y="141"/>
                      <a:pt x="245" y="141"/>
                    </a:cubicBezTo>
                    <a:cubicBezTo>
                      <a:pt x="245" y="141"/>
                      <a:pt x="245" y="141"/>
                      <a:pt x="245" y="141"/>
                    </a:cubicBezTo>
                    <a:cubicBezTo>
                      <a:pt x="245" y="141"/>
                      <a:pt x="245" y="141"/>
                      <a:pt x="245" y="141"/>
                    </a:cubicBezTo>
                    <a:cubicBezTo>
                      <a:pt x="246" y="141"/>
                      <a:pt x="246" y="141"/>
                      <a:pt x="246" y="141"/>
                    </a:cubicBezTo>
                    <a:cubicBezTo>
                      <a:pt x="246" y="141"/>
                      <a:pt x="246" y="141"/>
                      <a:pt x="246" y="141"/>
                    </a:cubicBezTo>
                    <a:cubicBezTo>
                      <a:pt x="246" y="141"/>
                      <a:pt x="246" y="141"/>
                      <a:pt x="246" y="141"/>
                    </a:cubicBezTo>
                    <a:cubicBezTo>
                      <a:pt x="246" y="140"/>
                      <a:pt x="246" y="140"/>
                      <a:pt x="246" y="140"/>
                    </a:cubicBezTo>
                    <a:cubicBezTo>
                      <a:pt x="247" y="139"/>
                      <a:pt x="247" y="139"/>
                      <a:pt x="247" y="139"/>
                    </a:cubicBezTo>
                    <a:cubicBezTo>
                      <a:pt x="247" y="139"/>
                      <a:pt x="247" y="139"/>
                      <a:pt x="247" y="139"/>
                    </a:cubicBezTo>
                    <a:cubicBezTo>
                      <a:pt x="248" y="139"/>
                      <a:pt x="248" y="139"/>
                      <a:pt x="248" y="139"/>
                    </a:cubicBezTo>
                    <a:cubicBezTo>
                      <a:pt x="248" y="139"/>
                      <a:pt x="248" y="139"/>
                      <a:pt x="248" y="139"/>
                    </a:cubicBezTo>
                    <a:cubicBezTo>
                      <a:pt x="247" y="138"/>
                      <a:pt x="247" y="138"/>
                      <a:pt x="247" y="138"/>
                    </a:cubicBezTo>
                    <a:cubicBezTo>
                      <a:pt x="247" y="138"/>
                      <a:pt x="247" y="138"/>
                      <a:pt x="247" y="138"/>
                    </a:cubicBezTo>
                    <a:cubicBezTo>
                      <a:pt x="247" y="139"/>
                      <a:pt x="247" y="139"/>
                      <a:pt x="247" y="139"/>
                    </a:cubicBezTo>
                    <a:cubicBezTo>
                      <a:pt x="247" y="139"/>
                      <a:pt x="247" y="139"/>
                      <a:pt x="247" y="139"/>
                    </a:cubicBezTo>
                    <a:cubicBezTo>
                      <a:pt x="246" y="139"/>
                      <a:pt x="246" y="139"/>
                      <a:pt x="246" y="139"/>
                    </a:cubicBezTo>
                    <a:cubicBezTo>
                      <a:pt x="246" y="140"/>
                      <a:pt x="246" y="140"/>
                      <a:pt x="246" y="140"/>
                    </a:cubicBezTo>
                    <a:cubicBezTo>
                      <a:pt x="246" y="139"/>
                      <a:pt x="246" y="139"/>
                      <a:pt x="246" y="139"/>
                    </a:cubicBezTo>
                    <a:cubicBezTo>
                      <a:pt x="246" y="139"/>
                      <a:pt x="246" y="139"/>
                      <a:pt x="246" y="139"/>
                    </a:cubicBezTo>
                    <a:cubicBezTo>
                      <a:pt x="246" y="139"/>
                      <a:pt x="246" y="139"/>
                      <a:pt x="246" y="139"/>
                    </a:cubicBezTo>
                    <a:cubicBezTo>
                      <a:pt x="245" y="140"/>
                      <a:pt x="245" y="140"/>
                      <a:pt x="245" y="140"/>
                    </a:cubicBezTo>
                    <a:cubicBezTo>
                      <a:pt x="246" y="140"/>
                      <a:pt x="246" y="140"/>
                      <a:pt x="246" y="140"/>
                    </a:cubicBezTo>
                    <a:cubicBezTo>
                      <a:pt x="245" y="140"/>
                      <a:pt x="245" y="140"/>
                      <a:pt x="245" y="140"/>
                    </a:cubicBezTo>
                    <a:cubicBezTo>
                      <a:pt x="245" y="140"/>
                      <a:pt x="245" y="140"/>
                      <a:pt x="245" y="140"/>
                    </a:cubicBezTo>
                    <a:cubicBezTo>
                      <a:pt x="245" y="140"/>
                      <a:pt x="245" y="140"/>
                      <a:pt x="245" y="140"/>
                    </a:cubicBezTo>
                    <a:cubicBezTo>
                      <a:pt x="245" y="141"/>
                      <a:pt x="245" y="141"/>
                      <a:pt x="245" y="141"/>
                    </a:cubicBezTo>
                    <a:cubicBezTo>
                      <a:pt x="245" y="141"/>
                      <a:pt x="245" y="141"/>
                      <a:pt x="245" y="141"/>
                    </a:cubicBezTo>
                    <a:cubicBezTo>
                      <a:pt x="245" y="141"/>
                      <a:pt x="245" y="141"/>
                      <a:pt x="245" y="141"/>
                    </a:cubicBezTo>
                    <a:cubicBezTo>
                      <a:pt x="245" y="141"/>
                      <a:pt x="245" y="141"/>
                      <a:pt x="245" y="141"/>
                    </a:cubicBezTo>
                    <a:cubicBezTo>
                      <a:pt x="245" y="142"/>
                      <a:pt x="245" y="142"/>
                      <a:pt x="245" y="142"/>
                    </a:cubicBezTo>
                    <a:cubicBezTo>
                      <a:pt x="245" y="142"/>
                      <a:pt x="245" y="142"/>
                      <a:pt x="245" y="142"/>
                    </a:cubicBezTo>
                    <a:cubicBezTo>
                      <a:pt x="245" y="142"/>
                      <a:pt x="245" y="142"/>
                      <a:pt x="245" y="142"/>
                    </a:cubicBezTo>
                    <a:cubicBezTo>
                      <a:pt x="245" y="143"/>
                      <a:pt x="245" y="143"/>
                      <a:pt x="245" y="143"/>
                    </a:cubicBezTo>
                    <a:close/>
                    <a:moveTo>
                      <a:pt x="243" y="145"/>
                    </a:moveTo>
                    <a:cubicBezTo>
                      <a:pt x="243" y="145"/>
                      <a:pt x="243" y="145"/>
                      <a:pt x="243" y="145"/>
                    </a:cubicBezTo>
                    <a:cubicBezTo>
                      <a:pt x="243" y="144"/>
                      <a:pt x="243" y="144"/>
                      <a:pt x="243" y="144"/>
                    </a:cubicBezTo>
                    <a:cubicBezTo>
                      <a:pt x="243" y="144"/>
                      <a:pt x="243" y="144"/>
                      <a:pt x="243" y="144"/>
                    </a:cubicBezTo>
                    <a:cubicBezTo>
                      <a:pt x="244" y="143"/>
                      <a:pt x="244" y="143"/>
                      <a:pt x="244" y="143"/>
                    </a:cubicBezTo>
                    <a:cubicBezTo>
                      <a:pt x="244" y="143"/>
                      <a:pt x="244" y="143"/>
                      <a:pt x="244" y="143"/>
                    </a:cubicBezTo>
                    <a:cubicBezTo>
                      <a:pt x="244" y="143"/>
                      <a:pt x="244" y="143"/>
                      <a:pt x="244" y="143"/>
                    </a:cubicBezTo>
                    <a:cubicBezTo>
                      <a:pt x="243" y="143"/>
                      <a:pt x="243" y="143"/>
                      <a:pt x="243" y="143"/>
                    </a:cubicBezTo>
                    <a:cubicBezTo>
                      <a:pt x="243" y="143"/>
                      <a:pt x="243" y="143"/>
                      <a:pt x="243" y="143"/>
                    </a:cubicBezTo>
                    <a:cubicBezTo>
                      <a:pt x="243" y="143"/>
                      <a:pt x="243" y="143"/>
                      <a:pt x="243" y="143"/>
                    </a:cubicBezTo>
                    <a:cubicBezTo>
                      <a:pt x="243" y="143"/>
                      <a:pt x="243" y="143"/>
                      <a:pt x="243" y="143"/>
                    </a:cubicBezTo>
                    <a:cubicBezTo>
                      <a:pt x="243" y="143"/>
                      <a:pt x="243" y="143"/>
                      <a:pt x="243" y="143"/>
                    </a:cubicBezTo>
                    <a:cubicBezTo>
                      <a:pt x="243" y="144"/>
                      <a:pt x="243" y="144"/>
                      <a:pt x="243" y="144"/>
                    </a:cubicBezTo>
                    <a:cubicBezTo>
                      <a:pt x="243" y="144"/>
                      <a:pt x="243" y="144"/>
                      <a:pt x="243" y="144"/>
                    </a:cubicBezTo>
                    <a:cubicBezTo>
                      <a:pt x="242" y="145"/>
                      <a:pt x="242" y="145"/>
                      <a:pt x="242" y="145"/>
                    </a:cubicBezTo>
                    <a:cubicBezTo>
                      <a:pt x="243" y="145"/>
                      <a:pt x="243" y="145"/>
                      <a:pt x="243" y="145"/>
                    </a:cubicBezTo>
                    <a:cubicBezTo>
                      <a:pt x="243" y="145"/>
                      <a:pt x="243" y="145"/>
                      <a:pt x="243" y="145"/>
                    </a:cubicBezTo>
                    <a:close/>
                    <a:moveTo>
                      <a:pt x="4" y="112"/>
                    </a:moveTo>
                    <a:cubicBezTo>
                      <a:pt x="4" y="112"/>
                      <a:pt x="4" y="112"/>
                      <a:pt x="4" y="112"/>
                    </a:cubicBezTo>
                    <a:cubicBezTo>
                      <a:pt x="4" y="112"/>
                      <a:pt x="4" y="112"/>
                      <a:pt x="4" y="112"/>
                    </a:cubicBezTo>
                    <a:cubicBezTo>
                      <a:pt x="5" y="112"/>
                      <a:pt x="5" y="112"/>
                      <a:pt x="5" y="112"/>
                    </a:cubicBezTo>
                    <a:lnTo>
                      <a:pt x="4" y="112"/>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 name="Freeform 11">
                <a:extLst>
                  <a:ext uri="{FF2B5EF4-FFF2-40B4-BE49-F238E27FC236}">
                    <a16:creationId xmlns:a16="http://schemas.microsoft.com/office/drawing/2014/main" id="{FD362BDA-C418-412D-B885-63EE7144E118}"/>
                  </a:ext>
                </a:extLst>
              </p:cNvPr>
              <p:cNvSpPr>
                <a:spLocks noEditPoints="1"/>
              </p:cNvSpPr>
              <p:nvPr/>
            </p:nvSpPr>
            <p:spPr bwMode="auto">
              <a:xfrm>
                <a:off x="4301" y="1732"/>
                <a:ext cx="1142" cy="841"/>
              </a:xfrm>
              <a:custGeom>
                <a:avLst/>
                <a:gdLst>
                  <a:gd name="T0" fmla="*/ 102 w 136"/>
                  <a:gd name="T1" fmla="*/ 13 h 100"/>
                  <a:gd name="T2" fmla="*/ 103 w 136"/>
                  <a:gd name="T3" fmla="*/ 9 h 100"/>
                  <a:gd name="T4" fmla="*/ 103 w 136"/>
                  <a:gd name="T5" fmla="*/ 4 h 100"/>
                  <a:gd name="T6" fmla="*/ 102 w 136"/>
                  <a:gd name="T7" fmla="*/ 1 h 100"/>
                  <a:gd name="T8" fmla="*/ 106 w 136"/>
                  <a:gd name="T9" fmla="*/ 0 h 100"/>
                  <a:gd name="T10" fmla="*/ 110 w 136"/>
                  <a:gd name="T11" fmla="*/ 0 h 100"/>
                  <a:gd name="T12" fmla="*/ 113 w 136"/>
                  <a:gd name="T13" fmla="*/ 2 h 100"/>
                  <a:gd name="T14" fmla="*/ 115 w 136"/>
                  <a:gd name="T15" fmla="*/ 4 h 100"/>
                  <a:gd name="T16" fmla="*/ 118 w 136"/>
                  <a:gd name="T17" fmla="*/ 8 h 100"/>
                  <a:gd name="T18" fmla="*/ 121 w 136"/>
                  <a:gd name="T19" fmla="*/ 12 h 100"/>
                  <a:gd name="T20" fmla="*/ 123 w 136"/>
                  <a:gd name="T21" fmla="*/ 12 h 100"/>
                  <a:gd name="T22" fmla="*/ 126 w 136"/>
                  <a:gd name="T23" fmla="*/ 14 h 100"/>
                  <a:gd name="T24" fmla="*/ 127 w 136"/>
                  <a:gd name="T25" fmla="*/ 16 h 100"/>
                  <a:gd name="T26" fmla="*/ 131 w 136"/>
                  <a:gd name="T27" fmla="*/ 17 h 100"/>
                  <a:gd name="T28" fmla="*/ 134 w 136"/>
                  <a:gd name="T29" fmla="*/ 14 h 100"/>
                  <a:gd name="T30" fmla="*/ 136 w 136"/>
                  <a:gd name="T31" fmla="*/ 18 h 100"/>
                  <a:gd name="T32" fmla="*/ 136 w 136"/>
                  <a:gd name="T33" fmla="*/ 21 h 100"/>
                  <a:gd name="T34" fmla="*/ 136 w 136"/>
                  <a:gd name="T35" fmla="*/ 24 h 100"/>
                  <a:gd name="T36" fmla="*/ 132 w 136"/>
                  <a:gd name="T37" fmla="*/ 26 h 100"/>
                  <a:gd name="T38" fmla="*/ 133 w 136"/>
                  <a:gd name="T39" fmla="*/ 32 h 100"/>
                  <a:gd name="T40" fmla="*/ 123 w 136"/>
                  <a:gd name="T41" fmla="*/ 43 h 100"/>
                  <a:gd name="T42" fmla="*/ 118 w 136"/>
                  <a:gd name="T43" fmla="*/ 46 h 100"/>
                  <a:gd name="T44" fmla="*/ 118 w 136"/>
                  <a:gd name="T45" fmla="*/ 45 h 100"/>
                  <a:gd name="T46" fmla="*/ 118 w 136"/>
                  <a:gd name="T47" fmla="*/ 42 h 100"/>
                  <a:gd name="T48" fmla="*/ 113 w 136"/>
                  <a:gd name="T49" fmla="*/ 43 h 100"/>
                  <a:gd name="T50" fmla="*/ 110 w 136"/>
                  <a:gd name="T51" fmla="*/ 47 h 100"/>
                  <a:gd name="T52" fmla="*/ 113 w 136"/>
                  <a:gd name="T53" fmla="*/ 50 h 100"/>
                  <a:gd name="T54" fmla="*/ 116 w 136"/>
                  <a:gd name="T55" fmla="*/ 50 h 100"/>
                  <a:gd name="T56" fmla="*/ 121 w 136"/>
                  <a:gd name="T57" fmla="*/ 51 h 100"/>
                  <a:gd name="T58" fmla="*/ 118 w 136"/>
                  <a:gd name="T59" fmla="*/ 53 h 100"/>
                  <a:gd name="T60" fmla="*/ 116 w 136"/>
                  <a:gd name="T61" fmla="*/ 56 h 100"/>
                  <a:gd name="T62" fmla="*/ 119 w 136"/>
                  <a:gd name="T63" fmla="*/ 62 h 100"/>
                  <a:gd name="T64" fmla="*/ 120 w 136"/>
                  <a:gd name="T65" fmla="*/ 66 h 100"/>
                  <a:gd name="T66" fmla="*/ 116 w 136"/>
                  <a:gd name="T67" fmla="*/ 65 h 100"/>
                  <a:gd name="T68" fmla="*/ 122 w 136"/>
                  <a:gd name="T69" fmla="*/ 69 h 100"/>
                  <a:gd name="T70" fmla="*/ 122 w 136"/>
                  <a:gd name="T71" fmla="*/ 70 h 100"/>
                  <a:gd name="T72" fmla="*/ 123 w 136"/>
                  <a:gd name="T73" fmla="*/ 72 h 100"/>
                  <a:gd name="T74" fmla="*/ 123 w 136"/>
                  <a:gd name="T75" fmla="*/ 74 h 100"/>
                  <a:gd name="T76" fmla="*/ 122 w 136"/>
                  <a:gd name="T77" fmla="*/ 76 h 100"/>
                  <a:gd name="T78" fmla="*/ 121 w 136"/>
                  <a:gd name="T79" fmla="*/ 79 h 100"/>
                  <a:gd name="T80" fmla="*/ 120 w 136"/>
                  <a:gd name="T81" fmla="*/ 81 h 100"/>
                  <a:gd name="T82" fmla="*/ 120 w 136"/>
                  <a:gd name="T83" fmla="*/ 83 h 100"/>
                  <a:gd name="T84" fmla="*/ 119 w 136"/>
                  <a:gd name="T85" fmla="*/ 84 h 100"/>
                  <a:gd name="T86" fmla="*/ 117 w 136"/>
                  <a:gd name="T87" fmla="*/ 86 h 100"/>
                  <a:gd name="T88" fmla="*/ 116 w 136"/>
                  <a:gd name="T89" fmla="*/ 87 h 100"/>
                  <a:gd name="T90" fmla="*/ 113 w 136"/>
                  <a:gd name="T91" fmla="*/ 90 h 100"/>
                  <a:gd name="T92" fmla="*/ 110 w 136"/>
                  <a:gd name="T93" fmla="*/ 91 h 100"/>
                  <a:gd name="T94" fmla="*/ 108 w 136"/>
                  <a:gd name="T95" fmla="*/ 91 h 100"/>
                  <a:gd name="T96" fmla="*/ 104 w 136"/>
                  <a:gd name="T97" fmla="*/ 93 h 100"/>
                  <a:gd name="T98" fmla="*/ 103 w 136"/>
                  <a:gd name="T99" fmla="*/ 94 h 100"/>
                  <a:gd name="T100" fmla="*/ 102 w 136"/>
                  <a:gd name="T101" fmla="*/ 95 h 100"/>
                  <a:gd name="T102" fmla="*/ 99 w 136"/>
                  <a:gd name="T103" fmla="*/ 93 h 100"/>
                  <a:gd name="T104" fmla="*/ 84 w 136"/>
                  <a:gd name="T105" fmla="*/ 95 h 100"/>
                  <a:gd name="T106" fmla="*/ 116 w 136"/>
                  <a:gd name="T107" fmla="*/ 88 h 100"/>
                  <a:gd name="T108" fmla="*/ 121 w 136"/>
                  <a:gd name="T109" fmla="*/ 66 h 100"/>
                  <a:gd name="T110" fmla="*/ 125 w 136"/>
                  <a:gd name="T111" fmla="*/ 90 h 100"/>
                  <a:gd name="T112" fmla="*/ 125 w 136"/>
                  <a:gd name="T113" fmla="*/ 83 h 100"/>
                  <a:gd name="T114" fmla="*/ 122 w 136"/>
                  <a:gd name="T115" fmla="*/ 89 h 100"/>
                  <a:gd name="T116" fmla="*/ 104 w 136"/>
                  <a:gd name="T117" fmla="*/ 94 h 100"/>
                  <a:gd name="T118" fmla="*/ 100 w 136"/>
                  <a:gd name="T119" fmla="*/ 99 h 100"/>
                  <a:gd name="T120" fmla="*/ 104 w 136"/>
                  <a:gd name="T121" fmla="*/ 9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 h="100">
                    <a:moveTo>
                      <a:pt x="41" y="21"/>
                    </a:moveTo>
                    <a:cubicBezTo>
                      <a:pt x="42" y="21"/>
                      <a:pt x="42" y="21"/>
                      <a:pt x="42" y="21"/>
                    </a:cubicBezTo>
                    <a:cubicBezTo>
                      <a:pt x="42" y="21"/>
                      <a:pt x="42" y="21"/>
                      <a:pt x="42" y="21"/>
                    </a:cubicBezTo>
                    <a:cubicBezTo>
                      <a:pt x="42" y="21"/>
                      <a:pt x="42" y="21"/>
                      <a:pt x="42" y="21"/>
                    </a:cubicBezTo>
                    <a:cubicBezTo>
                      <a:pt x="61" y="22"/>
                      <a:pt x="61" y="22"/>
                      <a:pt x="61" y="22"/>
                    </a:cubicBezTo>
                    <a:cubicBezTo>
                      <a:pt x="94" y="18"/>
                      <a:pt x="94" y="18"/>
                      <a:pt x="94" y="18"/>
                    </a:cubicBezTo>
                    <a:cubicBezTo>
                      <a:pt x="98" y="14"/>
                      <a:pt x="98" y="14"/>
                      <a:pt x="98" y="14"/>
                    </a:cubicBezTo>
                    <a:cubicBezTo>
                      <a:pt x="99" y="14"/>
                      <a:pt x="99" y="14"/>
                      <a:pt x="99" y="14"/>
                    </a:cubicBezTo>
                    <a:cubicBezTo>
                      <a:pt x="99" y="14"/>
                      <a:pt x="99" y="14"/>
                      <a:pt x="99" y="14"/>
                    </a:cubicBezTo>
                    <a:cubicBezTo>
                      <a:pt x="99" y="14"/>
                      <a:pt x="99" y="14"/>
                      <a:pt x="99" y="14"/>
                    </a:cubicBezTo>
                    <a:cubicBezTo>
                      <a:pt x="99" y="14"/>
                      <a:pt x="99" y="14"/>
                      <a:pt x="99" y="14"/>
                    </a:cubicBezTo>
                    <a:cubicBezTo>
                      <a:pt x="100" y="14"/>
                      <a:pt x="100" y="14"/>
                      <a:pt x="100" y="14"/>
                    </a:cubicBezTo>
                    <a:cubicBezTo>
                      <a:pt x="100" y="14"/>
                      <a:pt x="100" y="14"/>
                      <a:pt x="100" y="14"/>
                    </a:cubicBezTo>
                    <a:cubicBezTo>
                      <a:pt x="101" y="14"/>
                      <a:pt x="101" y="14"/>
                      <a:pt x="101" y="14"/>
                    </a:cubicBezTo>
                    <a:cubicBezTo>
                      <a:pt x="102" y="13"/>
                      <a:pt x="102" y="13"/>
                      <a:pt x="102" y="13"/>
                    </a:cubicBezTo>
                    <a:cubicBezTo>
                      <a:pt x="102" y="13"/>
                      <a:pt x="102" y="13"/>
                      <a:pt x="102" y="13"/>
                    </a:cubicBezTo>
                    <a:cubicBezTo>
                      <a:pt x="103" y="13"/>
                      <a:pt x="103" y="13"/>
                      <a:pt x="103" y="13"/>
                    </a:cubicBezTo>
                    <a:cubicBezTo>
                      <a:pt x="103" y="12"/>
                      <a:pt x="103" y="12"/>
                      <a:pt x="103" y="12"/>
                    </a:cubicBezTo>
                    <a:cubicBezTo>
                      <a:pt x="103" y="12"/>
                      <a:pt x="103" y="12"/>
                      <a:pt x="103" y="12"/>
                    </a:cubicBezTo>
                    <a:cubicBezTo>
                      <a:pt x="103" y="12"/>
                      <a:pt x="103" y="12"/>
                      <a:pt x="103" y="12"/>
                    </a:cubicBezTo>
                    <a:cubicBezTo>
                      <a:pt x="103" y="11"/>
                      <a:pt x="103" y="11"/>
                      <a:pt x="103" y="11"/>
                    </a:cubicBezTo>
                    <a:cubicBezTo>
                      <a:pt x="103" y="12"/>
                      <a:pt x="103" y="12"/>
                      <a:pt x="103" y="12"/>
                    </a:cubicBezTo>
                    <a:cubicBezTo>
                      <a:pt x="103" y="11"/>
                      <a:pt x="103" y="11"/>
                      <a:pt x="103" y="11"/>
                    </a:cubicBezTo>
                    <a:cubicBezTo>
                      <a:pt x="102" y="11"/>
                      <a:pt x="102" y="11"/>
                      <a:pt x="102" y="11"/>
                    </a:cubicBezTo>
                    <a:cubicBezTo>
                      <a:pt x="102" y="11"/>
                      <a:pt x="102" y="11"/>
                      <a:pt x="102" y="11"/>
                    </a:cubicBezTo>
                    <a:cubicBezTo>
                      <a:pt x="102" y="11"/>
                      <a:pt x="102" y="11"/>
                      <a:pt x="102" y="11"/>
                    </a:cubicBezTo>
                    <a:cubicBezTo>
                      <a:pt x="102" y="10"/>
                      <a:pt x="102" y="10"/>
                      <a:pt x="102" y="10"/>
                    </a:cubicBezTo>
                    <a:cubicBezTo>
                      <a:pt x="102" y="10"/>
                      <a:pt x="102" y="10"/>
                      <a:pt x="102" y="10"/>
                    </a:cubicBezTo>
                    <a:cubicBezTo>
                      <a:pt x="102" y="9"/>
                      <a:pt x="102" y="9"/>
                      <a:pt x="102" y="9"/>
                    </a:cubicBezTo>
                    <a:cubicBezTo>
                      <a:pt x="103" y="9"/>
                      <a:pt x="103" y="9"/>
                      <a:pt x="103" y="9"/>
                    </a:cubicBezTo>
                    <a:cubicBezTo>
                      <a:pt x="103" y="9"/>
                      <a:pt x="103" y="9"/>
                      <a:pt x="103" y="9"/>
                    </a:cubicBezTo>
                    <a:cubicBezTo>
                      <a:pt x="102" y="9"/>
                      <a:pt x="102" y="9"/>
                      <a:pt x="102" y="9"/>
                    </a:cubicBezTo>
                    <a:cubicBezTo>
                      <a:pt x="102" y="8"/>
                      <a:pt x="102" y="8"/>
                      <a:pt x="102" y="8"/>
                    </a:cubicBezTo>
                    <a:cubicBezTo>
                      <a:pt x="102" y="8"/>
                      <a:pt x="102" y="8"/>
                      <a:pt x="102" y="8"/>
                    </a:cubicBezTo>
                    <a:cubicBezTo>
                      <a:pt x="102" y="8"/>
                      <a:pt x="102" y="8"/>
                      <a:pt x="102" y="8"/>
                    </a:cubicBezTo>
                    <a:cubicBezTo>
                      <a:pt x="102" y="7"/>
                      <a:pt x="102" y="7"/>
                      <a:pt x="102" y="7"/>
                    </a:cubicBezTo>
                    <a:cubicBezTo>
                      <a:pt x="103" y="7"/>
                      <a:pt x="103" y="7"/>
                      <a:pt x="103" y="7"/>
                    </a:cubicBezTo>
                    <a:cubicBezTo>
                      <a:pt x="103" y="7"/>
                      <a:pt x="103" y="7"/>
                      <a:pt x="103" y="7"/>
                    </a:cubicBezTo>
                    <a:cubicBezTo>
                      <a:pt x="103" y="6"/>
                      <a:pt x="103" y="6"/>
                      <a:pt x="103" y="6"/>
                    </a:cubicBezTo>
                    <a:cubicBezTo>
                      <a:pt x="103" y="6"/>
                      <a:pt x="103" y="6"/>
                      <a:pt x="103" y="6"/>
                    </a:cubicBezTo>
                    <a:cubicBezTo>
                      <a:pt x="103" y="6"/>
                      <a:pt x="103" y="6"/>
                      <a:pt x="103" y="6"/>
                    </a:cubicBezTo>
                    <a:cubicBezTo>
                      <a:pt x="103" y="5"/>
                      <a:pt x="103" y="5"/>
                      <a:pt x="103" y="5"/>
                    </a:cubicBezTo>
                    <a:cubicBezTo>
                      <a:pt x="103" y="5"/>
                      <a:pt x="103" y="5"/>
                      <a:pt x="103" y="5"/>
                    </a:cubicBezTo>
                    <a:cubicBezTo>
                      <a:pt x="103" y="4"/>
                      <a:pt x="103" y="4"/>
                      <a:pt x="103" y="4"/>
                    </a:cubicBezTo>
                    <a:cubicBezTo>
                      <a:pt x="103" y="4"/>
                      <a:pt x="103" y="4"/>
                      <a:pt x="103" y="4"/>
                    </a:cubicBezTo>
                    <a:cubicBezTo>
                      <a:pt x="103" y="4"/>
                      <a:pt x="103" y="4"/>
                      <a:pt x="103" y="4"/>
                    </a:cubicBezTo>
                    <a:cubicBezTo>
                      <a:pt x="103" y="3"/>
                      <a:pt x="103" y="3"/>
                      <a:pt x="103" y="3"/>
                    </a:cubicBezTo>
                    <a:cubicBezTo>
                      <a:pt x="102" y="3"/>
                      <a:pt x="102" y="3"/>
                      <a:pt x="102" y="3"/>
                    </a:cubicBezTo>
                    <a:cubicBezTo>
                      <a:pt x="102" y="3"/>
                      <a:pt x="102" y="3"/>
                      <a:pt x="102" y="3"/>
                    </a:cubicBezTo>
                    <a:cubicBezTo>
                      <a:pt x="102" y="4"/>
                      <a:pt x="102" y="4"/>
                      <a:pt x="102" y="4"/>
                    </a:cubicBezTo>
                    <a:cubicBezTo>
                      <a:pt x="101" y="4"/>
                      <a:pt x="101" y="4"/>
                      <a:pt x="101" y="4"/>
                    </a:cubicBezTo>
                    <a:cubicBezTo>
                      <a:pt x="101" y="4"/>
                      <a:pt x="101" y="4"/>
                      <a:pt x="101" y="4"/>
                    </a:cubicBezTo>
                    <a:cubicBezTo>
                      <a:pt x="101" y="3"/>
                      <a:pt x="101" y="3"/>
                      <a:pt x="101" y="3"/>
                    </a:cubicBezTo>
                    <a:cubicBezTo>
                      <a:pt x="101" y="3"/>
                      <a:pt x="101" y="3"/>
                      <a:pt x="101" y="3"/>
                    </a:cubicBezTo>
                    <a:cubicBezTo>
                      <a:pt x="101" y="3"/>
                      <a:pt x="101" y="3"/>
                      <a:pt x="101" y="3"/>
                    </a:cubicBezTo>
                    <a:cubicBezTo>
                      <a:pt x="101" y="2"/>
                      <a:pt x="101" y="2"/>
                      <a:pt x="101" y="2"/>
                    </a:cubicBezTo>
                    <a:cubicBezTo>
                      <a:pt x="102" y="2"/>
                      <a:pt x="102" y="2"/>
                      <a:pt x="102" y="2"/>
                    </a:cubicBezTo>
                    <a:cubicBezTo>
                      <a:pt x="102" y="2"/>
                      <a:pt x="102" y="2"/>
                      <a:pt x="102" y="2"/>
                    </a:cubicBezTo>
                    <a:cubicBezTo>
                      <a:pt x="102" y="1"/>
                      <a:pt x="102" y="1"/>
                      <a:pt x="102" y="1"/>
                    </a:cubicBezTo>
                    <a:cubicBezTo>
                      <a:pt x="102" y="1"/>
                      <a:pt x="102" y="1"/>
                      <a:pt x="102" y="1"/>
                    </a:cubicBezTo>
                    <a:cubicBezTo>
                      <a:pt x="103" y="1"/>
                      <a:pt x="103" y="1"/>
                      <a:pt x="103" y="1"/>
                    </a:cubicBezTo>
                    <a:cubicBezTo>
                      <a:pt x="103" y="1"/>
                      <a:pt x="103" y="1"/>
                      <a:pt x="103" y="1"/>
                    </a:cubicBezTo>
                    <a:cubicBezTo>
                      <a:pt x="103" y="1"/>
                      <a:pt x="103" y="1"/>
                      <a:pt x="103" y="1"/>
                    </a:cubicBezTo>
                    <a:cubicBezTo>
                      <a:pt x="103" y="1"/>
                      <a:pt x="103" y="1"/>
                      <a:pt x="103" y="1"/>
                    </a:cubicBezTo>
                    <a:cubicBezTo>
                      <a:pt x="104" y="1"/>
                      <a:pt x="104" y="1"/>
                      <a:pt x="104" y="1"/>
                    </a:cubicBezTo>
                    <a:cubicBezTo>
                      <a:pt x="104" y="1"/>
                      <a:pt x="104" y="1"/>
                      <a:pt x="104" y="1"/>
                    </a:cubicBezTo>
                    <a:cubicBezTo>
                      <a:pt x="104" y="1"/>
                      <a:pt x="104" y="1"/>
                      <a:pt x="104" y="1"/>
                    </a:cubicBezTo>
                    <a:cubicBezTo>
                      <a:pt x="104" y="1"/>
                      <a:pt x="104" y="1"/>
                      <a:pt x="104" y="1"/>
                    </a:cubicBezTo>
                    <a:cubicBezTo>
                      <a:pt x="105" y="0"/>
                      <a:pt x="105" y="0"/>
                      <a:pt x="105" y="0"/>
                    </a:cubicBezTo>
                    <a:cubicBezTo>
                      <a:pt x="105" y="0"/>
                      <a:pt x="105" y="0"/>
                      <a:pt x="105" y="0"/>
                    </a:cubicBezTo>
                    <a:cubicBezTo>
                      <a:pt x="105" y="0"/>
                      <a:pt x="105" y="0"/>
                      <a:pt x="105" y="0"/>
                    </a:cubicBezTo>
                    <a:cubicBezTo>
                      <a:pt x="106" y="0"/>
                      <a:pt x="106" y="0"/>
                      <a:pt x="106" y="0"/>
                    </a:cubicBezTo>
                    <a:cubicBezTo>
                      <a:pt x="106" y="0"/>
                      <a:pt x="106" y="0"/>
                      <a:pt x="106" y="0"/>
                    </a:cubicBezTo>
                    <a:cubicBezTo>
                      <a:pt x="106" y="0"/>
                      <a:pt x="106" y="0"/>
                      <a:pt x="106" y="0"/>
                    </a:cubicBezTo>
                    <a:cubicBezTo>
                      <a:pt x="106" y="0"/>
                      <a:pt x="106" y="0"/>
                      <a:pt x="106" y="0"/>
                    </a:cubicBezTo>
                    <a:cubicBezTo>
                      <a:pt x="107" y="0"/>
                      <a:pt x="107" y="0"/>
                      <a:pt x="107" y="0"/>
                    </a:cubicBezTo>
                    <a:cubicBezTo>
                      <a:pt x="107" y="0"/>
                      <a:pt x="107" y="0"/>
                      <a:pt x="107" y="0"/>
                    </a:cubicBezTo>
                    <a:cubicBezTo>
                      <a:pt x="107" y="0"/>
                      <a:pt x="107" y="0"/>
                      <a:pt x="107" y="0"/>
                    </a:cubicBezTo>
                    <a:cubicBezTo>
                      <a:pt x="108" y="0"/>
                      <a:pt x="108" y="0"/>
                      <a:pt x="108" y="0"/>
                    </a:cubicBezTo>
                    <a:cubicBezTo>
                      <a:pt x="108" y="0"/>
                      <a:pt x="108" y="0"/>
                      <a:pt x="108" y="0"/>
                    </a:cubicBezTo>
                    <a:cubicBezTo>
                      <a:pt x="109" y="0"/>
                      <a:pt x="109" y="0"/>
                      <a:pt x="109" y="0"/>
                    </a:cubicBezTo>
                    <a:cubicBezTo>
                      <a:pt x="109" y="0"/>
                      <a:pt x="109" y="0"/>
                      <a:pt x="109" y="0"/>
                    </a:cubicBezTo>
                    <a:cubicBezTo>
                      <a:pt x="109" y="0"/>
                      <a:pt x="109" y="0"/>
                      <a:pt x="109" y="0"/>
                    </a:cubicBezTo>
                    <a:cubicBezTo>
                      <a:pt x="109" y="0"/>
                      <a:pt x="109" y="0"/>
                      <a:pt x="109" y="0"/>
                    </a:cubicBezTo>
                    <a:cubicBezTo>
                      <a:pt x="110" y="0"/>
                      <a:pt x="110" y="0"/>
                      <a:pt x="110" y="0"/>
                    </a:cubicBezTo>
                    <a:cubicBezTo>
                      <a:pt x="110" y="0"/>
                      <a:pt x="110" y="0"/>
                      <a:pt x="110" y="0"/>
                    </a:cubicBezTo>
                    <a:cubicBezTo>
                      <a:pt x="110" y="1"/>
                      <a:pt x="110" y="1"/>
                      <a:pt x="110" y="1"/>
                    </a:cubicBezTo>
                    <a:cubicBezTo>
                      <a:pt x="110" y="1"/>
                      <a:pt x="110" y="1"/>
                      <a:pt x="110" y="1"/>
                    </a:cubicBezTo>
                    <a:cubicBezTo>
                      <a:pt x="110" y="0"/>
                      <a:pt x="110" y="0"/>
                      <a:pt x="110" y="0"/>
                    </a:cubicBezTo>
                    <a:cubicBezTo>
                      <a:pt x="110" y="0"/>
                      <a:pt x="110" y="0"/>
                      <a:pt x="110" y="0"/>
                    </a:cubicBezTo>
                    <a:cubicBezTo>
                      <a:pt x="111" y="0"/>
                      <a:pt x="111" y="0"/>
                      <a:pt x="111" y="0"/>
                    </a:cubicBezTo>
                    <a:cubicBezTo>
                      <a:pt x="111" y="0"/>
                      <a:pt x="111" y="0"/>
                      <a:pt x="111" y="0"/>
                    </a:cubicBezTo>
                    <a:cubicBezTo>
                      <a:pt x="111" y="0"/>
                      <a:pt x="111" y="0"/>
                      <a:pt x="111" y="0"/>
                    </a:cubicBezTo>
                    <a:cubicBezTo>
                      <a:pt x="111" y="0"/>
                      <a:pt x="111" y="0"/>
                      <a:pt x="111" y="0"/>
                    </a:cubicBezTo>
                    <a:cubicBezTo>
                      <a:pt x="112" y="0"/>
                      <a:pt x="112" y="0"/>
                      <a:pt x="112" y="0"/>
                    </a:cubicBezTo>
                    <a:cubicBezTo>
                      <a:pt x="112" y="1"/>
                      <a:pt x="112" y="1"/>
                      <a:pt x="112" y="1"/>
                    </a:cubicBezTo>
                    <a:cubicBezTo>
                      <a:pt x="112" y="1"/>
                      <a:pt x="112" y="1"/>
                      <a:pt x="112" y="1"/>
                    </a:cubicBezTo>
                    <a:cubicBezTo>
                      <a:pt x="112" y="1"/>
                      <a:pt x="112" y="1"/>
                      <a:pt x="112" y="1"/>
                    </a:cubicBezTo>
                    <a:cubicBezTo>
                      <a:pt x="112" y="1"/>
                      <a:pt x="112" y="1"/>
                      <a:pt x="112" y="1"/>
                    </a:cubicBezTo>
                    <a:cubicBezTo>
                      <a:pt x="112" y="1"/>
                      <a:pt x="112" y="1"/>
                      <a:pt x="112" y="1"/>
                    </a:cubicBezTo>
                    <a:cubicBezTo>
                      <a:pt x="112" y="1"/>
                      <a:pt x="112" y="1"/>
                      <a:pt x="112" y="1"/>
                    </a:cubicBezTo>
                    <a:cubicBezTo>
                      <a:pt x="112" y="1"/>
                      <a:pt x="112" y="1"/>
                      <a:pt x="112" y="1"/>
                    </a:cubicBezTo>
                    <a:cubicBezTo>
                      <a:pt x="113" y="1"/>
                      <a:pt x="113" y="1"/>
                      <a:pt x="113" y="1"/>
                    </a:cubicBezTo>
                    <a:cubicBezTo>
                      <a:pt x="113" y="1"/>
                      <a:pt x="113" y="1"/>
                      <a:pt x="113" y="1"/>
                    </a:cubicBezTo>
                    <a:cubicBezTo>
                      <a:pt x="113" y="2"/>
                      <a:pt x="113" y="2"/>
                      <a:pt x="113" y="2"/>
                    </a:cubicBezTo>
                    <a:cubicBezTo>
                      <a:pt x="113" y="2"/>
                      <a:pt x="113" y="2"/>
                      <a:pt x="113" y="2"/>
                    </a:cubicBezTo>
                    <a:cubicBezTo>
                      <a:pt x="113" y="2"/>
                      <a:pt x="113" y="2"/>
                      <a:pt x="113" y="2"/>
                    </a:cubicBezTo>
                    <a:cubicBezTo>
                      <a:pt x="113" y="2"/>
                      <a:pt x="113" y="2"/>
                      <a:pt x="113" y="2"/>
                    </a:cubicBezTo>
                    <a:cubicBezTo>
                      <a:pt x="114" y="2"/>
                      <a:pt x="114" y="2"/>
                      <a:pt x="114" y="2"/>
                    </a:cubicBezTo>
                    <a:cubicBezTo>
                      <a:pt x="114" y="2"/>
                      <a:pt x="114" y="2"/>
                      <a:pt x="114" y="2"/>
                    </a:cubicBezTo>
                    <a:cubicBezTo>
                      <a:pt x="114" y="2"/>
                      <a:pt x="114" y="2"/>
                      <a:pt x="114" y="2"/>
                    </a:cubicBezTo>
                    <a:cubicBezTo>
                      <a:pt x="114" y="3"/>
                      <a:pt x="114" y="3"/>
                      <a:pt x="114" y="3"/>
                    </a:cubicBezTo>
                    <a:cubicBezTo>
                      <a:pt x="114" y="3"/>
                      <a:pt x="114" y="3"/>
                      <a:pt x="114" y="3"/>
                    </a:cubicBezTo>
                    <a:cubicBezTo>
                      <a:pt x="114" y="3"/>
                      <a:pt x="114" y="3"/>
                      <a:pt x="114" y="3"/>
                    </a:cubicBezTo>
                    <a:cubicBezTo>
                      <a:pt x="114" y="3"/>
                      <a:pt x="114" y="3"/>
                      <a:pt x="114" y="3"/>
                    </a:cubicBezTo>
                    <a:cubicBezTo>
                      <a:pt x="114" y="3"/>
                      <a:pt x="114" y="3"/>
                      <a:pt x="114" y="3"/>
                    </a:cubicBezTo>
                    <a:cubicBezTo>
                      <a:pt x="115" y="3"/>
                      <a:pt x="115" y="3"/>
                      <a:pt x="115" y="3"/>
                    </a:cubicBezTo>
                    <a:cubicBezTo>
                      <a:pt x="115" y="4"/>
                      <a:pt x="115" y="4"/>
                      <a:pt x="115" y="4"/>
                    </a:cubicBezTo>
                    <a:cubicBezTo>
                      <a:pt x="115" y="4"/>
                      <a:pt x="115" y="4"/>
                      <a:pt x="115" y="4"/>
                    </a:cubicBezTo>
                    <a:cubicBezTo>
                      <a:pt x="115" y="4"/>
                      <a:pt x="115" y="4"/>
                      <a:pt x="115" y="4"/>
                    </a:cubicBezTo>
                    <a:cubicBezTo>
                      <a:pt x="115" y="4"/>
                      <a:pt x="115" y="4"/>
                      <a:pt x="115" y="4"/>
                    </a:cubicBezTo>
                    <a:cubicBezTo>
                      <a:pt x="115" y="5"/>
                      <a:pt x="115" y="5"/>
                      <a:pt x="115" y="5"/>
                    </a:cubicBezTo>
                    <a:cubicBezTo>
                      <a:pt x="116" y="5"/>
                      <a:pt x="116" y="5"/>
                      <a:pt x="116" y="5"/>
                    </a:cubicBezTo>
                    <a:cubicBezTo>
                      <a:pt x="116" y="5"/>
                      <a:pt x="116" y="5"/>
                      <a:pt x="116" y="5"/>
                    </a:cubicBezTo>
                    <a:cubicBezTo>
                      <a:pt x="116" y="6"/>
                      <a:pt x="116" y="6"/>
                      <a:pt x="116" y="6"/>
                    </a:cubicBezTo>
                    <a:cubicBezTo>
                      <a:pt x="116" y="6"/>
                      <a:pt x="116" y="6"/>
                      <a:pt x="116" y="6"/>
                    </a:cubicBezTo>
                    <a:cubicBezTo>
                      <a:pt x="116" y="6"/>
                      <a:pt x="116" y="6"/>
                      <a:pt x="116" y="6"/>
                    </a:cubicBezTo>
                    <a:cubicBezTo>
                      <a:pt x="116" y="6"/>
                      <a:pt x="116" y="6"/>
                      <a:pt x="116" y="6"/>
                    </a:cubicBezTo>
                    <a:cubicBezTo>
                      <a:pt x="116" y="7"/>
                      <a:pt x="116" y="7"/>
                      <a:pt x="116" y="7"/>
                    </a:cubicBezTo>
                    <a:cubicBezTo>
                      <a:pt x="116" y="7"/>
                      <a:pt x="116" y="7"/>
                      <a:pt x="116" y="7"/>
                    </a:cubicBezTo>
                    <a:cubicBezTo>
                      <a:pt x="116" y="7"/>
                      <a:pt x="116" y="7"/>
                      <a:pt x="116" y="7"/>
                    </a:cubicBezTo>
                    <a:cubicBezTo>
                      <a:pt x="117" y="7"/>
                      <a:pt x="117" y="7"/>
                      <a:pt x="117" y="7"/>
                    </a:cubicBezTo>
                    <a:cubicBezTo>
                      <a:pt x="117" y="7"/>
                      <a:pt x="117" y="7"/>
                      <a:pt x="117" y="7"/>
                    </a:cubicBezTo>
                    <a:cubicBezTo>
                      <a:pt x="117" y="8"/>
                      <a:pt x="117" y="8"/>
                      <a:pt x="117" y="8"/>
                    </a:cubicBezTo>
                    <a:cubicBezTo>
                      <a:pt x="118" y="8"/>
                      <a:pt x="118" y="8"/>
                      <a:pt x="118" y="8"/>
                    </a:cubicBezTo>
                    <a:cubicBezTo>
                      <a:pt x="118" y="9"/>
                      <a:pt x="118" y="9"/>
                      <a:pt x="118" y="9"/>
                    </a:cubicBezTo>
                    <a:cubicBezTo>
                      <a:pt x="118" y="9"/>
                      <a:pt x="118" y="9"/>
                      <a:pt x="118" y="9"/>
                    </a:cubicBezTo>
                    <a:cubicBezTo>
                      <a:pt x="118" y="9"/>
                      <a:pt x="118" y="9"/>
                      <a:pt x="118" y="9"/>
                    </a:cubicBezTo>
                    <a:cubicBezTo>
                      <a:pt x="118" y="9"/>
                      <a:pt x="118" y="9"/>
                      <a:pt x="118" y="9"/>
                    </a:cubicBezTo>
                    <a:cubicBezTo>
                      <a:pt x="118" y="10"/>
                      <a:pt x="118" y="10"/>
                      <a:pt x="118" y="10"/>
                    </a:cubicBezTo>
                    <a:cubicBezTo>
                      <a:pt x="119" y="10"/>
                      <a:pt x="119" y="10"/>
                      <a:pt x="119" y="10"/>
                    </a:cubicBezTo>
                    <a:cubicBezTo>
                      <a:pt x="119" y="10"/>
                      <a:pt x="119" y="10"/>
                      <a:pt x="119" y="10"/>
                    </a:cubicBezTo>
                    <a:cubicBezTo>
                      <a:pt x="119" y="10"/>
                      <a:pt x="119" y="10"/>
                      <a:pt x="119" y="10"/>
                    </a:cubicBezTo>
                    <a:cubicBezTo>
                      <a:pt x="119" y="11"/>
                      <a:pt x="119" y="11"/>
                      <a:pt x="119" y="11"/>
                    </a:cubicBezTo>
                    <a:cubicBezTo>
                      <a:pt x="119" y="11"/>
                      <a:pt x="119" y="11"/>
                      <a:pt x="119" y="11"/>
                    </a:cubicBezTo>
                    <a:cubicBezTo>
                      <a:pt x="120" y="11"/>
                      <a:pt x="120" y="11"/>
                      <a:pt x="120" y="11"/>
                    </a:cubicBezTo>
                    <a:cubicBezTo>
                      <a:pt x="120" y="12"/>
                      <a:pt x="120" y="12"/>
                      <a:pt x="120" y="12"/>
                    </a:cubicBezTo>
                    <a:cubicBezTo>
                      <a:pt x="120" y="12"/>
                      <a:pt x="120" y="12"/>
                      <a:pt x="120" y="12"/>
                    </a:cubicBezTo>
                    <a:cubicBezTo>
                      <a:pt x="120" y="12"/>
                      <a:pt x="120" y="12"/>
                      <a:pt x="120" y="12"/>
                    </a:cubicBezTo>
                    <a:cubicBezTo>
                      <a:pt x="121" y="12"/>
                      <a:pt x="121" y="12"/>
                      <a:pt x="121" y="12"/>
                    </a:cubicBezTo>
                    <a:cubicBezTo>
                      <a:pt x="121" y="12"/>
                      <a:pt x="121" y="12"/>
                      <a:pt x="121" y="12"/>
                    </a:cubicBezTo>
                    <a:cubicBezTo>
                      <a:pt x="121" y="12"/>
                      <a:pt x="121" y="12"/>
                      <a:pt x="121" y="12"/>
                    </a:cubicBezTo>
                    <a:cubicBezTo>
                      <a:pt x="121" y="11"/>
                      <a:pt x="121" y="11"/>
                      <a:pt x="121" y="11"/>
                    </a:cubicBezTo>
                    <a:cubicBezTo>
                      <a:pt x="122" y="11"/>
                      <a:pt x="122" y="11"/>
                      <a:pt x="122" y="11"/>
                    </a:cubicBezTo>
                    <a:cubicBezTo>
                      <a:pt x="122" y="12"/>
                      <a:pt x="122" y="12"/>
                      <a:pt x="122" y="12"/>
                    </a:cubicBezTo>
                    <a:cubicBezTo>
                      <a:pt x="122" y="12"/>
                      <a:pt x="122" y="12"/>
                      <a:pt x="122" y="12"/>
                    </a:cubicBezTo>
                    <a:cubicBezTo>
                      <a:pt x="122" y="12"/>
                      <a:pt x="122" y="12"/>
                      <a:pt x="122" y="12"/>
                    </a:cubicBezTo>
                    <a:cubicBezTo>
                      <a:pt x="122" y="12"/>
                      <a:pt x="122" y="12"/>
                      <a:pt x="122" y="12"/>
                    </a:cubicBezTo>
                    <a:cubicBezTo>
                      <a:pt x="122" y="12"/>
                      <a:pt x="122" y="12"/>
                      <a:pt x="122" y="12"/>
                    </a:cubicBezTo>
                    <a:cubicBezTo>
                      <a:pt x="123" y="12"/>
                      <a:pt x="123" y="12"/>
                      <a:pt x="123" y="12"/>
                    </a:cubicBezTo>
                    <a:cubicBezTo>
                      <a:pt x="123" y="12"/>
                      <a:pt x="123" y="12"/>
                      <a:pt x="123" y="12"/>
                    </a:cubicBezTo>
                    <a:cubicBezTo>
                      <a:pt x="123" y="12"/>
                      <a:pt x="123" y="12"/>
                      <a:pt x="123" y="12"/>
                    </a:cubicBezTo>
                    <a:cubicBezTo>
                      <a:pt x="123" y="12"/>
                      <a:pt x="123" y="12"/>
                      <a:pt x="123" y="12"/>
                    </a:cubicBezTo>
                    <a:cubicBezTo>
                      <a:pt x="123" y="12"/>
                      <a:pt x="123" y="12"/>
                      <a:pt x="123" y="12"/>
                    </a:cubicBezTo>
                    <a:cubicBezTo>
                      <a:pt x="123" y="12"/>
                      <a:pt x="123" y="12"/>
                      <a:pt x="123" y="12"/>
                    </a:cubicBezTo>
                    <a:cubicBezTo>
                      <a:pt x="124" y="12"/>
                      <a:pt x="124" y="12"/>
                      <a:pt x="124" y="12"/>
                    </a:cubicBezTo>
                    <a:cubicBezTo>
                      <a:pt x="124" y="12"/>
                      <a:pt x="124" y="12"/>
                      <a:pt x="124" y="12"/>
                    </a:cubicBezTo>
                    <a:cubicBezTo>
                      <a:pt x="124" y="12"/>
                      <a:pt x="124" y="12"/>
                      <a:pt x="124" y="12"/>
                    </a:cubicBezTo>
                    <a:cubicBezTo>
                      <a:pt x="124" y="13"/>
                      <a:pt x="124" y="13"/>
                      <a:pt x="124" y="13"/>
                    </a:cubicBezTo>
                    <a:cubicBezTo>
                      <a:pt x="124" y="13"/>
                      <a:pt x="124" y="13"/>
                      <a:pt x="124" y="13"/>
                    </a:cubicBezTo>
                    <a:cubicBezTo>
                      <a:pt x="124" y="13"/>
                      <a:pt x="124" y="13"/>
                      <a:pt x="124" y="13"/>
                    </a:cubicBezTo>
                    <a:cubicBezTo>
                      <a:pt x="125" y="13"/>
                      <a:pt x="125" y="13"/>
                      <a:pt x="125" y="13"/>
                    </a:cubicBezTo>
                    <a:cubicBezTo>
                      <a:pt x="125" y="13"/>
                      <a:pt x="125" y="13"/>
                      <a:pt x="125" y="13"/>
                    </a:cubicBezTo>
                    <a:cubicBezTo>
                      <a:pt x="125" y="13"/>
                      <a:pt x="125" y="13"/>
                      <a:pt x="125" y="13"/>
                    </a:cubicBezTo>
                    <a:cubicBezTo>
                      <a:pt x="125" y="13"/>
                      <a:pt x="125" y="13"/>
                      <a:pt x="125" y="13"/>
                    </a:cubicBezTo>
                    <a:cubicBezTo>
                      <a:pt x="125" y="14"/>
                      <a:pt x="125" y="14"/>
                      <a:pt x="125" y="14"/>
                    </a:cubicBezTo>
                    <a:cubicBezTo>
                      <a:pt x="125" y="14"/>
                      <a:pt x="125" y="14"/>
                      <a:pt x="125" y="14"/>
                    </a:cubicBezTo>
                    <a:cubicBezTo>
                      <a:pt x="126" y="14"/>
                      <a:pt x="126" y="14"/>
                      <a:pt x="126" y="14"/>
                    </a:cubicBezTo>
                    <a:cubicBezTo>
                      <a:pt x="126" y="14"/>
                      <a:pt x="126" y="14"/>
                      <a:pt x="126" y="14"/>
                    </a:cubicBezTo>
                    <a:cubicBezTo>
                      <a:pt x="126" y="14"/>
                      <a:pt x="126" y="14"/>
                      <a:pt x="126" y="14"/>
                    </a:cubicBezTo>
                    <a:cubicBezTo>
                      <a:pt x="126" y="14"/>
                      <a:pt x="126" y="14"/>
                      <a:pt x="126" y="14"/>
                    </a:cubicBezTo>
                    <a:cubicBezTo>
                      <a:pt x="127" y="14"/>
                      <a:pt x="127" y="14"/>
                      <a:pt x="127" y="14"/>
                    </a:cubicBezTo>
                    <a:cubicBezTo>
                      <a:pt x="127" y="14"/>
                      <a:pt x="127" y="14"/>
                      <a:pt x="127" y="14"/>
                    </a:cubicBezTo>
                    <a:cubicBezTo>
                      <a:pt x="127" y="14"/>
                      <a:pt x="127" y="14"/>
                      <a:pt x="127" y="14"/>
                    </a:cubicBezTo>
                    <a:cubicBezTo>
                      <a:pt x="127" y="14"/>
                      <a:pt x="127" y="14"/>
                      <a:pt x="127" y="14"/>
                    </a:cubicBezTo>
                    <a:cubicBezTo>
                      <a:pt x="127" y="14"/>
                      <a:pt x="127" y="14"/>
                      <a:pt x="127" y="14"/>
                    </a:cubicBezTo>
                    <a:cubicBezTo>
                      <a:pt x="127" y="14"/>
                      <a:pt x="127" y="14"/>
                      <a:pt x="127" y="14"/>
                    </a:cubicBezTo>
                    <a:cubicBezTo>
                      <a:pt x="127" y="14"/>
                      <a:pt x="127" y="14"/>
                      <a:pt x="127" y="14"/>
                    </a:cubicBezTo>
                    <a:cubicBezTo>
                      <a:pt x="127" y="15"/>
                      <a:pt x="127" y="15"/>
                      <a:pt x="127" y="15"/>
                    </a:cubicBezTo>
                    <a:cubicBezTo>
                      <a:pt x="127" y="15"/>
                      <a:pt x="127" y="15"/>
                      <a:pt x="127" y="15"/>
                    </a:cubicBezTo>
                    <a:cubicBezTo>
                      <a:pt x="127" y="15"/>
                      <a:pt x="127" y="15"/>
                      <a:pt x="127" y="15"/>
                    </a:cubicBezTo>
                    <a:cubicBezTo>
                      <a:pt x="128" y="15"/>
                      <a:pt x="128" y="15"/>
                      <a:pt x="128" y="15"/>
                    </a:cubicBezTo>
                    <a:cubicBezTo>
                      <a:pt x="128" y="16"/>
                      <a:pt x="128" y="16"/>
                      <a:pt x="128" y="16"/>
                    </a:cubicBezTo>
                    <a:cubicBezTo>
                      <a:pt x="127" y="16"/>
                      <a:pt x="127" y="16"/>
                      <a:pt x="127" y="16"/>
                    </a:cubicBezTo>
                    <a:cubicBezTo>
                      <a:pt x="127" y="16"/>
                      <a:pt x="127" y="16"/>
                      <a:pt x="127" y="16"/>
                    </a:cubicBezTo>
                    <a:cubicBezTo>
                      <a:pt x="128" y="17"/>
                      <a:pt x="128" y="17"/>
                      <a:pt x="128" y="17"/>
                    </a:cubicBezTo>
                    <a:cubicBezTo>
                      <a:pt x="128" y="17"/>
                      <a:pt x="128" y="17"/>
                      <a:pt x="128" y="17"/>
                    </a:cubicBezTo>
                    <a:cubicBezTo>
                      <a:pt x="128" y="17"/>
                      <a:pt x="128" y="17"/>
                      <a:pt x="128" y="17"/>
                    </a:cubicBezTo>
                    <a:cubicBezTo>
                      <a:pt x="128" y="17"/>
                      <a:pt x="128" y="17"/>
                      <a:pt x="128" y="17"/>
                    </a:cubicBezTo>
                    <a:cubicBezTo>
                      <a:pt x="129" y="17"/>
                      <a:pt x="129" y="17"/>
                      <a:pt x="129" y="17"/>
                    </a:cubicBezTo>
                    <a:cubicBezTo>
                      <a:pt x="129" y="17"/>
                      <a:pt x="129" y="17"/>
                      <a:pt x="129" y="17"/>
                    </a:cubicBezTo>
                    <a:cubicBezTo>
                      <a:pt x="129" y="17"/>
                      <a:pt x="129" y="17"/>
                      <a:pt x="129" y="17"/>
                    </a:cubicBezTo>
                    <a:cubicBezTo>
                      <a:pt x="130" y="17"/>
                      <a:pt x="130" y="17"/>
                      <a:pt x="130" y="17"/>
                    </a:cubicBezTo>
                    <a:cubicBezTo>
                      <a:pt x="130" y="18"/>
                      <a:pt x="130" y="18"/>
                      <a:pt x="130" y="18"/>
                    </a:cubicBezTo>
                    <a:cubicBezTo>
                      <a:pt x="130" y="18"/>
                      <a:pt x="130" y="18"/>
                      <a:pt x="130" y="18"/>
                    </a:cubicBezTo>
                    <a:cubicBezTo>
                      <a:pt x="130" y="17"/>
                      <a:pt x="130" y="17"/>
                      <a:pt x="130" y="17"/>
                    </a:cubicBezTo>
                    <a:cubicBezTo>
                      <a:pt x="130" y="18"/>
                      <a:pt x="130" y="18"/>
                      <a:pt x="130" y="18"/>
                    </a:cubicBezTo>
                    <a:cubicBezTo>
                      <a:pt x="131" y="17"/>
                      <a:pt x="131" y="17"/>
                      <a:pt x="131" y="17"/>
                    </a:cubicBezTo>
                    <a:cubicBezTo>
                      <a:pt x="131" y="17"/>
                      <a:pt x="131" y="17"/>
                      <a:pt x="131" y="17"/>
                    </a:cubicBezTo>
                    <a:cubicBezTo>
                      <a:pt x="131" y="17"/>
                      <a:pt x="131" y="17"/>
                      <a:pt x="131" y="17"/>
                    </a:cubicBezTo>
                    <a:cubicBezTo>
                      <a:pt x="132" y="17"/>
                      <a:pt x="132" y="17"/>
                      <a:pt x="132" y="17"/>
                    </a:cubicBezTo>
                    <a:cubicBezTo>
                      <a:pt x="132" y="17"/>
                      <a:pt x="132" y="17"/>
                      <a:pt x="132" y="17"/>
                    </a:cubicBezTo>
                    <a:cubicBezTo>
                      <a:pt x="132" y="16"/>
                      <a:pt x="132" y="16"/>
                      <a:pt x="132" y="16"/>
                    </a:cubicBezTo>
                    <a:cubicBezTo>
                      <a:pt x="132" y="16"/>
                      <a:pt x="132" y="16"/>
                      <a:pt x="132" y="16"/>
                    </a:cubicBezTo>
                    <a:cubicBezTo>
                      <a:pt x="132" y="16"/>
                      <a:pt x="132" y="16"/>
                      <a:pt x="132" y="16"/>
                    </a:cubicBezTo>
                    <a:cubicBezTo>
                      <a:pt x="132" y="16"/>
                      <a:pt x="132" y="16"/>
                      <a:pt x="132" y="16"/>
                    </a:cubicBezTo>
                    <a:cubicBezTo>
                      <a:pt x="132" y="16"/>
                      <a:pt x="132" y="16"/>
                      <a:pt x="132" y="16"/>
                    </a:cubicBezTo>
                    <a:cubicBezTo>
                      <a:pt x="133" y="16"/>
                      <a:pt x="133" y="16"/>
                      <a:pt x="133" y="16"/>
                    </a:cubicBezTo>
                    <a:cubicBezTo>
                      <a:pt x="133" y="15"/>
                      <a:pt x="133" y="15"/>
                      <a:pt x="133" y="15"/>
                    </a:cubicBezTo>
                    <a:cubicBezTo>
                      <a:pt x="133" y="15"/>
                      <a:pt x="133" y="15"/>
                      <a:pt x="133" y="15"/>
                    </a:cubicBezTo>
                    <a:cubicBezTo>
                      <a:pt x="133" y="15"/>
                      <a:pt x="133" y="15"/>
                      <a:pt x="133" y="15"/>
                    </a:cubicBezTo>
                    <a:cubicBezTo>
                      <a:pt x="133" y="15"/>
                      <a:pt x="133" y="15"/>
                      <a:pt x="133" y="15"/>
                    </a:cubicBezTo>
                    <a:cubicBezTo>
                      <a:pt x="134" y="15"/>
                      <a:pt x="134" y="15"/>
                      <a:pt x="134" y="15"/>
                    </a:cubicBezTo>
                    <a:cubicBezTo>
                      <a:pt x="134" y="14"/>
                      <a:pt x="134" y="14"/>
                      <a:pt x="134" y="14"/>
                    </a:cubicBezTo>
                    <a:cubicBezTo>
                      <a:pt x="134" y="14"/>
                      <a:pt x="134" y="14"/>
                      <a:pt x="134" y="14"/>
                    </a:cubicBezTo>
                    <a:cubicBezTo>
                      <a:pt x="135" y="14"/>
                      <a:pt x="135" y="14"/>
                      <a:pt x="135" y="14"/>
                    </a:cubicBezTo>
                    <a:cubicBezTo>
                      <a:pt x="135" y="15"/>
                      <a:pt x="135" y="15"/>
                      <a:pt x="135" y="15"/>
                    </a:cubicBezTo>
                    <a:cubicBezTo>
                      <a:pt x="135" y="15"/>
                      <a:pt x="135" y="15"/>
                      <a:pt x="135" y="15"/>
                    </a:cubicBezTo>
                    <a:cubicBezTo>
                      <a:pt x="135" y="15"/>
                      <a:pt x="135" y="15"/>
                      <a:pt x="135" y="15"/>
                    </a:cubicBezTo>
                    <a:cubicBezTo>
                      <a:pt x="135" y="15"/>
                      <a:pt x="135" y="15"/>
                      <a:pt x="135" y="15"/>
                    </a:cubicBezTo>
                    <a:cubicBezTo>
                      <a:pt x="135" y="15"/>
                      <a:pt x="135" y="15"/>
                      <a:pt x="135" y="15"/>
                    </a:cubicBezTo>
                    <a:cubicBezTo>
                      <a:pt x="135" y="16"/>
                      <a:pt x="135" y="16"/>
                      <a:pt x="135" y="16"/>
                    </a:cubicBezTo>
                    <a:cubicBezTo>
                      <a:pt x="136" y="16"/>
                      <a:pt x="136" y="16"/>
                      <a:pt x="136" y="16"/>
                    </a:cubicBezTo>
                    <a:cubicBezTo>
                      <a:pt x="136" y="16"/>
                      <a:pt x="136" y="16"/>
                      <a:pt x="136" y="16"/>
                    </a:cubicBezTo>
                    <a:cubicBezTo>
                      <a:pt x="136" y="17"/>
                      <a:pt x="136" y="17"/>
                      <a:pt x="136" y="17"/>
                    </a:cubicBezTo>
                    <a:cubicBezTo>
                      <a:pt x="136" y="17"/>
                      <a:pt x="136" y="17"/>
                      <a:pt x="136" y="17"/>
                    </a:cubicBezTo>
                    <a:cubicBezTo>
                      <a:pt x="136" y="17"/>
                      <a:pt x="136" y="17"/>
                      <a:pt x="136" y="17"/>
                    </a:cubicBezTo>
                    <a:cubicBezTo>
                      <a:pt x="136" y="17"/>
                      <a:pt x="136" y="17"/>
                      <a:pt x="136" y="17"/>
                    </a:cubicBezTo>
                    <a:cubicBezTo>
                      <a:pt x="136" y="18"/>
                      <a:pt x="136" y="18"/>
                      <a:pt x="136" y="18"/>
                    </a:cubicBezTo>
                    <a:cubicBezTo>
                      <a:pt x="136" y="18"/>
                      <a:pt x="136" y="18"/>
                      <a:pt x="136" y="18"/>
                    </a:cubicBezTo>
                    <a:cubicBezTo>
                      <a:pt x="135" y="18"/>
                      <a:pt x="135" y="18"/>
                      <a:pt x="135" y="18"/>
                    </a:cubicBezTo>
                    <a:cubicBezTo>
                      <a:pt x="135" y="18"/>
                      <a:pt x="135" y="18"/>
                      <a:pt x="135" y="18"/>
                    </a:cubicBezTo>
                    <a:cubicBezTo>
                      <a:pt x="136" y="18"/>
                      <a:pt x="136" y="18"/>
                      <a:pt x="136" y="18"/>
                    </a:cubicBezTo>
                    <a:cubicBezTo>
                      <a:pt x="136" y="19"/>
                      <a:pt x="136" y="19"/>
                      <a:pt x="136" y="19"/>
                    </a:cubicBezTo>
                    <a:cubicBezTo>
                      <a:pt x="136" y="19"/>
                      <a:pt x="136" y="19"/>
                      <a:pt x="136" y="19"/>
                    </a:cubicBezTo>
                    <a:cubicBezTo>
                      <a:pt x="136" y="19"/>
                      <a:pt x="136" y="19"/>
                      <a:pt x="136" y="19"/>
                    </a:cubicBezTo>
                    <a:cubicBezTo>
                      <a:pt x="136" y="19"/>
                      <a:pt x="136" y="19"/>
                      <a:pt x="136" y="19"/>
                    </a:cubicBezTo>
                    <a:cubicBezTo>
                      <a:pt x="136" y="20"/>
                      <a:pt x="136" y="20"/>
                      <a:pt x="136" y="20"/>
                    </a:cubicBezTo>
                    <a:cubicBezTo>
                      <a:pt x="136" y="20"/>
                      <a:pt x="136" y="20"/>
                      <a:pt x="136" y="20"/>
                    </a:cubicBezTo>
                    <a:cubicBezTo>
                      <a:pt x="136" y="20"/>
                      <a:pt x="136" y="20"/>
                      <a:pt x="136" y="20"/>
                    </a:cubicBezTo>
                    <a:cubicBezTo>
                      <a:pt x="136" y="20"/>
                      <a:pt x="136" y="20"/>
                      <a:pt x="136" y="20"/>
                    </a:cubicBezTo>
                    <a:cubicBezTo>
                      <a:pt x="136" y="20"/>
                      <a:pt x="136" y="20"/>
                      <a:pt x="136" y="20"/>
                    </a:cubicBezTo>
                    <a:cubicBezTo>
                      <a:pt x="136" y="20"/>
                      <a:pt x="136" y="20"/>
                      <a:pt x="136" y="20"/>
                    </a:cubicBezTo>
                    <a:cubicBezTo>
                      <a:pt x="136" y="21"/>
                      <a:pt x="136" y="21"/>
                      <a:pt x="136" y="21"/>
                    </a:cubicBezTo>
                    <a:cubicBezTo>
                      <a:pt x="136" y="21"/>
                      <a:pt x="136" y="21"/>
                      <a:pt x="136" y="21"/>
                    </a:cubicBezTo>
                    <a:cubicBezTo>
                      <a:pt x="136" y="21"/>
                      <a:pt x="136" y="21"/>
                      <a:pt x="136" y="21"/>
                    </a:cubicBezTo>
                    <a:cubicBezTo>
                      <a:pt x="136" y="22"/>
                      <a:pt x="136" y="22"/>
                      <a:pt x="136" y="22"/>
                    </a:cubicBezTo>
                    <a:cubicBezTo>
                      <a:pt x="136" y="22"/>
                      <a:pt x="136" y="22"/>
                      <a:pt x="136" y="22"/>
                    </a:cubicBezTo>
                    <a:cubicBezTo>
                      <a:pt x="136" y="22"/>
                      <a:pt x="136" y="22"/>
                      <a:pt x="136" y="22"/>
                    </a:cubicBezTo>
                    <a:cubicBezTo>
                      <a:pt x="136" y="22"/>
                      <a:pt x="136" y="22"/>
                      <a:pt x="136" y="22"/>
                    </a:cubicBezTo>
                    <a:cubicBezTo>
                      <a:pt x="136" y="22"/>
                      <a:pt x="136" y="22"/>
                      <a:pt x="136" y="22"/>
                    </a:cubicBezTo>
                    <a:cubicBezTo>
                      <a:pt x="136" y="23"/>
                      <a:pt x="136" y="23"/>
                      <a:pt x="136" y="23"/>
                    </a:cubicBezTo>
                    <a:cubicBezTo>
                      <a:pt x="136" y="23"/>
                      <a:pt x="136" y="23"/>
                      <a:pt x="136" y="23"/>
                    </a:cubicBezTo>
                    <a:cubicBezTo>
                      <a:pt x="136" y="23"/>
                      <a:pt x="136" y="23"/>
                      <a:pt x="136" y="23"/>
                    </a:cubicBezTo>
                    <a:cubicBezTo>
                      <a:pt x="136" y="23"/>
                      <a:pt x="136" y="23"/>
                      <a:pt x="136" y="23"/>
                    </a:cubicBezTo>
                    <a:cubicBezTo>
                      <a:pt x="136" y="23"/>
                      <a:pt x="136" y="23"/>
                      <a:pt x="136" y="23"/>
                    </a:cubicBezTo>
                    <a:cubicBezTo>
                      <a:pt x="136" y="24"/>
                      <a:pt x="136" y="24"/>
                      <a:pt x="136" y="24"/>
                    </a:cubicBezTo>
                    <a:cubicBezTo>
                      <a:pt x="135" y="24"/>
                      <a:pt x="135" y="24"/>
                      <a:pt x="135" y="24"/>
                    </a:cubicBezTo>
                    <a:cubicBezTo>
                      <a:pt x="136" y="24"/>
                      <a:pt x="136" y="24"/>
                      <a:pt x="136" y="24"/>
                    </a:cubicBezTo>
                    <a:cubicBezTo>
                      <a:pt x="136" y="24"/>
                      <a:pt x="136" y="24"/>
                      <a:pt x="136" y="24"/>
                    </a:cubicBezTo>
                    <a:cubicBezTo>
                      <a:pt x="136" y="25"/>
                      <a:pt x="136" y="25"/>
                      <a:pt x="136" y="25"/>
                    </a:cubicBezTo>
                    <a:cubicBezTo>
                      <a:pt x="136" y="25"/>
                      <a:pt x="136" y="25"/>
                      <a:pt x="136" y="25"/>
                    </a:cubicBezTo>
                    <a:cubicBezTo>
                      <a:pt x="136" y="25"/>
                      <a:pt x="136" y="25"/>
                      <a:pt x="136" y="25"/>
                    </a:cubicBezTo>
                    <a:cubicBezTo>
                      <a:pt x="136" y="25"/>
                      <a:pt x="136" y="25"/>
                      <a:pt x="136" y="25"/>
                    </a:cubicBezTo>
                    <a:cubicBezTo>
                      <a:pt x="136" y="26"/>
                      <a:pt x="136" y="26"/>
                      <a:pt x="136" y="26"/>
                    </a:cubicBezTo>
                    <a:cubicBezTo>
                      <a:pt x="135" y="26"/>
                      <a:pt x="135" y="26"/>
                      <a:pt x="135" y="26"/>
                    </a:cubicBezTo>
                    <a:cubicBezTo>
                      <a:pt x="135" y="26"/>
                      <a:pt x="135" y="26"/>
                      <a:pt x="135" y="26"/>
                    </a:cubicBezTo>
                    <a:cubicBezTo>
                      <a:pt x="134" y="25"/>
                      <a:pt x="134" y="25"/>
                      <a:pt x="134" y="25"/>
                    </a:cubicBezTo>
                    <a:cubicBezTo>
                      <a:pt x="134" y="25"/>
                      <a:pt x="134" y="25"/>
                      <a:pt x="134" y="25"/>
                    </a:cubicBezTo>
                    <a:cubicBezTo>
                      <a:pt x="133" y="25"/>
                      <a:pt x="133" y="25"/>
                      <a:pt x="133" y="25"/>
                    </a:cubicBezTo>
                    <a:cubicBezTo>
                      <a:pt x="133" y="25"/>
                      <a:pt x="133" y="25"/>
                      <a:pt x="133" y="25"/>
                    </a:cubicBezTo>
                    <a:cubicBezTo>
                      <a:pt x="133" y="26"/>
                      <a:pt x="133" y="26"/>
                      <a:pt x="133" y="26"/>
                    </a:cubicBezTo>
                    <a:cubicBezTo>
                      <a:pt x="133" y="26"/>
                      <a:pt x="133" y="26"/>
                      <a:pt x="133" y="26"/>
                    </a:cubicBezTo>
                    <a:cubicBezTo>
                      <a:pt x="132" y="26"/>
                      <a:pt x="132" y="26"/>
                      <a:pt x="132" y="26"/>
                    </a:cubicBezTo>
                    <a:cubicBezTo>
                      <a:pt x="132" y="26"/>
                      <a:pt x="132" y="26"/>
                      <a:pt x="132" y="26"/>
                    </a:cubicBezTo>
                    <a:cubicBezTo>
                      <a:pt x="132" y="26"/>
                      <a:pt x="132" y="26"/>
                      <a:pt x="132" y="26"/>
                    </a:cubicBezTo>
                    <a:cubicBezTo>
                      <a:pt x="132" y="27"/>
                      <a:pt x="132" y="27"/>
                      <a:pt x="132" y="27"/>
                    </a:cubicBezTo>
                    <a:cubicBezTo>
                      <a:pt x="132" y="27"/>
                      <a:pt x="132" y="27"/>
                      <a:pt x="132" y="27"/>
                    </a:cubicBezTo>
                    <a:cubicBezTo>
                      <a:pt x="132" y="28"/>
                      <a:pt x="132" y="28"/>
                      <a:pt x="132" y="28"/>
                    </a:cubicBezTo>
                    <a:cubicBezTo>
                      <a:pt x="133" y="28"/>
                      <a:pt x="133" y="28"/>
                      <a:pt x="133" y="28"/>
                    </a:cubicBezTo>
                    <a:cubicBezTo>
                      <a:pt x="133" y="28"/>
                      <a:pt x="133" y="28"/>
                      <a:pt x="133" y="28"/>
                    </a:cubicBezTo>
                    <a:cubicBezTo>
                      <a:pt x="133" y="29"/>
                      <a:pt x="133" y="29"/>
                      <a:pt x="133" y="29"/>
                    </a:cubicBezTo>
                    <a:cubicBezTo>
                      <a:pt x="133" y="29"/>
                      <a:pt x="133" y="29"/>
                      <a:pt x="133" y="29"/>
                    </a:cubicBezTo>
                    <a:cubicBezTo>
                      <a:pt x="133" y="30"/>
                      <a:pt x="133" y="30"/>
                      <a:pt x="133" y="30"/>
                    </a:cubicBezTo>
                    <a:cubicBezTo>
                      <a:pt x="133" y="30"/>
                      <a:pt x="133" y="30"/>
                      <a:pt x="133" y="30"/>
                    </a:cubicBezTo>
                    <a:cubicBezTo>
                      <a:pt x="133" y="31"/>
                      <a:pt x="133" y="31"/>
                      <a:pt x="133" y="31"/>
                    </a:cubicBezTo>
                    <a:cubicBezTo>
                      <a:pt x="133" y="31"/>
                      <a:pt x="133" y="31"/>
                      <a:pt x="133" y="31"/>
                    </a:cubicBezTo>
                    <a:cubicBezTo>
                      <a:pt x="133" y="31"/>
                      <a:pt x="133" y="31"/>
                      <a:pt x="133" y="31"/>
                    </a:cubicBezTo>
                    <a:cubicBezTo>
                      <a:pt x="133" y="32"/>
                      <a:pt x="133" y="32"/>
                      <a:pt x="133" y="32"/>
                    </a:cubicBezTo>
                    <a:cubicBezTo>
                      <a:pt x="133" y="32"/>
                      <a:pt x="133" y="32"/>
                      <a:pt x="133" y="32"/>
                    </a:cubicBezTo>
                    <a:cubicBezTo>
                      <a:pt x="133" y="32"/>
                      <a:pt x="133" y="32"/>
                      <a:pt x="133" y="32"/>
                    </a:cubicBezTo>
                    <a:cubicBezTo>
                      <a:pt x="133" y="32"/>
                      <a:pt x="133" y="32"/>
                      <a:pt x="133" y="32"/>
                    </a:cubicBezTo>
                    <a:cubicBezTo>
                      <a:pt x="133" y="33"/>
                      <a:pt x="133" y="33"/>
                      <a:pt x="133" y="33"/>
                    </a:cubicBezTo>
                    <a:cubicBezTo>
                      <a:pt x="133" y="33"/>
                      <a:pt x="133" y="33"/>
                      <a:pt x="133" y="33"/>
                    </a:cubicBezTo>
                    <a:cubicBezTo>
                      <a:pt x="133" y="33"/>
                      <a:pt x="133" y="33"/>
                      <a:pt x="133" y="33"/>
                    </a:cubicBezTo>
                    <a:cubicBezTo>
                      <a:pt x="132" y="33"/>
                      <a:pt x="132" y="33"/>
                      <a:pt x="132" y="33"/>
                    </a:cubicBezTo>
                    <a:cubicBezTo>
                      <a:pt x="132" y="33"/>
                      <a:pt x="132" y="33"/>
                      <a:pt x="132" y="33"/>
                    </a:cubicBezTo>
                    <a:cubicBezTo>
                      <a:pt x="132" y="33"/>
                      <a:pt x="132" y="33"/>
                      <a:pt x="132" y="33"/>
                    </a:cubicBezTo>
                    <a:cubicBezTo>
                      <a:pt x="133" y="33"/>
                      <a:pt x="133" y="33"/>
                      <a:pt x="133" y="33"/>
                    </a:cubicBezTo>
                    <a:cubicBezTo>
                      <a:pt x="133" y="34"/>
                      <a:pt x="133" y="34"/>
                      <a:pt x="133" y="34"/>
                    </a:cubicBezTo>
                    <a:cubicBezTo>
                      <a:pt x="132" y="34"/>
                      <a:pt x="132" y="34"/>
                      <a:pt x="132" y="34"/>
                    </a:cubicBezTo>
                    <a:cubicBezTo>
                      <a:pt x="131" y="35"/>
                      <a:pt x="131" y="35"/>
                      <a:pt x="131" y="35"/>
                    </a:cubicBezTo>
                    <a:cubicBezTo>
                      <a:pt x="130" y="38"/>
                      <a:pt x="130" y="38"/>
                      <a:pt x="130" y="38"/>
                    </a:cubicBezTo>
                    <a:cubicBezTo>
                      <a:pt x="124" y="43"/>
                      <a:pt x="124" y="43"/>
                      <a:pt x="124" y="43"/>
                    </a:cubicBezTo>
                    <a:cubicBezTo>
                      <a:pt x="123" y="43"/>
                      <a:pt x="123" y="43"/>
                      <a:pt x="123" y="43"/>
                    </a:cubicBezTo>
                    <a:cubicBezTo>
                      <a:pt x="123" y="43"/>
                      <a:pt x="123" y="43"/>
                      <a:pt x="123" y="43"/>
                    </a:cubicBezTo>
                    <a:cubicBezTo>
                      <a:pt x="123" y="43"/>
                      <a:pt x="123" y="43"/>
                      <a:pt x="123" y="43"/>
                    </a:cubicBezTo>
                    <a:cubicBezTo>
                      <a:pt x="122" y="44"/>
                      <a:pt x="122" y="44"/>
                      <a:pt x="122" y="44"/>
                    </a:cubicBezTo>
                    <a:cubicBezTo>
                      <a:pt x="122" y="44"/>
                      <a:pt x="122" y="44"/>
                      <a:pt x="122" y="44"/>
                    </a:cubicBezTo>
                    <a:cubicBezTo>
                      <a:pt x="121" y="44"/>
                      <a:pt x="121" y="44"/>
                      <a:pt x="121" y="44"/>
                    </a:cubicBezTo>
                    <a:cubicBezTo>
                      <a:pt x="121" y="43"/>
                      <a:pt x="121" y="43"/>
                      <a:pt x="121" y="43"/>
                    </a:cubicBezTo>
                    <a:cubicBezTo>
                      <a:pt x="121" y="44"/>
                      <a:pt x="121" y="44"/>
                      <a:pt x="121" y="44"/>
                    </a:cubicBezTo>
                    <a:cubicBezTo>
                      <a:pt x="120" y="44"/>
                      <a:pt x="120" y="44"/>
                      <a:pt x="120" y="44"/>
                    </a:cubicBezTo>
                    <a:cubicBezTo>
                      <a:pt x="120" y="44"/>
                      <a:pt x="120" y="44"/>
                      <a:pt x="120" y="44"/>
                    </a:cubicBezTo>
                    <a:cubicBezTo>
                      <a:pt x="120" y="44"/>
                      <a:pt x="120" y="44"/>
                      <a:pt x="120" y="44"/>
                    </a:cubicBezTo>
                    <a:cubicBezTo>
                      <a:pt x="119" y="45"/>
                      <a:pt x="119" y="45"/>
                      <a:pt x="119" y="45"/>
                    </a:cubicBezTo>
                    <a:cubicBezTo>
                      <a:pt x="118" y="45"/>
                      <a:pt x="118" y="45"/>
                      <a:pt x="118" y="45"/>
                    </a:cubicBezTo>
                    <a:cubicBezTo>
                      <a:pt x="119" y="46"/>
                      <a:pt x="119" y="46"/>
                      <a:pt x="119" y="46"/>
                    </a:cubicBezTo>
                    <a:cubicBezTo>
                      <a:pt x="119" y="46"/>
                      <a:pt x="119" y="46"/>
                      <a:pt x="119" y="46"/>
                    </a:cubicBezTo>
                    <a:cubicBezTo>
                      <a:pt x="118" y="46"/>
                      <a:pt x="118" y="46"/>
                      <a:pt x="118" y="46"/>
                    </a:cubicBezTo>
                    <a:cubicBezTo>
                      <a:pt x="118" y="47"/>
                      <a:pt x="118" y="47"/>
                      <a:pt x="118" y="47"/>
                    </a:cubicBezTo>
                    <a:cubicBezTo>
                      <a:pt x="117" y="47"/>
                      <a:pt x="117" y="47"/>
                      <a:pt x="117" y="47"/>
                    </a:cubicBezTo>
                    <a:cubicBezTo>
                      <a:pt x="117" y="47"/>
                      <a:pt x="117" y="47"/>
                      <a:pt x="117" y="47"/>
                    </a:cubicBezTo>
                    <a:cubicBezTo>
                      <a:pt x="117" y="47"/>
                      <a:pt x="117" y="47"/>
                      <a:pt x="117" y="47"/>
                    </a:cubicBezTo>
                    <a:cubicBezTo>
                      <a:pt x="117" y="47"/>
                      <a:pt x="117" y="47"/>
                      <a:pt x="117" y="47"/>
                    </a:cubicBezTo>
                    <a:cubicBezTo>
                      <a:pt x="116" y="47"/>
                      <a:pt x="116" y="47"/>
                      <a:pt x="116" y="47"/>
                    </a:cubicBezTo>
                    <a:cubicBezTo>
                      <a:pt x="117" y="46"/>
                      <a:pt x="117" y="46"/>
                      <a:pt x="117" y="46"/>
                    </a:cubicBezTo>
                    <a:cubicBezTo>
                      <a:pt x="117" y="46"/>
                      <a:pt x="117" y="46"/>
                      <a:pt x="117" y="46"/>
                    </a:cubicBezTo>
                    <a:cubicBezTo>
                      <a:pt x="117" y="46"/>
                      <a:pt x="117" y="46"/>
                      <a:pt x="117" y="46"/>
                    </a:cubicBezTo>
                    <a:cubicBezTo>
                      <a:pt x="118" y="46"/>
                      <a:pt x="118" y="46"/>
                      <a:pt x="118" y="46"/>
                    </a:cubicBezTo>
                    <a:cubicBezTo>
                      <a:pt x="118" y="46"/>
                      <a:pt x="118" y="46"/>
                      <a:pt x="118" y="46"/>
                    </a:cubicBezTo>
                    <a:cubicBezTo>
                      <a:pt x="118" y="46"/>
                      <a:pt x="118" y="46"/>
                      <a:pt x="118" y="46"/>
                    </a:cubicBezTo>
                    <a:cubicBezTo>
                      <a:pt x="118" y="46"/>
                      <a:pt x="118" y="46"/>
                      <a:pt x="118" y="46"/>
                    </a:cubicBezTo>
                    <a:cubicBezTo>
                      <a:pt x="118" y="45"/>
                      <a:pt x="118" y="45"/>
                      <a:pt x="118" y="45"/>
                    </a:cubicBezTo>
                    <a:cubicBezTo>
                      <a:pt x="118" y="45"/>
                      <a:pt x="118" y="45"/>
                      <a:pt x="118" y="45"/>
                    </a:cubicBezTo>
                    <a:cubicBezTo>
                      <a:pt x="118" y="45"/>
                      <a:pt x="118" y="45"/>
                      <a:pt x="118" y="45"/>
                    </a:cubicBezTo>
                    <a:cubicBezTo>
                      <a:pt x="118" y="45"/>
                      <a:pt x="118" y="45"/>
                      <a:pt x="118" y="45"/>
                    </a:cubicBezTo>
                    <a:cubicBezTo>
                      <a:pt x="117" y="45"/>
                      <a:pt x="117" y="45"/>
                      <a:pt x="117" y="45"/>
                    </a:cubicBezTo>
                    <a:cubicBezTo>
                      <a:pt x="117" y="45"/>
                      <a:pt x="117" y="45"/>
                      <a:pt x="117" y="45"/>
                    </a:cubicBezTo>
                    <a:cubicBezTo>
                      <a:pt x="117" y="45"/>
                      <a:pt x="117" y="45"/>
                      <a:pt x="117" y="45"/>
                    </a:cubicBezTo>
                    <a:cubicBezTo>
                      <a:pt x="117" y="45"/>
                      <a:pt x="117" y="45"/>
                      <a:pt x="117" y="45"/>
                    </a:cubicBezTo>
                    <a:cubicBezTo>
                      <a:pt x="117" y="44"/>
                      <a:pt x="117" y="44"/>
                      <a:pt x="117" y="44"/>
                    </a:cubicBezTo>
                    <a:cubicBezTo>
                      <a:pt x="117" y="44"/>
                      <a:pt x="117" y="44"/>
                      <a:pt x="117" y="44"/>
                    </a:cubicBezTo>
                    <a:cubicBezTo>
                      <a:pt x="117" y="43"/>
                      <a:pt x="117" y="43"/>
                      <a:pt x="117" y="43"/>
                    </a:cubicBezTo>
                    <a:cubicBezTo>
                      <a:pt x="117" y="43"/>
                      <a:pt x="117" y="43"/>
                      <a:pt x="117" y="43"/>
                    </a:cubicBezTo>
                    <a:cubicBezTo>
                      <a:pt x="117" y="43"/>
                      <a:pt x="117" y="43"/>
                      <a:pt x="117" y="43"/>
                    </a:cubicBezTo>
                    <a:cubicBezTo>
                      <a:pt x="117" y="43"/>
                      <a:pt x="117" y="43"/>
                      <a:pt x="117" y="43"/>
                    </a:cubicBezTo>
                    <a:cubicBezTo>
                      <a:pt x="118" y="42"/>
                      <a:pt x="118" y="42"/>
                      <a:pt x="118" y="42"/>
                    </a:cubicBezTo>
                    <a:cubicBezTo>
                      <a:pt x="118" y="42"/>
                      <a:pt x="118" y="42"/>
                      <a:pt x="118" y="42"/>
                    </a:cubicBezTo>
                    <a:cubicBezTo>
                      <a:pt x="118" y="42"/>
                      <a:pt x="118" y="42"/>
                      <a:pt x="118" y="42"/>
                    </a:cubicBezTo>
                    <a:cubicBezTo>
                      <a:pt x="118" y="41"/>
                      <a:pt x="118" y="41"/>
                      <a:pt x="118" y="41"/>
                    </a:cubicBezTo>
                    <a:cubicBezTo>
                      <a:pt x="117" y="41"/>
                      <a:pt x="117" y="41"/>
                      <a:pt x="117" y="41"/>
                    </a:cubicBezTo>
                    <a:cubicBezTo>
                      <a:pt x="116" y="40"/>
                      <a:pt x="116" y="40"/>
                      <a:pt x="116" y="40"/>
                    </a:cubicBezTo>
                    <a:cubicBezTo>
                      <a:pt x="116" y="40"/>
                      <a:pt x="116" y="40"/>
                      <a:pt x="116" y="40"/>
                    </a:cubicBezTo>
                    <a:cubicBezTo>
                      <a:pt x="116" y="40"/>
                      <a:pt x="116" y="40"/>
                      <a:pt x="116" y="40"/>
                    </a:cubicBezTo>
                    <a:cubicBezTo>
                      <a:pt x="116" y="40"/>
                      <a:pt x="116" y="40"/>
                      <a:pt x="116" y="40"/>
                    </a:cubicBezTo>
                    <a:cubicBezTo>
                      <a:pt x="115" y="40"/>
                      <a:pt x="115" y="40"/>
                      <a:pt x="115" y="40"/>
                    </a:cubicBezTo>
                    <a:cubicBezTo>
                      <a:pt x="115" y="41"/>
                      <a:pt x="115" y="41"/>
                      <a:pt x="115" y="41"/>
                    </a:cubicBezTo>
                    <a:cubicBezTo>
                      <a:pt x="115" y="41"/>
                      <a:pt x="115" y="41"/>
                      <a:pt x="115" y="41"/>
                    </a:cubicBezTo>
                    <a:cubicBezTo>
                      <a:pt x="115" y="41"/>
                      <a:pt x="115" y="41"/>
                      <a:pt x="115" y="41"/>
                    </a:cubicBezTo>
                    <a:cubicBezTo>
                      <a:pt x="114" y="42"/>
                      <a:pt x="114" y="42"/>
                      <a:pt x="114" y="42"/>
                    </a:cubicBezTo>
                    <a:cubicBezTo>
                      <a:pt x="114" y="43"/>
                      <a:pt x="114" y="43"/>
                      <a:pt x="114" y="43"/>
                    </a:cubicBezTo>
                    <a:cubicBezTo>
                      <a:pt x="114" y="43"/>
                      <a:pt x="114" y="43"/>
                      <a:pt x="114" y="43"/>
                    </a:cubicBezTo>
                    <a:cubicBezTo>
                      <a:pt x="114" y="43"/>
                      <a:pt x="114" y="43"/>
                      <a:pt x="114" y="43"/>
                    </a:cubicBezTo>
                    <a:cubicBezTo>
                      <a:pt x="113" y="43"/>
                      <a:pt x="113" y="43"/>
                      <a:pt x="113" y="43"/>
                    </a:cubicBezTo>
                    <a:cubicBezTo>
                      <a:pt x="113" y="44"/>
                      <a:pt x="113" y="44"/>
                      <a:pt x="113" y="44"/>
                    </a:cubicBezTo>
                    <a:cubicBezTo>
                      <a:pt x="112" y="45"/>
                      <a:pt x="112" y="45"/>
                      <a:pt x="112" y="45"/>
                    </a:cubicBezTo>
                    <a:cubicBezTo>
                      <a:pt x="112" y="45"/>
                      <a:pt x="112" y="45"/>
                      <a:pt x="112" y="45"/>
                    </a:cubicBezTo>
                    <a:cubicBezTo>
                      <a:pt x="112" y="45"/>
                      <a:pt x="112" y="45"/>
                      <a:pt x="112" y="45"/>
                    </a:cubicBezTo>
                    <a:cubicBezTo>
                      <a:pt x="112" y="46"/>
                      <a:pt x="112" y="46"/>
                      <a:pt x="112" y="46"/>
                    </a:cubicBezTo>
                    <a:cubicBezTo>
                      <a:pt x="112" y="46"/>
                      <a:pt x="112" y="46"/>
                      <a:pt x="112" y="46"/>
                    </a:cubicBezTo>
                    <a:cubicBezTo>
                      <a:pt x="112" y="46"/>
                      <a:pt x="112" y="46"/>
                      <a:pt x="112" y="46"/>
                    </a:cubicBezTo>
                    <a:cubicBezTo>
                      <a:pt x="112" y="46"/>
                      <a:pt x="112" y="46"/>
                      <a:pt x="112" y="46"/>
                    </a:cubicBezTo>
                    <a:cubicBezTo>
                      <a:pt x="111" y="46"/>
                      <a:pt x="111" y="46"/>
                      <a:pt x="111" y="46"/>
                    </a:cubicBezTo>
                    <a:cubicBezTo>
                      <a:pt x="111" y="46"/>
                      <a:pt x="111" y="46"/>
                      <a:pt x="111" y="46"/>
                    </a:cubicBezTo>
                    <a:cubicBezTo>
                      <a:pt x="110" y="46"/>
                      <a:pt x="110" y="46"/>
                      <a:pt x="110" y="46"/>
                    </a:cubicBezTo>
                    <a:cubicBezTo>
                      <a:pt x="110" y="46"/>
                      <a:pt x="110" y="46"/>
                      <a:pt x="110" y="46"/>
                    </a:cubicBezTo>
                    <a:cubicBezTo>
                      <a:pt x="110" y="46"/>
                      <a:pt x="110" y="46"/>
                      <a:pt x="110" y="46"/>
                    </a:cubicBezTo>
                    <a:cubicBezTo>
                      <a:pt x="110" y="47"/>
                      <a:pt x="110" y="47"/>
                      <a:pt x="110" y="47"/>
                    </a:cubicBezTo>
                    <a:cubicBezTo>
                      <a:pt x="110" y="47"/>
                      <a:pt x="110" y="47"/>
                      <a:pt x="110" y="47"/>
                    </a:cubicBezTo>
                    <a:cubicBezTo>
                      <a:pt x="110" y="47"/>
                      <a:pt x="110" y="47"/>
                      <a:pt x="110" y="47"/>
                    </a:cubicBezTo>
                    <a:cubicBezTo>
                      <a:pt x="109" y="47"/>
                      <a:pt x="109" y="47"/>
                      <a:pt x="109" y="47"/>
                    </a:cubicBezTo>
                    <a:cubicBezTo>
                      <a:pt x="110" y="48"/>
                      <a:pt x="110" y="48"/>
                      <a:pt x="110" y="48"/>
                    </a:cubicBezTo>
                    <a:cubicBezTo>
                      <a:pt x="110" y="48"/>
                      <a:pt x="110" y="48"/>
                      <a:pt x="110" y="48"/>
                    </a:cubicBezTo>
                    <a:cubicBezTo>
                      <a:pt x="110" y="49"/>
                      <a:pt x="110" y="49"/>
                      <a:pt x="110" y="49"/>
                    </a:cubicBezTo>
                    <a:cubicBezTo>
                      <a:pt x="111" y="49"/>
                      <a:pt x="111" y="49"/>
                      <a:pt x="111" y="49"/>
                    </a:cubicBezTo>
                    <a:cubicBezTo>
                      <a:pt x="111" y="49"/>
                      <a:pt x="111" y="49"/>
                      <a:pt x="111" y="49"/>
                    </a:cubicBezTo>
                    <a:cubicBezTo>
                      <a:pt x="111" y="50"/>
                      <a:pt x="111" y="50"/>
                      <a:pt x="111" y="50"/>
                    </a:cubicBezTo>
                    <a:cubicBezTo>
                      <a:pt x="111" y="50"/>
                      <a:pt x="111" y="50"/>
                      <a:pt x="111" y="50"/>
                    </a:cubicBezTo>
                    <a:cubicBezTo>
                      <a:pt x="111" y="50"/>
                      <a:pt x="111" y="50"/>
                      <a:pt x="111" y="50"/>
                    </a:cubicBezTo>
                    <a:cubicBezTo>
                      <a:pt x="112" y="50"/>
                      <a:pt x="112" y="50"/>
                      <a:pt x="112" y="50"/>
                    </a:cubicBezTo>
                    <a:cubicBezTo>
                      <a:pt x="112" y="50"/>
                      <a:pt x="112" y="50"/>
                      <a:pt x="112" y="50"/>
                    </a:cubicBezTo>
                    <a:cubicBezTo>
                      <a:pt x="112" y="50"/>
                      <a:pt x="112" y="50"/>
                      <a:pt x="112" y="50"/>
                    </a:cubicBezTo>
                    <a:cubicBezTo>
                      <a:pt x="112" y="50"/>
                      <a:pt x="112" y="50"/>
                      <a:pt x="112" y="50"/>
                    </a:cubicBezTo>
                    <a:cubicBezTo>
                      <a:pt x="113" y="50"/>
                      <a:pt x="113" y="50"/>
                      <a:pt x="113" y="50"/>
                    </a:cubicBezTo>
                    <a:cubicBezTo>
                      <a:pt x="113" y="50"/>
                      <a:pt x="113" y="50"/>
                      <a:pt x="113" y="50"/>
                    </a:cubicBezTo>
                    <a:cubicBezTo>
                      <a:pt x="113" y="51"/>
                      <a:pt x="113" y="51"/>
                      <a:pt x="113" y="51"/>
                    </a:cubicBezTo>
                    <a:cubicBezTo>
                      <a:pt x="113" y="52"/>
                      <a:pt x="113" y="52"/>
                      <a:pt x="113" y="52"/>
                    </a:cubicBezTo>
                    <a:cubicBezTo>
                      <a:pt x="114" y="52"/>
                      <a:pt x="114" y="52"/>
                      <a:pt x="114" y="52"/>
                    </a:cubicBezTo>
                    <a:cubicBezTo>
                      <a:pt x="114" y="52"/>
                      <a:pt x="114" y="52"/>
                      <a:pt x="114" y="52"/>
                    </a:cubicBezTo>
                    <a:cubicBezTo>
                      <a:pt x="115" y="52"/>
                      <a:pt x="115" y="52"/>
                      <a:pt x="115" y="52"/>
                    </a:cubicBezTo>
                    <a:cubicBezTo>
                      <a:pt x="115" y="52"/>
                      <a:pt x="115" y="52"/>
                      <a:pt x="115" y="52"/>
                    </a:cubicBezTo>
                    <a:cubicBezTo>
                      <a:pt x="115" y="51"/>
                      <a:pt x="115" y="51"/>
                      <a:pt x="115" y="51"/>
                    </a:cubicBezTo>
                    <a:cubicBezTo>
                      <a:pt x="115" y="51"/>
                      <a:pt x="115" y="51"/>
                      <a:pt x="115" y="51"/>
                    </a:cubicBezTo>
                    <a:cubicBezTo>
                      <a:pt x="115" y="51"/>
                      <a:pt x="115" y="51"/>
                      <a:pt x="115" y="51"/>
                    </a:cubicBezTo>
                    <a:cubicBezTo>
                      <a:pt x="115" y="51"/>
                      <a:pt x="115" y="51"/>
                      <a:pt x="115" y="51"/>
                    </a:cubicBezTo>
                    <a:cubicBezTo>
                      <a:pt x="116" y="50"/>
                      <a:pt x="116" y="50"/>
                      <a:pt x="116" y="50"/>
                    </a:cubicBezTo>
                    <a:cubicBezTo>
                      <a:pt x="116" y="50"/>
                      <a:pt x="116" y="50"/>
                      <a:pt x="116" y="50"/>
                    </a:cubicBezTo>
                    <a:cubicBezTo>
                      <a:pt x="115" y="50"/>
                      <a:pt x="115" y="50"/>
                      <a:pt x="115" y="50"/>
                    </a:cubicBezTo>
                    <a:cubicBezTo>
                      <a:pt x="116" y="50"/>
                      <a:pt x="116" y="50"/>
                      <a:pt x="116" y="50"/>
                    </a:cubicBezTo>
                    <a:cubicBezTo>
                      <a:pt x="117" y="49"/>
                      <a:pt x="117" y="49"/>
                      <a:pt x="117" y="49"/>
                    </a:cubicBezTo>
                    <a:cubicBezTo>
                      <a:pt x="117" y="50"/>
                      <a:pt x="117" y="50"/>
                      <a:pt x="117" y="50"/>
                    </a:cubicBezTo>
                    <a:cubicBezTo>
                      <a:pt x="117" y="50"/>
                      <a:pt x="117" y="50"/>
                      <a:pt x="117" y="50"/>
                    </a:cubicBezTo>
                    <a:cubicBezTo>
                      <a:pt x="117" y="50"/>
                      <a:pt x="117" y="50"/>
                      <a:pt x="117" y="50"/>
                    </a:cubicBezTo>
                    <a:cubicBezTo>
                      <a:pt x="118" y="50"/>
                      <a:pt x="118" y="50"/>
                      <a:pt x="118" y="50"/>
                    </a:cubicBezTo>
                    <a:cubicBezTo>
                      <a:pt x="118" y="50"/>
                      <a:pt x="118" y="50"/>
                      <a:pt x="118" y="50"/>
                    </a:cubicBezTo>
                    <a:cubicBezTo>
                      <a:pt x="119" y="50"/>
                      <a:pt x="119" y="50"/>
                      <a:pt x="119" y="50"/>
                    </a:cubicBezTo>
                    <a:cubicBezTo>
                      <a:pt x="119" y="50"/>
                      <a:pt x="119" y="50"/>
                      <a:pt x="119" y="50"/>
                    </a:cubicBezTo>
                    <a:cubicBezTo>
                      <a:pt x="120" y="50"/>
                      <a:pt x="120" y="50"/>
                      <a:pt x="120" y="50"/>
                    </a:cubicBezTo>
                    <a:cubicBezTo>
                      <a:pt x="120" y="50"/>
                      <a:pt x="120" y="50"/>
                      <a:pt x="120" y="50"/>
                    </a:cubicBezTo>
                    <a:cubicBezTo>
                      <a:pt x="120" y="50"/>
                      <a:pt x="120" y="50"/>
                      <a:pt x="120" y="50"/>
                    </a:cubicBezTo>
                    <a:cubicBezTo>
                      <a:pt x="121" y="50"/>
                      <a:pt x="121" y="50"/>
                      <a:pt x="121" y="50"/>
                    </a:cubicBezTo>
                    <a:cubicBezTo>
                      <a:pt x="121" y="50"/>
                      <a:pt x="121" y="50"/>
                      <a:pt x="121" y="50"/>
                    </a:cubicBezTo>
                    <a:cubicBezTo>
                      <a:pt x="121" y="51"/>
                      <a:pt x="121" y="51"/>
                      <a:pt x="121" y="51"/>
                    </a:cubicBezTo>
                    <a:cubicBezTo>
                      <a:pt x="121" y="51"/>
                      <a:pt x="121" y="51"/>
                      <a:pt x="121" y="51"/>
                    </a:cubicBezTo>
                    <a:cubicBezTo>
                      <a:pt x="121" y="51"/>
                      <a:pt x="121" y="51"/>
                      <a:pt x="121" y="51"/>
                    </a:cubicBezTo>
                    <a:cubicBezTo>
                      <a:pt x="121" y="51"/>
                      <a:pt x="121" y="51"/>
                      <a:pt x="121" y="51"/>
                    </a:cubicBezTo>
                    <a:cubicBezTo>
                      <a:pt x="121" y="51"/>
                      <a:pt x="121" y="51"/>
                      <a:pt x="121" y="51"/>
                    </a:cubicBezTo>
                    <a:cubicBezTo>
                      <a:pt x="121" y="52"/>
                      <a:pt x="121" y="52"/>
                      <a:pt x="121" y="52"/>
                    </a:cubicBezTo>
                    <a:cubicBezTo>
                      <a:pt x="121" y="52"/>
                      <a:pt x="121" y="52"/>
                      <a:pt x="121" y="52"/>
                    </a:cubicBezTo>
                    <a:cubicBezTo>
                      <a:pt x="121" y="52"/>
                      <a:pt x="121" y="52"/>
                      <a:pt x="121" y="52"/>
                    </a:cubicBezTo>
                    <a:cubicBezTo>
                      <a:pt x="120" y="53"/>
                      <a:pt x="120" y="53"/>
                      <a:pt x="120" y="53"/>
                    </a:cubicBezTo>
                    <a:cubicBezTo>
                      <a:pt x="120" y="52"/>
                      <a:pt x="120" y="52"/>
                      <a:pt x="120" y="52"/>
                    </a:cubicBezTo>
                    <a:cubicBezTo>
                      <a:pt x="120" y="52"/>
                      <a:pt x="120" y="52"/>
                      <a:pt x="120" y="52"/>
                    </a:cubicBezTo>
                    <a:cubicBezTo>
                      <a:pt x="120" y="52"/>
                      <a:pt x="120" y="52"/>
                      <a:pt x="120" y="52"/>
                    </a:cubicBezTo>
                    <a:cubicBezTo>
                      <a:pt x="120" y="52"/>
                      <a:pt x="120" y="52"/>
                      <a:pt x="120" y="52"/>
                    </a:cubicBezTo>
                    <a:cubicBezTo>
                      <a:pt x="119" y="53"/>
                      <a:pt x="119" y="53"/>
                      <a:pt x="119" y="53"/>
                    </a:cubicBezTo>
                    <a:cubicBezTo>
                      <a:pt x="119" y="53"/>
                      <a:pt x="119" y="53"/>
                      <a:pt x="119" y="53"/>
                    </a:cubicBezTo>
                    <a:cubicBezTo>
                      <a:pt x="118" y="53"/>
                      <a:pt x="118" y="53"/>
                      <a:pt x="118" y="53"/>
                    </a:cubicBezTo>
                    <a:cubicBezTo>
                      <a:pt x="118" y="53"/>
                      <a:pt x="118" y="53"/>
                      <a:pt x="118" y="53"/>
                    </a:cubicBezTo>
                    <a:cubicBezTo>
                      <a:pt x="118" y="53"/>
                      <a:pt x="118" y="53"/>
                      <a:pt x="118" y="53"/>
                    </a:cubicBezTo>
                    <a:cubicBezTo>
                      <a:pt x="118" y="53"/>
                      <a:pt x="118" y="53"/>
                      <a:pt x="118" y="53"/>
                    </a:cubicBezTo>
                    <a:cubicBezTo>
                      <a:pt x="117" y="53"/>
                      <a:pt x="117" y="53"/>
                      <a:pt x="117" y="53"/>
                    </a:cubicBezTo>
                    <a:cubicBezTo>
                      <a:pt x="118" y="53"/>
                      <a:pt x="118" y="53"/>
                      <a:pt x="118" y="53"/>
                    </a:cubicBezTo>
                    <a:cubicBezTo>
                      <a:pt x="118" y="53"/>
                      <a:pt x="118" y="53"/>
                      <a:pt x="118" y="53"/>
                    </a:cubicBezTo>
                    <a:cubicBezTo>
                      <a:pt x="117" y="54"/>
                      <a:pt x="117" y="54"/>
                      <a:pt x="117" y="54"/>
                    </a:cubicBezTo>
                    <a:cubicBezTo>
                      <a:pt x="117" y="54"/>
                      <a:pt x="117" y="54"/>
                      <a:pt x="117" y="54"/>
                    </a:cubicBezTo>
                    <a:cubicBezTo>
                      <a:pt x="117" y="54"/>
                      <a:pt x="117" y="54"/>
                      <a:pt x="117" y="54"/>
                    </a:cubicBezTo>
                    <a:cubicBezTo>
                      <a:pt x="116" y="54"/>
                      <a:pt x="116" y="54"/>
                      <a:pt x="116" y="54"/>
                    </a:cubicBezTo>
                    <a:cubicBezTo>
                      <a:pt x="116" y="55"/>
                      <a:pt x="116" y="55"/>
                      <a:pt x="116" y="55"/>
                    </a:cubicBezTo>
                    <a:cubicBezTo>
                      <a:pt x="117" y="55"/>
                      <a:pt x="117" y="55"/>
                      <a:pt x="117" y="55"/>
                    </a:cubicBezTo>
                    <a:cubicBezTo>
                      <a:pt x="116" y="55"/>
                      <a:pt x="116" y="55"/>
                      <a:pt x="116" y="55"/>
                    </a:cubicBezTo>
                    <a:cubicBezTo>
                      <a:pt x="116" y="55"/>
                      <a:pt x="116" y="55"/>
                      <a:pt x="116" y="55"/>
                    </a:cubicBezTo>
                    <a:cubicBezTo>
                      <a:pt x="116" y="56"/>
                      <a:pt x="116" y="56"/>
                      <a:pt x="116" y="56"/>
                    </a:cubicBezTo>
                    <a:cubicBezTo>
                      <a:pt x="116" y="56"/>
                      <a:pt x="116" y="56"/>
                      <a:pt x="116" y="56"/>
                    </a:cubicBezTo>
                    <a:cubicBezTo>
                      <a:pt x="115" y="56"/>
                      <a:pt x="115" y="56"/>
                      <a:pt x="115" y="56"/>
                    </a:cubicBezTo>
                    <a:cubicBezTo>
                      <a:pt x="115" y="56"/>
                      <a:pt x="115" y="56"/>
                      <a:pt x="115" y="56"/>
                    </a:cubicBezTo>
                    <a:cubicBezTo>
                      <a:pt x="115" y="57"/>
                      <a:pt x="115" y="57"/>
                      <a:pt x="115" y="57"/>
                    </a:cubicBezTo>
                    <a:cubicBezTo>
                      <a:pt x="115" y="58"/>
                      <a:pt x="115" y="58"/>
                      <a:pt x="115" y="58"/>
                    </a:cubicBezTo>
                    <a:cubicBezTo>
                      <a:pt x="115" y="59"/>
                      <a:pt x="115" y="59"/>
                      <a:pt x="115" y="59"/>
                    </a:cubicBezTo>
                    <a:cubicBezTo>
                      <a:pt x="115" y="59"/>
                      <a:pt x="115" y="59"/>
                      <a:pt x="115" y="59"/>
                    </a:cubicBezTo>
                    <a:cubicBezTo>
                      <a:pt x="117" y="59"/>
                      <a:pt x="117" y="59"/>
                      <a:pt x="117" y="59"/>
                    </a:cubicBezTo>
                    <a:cubicBezTo>
                      <a:pt x="117" y="59"/>
                      <a:pt x="117" y="59"/>
                      <a:pt x="117" y="59"/>
                    </a:cubicBezTo>
                    <a:cubicBezTo>
                      <a:pt x="117" y="59"/>
                      <a:pt x="117" y="59"/>
                      <a:pt x="117" y="59"/>
                    </a:cubicBezTo>
                    <a:cubicBezTo>
                      <a:pt x="118" y="60"/>
                      <a:pt x="118" y="60"/>
                      <a:pt x="118" y="60"/>
                    </a:cubicBezTo>
                    <a:cubicBezTo>
                      <a:pt x="119" y="61"/>
                      <a:pt x="119" y="61"/>
                      <a:pt x="119" y="61"/>
                    </a:cubicBezTo>
                    <a:cubicBezTo>
                      <a:pt x="119" y="61"/>
                      <a:pt x="119" y="61"/>
                      <a:pt x="119" y="61"/>
                    </a:cubicBezTo>
                    <a:cubicBezTo>
                      <a:pt x="119" y="62"/>
                      <a:pt x="119" y="62"/>
                      <a:pt x="119" y="62"/>
                    </a:cubicBezTo>
                    <a:cubicBezTo>
                      <a:pt x="119" y="62"/>
                      <a:pt x="119" y="62"/>
                      <a:pt x="119" y="62"/>
                    </a:cubicBezTo>
                    <a:cubicBezTo>
                      <a:pt x="119" y="62"/>
                      <a:pt x="119" y="62"/>
                      <a:pt x="119" y="62"/>
                    </a:cubicBezTo>
                    <a:cubicBezTo>
                      <a:pt x="120" y="63"/>
                      <a:pt x="120" y="63"/>
                      <a:pt x="120" y="63"/>
                    </a:cubicBezTo>
                    <a:cubicBezTo>
                      <a:pt x="120" y="64"/>
                      <a:pt x="120" y="64"/>
                      <a:pt x="120" y="64"/>
                    </a:cubicBezTo>
                    <a:cubicBezTo>
                      <a:pt x="120" y="64"/>
                      <a:pt x="120" y="64"/>
                      <a:pt x="120" y="64"/>
                    </a:cubicBezTo>
                    <a:cubicBezTo>
                      <a:pt x="121" y="65"/>
                      <a:pt x="121" y="65"/>
                      <a:pt x="121" y="65"/>
                    </a:cubicBezTo>
                    <a:cubicBezTo>
                      <a:pt x="121" y="65"/>
                      <a:pt x="121" y="65"/>
                      <a:pt x="121" y="65"/>
                    </a:cubicBezTo>
                    <a:cubicBezTo>
                      <a:pt x="121" y="65"/>
                      <a:pt x="121" y="65"/>
                      <a:pt x="121" y="65"/>
                    </a:cubicBezTo>
                    <a:cubicBezTo>
                      <a:pt x="121" y="65"/>
                      <a:pt x="121" y="65"/>
                      <a:pt x="121" y="65"/>
                    </a:cubicBezTo>
                    <a:cubicBezTo>
                      <a:pt x="122" y="65"/>
                      <a:pt x="122" y="65"/>
                      <a:pt x="122" y="65"/>
                    </a:cubicBezTo>
                    <a:cubicBezTo>
                      <a:pt x="122" y="66"/>
                      <a:pt x="122" y="66"/>
                      <a:pt x="122" y="66"/>
                    </a:cubicBezTo>
                    <a:cubicBezTo>
                      <a:pt x="122" y="66"/>
                      <a:pt x="122" y="66"/>
                      <a:pt x="122" y="66"/>
                    </a:cubicBezTo>
                    <a:cubicBezTo>
                      <a:pt x="122" y="66"/>
                      <a:pt x="122" y="66"/>
                      <a:pt x="122" y="66"/>
                    </a:cubicBezTo>
                    <a:cubicBezTo>
                      <a:pt x="121" y="66"/>
                      <a:pt x="121" y="66"/>
                      <a:pt x="121" y="66"/>
                    </a:cubicBezTo>
                    <a:cubicBezTo>
                      <a:pt x="121" y="66"/>
                      <a:pt x="121" y="66"/>
                      <a:pt x="121" y="66"/>
                    </a:cubicBezTo>
                    <a:cubicBezTo>
                      <a:pt x="120" y="66"/>
                      <a:pt x="120" y="66"/>
                      <a:pt x="120" y="66"/>
                    </a:cubicBezTo>
                    <a:cubicBezTo>
                      <a:pt x="120" y="66"/>
                      <a:pt x="120" y="66"/>
                      <a:pt x="120" y="66"/>
                    </a:cubicBezTo>
                    <a:cubicBezTo>
                      <a:pt x="120" y="66"/>
                      <a:pt x="120" y="66"/>
                      <a:pt x="120" y="66"/>
                    </a:cubicBezTo>
                    <a:cubicBezTo>
                      <a:pt x="119" y="66"/>
                      <a:pt x="119" y="66"/>
                      <a:pt x="119" y="66"/>
                    </a:cubicBezTo>
                    <a:cubicBezTo>
                      <a:pt x="119" y="66"/>
                      <a:pt x="119" y="66"/>
                      <a:pt x="119" y="66"/>
                    </a:cubicBezTo>
                    <a:cubicBezTo>
                      <a:pt x="118" y="66"/>
                      <a:pt x="118" y="66"/>
                      <a:pt x="118" y="66"/>
                    </a:cubicBezTo>
                    <a:cubicBezTo>
                      <a:pt x="118" y="66"/>
                      <a:pt x="118" y="66"/>
                      <a:pt x="118" y="66"/>
                    </a:cubicBezTo>
                    <a:cubicBezTo>
                      <a:pt x="118" y="65"/>
                      <a:pt x="118" y="65"/>
                      <a:pt x="118" y="65"/>
                    </a:cubicBezTo>
                    <a:cubicBezTo>
                      <a:pt x="117" y="65"/>
                      <a:pt x="117" y="65"/>
                      <a:pt x="117" y="65"/>
                    </a:cubicBezTo>
                    <a:cubicBezTo>
                      <a:pt x="117" y="65"/>
                      <a:pt x="117" y="65"/>
                      <a:pt x="117" y="65"/>
                    </a:cubicBezTo>
                    <a:cubicBezTo>
                      <a:pt x="117" y="65"/>
                      <a:pt x="117" y="65"/>
                      <a:pt x="117" y="65"/>
                    </a:cubicBezTo>
                    <a:cubicBezTo>
                      <a:pt x="116" y="65"/>
                      <a:pt x="116" y="65"/>
                      <a:pt x="116" y="65"/>
                    </a:cubicBezTo>
                    <a:cubicBezTo>
                      <a:pt x="116" y="65"/>
                      <a:pt x="116" y="65"/>
                      <a:pt x="116" y="65"/>
                    </a:cubicBezTo>
                    <a:cubicBezTo>
                      <a:pt x="116" y="65"/>
                      <a:pt x="116" y="65"/>
                      <a:pt x="116" y="65"/>
                    </a:cubicBezTo>
                    <a:cubicBezTo>
                      <a:pt x="115" y="66"/>
                      <a:pt x="115" y="66"/>
                      <a:pt x="115" y="66"/>
                    </a:cubicBezTo>
                    <a:cubicBezTo>
                      <a:pt x="116" y="66"/>
                      <a:pt x="116" y="66"/>
                      <a:pt x="116" y="66"/>
                    </a:cubicBezTo>
                    <a:cubicBezTo>
                      <a:pt x="116" y="65"/>
                      <a:pt x="116" y="65"/>
                      <a:pt x="116" y="65"/>
                    </a:cubicBezTo>
                    <a:cubicBezTo>
                      <a:pt x="117" y="65"/>
                      <a:pt x="117" y="65"/>
                      <a:pt x="117" y="65"/>
                    </a:cubicBezTo>
                    <a:cubicBezTo>
                      <a:pt x="117" y="65"/>
                      <a:pt x="117" y="65"/>
                      <a:pt x="117" y="65"/>
                    </a:cubicBezTo>
                    <a:cubicBezTo>
                      <a:pt x="118" y="65"/>
                      <a:pt x="118" y="65"/>
                      <a:pt x="118" y="65"/>
                    </a:cubicBezTo>
                    <a:cubicBezTo>
                      <a:pt x="118" y="66"/>
                      <a:pt x="118" y="66"/>
                      <a:pt x="118" y="66"/>
                    </a:cubicBezTo>
                    <a:cubicBezTo>
                      <a:pt x="118" y="66"/>
                      <a:pt x="118" y="66"/>
                      <a:pt x="118" y="66"/>
                    </a:cubicBezTo>
                    <a:cubicBezTo>
                      <a:pt x="119" y="66"/>
                      <a:pt x="119" y="66"/>
                      <a:pt x="119" y="66"/>
                    </a:cubicBezTo>
                    <a:cubicBezTo>
                      <a:pt x="119" y="66"/>
                      <a:pt x="119" y="66"/>
                      <a:pt x="119" y="66"/>
                    </a:cubicBezTo>
                    <a:cubicBezTo>
                      <a:pt x="120" y="66"/>
                      <a:pt x="120" y="66"/>
                      <a:pt x="120" y="66"/>
                    </a:cubicBezTo>
                    <a:cubicBezTo>
                      <a:pt x="120" y="67"/>
                      <a:pt x="120" y="67"/>
                      <a:pt x="120" y="67"/>
                    </a:cubicBezTo>
                    <a:cubicBezTo>
                      <a:pt x="121" y="67"/>
                      <a:pt x="121" y="67"/>
                      <a:pt x="121" y="67"/>
                    </a:cubicBezTo>
                    <a:cubicBezTo>
                      <a:pt x="122" y="68"/>
                      <a:pt x="122" y="68"/>
                      <a:pt x="122" y="68"/>
                    </a:cubicBezTo>
                    <a:cubicBezTo>
                      <a:pt x="123" y="68"/>
                      <a:pt x="123" y="68"/>
                      <a:pt x="123" y="68"/>
                    </a:cubicBezTo>
                    <a:cubicBezTo>
                      <a:pt x="123" y="69"/>
                      <a:pt x="123" y="69"/>
                      <a:pt x="123" y="69"/>
                    </a:cubicBezTo>
                    <a:cubicBezTo>
                      <a:pt x="122" y="69"/>
                      <a:pt x="122" y="69"/>
                      <a:pt x="122" y="69"/>
                    </a:cubicBezTo>
                    <a:cubicBezTo>
                      <a:pt x="122" y="69"/>
                      <a:pt x="122" y="69"/>
                      <a:pt x="122" y="69"/>
                    </a:cubicBezTo>
                    <a:cubicBezTo>
                      <a:pt x="121" y="69"/>
                      <a:pt x="121" y="69"/>
                      <a:pt x="121" y="69"/>
                    </a:cubicBezTo>
                    <a:cubicBezTo>
                      <a:pt x="121" y="70"/>
                      <a:pt x="121" y="70"/>
                      <a:pt x="121" y="70"/>
                    </a:cubicBezTo>
                    <a:cubicBezTo>
                      <a:pt x="121" y="70"/>
                      <a:pt x="121" y="70"/>
                      <a:pt x="121" y="70"/>
                    </a:cubicBezTo>
                    <a:cubicBezTo>
                      <a:pt x="121" y="70"/>
                      <a:pt x="121" y="70"/>
                      <a:pt x="121" y="70"/>
                    </a:cubicBezTo>
                    <a:cubicBezTo>
                      <a:pt x="120" y="70"/>
                      <a:pt x="120" y="70"/>
                      <a:pt x="120" y="70"/>
                    </a:cubicBezTo>
                    <a:cubicBezTo>
                      <a:pt x="120" y="70"/>
                      <a:pt x="120" y="70"/>
                      <a:pt x="120" y="70"/>
                    </a:cubicBezTo>
                    <a:cubicBezTo>
                      <a:pt x="120" y="70"/>
                      <a:pt x="120" y="70"/>
                      <a:pt x="120" y="70"/>
                    </a:cubicBezTo>
                    <a:cubicBezTo>
                      <a:pt x="119" y="70"/>
                      <a:pt x="119" y="70"/>
                      <a:pt x="119" y="70"/>
                    </a:cubicBezTo>
                    <a:cubicBezTo>
                      <a:pt x="119" y="71"/>
                      <a:pt x="119" y="71"/>
                      <a:pt x="119" y="71"/>
                    </a:cubicBezTo>
                    <a:cubicBezTo>
                      <a:pt x="119" y="71"/>
                      <a:pt x="119" y="71"/>
                      <a:pt x="119" y="71"/>
                    </a:cubicBezTo>
                    <a:cubicBezTo>
                      <a:pt x="120" y="70"/>
                      <a:pt x="120" y="70"/>
                      <a:pt x="120" y="70"/>
                    </a:cubicBezTo>
                    <a:cubicBezTo>
                      <a:pt x="120" y="70"/>
                      <a:pt x="120" y="70"/>
                      <a:pt x="120" y="70"/>
                    </a:cubicBezTo>
                    <a:cubicBezTo>
                      <a:pt x="121" y="71"/>
                      <a:pt x="121" y="71"/>
                      <a:pt x="121" y="71"/>
                    </a:cubicBezTo>
                    <a:cubicBezTo>
                      <a:pt x="121" y="71"/>
                      <a:pt x="121" y="71"/>
                      <a:pt x="121" y="71"/>
                    </a:cubicBezTo>
                    <a:cubicBezTo>
                      <a:pt x="122" y="70"/>
                      <a:pt x="122" y="70"/>
                      <a:pt x="122" y="70"/>
                    </a:cubicBezTo>
                    <a:cubicBezTo>
                      <a:pt x="122" y="70"/>
                      <a:pt x="122" y="70"/>
                      <a:pt x="122" y="70"/>
                    </a:cubicBezTo>
                    <a:cubicBezTo>
                      <a:pt x="123" y="71"/>
                      <a:pt x="123" y="71"/>
                      <a:pt x="123" y="71"/>
                    </a:cubicBezTo>
                    <a:cubicBezTo>
                      <a:pt x="123" y="71"/>
                      <a:pt x="123" y="71"/>
                      <a:pt x="123" y="71"/>
                    </a:cubicBezTo>
                    <a:cubicBezTo>
                      <a:pt x="123" y="71"/>
                      <a:pt x="123" y="71"/>
                      <a:pt x="123" y="71"/>
                    </a:cubicBezTo>
                    <a:cubicBezTo>
                      <a:pt x="123" y="71"/>
                      <a:pt x="123" y="71"/>
                      <a:pt x="123" y="71"/>
                    </a:cubicBezTo>
                    <a:cubicBezTo>
                      <a:pt x="124" y="71"/>
                      <a:pt x="124" y="71"/>
                      <a:pt x="124" y="71"/>
                    </a:cubicBezTo>
                    <a:cubicBezTo>
                      <a:pt x="123" y="72"/>
                      <a:pt x="123" y="72"/>
                      <a:pt x="123" y="72"/>
                    </a:cubicBezTo>
                    <a:cubicBezTo>
                      <a:pt x="122" y="72"/>
                      <a:pt x="122" y="72"/>
                      <a:pt x="122" y="72"/>
                    </a:cubicBezTo>
                    <a:cubicBezTo>
                      <a:pt x="122" y="73"/>
                      <a:pt x="122" y="73"/>
                      <a:pt x="122" y="73"/>
                    </a:cubicBezTo>
                    <a:cubicBezTo>
                      <a:pt x="122" y="73"/>
                      <a:pt x="122" y="73"/>
                      <a:pt x="122" y="73"/>
                    </a:cubicBezTo>
                    <a:cubicBezTo>
                      <a:pt x="123" y="72"/>
                      <a:pt x="123" y="72"/>
                      <a:pt x="123" y="72"/>
                    </a:cubicBezTo>
                    <a:cubicBezTo>
                      <a:pt x="123" y="72"/>
                      <a:pt x="123" y="72"/>
                      <a:pt x="123" y="72"/>
                    </a:cubicBezTo>
                    <a:cubicBezTo>
                      <a:pt x="123" y="72"/>
                      <a:pt x="123" y="72"/>
                      <a:pt x="123" y="72"/>
                    </a:cubicBezTo>
                    <a:cubicBezTo>
                      <a:pt x="123" y="72"/>
                      <a:pt x="123" y="72"/>
                      <a:pt x="123" y="72"/>
                    </a:cubicBezTo>
                    <a:cubicBezTo>
                      <a:pt x="123" y="72"/>
                      <a:pt x="123" y="72"/>
                      <a:pt x="123" y="72"/>
                    </a:cubicBezTo>
                    <a:cubicBezTo>
                      <a:pt x="124" y="72"/>
                      <a:pt x="124" y="72"/>
                      <a:pt x="124" y="72"/>
                    </a:cubicBezTo>
                    <a:cubicBezTo>
                      <a:pt x="124" y="73"/>
                      <a:pt x="124" y="73"/>
                      <a:pt x="124" y="73"/>
                    </a:cubicBezTo>
                    <a:cubicBezTo>
                      <a:pt x="124" y="73"/>
                      <a:pt x="124" y="73"/>
                      <a:pt x="124" y="73"/>
                    </a:cubicBezTo>
                    <a:cubicBezTo>
                      <a:pt x="124" y="73"/>
                      <a:pt x="124" y="73"/>
                      <a:pt x="124" y="73"/>
                    </a:cubicBezTo>
                    <a:cubicBezTo>
                      <a:pt x="124" y="73"/>
                      <a:pt x="124" y="73"/>
                      <a:pt x="124" y="73"/>
                    </a:cubicBezTo>
                    <a:cubicBezTo>
                      <a:pt x="123" y="73"/>
                      <a:pt x="123" y="73"/>
                      <a:pt x="123" y="73"/>
                    </a:cubicBezTo>
                    <a:cubicBezTo>
                      <a:pt x="123" y="73"/>
                      <a:pt x="123" y="73"/>
                      <a:pt x="123" y="73"/>
                    </a:cubicBezTo>
                    <a:cubicBezTo>
                      <a:pt x="123" y="73"/>
                      <a:pt x="123" y="73"/>
                      <a:pt x="123" y="73"/>
                    </a:cubicBezTo>
                    <a:cubicBezTo>
                      <a:pt x="123" y="73"/>
                      <a:pt x="123" y="73"/>
                      <a:pt x="123" y="73"/>
                    </a:cubicBezTo>
                    <a:cubicBezTo>
                      <a:pt x="122" y="73"/>
                      <a:pt x="122" y="73"/>
                      <a:pt x="122" y="73"/>
                    </a:cubicBezTo>
                    <a:cubicBezTo>
                      <a:pt x="122" y="74"/>
                      <a:pt x="122" y="74"/>
                      <a:pt x="122" y="74"/>
                    </a:cubicBezTo>
                    <a:cubicBezTo>
                      <a:pt x="123" y="74"/>
                      <a:pt x="123" y="74"/>
                      <a:pt x="123" y="74"/>
                    </a:cubicBezTo>
                    <a:cubicBezTo>
                      <a:pt x="123" y="74"/>
                      <a:pt x="123" y="74"/>
                      <a:pt x="123" y="74"/>
                    </a:cubicBezTo>
                    <a:cubicBezTo>
                      <a:pt x="123" y="74"/>
                      <a:pt x="123" y="74"/>
                      <a:pt x="123" y="74"/>
                    </a:cubicBezTo>
                    <a:cubicBezTo>
                      <a:pt x="123" y="74"/>
                      <a:pt x="123" y="74"/>
                      <a:pt x="123" y="74"/>
                    </a:cubicBezTo>
                    <a:cubicBezTo>
                      <a:pt x="123" y="74"/>
                      <a:pt x="123" y="74"/>
                      <a:pt x="123" y="74"/>
                    </a:cubicBezTo>
                    <a:cubicBezTo>
                      <a:pt x="123" y="74"/>
                      <a:pt x="123" y="74"/>
                      <a:pt x="123" y="74"/>
                    </a:cubicBezTo>
                    <a:cubicBezTo>
                      <a:pt x="123" y="75"/>
                      <a:pt x="123" y="75"/>
                      <a:pt x="123" y="75"/>
                    </a:cubicBezTo>
                    <a:cubicBezTo>
                      <a:pt x="123" y="75"/>
                      <a:pt x="123" y="75"/>
                      <a:pt x="123" y="75"/>
                    </a:cubicBezTo>
                    <a:cubicBezTo>
                      <a:pt x="123" y="75"/>
                      <a:pt x="123" y="75"/>
                      <a:pt x="123" y="75"/>
                    </a:cubicBezTo>
                    <a:cubicBezTo>
                      <a:pt x="122" y="75"/>
                      <a:pt x="122" y="75"/>
                      <a:pt x="122" y="75"/>
                    </a:cubicBezTo>
                    <a:cubicBezTo>
                      <a:pt x="123" y="75"/>
                      <a:pt x="123" y="75"/>
                      <a:pt x="123" y="75"/>
                    </a:cubicBezTo>
                    <a:cubicBezTo>
                      <a:pt x="123" y="75"/>
                      <a:pt x="123" y="75"/>
                      <a:pt x="123" y="75"/>
                    </a:cubicBezTo>
                    <a:cubicBezTo>
                      <a:pt x="123" y="75"/>
                      <a:pt x="123" y="75"/>
                      <a:pt x="123" y="75"/>
                    </a:cubicBezTo>
                    <a:cubicBezTo>
                      <a:pt x="123" y="76"/>
                      <a:pt x="123" y="76"/>
                      <a:pt x="123" y="76"/>
                    </a:cubicBezTo>
                    <a:cubicBezTo>
                      <a:pt x="123" y="76"/>
                      <a:pt x="123" y="76"/>
                      <a:pt x="123" y="76"/>
                    </a:cubicBezTo>
                    <a:cubicBezTo>
                      <a:pt x="123" y="76"/>
                      <a:pt x="123" y="76"/>
                      <a:pt x="123" y="76"/>
                    </a:cubicBezTo>
                    <a:cubicBezTo>
                      <a:pt x="123" y="76"/>
                      <a:pt x="123" y="76"/>
                      <a:pt x="123" y="76"/>
                    </a:cubicBezTo>
                    <a:cubicBezTo>
                      <a:pt x="122" y="76"/>
                      <a:pt x="122" y="76"/>
                      <a:pt x="122" y="76"/>
                    </a:cubicBezTo>
                    <a:cubicBezTo>
                      <a:pt x="122" y="76"/>
                      <a:pt x="122" y="76"/>
                      <a:pt x="122" y="76"/>
                    </a:cubicBezTo>
                    <a:cubicBezTo>
                      <a:pt x="122" y="77"/>
                      <a:pt x="122" y="77"/>
                      <a:pt x="122" y="77"/>
                    </a:cubicBezTo>
                    <a:cubicBezTo>
                      <a:pt x="121" y="76"/>
                      <a:pt x="121" y="76"/>
                      <a:pt x="121" y="76"/>
                    </a:cubicBezTo>
                    <a:cubicBezTo>
                      <a:pt x="122" y="77"/>
                      <a:pt x="122" y="77"/>
                      <a:pt x="122" y="77"/>
                    </a:cubicBezTo>
                    <a:cubicBezTo>
                      <a:pt x="122" y="77"/>
                      <a:pt x="122" y="77"/>
                      <a:pt x="122" y="77"/>
                    </a:cubicBezTo>
                    <a:cubicBezTo>
                      <a:pt x="122" y="77"/>
                      <a:pt x="122" y="77"/>
                      <a:pt x="122" y="77"/>
                    </a:cubicBezTo>
                    <a:cubicBezTo>
                      <a:pt x="122" y="77"/>
                      <a:pt x="122" y="77"/>
                      <a:pt x="122" y="77"/>
                    </a:cubicBezTo>
                    <a:cubicBezTo>
                      <a:pt x="122" y="77"/>
                      <a:pt x="122" y="77"/>
                      <a:pt x="122" y="77"/>
                    </a:cubicBezTo>
                    <a:cubicBezTo>
                      <a:pt x="122" y="78"/>
                      <a:pt x="122" y="78"/>
                      <a:pt x="122" y="78"/>
                    </a:cubicBezTo>
                    <a:cubicBezTo>
                      <a:pt x="122" y="78"/>
                      <a:pt x="122" y="78"/>
                      <a:pt x="122" y="78"/>
                    </a:cubicBezTo>
                    <a:cubicBezTo>
                      <a:pt x="122" y="78"/>
                      <a:pt x="122" y="78"/>
                      <a:pt x="122" y="78"/>
                    </a:cubicBezTo>
                    <a:cubicBezTo>
                      <a:pt x="121" y="78"/>
                      <a:pt x="121" y="78"/>
                      <a:pt x="121" y="78"/>
                    </a:cubicBezTo>
                    <a:cubicBezTo>
                      <a:pt x="121" y="78"/>
                      <a:pt x="121" y="78"/>
                      <a:pt x="121" y="78"/>
                    </a:cubicBezTo>
                    <a:cubicBezTo>
                      <a:pt x="121" y="78"/>
                      <a:pt x="121" y="78"/>
                      <a:pt x="121" y="78"/>
                    </a:cubicBezTo>
                    <a:cubicBezTo>
                      <a:pt x="121" y="78"/>
                      <a:pt x="121" y="78"/>
                      <a:pt x="121" y="78"/>
                    </a:cubicBezTo>
                    <a:cubicBezTo>
                      <a:pt x="121" y="79"/>
                      <a:pt x="121" y="79"/>
                      <a:pt x="121" y="79"/>
                    </a:cubicBezTo>
                    <a:cubicBezTo>
                      <a:pt x="121" y="79"/>
                      <a:pt x="121" y="79"/>
                      <a:pt x="121" y="79"/>
                    </a:cubicBezTo>
                    <a:cubicBezTo>
                      <a:pt x="121" y="79"/>
                      <a:pt x="121" y="79"/>
                      <a:pt x="121" y="79"/>
                    </a:cubicBezTo>
                    <a:cubicBezTo>
                      <a:pt x="120" y="80"/>
                      <a:pt x="120" y="80"/>
                      <a:pt x="120" y="80"/>
                    </a:cubicBezTo>
                    <a:cubicBezTo>
                      <a:pt x="120" y="80"/>
                      <a:pt x="120" y="80"/>
                      <a:pt x="120" y="80"/>
                    </a:cubicBezTo>
                    <a:cubicBezTo>
                      <a:pt x="120" y="79"/>
                      <a:pt x="120" y="79"/>
                      <a:pt x="120" y="79"/>
                    </a:cubicBezTo>
                    <a:cubicBezTo>
                      <a:pt x="120" y="79"/>
                      <a:pt x="120" y="79"/>
                      <a:pt x="120" y="79"/>
                    </a:cubicBezTo>
                    <a:cubicBezTo>
                      <a:pt x="120" y="79"/>
                      <a:pt x="120" y="79"/>
                      <a:pt x="120" y="79"/>
                    </a:cubicBezTo>
                    <a:cubicBezTo>
                      <a:pt x="120" y="80"/>
                      <a:pt x="120" y="80"/>
                      <a:pt x="120" y="80"/>
                    </a:cubicBezTo>
                    <a:cubicBezTo>
                      <a:pt x="120" y="79"/>
                      <a:pt x="120" y="79"/>
                      <a:pt x="120" y="79"/>
                    </a:cubicBezTo>
                    <a:cubicBezTo>
                      <a:pt x="120" y="80"/>
                      <a:pt x="120" y="80"/>
                      <a:pt x="120" y="80"/>
                    </a:cubicBezTo>
                    <a:cubicBezTo>
                      <a:pt x="119" y="80"/>
                      <a:pt x="119" y="80"/>
                      <a:pt x="119" y="80"/>
                    </a:cubicBezTo>
                    <a:cubicBezTo>
                      <a:pt x="120" y="80"/>
                      <a:pt x="120" y="80"/>
                      <a:pt x="120" y="80"/>
                    </a:cubicBezTo>
                    <a:cubicBezTo>
                      <a:pt x="120" y="80"/>
                      <a:pt x="120" y="80"/>
                      <a:pt x="120" y="80"/>
                    </a:cubicBezTo>
                    <a:cubicBezTo>
                      <a:pt x="120" y="80"/>
                      <a:pt x="120" y="80"/>
                      <a:pt x="120" y="80"/>
                    </a:cubicBezTo>
                    <a:cubicBezTo>
                      <a:pt x="120" y="81"/>
                      <a:pt x="120" y="81"/>
                      <a:pt x="120" y="81"/>
                    </a:cubicBezTo>
                    <a:cubicBezTo>
                      <a:pt x="120" y="81"/>
                      <a:pt x="120" y="81"/>
                      <a:pt x="120" y="81"/>
                    </a:cubicBezTo>
                    <a:cubicBezTo>
                      <a:pt x="121" y="81"/>
                      <a:pt x="121" y="81"/>
                      <a:pt x="121" y="81"/>
                    </a:cubicBezTo>
                    <a:cubicBezTo>
                      <a:pt x="120" y="81"/>
                      <a:pt x="120" y="81"/>
                      <a:pt x="120" y="81"/>
                    </a:cubicBezTo>
                    <a:cubicBezTo>
                      <a:pt x="119" y="81"/>
                      <a:pt x="119" y="81"/>
                      <a:pt x="119" y="81"/>
                    </a:cubicBezTo>
                    <a:cubicBezTo>
                      <a:pt x="119" y="82"/>
                      <a:pt x="119" y="82"/>
                      <a:pt x="119" y="82"/>
                    </a:cubicBezTo>
                    <a:cubicBezTo>
                      <a:pt x="120" y="82"/>
                      <a:pt x="120" y="82"/>
                      <a:pt x="120" y="82"/>
                    </a:cubicBezTo>
                    <a:cubicBezTo>
                      <a:pt x="120" y="82"/>
                      <a:pt x="120" y="82"/>
                      <a:pt x="120" y="82"/>
                    </a:cubicBezTo>
                    <a:cubicBezTo>
                      <a:pt x="120" y="82"/>
                      <a:pt x="120" y="82"/>
                      <a:pt x="120" y="82"/>
                    </a:cubicBezTo>
                    <a:cubicBezTo>
                      <a:pt x="120" y="82"/>
                      <a:pt x="120" y="82"/>
                      <a:pt x="120" y="82"/>
                    </a:cubicBezTo>
                    <a:cubicBezTo>
                      <a:pt x="120" y="82"/>
                      <a:pt x="120" y="82"/>
                      <a:pt x="120" y="82"/>
                    </a:cubicBezTo>
                    <a:cubicBezTo>
                      <a:pt x="120" y="83"/>
                      <a:pt x="120" y="83"/>
                      <a:pt x="120" y="83"/>
                    </a:cubicBezTo>
                    <a:cubicBezTo>
                      <a:pt x="120" y="83"/>
                      <a:pt x="120" y="83"/>
                      <a:pt x="120" y="83"/>
                    </a:cubicBezTo>
                    <a:cubicBezTo>
                      <a:pt x="120" y="83"/>
                      <a:pt x="120" y="83"/>
                      <a:pt x="120" y="83"/>
                    </a:cubicBezTo>
                    <a:cubicBezTo>
                      <a:pt x="120" y="83"/>
                      <a:pt x="120" y="83"/>
                      <a:pt x="120" y="83"/>
                    </a:cubicBezTo>
                    <a:cubicBezTo>
                      <a:pt x="120" y="83"/>
                      <a:pt x="120" y="83"/>
                      <a:pt x="120" y="83"/>
                    </a:cubicBezTo>
                    <a:cubicBezTo>
                      <a:pt x="120" y="84"/>
                      <a:pt x="120" y="84"/>
                      <a:pt x="120" y="84"/>
                    </a:cubicBezTo>
                    <a:cubicBezTo>
                      <a:pt x="120" y="83"/>
                      <a:pt x="120" y="83"/>
                      <a:pt x="120" y="83"/>
                    </a:cubicBezTo>
                    <a:cubicBezTo>
                      <a:pt x="120" y="83"/>
                      <a:pt x="120" y="83"/>
                      <a:pt x="120" y="83"/>
                    </a:cubicBezTo>
                    <a:cubicBezTo>
                      <a:pt x="120" y="83"/>
                      <a:pt x="120" y="83"/>
                      <a:pt x="120" y="83"/>
                    </a:cubicBezTo>
                    <a:cubicBezTo>
                      <a:pt x="119" y="83"/>
                      <a:pt x="119" y="83"/>
                      <a:pt x="119" y="83"/>
                    </a:cubicBezTo>
                    <a:cubicBezTo>
                      <a:pt x="119" y="83"/>
                      <a:pt x="119" y="83"/>
                      <a:pt x="119" y="83"/>
                    </a:cubicBezTo>
                    <a:cubicBezTo>
                      <a:pt x="119" y="83"/>
                      <a:pt x="119" y="83"/>
                      <a:pt x="119" y="83"/>
                    </a:cubicBezTo>
                    <a:cubicBezTo>
                      <a:pt x="119" y="83"/>
                      <a:pt x="119" y="83"/>
                      <a:pt x="119" y="83"/>
                    </a:cubicBezTo>
                    <a:cubicBezTo>
                      <a:pt x="119" y="84"/>
                      <a:pt x="119" y="84"/>
                      <a:pt x="119" y="84"/>
                    </a:cubicBezTo>
                    <a:cubicBezTo>
                      <a:pt x="119" y="84"/>
                      <a:pt x="119" y="84"/>
                      <a:pt x="119" y="84"/>
                    </a:cubicBezTo>
                    <a:cubicBezTo>
                      <a:pt x="119" y="84"/>
                      <a:pt x="119" y="84"/>
                      <a:pt x="119" y="84"/>
                    </a:cubicBezTo>
                    <a:cubicBezTo>
                      <a:pt x="119" y="84"/>
                      <a:pt x="119" y="84"/>
                      <a:pt x="119" y="84"/>
                    </a:cubicBezTo>
                    <a:cubicBezTo>
                      <a:pt x="119" y="84"/>
                      <a:pt x="119" y="84"/>
                      <a:pt x="119" y="84"/>
                    </a:cubicBezTo>
                    <a:cubicBezTo>
                      <a:pt x="118" y="84"/>
                      <a:pt x="118" y="84"/>
                      <a:pt x="118" y="84"/>
                    </a:cubicBezTo>
                    <a:cubicBezTo>
                      <a:pt x="119" y="84"/>
                      <a:pt x="119" y="84"/>
                      <a:pt x="119" y="84"/>
                    </a:cubicBezTo>
                    <a:cubicBezTo>
                      <a:pt x="119" y="84"/>
                      <a:pt x="119" y="84"/>
                      <a:pt x="119" y="84"/>
                    </a:cubicBezTo>
                    <a:cubicBezTo>
                      <a:pt x="119" y="84"/>
                      <a:pt x="119" y="84"/>
                      <a:pt x="119" y="84"/>
                    </a:cubicBezTo>
                    <a:cubicBezTo>
                      <a:pt x="119" y="84"/>
                      <a:pt x="119" y="84"/>
                      <a:pt x="119" y="84"/>
                    </a:cubicBezTo>
                    <a:cubicBezTo>
                      <a:pt x="119" y="85"/>
                      <a:pt x="119" y="85"/>
                      <a:pt x="119" y="85"/>
                    </a:cubicBezTo>
                    <a:cubicBezTo>
                      <a:pt x="118" y="84"/>
                      <a:pt x="118" y="84"/>
                      <a:pt x="118" y="84"/>
                    </a:cubicBezTo>
                    <a:cubicBezTo>
                      <a:pt x="118" y="85"/>
                      <a:pt x="118" y="85"/>
                      <a:pt x="118" y="85"/>
                    </a:cubicBezTo>
                    <a:cubicBezTo>
                      <a:pt x="118" y="85"/>
                      <a:pt x="118" y="85"/>
                      <a:pt x="118" y="85"/>
                    </a:cubicBezTo>
                    <a:cubicBezTo>
                      <a:pt x="119" y="85"/>
                      <a:pt x="119" y="85"/>
                      <a:pt x="119" y="85"/>
                    </a:cubicBezTo>
                    <a:cubicBezTo>
                      <a:pt x="119" y="85"/>
                      <a:pt x="119" y="85"/>
                      <a:pt x="119" y="85"/>
                    </a:cubicBezTo>
                    <a:cubicBezTo>
                      <a:pt x="118" y="85"/>
                      <a:pt x="118" y="85"/>
                      <a:pt x="118" y="85"/>
                    </a:cubicBezTo>
                    <a:cubicBezTo>
                      <a:pt x="118" y="85"/>
                      <a:pt x="118" y="85"/>
                      <a:pt x="118" y="85"/>
                    </a:cubicBezTo>
                    <a:cubicBezTo>
                      <a:pt x="118" y="85"/>
                      <a:pt x="118" y="85"/>
                      <a:pt x="118" y="85"/>
                    </a:cubicBezTo>
                    <a:cubicBezTo>
                      <a:pt x="117" y="85"/>
                      <a:pt x="117" y="85"/>
                      <a:pt x="117" y="85"/>
                    </a:cubicBezTo>
                    <a:cubicBezTo>
                      <a:pt x="117" y="85"/>
                      <a:pt x="117" y="85"/>
                      <a:pt x="117" y="85"/>
                    </a:cubicBezTo>
                    <a:cubicBezTo>
                      <a:pt x="117" y="86"/>
                      <a:pt x="117" y="86"/>
                      <a:pt x="117" y="86"/>
                    </a:cubicBezTo>
                    <a:cubicBezTo>
                      <a:pt x="118" y="86"/>
                      <a:pt x="118" y="86"/>
                      <a:pt x="118" y="86"/>
                    </a:cubicBezTo>
                    <a:cubicBezTo>
                      <a:pt x="118" y="86"/>
                      <a:pt x="118" y="86"/>
                      <a:pt x="118" y="86"/>
                    </a:cubicBezTo>
                    <a:cubicBezTo>
                      <a:pt x="118" y="86"/>
                      <a:pt x="118" y="86"/>
                      <a:pt x="118" y="86"/>
                    </a:cubicBezTo>
                    <a:cubicBezTo>
                      <a:pt x="118" y="86"/>
                      <a:pt x="118" y="86"/>
                      <a:pt x="118" y="86"/>
                    </a:cubicBezTo>
                    <a:cubicBezTo>
                      <a:pt x="117" y="87"/>
                      <a:pt x="117" y="87"/>
                      <a:pt x="117" y="87"/>
                    </a:cubicBezTo>
                    <a:cubicBezTo>
                      <a:pt x="117" y="86"/>
                      <a:pt x="117" y="86"/>
                      <a:pt x="117" y="86"/>
                    </a:cubicBezTo>
                    <a:cubicBezTo>
                      <a:pt x="117" y="87"/>
                      <a:pt x="117" y="87"/>
                      <a:pt x="117" y="87"/>
                    </a:cubicBezTo>
                    <a:cubicBezTo>
                      <a:pt x="117" y="87"/>
                      <a:pt x="117" y="87"/>
                      <a:pt x="117" y="87"/>
                    </a:cubicBezTo>
                    <a:cubicBezTo>
                      <a:pt x="117" y="87"/>
                      <a:pt x="117" y="87"/>
                      <a:pt x="117" y="87"/>
                    </a:cubicBezTo>
                    <a:cubicBezTo>
                      <a:pt x="117" y="87"/>
                      <a:pt x="117" y="87"/>
                      <a:pt x="117" y="87"/>
                    </a:cubicBezTo>
                    <a:cubicBezTo>
                      <a:pt x="117" y="87"/>
                      <a:pt x="117" y="87"/>
                      <a:pt x="117" y="87"/>
                    </a:cubicBezTo>
                    <a:cubicBezTo>
                      <a:pt x="116" y="87"/>
                      <a:pt x="116" y="87"/>
                      <a:pt x="116" y="87"/>
                    </a:cubicBezTo>
                    <a:cubicBezTo>
                      <a:pt x="116" y="87"/>
                      <a:pt x="116" y="87"/>
                      <a:pt x="116" y="87"/>
                    </a:cubicBezTo>
                    <a:cubicBezTo>
                      <a:pt x="116" y="87"/>
                      <a:pt x="116" y="87"/>
                      <a:pt x="116" y="87"/>
                    </a:cubicBezTo>
                    <a:cubicBezTo>
                      <a:pt x="116" y="87"/>
                      <a:pt x="116" y="87"/>
                      <a:pt x="116" y="87"/>
                    </a:cubicBezTo>
                    <a:cubicBezTo>
                      <a:pt x="115" y="87"/>
                      <a:pt x="115" y="87"/>
                      <a:pt x="115" y="87"/>
                    </a:cubicBezTo>
                    <a:cubicBezTo>
                      <a:pt x="115" y="88"/>
                      <a:pt x="115" y="88"/>
                      <a:pt x="115" y="88"/>
                    </a:cubicBezTo>
                    <a:cubicBezTo>
                      <a:pt x="115" y="88"/>
                      <a:pt x="115" y="88"/>
                      <a:pt x="115" y="88"/>
                    </a:cubicBezTo>
                    <a:cubicBezTo>
                      <a:pt x="115" y="88"/>
                      <a:pt x="115" y="88"/>
                      <a:pt x="115" y="88"/>
                    </a:cubicBezTo>
                    <a:cubicBezTo>
                      <a:pt x="115" y="88"/>
                      <a:pt x="115" y="88"/>
                      <a:pt x="115" y="88"/>
                    </a:cubicBezTo>
                    <a:cubicBezTo>
                      <a:pt x="115" y="89"/>
                      <a:pt x="115" y="89"/>
                      <a:pt x="115" y="89"/>
                    </a:cubicBezTo>
                    <a:cubicBezTo>
                      <a:pt x="115" y="89"/>
                      <a:pt x="115" y="89"/>
                      <a:pt x="115" y="89"/>
                    </a:cubicBezTo>
                    <a:cubicBezTo>
                      <a:pt x="115" y="89"/>
                      <a:pt x="115" y="89"/>
                      <a:pt x="115" y="89"/>
                    </a:cubicBezTo>
                    <a:cubicBezTo>
                      <a:pt x="114" y="89"/>
                      <a:pt x="114" y="89"/>
                      <a:pt x="114" y="89"/>
                    </a:cubicBezTo>
                    <a:cubicBezTo>
                      <a:pt x="114" y="89"/>
                      <a:pt x="114" y="89"/>
                      <a:pt x="114" y="89"/>
                    </a:cubicBezTo>
                    <a:cubicBezTo>
                      <a:pt x="114" y="89"/>
                      <a:pt x="114" y="89"/>
                      <a:pt x="114" y="89"/>
                    </a:cubicBezTo>
                    <a:cubicBezTo>
                      <a:pt x="114" y="89"/>
                      <a:pt x="114" y="89"/>
                      <a:pt x="114" y="89"/>
                    </a:cubicBezTo>
                    <a:cubicBezTo>
                      <a:pt x="114" y="89"/>
                      <a:pt x="114" y="89"/>
                      <a:pt x="114" y="89"/>
                    </a:cubicBezTo>
                    <a:cubicBezTo>
                      <a:pt x="113" y="89"/>
                      <a:pt x="113" y="89"/>
                      <a:pt x="113" y="89"/>
                    </a:cubicBezTo>
                    <a:cubicBezTo>
                      <a:pt x="113" y="90"/>
                      <a:pt x="113" y="90"/>
                      <a:pt x="113" y="90"/>
                    </a:cubicBezTo>
                    <a:cubicBezTo>
                      <a:pt x="113" y="90"/>
                      <a:pt x="113" y="90"/>
                      <a:pt x="113" y="90"/>
                    </a:cubicBezTo>
                    <a:cubicBezTo>
                      <a:pt x="113" y="90"/>
                      <a:pt x="113" y="90"/>
                      <a:pt x="113" y="90"/>
                    </a:cubicBezTo>
                    <a:cubicBezTo>
                      <a:pt x="113" y="90"/>
                      <a:pt x="113" y="90"/>
                      <a:pt x="113" y="90"/>
                    </a:cubicBezTo>
                    <a:cubicBezTo>
                      <a:pt x="113" y="90"/>
                      <a:pt x="113" y="90"/>
                      <a:pt x="113" y="90"/>
                    </a:cubicBezTo>
                    <a:cubicBezTo>
                      <a:pt x="112" y="90"/>
                      <a:pt x="112" y="90"/>
                      <a:pt x="112" y="90"/>
                    </a:cubicBezTo>
                    <a:cubicBezTo>
                      <a:pt x="112" y="90"/>
                      <a:pt x="112" y="90"/>
                      <a:pt x="112" y="90"/>
                    </a:cubicBezTo>
                    <a:cubicBezTo>
                      <a:pt x="112" y="89"/>
                      <a:pt x="112" y="89"/>
                      <a:pt x="112" y="89"/>
                    </a:cubicBezTo>
                    <a:cubicBezTo>
                      <a:pt x="112" y="90"/>
                      <a:pt x="112" y="90"/>
                      <a:pt x="112" y="90"/>
                    </a:cubicBezTo>
                    <a:cubicBezTo>
                      <a:pt x="111" y="90"/>
                      <a:pt x="111" y="90"/>
                      <a:pt x="111" y="90"/>
                    </a:cubicBezTo>
                    <a:cubicBezTo>
                      <a:pt x="111" y="90"/>
                      <a:pt x="111" y="90"/>
                      <a:pt x="111" y="90"/>
                    </a:cubicBezTo>
                    <a:cubicBezTo>
                      <a:pt x="111" y="90"/>
                      <a:pt x="111" y="90"/>
                      <a:pt x="111" y="90"/>
                    </a:cubicBezTo>
                    <a:cubicBezTo>
                      <a:pt x="111" y="90"/>
                      <a:pt x="111" y="90"/>
                      <a:pt x="111" y="90"/>
                    </a:cubicBezTo>
                    <a:cubicBezTo>
                      <a:pt x="111" y="90"/>
                      <a:pt x="111" y="90"/>
                      <a:pt x="111" y="90"/>
                    </a:cubicBezTo>
                    <a:cubicBezTo>
                      <a:pt x="110" y="90"/>
                      <a:pt x="110" y="90"/>
                      <a:pt x="110" y="90"/>
                    </a:cubicBezTo>
                    <a:cubicBezTo>
                      <a:pt x="110" y="91"/>
                      <a:pt x="110" y="91"/>
                      <a:pt x="110" y="91"/>
                    </a:cubicBezTo>
                    <a:cubicBezTo>
                      <a:pt x="109" y="91"/>
                      <a:pt x="109" y="91"/>
                      <a:pt x="109" y="91"/>
                    </a:cubicBezTo>
                    <a:cubicBezTo>
                      <a:pt x="109" y="91"/>
                      <a:pt x="109" y="91"/>
                      <a:pt x="109" y="91"/>
                    </a:cubicBezTo>
                    <a:cubicBezTo>
                      <a:pt x="110" y="91"/>
                      <a:pt x="110" y="91"/>
                      <a:pt x="110" y="91"/>
                    </a:cubicBezTo>
                    <a:cubicBezTo>
                      <a:pt x="110" y="90"/>
                      <a:pt x="110" y="90"/>
                      <a:pt x="110" y="90"/>
                    </a:cubicBezTo>
                    <a:cubicBezTo>
                      <a:pt x="110" y="90"/>
                      <a:pt x="110" y="90"/>
                      <a:pt x="110" y="90"/>
                    </a:cubicBezTo>
                    <a:cubicBezTo>
                      <a:pt x="109" y="90"/>
                      <a:pt x="109" y="90"/>
                      <a:pt x="109" y="90"/>
                    </a:cubicBezTo>
                    <a:cubicBezTo>
                      <a:pt x="109" y="90"/>
                      <a:pt x="109" y="90"/>
                      <a:pt x="109" y="90"/>
                    </a:cubicBezTo>
                    <a:cubicBezTo>
                      <a:pt x="109" y="90"/>
                      <a:pt x="109" y="90"/>
                      <a:pt x="109" y="90"/>
                    </a:cubicBezTo>
                    <a:cubicBezTo>
                      <a:pt x="108" y="89"/>
                      <a:pt x="108" y="89"/>
                      <a:pt x="108" y="89"/>
                    </a:cubicBezTo>
                    <a:cubicBezTo>
                      <a:pt x="108" y="90"/>
                      <a:pt x="108" y="90"/>
                      <a:pt x="108" y="90"/>
                    </a:cubicBezTo>
                    <a:cubicBezTo>
                      <a:pt x="108" y="90"/>
                      <a:pt x="108" y="90"/>
                      <a:pt x="108" y="90"/>
                    </a:cubicBezTo>
                    <a:cubicBezTo>
                      <a:pt x="108" y="90"/>
                      <a:pt x="108" y="90"/>
                      <a:pt x="108" y="90"/>
                    </a:cubicBezTo>
                    <a:cubicBezTo>
                      <a:pt x="109" y="91"/>
                      <a:pt x="109" y="91"/>
                      <a:pt x="109" y="91"/>
                    </a:cubicBezTo>
                    <a:cubicBezTo>
                      <a:pt x="108" y="91"/>
                      <a:pt x="108" y="91"/>
                      <a:pt x="108" y="91"/>
                    </a:cubicBezTo>
                    <a:cubicBezTo>
                      <a:pt x="108" y="91"/>
                      <a:pt x="108" y="91"/>
                      <a:pt x="108" y="91"/>
                    </a:cubicBezTo>
                    <a:cubicBezTo>
                      <a:pt x="108" y="91"/>
                      <a:pt x="108" y="91"/>
                      <a:pt x="108" y="91"/>
                    </a:cubicBezTo>
                    <a:cubicBezTo>
                      <a:pt x="108" y="91"/>
                      <a:pt x="108" y="91"/>
                      <a:pt x="108" y="91"/>
                    </a:cubicBezTo>
                    <a:cubicBezTo>
                      <a:pt x="108" y="91"/>
                      <a:pt x="108" y="91"/>
                      <a:pt x="108" y="91"/>
                    </a:cubicBezTo>
                    <a:cubicBezTo>
                      <a:pt x="108" y="91"/>
                      <a:pt x="108" y="91"/>
                      <a:pt x="108" y="91"/>
                    </a:cubicBezTo>
                    <a:cubicBezTo>
                      <a:pt x="107" y="92"/>
                      <a:pt x="107" y="92"/>
                      <a:pt x="107" y="92"/>
                    </a:cubicBezTo>
                    <a:cubicBezTo>
                      <a:pt x="107" y="92"/>
                      <a:pt x="107" y="92"/>
                      <a:pt x="107" y="92"/>
                    </a:cubicBezTo>
                    <a:cubicBezTo>
                      <a:pt x="106" y="92"/>
                      <a:pt x="106" y="92"/>
                      <a:pt x="106" y="92"/>
                    </a:cubicBezTo>
                    <a:cubicBezTo>
                      <a:pt x="106" y="92"/>
                      <a:pt x="106" y="92"/>
                      <a:pt x="106" y="92"/>
                    </a:cubicBezTo>
                    <a:cubicBezTo>
                      <a:pt x="106" y="92"/>
                      <a:pt x="106" y="92"/>
                      <a:pt x="106" y="92"/>
                    </a:cubicBezTo>
                    <a:cubicBezTo>
                      <a:pt x="105" y="92"/>
                      <a:pt x="105" y="92"/>
                      <a:pt x="105" y="92"/>
                    </a:cubicBezTo>
                    <a:cubicBezTo>
                      <a:pt x="105" y="92"/>
                      <a:pt x="105" y="92"/>
                      <a:pt x="105" y="92"/>
                    </a:cubicBezTo>
                    <a:cubicBezTo>
                      <a:pt x="105" y="93"/>
                      <a:pt x="105" y="93"/>
                      <a:pt x="105" y="93"/>
                    </a:cubicBezTo>
                    <a:cubicBezTo>
                      <a:pt x="105" y="93"/>
                      <a:pt x="105" y="93"/>
                      <a:pt x="105" y="93"/>
                    </a:cubicBezTo>
                    <a:cubicBezTo>
                      <a:pt x="104" y="93"/>
                      <a:pt x="104" y="93"/>
                      <a:pt x="104" y="93"/>
                    </a:cubicBezTo>
                    <a:cubicBezTo>
                      <a:pt x="104" y="93"/>
                      <a:pt x="104" y="93"/>
                      <a:pt x="104" y="93"/>
                    </a:cubicBezTo>
                    <a:cubicBezTo>
                      <a:pt x="104" y="93"/>
                      <a:pt x="104" y="93"/>
                      <a:pt x="104" y="93"/>
                    </a:cubicBezTo>
                    <a:cubicBezTo>
                      <a:pt x="103" y="93"/>
                      <a:pt x="103" y="93"/>
                      <a:pt x="103" y="93"/>
                    </a:cubicBezTo>
                    <a:cubicBezTo>
                      <a:pt x="103" y="93"/>
                      <a:pt x="103" y="93"/>
                      <a:pt x="103" y="93"/>
                    </a:cubicBezTo>
                    <a:cubicBezTo>
                      <a:pt x="103" y="93"/>
                      <a:pt x="103" y="93"/>
                      <a:pt x="103" y="93"/>
                    </a:cubicBezTo>
                    <a:cubicBezTo>
                      <a:pt x="103" y="93"/>
                      <a:pt x="103" y="93"/>
                      <a:pt x="103" y="93"/>
                    </a:cubicBezTo>
                    <a:cubicBezTo>
                      <a:pt x="103" y="93"/>
                      <a:pt x="103" y="93"/>
                      <a:pt x="103" y="93"/>
                    </a:cubicBezTo>
                    <a:cubicBezTo>
                      <a:pt x="103" y="93"/>
                      <a:pt x="103" y="93"/>
                      <a:pt x="103" y="93"/>
                    </a:cubicBezTo>
                    <a:cubicBezTo>
                      <a:pt x="103" y="93"/>
                      <a:pt x="103" y="93"/>
                      <a:pt x="103" y="93"/>
                    </a:cubicBezTo>
                    <a:cubicBezTo>
                      <a:pt x="103" y="93"/>
                      <a:pt x="103" y="93"/>
                      <a:pt x="103" y="93"/>
                    </a:cubicBezTo>
                    <a:cubicBezTo>
                      <a:pt x="103" y="93"/>
                      <a:pt x="103" y="93"/>
                      <a:pt x="103" y="93"/>
                    </a:cubicBezTo>
                    <a:cubicBezTo>
                      <a:pt x="103" y="93"/>
                      <a:pt x="103" y="93"/>
                      <a:pt x="103" y="93"/>
                    </a:cubicBezTo>
                    <a:cubicBezTo>
                      <a:pt x="103" y="93"/>
                      <a:pt x="103" y="93"/>
                      <a:pt x="103" y="93"/>
                    </a:cubicBezTo>
                    <a:cubicBezTo>
                      <a:pt x="103" y="93"/>
                      <a:pt x="103" y="93"/>
                      <a:pt x="103" y="93"/>
                    </a:cubicBezTo>
                    <a:cubicBezTo>
                      <a:pt x="103" y="93"/>
                      <a:pt x="103" y="93"/>
                      <a:pt x="103" y="93"/>
                    </a:cubicBezTo>
                    <a:cubicBezTo>
                      <a:pt x="103" y="94"/>
                      <a:pt x="103" y="94"/>
                      <a:pt x="103" y="94"/>
                    </a:cubicBezTo>
                    <a:cubicBezTo>
                      <a:pt x="102" y="94"/>
                      <a:pt x="102" y="94"/>
                      <a:pt x="102" y="94"/>
                    </a:cubicBezTo>
                    <a:cubicBezTo>
                      <a:pt x="102" y="94"/>
                      <a:pt x="102" y="94"/>
                      <a:pt x="102" y="94"/>
                    </a:cubicBezTo>
                    <a:cubicBezTo>
                      <a:pt x="102" y="94"/>
                      <a:pt x="102" y="94"/>
                      <a:pt x="102" y="94"/>
                    </a:cubicBezTo>
                    <a:cubicBezTo>
                      <a:pt x="103" y="94"/>
                      <a:pt x="103" y="94"/>
                      <a:pt x="103" y="94"/>
                    </a:cubicBezTo>
                    <a:cubicBezTo>
                      <a:pt x="103" y="95"/>
                      <a:pt x="103" y="95"/>
                      <a:pt x="103" y="95"/>
                    </a:cubicBezTo>
                    <a:cubicBezTo>
                      <a:pt x="103" y="95"/>
                      <a:pt x="103" y="95"/>
                      <a:pt x="103" y="95"/>
                    </a:cubicBezTo>
                    <a:cubicBezTo>
                      <a:pt x="103" y="95"/>
                      <a:pt x="103" y="95"/>
                      <a:pt x="103" y="95"/>
                    </a:cubicBezTo>
                    <a:cubicBezTo>
                      <a:pt x="103" y="95"/>
                      <a:pt x="103" y="95"/>
                      <a:pt x="103" y="95"/>
                    </a:cubicBezTo>
                    <a:cubicBezTo>
                      <a:pt x="103" y="96"/>
                      <a:pt x="103" y="96"/>
                      <a:pt x="103" y="96"/>
                    </a:cubicBezTo>
                    <a:cubicBezTo>
                      <a:pt x="102" y="96"/>
                      <a:pt x="102" y="96"/>
                      <a:pt x="102" y="96"/>
                    </a:cubicBezTo>
                    <a:cubicBezTo>
                      <a:pt x="102" y="95"/>
                      <a:pt x="102" y="95"/>
                      <a:pt x="102" y="95"/>
                    </a:cubicBezTo>
                    <a:cubicBezTo>
                      <a:pt x="102" y="95"/>
                      <a:pt x="102" y="95"/>
                      <a:pt x="102" y="95"/>
                    </a:cubicBezTo>
                    <a:cubicBezTo>
                      <a:pt x="102" y="96"/>
                      <a:pt x="102" y="96"/>
                      <a:pt x="102" y="96"/>
                    </a:cubicBezTo>
                    <a:cubicBezTo>
                      <a:pt x="102" y="96"/>
                      <a:pt x="102" y="96"/>
                      <a:pt x="102" y="96"/>
                    </a:cubicBezTo>
                    <a:cubicBezTo>
                      <a:pt x="102" y="95"/>
                      <a:pt x="102" y="95"/>
                      <a:pt x="102" y="95"/>
                    </a:cubicBezTo>
                    <a:cubicBezTo>
                      <a:pt x="102" y="95"/>
                      <a:pt x="102" y="95"/>
                      <a:pt x="102" y="95"/>
                    </a:cubicBezTo>
                    <a:cubicBezTo>
                      <a:pt x="101" y="95"/>
                      <a:pt x="101" y="95"/>
                      <a:pt x="101" y="95"/>
                    </a:cubicBezTo>
                    <a:cubicBezTo>
                      <a:pt x="101" y="94"/>
                      <a:pt x="101" y="94"/>
                      <a:pt x="101" y="94"/>
                    </a:cubicBezTo>
                    <a:cubicBezTo>
                      <a:pt x="101" y="94"/>
                      <a:pt x="101" y="94"/>
                      <a:pt x="101" y="94"/>
                    </a:cubicBezTo>
                    <a:cubicBezTo>
                      <a:pt x="101" y="94"/>
                      <a:pt x="101" y="94"/>
                      <a:pt x="101" y="94"/>
                    </a:cubicBezTo>
                    <a:cubicBezTo>
                      <a:pt x="101" y="93"/>
                      <a:pt x="101" y="93"/>
                      <a:pt x="101" y="93"/>
                    </a:cubicBezTo>
                    <a:cubicBezTo>
                      <a:pt x="102" y="93"/>
                      <a:pt x="102" y="93"/>
                      <a:pt x="102" y="93"/>
                    </a:cubicBezTo>
                    <a:cubicBezTo>
                      <a:pt x="102" y="93"/>
                      <a:pt x="102" y="93"/>
                      <a:pt x="102" y="93"/>
                    </a:cubicBezTo>
                    <a:cubicBezTo>
                      <a:pt x="101" y="93"/>
                      <a:pt x="101" y="93"/>
                      <a:pt x="101" y="93"/>
                    </a:cubicBezTo>
                    <a:cubicBezTo>
                      <a:pt x="101" y="93"/>
                      <a:pt x="101" y="93"/>
                      <a:pt x="101" y="93"/>
                    </a:cubicBezTo>
                    <a:cubicBezTo>
                      <a:pt x="101" y="93"/>
                      <a:pt x="101" y="93"/>
                      <a:pt x="101" y="93"/>
                    </a:cubicBezTo>
                    <a:cubicBezTo>
                      <a:pt x="100" y="93"/>
                      <a:pt x="100" y="93"/>
                      <a:pt x="100" y="93"/>
                    </a:cubicBezTo>
                    <a:cubicBezTo>
                      <a:pt x="100" y="93"/>
                      <a:pt x="100" y="93"/>
                      <a:pt x="100" y="93"/>
                    </a:cubicBezTo>
                    <a:cubicBezTo>
                      <a:pt x="100" y="93"/>
                      <a:pt x="100" y="93"/>
                      <a:pt x="100" y="93"/>
                    </a:cubicBezTo>
                    <a:cubicBezTo>
                      <a:pt x="99" y="93"/>
                      <a:pt x="99" y="93"/>
                      <a:pt x="99" y="93"/>
                    </a:cubicBezTo>
                    <a:cubicBezTo>
                      <a:pt x="99" y="93"/>
                      <a:pt x="99" y="93"/>
                      <a:pt x="99" y="93"/>
                    </a:cubicBezTo>
                    <a:cubicBezTo>
                      <a:pt x="99" y="92"/>
                      <a:pt x="99" y="92"/>
                      <a:pt x="99" y="92"/>
                    </a:cubicBezTo>
                    <a:cubicBezTo>
                      <a:pt x="99" y="92"/>
                      <a:pt x="99" y="92"/>
                      <a:pt x="99" y="92"/>
                    </a:cubicBezTo>
                    <a:cubicBezTo>
                      <a:pt x="99" y="92"/>
                      <a:pt x="99" y="92"/>
                      <a:pt x="99" y="92"/>
                    </a:cubicBezTo>
                    <a:cubicBezTo>
                      <a:pt x="99" y="93"/>
                      <a:pt x="99" y="93"/>
                      <a:pt x="99" y="93"/>
                    </a:cubicBezTo>
                    <a:cubicBezTo>
                      <a:pt x="98" y="93"/>
                      <a:pt x="98" y="93"/>
                      <a:pt x="98" y="93"/>
                    </a:cubicBezTo>
                    <a:cubicBezTo>
                      <a:pt x="98" y="93"/>
                      <a:pt x="98" y="93"/>
                      <a:pt x="98" y="93"/>
                    </a:cubicBezTo>
                    <a:cubicBezTo>
                      <a:pt x="98" y="93"/>
                      <a:pt x="98" y="93"/>
                      <a:pt x="98" y="93"/>
                    </a:cubicBezTo>
                    <a:cubicBezTo>
                      <a:pt x="98" y="93"/>
                      <a:pt x="98" y="93"/>
                      <a:pt x="98" y="93"/>
                    </a:cubicBezTo>
                    <a:cubicBezTo>
                      <a:pt x="98" y="93"/>
                      <a:pt x="98" y="93"/>
                      <a:pt x="98" y="93"/>
                    </a:cubicBezTo>
                    <a:cubicBezTo>
                      <a:pt x="98" y="93"/>
                      <a:pt x="98" y="93"/>
                      <a:pt x="98" y="93"/>
                    </a:cubicBezTo>
                    <a:cubicBezTo>
                      <a:pt x="97" y="93"/>
                      <a:pt x="97" y="93"/>
                      <a:pt x="97" y="93"/>
                    </a:cubicBezTo>
                    <a:cubicBezTo>
                      <a:pt x="95" y="93"/>
                      <a:pt x="95" y="93"/>
                      <a:pt x="95" y="93"/>
                    </a:cubicBezTo>
                    <a:cubicBezTo>
                      <a:pt x="91" y="91"/>
                      <a:pt x="91" y="91"/>
                      <a:pt x="91" y="91"/>
                    </a:cubicBezTo>
                    <a:cubicBezTo>
                      <a:pt x="84" y="95"/>
                      <a:pt x="84" y="95"/>
                      <a:pt x="84" y="95"/>
                    </a:cubicBezTo>
                    <a:cubicBezTo>
                      <a:pt x="78" y="93"/>
                      <a:pt x="78" y="93"/>
                      <a:pt x="78" y="93"/>
                    </a:cubicBezTo>
                    <a:cubicBezTo>
                      <a:pt x="66" y="84"/>
                      <a:pt x="66" y="84"/>
                      <a:pt x="66" y="84"/>
                    </a:cubicBezTo>
                    <a:cubicBezTo>
                      <a:pt x="40" y="82"/>
                      <a:pt x="40" y="82"/>
                      <a:pt x="40" y="82"/>
                    </a:cubicBezTo>
                    <a:cubicBezTo>
                      <a:pt x="26" y="69"/>
                      <a:pt x="26" y="69"/>
                      <a:pt x="26" y="69"/>
                    </a:cubicBezTo>
                    <a:cubicBezTo>
                      <a:pt x="0" y="57"/>
                      <a:pt x="0" y="57"/>
                      <a:pt x="0" y="57"/>
                    </a:cubicBezTo>
                    <a:cubicBezTo>
                      <a:pt x="2" y="35"/>
                      <a:pt x="2" y="35"/>
                      <a:pt x="2" y="35"/>
                    </a:cubicBezTo>
                    <a:cubicBezTo>
                      <a:pt x="19" y="26"/>
                      <a:pt x="19" y="26"/>
                      <a:pt x="19" y="26"/>
                    </a:cubicBezTo>
                    <a:cubicBezTo>
                      <a:pt x="39" y="21"/>
                      <a:pt x="39" y="21"/>
                      <a:pt x="39" y="21"/>
                    </a:cubicBezTo>
                    <a:cubicBezTo>
                      <a:pt x="41" y="21"/>
                      <a:pt x="41" y="21"/>
                      <a:pt x="41" y="21"/>
                    </a:cubicBezTo>
                    <a:close/>
                    <a:moveTo>
                      <a:pt x="116" y="88"/>
                    </a:moveTo>
                    <a:cubicBezTo>
                      <a:pt x="116" y="88"/>
                      <a:pt x="116" y="88"/>
                      <a:pt x="116" y="88"/>
                    </a:cubicBezTo>
                    <a:cubicBezTo>
                      <a:pt x="116" y="88"/>
                      <a:pt x="116" y="88"/>
                      <a:pt x="116" y="88"/>
                    </a:cubicBezTo>
                    <a:cubicBezTo>
                      <a:pt x="116" y="88"/>
                      <a:pt x="116" y="88"/>
                      <a:pt x="116" y="88"/>
                    </a:cubicBezTo>
                    <a:cubicBezTo>
                      <a:pt x="116" y="88"/>
                      <a:pt x="116" y="88"/>
                      <a:pt x="116" y="88"/>
                    </a:cubicBezTo>
                    <a:cubicBezTo>
                      <a:pt x="116" y="88"/>
                      <a:pt x="116" y="88"/>
                      <a:pt x="116" y="88"/>
                    </a:cubicBezTo>
                    <a:close/>
                    <a:moveTo>
                      <a:pt x="120" y="83"/>
                    </a:moveTo>
                    <a:cubicBezTo>
                      <a:pt x="120" y="83"/>
                      <a:pt x="120" y="83"/>
                      <a:pt x="120" y="83"/>
                    </a:cubicBezTo>
                    <a:cubicBezTo>
                      <a:pt x="121" y="83"/>
                      <a:pt x="121" y="83"/>
                      <a:pt x="121" y="83"/>
                    </a:cubicBezTo>
                    <a:cubicBezTo>
                      <a:pt x="121" y="83"/>
                      <a:pt x="121" y="83"/>
                      <a:pt x="121" y="83"/>
                    </a:cubicBezTo>
                    <a:cubicBezTo>
                      <a:pt x="120" y="82"/>
                      <a:pt x="120" y="82"/>
                      <a:pt x="120" y="82"/>
                    </a:cubicBezTo>
                    <a:cubicBezTo>
                      <a:pt x="120" y="83"/>
                      <a:pt x="120" y="83"/>
                      <a:pt x="120" y="83"/>
                    </a:cubicBezTo>
                    <a:close/>
                    <a:moveTo>
                      <a:pt x="123" y="70"/>
                    </a:moveTo>
                    <a:cubicBezTo>
                      <a:pt x="124" y="71"/>
                      <a:pt x="124" y="71"/>
                      <a:pt x="124" y="71"/>
                    </a:cubicBezTo>
                    <a:cubicBezTo>
                      <a:pt x="124" y="71"/>
                      <a:pt x="124" y="71"/>
                      <a:pt x="124" y="71"/>
                    </a:cubicBezTo>
                    <a:cubicBezTo>
                      <a:pt x="124" y="71"/>
                      <a:pt x="124" y="71"/>
                      <a:pt x="124" y="71"/>
                    </a:cubicBezTo>
                    <a:cubicBezTo>
                      <a:pt x="124" y="71"/>
                      <a:pt x="124" y="71"/>
                      <a:pt x="124" y="71"/>
                    </a:cubicBezTo>
                    <a:cubicBezTo>
                      <a:pt x="124" y="70"/>
                      <a:pt x="124" y="70"/>
                      <a:pt x="124" y="70"/>
                    </a:cubicBezTo>
                    <a:cubicBezTo>
                      <a:pt x="124" y="71"/>
                      <a:pt x="124" y="71"/>
                      <a:pt x="124" y="71"/>
                    </a:cubicBezTo>
                    <a:cubicBezTo>
                      <a:pt x="123" y="70"/>
                      <a:pt x="123" y="70"/>
                      <a:pt x="123" y="70"/>
                    </a:cubicBezTo>
                    <a:close/>
                    <a:moveTo>
                      <a:pt x="121" y="66"/>
                    </a:moveTo>
                    <a:cubicBezTo>
                      <a:pt x="121" y="67"/>
                      <a:pt x="121" y="67"/>
                      <a:pt x="121" y="67"/>
                    </a:cubicBezTo>
                    <a:cubicBezTo>
                      <a:pt x="121" y="67"/>
                      <a:pt x="121" y="67"/>
                      <a:pt x="121" y="67"/>
                    </a:cubicBezTo>
                    <a:cubicBezTo>
                      <a:pt x="122" y="67"/>
                      <a:pt x="122" y="67"/>
                      <a:pt x="122" y="67"/>
                    </a:cubicBezTo>
                    <a:cubicBezTo>
                      <a:pt x="122" y="67"/>
                      <a:pt x="122" y="67"/>
                      <a:pt x="122" y="67"/>
                    </a:cubicBezTo>
                    <a:cubicBezTo>
                      <a:pt x="122" y="67"/>
                      <a:pt x="122" y="67"/>
                      <a:pt x="122" y="67"/>
                    </a:cubicBezTo>
                    <a:cubicBezTo>
                      <a:pt x="122" y="67"/>
                      <a:pt x="122" y="67"/>
                      <a:pt x="122" y="67"/>
                    </a:cubicBezTo>
                    <a:cubicBezTo>
                      <a:pt x="122" y="66"/>
                      <a:pt x="122" y="66"/>
                      <a:pt x="122" y="66"/>
                    </a:cubicBezTo>
                    <a:cubicBezTo>
                      <a:pt x="121" y="66"/>
                      <a:pt x="121" y="66"/>
                      <a:pt x="121" y="66"/>
                    </a:cubicBezTo>
                    <a:close/>
                    <a:moveTo>
                      <a:pt x="124" y="92"/>
                    </a:moveTo>
                    <a:cubicBezTo>
                      <a:pt x="124" y="92"/>
                      <a:pt x="124" y="92"/>
                      <a:pt x="124" y="92"/>
                    </a:cubicBezTo>
                    <a:cubicBezTo>
                      <a:pt x="124" y="92"/>
                      <a:pt x="124" y="92"/>
                      <a:pt x="124" y="92"/>
                    </a:cubicBezTo>
                    <a:cubicBezTo>
                      <a:pt x="124" y="91"/>
                      <a:pt x="124" y="91"/>
                      <a:pt x="124" y="91"/>
                    </a:cubicBezTo>
                    <a:cubicBezTo>
                      <a:pt x="124" y="91"/>
                      <a:pt x="124" y="91"/>
                      <a:pt x="124" y="91"/>
                    </a:cubicBezTo>
                    <a:cubicBezTo>
                      <a:pt x="124" y="90"/>
                      <a:pt x="124" y="90"/>
                      <a:pt x="124" y="90"/>
                    </a:cubicBezTo>
                    <a:cubicBezTo>
                      <a:pt x="125" y="90"/>
                      <a:pt x="125" y="90"/>
                      <a:pt x="125" y="90"/>
                    </a:cubicBezTo>
                    <a:cubicBezTo>
                      <a:pt x="125" y="89"/>
                      <a:pt x="125" y="89"/>
                      <a:pt x="125" y="89"/>
                    </a:cubicBezTo>
                    <a:cubicBezTo>
                      <a:pt x="125" y="88"/>
                      <a:pt x="125" y="88"/>
                      <a:pt x="125" y="88"/>
                    </a:cubicBezTo>
                    <a:cubicBezTo>
                      <a:pt x="125" y="88"/>
                      <a:pt x="125" y="88"/>
                      <a:pt x="125" y="88"/>
                    </a:cubicBezTo>
                    <a:cubicBezTo>
                      <a:pt x="125" y="88"/>
                      <a:pt x="125" y="88"/>
                      <a:pt x="125" y="88"/>
                    </a:cubicBezTo>
                    <a:cubicBezTo>
                      <a:pt x="125" y="87"/>
                      <a:pt x="125" y="87"/>
                      <a:pt x="125" y="87"/>
                    </a:cubicBezTo>
                    <a:cubicBezTo>
                      <a:pt x="125" y="87"/>
                      <a:pt x="125" y="87"/>
                      <a:pt x="125" y="87"/>
                    </a:cubicBezTo>
                    <a:cubicBezTo>
                      <a:pt x="125" y="86"/>
                      <a:pt x="125" y="86"/>
                      <a:pt x="125" y="86"/>
                    </a:cubicBezTo>
                    <a:cubicBezTo>
                      <a:pt x="125" y="86"/>
                      <a:pt x="125" y="86"/>
                      <a:pt x="125" y="86"/>
                    </a:cubicBezTo>
                    <a:cubicBezTo>
                      <a:pt x="125" y="85"/>
                      <a:pt x="125" y="85"/>
                      <a:pt x="125" y="85"/>
                    </a:cubicBezTo>
                    <a:cubicBezTo>
                      <a:pt x="126" y="84"/>
                      <a:pt x="126" y="84"/>
                      <a:pt x="126" y="84"/>
                    </a:cubicBezTo>
                    <a:cubicBezTo>
                      <a:pt x="126" y="84"/>
                      <a:pt x="126" y="84"/>
                      <a:pt x="126" y="84"/>
                    </a:cubicBezTo>
                    <a:cubicBezTo>
                      <a:pt x="126" y="84"/>
                      <a:pt x="126" y="84"/>
                      <a:pt x="126" y="84"/>
                    </a:cubicBezTo>
                    <a:cubicBezTo>
                      <a:pt x="125" y="83"/>
                      <a:pt x="125" y="83"/>
                      <a:pt x="125" y="83"/>
                    </a:cubicBezTo>
                    <a:cubicBezTo>
                      <a:pt x="125" y="83"/>
                      <a:pt x="125" y="83"/>
                      <a:pt x="125" y="83"/>
                    </a:cubicBezTo>
                    <a:cubicBezTo>
                      <a:pt x="125" y="83"/>
                      <a:pt x="125" y="83"/>
                      <a:pt x="125" y="83"/>
                    </a:cubicBezTo>
                    <a:cubicBezTo>
                      <a:pt x="124" y="83"/>
                      <a:pt x="124" y="83"/>
                      <a:pt x="124" y="83"/>
                    </a:cubicBezTo>
                    <a:cubicBezTo>
                      <a:pt x="124" y="83"/>
                      <a:pt x="124" y="83"/>
                      <a:pt x="124" y="83"/>
                    </a:cubicBezTo>
                    <a:cubicBezTo>
                      <a:pt x="124" y="83"/>
                      <a:pt x="124" y="83"/>
                      <a:pt x="124" y="83"/>
                    </a:cubicBezTo>
                    <a:cubicBezTo>
                      <a:pt x="124" y="83"/>
                      <a:pt x="124" y="83"/>
                      <a:pt x="124" y="83"/>
                    </a:cubicBezTo>
                    <a:cubicBezTo>
                      <a:pt x="123" y="84"/>
                      <a:pt x="123" y="84"/>
                      <a:pt x="123" y="84"/>
                    </a:cubicBezTo>
                    <a:cubicBezTo>
                      <a:pt x="123" y="85"/>
                      <a:pt x="123" y="85"/>
                      <a:pt x="123" y="85"/>
                    </a:cubicBezTo>
                    <a:cubicBezTo>
                      <a:pt x="123" y="85"/>
                      <a:pt x="123" y="85"/>
                      <a:pt x="123" y="85"/>
                    </a:cubicBezTo>
                    <a:cubicBezTo>
                      <a:pt x="123" y="85"/>
                      <a:pt x="123" y="85"/>
                      <a:pt x="123" y="85"/>
                    </a:cubicBezTo>
                    <a:cubicBezTo>
                      <a:pt x="123" y="85"/>
                      <a:pt x="123" y="85"/>
                      <a:pt x="123" y="85"/>
                    </a:cubicBezTo>
                    <a:cubicBezTo>
                      <a:pt x="122" y="86"/>
                      <a:pt x="122" y="86"/>
                      <a:pt x="122" y="86"/>
                    </a:cubicBezTo>
                    <a:cubicBezTo>
                      <a:pt x="122" y="87"/>
                      <a:pt x="122" y="87"/>
                      <a:pt x="122" y="87"/>
                    </a:cubicBezTo>
                    <a:cubicBezTo>
                      <a:pt x="122" y="87"/>
                      <a:pt x="122" y="87"/>
                      <a:pt x="122" y="87"/>
                    </a:cubicBezTo>
                    <a:cubicBezTo>
                      <a:pt x="122" y="87"/>
                      <a:pt x="122" y="87"/>
                      <a:pt x="122" y="87"/>
                    </a:cubicBezTo>
                    <a:cubicBezTo>
                      <a:pt x="122" y="88"/>
                      <a:pt x="122" y="88"/>
                      <a:pt x="122" y="88"/>
                    </a:cubicBezTo>
                    <a:cubicBezTo>
                      <a:pt x="122" y="89"/>
                      <a:pt x="122" y="89"/>
                      <a:pt x="122" y="89"/>
                    </a:cubicBezTo>
                    <a:cubicBezTo>
                      <a:pt x="122" y="89"/>
                      <a:pt x="122" y="89"/>
                      <a:pt x="122" y="89"/>
                    </a:cubicBezTo>
                    <a:cubicBezTo>
                      <a:pt x="122" y="89"/>
                      <a:pt x="122" y="89"/>
                      <a:pt x="122" y="89"/>
                    </a:cubicBezTo>
                    <a:cubicBezTo>
                      <a:pt x="122" y="89"/>
                      <a:pt x="122" y="89"/>
                      <a:pt x="122" y="89"/>
                    </a:cubicBezTo>
                    <a:cubicBezTo>
                      <a:pt x="122" y="89"/>
                      <a:pt x="122" y="89"/>
                      <a:pt x="122" y="89"/>
                    </a:cubicBezTo>
                    <a:cubicBezTo>
                      <a:pt x="123" y="90"/>
                      <a:pt x="123" y="90"/>
                      <a:pt x="123" y="90"/>
                    </a:cubicBezTo>
                    <a:cubicBezTo>
                      <a:pt x="123" y="90"/>
                      <a:pt x="123" y="90"/>
                      <a:pt x="123" y="90"/>
                    </a:cubicBezTo>
                    <a:cubicBezTo>
                      <a:pt x="123" y="90"/>
                      <a:pt x="123" y="90"/>
                      <a:pt x="123" y="90"/>
                    </a:cubicBezTo>
                    <a:cubicBezTo>
                      <a:pt x="123" y="90"/>
                      <a:pt x="123" y="90"/>
                      <a:pt x="123" y="90"/>
                    </a:cubicBezTo>
                    <a:cubicBezTo>
                      <a:pt x="124" y="91"/>
                      <a:pt x="124" y="91"/>
                      <a:pt x="124" y="91"/>
                    </a:cubicBezTo>
                    <a:cubicBezTo>
                      <a:pt x="124" y="91"/>
                      <a:pt x="124" y="91"/>
                      <a:pt x="124" y="91"/>
                    </a:cubicBezTo>
                    <a:cubicBezTo>
                      <a:pt x="124" y="92"/>
                      <a:pt x="124" y="92"/>
                      <a:pt x="124" y="92"/>
                    </a:cubicBezTo>
                    <a:close/>
                    <a:moveTo>
                      <a:pt x="103" y="94"/>
                    </a:moveTo>
                    <a:cubicBezTo>
                      <a:pt x="103" y="94"/>
                      <a:pt x="103" y="94"/>
                      <a:pt x="103" y="94"/>
                    </a:cubicBezTo>
                    <a:cubicBezTo>
                      <a:pt x="103" y="94"/>
                      <a:pt x="103" y="94"/>
                      <a:pt x="103" y="94"/>
                    </a:cubicBezTo>
                    <a:cubicBezTo>
                      <a:pt x="104" y="94"/>
                      <a:pt x="104" y="94"/>
                      <a:pt x="104" y="94"/>
                    </a:cubicBezTo>
                    <a:cubicBezTo>
                      <a:pt x="104" y="94"/>
                      <a:pt x="104" y="94"/>
                      <a:pt x="104" y="94"/>
                    </a:cubicBezTo>
                    <a:cubicBezTo>
                      <a:pt x="103" y="94"/>
                      <a:pt x="103" y="94"/>
                      <a:pt x="103" y="94"/>
                    </a:cubicBezTo>
                    <a:cubicBezTo>
                      <a:pt x="103" y="94"/>
                      <a:pt x="103" y="94"/>
                      <a:pt x="103" y="94"/>
                    </a:cubicBezTo>
                    <a:close/>
                    <a:moveTo>
                      <a:pt x="103" y="96"/>
                    </a:moveTo>
                    <a:cubicBezTo>
                      <a:pt x="102" y="96"/>
                      <a:pt x="102" y="96"/>
                      <a:pt x="102" y="96"/>
                    </a:cubicBezTo>
                    <a:cubicBezTo>
                      <a:pt x="102" y="96"/>
                      <a:pt x="102" y="96"/>
                      <a:pt x="102" y="96"/>
                    </a:cubicBezTo>
                    <a:cubicBezTo>
                      <a:pt x="102" y="96"/>
                      <a:pt x="102" y="96"/>
                      <a:pt x="102" y="96"/>
                    </a:cubicBezTo>
                    <a:cubicBezTo>
                      <a:pt x="101" y="96"/>
                      <a:pt x="101" y="96"/>
                      <a:pt x="101" y="96"/>
                    </a:cubicBezTo>
                    <a:cubicBezTo>
                      <a:pt x="101" y="96"/>
                      <a:pt x="101" y="96"/>
                      <a:pt x="101" y="96"/>
                    </a:cubicBezTo>
                    <a:cubicBezTo>
                      <a:pt x="101" y="97"/>
                      <a:pt x="101" y="97"/>
                      <a:pt x="101" y="97"/>
                    </a:cubicBezTo>
                    <a:cubicBezTo>
                      <a:pt x="101" y="97"/>
                      <a:pt x="101" y="97"/>
                      <a:pt x="101" y="97"/>
                    </a:cubicBezTo>
                    <a:cubicBezTo>
                      <a:pt x="100" y="97"/>
                      <a:pt x="100" y="97"/>
                      <a:pt x="100" y="97"/>
                    </a:cubicBezTo>
                    <a:cubicBezTo>
                      <a:pt x="99" y="98"/>
                      <a:pt x="99" y="98"/>
                      <a:pt x="99" y="98"/>
                    </a:cubicBezTo>
                    <a:cubicBezTo>
                      <a:pt x="100" y="98"/>
                      <a:pt x="100" y="98"/>
                      <a:pt x="100" y="98"/>
                    </a:cubicBezTo>
                    <a:cubicBezTo>
                      <a:pt x="100" y="99"/>
                      <a:pt x="100" y="99"/>
                      <a:pt x="100" y="99"/>
                    </a:cubicBezTo>
                    <a:cubicBezTo>
                      <a:pt x="100" y="99"/>
                      <a:pt x="100" y="99"/>
                      <a:pt x="100" y="99"/>
                    </a:cubicBezTo>
                    <a:cubicBezTo>
                      <a:pt x="100" y="100"/>
                      <a:pt x="100" y="100"/>
                      <a:pt x="100" y="100"/>
                    </a:cubicBezTo>
                    <a:cubicBezTo>
                      <a:pt x="100" y="100"/>
                      <a:pt x="100" y="100"/>
                      <a:pt x="100" y="100"/>
                    </a:cubicBezTo>
                    <a:cubicBezTo>
                      <a:pt x="101" y="100"/>
                      <a:pt x="101" y="100"/>
                      <a:pt x="101" y="100"/>
                    </a:cubicBezTo>
                    <a:cubicBezTo>
                      <a:pt x="101" y="100"/>
                      <a:pt x="101" y="100"/>
                      <a:pt x="101" y="100"/>
                    </a:cubicBezTo>
                    <a:cubicBezTo>
                      <a:pt x="101" y="100"/>
                      <a:pt x="101" y="100"/>
                      <a:pt x="101" y="100"/>
                    </a:cubicBezTo>
                    <a:cubicBezTo>
                      <a:pt x="102" y="100"/>
                      <a:pt x="102" y="100"/>
                      <a:pt x="102" y="100"/>
                    </a:cubicBezTo>
                    <a:cubicBezTo>
                      <a:pt x="102" y="100"/>
                      <a:pt x="102" y="100"/>
                      <a:pt x="102" y="100"/>
                    </a:cubicBezTo>
                    <a:cubicBezTo>
                      <a:pt x="102" y="100"/>
                      <a:pt x="102" y="100"/>
                      <a:pt x="102" y="100"/>
                    </a:cubicBezTo>
                    <a:cubicBezTo>
                      <a:pt x="102" y="100"/>
                      <a:pt x="102" y="100"/>
                      <a:pt x="102" y="100"/>
                    </a:cubicBezTo>
                    <a:cubicBezTo>
                      <a:pt x="103" y="100"/>
                      <a:pt x="103" y="100"/>
                      <a:pt x="103" y="100"/>
                    </a:cubicBezTo>
                    <a:cubicBezTo>
                      <a:pt x="103" y="100"/>
                      <a:pt x="103" y="100"/>
                      <a:pt x="103" y="100"/>
                    </a:cubicBezTo>
                    <a:cubicBezTo>
                      <a:pt x="103" y="99"/>
                      <a:pt x="103" y="99"/>
                      <a:pt x="103" y="99"/>
                    </a:cubicBezTo>
                    <a:cubicBezTo>
                      <a:pt x="103" y="99"/>
                      <a:pt x="103" y="99"/>
                      <a:pt x="103" y="99"/>
                    </a:cubicBezTo>
                    <a:cubicBezTo>
                      <a:pt x="104" y="99"/>
                      <a:pt x="104" y="99"/>
                      <a:pt x="104" y="99"/>
                    </a:cubicBezTo>
                    <a:cubicBezTo>
                      <a:pt x="104" y="99"/>
                      <a:pt x="104" y="99"/>
                      <a:pt x="104" y="99"/>
                    </a:cubicBezTo>
                    <a:cubicBezTo>
                      <a:pt x="104" y="98"/>
                      <a:pt x="104" y="98"/>
                      <a:pt x="104" y="98"/>
                    </a:cubicBezTo>
                    <a:cubicBezTo>
                      <a:pt x="104" y="98"/>
                      <a:pt x="104" y="98"/>
                      <a:pt x="104" y="98"/>
                    </a:cubicBezTo>
                    <a:cubicBezTo>
                      <a:pt x="104" y="98"/>
                      <a:pt x="104" y="98"/>
                      <a:pt x="104" y="98"/>
                    </a:cubicBezTo>
                    <a:cubicBezTo>
                      <a:pt x="104" y="97"/>
                      <a:pt x="104" y="97"/>
                      <a:pt x="104" y="97"/>
                    </a:cubicBezTo>
                    <a:cubicBezTo>
                      <a:pt x="104" y="96"/>
                      <a:pt x="104" y="96"/>
                      <a:pt x="104" y="96"/>
                    </a:cubicBezTo>
                    <a:cubicBezTo>
                      <a:pt x="104" y="96"/>
                      <a:pt x="104" y="96"/>
                      <a:pt x="104" y="96"/>
                    </a:cubicBezTo>
                    <a:cubicBezTo>
                      <a:pt x="103" y="96"/>
                      <a:pt x="103" y="96"/>
                      <a:pt x="103" y="96"/>
                    </a:cubicBezTo>
                    <a:cubicBezTo>
                      <a:pt x="103" y="96"/>
                      <a:pt x="103" y="96"/>
                      <a:pt x="103" y="96"/>
                    </a:cubicBezTo>
                    <a:cubicBezTo>
                      <a:pt x="103" y="96"/>
                      <a:pt x="103" y="96"/>
                      <a:pt x="103" y="96"/>
                    </a:cubicBez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Freeform 12">
                <a:extLst>
                  <a:ext uri="{FF2B5EF4-FFF2-40B4-BE49-F238E27FC236}">
                    <a16:creationId xmlns:a16="http://schemas.microsoft.com/office/drawing/2014/main" id="{F0A9F5FC-464F-4E41-88D9-95BEBDBB2D87}"/>
                  </a:ext>
                </a:extLst>
              </p:cNvPr>
              <p:cNvSpPr>
                <a:spLocks noEditPoints="1"/>
              </p:cNvSpPr>
              <p:nvPr/>
            </p:nvSpPr>
            <p:spPr bwMode="auto">
              <a:xfrm>
                <a:off x="3343" y="924"/>
                <a:ext cx="252" cy="303"/>
              </a:xfrm>
              <a:custGeom>
                <a:avLst/>
                <a:gdLst>
                  <a:gd name="T0" fmla="*/ 28 w 30"/>
                  <a:gd name="T1" fmla="*/ 3 h 36"/>
                  <a:gd name="T2" fmla="*/ 12 w 30"/>
                  <a:gd name="T3" fmla="*/ 0 h 36"/>
                  <a:gd name="T4" fmla="*/ 10 w 30"/>
                  <a:gd name="T5" fmla="*/ 3 h 36"/>
                  <a:gd name="T6" fmla="*/ 13 w 30"/>
                  <a:gd name="T7" fmla="*/ 6 h 36"/>
                  <a:gd name="T8" fmla="*/ 13 w 30"/>
                  <a:gd name="T9" fmla="*/ 7 h 36"/>
                  <a:gd name="T10" fmla="*/ 12 w 30"/>
                  <a:gd name="T11" fmla="*/ 7 h 36"/>
                  <a:gd name="T12" fmla="*/ 16 w 30"/>
                  <a:gd name="T13" fmla="*/ 9 h 36"/>
                  <a:gd name="T14" fmla="*/ 19 w 30"/>
                  <a:gd name="T15" fmla="*/ 9 h 36"/>
                  <a:gd name="T16" fmla="*/ 21 w 30"/>
                  <a:gd name="T17" fmla="*/ 6 h 36"/>
                  <a:gd name="T18" fmla="*/ 21 w 30"/>
                  <a:gd name="T19" fmla="*/ 3 h 36"/>
                  <a:gd name="T20" fmla="*/ 18 w 30"/>
                  <a:gd name="T21" fmla="*/ 2 h 36"/>
                  <a:gd name="T22" fmla="*/ 17 w 30"/>
                  <a:gd name="T23" fmla="*/ 3 h 36"/>
                  <a:gd name="T24" fmla="*/ 15 w 30"/>
                  <a:gd name="T25" fmla="*/ 2 h 36"/>
                  <a:gd name="T26" fmla="*/ 16 w 30"/>
                  <a:gd name="T27" fmla="*/ 5 h 36"/>
                  <a:gd name="T28" fmla="*/ 13 w 30"/>
                  <a:gd name="T29" fmla="*/ 4 h 36"/>
                  <a:gd name="T30" fmla="*/ 12 w 30"/>
                  <a:gd name="T31" fmla="*/ 1 h 36"/>
                  <a:gd name="T32" fmla="*/ 11 w 30"/>
                  <a:gd name="T33" fmla="*/ 4 h 36"/>
                  <a:gd name="T34" fmla="*/ 10 w 30"/>
                  <a:gd name="T35" fmla="*/ 5 h 36"/>
                  <a:gd name="T36" fmla="*/ 24 w 30"/>
                  <a:gd name="T37" fmla="*/ 11 h 36"/>
                  <a:gd name="T38" fmla="*/ 25 w 30"/>
                  <a:gd name="T39" fmla="*/ 11 h 36"/>
                  <a:gd name="T40" fmla="*/ 23 w 30"/>
                  <a:gd name="T41" fmla="*/ 12 h 36"/>
                  <a:gd name="T42" fmla="*/ 18 w 30"/>
                  <a:gd name="T43" fmla="*/ 16 h 36"/>
                  <a:gd name="T44" fmla="*/ 21 w 30"/>
                  <a:gd name="T45" fmla="*/ 18 h 36"/>
                  <a:gd name="T46" fmla="*/ 18 w 30"/>
                  <a:gd name="T47" fmla="*/ 20 h 36"/>
                  <a:gd name="T48" fmla="*/ 15 w 30"/>
                  <a:gd name="T49" fmla="*/ 20 h 36"/>
                  <a:gd name="T50" fmla="*/ 15 w 30"/>
                  <a:gd name="T51" fmla="*/ 17 h 36"/>
                  <a:gd name="T52" fmla="*/ 14 w 30"/>
                  <a:gd name="T53" fmla="*/ 14 h 36"/>
                  <a:gd name="T54" fmla="*/ 16 w 30"/>
                  <a:gd name="T55" fmla="*/ 15 h 36"/>
                  <a:gd name="T56" fmla="*/ 15 w 30"/>
                  <a:gd name="T57" fmla="*/ 13 h 36"/>
                  <a:gd name="T58" fmla="*/ 1 w 30"/>
                  <a:gd name="T59" fmla="*/ 15 h 36"/>
                  <a:gd name="T60" fmla="*/ 1 w 30"/>
                  <a:gd name="T61" fmla="*/ 14 h 36"/>
                  <a:gd name="T62" fmla="*/ 10 w 30"/>
                  <a:gd name="T63" fmla="*/ 25 h 36"/>
                  <a:gd name="T64" fmla="*/ 9 w 30"/>
                  <a:gd name="T65" fmla="*/ 23 h 36"/>
                  <a:gd name="T66" fmla="*/ 7 w 30"/>
                  <a:gd name="T67" fmla="*/ 22 h 36"/>
                  <a:gd name="T68" fmla="*/ 6 w 30"/>
                  <a:gd name="T69" fmla="*/ 20 h 36"/>
                  <a:gd name="T70" fmla="*/ 8 w 30"/>
                  <a:gd name="T71" fmla="*/ 20 h 36"/>
                  <a:gd name="T72" fmla="*/ 9 w 30"/>
                  <a:gd name="T73" fmla="*/ 18 h 36"/>
                  <a:gd name="T74" fmla="*/ 8 w 30"/>
                  <a:gd name="T75" fmla="*/ 18 h 36"/>
                  <a:gd name="T76" fmla="*/ 5 w 30"/>
                  <a:gd name="T77" fmla="*/ 18 h 36"/>
                  <a:gd name="T78" fmla="*/ 7 w 30"/>
                  <a:gd name="T79" fmla="*/ 16 h 36"/>
                  <a:gd name="T80" fmla="*/ 9 w 30"/>
                  <a:gd name="T81" fmla="*/ 14 h 36"/>
                  <a:gd name="T82" fmla="*/ 7 w 30"/>
                  <a:gd name="T83" fmla="*/ 15 h 36"/>
                  <a:gd name="T84" fmla="*/ 7 w 30"/>
                  <a:gd name="T85" fmla="*/ 13 h 36"/>
                  <a:gd name="T86" fmla="*/ 6 w 30"/>
                  <a:gd name="T87" fmla="*/ 15 h 36"/>
                  <a:gd name="T88" fmla="*/ 3 w 30"/>
                  <a:gd name="T89" fmla="*/ 15 h 36"/>
                  <a:gd name="T90" fmla="*/ 2 w 30"/>
                  <a:gd name="T91" fmla="*/ 13 h 36"/>
                  <a:gd name="T92" fmla="*/ 2 w 30"/>
                  <a:gd name="T93" fmla="*/ 12 h 36"/>
                  <a:gd name="T94" fmla="*/ 2 w 30"/>
                  <a:gd name="T95" fmla="*/ 10 h 36"/>
                  <a:gd name="T96" fmla="*/ 0 w 30"/>
                  <a:gd name="T97" fmla="*/ 8 h 36"/>
                  <a:gd name="T98" fmla="*/ 2 w 30"/>
                  <a:gd name="T99" fmla="*/ 7 h 36"/>
                  <a:gd name="T100" fmla="*/ 4 w 30"/>
                  <a:gd name="T101" fmla="*/ 7 h 36"/>
                  <a:gd name="T102" fmla="*/ 4 w 30"/>
                  <a:gd name="T103" fmla="*/ 8 h 36"/>
                  <a:gd name="T104" fmla="*/ 5 w 30"/>
                  <a:gd name="T105" fmla="*/ 10 h 36"/>
                  <a:gd name="T106" fmla="*/ 6 w 30"/>
                  <a:gd name="T107" fmla="*/ 9 h 36"/>
                  <a:gd name="T108" fmla="*/ 8 w 30"/>
                  <a:gd name="T109" fmla="*/ 12 h 36"/>
                  <a:gd name="T110" fmla="*/ 7 w 30"/>
                  <a:gd name="T111" fmla="*/ 6 h 36"/>
                  <a:gd name="T112" fmla="*/ 10 w 30"/>
                  <a:gd name="T113" fmla="*/ 7 h 36"/>
                  <a:gd name="T114" fmla="*/ 11 w 30"/>
                  <a:gd name="T115" fmla="*/ 8 h 36"/>
                  <a:gd name="T116" fmla="*/ 15 w 30"/>
                  <a:gd name="T117" fmla="*/ 12 h 36"/>
                  <a:gd name="T118" fmla="*/ 13 w 30"/>
                  <a:gd name="T119" fmla="*/ 14 h 36"/>
                  <a:gd name="T120" fmla="*/ 12 w 30"/>
                  <a:gd name="T121" fmla="*/ 18 h 36"/>
                  <a:gd name="T122" fmla="*/ 11 w 30"/>
                  <a:gd name="T123" fmla="*/ 21 h 36"/>
                  <a:gd name="T124" fmla="*/ 15 w 30"/>
                  <a:gd name="T1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 h="36">
                    <a:moveTo>
                      <a:pt x="28" y="3"/>
                    </a:moveTo>
                    <a:cubicBezTo>
                      <a:pt x="28" y="3"/>
                      <a:pt x="28" y="3"/>
                      <a:pt x="28" y="3"/>
                    </a:cubicBezTo>
                    <a:cubicBezTo>
                      <a:pt x="28" y="2"/>
                      <a:pt x="28" y="2"/>
                      <a:pt x="28" y="2"/>
                    </a:cubicBezTo>
                    <a:cubicBezTo>
                      <a:pt x="29" y="2"/>
                      <a:pt x="29" y="2"/>
                      <a:pt x="29" y="2"/>
                    </a:cubicBezTo>
                    <a:cubicBezTo>
                      <a:pt x="29" y="2"/>
                      <a:pt x="29" y="2"/>
                      <a:pt x="29" y="2"/>
                    </a:cubicBezTo>
                    <a:cubicBezTo>
                      <a:pt x="29" y="2"/>
                      <a:pt x="29" y="2"/>
                      <a:pt x="29" y="2"/>
                    </a:cubicBezTo>
                    <a:cubicBezTo>
                      <a:pt x="30" y="2"/>
                      <a:pt x="30" y="2"/>
                      <a:pt x="30" y="2"/>
                    </a:cubicBezTo>
                    <a:cubicBezTo>
                      <a:pt x="30" y="2"/>
                      <a:pt x="30" y="2"/>
                      <a:pt x="30" y="2"/>
                    </a:cubicBezTo>
                    <a:cubicBezTo>
                      <a:pt x="30" y="2"/>
                      <a:pt x="30" y="2"/>
                      <a:pt x="30" y="2"/>
                    </a:cubicBezTo>
                    <a:cubicBezTo>
                      <a:pt x="29" y="2"/>
                      <a:pt x="29" y="2"/>
                      <a:pt x="29" y="2"/>
                    </a:cubicBezTo>
                    <a:cubicBezTo>
                      <a:pt x="29" y="2"/>
                      <a:pt x="29" y="2"/>
                      <a:pt x="29" y="2"/>
                    </a:cubicBezTo>
                    <a:cubicBezTo>
                      <a:pt x="28" y="3"/>
                      <a:pt x="28" y="3"/>
                      <a:pt x="28" y="3"/>
                    </a:cubicBezTo>
                    <a:cubicBezTo>
                      <a:pt x="28" y="3"/>
                      <a:pt x="28" y="3"/>
                      <a:pt x="28" y="3"/>
                    </a:cubicBezTo>
                    <a:cubicBezTo>
                      <a:pt x="28" y="3"/>
                      <a:pt x="28" y="3"/>
                      <a:pt x="28" y="3"/>
                    </a:cubicBezTo>
                    <a:cubicBezTo>
                      <a:pt x="28" y="3"/>
                      <a:pt x="28" y="3"/>
                      <a:pt x="28" y="3"/>
                    </a:cubicBezTo>
                    <a:close/>
                    <a:moveTo>
                      <a:pt x="22" y="3"/>
                    </a:moveTo>
                    <a:cubicBezTo>
                      <a:pt x="23" y="4"/>
                      <a:pt x="23" y="4"/>
                      <a:pt x="23" y="4"/>
                    </a:cubicBezTo>
                    <a:cubicBezTo>
                      <a:pt x="23" y="4"/>
                      <a:pt x="23" y="4"/>
                      <a:pt x="23" y="4"/>
                    </a:cubicBezTo>
                    <a:cubicBezTo>
                      <a:pt x="23" y="3"/>
                      <a:pt x="23" y="3"/>
                      <a:pt x="23" y="3"/>
                    </a:cubicBezTo>
                    <a:cubicBezTo>
                      <a:pt x="23" y="3"/>
                      <a:pt x="23" y="3"/>
                      <a:pt x="23" y="3"/>
                    </a:cubicBezTo>
                    <a:cubicBezTo>
                      <a:pt x="23" y="3"/>
                      <a:pt x="23" y="3"/>
                      <a:pt x="23" y="3"/>
                    </a:cubicBezTo>
                    <a:cubicBezTo>
                      <a:pt x="22" y="3"/>
                      <a:pt x="22" y="3"/>
                      <a:pt x="22" y="3"/>
                    </a:cubicBezTo>
                    <a:cubicBezTo>
                      <a:pt x="22" y="3"/>
                      <a:pt x="22" y="3"/>
                      <a:pt x="22" y="3"/>
                    </a:cubicBezTo>
                    <a:close/>
                    <a:moveTo>
                      <a:pt x="12" y="0"/>
                    </a:moveTo>
                    <a:cubicBezTo>
                      <a:pt x="13" y="1"/>
                      <a:pt x="13" y="1"/>
                      <a:pt x="13" y="1"/>
                    </a:cubicBezTo>
                    <a:cubicBezTo>
                      <a:pt x="13" y="1"/>
                      <a:pt x="13" y="1"/>
                      <a:pt x="13" y="1"/>
                    </a:cubicBezTo>
                    <a:cubicBezTo>
                      <a:pt x="13" y="0"/>
                      <a:pt x="13" y="0"/>
                      <a:pt x="13" y="0"/>
                    </a:cubicBezTo>
                    <a:cubicBezTo>
                      <a:pt x="14" y="0"/>
                      <a:pt x="14" y="0"/>
                      <a:pt x="14" y="0"/>
                    </a:cubicBezTo>
                    <a:cubicBezTo>
                      <a:pt x="13" y="0"/>
                      <a:pt x="13" y="0"/>
                      <a:pt x="13" y="0"/>
                    </a:cubicBezTo>
                    <a:cubicBezTo>
                      <a:pt x="13" y="0"/>
                      <a:pt x="13" y="0"/>
                      <a:pt x="13" y="0"/>
                    </a:cubicBezTo>
                    <a:cubicBezTo>
                      <a:pt x="13" y="0"/>
                      <a:pt x="13" y="0"/>
                      <a:pt x="13" y="0"/>
                    </a:cubicBezTo>
                    <a:cubicBezTo>
                      <a:pt x="12" y="0"/>
                      <a:pt x="12" y="0"/>
                      <a:pt x="12" y="0"/>
                    </a:cubicBezTo>
                    <a:cubicBezTo>
                      <a:pt x="12" y="0"/>
                      <a:pt x="12" y="0"/>
                      <a:pt x="12" y="0"/>
                    </a:cubicBezTo>
                    <a:cubicBezTo>
                      <a:pt x="12" y="0"/>
                      <a:pt x="12" y="0"/>
                      <a:pt x="12" y="0"/>
                    </a:cubicBezTo>
                    <a:close/>
                    <a:moveTo>
                      <a:pt x="10" y="4"/>
                    </a:moveTo>
                    <a:cubicBezTo>
                      <a:pt x="10" y="3"/>
                      <a:pt x="10" y="3"/>
                      <a:pt x="10" y="3"/>
                    </a:cubicBezTo>
                    <a:cubicBezTo>
                      <a:pt x="10" y="3"/>
                      <a:pt x="10" y="3"/>
                      <a:pt x="10" y="3"/>
                    </a:cubicBezTo>
                    <a:cubicBezTo>
                      <a:pt x="10" y="3"/>
                      <a:pt x="10" y="3"/>
                      <a:pt x="10" y="3"/>
                    </a:cubicBezTo>
                    <a:cubicBezTo>
                      <a:pt x="10" y="3"/>
                      <a:pt x="10" y="3"/>
                      <a:pt x="10" y="3"/>
                    </a:cubicBezTo>
                    <a:cubicBezTo>
                      <a:pt x="10" y="3"/>
                      <a:pt x="10" y="3"/>
                      <a:pt x="10" y="3"/>
                    </a:cubicBezTo>
                    <a:cubicBezTo>
                      <a:pt x="11" y="3"/>
                      <a:pt x="11" y="3"/>
                      <a:pt x="11" y="3"/>
                    </a:cubicBezTo>
                    <a:cubicBezTo>
                      <a:pt x="11" y="3"/>
                      <a:pt x="11" y="3"/>
                      <a:pt x="11" y="3"/>
                    </a:cubicBezTo>
                    <a:cubicBezTo>
                      <a:pt x="10" y="4"/>
                      <a:pt x="10" y="4"/>
                      <a:pt x="10" y="4"/>
                    </a:cubicBezTo>
                    <a:cubicBezTo>
                      <a:pt x="10" y="4"/>
                      <a:pt x="10" y="4"/>
                      <a:pt x="10" y="4"/>
                    </a:cubicBezTo>
                    <a:close/>
                    <a:moveTo>
                      <a:pt x="12" y="7"/>
                    </a:moveTo>
                    <a:cubicBezTo>
                      <a:pt x="12" y="7"/>
                      <a:pt x="12" y="7"/>
                      <a:pt x="12" y="7"/>
                    </a:cubicBezTo>
                    <a:cubicBezTo>
                      <a:pt x="13" y="6"/>
                      <a:pt x="13" y="6"/>
                      <a:pt x="13" y="6"/>
                    </a:cubicBezTo>
                    <a:cubicBezTo>
                      <a:pt x="13" y="6"/>
                      <a:pt x="13" y="6"/>
                      <a:pt x="13" y="6"/>
                    </a:cubicBezTo>
                    <a:cubicBezTo>
                      <a:pt x="14" y="6"/>
                      <a:pt x="14" y="6"/>
                      <a:pt x="14" y="6"/>
                    </a:cubicBezTo>
                    <a:cubicBezTo>
                      <a:pt x="14" y="6"/>
                      <a:pt x="14" y="6"/>
                      <a:pt x="14" y="6"/>
                    </a:cubicBezTo>
                    <a:cubicBezTo>
                      <a:pt x="15" y="6"/>
                      <a:pt x="15" y="6"/>
                      <a:pt x="15" y="6"/>
                    </a:cubicBezTo>
                    <a:cubicBezTo>
                      <a:pt x="15" y="6"/>
                      <a:pt x="15" y="6"/>
                      <a:pt x="15" y="6"/>
                    </a:cubicBezTo>
                    <a:cubicBezTo>
                      <a:pt x="15" y="6"/>
                      <a:pt x="15" y="6"/>
                      <a:pt x="15" y="6"/>
                    </a:cubicBezTo>
                    <a:cubicBezTo>
                      <a:pt x="15" y="6"/>
                      <a:pt x="15" y="6"/>
                      <a:pt x="15" y="6"/>
                    </a:cubicBezTo>
                    <a:cubicBezTo>
                      <a:pt x="15" y="7"/>
                      <a:pt x="15" y="7"/>
                      <a:pt x="15" y="7"/>
                    </a:cubicBezTo>
                    <a:cubicBezTo>
                      <a:pt x="15" y="7"/>
                      <a:pt x="15" y="7"/>
                      <a:pt x="15" y="7"/>
                    </a:cubicBezTo>
                    <a:cubicBezTo>
                      <a:pt x="15" y="7"/>
                      <a:pt x="15" y="7"/>
                      <a:pt x="15" y="7"/>
                    </a:cubicBezTo>
                    <a:cubicBezTo>
                      <a:pt x="14" y="7"/>
                      <a:pt x="14" y="7"/>
                      <a:pt x="14" y="7"/>
                    </a:cubicBezTo>
                    <a:cubicBezTo>
                      <a:pt x="14" y="7"/>
                      <a:pt x="14" y="7"/>
                      <a:pt x="14" y="7"/>
                    </a:cubicBezTo>
                    <a:cubicBezTo>
                      <a:pt x="13" y="7"/>
                      <a:pt x="13" y="7"/>
                      <a:pt x="13" y="7"/>
                    </a:cubicBezTo>
                    <a:cubicBezTo>
                      <a:pt x="13" y="7"/>
                      <a:pt x="13" y="7"/>
                      <a:pt x="13" y="7"/>
                    </a:cubicBezTo>
                    <a:cubicBezTo>
                      <a:pt x="13" y="7"/>
                      <a:pt x="13" y="7"/>
                      <a:pt x="13" y="7"/>
                    </a:cubicBezTo>
                    <a:cubicBezTo>
                      <a:pt x="14" y="7"/>
                      <a:pt x="14" y="7"/>
                      <a:pt x="14" y="7"/>
                    </a:cubicBezTo>
                    <a:cubicBezTo>
                      <a:pt x="14" y="7"/>
                      <a:pt x="14" y="7"/>
                      <a:pt x="14" y="7"/>
                    </a:cubicBezTo>
                    <a:cubicBezTo>
                      <a:pt x="14" y="7"/>
                      <a:pt x="14" y="7"/>
                      <a:pt x="14" y="7"/>
                    </a:cubicBezTo>
                    <a:cubicBezTo>
                      <a:pt x="14" y="8"/>
                      <a:pt x="14" y="8"/>
                      <a:pt x="14" y="8"/>
                    </a:cubicBezTo>
                    <a:cubicBezTo>
                      <a:pt x="14" y="7"/>
                      <a:pt x="14" y="7"/>
                      <a:pt x="14" y="7"/>
                    </a:cubicBezTo>
                    <a:cubicBezTo>
                      <a:pt x="14" y="7"/>
                      <a:pt x="14" y="7"/>
                      <a:pt x="14" y="7"/>
                    </a:cubicBezTo>
                    <a:cubicBezTo>
                      <a:pt x="13" y="8"/>
                      <a:pt x="13" y="8"/>
                      <a:pt x="13" y="8"/>
                    </a:cubicBezTo>
                    <a:cubicBezTo>
                      <a:pt x="13" y="7"/>
                      <a:pt x="13" y="7"/>
                      <a:pt x="13" y="7"/>
                    </a:cubicBezTo>
                    <a:cubicBezTo>
                      <a:pt x="12" y="7"/>
                      <a:pt x="12" y="7"/>
                      <a:pt x="12" y="7"/>
                    </a:cubicBezTo>
                    <a:cubicBezTo>
                      <a:pt x="12" y="7"/>
                      <a:pt x="12" y="7"/>
                      <a:pt x="12" y="7"/>
                    </a:cubicBezTo>
                    <a:cubicBezTo>
                      <a:pt x="12" y="7"/>
                      <a:pt x="12" y="7"/>
                      <a:pt x="12" y="7"/>
                    </a:cubicBezTo>
                    <a:cubicBezTo>
                      <a:pt x="12" y="8"/>
                      <a:pt x="12" y="8"/>
                      <a:pt x="12" y="8"/>
                    </a:cubicBezTo>
                    <a:cubicBezTo>
                      <a:pt x="13" y="8"/>
                      <a:pt x="13" y="8"/>
                      <a:pt x="13" y="8"/>
                    </a:cubicBezTo>
                    <a:cubicBezTo>
                      <a:pt x="13" y="8"/>
                      <a:pt x="13" y="8"/>
                      <a:pt x="13" y="8"/>
                    </a:cubicBezTo>
                    <a:cubicBezTo>
                      <a:pt x="14" y="8"/>
                      <a:pt x="14" y="8"/>
                      <a:pt x="14" y="8"/>
                    </a:cubicBezTo>
                    <a:cubicBezTo>
                      <a:pt x="14" y="8"/>
                      <a:pt x="14" y="8"/>
                      <a:pt x="14" y="8"/>
                    </a:cubicBezTo>
                    <a:cubicBezTo>
                      <a:pt x="14" y="9"/>
                      <a:pt x="14" y="9"/>
                      <a:pt x="14" y="9"/>
                    </a:cubicBezTo>
                    <a:cubicBezTo>
                      <a:pt x="14" y="9"/>
                      <a:pt x="14" y="9"/>
                      <a:pt x="14" y="9"/>
                    </a:cubicBezTo>
                    <a:cubicBezTo>
                      <a:pt x="14" y="9"/>
                      <a:pt x="14" y="9"/>
                      <a:pt x="14" y="9"/>
                    </a:cubicBezTo>
                    <a:cubicBezTo>
                      <a:pt x="15" y="9"/>
                      <a:pt x="15" y="9"/>
                      <a:pt x="15" y="9"/>
                    </a:cubicBezTo>
                    <a:cubicBezTo>
                      <a:pt x="15" y="9"/>
                      <a:pt x="15" y="9"/>
                      <a:pt x="15" y="9"/>
                    </a:cubicBezTo>
                    <a:cubicBezTo>
                      <a:pt x="16" y="9"/>
                      <a:pt x="16" y="9"/>
                      <a:pt x="16" y="9"/>
                    </a:cubicBezTo>
                    <a:cubicBezTo>
                      <a:pt x="16" y="9"/>
                      <a:pt x="16" y="9"/>
                      <a:pt x="16" y="9"/>
                    </a:cubicBezTo>
                    <a:cubicBezTo>
                      <a:pt x="17" y="9"/>
                      <a:pt x="17" y="9"/>
                      <a:pt x="17" y="9"/>
                    </a:cubicBezTo>
                    <a:cubicBezTo>
                      <a:pt x="17" y="9"/>
                      <a:pt x="17" y="9"/>
                      <a:pt x="17" y="9"/>
                    </a:cubicBezTo>
                    <a:cubicBezTo>
                      <a:pt x="17" y="9"/>
                      <a:pt x="17" y="9"/>
                      <a:pt x="17" y="9"/>
                    </a:cubicBezTo>
                    <a:cubicBezTo>
                      <a:pt x="17" y="10"/>
                      <a:pt x="17" y="10"/>
                      <a:pt x="17" y="10"/>
                    </a:cubicBezTo>
                    <a:cubicBezTo>
                      <a:pt x="17" y="10"/>
                      <a:pt x="17" y="10"/>
                      <a:pt x="17" y="10"/>
                    </a:cubicBezTo>
                    <a:cubicBezTo>
                      <a:pt x="18" y="10"/>
                      <a:pt x="18" y="10"/>
                      <a:pt x="18" y="10"/>
                    </a:cubicBezTo>
                    <a:cubicBezTo>
                      <a:pt x="18" y="10"/>
                      <a:pt x="18" y="10"/>
                      <a:pt x="18" y="10"/>
                    </a:cubicBezTo>
                    <a:cubicBezTo>
                      <a:pt x="18" y="10"/>
                      <a:pt x="18" y="10"/>
                      <a:pt x="18" y="10"/>
                    </a:cubicBezTo>
                    <a:cubicBezTo>
                      <a:pt x="18" y="9"/>
                      <a:pt x="18" y="9"/>
                      <a:pt x="18" y="9"/>
                    </a:cubicBezTo>
                    <a:cubicBezTo>
                      <a:pt x="18" y="9"/>
                      <a:pt x="18" y="9"/>
                      <a:pt x="18" y="9"/>
                    </a:cubicBezTo>
                    <a:cubicBezTo>
                      <a:pt x="19" y="9"/>
                      <a:pt x="19" y="9"/>
                      <a:pt x="19" y="9"/>
                    </a:cubicBezTo>
                    <a:cubicBezTo>
                      <a:pt x="19" y="8"/>
                      <a:pt x="19" y="8"/>
                      <a:pt x="19" y="8"/>
                    </a:cubicBezTo>
                    <a:cubicBezTo>
                      <a:pt x="19" y="8"/>
                      <a:pt x="19" y="8"/>
                      <a:pt x="19" y="8"/>
                    </a:cubicBezTo>
                    <a:cubicBezTo>
                      <a:pt x="19" y="9"/>
                      <a:pt x="19" y="9"/>
                      <a:pt x="19" y="9"/>
                    </a:cubicBezTo>
                    <a:cubicBezTo>
                      <a:pt x="20" y="9"/>
                      <a:pt x="20" y="9"/>
                      <a:pt x="20" y="9"/>
                    </a:cubicBezTo>
                    <a:cubicBezTo>
                      <a:pt x="20" y="9"/>
                      <a:pt x="20" y="9"/>
                      <a:pt x="20" y="9"/>
                    </a:cubicBezTo>
                    <a:cubicBezTo>
                      <a:pt x="21" y="9"/>
                      <a:pt x="21" y="9"/>
                      <a:pt x="21" y="9"/>
                    </a:cubicBezTo>
                    <a:cubicBezTo>
                      <a:pt x="21" y="8"/>
                      <a:pt x="21" y="8"/>
                      <a:pt x="21" y="8"/>
                    </a:cubicBezTo>
                    <a:cubicBezTo>
                      <a:pt x="21" y="8"/>
                      <a:pt x="21" y="8"/>
                      <a:pt x="21" y="8"/>
                    </a:cubicBezTo>
                    <a:cubicBezTo>
                      <a:pt x="21" y="7"/>
                      <a:pt x="21" y="7"/>
                      <a:pt x="21" y="7"/>
                    </a:cubicBezTo>
                    <a:cubicBezTo>
                      <a:pt x="21" y="7"/>
                      <a:pt x="21" y="7"/>
                      <a:pt x="21" y="7"/>
                    </a:cubicBezTo>
                    <a:cubicBezTo>
                      <a:pt x="21" y="7"/>
                      <a:pt x="21" y="7"/>
                      <a:pt x="21" y="7"/>
                    </a:cubicBezTo>
                    <a:cubicBezTo>
                      <a:pt x="21" y="6"/>
                      <a:pt x="21" y="6"/>
                      <a:pt x="21" y="6"/>
                    </a:cubicBezTo>
                    <a:cubicBezTo>
                      <a:pt x="22" y="6"/>
                      <a:pt x="22" y="6"/>
                      <a:pt x="22" y="6"/>
                    </a:cubicBezTo>
                    <a:cubicBezTo>
                      <a:pt x="22" y="5"/>
                      <a:pt x="22" y="5"/>
                      <a:pt x="22" y="5"/>
                    </a:cubicBezTo>
                    <a:cubicBezTo>
                      <a:pt x="22" y="5"/>
                      <a:pt x="22" y="5"/>
                      <a:pt x="22" y="5"/>
                    </a:cubicBezTo>
                    <a:cubicBezTo>
                      <a:pt x="22" y="5"/>
                      <a:pt x="22" y="5"/>
                      <a:pt x="22" y="5"/>
                    </a:cubicBezTo>
                    <a:cubicBezTo>
                      <a:pt x="22" y="4"/>
                      <a:pt x="22" y="4"/>
                      <a:pt x="22" y="4"/>
                    </a:cubicBezTo>
                    <a:cubicBezTo>
                      <a:pt x="22" y="4"/>
                      <a:pt x="22" y="4"/>
                      <a:pt x="22" y="4"/>
                    </a:cubicBezTo>
                    <a:cubicBezTo>
                      <a:pt x="22" y="4"/>
                      <a:pt x="22" y="4"/>
                      <a:pt x="22" y="4"/>
                    </a:cubicBezTo>
                    <a:cubicBezTo>
                      <a:pt x="22" y="4"/>
                      <a:pt x="22" y="4"/>
                      <a:pt x="22" y="4"/>
                    </a:cubicBezTo>
                    <a:cubicBezTo>
                      <a:pt x="22" y="4"/>
                      <a:pt x="22" y="4"/>
                      <a:pt x="22" y="4"/>
                    </a:cubicBezTo>
                    <a:cubicBezTo>
                      <a:pt x="21" y="4"/>
                      <a:pt x="21" y="4"/>
                      <a:pt x="21" y="4"/>
                    </a:cubicBezTo>
                    <a:cubicBezTo>
                      <a:pt x="21" y="3"/>
                      <a:pt x="21" y="3"/>
                      <a:pt x="21" y="3"/>
                    </a:cubicBezTo>
                    <a:cubicBezTo>
                      <a:pt x="21" y="3"/>
                      <a:pt x="21" y="3"/>
                      <a:pt x="21" y="3"/>
                    </a:cubicBezTo>
                    <a:cubicBezTo>
                      <a:pt x="20" y="3"/>
                      <a:pt x="20" y="3"/>
                      <a:pt x="20" y="3"/>
                    </a:cubicBezTo>
                    <a:cubicBezTo>
                      <a:pt x="20" y="3"/>
                      <a:pt x="20" y="3"/>
                      <a:pt x="20" y="3"/>
                    </a:cubicBezTo>
                    <a:cubicBezTo>
                      <a:pt x="19" y="3"/>
                      <a:pt x="19" y="3"/>
                      <a:pt x="19" y="3"/>
                    </a:cubicBezTo>
                    <a:cubicBezTo>
                      <a:pt x="19" y="3"/>
                      <a:pt x="19" y="3"/>
                      <a:pt x="19" y="3"/>
                    </a:cubicBezTo>
                    <a:cubicBezTo>
                      <a:pt x="19" y="3"/>
                      <a:pt x="19" y="3"/>
                      <a:pt x="19" y="3"/>
                    </a:cubicBezTo>
                    <a:cubicBezTo>
                      <a:pt x="19" y="3"/>
                      <a:pt x="19" y="3"/>
                      <a:pt x="19" y="3"/>
                    </a:cubicBezTo>
                    <a:cubicBezTo>
                      <a:pt x="19" y="3"/>
                      <a:pt x="19" y="3"/>
                      <a:pt x="19" y="3"/>
                    </a:cubicBezTo>
                    <a:cubicBezTo>
                      <a:pt x="18" y="3"/>
                      <a:pt x="18" y="3"/>
                      <a:pt x="18" y="3"/>
                    </a:cubicBezTo>
                    <a:cubicBezTo>
                      <a:pt x="18" y="3"/>
                      <a:pt x="18" y="3"/>
                      <a:pt x="18" y="3"/>
                    </a:cubicBezTo>
                    <a:cubicBezTo>
                      <a:pt x="18" y="2"/>
                      <a:pt x="18" y="2"/>
                      <a:pt x="18" y="2"/>
                    </a:cubicBezTo>
                    <a:cubicBezTo>
                      <a:pt x="18" y="2"/>
                      <a:pt x="18" y="2"/>
                      <a:pt x="18" y="2"/>
                    </a:cubicBezTo>
                    <a:cubicBezTo>
                      <a:pt x="18" y="2"/>
                      <a:pt x="18" y="2"/>
                      <a:pt x="18" y="2"/>
                    </a:cubicBezTo>
                    <a:cubicBezTo>
                      <a:pt x="18" y="3"/>
                      <a:pt x="18" y="3"/>
                      <a:pt x="18" y="3"/>
                    </a:cubicBezTo>
                    <a:cubicBezTo>
                      <a:pt x="18" y="3"/>
                      <a:pt x="18" y="3"/>
                      <a:pt x="18" y="3"/>
                    </a:cubicBezTo>
                    <a:cubicBezTo>
                      <a:pt x="18" y="2"/>
                      <a:pt x="18" y="2"/>
                      <a:pt x="18" y="2"/>
                    </a:cubicBezTo>
                    <a:cubicBezTo>
                      <a:pt x="18" y="2"/>
                      <a:pt x="18" y="2"/>
                      <a:pt x="18" y="2"/>
                    </a:cubicBezTo>
                    <a:cubicBezTo>
                      <a:pt x="17" y="2"/>
                      <a:pt x="17" y="2"/>
                      <a:pt x="17" y="2"/>
                    </a:cubicBezTo>
                    <a:cubicBezTo>
                      <a:pt x="17" y="3"/>
                      <a:pt x="17" y="3"/>
                      <a:pt x="17" y="3"/>
                    </a:cubicBezTo>
                    <a:cubicBezTo>
                      <a:pt x="17" y="3"/>
                      <a:pt x="17" y="3"/>
                      <a:pt x="17" y="3"/>
                    </a:cubicBezTo>
                    <a:cubicBezTo>
                      <a:pt x="17" y="3"/>
                      <a:pt x="17" y="3"/>
                      <a:pt x="17" y="3"/>
                    </a:cubicBezTo>
                    <a:cubicBezTo>
                      <a:pt x="17" y="3"/>
                      <a:pt x="17" y="3"/>
                      <a:pt x="17" y="3"/>
                    </a:cubicBezTo>
                    <a:cubicBezTo>
                      <a:pt x="17" y="4"/>
                      <a:pt x="17" y="4"/>
                      <a:pt x="17" y="4"/>
                    </a:cubicBezTo>
                    <a:cubicBezTo>
                      <a:pt x="17" y="4"/>
                      <a:pt x="17" y="4"/>
                      <a:pt x="17" y="4"/>
                    </a:cubicBezTo>
                    <a:cubicBezTo>
                      <a:pt x="17" y="3"/>
                      <a:pt x="17" y="3"/>
                      <a:pt x="17" y="3"/>
                    </a:cubicBezTo>
                    <a:cubicBezTo>
                      <a:pt x="17" y="3"/>
                      <a:pt x="17" y="3"/>
                      <a:pt x="17" y="3"/>
                    </a:cubicBezTo>
                    <a:cubicBezTo>
                      <a:pt x="17" y="3"/>
                      <a:pt x="17" y="3"/>
                      <a:pt x="17" y="3"/>
                    </a:cubicBezTo>
                    <a:cubicBezTo>
                      <a:pt x="16" y="4"/>
                      <a:pt x="16" y="4"/>
                      <a:pt x="16" y="4"/>
                    </a:cubicBezTo>
                    <a:cubicBezTo>
                      <a:pt x="16" y="4"/>
                      <a:pt x="16" y="4"/>
                      <a:pt x="16" y="4"/>
                    </a:cubicBezTo>
                    <a:cubicBezTo>
                      <a:pt x="16" y="3"/>
                      <a:pt x="16" y="3"/>
                      <a:pt x="16" y="3"/>
                    </a:cubicBezTo>
                    <a:cubicBezTo>
                      <a:pt x="16" y="3"/>
                      <a:pt x="16" y="3"/>
                      <a:pt x="16" y="3"/>
                    </a:cubicBezTo>
                    <a:cubicBezTo>
                      <a:pt x="16" y="2"/>
                      <a:pt x="16" y="2"/>
                      <a:pt x="16" y="2"/>
                    </a:cubicBezTo>
                    <a:cubicBezTo>
                      <a:pt x="16" y="2"/>
                      <a:pt x="16" y="2"/>
                      <a:pt x="16" y="2"/>
                    </a:cubicBezTo>
                    <a:cubicBezTo>
                      <a:pt x="16" y="2"/>
                      <a:pt x="16" y="2"/>
                      <a:pt x="16" y="2"/>
                    </a:cubicBezTo>
                    <a:cubicBezTo>
                      <a:pt x="16" y="1"/>
                      <a:pt x="16" y="1"/>
                      <a:pt x="16" y="1"/>
                    </a:cubicBezTo>
                    <a:cubicBezTo>
                      <a:pt x="16" y="1"/>
                      <a:pt x="16" y="1"/>
                      <a:pt x="16" y="1"/>
                    </a:cubicBezTo>
                    <a:cubicBezTo>
                      <a:pt x="15" y="2"/>
                      <a:pt x="15" y="2"/>
                      <a:pt x="15" y="2"/>
                    </a:cubicBezTo>
                    <a:cubicBezTo>
                      <a:pt x="16" y="2"/>
                      <a:pt x="16" y="2"/>
                      <a:pt x="16" y="2"/>
                    </a:cubicBezTo>
                    <a:cubicBezTo>
                      <a:pt x="16" y="2"/>
                      <a:pt x="16" y="2"/>
                      <a:pt x="16" y="2"/>
                    </a:cubicBezTo>
                    <a:cubicBezTo>
                      <a:pt x="16" y="2"/>
                      <a:pt x="16" y="2"/>
                      <a:pt x="16" y="2"/>
                    </a:cubicBezTo>
                    <a:cubicBezTo>
                      <a:pt x="15" y="2"/>
                      <a:pt x="15" y="2"/>
                      <a:pt x="15" y="2"/>
                    </a:cubicBezTo>
                    <a:cubicBezTo>
                      <a:pt x="15" y="2"/>
                      <a:pt x="15" y="2"/>
                      <a:pt x="15" y="2"/>
                    </a:cubicBezTo>
                    <a:cubicBezTo>
                      <a:pt x="15" y="2"/>
                      <a:pt x="15" y="2"/>
                      <a:pt x="15" y="2"/>
                    </a:cubicBezTo>
                    <a:cubicBezTo>
                      <a:pt x="16" y="3"/>
                      <a:pt x="16" y="3"/>
                      <a:pt x="16" y="3"/>
                    </a:cubicBezTo>
                    <a:cubicBezTo>
                      <a:pt x="16" y="3"/>
                      <a:pt x="16" y="3"/>
                      <a:pt x="16" y="3"/>
                    </a:cubicBezTo>
                    <a:cubicBezTo>
                      <a:pt x="15" y="3"/>
                      <a:pt x="15" y="3"/>
                      <a:pt x="15" y="3"/>
                    </a:cubicBezTo>
                    <a:cubicBezTo>
                      <a:pt x="15" y="4"/>
                      <a:pt x="15" y="4"/>
                      <a:pt x="15" y="4"/>
                    </a:cubicBezTo>
                    <a:cubicBezTo>
                      <a:pt x="16" y="4"/>
                      <a:pt x="16" y="4"/>
                      <a:pt x="16" y="4"/>
                    </a:cubicBezTo>
                    <a:cubicBezTo>
                      <a:pt x="16" y="5"/>
                      <a:pt x="16" y="5"/>
                      <a:pt x="16" y="5"/>
                    </a:cubicBezTo>
                    <a:cubicBezTo>
                      <a:pt x="15" y="5"/>
                      <a:pt x="15" y="5"/>
                      <a:pt x="15" y="5"/>
                    </a:cubicBezTo>
                    <a:cubicBezTo>
                      <a:pt x="15" y="4"/>
                      <a:pt x="15" y="4"/>
                      <a:pt x="15" y="4"/>
                    </a:cubicBezTo>
                    <a:cubicBezTo>
                      <a:pt x="15" y="4"/>
                      <a:pt x="15" y="4"/>
                      <a:pt x="15" y="4"/>
                    </a:cubicBezTo>
                    <a:cubicBezTo>
                      <a:pt x="15" y="4"/>
                      <a:pt x="15" y="4"/>
                      <a:pt x="15" y="4"/>
                    </a:cubicBezTo>
                    <a:cubicBezTo>
                      <a:pt x="14" y="4"/>
                      <a:pt x="14" y="4"/>
                      <a:pt x="14" y="4"/>
                    </a:cubicBezTo>
                    <a:cubicBezTo>
                      <a:pt x="15" y="3"/>
                      <a:pt x="15" y="3"/>
                      <a:pt x="15" y="3"/>
                    </a:cubicBezTo>
                    <a:cubicBezTo>
                      <a:pt x="15" y="3"/>
                      <a:pt x="15" y="3"/>
                      <a:pt x="15" y="3"/>
                    </a:cubicBezTo>
                    <a:cubicBezTo>
                      <a:pt x="14" y="3"/>
                      <a:pt x="14" y="3"/>
                      <a:pt x="14" y="3"/>
                    </a:cubicBezTo>
                    <a:cubicBezTo>
                      <a:pt x="14" y="3"/>
                      <a:pt x="14" y="3"/>
                      <a:pt x="14" y="3"/>
                    </a:cubicBezTo>
                    <a:cubicBezTo>
                      <a:pt x="14" y="3"/>
                      <a:pt x="14" y="3"/>
                      <a:pt x="14" y="3"/>
                    </a:cubicBezTo>
                    <a:cubicBezTo>
                      <a:pt x="14" y="3"/>
                      <a:pt x="14" y="3"/>
                      <a:pt x="14" y="3"/>
                    </a:cubicBezTo>
                    <a:cubicBezTo>
                      <a:pt x="13" y="4"/>
                      <a:pt x="13" y="4"/>
                      <a:pt x="13" y="4"/>
                    </a:cubicBezTo>
                    <a:cubicBezTo>
                      <a:pt x="13" y="3"/>
                      <a:pt x="13" y="3"/>
                      <a:pt x="13" y="3"/>
                    </a:cubicBezTo>
                    <a:cubicBezTo>
                      <a:pt x="13" y="3"/>
                      <a:pt x="13" y="3"/>
                      <a:pt x="13" y="3"/>
                    </a:cubicBezTo>
                    <a:cubicBezTo>
                      <a:pt x="13" y="3"/>
                      <a:pt x="13" y="3"/>
                      <a:pt x="13" y="3"/>
                    </a:cubicBezTo>
                    <a:cubicBezTo>
                      <a:pt x="13" y="3"/>
                      <a:pt x="13" y="3"/>
                      <a:pt x="13" y="3"/>
                    </a:cubicBezTo>
                    <a:cubicBezTo>
                      <a:pt x="13" y="3"/>
                      <a:pt x="13" y="3"/>
                      <a:pt x="13" y="3"/>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2" y="1"/>
                      <a:pt x="12" y="1"/>
                      <a:pt x="12" y="1"/>
                    </a:cubicBezTo>
                    <a:cubicBezTo>
                      <a:pt x="12" y="1"/>
                      <a:pt x="12" y="1"/>
                      <a:pt x="12" y="1"/>
                    </a:cubicBezTo>
                    <a:cubicBezTo>
                      <a:pt x="11" y="2"/>
                      <a:pt x="11" y="2"/>
                      <a:pt x="11" y="2"/>
                    </a:cubicBezTo>
                    <a:cubicBezTo>
                      <a:pt x="11" y="2"/>
                      <a:pt x="11" y="2"/>
                      <a:pt x="11" y="2"/>
                    </a:cubicBezTo>
                    <a:cubicBezTo>
                      <a:pt x="11" y="3"/>
                      <a:pt x="11" y="3"/>
                      <a:pt x="11" y="3"/>
                    </a:cubicBezTo>
                    <a:cubicBezTo>
                      <a:pt x="12" y="3"/>
                      <a:pt x="12" y="3"/>
                      <a:pt x="12" y="3"/>
                    </a:cubicBezTo>
                    <a:cubicBezTo>
                      <a:pt x="12" y="4"/>
                      <a:pt x="12" y="4"/>
                      <a:pt x="12" y="4"/>
                    </a:cubicBezTo>
                    <a:cubicBezTo>
                      <a:pt x="12" y="4"/>
                      <a:pt x="12" y="4"/>
                      <a:pt x="12" y="4"/>
                    </a:cubicBezTo>
                    <a:cubicBezTo>
                      <a:pt x="11" y="3"/>
                      <a:pt x="11" y="3"/>
                      <a:pt x="11" y="3"/>
                    </a:cubicBezTo>
                    <a:cubicBezTo>
                      <a:pt x="11" y="3"/>
                      <a:pt x="11" y="3"/>
                      <a:pt x="11" y="3"/>
                    </a:cubicBezTo>
                    <a:cubicBezTo>
                      <a:pt x="11" y="3"/>
                      <a:pt x="11" y="3"/>
                      <a:pt x="11" y="3"/>
                    </a:cubicBezTo>
                    <a:cubicBezTo>
                      <a:pt x="11" y="3"/>
                      <a:pt x="11" y="3"/>
                      <a:pt x="11" y="3"/>
                    </a:cubicBezTo>
                    <a:cubicBezTo>
                      <a:pt x="11" y="4"/>
                      <a:pt x="11" y="4"/>
                      <a:pt x="11" y="4"/>
                    </a:cubicBezTo>
                    <a:cubicBezTo>
                      <a:pt x="11" y="4"/>
                      <a:pt x="11" y="4"/>
                      <a:pt x="11" y="4"/>
                    </a:cubicBezTo>
                    <a:cubicBezTo>
                      <a:pt x="11" y="4"/>
                      <a:pt x="11" y="4"/>
                      <a:pt x="11" y="4"/>
                    </a:cubicBezTo>
                    <a:cubicBezTo>
                      <a:pt x="11" y="5"/>
                      <a:pt x="11" y="5"/>
                      <a:pt x="11" y="5"/>
                    </a:cubicBezTo>
                    <a:cubicBezTo>
                      <a:pt x="11" y="5"/>
                      <a:pt x="11" y="5"/>
                      <a:pt x="11" y="5"/>
                    </a:cubicBezTo>
                    <a:cubicBezTo>
                      <a:pt x="11" y="4"/>
                      <a:pt x="11" y="4"/>
                      <a:pt x="11" y="4"/>
                    </a:cubicBezTo>
                    <a:cubicBezTo>
                      <a:pt x="11" y="4"/>
                      <a:pt x="11" y="4"/>
                      <a:pt x="11" y="4"/>
                    </a:cubicBezTo>
                    <a:cubicBezTo>
                      <a:pt x="10" y="4"/>
                      <a:pt x="10" y="4"/>
                      <a:pt x="10" y="4"/>
                    </a:cubicBezTo>
                    <a:cubicBezTo>
                      <a:pt x="10" y="4"/>
                      <a:pt x="10" y="4"/>
                      <a:pt x="10" y="4"/>
                    </a:cubicBezTo>
                    <a:cubicBezTo>
                      <a:pt x="10" y="4"/>
                      <a:pt x="10" y="4"/>
                      <a:pt x="10" y="4"/>
                    </a:cubicBezTo>
                    <a:cubicBezTo>
                      <a:pt x="10" y="4"/>
                      <a:pt x="10" y="4"/>
                      <a:pt x="10" y="4"/>
                    </a:cubicBezTo>
                    <a:cubicBezTo>
                      <a:pt x="10" y="4"/>
                      <a:pt x="10" y="4"/>
                      <a:pt x="10" y="4"/>
                    </a:cubicBezTo>
                    <a:cubicBezTo>
                      <a:pt x="10" y="5"/>
                      <a:pt x="10" y="5"/>
                      <a:pt x="10" y="5"/>
                    </a:cubicBezTo>
                    <a:cubicBezTo>
                      <a:pt x="10" y="5"/>
                      <a:pt x="10" y="5"/>
                      <a:pt x="10" y="5"/>
                    </a:cubicBezTo>
                    <a:cubicBezTo>
                      <a:pt x="10" y="5"/>
                      <a:pt x="10" y="5"/>
                      <a:pt x="10" y="5"/>
                    </a:cubicBezTo>
                    <a:cubicBezTo>
                      <a:pt x="11" y="5"/>
                      <a:pt x="11" y="5"/>
                      <a:pt x="11" y="5"/>
                    </a:cubicBezTo>
                    <a:cubicBezTo>
                      <a:pt x="11" y="5"/>
                      <a:pt x="11" y="5"/>
                      <a:pt x="11" y="5"/>
                    </a:cubicBezTo>
                    <a:cubicBezTo>
                      <a:pt x="10" y="5"/>
                      <a:pt x="10" y="5"/>
                      <a:pt x="10" y="5"/>
                    </a:cubicBezTo>
                    <a:cubicBezTo>
                      <a:pt x="10" y="6"/>
                      <a:pt x="10" y="6"/>
                      <a:pt x="10" y="6"/>
                    </a:cubicBezTo>
                    <a:cubicBezTo>
                      <a:pt x="10" y="6"/>
                      <a:pt x="10" y="6"/>
                      <a:pt x="10" y="6"/>
                    </a:cubicBezTo>
                    <a:cubicBezTo>
                      <a:pt x="11" y="7"/>
                      <a:pt x="11" y="7"/>
                      <a:pt x="11" y="7"/>
                    </a:cubicBezTo>
                    <a:cubicBezTo>
                      <a:pt x="11" y="7"/>
                      <a:pt x="11" y="7"/>
                      <a:pt x="11" y="7"/>
                    </a:cubicBezTo>
                    <a:cubicBezTo>
                      <a:pt x="12" y="7"/>
                      <a:pt x="12" y="7"/>
                      <a:pt x="12" y="7"/>
                    </a:cubicBezTo>
                    <a:cubicBezTo>
                      <a:pt x="12" y="7"/>
                      <a:pt x="12" y="7"/>
                      <a:pt x="12" y="7"/>
                    </a:cubicBezTo>
                    <a:cubicBezTo>
                      <a:pt x="12" y="7"/>
                      <a:pt x="12" y="7"/>
                      <a:pt x="12" y="7"/>
                    </a:cubicBezTo>
                    <a:close/>
                    <a:moveTo>
                      <a:pt x="24" y="11"/>
                    </a:moveTo>
                    <a:cubicBezTo>
                      <a:pt x="24" y="11"/>
                      <a:pt x="24" y="11"/>
                      <a:pt x="24" y="11"/>
                    </a:cubicBezTo>
                    <a:cubicBezTo>
                      <a:pt x="25" y="11"/>
                      <a:pt x="25" y="11"/>
                      <a:pt x="25" y="11"/>
                    </a:cubicBezTo>
                    <a:cubicBezTo>
                      <a:pt x="25" y="11"/>
                      <a:pt x="25" y="11"/>
                      <a:pt x="25" y="11"/>
                    </a:cubicBezTo>
                    <a:cubicBezTo>
                      <a:pt x="25" y="10"/>
                      <a:pt x="25" y="10"/>
                      <a:pt x="25" y="10"/>
                    </a:cubicBezTo>
                    <a:cubicBezTo>
                      <a:pt x="25" y="11"/>
                      <a:pt x="25" y="11"/>
                      <a:pt x="25" y="11"/>
                    </a:cubicBezTo>
                    <a:cubicBezTo>
                      <a:pt x="26" y="11"/>
                      <a:pt x="26" y="11"/>
                      <a:pt x="26" y="11"/>
                    </a:cubicBezTo>
                    <a:cubicBezTo>
                      <a:pt x="26" y="11"/>
                      <a:pt x="26" y="11"/>
                      <a:pt x="26" y="11"/>
                    </a:cubicBezTo>
                    <a:cubicBezTo>
                      <a:pt x="26" y="11"/>
                      <a:pt x="26" y="11"/>
                      <a:pt x="26" y="11"/>
                    </a:cubicBezTo>
                    <a:cubicBezTo>
                      <a:pt x="26" y="11"/>
                      <a:pt x="26" y="11"/>
                      <a:pt x="26" y="11"/>
                    </a:cubicBezTo>
                    <a:cubicBezTo>
                      <a:pt x="25" y="11"/>
                      <a:pt x="25" y="11"/>
                      <a:pt x="25" y="11"/>
                    </a:cubicBezTo>
                    <a:cubicBezTo>
                      <a:pt x="25" y="11"/>
                      <a:pt x="25" y="11"/>
                      <a:pt x="25" y="11"/>
                    </a:cubicBezTo>
                    <a:cubicBezTo>
                      <a:pt x="25" y="11"/>
                      <a:pt x="25" y="11"/>
                      <a:pt x="25" y="11"/>
                    </a:cubicBezTo>
                    <a:cubicBezTo>
                      <a:pt x="25" y="11"/>
                      <a:pt x="25" y="11"/>
                      <a:pt x="25" y="11"/>
                    </a:cubicBezTo>
                    <a:cubicBezTo>
                      <a:pt x="24" y="12"/>
                      <a:pt x="24" y="12"/>
                      <a:pt x="24" y="12"/>
                    </a:cubicBezTo>
                    <a:cubicBezTo>
                      <a:pt x="24" y="11"/>
                      <a:pt x="24" y="11"/>
                      <a:pt x="24" y="11"/>
                    </a:cubicBezTo>
                    <a:close/>
                    <a:moveTo>
                      <a:pt x="22" y="13"/>
                    </a:moveTo>
                    <a:cubicBezTo>
                      <a:pt x="22" y="13"/>
                      <a:pt x="22" y="13"/>
                      <a:pt x="22" y="13"/>
                    </a:cubicBezTo>
                    <a:cubicBezTo>
                      <a:pt x="22" y="12"/>
                      <a:pt x="22" y="12"/>
                      <a:pt x="22" y="12"/>
                    </a:cubicBezTo>
                    <a:cubicBezTo>
                      <a:pt x="22" y="12"/>
                      <a:pt x="22" y="12"/>
                      <a:pt x="22" y="12"/>
                    </a:cubicBezTo>
                    <a:cubicBezTo>
                      <a:pt x="22" y="12"/>
                      <a:pt x="22" y="12"/>
                      <a:pt x="22" y="12"/>
                    </a:cubicBezTo>
                    <a:cubicBezTo>
                      <a:pt x="22" y="12"/>
                      <a:pt x="22" y="12"/>
                      <a:pt x="22" y="12"/>
                    </a:cubicBezTo>
                    <a:cubicBezTo>
                      <a:pt x="23" y="12"/>
                      <a:pt x="23" y="12"/>
                      <a:pt x="23" y="12"/>
                    </a:cubicBezTo>
                    <a:cubicBezTo>
                      <a:pt x="23" y="12"/>
                      <a:pt x="23" y="12"/>
                      <a:pt x="23" y="12"/>
                    </a:cubicBezTo>
                    <a:cubicBezTo>
                      <a:pt x="23" y="12"/>
                      <a:pt x="23" y="12"/>
                      <a:pt x="23" y="12"/>
                    </a:cubicBezTo>
                    <a:cubicBezTo>
                      <a:pt x="23" y="13"/>
                      <a:pt x="23" y="13"/>
                      <a:pt x="23" y="13"/>
                    </a:cubicBezTo>
                    <a:cubicBezTo>
                      <a:pt x="23" y="13"/>
                      <a:pt x="23" y="13"/>
                      <a:pt x="23" y="13"/>
                    </a:cubicBezTo>
                    <a:cubicBezTo>
                      <a:pt x="22" y="13"/>
                      <a:pt x="22" y="13"/>
                      <a:pt x="22" y="13"/>
                    </a:cubicBezTo>
                    <a:close/>
                    <a:moveTo>
                      <a:pt x="15" y="16"/>
                    </a:moveTo>
                    <a:cubicBezTo>
                      <a:pt x="15" y="16"/>
                      <a:pt x="15" y="16"/>
                      <a:pt x="15" y="16"/>
                    </a:cubicBezTo>
                    <a:cubicBezTo>
                      <a:pt x="16" y="16"/>
                      <a:pt x="16" y="16"/>
                      <a:pt x="16" y="16"/>
                    </a:cubicBezTo>
                    <a:cubicBezTo>
                      <a:pt x="16" y="15"/>
                      <a:pt x="16" y="15"/>
                      <a:pt x="16" y="15"/>
                    </a:cubicBezTo>
                    <a:cubicBezTo>
                      <a:pt x="17" y="15"/>
                      <a:pt x="17" y="15"/>
                      <a:pt x="17" y="15"/>
                    </a:cubicBezTo>
                    <a:cubicBezTo>
                      <a:pt x="17" y="15"/>
                      <a:pt x="17" y="15"/>
                      <a:pt x="17" y="15"/>
                    </a:cubicBezTo>
                    <a:cubicBezTo>
                      <a:pt x="18" y="15"/>
                      <a:pt x="18" y="15"/>
                      <a:pt x="18" y="15"/>
                    </a:cubicBezTo>
                    <a:cubicBezTo>
                      <a:pt x="18" y="15"/>
                      <a:pt x="18" y="15"/>
                      <a:pt x="18" y="15"/>
                    </a:cubicBezTo>
                    <a:cubicBezTo>
                      <a:pt x="18" y="16"/>
                      <a:pt x="18" y="16"/>
                      <a:pt x="18" y="16"/>
                    </a:cubicBezTo>
                    <a:cubicBezTo>
                      <a:pt x="18" y="16"/>
                      <a:pt x="18" y="16"/>
                      <a:pt x="18" y="16"/>
                    </a:cubicBezTo>
                    <a:cubicBezTo>
                      <a:pt x="18" y="16"/>
                      <a:pt x="18" y="16"/>
                      <a:pt x="18" y="16"/>
                    </a:cubicBezTo>
                    <a:cubicBezTo>
                      <a:pt x="18" y="16"/>
                      <a:pt x="18" y="16"/>
                      <a:pt x="18" y="16"/>
                    </a:cubicBezTo>
                    <a:cubicBezTo>
                      <a:pt x="18" y="17"/>
                      <a:pt x="18" y="17"/>
                      <a:pt x="18" y="17"/>
                    </a:cubicBezTo>
                    <a:cubicBezTo>
                      <a:pt x="19" y="17"/>
                      <a:pt x="19" y="17"/>
                      <a:pt x="19" y="17"/>
                    </a:cubicBezTo>
                    <a:cubicBezTo>
                      <a:pt x="19" y="17"/>
                      <a:pt x="19" y="17"/>
                      <a:pt x="19" y="17"/>
                    </a:cubicBezTo>
                    <a:cubicBezTo>
                      <a:pt x="19" y="17"/>
                      <a:pt x="19" y="17"/>
                      <a:pt x="19" y="17"/>
                    </a:cubicBezTo>
                    <a:cubicBezTo>
                      <a:pt x="20" y="17"/>
                      <a:pt x="20" y="17"/>
                      <a:pt x="20" y="17"/>
                    </a:cubicBezTo>
                    <a:cubicBezTo>
                      <a:pt x="20" y="17"/>
                      <a:pt x="20" y="17"/>
                      <a:pt x="20" y="17"/>
                    </a:cubicBezTo>
                    <a:cubicBezTo>
                      <a:pt x="20" y="17"/>
                      <a:pt x="20" y="17"/>
                      <a:pt x="20" y="17"/>
                    </a:cubicBezTo>
                    <a:cubicBezTo>
                      <a:pt x="21" y="17"/>
                      <a:pt x="21" y="17"/>
                      <a:pt x="21" y="17"/>
                    </a:cubicBezTo>
                    <a:cubicBezTo>
                      <a:pt x="21" y="18"/>
                      <a:pt x="21" y="18"/>
                      <a:pt x="21" y="18"/>
                    </a:cubicBezTo>
                    <a:cubicBezTo>
                      <a:pt x="20" y="18"/>
                      <a:pt x="20" y="18"/>
                      <a:pt x="20" y="18"/>
                    </a:cubicBezTo>
                    <a:cubicBezTo>
                      <a:pt x="20" y="18"/>
                      <a:pt x="20" y="18"/>
                      <a:pt x="20" y="18"/>
                    </a:cubicBezTo>
                    <a:cubicBezTo>
                      <a:pt x="20" y="19"/>
                      <a:pt x="20" y="19"/>
                      <a:pt x="20" y="19"/>
                    </a:cubicBezTo>
                    <a:cubicBezTo>
                      <a:pt x="19" y="20"/>
                      <a:pt x="19" y="20"/>
                      <a:pt x="19" y="20"/>
                    </a:cubicBezTo>
                    <a:cubicBezTo>
                      <a:pt x="19" y="20"/>
                      <a:pt x="19" y="20"/>
                      <a:pt x="19" y="20"/>
                    </a:cubicBezTo>
                    <a:cubicBezTo>
                      <a:pt x="19" y="20"/>
                      <a:pt x="19" y="20"/>
                      <a:pt x="19" y="20"/>
                    </a:cubicBezTo>
                    <a:cubicBezTo>
                      <a:pt x="18" y="20"/>
                      <a:pt x="18" y="20"/>
                      <a:pt x="18" y="20"/>
                    </a:cubicBezTo>
                    <a:cubicBezTo>
                      <a:pt x="18" y="21"/>
                      <a:pt x="18" y="21"/>
                      <a:pt x="18" y="21"/>
                    </a:cubicBezTo>
                    <a:cubicBezTo>
                      <a:pt x="18" y="21"/>
                      <a:pt x="18" y="21"/>
                      <a:pt x="18" y="21"/>
                    </a:cubicBezTo>
                    <a:cubicBezTo>
                      <a:pt x="18" y="21"/>
                      <a:pt x="18" y="21"/>
                      <a:pt x="18" y="21"/>
                    </a:cubicBezTo>
                    <a:cubicBezTo>
                      <a:pt x="18" y="20"/>
                      <a:pt x="18" y="20"/>
                      <a:pt x="18" y="20"/>
                    </a:cubicBezTo>
                    <a:cubicBezTo>
                      <a:pt x="18" y="20"/>
                      <a:pt x="18" y="20"/>
                      <a:pt x="18" y="20"/>
                    </a:cubicBezTo>
                    <a:cubicBezTo>
                      <a:pt x="18" y="20"/>
                      <a:pt x="18" y="20"/>
                      <a:pt x="18" y="20"/>
                    </a:cubicBezTo>
                    <a:cubicBezTo>
                      <a:pt x="18" y="19"/>
                      <a:pt x="18" y="19"/>
                      <a:pt x="18" y="19"/>
                    </a:cubicBezTo>
                    <a:cubicBezTo>
                      <a:pt x="18" y="19"/>
                      <a:pt x="18" y="19"/>
                      <a:pt x="18" y="19"/>
                    </a:cubicBezTo>
                    <a:cubicBezTo>
                      <a:pt x="18" y="19"/>
                      <a:pt x="18" y="19"/>
                      <a:pt x="18" y="19"/>
                    </a:cubicBezTo>
                    <a:cubicBezTo>
                      <a:pt x="18" y="19"/>
                      <a:pt x="18" y="19"/>
                      <a:pt x="18" y="19"/>
                    </a:cubicBezTo>
                    <a:cubicBezTo>
                      <a:pt x="17" y="19"/>
                      <a:pt x="17" y="19"/>
                      <a:pt x="17" y="19"/>
                    </a:cubicBezTo>
                    <a:cubicBezTo>
                      <a:pt x="17" y="19"/>
                      <a:pt x="17" y="19"/>
                      <a:pt x="17" y="19"/>
                    </a:cubicBezTo>
                    <a:cubicBezTo>
                      <a:pt x="17" y="20"/>
                      <a:pt x="17" y="20"/>
                      <a:pt x="17" y="20"/>
                    </a:cubicBezTo>
                    <a:cubicBezTo>
                      <a:pt x="17" y="20"/>
                      <a:pt x="17" y="20"/>
                      <a:pt x="17" y="20"/>
                    </a:cubicBezTo>
                    <a:cubicBezTo>
                      <a:pt x="16" y="20"/>
                      <a:pt x="16" y="20"/>
                      <a:pt x="16" y="20"/>
                    </a:cubicBezTo>
                    <a:cubicBezTo>
                      <a:pt x="16" y="20"/>
                      <a:pt x="16" y="20"/>
                      <a:pt x="16" y="20"/>
                    </a:cubicBezTo>
                    <a:cubicBezTo>
                      <a:pt x="15" y="20"/>
                      <a:pt x="15" y="20"/>
                      <a:pt x="15" y="20"/>
                    </a:cubicBezTo>
                    <a:cubicBezTo>
                      <a:pt x="15" y="20"/>
                      <a:pt x="15" y="20"/>
                      <a:pt x="15" y="20"/>
                    </a:cubicBezTo>
                    <a:cubicBezTo>
                      <a:pt x="15" y="20"/>
                      <a:pt x="15" y="20"/>
                      <a:pt x="15" y="20"/>
                    </a:cubicBezTo>
                    <a:cubicBezTo>
                      <a:pt x="15" y="20"/>
                      <a:pt x="15" y="20"/>
                      <a:pt x="15" y="20"/>
                    </a:cubicBezTo>
                    <a:cubicBezTo>
                      <a:pt x="15" y="19"/>
                      <a:pt x="15" y="19"/>
                      <a:pt x="15" y="19"/>
                    </a:cubicBezTo>
                    <a:cubicBezTo>
                      <a:pt x="16" y="19"/>
                      <a:pt x="16" y="19"/>
                      <a:pt x="16" y="19"/>
                    </a:cubicBezTo>
                    <a:cubicBezTo>
                      <a:pt x="16" y="18"/>
                      <a:pt x="16" y="18"/>
                      <a:pt x="16" y="18"/>
                    </a:cubicBezTo>
                    <a:cubicBezTo>
                      <a:pt x="16" y="18"/>
                      <a:pt x="16" y="18"/>
                      <a:pt x="16" y="18"/>
                    </a:cubicBezTo>
                    <a:cubicBezTo>
                      <a:pt x="16" y="17"/>
                      <a:pt x="16" y="17"/>
                      <a:pt x="16" y="17"/>
                    </a:cubicBezTo>
                    <a:cubicBezTo>
                      <a:pt x="16" y="17"/>
                      <a:pt x="16" y="17"/>
                      <a:pt x="16" y="17"/>
                    </a:cubicBezTo>
                    <a:cubicBezTo>
                      <a:pt x="16" y="17"/>
                      <a:pt x="16" y="17"/>
                      <a:pt x="16" y="17"/>
                    </a:cubicBezTo>
                    <a:cubicBezTo>
                      <a:pt x="16" y="17"/>
                      <a:pt x="16" y="17"/>
                      <a:pt x="16" y="17"/>
                    </a:cubicBezTo>
                    <a:cubicBezTo>
                      <a:pt x="15" y="17"/>
                      <a:pt x="15" y="17"/>
                      <a:pt x="15" y="17"/>
                    </a:cubicBezTo>
                    <a:cubicBezTo>
                      <a:pt x="15" y="16"/>
                      <a:pt x="15" y="16"/>
                      <a:pt x="15" y="16"/>
                    </a:cubicBezTo>
                    <a:close/>
                    <a:moveTo>
                      <a:pt x="13" y="10"/>
                    </a:moveTo>
                    <a:cubicBezTo>
                      <a:pt x="13" y="11"/>
                      <a:pt x="13" y="11"/>
                      <a:pt x="13" y="11"/>
                    </a:cubicBezTo>
                    <a:cubicBezTo>
                      <a:pt x="13" y="11"/>
                      <a:pt x="13" y="11"/>
                      <a:pt x="13" y="11"/>
                    </a:cubicBezTo>
                    <a:cubicBezTo>
                      <a:pt x="14" y="11"/>
                      <a:pt x="14" y="11"/>
                      <a:pt x="14" y="11"/>
                    </a:cubicBezTo>
                    <a:cubicBezTo>
                      <a:pt x="14" y="11"/>
                      <a:pt x="14" y="11"/>
                      <a:pt x="14" y="11"/>
                    </a:cubicBezTo>
                    <a:cubicBezTo>
                      <a:pt x="14" y="11"/>
                      <a:pt x="14" y="11"/>
                      <a:pt x="14" y="11"/>
                    </a:cubicBezTo>
                    <a:cubicBezTo>
                      <a:pt x="14" y="10"/>
                      <a:pt x="14" y="10"/>
                      <a:pt x="14" y="10"/>
                    </a:cubicBezTo>
                    <a:cubicBezTo>
                      <a:pt x="13" y="10"/>
                      <a:pt x="13" y="10"/>
                      <a:pt x="13" y="10"/>
                    </a:cubicBezTo>
                    <a:cubicBezTo>
                      <a:pt x="13" y="10"/>
                      <a:pt x="13" y="10"/>
                      <a:pt x="13" y="10"/>
                    </a:cubicBezTo>
                    <a:cubicBezTo>
                      <a:pt x="13" y="10"/>
                      <a:pt x="13" y="10"/>
                      <a:pt x="13" y="10"/>
                    </a:cubicBezTo>
                    <a:close/>
                    <a:moveTo>
                      <a:pt x="14" y="14"/>
                    </a:moveTo>
                    <a:cubicBezTo>
                      <a:pt x="14" y="14"/>
                      <a:pt x="14" y="14"/>
                      <a:pt x="14" y="14"/>
                    </a:cubicBezTo>
                    <a:cubicBezTo>
                      <a:pt x="15" y="14"/>
                      <a:pt x="15" y="14"/>
                      <a:pt x="15" y="14"/>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6" y="15"/>
                      <a:pt x="16" y="15"/>
                      <a:pt x="16" y="15"/>
                    </a:cubicBezTo>
                    <a:cubicBezTo>
                      <a:pt x="16" y="15"/>
                      <a:pt x="16" y="15"/>
                      <a:pt x="16" y="15"/>
                    </a:cubicBezTo>
                    <a:cubicBezTo>
                      <a:pt x="16" y="15"/>
                      <a:pt x="16" y="15"/>
                      <a:pt x="16" y="15"/>
                    </a:cubicBezTo>
                    <a:cubicBezTo>
                      <a:pt x="17" y="15"/>
                      <a:pt x="17" y="15"/>
                      <a:pt x="17" y="15"/>
                    </a:cubicBezTo>
                    <a:cubicBezTo>
                      <a:pt x="17" y="15"/>
                      <a:pt x="17" y="15"/>
                      <a:pt x="17" y="15"/>
                    </a:cubicBezTo>
                    <a:cubicBezTo>
                      <a:pt x="17" y="14"/>
                      <a:pt x="17" y="14"/>
                      <a:pt x="17" y="14"/>
                    </a:cubicBezTo>
                    <a:cubicBezTo>
                      <a:pt x="17" y="14"/>
                      <a:pt x="17" y="14"/>
                      <a:pt x="17" y="14"/>
                    </a:cubicBezTo>
                    <a:cubicBezTo>
                      <a:pt x="17" y="13"/>
                      <a:pt x="17" y="13"/>
                      <a:pt x="17" y="13"/>
                    </a:cubicBezTo>
                    <a:cubicBezTo>
                      <a:pt x="17" y="13"/>
                      <a:pt x="17" y="13"/>
                      <a:pt x="17" y="13"/>
                    </a:cubicBezTo>
                    <a:cubicBezTo>
                      <a:pt x="17" y="13"/>
                      <a:pt x="17" y="13"/>
                      <a:pt x="17" y="13"/>
                    </a:cubicBezTo>
                    <a:cubicBezTo>
                      <a:pt x="16" y="13"/>
                      <a:pt x="16" y="13"/>
                      <a:pt x="16" y="13"/>
                    </a:cubicBezTo>
                    <a:cubicBezTo>
                      <a:pt x="16" y="13"/>
                      <a:pt x="16" y="13"/>
                      <a:pt x="16" y="13"/>
                    </a:cubicBezTo>
                    <a:cubicBezTo>
                      <a:pt x="16" y="13"/>
                      <a:pt x="16" y="13"/>
                      <a:pt x="16" y="13"/>
                    </a:cubicBezTo>
                    <a:cubicBezTo>
                      <a:pt x="15" y="13"/>
                      <a:pt x="15" y="13"/>
                      <a:pt x="15" y="13"/>
                    </a:cubicBezTo>
                    <a:cubicBezTo>
                      <a:pt x="15" y="13"/>
                      <a:pt x="15" y="13"/>
                      <a:pt x="15" y="13"/>
                    </a:cubicBezTo>
                    <a:cubicBezTo>
                      <a:pt x="15" y="13"/>
                      <a:pt x="15" y="13"/>
                      <a:pt x="15" y="13"/>
                    </a:cubicBezTo>
                    <a:cubicBezTo>
                      <a:pt x="15" y="13"/>
                      <a:pt x="15" y="13"/>
                      <a:pt x="15" y="13"/>
                    </a:cubicBezTo>
                    <a:cubicBezTo>
                      <a:pt x="15" y="13"/>
                      <a:pt x="15" y="13"/>
                      <a:pt x="15" y="13"/>
                    </a:cubicBezTo>
                    <a:cubicBezTo>
                      <a:pt x="15" y="14"/>
                      <a:pt x="15" y="14"/>
                      <a:pt x="15" y="14"/>
                    </a:cubicBezTo>
                    <a:cubicBezTo>
                      <a:pt x="14" y="13"/>
                      <a:pt x="14" y="13"/>
                      <a:pt x="14" y="13"/>
                    </a:cubicBezTo>
                    <a:cubicBezTo>
                      <a:pt x="14" y="14"/>
                      <a:pt x="14" y="14"/>
                      <a:pt x="14" y="14"/>
                    </a:cubicBezTo>
                    <a:cubicBezTo>
                      <a:pt x="14" y="14"/>
                      <a:pt x="14" y="14"/>
                      <a:pt x="14" y="14"/>
                    </a:cubicBezTo>
                    <a:close/>
                    <a:moveTo>
                      <a:pt x="2" y="16"/>
                    </a:moveTo>
                    <a:cubicBezTo>
                      <a:pt x="2" y="15"/>
                      <a:pt x="2" y="15"/>
                      <a:pt x="2" y="15"/>
                    </a:cubicBezTo>
                    <a:cubicBezTo>
                      <a:pt x="2" y="15"/>
                      <a:pt x="2" y="15"/>
                      <a:pt x="2" y="15"/>
                    </a:cubicBezTo>
                    <a:cubicBezTo>
                      <a:pt x="2" y="15"/>
                      <a:pt x="2" y="15"/>
                      <a:pt x="2" y="15"/>
                    </a:cubicBezTo>
                    <a:cubicBezTo>
                      <a:pt x="1" y="15"/>
                      <a:pt x="1" y="15"/>
                      <a:pt x="1" y="15"/>
                    </a:cubicBezTo>
                    <a:cubicBezTo>
                      <a:pt x="1" y="15"/>
                      <a:pt x="1" y="15"/>
                      <a:pt x="1" y="15"/>
                    </a:cubicBezTo>
                    <a:cubicBezTo>
                      <a:pt x="1" y="14"/>
                      <a:pt x="1" y="14"/>
                      <a:pt x="1" y="14"/>
                    </a:cubicBezTo>
                    <a:cubicBezTo>
                      <a:pt x="1" y="14"/>
                      <a:pt x="1" y="14"/>
                      <a:pt x="1" y="14"/>
                    </a:cubicBezTo>
                    <a:cubicBezTo>
                      <a:pt x="1" y="13"/>
                      <a:pt x="1" y="13"/>
                      <a:pt x="1" y="13"/>
                    </a:cubicBezTo>
                    <a:cubicBezTo>
                      <a:pt x="0" y="13"/>
                      <a:pt x="0" y="13"/>
                      <a:pt x="0" y="13"/>
                    </a:cubicBezTo>
                    <a:cubicBezTo>
                      <a:pt x="0" y="12"/>
                      <a:pt x="0" y="12"/>
                      <a:pt x="0" y="12"/>
                    </a:cubicBezTo>
                    <a:cubicBezTo>
                      <a:pt x="1" y="12"/>
                      <a:pt x="1" y="12"/>
                      <a:pt x="1" y="12"/>
                    </a:cubicBezTo>
                    <a:cubicBezTo>
                      <a:pt x="1" y="12"/>
                      <a:pt x="1" y="12"/>
                      <a:pt x="1" y="12"/>
                    </a:cubicBezTo>
                    <a:cubicBezTo>
                      <a:pt x="1" y="13"/>
                      <a:pt x="1" y="13"/>
                      <a:pt x="1" y="13"/>
                    </a:cubicBezTo>
                    <a:cubicBezTo>
                      <a:pt x="1" y="13"/>
                      <a:pt x="1" y="13"/>
                      <a:pt x="1" y="13"/>
                    </a:cubicBezTo>
                    <a:cubicBezTo>
                      <a:pt x="1" y="13"/>
                      <a:pt x="1" y="13"/>
                      <a:pt x="1" y="13"/>
                    </a:cubicBezTo>
                    <a:cubicBezTo>
                      <a:pt x="1" y="14"/>
                      <a:pt x="1" y="14"/>
                      <a:pt x="1" y="14"/>
                    </a:cubicBezTo>
                    <a:cubicBezTo>
                      <a:pt x="2" y="14"/>
                      <a:pt x="2" y="14"/>
                      <a:pt x="2" y="14"/>
                    </a:cubicBezTo>
                    <a:cubicBezTo>
                      <a:pt x="2" y="14"/>
                      <a:pt x="2" y="14"/>
                      <a:pt x="2" y="14"/>
                    </a:cubicBezTo>
                    <a:cubicBezTo>
                      <a:pt x="2" y="14"/>
                      <a:pt x="2" y="14"/>
                      <a:pt x="2" y="14"/>
                    </a:cubicBezTo>
                    <a:cubicBezTo>
                      <a:pt x="2" y="14"/>
                      <a:pt x="2" y="14"/>
                      <a:pt x="2" y="14"/>
                    </a:cubicBezTo>
                    <a:cubicBezTo>
                      <a:pt x="2" y="15"/>
                      <a:pt x="2" y="15"/>
                      <a:pt x="2" y="15"/>
                    </a:cubicBezTo>
                    <a:cubicBezTo>
                      <a:pt x="3" y="15"/>
                      <a:pt x="3" y="15"/>
                      <a:pt x="3" y="15"/>
                    </a:cubicBezTo>
                    <a:cubicBezTo>
                      <a:pt x="3" y="16"/>
                      <a:pt x="3" y="16"/>
                      <a:pt x="3" y="16"/>
                    </a:cubicBezTo>
                    <a:cubicBezTo>
                      <a:pt x="3" y="16"/>
                      <a:pt x="3" y="16"/>
                      <a:pt x="3" y="16"/>
                    </a:cubicBezTo>
                    <a:cubicBezTo>
                      <a:pt x="2" y="16"/>
                      <a:pt x="2" y="16"/>
                      <a:pt x="2" y="16"/>
                    </a:cubicBezTo>
                    <a:cubicBezTo>
                      <a:pt x="2" y="16"/>
                      <a:pt x="2" y="16"/>
                      <a:pt x="2" y="16"/>
                    </a:cubicBezTo>
                    <a:close/>
                    <a:moveTo>
                      <a:pt x="10" y="25"/>
                    </a:moveTo>
                    <a:cubicBezTo>
                      <a:pt x="10" y="25"/>
                      <a:pt x="10" y="25"/>
                      <a:pt x="10" y="25"/>
                    </a:cubicBezTo>
                    <a:cubicBezTo>
                      <a:pt x="10" y="25"/>
                      <a:pt x="10" y="25"/>
                      <a:pt x="10" y="25"/>
                    </a:cubicBezTo>
                    <a:cubicBezTo>
                      <a:pt x="10" y="25"/>
                      <a:pt x="10" y="25"/>
                      <a:pt x="10" y="25"/>
                    </a:cubicBezTo>
                    <a:cubicBezTo>
                      <a:pt x="9" y="25"/>
                      <a:pt x="9" y="25"/>
                      <a:pt x="9" y="25"/>
                    </a:cubicBezTo>
                    <a:cubicBezTo>
                      <a:pt x="9" y="25"/>
                      <a:pt x="9" y="25"/>
                      <a:pt x="9" y="25"/>
                    </a:cubicBezTo>
                    <a:cubicBezTo>
                      <a:pt x="9" y="25"/>
                      <a:pt x="9" y="25"/>
                      <a:pt x="9" y="25"/>
                    </a:cubicBezTo>
                    <a:cubicBezTo>
                      <a:pt x="9" y="24"/>
                      <a:pt x="9" y="24"/>
                      <a:pt x="9" y="24"/>
                    </a:cubicBezTo>
                    <a:cubicBezTo>
                      <a:pt x="9" y="24"/>
                      <a:pt x="9" y="24"/>
                      <a:pt x="9" y="24"/>
                    </a:cubicBezTo>
                    <a:cubicBezTo>
                      <a:pt x="8" y="24"/>
                      <a:pt x="8" y="24"/>
                      <a:pt x="8" y="24"/>
                    </a:cubicBezTo>
                    <a:cubicBezTo>
                      <a:pt x="8" y="23"/>
                      <a:pt x="8" y="23"/>
                      <a:pt x="8"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2"/>
                      <a:pt x="9" y="22"/>
                      <a:pt x="9" y="22"/>
                    </a:cubicBezTo>
                    <a:cubicBezTo>
                      <a:pt x="8" y="22"/>
                      <a:pt x="8" y="22"/>
                      <a:pt x="8" y="22"/>
                    </a:cubicBezTo>
                    <a:cubicBezTo>
                      <a:pt x="8" y="23"/>
                      <a:pt x="8" y="23"/>
                      <a:pt x="8" y="23"/>
                    </a:cubicBezTo>
                    <a:cubicBezTo>
                      <a:pt x="8" y="23"/>
                      <a:pt x="8" y="23"/>
                      <a:pt x="8" y="23"/>
                    </a:cubicBezTo>
                    <a:cubicBezTo>
                      <a:pt x="7" y="23"/>
                      <a:pt x="7" y="23"/>
                      <a:pt x="7" y="23"/>
                    </a:cubicBezTo>
                    <a:cubicBezTo>
                      <a:pt x="7" y="22"/>
                      <a:pt x="7" y="22"/>
                      <a:pt x="7" y="22"/>
                    </a:cubicBezTo>
                    <a:cubicBezTo>
                      <a:pt x="7" y="22"/>
                      <a:pt x="7" y="22"/>
                      <a:pt x="7" y="22"/>
                    </a:cubicBezTo>
                    <a:cubicBezTo>
                      <a:pt x="7" y="22"/>
                      <a:pt x="7" y="22"/>
                      <a:pt x="7" y="22"/>
                    </a:cubicBezTo>
                    <a:cubicBezTo>
                      <a:pt x="7" y="22"/>
                      <a:pt x="7" y="22"/>
                      <a:pt x="7" y="22"/>
                    </a:cubicBezTo>
                    <a:cubicBezTo>
                      <a:pt x="7" y="22"/>
                      <a:pt x="7" y="22"/>
                      <a:pt x="7"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6" y="20"/>
                      <a:pt x="6" y="20"/>
                      <a:pt x="6" y="20"/>
                    </a:cubicBezTo>
                    <a:cubicBezTo>
                      <a:pt x="6" y="20"/>
                      <a:pt x="6" y="20"/>
                      <a:pt x="6" y="20"/>
                    </a:cubicBezTo>
                    <a:cubicBezTo>
                      <a:pt x="6" y="20"/>
                      <a:pt x="6" y="20"/>
                      <a:pt x="6" y="20"/>
                    </a:cubicBezTo>
                    <a:cubicBezTo>
                      <a:pt x="6" y="20"/>
                      <a:pt x="6" y="20"/>
                      <a:pt x="6" y="20"/>
                    </a:cubicBezTo>
                    <a:cubicBezTo>
                      <a:pt x="6" y="20"/>
                      <a:pt x="6" y="20"/>
                      <a:pt x="6" y="20"/>
                    </a:cubicBezTo>
                    <a:cubicBezTo>
                      <a:pt x="5" y="20"/>
                      <a:pt x="5" y="20"/>
                      <a:pt x="5" y="20"/>
                    </a:cubicBezTo>
                    <a:cubicBezTo>
                      <a:pt x="5" y="19"/>
                      <a:pt x="5" y="19"/>
                      <a:pt x="5" y="19"/>
                    </a:cubicBezTo>
                    <a:cubicBezTo>
                      <a:pt x="6" y="19"/>
                      <a:pt x="6" y="19"/>
                      <a:pt x="6" y="19"/>
                    </a:cubicBezTo>
                    <a:cubicBezTo>
                      <a:pt x="6" y="19"/>
                      <a:pt x="6" y="19"/>
                      <a:pt x="6" y="19"/>
                    </a:cubicBezTo>
                    <a:cubicBezTo>
                      <a:pt x="6" y="19"/>
                      <a:pt x="6" y="19"/>
                      <a:pt x="6" y="19"/>
                    </a:cubicBezTo>
                    <a:cubicBezTo>
                      <a:pt x="7" y="20"/>
                      <a:pt x="7" y="20"/>
                      <a:pt x="7" y="20"/>
                    </a:cubicBezTo>
                    <a:cubicBezTo>
                      <a:pt x="7" y="20"/>
                      <a:pt x="7" y="20"/>
                      <a:pt x="7" y="20"/>
                    </a:cubicBezTo>
                    <a:cubicBezTo>
                      <a:pt x="7" y="19"/>
                      <a:pt x="7" y="19"/>
                      <a:pt x="7" y="19"/>
                    </a:cubicBezTo>
                    <a:cubicBezTo>
                      <a:pt x="7" y="19"/>
                      <a:pt x="7" y="19"/>
                      <a:pt x="7" y="19"/>
                    </a:cubicBezTo>
                    <a:cubicBezTo>
                      <a:pt x="7" y="20"/>
                      <a:pt x="7" y="20"/>
                      <a:pt x="7" y="20"/>
                    </a:cubicBezTo>
                    <a:cubicBezTo>
                      <a:pt x="8" y="20"/>
                      <a:pt x="8" y="20"/>
                      <a:pt x="8" y="20"/>
                    </a:cubicBezTo>
                    <a:cubicBezTo>
                      <a:pt x="8" y="19"/>
                      <a:pt x="8" y="19"/>
                      <a:pt x="8" y="19"/>
                    </a:cubicBezTo>
                    <a:cubicBezTo>
                      <a:pt x="8" y="19"/>
                      <a:pt x="8" y="19"/>
                      <a:pt x="8" y="19"/>
                    </a:cubicBezTo>
                    <a:cubicBezTo>
                      <a:pt x="8" y="19"/>
                      <a:pt x="8" y="19"/>
                      <a:pt x="8" y="19"/>
                    </a:cubicBezTo>
                    <a:cubicBezTo>
                      <a:pt x="8" y="19"/>
                      <a:pt x="8" y="19"/>
                      <a:pt x="8" y="19"/>
                    </a:cubicBezTo>
                    <a:cubicBezTo>
                      <a:pt x="7" y="19"/>
                      <a:pt x="7" y="19"/>
                      <a:pt x="7" y="19"/>
                    </a:cubicBezTo>
                    <a:cubicBezTo>
                      <a:pt x="7" y="19"/>
                      <a:pt x="7" y="19"/>
                      <a:pt x="7" y="19"/>
                    </a:cubicBezTo>
                    <a:cubicBezTo>
                      <a:pt x="7" y="19"/>
                      <a:pt x="7" y="19"/>
                      <a:pt x="7" y="19"/>
                    </a:cubicBezTo>
                    <a:cubicBezTo>
                      <a:pt x="7" y="19"/>
                      <a:pt x="7" y="19"/>
                      <a:pt x="7" y="19"/>
                    </a:cubicBezTo>
                    <a:cubicBezTo>
                      <a:pt x="7" y="19"/>
                      <a:pt x="7" y="19"/>
                      <a:pt x="7" y="19"/>
                    </a:cubicBezTo>
                    <a:cubicBezTo>
                      <a:pt x="8" y="18"/>
                      <a:pt x="8" y="18"/>
                      <a:pt x="8" y="18"/>
                    </a:cubicBezTo>
                    <a:cubicBezTo>
                      <a:pt x="8" y="18"/>
                      <a:pt x="8" y="18"/>
                      <a:pt x="8" y="18"/>
                    </a:cubicBezTo>
                    <a:cubicBezTo>
                      <a:pt x="9" y="18"/>
                      <a:pt x="9" y="18"/>
                      <a:pt x="9" y="18"/>
                    </a:cubicBezTo>
                    <a:cubicBezTo>
                      <a:pt x="9" y="18"/>
                      <a:pt x="9" y="18"/>
                      <a:pt x="9" y="18"/>
                    </a:cubicBezTo>
                    <a:cubicBezTo>
                      <a:pt x="9" y="18"/>
                      <a:pt x="9" y="18"/>
                      <a:pt x="9" y="18"/>
                    </a:cubicBezTo>
                    <a:cubicBezTo>
                      <a:pt x="9" y="18"/>
                      <a:pt x="9" y="18"/>
                      <a:pt x="9" y="18"/>
                    </a:cubicBezTo>
                    <a:cubicBezTo>
                      <a:pt x="9" y="18"/>
                      <a:pt x="9" y="18"/>
                      <a:pt x="9" y="18"/>
                    </a:cubicBezTo>
                    <a:cubicBezTo>
                      <a:pt x="10" y="18"/>
                      <a:pt x="10" y="18"/>
                      <a:pt x="10" y="18"/>
                    </a:cubicBezTo>
                    <a:cubicBezTo>
                      <a:pt x="10" y="17"/>
                      <a:pt x="10" y="17"/>
                      <a:pt x="10" y="17"/>
                    </a:cubicBezTo>
                    <a:cubicBezTo>
                      <a:pt x="10" y="17"/>
                      <a:pt x="10" y="17"/>
                      <a:pt x="10" y="17"/>
                    </a:cubicBezTo>
                    <a:cubicBezTo>
                      <a:pt x="9" y="17"/>
                      <a:pt x="9" y="17"/>
                      <a:pt x="9" y="17"/>
                    </a:cubicBezTo>
                    <a:cubicBezTo>
                      <a:pt x="9" y="18"/>
                      <a:pt x="9" y="18"/>
                      <a:pt x="9" y="18"/>
                    </a:cubicBezTo>
                    <a:cubicBezTo>
                      <a:pt x="8" y="18"/>
                      <a:pt x="8" y="18"/>
                      <a:pt x="8" y="18"/>
                    </a:cubicBezTo>
                    <a:cubicBezTo>
                      <a:pt x="8" y="18"/>
                      <a:pt x="8" y="18"/>
                      <a:pt x="8" y="18"/>
                    </a:cubicBezTo>
                    <a:cubicBezTo>
                      <a:pt x="8" y="18"/>
                      <a:pt x="8" y="18"/>
                      <a:pt x="8" y="18"/>
                    </a:cubicBezTo>
                    <a:cubicBezTo>
                      <a:pt x="8" y="18"/>
                      <a:pt x="8" y="18"/>
                      <a:pt x="8" y="18"/>
                    </a:cubicBezTo>
                    <a:cubicBezTo>
                      <a:pt x="7" y="18"/>
                      <a:pt x="7" y="18"/>
                      <a:pt x="7" y="18"/>
                    </a:cubicBezTo>
                    <a:cubicBezTo>
                      <a:pt x="7" y="18"/>
                      <a:pt x="7" y="18"/>
                      <a:pt x="7" y="18"/>
                    </a:cubicBezTo>
                    <a:cubicBezTo>
                      <a:pt x="7" y="18"/>
                      <a:pt x="7" y="18"/>
                      <a:pt x="7" y="18"/>
                    </a:cubicBezTo>
                    <a:cubicBezTo>
                      <a:pt x="7" y="18"/>
                      <a:pt x="7" y="18"/>
                      <a:pt x="7" y="18"/>
                    </a:cubicBezTo>
                    <a:cubicBezTo>
                      <a:pt x="6" y="18"/>
                      <a:pt x="6" y="18"/>
                      <a:pt x="6" y="18"/>
                    </a:cubicBezTo>
                    <a:cubicBezTo>
                      <a:pt x="6" y="18"/>
                      <a:pt x="6" y="18"/>
                      <a:pt x="6" y="18"/>
                    </a:cubicBezTo>
                    <a:cubicBezTo>
                      <a:pt x="6" y="18"/>
                      <a:pt x="6" y="18"/>
                      <a:pt x="6" y="18"/>
                    </a:cubicBezTo>
                    <a:cubicBezTo>
                      <a:pt x="5" y="18"/>
                      <a:pt x="5" y="18"/>
                      <a:pt x="5" y="18"/>
                    </a:cubicBezTo>
                    <a:cubicBezTo>
                      <a:pt x="5" y="18"/>
                      <a:pt x="5" y="18"/>
                      <a:pt x="5" y="18"/>
                    </a:cubicBezTo>
                    <a:cubicBezTo>
                      <a:pt x="5" y="18"/>
                      <a:pt x="5" y="18"/>
                      <a:pt x="5" y="18"/>
                    </a:cubicBezTo>
                    <a:cubicBezTo>
                      <a:pt x="5" y="18"/>
                      <a:pt x="5" y="18"/>
                      <a:pt x="5" y="18"/>
                    </a:cubicBezTo>
                    <a:cubicBezTo>
                      <a:pt x="5" y="17"/>
                      <a:pt x="5" y="17"/>
                      <a:pt x="5" y="17"/>
                    </a:cubicBezTo>
                    <a:cubicBezTo>
                      <a:pt x="5" y="17"/>
                      <a:pt x="5" y="17"/>
                      <a:pt x="5" y="17"/>
                    </a:cubicBezTo>
                    <a:cubicBezTo>
                      <a:pt x="5" y="17"/>
                      <a:pt x="5" y="17"/>
                      <a:pt x="5" y="17"/>
                    </a:cubicBezTo>
                    <a:cubicBezTo>
                      <a:pt x="5" y="17"/>
                      <a:pt x="5" y="17"/>
                      <a:pt x="5" y="17"/>
                    </a:cubicBezTo>
                    <a:cubicBezTo>
                      <a:pt x="6" y="17"/>
                      <a:pt x="6" y="17"/>
                      <a:pt x="6" y="17"/>
                    </a:cubicBezTo>
                    <a:cubicBezTo>
                      <a:pt x="6" y="17"/>
                      <a:pt x="6" y="17"/>
                      <a:pt x="6" y="17"/>
                    </a:cubicBezTo>
                    <a:cubicBezTo>
                      <a:pt x="6" y="17"/>
                      <a:pt x="6" y="17"/>
                      <a:pt x="6" y="17"/>
                    </a:cubicBezTo>
                    <a:cubicBezTo>
                      <a:pt x="6" y="17"/>
                      <a:pt x="6" y="17"/>
                      <a:pt x="6" y="17"/>
                    </a:cubicBezTo>
                    <a:cubicBezTo>
                      <a:pt x="6" y="17"/>
                      <a:pt x="6" y="17"/>
                      <a:pt x="6" y="17"/>
                    </a:cubicBezTo>
                    <a:cubicBezTo>
                      <a:pt x="6" y="16"/>
                      <a:pt x="6" y="16"/>
                      <a:pt x="6" y="16"/>
                    </a:cubicBezTo>
                    <a:cubicBezTo>
                      <a:pt x="6" y="16"/>
                      <a:pt x="6" y="16"/>
                      <a:pt x="6" y="16"/>
                    </a:cubicBezTo>
                    <a:cubicBezTo>
                      <a:pt x="7" y="16"/>
                      <a:pt x="7" y="16"/>
                      <a:pt x="7" y="16"/>
                    </a:cubicBezTo>
                    <a:cubicBezTo>
                      <a:pt x="7" y="16"/>
                      <a:pt x="7" y="16"/>
                      <a:pt x="7" y="16"/>
                    </a:cubicBezTo>
                    <a:cubicBezTo>
                      <a:pt x="7" y="16"/>
                      <a:pt x="7" y="16"/>
                      <a:pt x="7" y="16"/>
                    </a:cubicBezTo>
                    <a:cubicBezTo>
                      <a:pt x="7" y="15"/>
                      <a:pt x="7" y="15"/>
                      <a:pt x="7" y="15"/>
                    </a:cubicBezTo>
                    <a:cubicBezTo>
                      <a:pt x="8" y="15"/>
                      <a:pt x="8" y="15"/>
                      <a:pt x="8" y="15"/>
                    </a:cubicBezTo>
                    <a:cubicBezTo>
                      <a:pt x="8" y="15"/>
                      <a:pt x="8" y="15"/>
                      <a:pt x="8" y="15"/>
                    </a:cubicBezTo>
                    <a:cubicBezTo>
                      <a:pt x="9" y="15"/>
                      <a:pt x="9" y="15"/>
                      <a:pt x="9" y="15"/>
                    </a:cubicBezTo>
                    <a:cubicBezTo>
                      <a:pt x="9" y="15"/>
                      <a:pt x="9" y="15"/>
                      <a:pt x="9" y="15"/>
                    </a:cubicBezTo>
                    <a:cubicBezTo>
                      <a:pt x="9" y="14"/>
                      <a:pt x="9" y="14"/>
                      <a:pt x="9" y="14"/>
                    </a:cubicBezTo>
                    <a:cubicBezTo>
                      <a:pt x="10" y="14"/>
                      <a:pt x="10" y="14"/>
                      <a:pt x="10" y="14"/>
                    </a:cubicBezTo>
                    <a:cubicBezTo>
                      <a:pt x="10" y="14"/>
                      <a:pt x="10" y="14"/>
                      <a:pt x="10" y="14"/>
                    </a:cubicBezTo>
                    <a:cubicBezTo>
                      <a:pt x="9" y="14"/>
                      <a:pt x="9" y="14"/>
                      <a:pt x="9" y="14"/>
                    </a:cubicBezTo>
                    <a:cubicBezTo>
                      <a:pt x="9" y="14"/>
                      <a:pt x="9" y="14"/>
                      <a:pt x="9" y="14"/>
                    </a:cubicBezTo>
                    <a:cubicBezTo>
                      <a:pt x="9" y="14"/>
                      <a:pt x="9" y="14"/>
                      <a:pt x="9" y="14"/>
                    </a:cubicBezTo>
                    <a:cubicBezTo>
                      <a:pt x="8" y="14"/>
                      <a:pt x="8" y="14"/>
                      <a:pt x="8" y="14"/>
                    </a:cubicBezTo>
                    <a:cubicBezTo>
                      <a:pt x="9" y="14"/>
                      <a:pt x="9" y="14"/>
                      <a:pt x="9" y="14"/>
                    </a:cubicBezTo>
                    <a:cubicBezTo>
                      <a:pt x="9" y="14"/>
                      <a:pt x="9" y="14"/>
                      <a:pt x="9" y="14"/>
                    </a:cubicBezTo>
                    <a:cubicBezTo>
                      <a:pt x="9" y="13"/>
                      <a:pt x="9" y="13"/>
                      <a:pt x="9" y="13"/>
                    </a:cubicBezTo>
                    <a:cubicBezTo>
                      <a:pt x="9" y="13"/>
                      <a:pt x="9" y="13"/>
                      <a:pt x="9" y="13"/>
                    </a:cubicBezTo>
                    <a:cubicBezTo>
                      <a:pt x="8" y="13"/>
                      <a:pt x="8" y="13"/>
                      <a:pt x="8" y="13"/>
                    </a:cubicBezTo>
                    <a:cubicBezTo>
                      <a:pt x="8" y="13"/>
                      <a:pt x="8" y="13"/>
                      <a:pt x="8" y="13"/>
                    </a:cubicBezTo>
                    <a:cubicBezTo>
                      <a:pt x="8" y="13"/>
                      <a:pt x="8" y="13"/>
                      <a:pt x="8" y="13"/>
                    </a:cubicBezTo>
                    <a:cubicBezTo>
                      <a:pt x="8" y="14"/>
                      <a:pt x="8" y="14"/>
                      <a:pt x="8" y="14"/>
                    </a:cubicBezTo>
                    <a:cubicBezTo>
                      <a:pt x="8" y="14"/>
                      <a:pt x="8" y="14"/>
                      <a:pt x="8" y="14"/>
                    </a:cubicBezTo>
                    <a:cubicBezTo>
                      <a:pt x="7" y="15"/>
                      <a:pt x="7" y="15"/>
                      <a:pt x="7" y="15"/>
                    </a:cubicBezTo>
                    <a:cubicBezTo>
                      <a:pt x="7" y="14"/>
                      <a:pt x="7" y="14"/>
                      <a:pt x="7" y="14"/>
                    </a:cubicBezTo>
                    <a:cubicBezTo>
                      <a:pt x="7" y="14"/>
                      <a:pt x="7" y="14"/>
                      <a:pt x="7" y="14"/>
                    </a:cubicBezTo>
                    <a:cubicBezTo>
                      <a:pt x="7" y="14"/>
                      <a:pt x="7" y="14"/>
                      <a:pt x="7" y="14"/>
                    </a:cubicBezTo>
                    <a:cubicBezTo>
                      <a:pt x="7" y="13"/>
                      <a:pt x="7" y="13"/>
                      <a:pt x="7" y="13"/>
                    </a:cubicBezTo>
                    <a:cubicBezTo>
                      <a:pt x="7" y="13"/>
                      <a:pt x="7" y="13"/>
                      <a:pt x="7" y="13"/>
                    </a:cubicBezTo>
                    <a:cubicBezTo>
                      <a:pt x="7" y="13"/>
                      <a:pt x="7" y="13"/>
                      <a:pt x="7" y="13"/>
                    </a:cubicBezTo>
                    <a:cubicBezTo>
                      <a:pt x="7" y="12"/>
                      <a:pt x="7" y="12"/>
                      <a:pt x="7" y="12"/>
                    </a:cubicBezTo>
                    <a:cubicBezTo>
                      <a:pt x="7" y="12"/>
                      <a:pt x="7" y="12"/>
                      <a:pt x="7" y="12"/>
                    </a:cubicBezTo>
                    <a:cubicBezTo>
                      <a:pt x="7" y="12"/>
                      <a:pt x="7" y="12"/>
                      <a:pt x="7" y="12"/>
                    </a:cubicBezTo>
                    <a:cubicBezTo>
                      <a:pt x="7" y="12"/>
                      <a:pt x="7" y="12"/>
                      <a:pt x="7" y="12"/>
                    </a:cubicBezTo>
                    <a:cubicBezTo>
                      <a:pt x="7" y="13"/>
                      <a:pt x="7" y="13"/>
                      <a:pt x="7" y="13"/>
                    </a:cubicBezTo>
                    <a:cubicBezTo>
                      <a:pt x="7" y="13"/>
                      <a:pt x="7" y="13"/>
                      <a:pt x="7" y="13"/>
                    </a:cubicBezTo>
                    <a:cubicBezTo>
                      <a:pt x="6" y="14"/>
                      <a:pt x="6" y="14"/>
                      <a:pt x="6" y="14"/>
                    </a:cubicBezTo>
                    <a:cubicBezTo>
                      <a:pt x="6" y="13"/>
                      <a:pt x="6" y="13"/>
                      <a:pt x="6" y="13"/>
                    </a:cubicBezTo>
                    <a:cubicBezTo>
                      <a:pt x="6" y="13"/>
                      <a:pt x="6" y="13"/>
                      <a:pt x="6" y="13"/>
                    </a:cubicBezTo>
                    <a:cubicBezTo>
                      <a:pt x="6" y="13"/>
                      <a:pt x="6" y="13"/>
                      <a:pt x="6" y="13"/>
                    </a:cubicBezTo>
                    <a:cubicBezTo>
                      <a:pt x="6" y="13"/>
                      <a:pt x="6" y="13"/>
                      <a:pt x="6" y="13"/>
                    </a:cubicBezTo>
                    <a:cubicBezTo>
                      <a:pt x="6" y="13"/>
                      <a:pt x="6" y="13"/>
                      <a:pt x="6" y="13"/>
                    </a:cubicBezTo>
                    <a:cubicBezTo>
                      <a:pt x="6" y="13"/>
                      <a:pt x="6" y="13"/>
                      <a:pt x="6" y="13"/>
                    </a:cubicBezTo>
                    <a:cubicBezTo>
                      <a:pt x="6" y="14"/>
                      <a:pt x="6" y="14"/>
                      <a:pt x="6" y="14"/>
                    </a:cubicBezTo>
                    <a:cubicBezTo>
                      <a:pt x="6" y="14"/>
                      <a:pt x="6" y="14"/>
                      <a:pt x="6" y="14"/>
                    </a:cubicBezTo>
                    <a:cubicBezTo>
                      <a:pt x="6" y="14"/>
                      <a:pt x="6" y="14"/>
                      <a:pt x="6" y="14"/>
                    </a:cubicBezTo>
                    <a:cubicBezTo>
                      <a:pt x="6" y="15"/>
                      <a:pt x="6" y="15"/>
                      <a:pt x="6" y="15"/>
                    </a:cubicBezTo>
                    <a:cubicBezTo>
                      <a:pt x="6" y="15"/>
                      <a:pt x="6" y="15"/>
                      <a:pt x="6" y="15"/>
                    </a:cubicBezTo>
                    <a:cubicBezTo>
                      <a:pt x="6" y="15"/>
                      <a:pt x="6" y="15"/>
                      <a:pt x="6" y="15"/>
                    </a:cubicBezTo>
                    <a:cubicBezTo>
                      <a:pt x="6" y="15"/>
                      <a:pt x="6" y="15"/>
                      <a:pt x="6" y="15"/>
                    </a:cubicBezTo>
                    <a:cubicBezTo>
                      <a:pt x="6" y="16"/>
                      <a:pt x="6" y="16"/>
                      <a:pt x="6" y="16"/>
                    </a:cubicBezTo>
                    <a:cubicBezTo>
                      <a:pt x="6" y="16"/>
                      <a:pt x="6" y="16"/>
                      <a:pt x="6" y="16"/>
                    </a:cubicBezTo>
                    <a:cubicBezTo>
                      <a:pt x="5" y="16"/>
                      <a:pt x="5" y="16"/>
                      <a:pt x="5" y="16"/>
                    </a:cubicBezTo>
                    <a:cubicBezTo>
                      <a:pt x="5" y="16"/>
                      <a:pt x="5" y="16"/>
                      <a:pt x="5" y="16"/>
                    </a:cubicBezTo>
                    <a:cubicBezTo>
                      <a:pt x="4" y="16"/>
                      <a:pt x="4" y="16"/>
                      <a:pt x="4" y="16"/>
                    </a:cubicBezTo>
                    <a:cubicBezTo>
                      <a:pt x="4" y="16"/>
                      <a:pt x="4" y="16"/>
                      <a:pt x="4" y="16"/>
                    </a:cubicBezTo>
                    <a:cubicBezTo>
                      <a:pt x="4" y="16"/>
                      <a:pt x="4" y="16"/>
                      <a:pt x="4" y="16"/>
                    </a:cubicBezTo>
                    <a:cubicBezTo>
                      <a:pt x="4" y="15"/>
                      <a:pt x="4" y="15"/>
                      <a:pt x="4" y="15"/>
                    </a:cubicBezTo>
                    <a:cubicBezTo>
                      <a:pt x="4" y="15"/>
                      <a:pt x="4" y="15"/>
                      <a:pt x="4" y="15"/>
                    </a:cubicBezTo>
                    <a:cubicBezTo>
                      <a:pt x="3" y="15"/>
                      <a:pt x="3" y="15"/>
                      <a:pt x="3" y="15"/>
                    </a:cubicBezTo>
                    <a:cubicBezTo>
                      <a:pt x="3" y="15"/>
                      <a:pt x="3" y="15"/>
                      <a:pt x="3" y="15"/>
                    </a:cubicBezTo>
                    <a:cubicBezTo>
                      <a:pt x="3" y="14"/>
                      <a:pt x="3" y="14"/>
                      <a:pt x="3" y="14"/>
                    </a:cubicBezTo>
                    <a:cubicBezTo>
                      <a:pt x="3" y="14"/>
                      <a:pt x="3" y="14"/>
                      <a:pt x="3" y="14"/>
                    </a:cubicBezTo>
                    <a:cubicBezTo>
                      <a:pt x="3" y="14"/>
                      <a:pt x="3" y="14"/>
                      <a:pt x="3" y="14"/>
                    </a:cubicBezTo>
                    <a:cubicBezTo>
                      <a:pt x="4" y="14"/>
                      <a:pt x="4" y="14"/>
                      <a:pt x="4" y="14"/>
                    </a:cubicBezTo>
                    <a:cubicBezTo>
                      <a:pt x="4" y="14"/>
                      <a:pt x="4" y="14"/>
                      <a:pt x="4" y="14"/>
                    </a:cubicBezTo>
                    <a:cubicBezTo>
                      <a:pt x="3" y="14"/>
                      <a:pt x="3" y="14"/>
                      <a:pt x="3" y="14"/>
                    </a:cubicBezTo>
                    <a:cubicBezTo>
                      <a:pt x="3" y="14"/>
                      <a:pt x="3" y="14"/>
                      <a:pt x="3" y="14"/>
                    </a:cubicBezTo>
                    <a:cubicBezTo>
                      <a:pt x="3" y="14"/>
                      <a:pt x="3" y="14"/>
                      <a:pt x="3" y="14"/>
                    </a:cubicBezTo>
                    <a:cubicBezTo>
                      <a:pt x="3" y="13"/>
                      <a:pt x="3" y="13"/>
                      <a:pt x="3" y="13"/>
                    </a:cubicBezTo>
                    <a:cubicBezTo>
                      <a:pt x="2" y="13"/>
                      <a:pt x="2" y="13"/>
                      <a:pt x="2" y="13"/>
                    </a:cubicBezTo>
                    <a:cubicBezTo>
                      <a:pt x="2" y="13"/>
                      <a:pt x="2" y="13"/>
                      <a:pt x="2" y="13"/>
                    </a:cubicBezTo>
                    <a:cubicBezTo>
                      <a:pt x="2" y="13"/>
                      <a:pt x="2" y="13"/>
                      <a:pt x="2" y="13"/>
                    </a:cubicBezTo>
                    <a:cubicBezTo>
                      <a:pt x="2" y="13"/>
                      <a:pt x="2" y="13"/>
                      <a:pt x="2" y="13"/>
                    </a:cubicBezTo>
                    <a:cubicBezTo>
                      <a:pt x="2" y="12"/>
                      <a:pt x="2" y="12"/>
                      <a:pt x="2" y="12"/>
                    </a:cubicBezTo>
                    <a:cubicBezTo>
                      <a:pt x="2" y="12"/>
                      <a:pt x="2" y="12"/>
                      <a:pt x="2" y="12"/>
                    </a:cubicBezTo>
                    <a:cubicBezTo>
                      <a:pt x="1" y="12"/>
                      <a:pt x="1" y="12"/>
                      <a:pt x="1" y="12"/>
                    </a:cubicBezTo>
                    <a:cubicBezTo>
                      <a:pt x="1" y="12"/>
                      <a:pt x="1" y="12"/>
                      <a:pt x="1" y="12"/>
                    </a:cubicBezTo>
                    <a:cubicBezTo>
                      <a:pt x="1" y="11"/>
                      <a:pt x="1" y="11"/>
                      <a:pt x="1" y="11"/>
                    </a:cubicBezTo>
                    <a:cubicBezTo>
                      <a:pt x="1" y="11"/>
                      <a:pt x="1" y="11"/>
                      <a:pt x="1" y="11"/>
                    </a:cubicBezTo>
                    <a:cubicBezTo>
                      <a:pt x="2" y="12"/>
                      <a:pt x="2" y="12"/>
                      <a:pt x="2" y="12"/>
                    </a:cubicBezTo>
                    <a:cubicBezTo>
                      <a:pt x="2" y="12"/>
                      <a:pt x="2" y="12"/>
                      <a:pt x="2" y="12"/>
                    </a:cubicBezTo>
                    <a:cubicBezTo>
                      <a:pt x="2" y="12"/>
                      <a:pt x="2" y="12"/>
                      <a:pt x="2" y="12"/>
                    </a:cubicBezTo>
                    <a:cubicBezTo>
                      <a:pt x="2" y="12"/>
                      <a:pt x="2" y="12"/>
                      <a:pt x="2" y="12"/>
                    </a:cubicBezTo>
                    <a:cubicBezTo>
                      <a:pt x="3" y="12"/>
                      <a:pt x="3" y="12"/>
                      <a:pt x="3" y="12"/>
                    </a:cubicBezTo>
                    <a:cubicBezTo>
                      <a:pt x="3" y="12"/>
                      <a:pt x="3" y="12"/>
                      <a:pt x="3" y="12"/>
                    </a:cubicBezTo>
                    <a:cubicBezTo>
                      <a:pt x="2" y="11"/>
                      <a:pt x="2" y="11"/>
                      <a:pt x="2" y="11"/>
                    </a:cubicBezTo>
                    <a:cubicBezTo>
                      <a:pt x="2" y="12"/>
                      <a:pt x="2" y="12"/>
                      <a:pt x="2" y="12"/>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0"/>
                      <a:pt x="2" y="10"/>
                      <a:pt x="2" y="10"/>
                    </a:cubicBezTo>
                    <a:cubicBezTo>
                      <a:pt x="2" y="10"/>
                      <a:pt x="2" y="10"/>
                      <a:pt x="2" y="10"/>
                    </a:cubicBezTo>
                    <a:cubicBezTo>
                      <a:pt x="2" y="10"/>
                      <a:pt x="2" y="10"/>
                      <a:pt x="2" y="10"/>
                    </a:cubicBezTo>
                    <a:cubicBezTo>
                      <a:pt x="2" y="10"/>
                      <a:pt x="2" y="10"/>
                      <a:pt x="2" y="10"/>
                    </a:cubicBezTo>
                    <a:cubicBezTo>
                      <a:pt x="1" y="10"/>
                      <a:pt x="1" y="10"/>
                      <a:pt x="1" y="10"/>
                    </a:cubicBezTo>
                    <a:cubicBezTo>
                      <a:pt x="1" y="10"/>
                      <a:pt x="1" y="10"/>
                      <a:pt x="1" y="10"/>
                    </a:cubicBezTo>
                    <a:cubicBezTo>
                      <a:pt x="1" y="10"/>
                      <a:pt x="1" y="10"/>
                      <a:pt x="1" y="10"/>
                    </a:cubicBezTo>
                    <a:cubicBezTo>
                      <a:pt x="1" y="10"/>
                      <a:pt x="1" y="10"/>
                      <a:pt x="1" y="10"/>
                    </a:cubicBezTo>
                    <a:cubicBezTo>
                      <a:pt x="1" y="11"/>
                      <a:pt x="1" y="11"/>
                      <a:pt x="1" y="11"/>
                    </a:cubicBezTo>
                    <a:cubicBezTo>
                      <a:pt x="1" y="11"/>
                      <a:pt x="1" y="11"/>
                      <a:pt x="1" y="11"/>
                    </a:cubicBezTo>
                    <a:cubicBezTo>
                      <a:pt x="1" y="10"/>
                      <a:pt x="1" y="10"/>
                      <a:pt x="1" y="10"/>
                    </a:cubicBezTo>
                    <a:cubicBezTo>
                      <a:pt x="0" y="10"/>
                      <a:pt x="0" y="10"/>
                      <a:pt x="0" y="10"/>
                    </a:cubicBezTo>
                    <a:cubicBezTo>
                      <a:pt x="0" y="9"/>
                      <a:pt x="0" y="9"/>
                      <a:pt x="0" y="9"/>
                    </a:cubicBezTo>
                    <a:cubicBezTo>
                      <a:pt x="0" y="9"/>
                      <a:pt x="0" y="9"/>
                      <a:pt x="0" y="9"/>
                    </a:cubicBezTo>
                    <a:cubicBezTo>
                      <a:pt x="0" y="8"/>
                      <a:pt x="0" y="8"/>
                      <a:pt x="0" y="8"/>
                    </a:cubicBezTo>
                    <a:cubicBezTo>
                      <a:pt x="0" y="8"/>
                      <a:pt x="0" y="8"/>
                      <a:pt x="0" y="8"/>
                    </a:cubicBezTo>
                    <a:cubicBezTo>
                      <a:pt x="1" y="8"/>
                      <a:pt x="1" y="8"/>
                      <a:pt x="1" y="8"/>
                    </a:cubicBezTo>
                    <a:cubicBezTo>
                      <a:pt x="1" y="8"/>
                      <a:pt x="1" y="8"/>
                      <a:pt x="1" y="8"/>
                    </a:cubicBezTo>
                    <a:cubicBezTo>
                      <a:pt x="1" y="8"/>
                      <a:pt x="1" y="8"/>
                      <a:pt x="1" y="8"/>
                    </a:cubicBezTo>
                    <a:cubicBezTo>
                      <a:pt x="1" y="7"/>
                      <a:pt x="1" y="7"/>
                      <a:pt x="1" y="7"/>
                    </a:cubicBezTo>
                    <a:cubicBezTo>
                      <a:pt x="1" y="7"/>
                      <a:pt x="1" y="7"/>
                      <a:pt x="1" y="7"/>
                    </a:cubicBezTo>
                    <a:cubicBezTo>
                      <a:pt x="1" y="7"/>
                      <a:pt x="1" y="7"/>
                      <a:pt x="1" y="7"/>
                    </a:cubicBezTo>
                    <a:cubicBezTo>
                      <a:pt x="1" y="7"/>
                      <a:pt x="1" y="7"/>
                      <a:pt x="1" y="7"/>
                    </a:cubicBezTo>
                    <a:cubicBezTo>
                      <a:pt x="2" y="7"/>
                      <a:pt x="2" y="7"/>
                      <a:pt x="2" y="7"/>
                    </a:cubicBezTo>
                    <a:cubicBezTo>
                      <a:pt x="2" y="8"/>
                      <a:pt x="2" y="8"/>
                      <a:pt x="2" y="8"/>
                    </a:cubicBezTo>
                    <a:cubicBezTo>
                      <a:pt x="2" y="8"/>
                      <a:pt x="2" y="8"/>
                      <a:pt x="2" y="8"/>
                    </a:cubicBezTo>
                    <a:cubicBezTo>
                      <a:pt x="2" y="7"/>
                      <a:pt x="2" y="7"/>
                      <a:pt x="2" y="7"/>
                    </a:cubicBezTo>
                    <a:cubicBezTo>
                      <a:pt x="2" y="7"/>
                      <a:pt x="2" y="7"/>
                      <a:pt x="2" y="7"/>
                    </a:cubicBezTo>
                    <a:cubicBezTo>
                      <a:pt x="2" y="7"/>
                      <a:pt x="2" y="7"/>
                      <a:pt x="2" y="7"/>
                    </a:cubicBezTo>
                    <a:cubicBezTo>
                      <a:pt x="2" y="6"/>
                      <a:pt x="2" y="6"/>
                      <a:pt x="2" y="6"/>
                    </a:cubicBezTo>
                    <a:cubicBezTo>
                      <a:pt x="2" y="7"/>
                      <a:pt x="2" y="7"/>
                      <a:pt x="2" y="7"/>
                    </a:cubicBezTo>
                    <a:cubicBezTo>
                      <a:pt x="2" y="7"/>
                      <a:pt x="2" y="7"/>
                      <a:pt x="2" y="7"/>
                    </a:cubicBezTo>
                    <a:cubicBezTo>
                      <a:pt x="2" y="7"/>
                      <a:pt x="2" y="7"/>
                      <a:pt x="2" y="7"/>
                    </a:cubicBezTo>
                    <a:cubicBezTo>
                      <a:pt x="3" y="7"/>
                      <a:pt x="3" y="7"/>
                      <a:pt x="3" y="7"/>
                    </a:cubicBezTo>
                    <a:cubicBezTo>
                      <a:pt x="4" y="6"/>
                      <a:pt x="4" y="6"/>
                      <a:pt x="4" y="6"/>
                    </a:cubicBezTo>
                    <a:cubicBezTo>
                      <a:pt x="4" y="6"/>
                      <a:pt x="4" y="6"/>
                      <a:pt x="4" y="6"/>
                    </a:cubicBezTo>
                    <a:cubicBezTo>
                      <a:pt x="4" y="6"/>
                      <a:pt x="4" y="6"/>
                      <a:pt x="4" y="6"/>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4" y="8"/>
                      <a:pt x="4" y="8"/>
                      <a:pt x="4" y="8"/>
                    </a:cubicBezTo>
                    <a:cubicBezTo>
                      <a:pt x="4" y="8"/>
                      <a:pt x="4" y="8"/>
                      <a:pt x="4" y="8"/>
                    </a:cubicBezTo>
                    <a:cubicBezTo>
                      <a:pt x="4" y="8"/>
                      <a:pt x="4" y="8"/>
                      <a:pt x="4" y="8"/>
                    </a:cubicBezTo>
                    <a:cubicBezTo>
                      <a:pt x="4" y="8"/>
                      <a:pt x="4" y="8"/>
                      <a:pt x="4" y="8"/>
                    </a:cubicBezTo>
                    <a:cubicBezTo>
                      <a:pt x="4" y="9"/>
                      <a:pt x="4" y="9"/>
                      <a:pt x="4" y="9"/>
                    </a:cubicBezTo>
                    <a:cubicBezTo>
                      <a:pt x="4" y="9"/>
                      <a:pt x="4" y="9"/>
                      <a:pt x="4" y="9"/>
                    </a:cubicBezTo>
                    <a:cubicBezTo>
                      <a:pt x="4" y="8"/>
                      <a:pt x="4" y="8"/>
                      <a:pt x="4" y="8"/>
                    </a:cubicBezTo>
                    <a:cubicBezTo>
                      <a:pt x="4" y="8"/>
                      <a:pt x="4" y="8"/>
                      <a:pt x="4" y="8"/>
                    </a:cubicBezTo>
                    <a:cubicBezTo>
                      <a:pt x="4" y="9"/>
                      <a:pt x="4" y="9"/>
                      <a:pt x="4" y="9"/>
                    </a:cubicBezTo>
                    <a:cubicBezTo>
                      <a:pt x="4" y="9"/>
                      <a:pt x="4" y="9"/>
                      <a:pt x="4" y="9"/>
                    </a:cubicBezTo>
                    <a:cubicBezTo>
                      <a:pt x="4" y="9"/>
                      <a:pt x="4" y="9"/>
                      <a:pt x="4" y="9"/>
                    </a:cubicBezTo>
                    <a:cubicBezTo>
                      <a:pt x="5" y="10"/>
                      <a:pt x="5" y="10"/>
                      <a:pt x="5" y="10"/>
                    </a:cubicBezTo>
                    <a:cubicBezTo>
                      <a:pt x="5" y="10"/>
                      <a:pt x="5" y="10"/>
                      <a:pt x="5" y="10"/>
                    </a:cubicBezTo>
                    <a:cubicBezTo>
                      <a:pt x="5" y="10"/>
                      <a:pt x="5" y="10"/>
                      <a:pt x="5" y="10"/>
                    </a:cubicBezTo>
                    <a:cubicBezTo>
                      <a:pt x="5" y="9"/>
                      <a:pt x="5" y="9"/>
                      <a:pt x="5" y="9"/>
                    </a:cubicBezTo>
                    <a:cubicBezTo>
                      <a:pt x="5" y="9"/>
                      <a:pt x="5" y="9"/>
                      <a:pt x="5" y="9"/>
                    </a:cubicBezTo>
                    <a:cubicBezTo>
                      <a:pt x="4" y="8"/>
                      <a:pt x="4" y="8"/>
                      <a:pt x="4" y="8"/>
                    </a:cubicBezTo>
                    <a:cubicBezTo>
                      <a:pt x="5" y="8"/>
                      <a:pt x="5" y="8"/>
                      <a:pt x="5" y="8"/>
                    </a:cubicBezTo>
                    <a:cubicBezTo>
                      <a:pt x="5" y="7"/>
                      <a:pt x="5" y="7"/>
                      <a:pt x="5" y="7"/>
                    </a:cubicBezTo>
                    <a:cubicBezTo>
                      <a:pt x="5" y="7"/>
                      <a:pt x="5" y="7"/>
                      <a:pt x="5" y="7"/>
                    </a:cubicBezTo>
                    <a:cubicBezTo>
                      <a:pt x="5" y="7"/>
                      <a:pt x="5" y="7"/>
                      <a:pt x="5" y="7"/>
                    </a:cubicBezTo>
                    <a:cubicBezTo>
                      <a:pt x="5" y="7"/>
                      <a:pt x="5" y="7"/>
                      <a:pt x="5" y="7"/>
                    </a:cubicBezTo>
                    <a:cubicBezTo>
                      <a:pt x="6" y="7"/>
                      <a:pt x="6" y="7"/>
                      <a:pt x="6" y="7"/>
                    </a:cubicBezTo>
                    <a:cubicBezTo>
                      <a:pt x="6" y="8"/>
                      <a:pt x="6" y="8"/>
                      <a:pt x="6" y="8"/>
                    </a:cubicBezTo>
                    <a:cubicBezTo>
                      <a:pt x="6" y="8"/>
                      <a:pt x="6" y="8"/>
                      <a:pt x="6" y="8"/>
                    </a:cubicBezTo>
                    <a:cubicBezTo>
                      <a:pt x="6" y="9"/>
                      <a:pt x="6" y="9"/>
                      <a:pt x="6" y="9"/>
                    </a:cubicBezTo>
                    <a:cubicBezTo>
                      <a:pt x="7" y="9"/>
                      <a:pt x="7" y="9"/>
                      <a:pt x="7" y="9"/>
                    </a:cubicBezTo>
                    <a:cubicBezTo>
                      <a:pt x="7" y="10"/>
                      <a:pt x="7" y="10"/>
                      <a:pt x="7" y="10"/>
                    </a:cubicBezTo>
                    <a:cubicBezTo>
                      <a:pt x="7" y="10"/>
                      <a:pt x="7" y="10"/>
                      <a:pt x="7" y="10"/>
                    </a:cubicBezTo>
                    <a:cubicBezTo>
                      <a:pt x="6" y="10"/>
                      <a:pt x="6" y="10"/>
                      <a:pt x="6" y="10"/>
                    </a:cubicBezTo>
                    <a:cubicBezTo>
                      <a:pt x="6" y="10"/>
                      <a:pt x="6" y="10"/>
                      <a:pt x="6" y="10"/>
                    </a:cubicBezTo>
                    <a:cubicBezTo>
                      <a:pt x="6" y="11"/>
                      <a:pt x="6" y="11"/>
                      <a:pt x="6" y="11"/>
                    </a:cubicBezTo>
                    <a:cubicBezTo>
                      <a:pt x="7" y="10"/>
                      <a:pt x="7" y="10"/>
                      <a:pt x="7" y="10"/>
                    </a:cubicBezTo>
                    <a:cubicBezTo>
                      <a:pt x="7" y="10"/>
                      <a:pt x="7" y="10"/>
                      <a:pt x="7" y="10"/>
                    </a:cubicBezTo>
                    <a:cubicBezTo>
                      <a:pt x="7" y="11"/>
                      <a:pt x="7" y="11"/>
                      <a:pt x="7" y="11"/>
                    </a:cubicBezTo>
                    <a:cubicBezTo>
                      <a:pt x="8" y="11"/>
                      <a:pt x="8" y="11"/>
                      <a:pt x="8" y="11"/>
                    </a:cubicBezTo>
                    <a:cubicBezTo>
                      <a:pt x="8" y="12"/>
                      <a:pt x="8" y="12"/>
                      <a:pt x="8" y="12"/>
                    </a:cubicBezTo>
                    <a:cubicBezTo>
                      <a:pt x="8" y="12"/>
                      <a:pt x="8" y="12"/>
                      <a:pt x="8" y="12"/>
                    </a:cubicBezTo>
                    <a:cubicBezTo>
                      <a:pt x="8" y="11"/>
                      <a:pt x="8" y="11"/>
                      <a:pt x="8" y="11"/>
                    </a:cubicBezTo>
                    <a:cubicBezTo>
                      <a:pt x="8" y="11"/>
                      <a:pt x="8" y="11"/>
                      <a:pt x="8" y="11"/>
                    </a:cubicBezTo>
                    <a:cubicBezTo>
                      <a:pt x="8" y="10"/>
                      <a:pt x="8" y="10"/>
                      <a:pt x="8" y="10"/>
                    </a:cubicBezTo>
                    <a:cubicBezTo>
                      <a:pt x="7" y="10"/>
                      <a:pt x="7" y="10"/>
                      <a:pt x="7" y="10"/>
                    </a:cubicBezTo>
                    <a:cubicBezTo>
                      <a:pt x="7" y="9"/>
                      <a:pt x="7" y="9"/>
                      <a:pt x="7" y="9"/>
                    </a:cubicBezTo>
                    <a:cubicBezTo>
                      <a:pt x="7" y="9"/>
                      <a:pt x="7" y="9"/>
                      <a:pt x="7" y="9"/>
                    </a:cubicBezTo>
                    <a:cubicBezTo>
                      <a:pt x="7" y="8"/>
                      <a:pt x="7" y="8"/>
                      <a:pt x="7" y="8"/>
                    </a:cubicBezTo>
                    <a:cubicBezTo>
                      <a:pt x="7" y="7"/>
                      <a:pt x="7" y="7"/>
                      <a:pt x="7" y="7"/>
                    </a:cubicBezTo>
                    <a:cubicBezTo>
                      <a:pt x="7" y="7"/>
                      <a:pt x="7" y="7"/>
                      <a:pt x="7" y="7"/>
                    </a:cubicBezTo>
                    <a:cubicBezTo>
                      <a:pt x="7" y="7"/>
                      <a:pt x="7" y="7"/>
                      <a:pt x="7" y="7"/>
                    </a:cubicBezTo>
                    <a:cubicBezTo>
                      <a:pt x="7" y="6"/>
                      <a:pt x="7" y="6"/>
                      <a:pt x="7" y="6"/>
                    </a:cubicBezTo>
                    <a:cubicBezTo>
                      <a:pt x="7" y="6"/>
                      <a:pt x="7" y="6"/>
                      <a:pt x="7" y="6"/>
                    </a:cubicBezTo>
                    <a:cubicBezTo>
                      <a:pt x="7" y="5"/>
                      <a:pt x="7" y="5"/>
                      <a:pt x="7" y="5"/>
                    </a:cubicBezTo>
                    <a:cubicBezTo>
                      <a:pt x="7" y="5"/>
                      <a:pt x="7" y="5"/>
                      <a:pt x="7" y="5"/>
                    </a:cubicBezTo>
                    <a:cubicBezTo>
                      <a:pt x="7" y="5"/>
                      <a:pt x="7" y="5"/>
                      <a:pt x="7" y="5"/>
                    </a:cubicBezTo>
                    <a:cubicBezTo>
                      <a:pt x="8" y="5"/>
                      <a:pt x="8" y="5"/>
                      <a:pt x="8" y="5"/>
                    </a:cubicBezTo>
                    <a:cubicBezTo>
                      <a:pt x="8" y="5"/>
                      <a:pt x="8" y="5"/>
                      <a:pt x="8" y="5"/>
                    </a:cubicBezTo>
                    <a:cubicBezTo>
                      <a:pt x="8" y="6"/>
                      <a:pt x="8" y="6"/>
                      <a:pt x="8" y="6"/>
                    </a:cubicBezTo>
                    <a:cubicBezTo>
                      <a:pt x="8" y="6"/>
                      <a:pt x="8" y="6"/>
                      <a:pt x="8" y="6"/>
                    </a:cubicBezTo>
                    <a:cubicBezTo>
                      <a:pt x="8" y="6"/>
                      <a:pt x="8" y="6"/>
                      <a:pt x="8" y="6"/>
                    </a:cubicBezTo>
                    <a:cubicBezTo>
                      <a:pt x="9" y="6"/>
                      <a:pt x="9" y="6"/>
                      <a:pt x="9" y="6"/>
                    </a:cubicBezTo>
                    <a:cubicBezTo>
                      <a:pt x="9" y="6"/>
                      <a:pt x="9" y="6"/>
                      <a:pt x="9" y="6"/>
                    </a:cubicBezTo>
                    <a:cubicBezTo>
                      <a:pt x="10" y="6"/>
                      <a:pt x="10" y="6"/>
                      <a:pt x="10" y="6"/>
                    </a:cubicBezTo>
                    <a:cubicBezTo>
                      <a:pt x="10" y="7"/>
                      <a:pt x="10" y="7"/>
                      <a:pt x="10" y="7"/>
                    </a:cubicBezTo>
                    <a:cubicBezTo>
                      <a:pt x="10" y="7"/>
                      <a:pt x="10" y="7"/>
                      <a:pt x="10" y="7"/>
                    </a:cubicBezTo>
                    <a:cubicBezTo>
                      <a:pt x="10" y="7"/>
                      <a:pt x="10" y="7"/>
                      <a:pt x="10" y="7"/>
                    </a:cubicBezTo>
                    <a:cubicBezTo>
                      <a:pt x="10" y="8"/>
                      <a:pt x="10" y="8"/>
                      <a:pt x="10" y="8"/>
                    </a:cubicBezTo>
                    <a:cubicBezTo>
                      <a:pt x="10" y="9"/>
                      <a:pt x="10" y="9"/>
                      <a:pt x="10" y="9"/>
                    </a:cubicBezTo>
                    <a:cubicBezTo>
                      <a:pt x="9" y="9"/>
                      <a:pt x="9" y="9"/>
                      <a:pt x="9" y="9"/>
                    </a:cubicBezTo>
                    <a:cubicBezTo>
                      <a:pt x="10" y="9"/>
                      <a:pt x="10" y="9"/>
                      <a:pt x="10" y="9"/>
                    </a:cubicBezTo>
                    <a:cubicBezTo>
                      <a:pt x="10" y="9"/>
                      <a:pt x="10" y="9"/>
                      <a:pt x="10" y="9"/>
                    </a:cubicBezTo>
                    <a:cubicBezTo>
                      <a:pt x="10" y="8"/>
                      <a:pt x="10" y="8"/>
                      <a:pt x="10" y="8"/>
                    </a:cubicBezTo>
                    <a:cubicBezTo>
                      <a:pt x="10" y="8"/>
                      <a:pt x="10" y="8"/>
                      <a:pt x="10" y="8"/>
                    </a:cubicBezTo>
                    <a:cubicBezTo>
                      <a:pt x="10" y="7"/>
                      <a:pt x="10" y="7"/>
                      <a:pt x="10" y="7"/>
                    </a:cubicBezTo>
                    <a:cubicBezTo>
                      <a:pt x="10" y="7"/>
                      <a:pt x="10" y="7"/>
                      <a:pt x="10" y="7"/>
                    </a:cubicBezTo>
                    <a:cubicBezTo>
                      <a:pt x="11" y="8"/>
                      <a:pt x="11" y="8"/>
                      <a:pt x="11" y="8"/>
                    </a:cubicBezTo>
                    <a:cubicBezTo>
                      <a:pt x="11" y="8"/>
                      <a:pt x="11" y="8"/>
                      <a:pt x="11" y="8"/>
                    </a:cubicBezTo>
                    <a:cubicBezTo>
                      <a:pt x="11" y="9"/>
                      <a:pt x="11" y="9"/>
                      <a:pt x="11" y="9"/>
                    </a:cubicBezTo>
                    <a:cubicBezTo>
                      <a:pt x="11" y="10"/>
                      <a:pt x="11" y="10"/>
                      <a:pt x="11" y="10"/>
                    </a:cubicBezTo>
                    <a:cubicBezTo>
                      <a:pt x="12" y="10"/>
                      <a:pt x="12" y="10"/>
                      <a:pt x="12" y="10"/>
                    </a:cubicBezTo>
                    <a:cubicBezTo>
                      <a:pt x="12" y="10"/>
                      <a:pt x="12" y="10"/>
                      <a:pt x="12" y="10"/>
                    </a:cubicBezTo>
                    <a:cubicBezTo>
                      <a:pt x="12" y="10"/>
                      <a:pt x="12" y="10"/>
                      <a:pt x="12" y="10"/>
                    </a:cubicBezTo>
                    <a:cubicBezTo>
                      <a:pt x="13" y="11"/>
                      <a:pt x="13" y="11"/>
                      <a:pt x="13" y="11"/>
                    </a:cubicBezTo>
                    <a:cubicBezTo>
                      <a:pt x="13" y="11"/>
                      <a:pt x="13" y="11"/>
                      <a:pt x="13" y="11"/>
                    </a:cubicBezTo>
                    <a:cubicBezTo>
                      <a:pt x="13" y="11"/>
                      <a:pt x="13" y="11"/>
                      <a:pt x="13" y="11"/>
                    </a:cubicBezTo>
                    <a:cubicBezTo>
                      <a:pt x="14" y="12"/>
                      <a:pt x="14" y="12"/>
                      <a:pt x="14" y="12"/>
                    </a:cubicBezTo>
                    <a:cubicBezTo>
                      <a:pt x="15" y="12"/>
                      <a:pt x="15" y="12"/>
                      <a:pt x="15" y="12"/>
                    </a:cubicBezTo>
                    <a:cubicBezTo>
                      <a:pt x="15" y="12"/>
                      <a:pt x="15" y="12"/>
                      <a:pt x="15" y="12"/>
                    </a:cubicBezTo>
                    <a:cubicBezTo>
                      <a:pt x="15" y="12"/>
                      <a:pt x="15" y="12"/>
                      <a:pt x="15" y="12"/>
                    </a:cubicBezTo>
                    <a:cubicBezTo>
                      <a:pt x="15" y="13"/>
                      <a:pt x="15" y="13"/>
                      <a:pt x="15" y="13"/>
                    </a:cubicBezTo>
                    <a:cubicBezTo>
                      <a:pt x="15" y="13"/>
                      <a:pt x="15" y="13"/>
                      <a:pt x="15" y="13"/>
                    </a:cubicBezTo>
                    <a:cubicBezTo>
                      <a:pt x="15" y="13"/>
                      <a:pt x="15" y="13"/>
                      <a:pt x="15" y="13"/>
                    </a:cubicBezTo>
                    <a:cubicBezTo>
                      <a:pt x="15" y="13"/>
                      <a:pt x="15" y="13"/>
                      <a:pt x="15" y="13"/>
                    </a:cubicBezTo>
                    <a:cubicBezTo>
                      <a:pt x="14" y="13"/>
                      <a:pt x="14" y="13"/>
                      <a:pt x="14" y="13"/>
                    </a:cubicBezTo>
                    <a:cubicBezTo>
                      <a:pt x="14" y="13"/>
                      <a:pt x="14" y="13"/>
                      <a:pt x="14" y="13"/>
                    </a:cubicBezTo>
                    <a:cubicBezTo>
                      <a:pt x="13" y="13"/>
                      <a:pt x="13" y="13"/>
                      <a:pt x="13" y="13"/>
                    </a:cubicBezTo>
                    <a:cubicBezTo>
                      <a:pt x="13" y="13"/>
                      <a:pt x="13" y="13"/>
                      <a:pt x="13" y="13"/>
                    </a:cubicBezTo>
                    <a:cubicBezTo>
                      <a:pt x="13" y="13"/>
                      <a:pt x="13" y="13"/>
                      <a:pt x="13" y="13"/>
                    </a:cubicBezTo>
                    <a:cubicBezTo>
                      <a:pt x="13" y="14"/>
                      <a:pt x="13" y="14"/>
                      <a:pt x="13" y="14"/>
                    </a:cubicBezTo>
                    <a:cubicBezTo>
                      <a:pt x="13" y="14"/>
                      <a:pt x="13" y="14"/>
                      <a:pt x="13" y="14"/>
                    </a:cubicBezTo>
                    <a:cubicBezTo>
                      <a:pt x="12" y="14"/>
                      <a:pt x="12" y="14"/>
                      <a:pt x="12" y="14"/>
                    </a:cubicBezTo>
                    <a:cubicBezTo>
                      <a:pt x="12" y="14"/>
                      <a:pt x="12" y="14"/>
                      <a:pt x="12" y="14"/>
                    </a:cubicBezTo>
                    <a:cubicBezTo>
                      <a:pt x="12" y="15"/>
                      <a:pt x="12" y="15"/>
                      <a:pt x="12" y="15"/>
                    </a:cubicBezTo>
                    <a:cubicBezTo>
                      <a:pt x="13" y="16"/>
                      <a:pt x="13" y="16"/>
                      <a:pt x="13" y="16"/>
                    </a:cubicBezTo>
                    <a:cubicBezTo>
                      <a:pt x="12" y="16"/>
                      <a:pt x="12" y="16"/>
                      <a:pt x="12" y="16"/>
                    </a:cubicBezTo>
                    <a:cubicBezTo>
                      <a:pt x="12" y="16"/>
                      <a:pt x="12" y="16"/>
                      <a:pt x="12" y="16"/>
                    </a:cubicBezTo>
                    <a:cubicBezTo>
                      <a:pt x="13" y="17"/>
                      <a:pt x="13" y="17"/>
                      <a:pt x="13" y="17"/>
                    </a:cubicBezTo>
                    <a:cubicBezTo>
                      <a:pt x="12" y="17"/>
                      <a:pt x="12" y="17"/>
                      <a:pt x="12" y="17"/>
                    </a:cubicBezTo>
                    <a:cubicBezTo>
                      <a:pt x="12" y="17"/>
                      <a:pt x="12" y="17"/>
                      <a:pt x="12" y="17"/>
                    </a:cubicBezTo>
                    <a:cubicBezTo>
                      <a:pt x="12" y="17"/>
                      <a:pt x="12" y="17"/>
                      <a:pt x="12" y="17"/>
                    </a:cubicBezTo>
                    <a:cubicBezTo>
                      <a:pt x="12" y="17"/>
                      <a:pt x="12" y="17"/>
                      <a:pt x="12" y="17"/>
                    </a:cubicBezTo>
                    <a:cubicBezTo>
                      <a:pt x="12" y="18"/>
                      <a:pt x="12" y="18"/>
                      <a:pt x="12" y="18"/>
                    </a:cubicBezTo>
                    <a:cubicBezTo>
                      <a:pt x="12" y="18"/>
                      <a:pt x="12" y="18"/>
                      <a:pt x="12" y="18"/>
                    </a:cubicBezTo>
                    <a:cubicBezTo>
                      <a:pt x="12" y="19"/>
                      <a:pt x="12" y="19"/>
                      <a:pt x="12" y="19"/>
                    </a:cubicBezTo>
                    <a:cubicBezTo>
                      <a:pt x="12" y="19"/>
                      <a:pt x="12" y="19"/>
                      <a:pt x="12" y="19"/>
                    </a:cubicBezTo>
                    <a:cubicBezTo>
                      <a:pt x="12" y="20"/>
                      <a:pt x="12" y="20"/>
                      <a:pt x="12" y="20"/>
                    </a:cubicBezTo>
                    <a:cubicBezTo>
                      <a:pt x="12" y="20"/>
                      <a:pt x="12" y="20"/>
                      <a:pt x="12" y="20"/>
                    </a:cubicBezTo>
                    <a:cubicBezTo>
                      <a:pt x="11" y="20"/>
                      <a:pt x="11" y="20"/>
                      <a:pt x="11" y="20"/>
                    </a:cubicBezTo>
                    <a:cubicBezTo>
                      <a:pt x="11" y="20"/>
                      <a:pt x="11" y="20"/>
                      <a:pt x="11" y="20"/>
                    </a:cubicBezTo>
                    <a:cubicBezTo>
                      <a:pt x="11" y="20"/>
                      <a:pt x="11" y="20"/>
                      <a:pt x="11" y="20"/>
                    </a:cubicBezTo>
                    <a:cubicBezTo>
                      <a:pt x="11" y="20"/>
                      <a:pt x="11" y="20"/>
                      <a:pt x="11" y="20"/>
                    </a:cubicBezTo>
                    <a:cubicBezTo>
                      <a:pt x="11" y="21"/>
                      <a:pt x="11" y="21"/>
                      <a:pt x="11" y="21"/>
                    </a:cubicBezTo>
                    <a:cubicBezTo>
                      <a:pt x="11" y="21"/>
                      <a:pt x="11" y="21"/>
                      <a:pt x="11" y="21"/>
                    </a:cubicBezTo>
                    <a:cubicBezTo>
                      <a:pt x="11" y="21"/>
                      <a:pt x="11" y="21"/>
                      <a:pt x="11" y="21"/>
                    </a:cubicBezTo>
                    <a:cubicBezTo>
                      <a:pt x="11" y="22"/>
                      <a:pt x="11" y="22"/>
                      <a:pt x="11" y="22"/>
                    </a:cubicBezTo>
                    <a:cubicBezTo>
                      <a:pt x="11" y="23"/>
                      <a:pt x="11" y="23"/>
                      <a:pt x="11" y="23"/>
                    </a:cubicBezTo>
                    <a:cubicBezTo>
                      <a:pt x="11" y="23"/>
                      <a:pt x="11" y="23"/>
                      <a:pt x="11" y="23"/>
                    </a:cubicBezTo>
                    <a:cubicBezTo>
                      <a:pt x="11" y="24"/>
                      <a:pt x="11" y="24"/>
                      <a:pt x="11" y="24"/>
                    </a:cubicBezTo>
                    <a:cubicBezTo>
                      <a:pt x="11" y="24"/>
                      <a:pt x="11" y="24"/>
                      <a:pt x="11" y="24"/>
                    </a:cubicBezTo>
                    <a:cubicBezTo>
                      <a:pt x="11" y="24"/>
                      <a:pt x="11" y="24"/>
                      <a:pt x="11" y="24"/>
                    </a:cubicBezTo>
                    <a:cubicBezTo>
                      <a:pt x="11" y="24"/>
                      <a:pt x="11" y="24"/>
                      <a:pt x="11" y="24"/>
                    </a:cubicBezTo>
                    <a:cubicBezTo>
                      <a:pt x="11" y="25"/>
                      <a:pt x="11" y="25"/>
                      <a:pt x="11" y="25"/>
                    </a:cubicBezTo>
                    <a:cubicBezTo>
                      <a:pt x="10" y="25"/>
                      <a:pt x="10" y="25"/>
                      <a:pt x="10" y="25"/>
                    </a:cubicBezTo>
                    <a:cubicBezTo>
                      <a:pt x="10" y="25"/>
                      <a:pt x="10" y="25"/>
                      <a:pt x="10" y="25"/>
                    </a:cubicBezTo>
                    <a:close/>
                    <a:moveTo>
                      <a:pt x="15" y="36"/>
                    </a:moveTo>
                    <a:cubicBezTo>
                      <a:pt x="15" y="36"/>
                      <a:pt x="15" y="36"/>
                      <a:pt x="15" y="36"/>
                    </a:cubicBezTo>
                    <a:cubicBezTo>
                      <a:pt x="15" y="35"/>
                      <a:pt x="15" y="35"/>
                      <a:pt x="15" y="35"/>
                    </a:cubicBezTo>
                    <a:cubicBezTo>
                      <a:pt x="15" y="35"/>
                      <a:pt x="15" y="35"/>
                      <a:pt x="15" y="35"/>
                    </a:cubicBezTo>
                    <a:cubicBezTo>
                      <a:pt x="14" y="35"/>
                      <a:pt x="14" y="35"/>
                      <a:pt x="14" y="35"/>
                    </a:cubicBezTo>
                    <a:cubicBezTo>
                      <a:pt x="14" y="35"/>
                      <a:pt x="14" y="35"/>
                      <a:pt x="14" y="35"/>
                    </a:cubicBezTo>
                    <a:cubicBezTo>
                      <a:pt x="14" y="35"/>
                      <a:pt x="14" y="35"/>
                      <a:pt x="14" y="35"/>
                    </a:cubicBezTo>
                    <a:cubicBezTo>
                      <a:pt x="15" y="36"/>
                      <a:pt x="15" y="36"/>
                      <a:pt x="15" y="36"/>
                    </a:cubicBezTo>
                    <a:cubicBezTo>
                      <a:pt x="15" y="36"/>
                      <a:pt x="15" y="36"/>
                      <a:pt x="15" y="36"/>
                    </a:cubicBez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 name="Freeform 13">
                <a:extLst>
                  <a:ext uri="{FF2B5EF4-FFF2-40B4-BE49-F238E27FC236}">
                    <a16:creationId xmlns:a16="http://schemas.microsoft.com/office/drawing/2014/main" id="{F0EF2C5E-175B-43A2-B3AD-892435512737}"/>
                  </a:ext>
                </a:extLst>
              </p:cNvPr>
              <p:cNvSpPr>
                <a:spLocks noEditPoints="1"/>
              </p:cNvSpPr>
              <p:nvPr/>
            </p:nvSpPr>
            <p:spPr bwMode="auto">
              <a:xfrm>
                <a:off x="5393" y="1917"/>
                <a:ext cx="277" cy="538"/>
              </a:xfrm>
              <a:custGeom>
                <a:avLst/>
                <a:gdLst>
                  <a:gd name="T0" fmla="*/ 109 w 277"/>
                  <a:gd name="T1" fmla="*/ 261 h 538"/>
                  <a:gd name="T2" fmla="*/ 8 w 277"/>
                  <a:gd name="T3" fmla="*/ 530 h 538"/>
                  <a:gd name="T4" fmla="*/ 59 w 277"/>
                  <a:gd name="T5" fmla="*/ 488 h 538"/>
                  <a:gd name="T6" fmla="*/ 59 w 277"/>
                  <a:gd name="T7" fmla="*/ 488 h 538"/>
                  <a:gd name="T8" fmla="*/ 76 w 277"/>
                  <a:gd name="T9" fmla="*/ 446 h 538"/>
                  <a:gd name="T10" fmla="*/ 84 w 277"/>
                  <a:gd name="T11" fmla="*/ 446 h 538"/>
                  <a:gd name="T12" fmla="*/ 193 w 277"/>
                  <a:gd name="T13" fmla="*/ 118 h 538"/>
                  <a:gd name="T14" fmla="*/ 185 w 277"/>
                  <a:gd name="T15" fmla="*/ 75 h 538"/>
                  <a:gd name="T16" fmla="*/ 193 w 277"/>
                  <a:gd name="T17" fmla="*/ 67 h 538"/>
                  <a:gd name="T18" fmla="*/ 193 w 277"/>
                  <a:gd name="T19" fmla="*/ 42 h 538"/>
                  <a:gd name="T20" fmla="*/ 193 w 277"/>
                  <a:gd name="T21" fmla="*/ 0 h 538"/>
                  <a:gd name="T22" fmla="*/ 244 w 277"/>
                  <a:gd name="T23" fmla="*/ 42 h 538"/>
                  <a:gd name="T24" fmla="*/ 260 w 277"/>
                  <a:gd name="T25" fmla="*/ 42 h 538"/>
                  <a:gd name="T26" fmla="*/ 269 w 277"/>
                  <a:gd name="T27" fmla="*/ 59 h 538"/>
                  <a:gd name="T28" fmla="*/ 244 w 277"/>
                  <a:gd name="T29" fmla="*/ 84 h 538"/>
                  <a:gd name="T30" fmla="*/ 210 w 277"/>
                  <a:gd name="T31" fmla="*/ 84 h 538"/>
                  <a:gd name="T32" fmla="*/ 202 w 277"/>
                  <a:gd name="T33" fmla="*/ 92 h 538"/>
                  <a:gd name="T34" fmla="*/ 193 w 277"/>
                  <a:gd name="T35" fmla="*/ 118 h 538"/>
                  <a:gd name="T36" fmla="*/ 193 w 277"/>
                  <a:gd name="T37" fmla="*/ 202 h 538"/>
                  <a:gd name="T38" fmla="*/ 59 w 277"/>
                  <a:gd name="T39" fmla="*/ 336 h 538"/>
                  <a:gd name="T40" fmla="*/ 50 w 277"/>
                  <a:gd name="T41" fmla="*/ 345 h 538"/>
                  <a:gd name="T42" fmla="*/ 50 w 277"/>
                  <a:gd name="T43" fmla="*/ 345 h 538"/>
                  <a:gd name="T44" fmla="*/ 76 w 277"/>
                  <a:gd name="T45" fmla="*/ 353 h 538"/>
                  <a:gd name="T46" fmla="*/ 76 w 277"/>
                  <a:gd name="T47" fmla="*/ 345 h 538"/>
                  <a:gd name="T48" fmla="*/ 134 w 277"/>
                  <a:gd name="T49" fmla="*/ 303 h 538"/>
                  <a:gd name="T50" fmla="*/ 126 w 277"/>
                  <a:gd name="T51" fmla="*/ 336 h 538"/>
                  <a:gd name="T52" fmla="*/ 151 w 277"/>
                  <a:gd name="T53" fmla="*/ 311 h 538"/>
                  <a:gd name="T54" fmla="*/ 118 w 277"/>
                  <a:gd name="T55" fmla="*/ 311 h 538"/>
                  <a:gd name="T56" fmla="*/ 118 w 277"/>
                  <a:gd name="T57" fmla="*/ 336 h 538"/>
                  <a:gd name="T58" fmla="*/ 101 w 277"/>
                  <a:gd name="T59" fmla="*/ 395 h 538"/>
                  <a:gd name="T60" fmla="*/ 101 w 277"/>
                  <a:gd name="T61" fmla="*/ 370 h 538"/>
                  <a:gd name="T62" fmla="*/ 109 w 277"/>
                  <a:gd name="T63" fmla="*/ 336 h 538"/>
                  <a:gd name="T64" fmla="*/ 92 w 277"/>
                  <a:gd name="T65" fmla="*/ 319 h 538"/>
                  <a:gd name="T66" fmla="*/ 109 w 277"/>
                  <a:gd name="T67" fmla="*/ 303 h 538"/>
                  <a:gd name="T68" fmla="*/ 134 w 277"/>
                  <a:gd name="T69" fmla="*/ 294 h 538"/>
                  <a:gd name="T70" fmla="*/ 151 w 277"/>
                  <a:gd name="T71" fmla="*/ 311 h 538"/>
                  <a:gd name="T72" fmla="*/ 176 w 277"/>
                  <a:gd name="T73" fmla="*/ 303 h 538"/>
                  <a:gd name="T74" fmla="*/ 185 w 277"/>
                  <a:gd name="T75" fmla="*/ 286 h 538"/>
                  <a:gd name="T76" fmla="*/ 193 w 277"/>
                  <a:gd name="T77" fmla="*/ 286 h 538"/>
                  <a:gd name="T78" fmla="*/ 218 w 277"/>
                  <a:gd name="T79" fmla="*/ 286 h 538"/>
                  <a:gd name="T80" fmla="*/ 227 w 277"/>
                  <a:gd name="T81" fmla="*/ 269 h 538"/>
                  <a:gd name="T82" fmla="*/ 244 w 277"/>
                  <a:gd name="T83" fmla="*/ 252 h 538"/>
                  <a:gd name="T84" fmla="*/ 244 w 277"/>
                  <a:gd name="T85" fmla="*/ 193 h 538"/>
                  <a:gd name="T86" fmla="*/ 244 w 277"/>
                  <a:gd name="T87" fmla="*/ 168 h 538"/>
                  <a:gd name="T88" fmla="*/ 218 w 277"/>
                  <a:gd name="T89" fmla="*/ 118 h 538"/>
                  <a:gd name="T90" fmla="*/ 218 w 277"/>
                  <a:gd name="T91" fmla="*/ 126 h 538"/>
                  <a:gd name="T92" fmla="*/ 202 w 277"/>
                  <a:gd name="T93" fmla="*/ 118 h 538"/>
                  <a:gd name="T94" fmla="*/ 193 w 277"/>
                  <a:gd name="T95" fmla="*/ 151 h 538"/>
                  <a:gd name="T96" fmla="*/ 193 w 277"/>
                  <a:gd name="T97" fmla="*/ 210 h 538"/>
                  <a:gd name="T98" fmla="*/ 168 w 277"/>
                  <a:gd name="T99" fmla="*/ 227 h 538"/>
                  <a:gd name="T100" fmla="*/ 160 w 277"/>
                  <a:gd name="T101" fmla="*/ 252 h 538"/>
                  <a:gd name="T102" fmla="*/ 151 w 277"/>
                  <a:gd name="T103" fmla="*/ 269 h 538"/>
                  <a:gd name="T104" fmla="*/ 118 w 277"/>
                  <a:gd name="T105" fmla="*/ 277 h 538"/>
                  <a:gd name="T106" fmla="*/ 84 w 277"/>
                  <a:gd name="T107" fmla="*/ 303 h 538"/>
                  <a:gd name="T108" fmla="*/ 67 w 277"/>
                  <a:gd name="T109" fmla="*/ 328 h 538"/>
                  <a:gd name="T110" fmla="*/ 67 w 277"/>
                  <a:gd name="T111" fmla="*/ 345 h 538"/>
                  <a:gd name="T112" fmla="*/ 76 w 277"/>
                  <a:gd name="T113" fmla="*/ 336 h 538"/>
                  <a:gd name="T114" fmla="*/ 84 w 277"/>
                  <a:gd name="T115" fmla="*/ 370 h 538"/>
                  <a:gd name="T116" fmla="*/ 92 w 277"/>
                  <a:gd name="T117" fmla="*/ 37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7" h="538">
                    <a:moveTo>
                      <a:pt x="109" y="261"/>
                    </a:moveTo>
                    <a:lnTo>
                      <a:pt x="109" y="261"/>
                    </a:lnTo>
                    <a:lnTo>
                      <a:pt x="109" y="261"/>
                    </a:lnTo>
                    <a:lnTo>
                      <a:pt x="109" y="261"/>
                    </a:lnTo>
                    <a:lnTo>
                      <a:pt x="109" y="261"/>
                    </a:lnTo>
                    <a:lnTo>
                      <a:pt x="109" y="261"/>
                    </a:lnTo>
                    <a:close/>
                    <a:moveTo>
                      <a:pt x="109" y="261"/>
                    </a:moveTo>
                    <a:lnTo>
                      <a:pt x="109" y="261"/>
                    </a:lnTo>
                    <a:lnTo>
                      <a:pt x="109" y="252"/>
                    </a:lnTo>
                    <a:lnTo>
                      <a:pt x="118" y="252"/>
                    </a:lnTo>
                    <a:lnTo>
                      <a:pt x="118" y="261"/>
                    </a:lnTo>
                    <a:lnTo>
                      <a:pt x="109" y="261"/>
                    </a:lnTo>
                    <a:lnTo>
                      <a:pt x="109" y="261"/>
                    </a:lnTo>
                    <a:lnTo>
                      <a:pt x="109" y="261"/>
                    </a:lnTo>
                    <a:close/>
                    <a:moveTo>
                      <a:pt x="0" y="538"/>
                    </a:moveTo>
                    <a:lnTo>
                      <a:pt x="0" y="538"/>
                    </a:lnTo>
                    <a:lnTo>
                      <a:pt x="0" y="538"/>
                    </a:lnTo>
                    <a:lnTo>
                      <a:pt x="0" y="538"/>
                    </a:lnTo>
                    <a:lnTo>
                      <a:pt x="0" y="538"/>
                    </a:lnTo>
                    <a:lnTo>
                      <a:pt x="0" y="538"/>
                    </a:lnTo>
                    <a:lnTo>
                      <a:pt x="0" y="538"/>
                    </a:lnTo>
                    <a:close/>
                    <a:moveTo>
                      <a:pt x="0" y="530"/>
                    </a:moveTo>
                    <a:lnTo>
                      <a:pt x="8" y="530"/>
                    </a:lnTo>
                    <a:lnTo>
                      <a:pt x="8" y="530"/>
                    </a:lnTo>
                    <a:lnTo>
                      <a:pt x="8" y="538"/>
                    </a:lnTo>
                    <a:lnTo>
                      <a:pt x="8" y="538"/>
                    </a:lnTo>
                    <a:lnTo>
                      <a:pt x="0" y="530"/>
                    </a:lnTo>
                    <a:lnTo>
                      <a:pt x="0" y="530"/>
                    </a:lnTo>
                    <a:close/>
                    <a:moveTo>
                      <a:pt x="17" y="521"/>
                    </a:moveTo>
                    <a:lnTo>
                      <a:pt x="17" y="521"/>
                    </a:lnTo>
                    <a:lnTo>
                      <a:pt x="25" y="530"/>
                    </a:lnTo>
                    <a:lnTo>
                      <a:pt x="25" y="530"/>
                    </a:lnTo>
                    <a:lnTo>
                      <a:pt x="25" y="521"/>
                    </a:lnTo>
                    <a:lnTo>
                      <a:pt x="17" y="521"/>
                    </a:lnTo>
                    <a:lnTo>
                      <a:pt x="17" y="521"/>
                    </a:lnTo>
                    <a:close/>
                    <a:moveTo>
                      <a:pt x="59" y="488"/>
                    </a:moveTo>
                    <a:lnTo>
                      <a:pt x="59" y="488"/>
                    </a:lnTo>
                    <a:lnTo>
                      <a:pt x="59" y="488"/>
                    </a:lnTo>
                    <a:lnTo>
                      <a:pt x="59" y="479"/>
                    </a:lnTo>
                    <a:lnTo>
                      <a:pt x="59" y="479"/>
                    </a:lnTo>
                    <a:lnTo>
                      <a:pt x="67" y="479"/>
                    </a:lnTo>
                    <a:lnTo>
                      <a:pt x="67" y="479"/>
                    </a:lnTo>
                    <a:lnTo>
                      <a:pt x="67" y="479"/>
                    </a:lnTo>
                    <a:lnTo>
                      <a:pt x="67" y="479"/>
                    </a:lnTo>
                    <a:lnTo>
                      <a:pt x="67" y="488"/>
                    </a:lnTo>
                    <a:lnTo>
                      <a:pt x="59" y="488"/>
                    </a:lnTo>
                    <a:lnTo>
                      <a:pt x="59" y="488"/>
                    </a:lnTo>
                    <a:lnTo>
                      <a:pt x="59" y="488"/>
                    </a:lnTo>
                    <a:lnTo>
                      <a:pt x="59" y="488"/>
                    </a:lnTo>
                    <a:close/>
                    <a:moveTo>
                      <a:pt x="76" y="454"/>
                    </a:moveTo>
                    <a:lnTo>
                      <a:pt x="76" y="454"/>
                    </a:lnTo>
                    <a:lnTo>
                      <a:pt x="76" y="462"/>
                    </a:lnTo>
                    <a:lnTo>
                      <a:pt x="76" y="462"/>
                    </a:lnTo>
                    <a:lnTo>
                      <a:pt x="76" y="462"/>
                    </a:lnTo>
                    <a:lnTo>
                      <a:pt x="76" y="454"/>
                    </a:lnTo>
                    <a:lnTo>
                      <a:pt x="76" y="454"/>
                    </a:lnTo>
                    <a:lnTo>
                      <a:pt x="76" y="454"/>
                    </a:lnTo>
                    <a:close/>
                    <a:moveTo>
                      <a:pt x="84" y="446"/>
                    </a:moveTo>
                    <a:lnTo>
                      <a:pt x="84" y="446"/>
                    </a:lnTo>
                    <a:lnTo>
                      <a:pt x="76" y="446"/>
                    </a:lnTo>
                    <a:lnTo>
                      <a:pt x="76" y="446"/>
                    </a:lnTo>
                    <a:lnTo>
                      <a:pt x="76" y="446"/>
                    </a:lnTo>
                    <a:lnTo>
                      <a:pt x="84" y="446"/>
                    </a:lnTo>
                    <a:lnTo>
                      <a:pt x="84" y="446"/>
                    </a:lnTo>
                    <a:lnTo>
                      <a:pt x="84" y="446"/>
                    </a:lnTo>
                    <a:lnTo>
                      <a:pt x="84" y="437"/>
                    </a:lnTo>
                    <a:lnTo>
                      <a:pt x="84" y="437"/>
                    </a:lnTo>
                    <a:lnTo>
                      <a:pt x="84" y="437"/>
                    </a:lnTo>
                    <a:lnTo>
                      <a:pt x="84" y="446"/>
                    </a:lnTo>
                    <a:lnTo>
                      <a:pt x="84" y="446"/>
                    </a:lnTo>
                    <a:lnTo>
                      <a:pt x="84" y="446"/>
                    </a:lnTo>
                    <a:lnTo>
                      <a:pt x="84" y="446"/>
                    </a:lnTo>
                    <a:lnTo>
                      <a:pt x="84" y="446"/>
                    </a:lnTo>
                    <a:close/>
                    <a:moveTo>
                      <a:pt x="176" y="101"/>
                    </a:moveTo>
                    <a:lnTo>
                      <a:pt x="168" y="101"/>
                    </a:lnTo>
                    <a:lnTo>
                      <a:pt x="168" y="92"/>
                    </a:lnTo>
                    <a:lnTo>
                      <a:pt x="176" y="92"/>
                    </a:lnTo>
                    <a:lnTo>
                      <a:pt x="176" y="92"/>
                    </a:lnTo>
                    <a:lnTo>
                      <a:pt x="176" y="92"/>
                    </a:lnTo>
                    <a:lnTo>
                      <a:pt x="176" y="101"/>
                    </a:lnTo>
                    <a:lnTo>
                      <a:pt x="176" y="101"/>
                    </a:lnTo>
                    <a:lnTo>
                      <a:pt x="176" y="101"/>
                    </a:lnTo>
                    <a:close/>
                    <a:moveTo>
                      <a:pt x="193" y="118"/>
                    </a:moveTo>
                    <a:lnTo>
                      <a:pt x="193" y="118"/>
                    </a:lnTo>
                    <a:lnTo>
                      <a:pt x="193" y="109"/>
                    </a:lnTo>
                    <a:lnTo>
                      <a:pt x="193" y="109"/>
                    </a:lnTo>
                    <a:lnTo>
                      <a:pt x="193" y="101"/>
                    </a:lnTo>
                    <a:lnTo>
                      <a:pt x="185" y="101"/>
                    </a:lnTo>
                    <a:lnTo>
                      <a:pt x="185" y="92"/>
                    </a:lnTo>
                    <a:lnTo>
                      <a:pt x="185" y="92"/>
                    </a:lnTo>
                    <a:lnTo>
                      <a:pt x="176" y="92"/>
                    </a:lnTo>
                    <a:lnTo>
                      <a:pt x="176" y="92"/>
                    </a:lnTo>
                    <a:lnTo>
                      <a:pt x="176" y="84"/>
                    </a:lnTo>
                    <a:lnTo>
                      <a:pt x="176" y="84"/>
                    </a:lnTo>
                    <a:lnTo>
                      <a:pt x="176" y="84"/>
                    </a:lnTo>
                    <a:lnTo>
                      <a:pt x="185" y="75"/>
                    </a:lnTo>
                    <a:lnTo>
                      <a:pt x="185" y="75"/>
                    </a:lnTo>
                    <a:lnTo>
                      <a:pt x="185" y="75"/>
                    </a:lnTo>
                    <a:lnTo>
                      <a:pt x="185" y="75"/>
                    </a:lnTo>
                    <a:lnTo>
                      <a:pt x="185" y="75"/>
                    </a:lnTo>
                    <a:lnTo>
                      <a:pt x="185" y="67"/>
                    </a:lnTo>
                    <a:lnTo>
                      <a:pt x="185" y="67"/>
                    </a:lnTo>
                    <a:lnTo>
                      <a:pt x="185" y="67"/>
                    </a:lnTo>
                    <a:lnTo>
                      <a:pt x="185" y="67"/>
                    </a:lnTo>
                    <a:lnTo>
                      <a:pt x="185" y="67"/>
                    </a:lnTo>
                    <a:lnTo>
                      <a:pt x="185" y="67"/>
                    </a:lnTo>
                    <a:lnTo>
                      <a:pt x="193" y="67"/>
                    </a:lnTo>
                    <a:lnTo>
                      <a:pt x="193" y="67"/>
                    </a:lnTo>
                    <a:lnTo>
                      <a:pt x="202" y="67"/>
                    </a:lnTo>
                    <a:lnTo>
                      <a:pt x="202" y="67"/>
                    </a:lnTo>
                    <a:lnTo>
                      <a:pt x="202" y="59"/>
                    </a:lnTo>
                    <a:lnTo>
                      <a:pt x="202" y="59"/>
                    </a:lnTo>
                    <a:lnTo>
                      <a:pt x="202" y="59"/>
                    </a:lnTo>
                    <a:lnTo>
                      <a:pt x="193" y="59"/>
                    </a:lnTo>
                    <a:lnTo>
                      <a:pt x="193" y="50"/>
                    </a:lnTo>
                    <a:lnTo>
                      <a:pt x="193" y="50"/>
                    </a:lnTo>
                    <a:lnTo>
                      <a:pt x="193" y="50"/>
                    </a:lnTo>
                    <a:lnTo>
                      <a:pt x="202" y="50"/>
                    </a:lnTo>
                    <a:lnTo>
                      <a:pt x="202" y="42"/>
                    </a:lnTo>
                    <a:lnTo>
                      <a:pt x="193" y="42"/>
                    </a:lnTo>
                    <a:lnTo>
                      <a:pt x="193" y="33"/>
                    </a:lnTo>
                    <a:lnTo>
                      <a:pt x="193" y="33"/>
                    </a:lnTo>
                    <a:lnTo>
                      <a:pt x="193" y="25"/>
                    </a:lnTo>
                    <a:lnTo>
                      <a:pt x="193" y="25"/>
                    </a:lnTo>
                    <a:lnTo>
                      <a:pt x="185" y="17"/>
                    </a:lnTo>
                    <a:lnTo>
                      <a:pt x="185" y="8"/>
                    </a:lnTo>
                    <a:lnTo>
                      <a:pt x="185" y="8"/>
                    </a:lnTo>
                    <a:lnTo>
                      <a:pt x="185" y="8"/>
                    </a:lnTo>
                    <a:lnTo>
                      <a:pt x="185" y="8"/>
                    </a:lnTo>
                    <a:lnTo>
                      <a:pt x="193" y="8"/>
                    </a:lnTo>
                    <a:lnTo>
                      <a:pt x="193" y="0"/>
                    </a:lnTo>
                    <a:lnTo>
                      <a:pt x="193" y="0"/>
                    </a:lnTo>
                    <a:lnTo>
                      <a:pt x="193" y="8"/>
                    </a:lnTo>
                    <a:lnTo>
                      <a:pt x="202" y="8"/>
                    </a:lnTo>
                    <a:lnTo>
                      <a:pt x="202" y="8"/>
                    </a:lnTo>
                    <a:lnTo>
                      <a:pt x="210" y="17"/>
                    </a:lnTo>
                    <a:lnTo>
                      <a:pt x="218" y="25"/>
                    </a:lnTo>
                    <a:lnTo>
                      <a:pt x="218" y="25"/>
                    </a:lnTo>
                    <a:lnTo>
                      <a:pt x="218" y="33"/>
                    </a:lnTo>
                    <a:lnTo>
                      <a:pt x="227" y="33"/>
                    </a:lnTo>
                    <a:lnTo>
                      <a:pt x="227" y="33"/>
                    </a:lnTo>
                    <a:lnTo>
                      <a:pt x="235" y="33"/>
                    </a:lnTo>
                    <a:lnTo>
                      <a:pt x="235" y="33"/>
                    </a:lnTo>
                    <a:lnTo>
                      <a:pt x="244" y="42"/>
                    </a:lnTo>
                    <a:lnTo>
                      <a:pt x="244" y="42"/>
                    </a:lnTo>
                    <a:lnTo>
                      <a:pt x="244" y="42"/>
                    </a:lnTo>
                    <a:lnTo>
                      <a:pt x="252" y="42"/>
                    </a:lnTo>
                    <a:lnTo>
                      <a:pt x="252" y="33"/>
                    </a:lnTo>
                    <a:lnTo>
                      <a:pt x="260" y="33"/>
                    </a:lnTo>
                    <a:lnTo>
                      <a:pt x="260" y="25"/>
                    </a:lnTo>
                    <a:lnTo>
                      <a:pt x="260" y="25"/>
                    </a:lnTo>
                    <a:lnTo>
                      <a:pt x="260" y="33"/>
                    </a:lnTo>
                    <a:lnTo>
                      <a:pt x="260" y="33"/>
                    </a:lnTo>
                    <a:lnTo>
                      <a:pt x="260" y="42"/>
                    </a:lnTo>
                    <a:lnTo>
                      <a:pt x="260" y="42"/>
                    </a:lnTo>
                    <a:lnTo>
                      <a:pt x="260" y="42"/>
                    </a:lnTo>
                    <a:lnTo>
                      <a:pt x="260" y="50"/>
                    </a:lnTo>
                    <a:lnTo>
                      <a:pt x="269" y="50"/>
                    </a:lnTo>
                    <a:lnTo>
                      <a:pt x="269" y="50"/>
                    </a:lnTo>
                    <a:lnTo>
                      <a:pt x="269" y="59"/>
                    </a:lnTo>
                    <a:lnTo>
                      <a:pt x="269" y="59"/>
                    </a:lnTo>
                    <a:lnTo>
                      <a:pt x="269" y="50"/>
                    </a:lnTo>
                    <a:lnTo>
                      <a:pt x="277" y="50"/>
                    </a:lnTo>
                    <a:lnTo>
                      <a:pt x="277" y="50"/>
                    </a:lnTo>
                    <a:lnTo>
                      <a:pt x="277" y="50"/>
                    </a:lnTo>
                    <a:lnTo>
                      <a:pt x="269" y="50"/>
                    </a:lnTo>
                    <a:lnTo>
                      <a:pt x="269" y="59"/>
                    </a:lnTo>
                    <a:lnTo>
                      <a:pt x="269" y="59"/>
                    </a:lnTo>
                    <a:lnTo>
                      <a:pt x="269" y="59"/>
                    </a:lnTo>
                    <a:lnTo>
                      <a:pt x="269" y="59"/>
                    </a:lnTo>
                    <a:lnTo>
                      <a:pt x="269" y="67"/>
                    </a:lnTo>
                    <a:lnTo>
                      <a:pt x="260" y="67"/>
                    </a:lnTo>
                    <a:lnTo>
                      <a:pt x="260" y="67"/>
                    </a:lnTo>
                    <a:lnTo>
                      <a:pt x="260" y="67"/>
                    </a:lnTo>
                    <a:lnTo>
                      <a:pt x="260" y="67"/>
                    </a:lnTo>
                    <a:lnTo>
                      <a:pt x="252" y="67"/>
                    </a:lnTo>
                    <a:lnTo>
                      <a:pt x="252" y="67"/>
                    </a:lnTo>
                    <a:lnTo>
                      <a:pt x="252" y="67"/>
                    </a:lnTo>
                    <a:lnTo>
                      <a:pt x="244" y="75"/>
                    </a:lnTo>
                    <a:lnTo>
                      <a:pt x="244" y="84"/>
                    </a:lnTo>
                    <a:lnTo>
                      <a:pt x="244" y="84"/>
                    </a:lnTo>
                    <a:lnTo>
                      <a:pt x="244" y="92"/>
                    </a:lnTo>
                    <a:lnTo>
                      <a:pt x="244" y="92"/>
                    </a:lnTo>
                    <a:lnTo>
                      <a:pt x="244" y="92"/>
                    </a:lnTo>
                    <a:lnTo>
                      <a:pt x="235" y="92"/>
                    </a:lnTo>
                    <a:lnTo>
                      <a:pt x="235" y="92"/>
                    </a:lnTo>
                    <a:lnTo>
                      <a:pt x="235" y="92"/>
                    </a:lnTo>
                    <a:lnTo>
                      <a:pt x="227" y="84"/>
                    </a:lnTo>
                    <a:lnTo>
                      <a:pt x="218" y="84"/>
                    </a:lnTo>
                    <a:lnTo>
                      <a:pt x="218" y="84"/>
                    </a:lnTo>
                    <a:lnTo>
                      <a:pt x="218" y="84"/>
                    </a:lnTo>
                    <a:lnTo>
                      <a:pt x="210" y="84"/>
                    </a:lnTo>
                    <a:lnTo>
                      <a:pt x="210" y="75"/>
                    </a:lnTo>
                    <a:lnTo>
                      <a:pt x="210" y="75"/>
                    </a:lnTo>
                    <a:lnTo>
                      <a:pt x="202" y="84"/>
                    </a:lnTo>
                    <a:lnTo>
                      <a:pt x="202" y="84"/>
                    </a:lnTo>
                    <a:lnTo>
                      <a:pt x="202" y="84"/>
                    </a:lnTo>
                    <a:lnTo>
                      <a:pt x="193" y="84"/>
                    </a:lnTo>
                    <a:lnTo>
                      <a:pt x="193" y="84"/>
                    </a:lnTo>
                    <a:lnTo>
                      <a:pt x="193" y="84"/>
                    </a:lnTo>
                    <a:lnTo>
                      <a:pt x="193" y="92"/>
                    </a:lnTo>
                    <a:lnTo>
                      <a:pt x="193" y="92"/>
                    </a:lnTo>
                    <a:lnTo>
                      <a:pt x="193" y="92"/>
                    </a:lnTo>
                    <a:lnTo>
                      <a:pt x="202" y="92"/>
                    </a:lnTo>
                    <a:lnTo>
                      <a:pt x="202" y="101"/>
                    </a:lnTo>
                    <a:lnTo>
                      <a:pt x="210" y="101"/>
                    </a:lnTo>
                    <a:lnTo>
                      <a:pt x="210" y="101"/>
                    </a:lnTo>
                    <a:lnTo>
                      <a:pt x="210" y="101"/>
                    </a:lnTo>
                    <a:lnTo>
                      <a:pt x="210" y="101"/>
                    </a:lnTo>
                    <a:lnTo>
                      <a:pt x="210" y="109"/>
                    </a:lnTo>
                    <a:lnTo>
                      <a:pt x="202" y="109"/>
                    </a:lnTo>
                    <a:lnTo>
                      <a:pt x="202" y="101"/>
                    </a:lnTo>
                    <a:lnTo>
                      <a:pt x="202" y="109"/>
                    </a:lnTo>
                    <a:lnTo>
                      <a:pt x="202" y="109"/>
                    </a:lnTo>
                    <a:lnTo>
                      <a:pt x="202" y="109"/>
                    </a:lnTo>
                    <a:lnTo>
                      <a:pt x="193" y="118"/>
                    </a:lnTo>
                    <a:lnTo>
                      <a:pt x="193" y="118"/>
                    </a:lnTo>
                    <a:close/>
                    <a:moveTo>
                      <a:pt x="185" y="210"/>
                    </a:moveTo>
                    <a:lnTo>
                      <a:pt x="185" y="210"/>
                    </a:lnTo>
                    <a:lnTo>
                      <a:pt x="193" y="210"/>
                    </a:lnTo>
                    <a:lnTo>
                      <a:pt x="185" y="210"/>
                    </a:lnTo>
                    <a:lnTo>
                      <a:pt x="185" y="210"/>
                    </a:lnTo>
                    <a:lnTo>
                      <a:pt x="185" y="210"/>
                    </a:lnTo>
                    <a:lnTo>
                      <a:pt x="185" y="202"/>
                    </a:lnTo>
                    <a:lnTo>
                      <a:pt x="193" y="202"/>
                    </a:lnTo>
                    <a:lnTo>
                      <a:pt x="193" y="202"/>
                    </a:lnTo>
                    <a:lnTo>
                      <a:pt x="193" y="202"/>
                    </a:lnTo>
                    <a:lnTo>
                      <a:pt x="193" y="202"/>
                    </a:lnTo>
                    <a:lnTo>
                      <a:pt x="193" y="210"/>
                    </a:lnTo>
                    <a:lnTo>
                      <a:pt x="193" y="210"/>
                    </a:lnTo>
                    <a:lnTo>
                      <a:pt x="193" y="210"/>
                    </a:lnTo>
                    <a:lnTo>
                      <a:pt x="185" y="210"/>
                    </a:lnTo>
                    <a:lnTo>
                      <a:pt x="185" y="210"/>
                    </a:lnTo>
                    <a:close/>
                    <a:moveTo>
                      <a:pt x="59" y="336"/>
                    </a:moveTo>
                    <a:lnTo>
                      <a:pt x="59" y="336"/>
                    </a:lnTo>
                    <a:lnTo>
                      <a:pt x="59" y="336"/>
                    </a:lnTo>
                    <a:lnTo>
                      <a:pt x="59" y="336"/>
                    </a:lnTo>
                    <a:lnTo>
                      <a:pt x="59" y="336"/>
                    </a:lnTo>
                    <a:lnTo>
                      <a:pt x="59" y="336"/>
                    </a:lnTo>
                    <a:lnTo>
                      <a:pt x="59" y="336"/>
                    </a:lnTo>
                    <a:close/>
                    <a:moveTo>
                      <a:pt x="59" y="336"/>
                    </a:moveTo>
                    <a:lnTo>
                      <a:pt x="59" y="336"/>
                    </a:lnTo>
                    <a:lnTo>
                      <a:pt x="59" y="336"/>
                    </a:lnTo>
                    <a:lnTo>
                      <a:pt x="59" y="336"/>
                    </a:lnTo>
                    <a:lnTo>
                      <a:pt x="59" y="336"/>
                    </a:lnTo>
                    <a:close/>
                    <a:moveTo>
                      <a:pt x="59" y="336"/>
                    </a:moveTo>
                    <a:lnTo>
                      <a:pt x="59" y="336"/>
                    </a:lnTo>
                    <a:lnTo>
                      <a:pt x="59" y="336"/>
                    </a:lnTo>
                    <a:lnTo>
                      <a:pt x="59" y="336"/>
                    </a:lnTo>
                    <a:lnTo>
                      <a:pt x="59" y="336"/>
                    </a:lnTo>
                    <a:close/>
                    <a:moveTo>
                      <a:pt x="50" y="336"/>
                    </a:moveTo>
                    <a:lnTo>
                      <a:pt x="50" y="345"/>
                    </a:lnTo>
                    <a:lnTo>
                      <a:pt x="59" y="336"/>
                    </a:lnTo>
                    <a:lnTo>
                      <a:pt x="50" y="336"/>
                    </a:lnTo>
                    <a:lnTo>
                      <a:pt x="50" y="336"/>
                    </a:lnTo>
                    <a:close/>
                    <a:moveTo>
                      <a:pt x="50" y="345"/>
                    </a:moveTo>
                    <a:lnTo>
                      <a:pt x="50" y="345"/>
                    </a:lnTo>
                    <a:lnTo>
                      <a:pt x="50" y="345"/>
                    </a:lnTo>
                    <a:lnTo>
                      <a:pt x="50" y="345"/>
                    </a:lnTo>
                    <a:lnTo>
                      <a:pt x="50" y="345"/>
                    </a:lnTo>
                    <a:lnTo>
                      <a:pt x="50" y="345"/>
                    </a:lnTo>
                    <a:lnTo>
                      <a:pt x="59" y="345"/>
                    </a:lnTo>
                    <a:lnTo>
                      <a:pt x="50" y="345"/>
                    </a:lnTo>
                    <a:lnTo>
                      <a:pt x="50" y="345"/>
                    </a:lnTo>
                    <a:lnTo>
                      <a:pt x="50" y="345"/>
                    </a:lnTo>
                    <a:close/>
                    <a:moveTo>
                      <a:pt x="76" y="353"/>
                    </a:moveTo>
                    <a:lnTo>
                      <a:pt x="76" y="345"/>
                    </a:lnTo>
                    <a:lnTo>
                      <a:pt x="76" y="345"/>
                    </a:lnTo>
                    <a:lnTo>
                      <a:pt x="84" y="345"/>
                    </a:lnTo>
                    <a:lnTo>
                      <a:pt x="76" y="353"/>
                    </a:lnTo>
                    <a:lnTo>
                      <a:pt x="76" y="353"/>
                    </a:lnTo>
                    <a:lnTo>
                      <a:pt x="76" y="353"/>
                    </a:lnTo>
                    <a:close/>
                    <a:moveTo>
                      <a:pt x="76" y="353"/>
                    </a:moveTo>
                    <a:lnTo>
                      <a:pt x="76" y="353"/>
                    </a:lnTo>
                    <a:lnTo>
                      <a:pt x="76" y="353"/>
                    </a:lnTo>
                    <a:lnTo>
                      <a:pt x="76" y="353"/>
                    </a:lnTo>
                    <a:lnTo>
                      <a:pt x="76" y="353"/>
                    </a:lnTo>
                    <a:lnTo>
                      <a:pt x="76" y="353"/>
                    </a:lnTo>
                    <a:close/>
                    <a:moveTo>
                      <a:pt x="76" y="345"/>
                    </a:moveTo>
                    <a:lnTo>
                      <a:pt x="76" y="345"/>
                    </a:lnTo>
                    <a:lnTo>
                      <a:pt x="76" y="353"/>
                    </a:lnTo>
                    <a:lnTo>
                      <a:pt x="76" y="353"/>
                    </a:lnTo>
                    <a:lnTo>
                      <a:pt x="76" y="353"/>
                    </a:lnTo>
                    <a:lnTo>
                      <a:pt x="76" y="353"/>
                    </a:lnTo>
                    <a:lnTo>
                      <a:pt x="76" y="345"/>
                    </a:lnTo>
                    <a:lnTo>
                      <a:pt x="76" y="345"/>
                    </a:lnTo>
                    <a:lnTo>
                      <a:pt x="76" y="345"/>
                    </a:lnTo>
                    <a:lnTo>
                      <a:pt x="76" y="345"/>
                    </a:lnTo>
                    <a:close/>
                    <a:moveTo>
                      <a:pt x="151" y="303"/>
                    </a:moveTo>
                    <a:lnTo>
                      <a:pt x="151" y="303"/>
                    </a:lnTo>
                    <a:lnTo>
                      <a:pt x="151" y="294"/>
                    </a:lnTo>
                    <a:lnTo>
                      <a:pt x="151" y="294"/>
                    </a:lnTo>
                    <a:lnTo>
                      <a:pt x="151" y="294"/>
                    </a:lnTo>
                    <a:lnTo>
                      <a:pt x="151" y="294"/>
                    </a:lnTo>
                    <a:lnTo>
                      <a:pt x="151" y="303"/>
                    </a:lnTo>
                    <a:lnTo>
                      <a:pt x="151" y="303"/>
                    </a:lnTo>
                    <a:lnTo>
                      <a:pt x="151" y="303"/>
                    </a:lnTo>
                    <a:lnTo>
                      <a:pt x="151" y="303"/>
                    </a:lnTo>
                    <a:lnTo>
                      <a:pt x="151" y="303"/>
                    </a:lnTo>
                    <a:close/>
                    <a:moveTo>
                      <a:pt x="134" y="303"/>
                    </a:moveTo>
                    <a:lnTo>
                      <a:pt x="143" y="294"/>
                    </a:lnTo>
                    <a:lnTo>
                      <a:pt x="143" y="303"/>
                    </a:lnTo>
                    <a:lnTo>
                      <a:pt x="143" y="303"/>
                    </a:lnTo>
                    <a:lnTo>
                      <a:pt x="143" y="303"/>
                    </a:lnTo>
                    <a:lnTo>
                      <a:pt x="134" y="303"/>
                    </a:lnTo>
                    <a:lnTo>
                      <a:pt x="134" y="303"/>
                    </a:lnTo>
                    <a:close/>
                    <a:moveTo>
                      <a:pt x="118" y="336"/>
                    </a:moveTo>
                    <a:lnTo>
                      <a:pt x="126" y="336"/>
                    </a:lnTo>
                    <a:lnTo>
                      <a:pt x="126" y="336"/>
                    </a:lnTo>
                    <a:lnTo>
                      <a:pt x="126" y="336"/>
                    </a:lnTo>
                    <a:lnTo>
                      <a:pt x="126" y="336"/>
                    </a:lnTo>
                    <a:lnTo>
                      <a:pt x="126" y="336"/>
                    </a:lnTo>
                    <a:lnTo>
                      <a:pt x="126" y="328"/>
                    </a:lnTo>
                    <a:lnTo>
                      <a:pt x="126" y="328"/>
                    </a:lnTo>
                    <a:lnTo>
                      <a:pt x="126" y="328"/>
                    </a:lnTo>
                    <a:lnTo>
                      <a:pt x="134" y="319"/>
                    </a:lnTo>
                    <a:lnTo>
                      <a:pt x="134" y="319"/>
                    </a:lnTo>
                    <a:lnTo>
                      <a:pt x="134" y="319"/>
                    </a:lnTo>
                    <a:lnTo>
                      <a:pt x="143" y="319"/>
                    </a:lnTo>
                    <a:lnTo>
                      <a:pt x="143" y="328"/>
                    </a:lnTo>
                    <a:lnTo>
                      <a:pt x="143" y="328"/>
                    </a:lnTo>
                    <a:lnTo>
                      <a:pt x="143" y="319"/>
                    </a:lnTo>
                    <a:lnTo>
                      <a:pt x="151" y="311"/>
                    </a:lnTo>
                    <a:lnTo>
                      <a:pt x="151" y="311"/>
                    </a:lnTo>
                    <a:lnTo>
                      <a:pt x="151" y="311"/>
                    </a:lnTo>
                    <a:lnTo>
                      <a:pt x="151" y="311"/>
                    </a:lnTo>
                    <a:lnTo>
                      <a:pt x="143" y="303"/>
                    </a:lnTo>
                    <a:lnTo>
                      <a:pt x="143" y="303"/>
                    </a:lnTo>
                    <a:lnTo>
                      <a:pt x="143" y="303"/>
                    </a:lnTo>
                    <a:lnTo>
                      <a:pt x="134" y="303"/>
                    </a:lnTo>
                    <a:lnTo>
                      <a:pt x="134" y="303"/>
                    </a:lnTo>
                    <a:lnTo>
                      <a:pt x="134" y="311"/>
                    </a:lnTo>
                    <a:lnTo>
                      <a:pt x="126" y="311"/>
                    </a:lnTo>
                    <a:lnTo>
                      <a:pt x="126" y="311"/>
                    </a:lnTo>
                    <a:lnTo>
                      <a:pt x="126" y="311"/>
                    </a:lnTo>
                    <a:lnTo>
                      <a:pt x="118" y="311"/>
                    </a:lnTo>
                    <a:lnTo>
                      <a:pt x="118" y="311"/>
                    </a:lnTo>
                    <a:lnTo>
                      <a:pt x="118" y="311"/>
                    </a:lnTo>
                    <a:lnTo>
                      <a:pt x="109" y="311"/>
                    </a:lnTo>
                    <a:lnTo>
                      <a:pt x="109" y="319"/>
                    </a:lnTo>
                    <a:lnTo>
                      <a:pt x="109" y="319"/>
                    </a:lnTo>
                    <a:lnTo>
                      <a:pt x="109" y="319"/>
                    </a:lnTo>
                    <a:lnTo>
                      <a:pt x="118" y="328"/>
                    </a:lnTo>
                    <a:lnTo>
                      <a:pt x="118" y="328"/>
                    </a:lnTo>
                    <a:lnTo>
                      <a:pt x="118" y="328"/>
                    </a:lnTo>
                    <a:lnTo>
                      <a:pt x="118" y="328"/>
                    </a:lnTo>
                    <a:lnTo>
                      <a:pt x="118" y="336"/>
                    </a:lnTo>
                    <a:lnTo>
                      <a:pt x="118" y="336"/>
                    </a:lnTo>
                    <a:lnTo>
                      <a:pt x="118" y="336"/>
                    </a:lnTo>
                    <a:lnTo>
                      <a:pt x="118" y="336"/>
                    </a:lnTo>
                    <a:close/>
                    <a:moveTo>
                      <a:pt x="101" y="395"/>
                    </a:moveTo>
                    <a:lnTo>
                      <a:pt x="92" y="395"/>
                    </a:lnTo>
                    <a:lnTo>
                      <a:pt x="92" y="395"/>
                    </a:lnTo>
                    <a:lnTo>
                      <a:pt x="92" y="395"/>
                    </a:lnTo>
                    <a:lnTo>
                      <a:pt x="92" y="404"/>
                    </a:lnTo>
                    <a:lnTo>
                      <a:pt x="101" y="404"/>
                    </a:lnTo>
                    <a:lnTo>
                      <a:pt x="101" y="404"/>
                    </a:lnTo>
                    <a:lnTo>
                      <a:pt x="101" y="395"/>
                    </a:lnTo>
                    <a:lnTo>
                      <a:pt x="101" y="395"/>
                    </a:lnTo>
                    <a:close/>
                    <a:moveTo>
                      <a:pt x="101" y="395"/>
                    </a:moveTo>
                    <a:lnTo>
                      <a:pt x="101" y="387"/>
                    </a:lnTo>
                    <a:lnTo>
                      <a:pt x="101" y="387"/>
                    </a:lnTo>
                    <a:lnTo>
                      <a:pt x="101" y="387"/>
                    </a:lnTo>
                    <a:lnTo>
                      <a:pt x="101" y="387"/>
                    </a:lnTo>
                    <a:lnTo>
                      <a:pt x="101" y="395"/>
                    </a:lnTo>
                    <a:lnTo>
                      <a:pt x="101" y="395"/>
                    </a:lnTo>
                    <a:lnTo>
                      <a:pt x="101" y="395"/>
                    </a:lnTo>
                    <a:close/>
                    <a:moveTo>
                      <a:pt x="92" y="387"/>
                    </a:moveTo>
                    <a:lnTo>
                      <a:pt x="101" y="378"/>
                    </a:lnTo>
                    <a:lnTo>
                      <a:pt x="101" y="378"/>
                    </a:lnTo>
                    <a:lnTo>
                      <a:pt x="101" y="370"/>
                    </a:lnTo>
                    <a:lnTo>
                      <a:pt x="101" y="370"/>
                    </a:lnTo>
                    <a:lnTo>
                      <a:pt x="101" y="370"/>
                    </a:lnTo>
                    <a:lnTo>
                      <a:pt x="101" y="370"/>
                    </a:lnTo>
                    <a:lnTo>
                      <a:pt x="101" y="370"/>
                    </a:lnTo>
                    <a:lnTo>
                      <a:pt x="101" y="370"/>
                    </a:lnTo>
                    <a:lnTo>
                      <a:pt x="101" y="361"/>
                    </a:lnTo>
                    <a:lnTo>
                      <a:pt x="101" y="361"/>
                    </a:lnTo>
                    <a:lnTo>
                      <a:pt x="101" y="353"/>
                    </a:lnTo>
                    <a:lnTo>
                      <a:pt x="101" y="345"/>
                    </a:lnTo>
                    <a:lnTo>
                      <a:pt x="109" y="345"/>
                    </a:lnTo>
                    <a:lnTo>
                      <a:pt x="109" y="336"/>
                    </a:lnTo>
                    <a:lnTo>
                      <a:pt x="109" y="336"/>
                    </a:lnTo>
                    <a:lnTo>
                      <a:pt x="109" y="336"/>
                    </a:lnTo>
                    <a:lnTo>
                      <a:pt x="109" y="336"/>
                    </a:lnTo>
                    <a:lnTo>
                      <a:pt x="101" y="336"/>
                    </a:lnTo>
                    <a:lnTo>
                      <a:pt x="101" y="328"/>
                    </a:lnTo>
                    <a:lnTo>
                      <a:pt x="101" y="328"/>
                    </a:lnTo>
                    <a:lnTo>
                      <a:pt x="101" y="328"/>
                    </a:lnTo>
                    <a:lnTo>
                      <a:pt x="101" y="328"/>
                    </a:lnTo>
                    <a:lnTo>
                      <a:pt x="101" y="328"/>
                    </a:lnTo>
                    <a:lnTo>
                      <a:pt x="101" y="319"/>
                    </a:lnTo>
                    <a:lnTo>
                      <a:pt x="101" y="319"/>
                    </a:lnTo>
                    <a:lnTo>
                      <a:pt x="92" y="319"/>
                    </a:lnTo>
                    <a:lnTo>
                      <a:pt x="92" y="319"/>
                    </a:lnTo>
                    <a:lnTo>
                      <a:pt x="92" y="319"/>
                    </a:lnTo>
                    <a:lnTo>
                      <a:pt x="92" y="319"/>
                    </a:lnTo>
                    <a:lnTo>
                      <a:pt x="84" y="319"/>
                    </a:lnTo>
                    <a:lnTo>
                      <a:pt x="84" y="319"/>
                    </a:lnTo>
                    <a:lnTo>
                      <a:pt x="92" y="311"/>
                    </a:lnTo>
                    <a:lnTo>
                      <a:pt x="101" y="311"/>
                    </a:lnTo>
                    <a:lnTo>
                      <a:pt x="101" y="311"/>
                    </a:lnTo>
                    <a:lnTo>
                      <a:pt x="109" y="311"/>
                    </a:lnTo>
                    <a:lnTo>
                      <a:pt x="109" y="311"/>
                    </a:lnTo>
                    <a:lnTo>
                      <a:pt x="109" y="311"/>
                    </a:lnTo>
                    <a:lnTo>
                      <a:pt x="109" y="311"/>
                    </a:lnTo>
                    <a:lnTo>
                      <a:pt x="109" y="303"/>
                    </a:lnTo>
                    <a:lnTo>
                      <a:pt x="109" y="303"/>
                    </a:lnTo>
                    <a:lnTo>
                      <a:pt x="109" y="303"/>
                    </a:lnTo>
                    <a:lnTo>
                      <a:pt x="109" y="303"/>
                    </a:lnTo>
                    <a:lnTo>
                      <a:pt x="109" y="303"/>
                    </a:lnTo>
                    <a:lnTo>
                      <a:pt x="118" y="303"/>
                    </a:lnTo>
                    <a:lnTo>
                      <a:pt x="118" y="303"/>
                    </a:lnTo>
                    <a:lnTo>
                      <a:pt x="126" y="303"/>
                    </a:lnTo>
                    <a:lnTo>
                      <a:pt x="134" y="303"/>
                    </a:lnTo>
                    <a:lnTo>
                      <a:pt x="134" y="303"/>
                    </a:lnTo>
                    <a:lnTo>
                      <a:pt x="134" y="303"/>
                    </a:lnTo>
                    <a:lnTo>
                      <a:pt x="134" y="303"/>
                    </a:lnTo>
                    <a:lnTo>
                      <a:pt x="134" y="294"/>
                    </a:lnTo>
                    <a:lnTo>
                      <a:pt x="134" y="294"/>
                    </a:lnTo>
                    <a:lnTo>
                      <a:pt x="143" y="294"/>
                    </a:lnTo>
                    <a:lnTo>
                      <a:pt x="143" y="294"/>
                    </a:lnTo>
                    <a:lnTo>
                      <a:pt x="151" y="294"/>
                    </a:lnTo>
                    <a:lnTo>
                      <a:pt x="151" y="294"/>
                    </a:lnTo>
                    <a:lnTo>
                      <a:pt x="160" y="294"/>
                    </a:lnTo>
                    <a:lnTo>
                      <a:pt x="160" y="294"/>
                    </a:lnTo>
                    <a:lnTo>
                      <a:pt x="151" y="294"/>
                    </a:lnTo>
                    <a:lnTo>
                      <a:pt x="151" y="303"/>
                    </a:lnTo>
                    <a:lnTo>
                      <a:pt x="151" y="303"/>
                    </a:lnTo>
                    <a:lnTo>
                      <a:pt x="151" y="303"/>
                    </a:lnTo>
                    <a:lnTo>
                      <a:pt x="151" y="311"/>
                    </a:lnTo>
                    <a:lnTo>
                      <a:pt x="151" y="311"/>
                    </a:lnTo>
                    <a:lnTo>
                      <a:pt x="160" y="311"/>
                    </a:lnTo>
                    <a:lnTo>
                      <a:pt x="160" y="311"/>
                    </a:lnTo>
                    <a:lnTo>
                      <a:pt x="168" y="319"/>
                    </a:lnTo>
                    <a:lnTo>
                      <a:pt x="168" y="319"/>
                    </a:lnTo>
                    <a:lnTo>
                      <a:pt x="168" y="319"/>
                    </a:lnTo>
                    <a:lnTo>
                      <a:pt x="176" y="311"/>
                    </a:lnTo>
                    <a:lnTo>
                      <a:pt x="176" y="311"/>
                    </a:lnTo>
                    <a:lnTo>
                      <a:pt x="176" y="311"/>
                    </a:lnTo>
                    <a:lnTo>
                      <a:pt x="176" y="311"/>
                    </a:lnTo>
                    <a:lnTo>
                      <a:pt x="176" y="303"/>
                    </a:lnTo>
                    <a:lnTo>
                      <a:pt x="176" y="303"/>
                    </a:lnTo>
                    <a:lnTo>
                      <a:pt x="176" y="303"/>
                    </a:lnTo>
                    <a:lnTo>
                      <a:pt x="185" y="303"/>
                    </a:lnTo>
                    <a:lnTo>
                      <a:pt x="185" y="303"/>
                    </a:lnTo>
                    <a:lnTo>
                      <a:pt x="185" y="294"/>
                    </a:lnTo>
                    <a:lnTo>
                      <a:pt x="185" y="294"/>
                    </a:lnTo>
                    <a:lnTo>
                      <a:pt x="176" y="294"/>
                    </a:lnTo>
                    <a:lnTo>
                      <a:pt x="176" y="286"/>
                    </a:lnTo>
                    <a:lnTo>
                      <a:pt x="176" y="286"/>
                    </a:lnTo>
                    <a:lnTo>
                      <a:pt x="176" y="286"/>
                    </a:lnTo>
                    <a:lnTo>
                      <a:pt x="176" y="286"/>
                    </a:lnTo>
                    <a:lnTo>
                      <a:pt x="176" y="286"/>
                    </a:lnTo>
                    <a:lnTo>
                      <a:pt x="176" y="286"/>
                    </a:lnTo>
                    <a:lnTo>
                      <a:pt x="185" y="286"/>
                    </a:lnTo>
                    <a:lnTo>
                      <a:pt x="185" y="286"/>
                    </a:lnTo>
                    <a:lnTo>
                      <a:pt x="185" y="286"/>
                    </a:lnTo>
                    <a:lnTo>
                      <a:pt x="185" y="286"/>
                    </a:lnTo>
                    <a:lnTo>
                      <a:pt x="185" y="286"/>
                    </a:lnTo>
                    <a:lnTo>
                      <a:pt x="193" y="286"/>
                    </a:lnTo>
                    <a:lnTo>
                      <a:pt x="193" y="286"/>
                    </a:lnTo>
                    <a:lnTo>
                      <a:pt x="193" y="294"/>
                    </a:lnTo>
                    <a:lnTo>
                      <a:pt x="185" y="294"/>
                    </a:lnTo>
                    <a:lnTo>
                      <a:pt x="185" y="294"/>
                    </a:lnTo>
                    <a:lnTo>
                      <a:pt x="185" y="294"/>
                    </a:lnTo>
                    <a:lnTo>
                      <a:pt x="193" y="294"/>
                    </a:lnTo>
                    <a:lnTo>
                      <a:pt x="193" y="286"/>
                    </a:lnTo>
                    <a:lnTo>
                      <a:pt x="202" y="294"/>
                    </a:lnTo>
                    <a:lnTo>
                      <a:pt x="210" y="286"/>
                    </a:lnTo>
                    <a:lnTo>
                      <a:pt x="210" y="286"/>
                    </a:lnTo>
                    <a:lnTo>
                      <a:pt x="202" y="286"/>
                    </a:lnTo>
                    <a:lnTo>
                      <a:pt x="210" y="277"/>
                    </a:lnTo>
                    <a:lnTo>
                      <a:pt x="210" y="277"/>
                    </a:lnTo>
                    <a:lnTo>
                      <a:pt x="210" y="277"/>
                    </a:lnTo>
                    <a:lnTo>
                      <a:pt x="210" y="286"/>
                    </a:lnTo>
                    <a:lnTo>
                      <a:pt x="210" y="286"/>
                    </a:lnTo>
                    <a:lnTo>
                      <a:pt x="218" y="286"/>
                    </a:lnTo>
                    <a:lnTo>
                      <a:pt x="218" y="286"/>
                    </a:lnTo>
                    <a:lnTo>
                      <a:pt x="218" y="286"/>
                    </a:lnTo>
                    <a:lnTo>
                      <a:pt x="218" y="277"/>
                    </a:lnTo>
                    <a:lnTo>
                      <a:pt x="218" y="277"/>
                    </a:lnTo>
                    <a:lnTo>
                      <a:pt x="227" y="269"/>
                    </a:lnTo>
                    <a:lnTo>
                      <a:pt x="227" y="269"/>
                    </a:lnTo>
                    <a:lnTo>
                      <a:pt x="227" y="269"/>
                    </a:lnTo>
                    <a:lnTo>
                      <a:pt x="227" y="269"/>
                    </a:lnTo>
                    <a:lnTo>
                      <a:pt x="227" y="261"/>
                    </a:lnTo>
                    <a:lnTo>
                      <a:pt x="227" y="261"/>
                    </a:lnTo>
                    <a:lnTo>
                      <a:pt x="227" y="261"/>
                    </a:lnTo>
                    <a:lnTo>
                      <a:pt x="235" y="269"/>
                    </a:lnTo>
                    <a:lnTo>
                      <a:pt x="227" y="269"/>
                    </a:lnTo>
                    <a:lnTo>
                      <a:pt x="227" y="269"/>
                    </a:lnTo>
                    <a:lnTo>
                      <a:pt x="227" y="286"/>
                    </a:lnTo>
                    <a:lnTo>
                      <a:pt x="235" y="286"/>
                    </a:lnTo>
                    <a:lnTo>
                      <a:pt x="235" y="277"/>
                    </a:lnTo>
                    <a:lnTo>
                      <a:pt x="235" y="277"/>
                    </a:lnTo>
                    <a:lnTo>
                      <a:pt x="235" y="277"/>
                    </a:lnTo>
                    <a:lnTo>
                      <a:pt x="244" y="277"/>
                    </a:lnTo>
                    <a:lnTo>
                      <a:pt x="244" y="269"/>
                    </a:lnTo>
                    <a:lnTo>
                      <a:pt x="244" y="269"/>
                    </a:lnTo>
                    <a:lnTo>
                      <a:pt x="244" y="261"/>
                    </a:lnTo>
                    <a:lnTo>
                      <a:pt x="244" y="261"/>
                    </a:lnTo>
                    <a:lnTo>
                      <a:pt x="244" y="261"/>
                    </a:lnTo>
                    <a:lnTo>
                      <a:pt x="244" y="252"/>
                    </a:lnTo>
                    <a:lnTo>
                      <a:pt x="235" y="252"/>
                    </a:lnTo>
                    <a:lnTo>
                      <a:pt x="235" y="244"/>
                    </a:lnTo>
                    <a:lnTo>
                      <a:pt x="235" y="227"/>
                    </a:lnTo>
                    <a:lnTo>
                      <a:pt x="235" y="227"/>
                    </a:lnTo>
                    <a:lnTo>
                      <a:pt x="235" y="210"/>
                    </a:lnTo>
                    <a:lnTo>
                      <a:pt x="235" y="210"/>
                    </a:lnTo>
                    <a:lnTo>
                      <a:pt x="227" y="202"/>
                    </a:lnTo>
                    <a:lnTo>
                      <a:pt x="235" y="193"/>
                    </a:lnTo>
                    <a:lnTo>
                      <a:pt x="235" y="193"/>
                    </a:lnTo>
                    <a:lnTo>
                      <a:pt x="244" y="193"/>
                    </a:lnTo>
                    <a:lnTo>
                      <a:pt x="244" y="193"/>
                    </a:lnTo>
                    <a:lnTo>
                      <a:pt x="244" y="193"/>
                    </a:lnTo>
                    <a:lnTo>
                      <a:pt x="244" y="193"/>
                    </a:lnTo>
                    <a:lnTo>
                      <a:pt x="244" y="185"/>
                    </a:lnTo>
                    <a:lnTo>
                      <a:pt x="244" y="185"/>
                    </a:lnTo>
                    <a:lnTo>
                      <a:pt x="235" y="185"/>
                    </a:lnTo>
                    <a:lnTo>
                      <a:pt x="235" y="185"/>
                    </a:lnTo>
                    <a:lnTo>
                      <a:pt x="235" y="176"/>
                    </a:lnTo>
                    <a:lnTo>
                      <a:pt x="244" y="176"/>
                    </a:lnTo>
                    <a:lnTo>
                      <a:pt x="244" y="176"/>
                    </a:lnTo>
                    <a:lnTo>
                      <a:pt x="244" y="176"/>
                    </a:lnTo>
                    <a:lnTo>
                      <a:pt x="244" y="168"/>
                    </a:lnTo>
                    <a:lnTo>
                      <a:pt x="235" y="168"/>
                    </a:lnTo>
                    <a:lnTo>
                      <a:pt x="244" y="168"/>
                    </a:lnTo>
                    <a:lnTo>
                      <a:pt x="235" y="160"/>
                    </a:lnTo>
                    <a:lnTo>
                      <a:pt x="235" y="151"/>
                    </a:lnTo>
                    <a:lnTo>
                      <a:pt x="235" y="151"/>
                    </a:lnTo>
                    <a:lnTo>
                      <a:pt x="235" y="151"/>
                    </a:lnTo>
                    <a:lnTo>
                      <a:pt x="227" y="151"/>
                    </a:lnTo>
                    <a:lnTo>
                      <a:pt x="227" y="143"/>
                    </a:lnTo>
                    <a:lnTo>
                      <a:pt x="227" y="134"/>
                    </a:lnTo>
                    <a:lnTo>
                      <a:pt x="218" y="126"/>
                    </a:lnTo>
                    <a:lnTo>
                      <a:pt x="218" y="126"/>
                    </a:lnTo>
                    <a:lnTo>
                      <a:pt x="218" y="118"/>
                    </a:lnTo>
                    <a:lnTo>
                      <a:pt x="218" y="118"/>
                    </a:lnTo>
                    <a:lnTo>
                      <a:pt x="218" y="118"/>
                    </a:lnTo>
                    <a:lnTo>
                      <a:pt x="218" y="118"/>
                    </a:lnTo>
                    <a:lnTo>
                      <a:pt x="210" y="118"/>
                    </a:lnTo>
                    <a:lnTo>
                      <a:pt x="210" y="118"/>
                    </a:lnTo>
                    <a:lnTo>
                      <a:pt x="210" y="109"/>
                    </a:lnTo>
                    <a:lnTo>
                      <a:pt x="210" y="109"/>
                    </a:lnTo>
                    <a:lnTo>
                      <a:pt x="210" y="118"/>
                    </a:lnTo>
                    <a:lnTo>
                      <a:pt x="210" y="118"/>
                    </a:lnTo>
                    <a:lnTo>
                      <a:pt x="210" y="118"/>
                    </a:lnTo>
                    <a:lnTo>
                      <a:pt x="210" y="126"/>
                    </a:lnTo>
                    <a:lnTo>
                      <a:pt x="210" y="118"/>
                    </a:lnTo>
                    <a:lnTo>
                      <a:pt x="210" y="118"/>
                    </a:lnTo>
                    <a:lnTo>
                      <a:pt x="218" y="126"/>
                    </a:lnTo>
                    <a:lnTo>
                      <a:pt x="210" y="126"/>
                    </a:lnTo>
                    <a:lnTo>
                      <a:pt x="210" y="126"/>
                    </a:lnTo>
                    <a:lnTo>
                      <a:pt x="210" y="126"/>
                    </a:lnTo>
                    <a:lnTo>
                      <a:pt x="210" y="126"/>
                    </a:lnTo>
                    <a:lnTo>
                      <a:pt x="210" y="126"/>
                    </a:lnTo>
                    <a:lnTo>
                      <a:pt x="210" y="134"/>
                    </a:lnTo>
                    <a:lnTo>
                      <a:pt x="202" y="126"/>
                    </a:lnTo>
                    <a:lnTo>
                      <a:pt x="202" y="126"/>
                    </a:lnTo>
                    <a:lnTo>
                      <a:pt x="202" y="126"/>
                    </a:lnTo>
                    <a:lnTo>
                      <a:pt x="202" y="118"/>
                    </a:lnTo>
                    <a:lnTo>
                      <a:pt x="202" y="126"/>
                    </a:lnTo>
                    <a:lnTo>
                      <a:pt x="202" y="118"/>
                    </a:lnTo>
                    <a:lnTo>
                      <a:pt x="202" y="126"/>
                    </a:lnTo>
                    <a:lnTo>
                      <a:pt x="202" y="126"/>
                    </a:lnTo>
                    <a:lnTo>
                      <a:pt x="202" y="134"/>
                    </a:lnTo>
                    <a:lnTo>
                      <a:pt x="202" y="134"/>
                    </a:lnTo>
                    <a:lnTo>
                      <a:pt x="193" y="134"/>
                    </a:lnTo>
                    <a:lnTo>
                      <a:pt x="193" y="143"/>
                    </a:lnTo>
                    <a:lnTo>
                      <a:pt x="202" y="143"/>
                    </a:lnTo>
                    <a:lnTo>
                      <a:pt x="202" y="143"/>
                    </a:lnTo>
                    <a:lnTo>
                      <a:pt x="202" y="151"/>
                    </a:lnTo>
                    <a:lnTo>
                      <a:pt x="202" y="151"/>
                    </a:lnTo>
                    <a:lnTo>
                      <a:pt x="193" y="151"/>
                    </a:lnTo>
                    <a:lnTo>
                      <a:pt x="193" y="151"/>
                    </a:lnTo>
                    <a:lnTo>
                      <a:pt x="193" y="160"/>
                    </a:lnTo>
                    <a:lnTo>
                      <a:pt x="202" y="160"/>
                    </a:lnTo>
                    <a:lnTo>
                      <a:pt x="202" y="151"/>
                    </a:lnTo>
                    <a:lnTo>
                      <a:pt x="202" y="160"/>
                    </a:lnTo>
                    <a:lnTo>
                      <a:pt x="210" y="168"/>
                    </a:lnTo>
                    <a:lnTo>
                      <a:pt x="202" y="176"/>
                    </a:lnTo>
                    <a:lnTo>
                      <a:pt x="210" y="185"/>
                    </a:lnTo>
                    <a:lnTo>
                      <a:pt x="202" y="193"/>
                    </a:lnTo>
                    <a:lnTo>
                      <a:pt x="202" y="202"/>
                    </a:lnTo>
                    <a:lnTo>
                      <a:pt x="202" y="202"/>
                    </a:lnTo>
                    <a:lnTo>
                      <a:pt x="202" y="210"/>
                    </a:lnTo>
                    <a:lnTo>
                      <a:pt x="193" y="210"/>
                    </a:lnTo>
                    <a:lnTo>
                      <a:pt x="193" y="218"/>
                    </a:lnTo>
                    <a:lnTo>
                      <a:pt x="193" y="218"/>
                    </a:lnTo>
                    <a:lnTo>
                      <a:pt x="193" y="227"/>
                    </a:lnTo>
                    <a:lnTo>
                      <a:pt x="193" y="227"/>
                    </a:lnTo>
                    <a:lnTo>
                      <a:pt x="185" y="235"/>
                    </a:lnTo>
                    <a:lnTo>
                      <a:pt x="176" y="235"/>
                    </a:lnTo>
                    <a:lnTo>
                      <a:pt x="176" y="235"/>
                    </a:lnTo>
                    <a:lnTo>
                      <a:pt x="168" y="235"/>
                    </a:lnTo>
                    <a:lnTo>
                      <a:pt x="168" y="235"/>
                    </a:lnTo>
                    <a:lnTo>
                      <a:pt x="168" y="227"/>
                    </a:lnTo>
                    <a:lnTo>
                      <a:pt x="168" y="227"/>
                    </a:lnTo>
                    <a:lnTo>
                      <a:pt x="168" y="227"/>
                    </a:lnTo>
                    <a:lnTo>
                      <a:pt x="168" y="227"/>
                    </a:lnTo>
                    <a:lnTo>
                      <a:pt x="176" y="218"/>
                    </a:lnTo>
                    <a:lnTo>
                      <a:pt x="176" y="218"/>
                    </a:lnTo>
                    <a:lnTo>
                      <a:pt x="168" y="218"/>
                    </a:lnTo>
                    <a:lnTo>
                      <a:pt x="168" y="227"/>
                    </a:lnTo>
                    <a:lnTo>
                      <a:pt x="160" y="227"/>
                    </a:lnTo>
                    <a:lnTo>
                      <a:pt x="160" y="227"/>
                    </a:lnTo>
                    <a:lnTo>
                      <a:pt x="168" y="235"/>
                    </a:lnTo>
                    <a:lnTo>
                      <a:pt x="168" y="244"/>
                    </a:lnTo>
                    <a:lnTo>
                      <a:pt x="168" y="244"/>
                    </a:lnTo>
                    <a:lnTo>
                      <a:pt x="160" y="252"/>
                    </a:lnTo>
                    <a:lnTo>
                      <a:pt x="160" y="252"/>
                    </a:lnTo>
                    <a:lnTo>
                      <a:pt x="160" y="252"/>
                    </a:lnTo>
                    <a:lnTo>
                      <a:pt x="160" y="261"/>
                    </a:lnTo>
                    <a:lnTo>
                      <a:pt x="160" y="261"/>
                    </a:lnTo>
                    <a:lnTo>
                      <a:pt x="160" y="261"/>
                    </a:lnTo>
                    <a:lnTo>
                      <a:pt x="160" y="269"/>
                    </a:lnTo>
                    <a:lnTo>
                      <a:pt x="160" y="269"/>
                    </a:lnTo>
                    <a:lnTo>
                      <a:pt x="160" y="269"/>
                    </a:lnTo>
                    <a:lnTo>
                      <a:pt x="160" y="269"/>
                    </a:lnTo>
                    <a:lnTo>
                      <a:pt x="160" y="269"/>
                    </a:lnTo>
                    <a:lnTo>
                      <a:pt x="160" y="269"/>
                    </a:lnTo>
                    <a:lnTo>
                      <a:pt x="151" y="269"/>
                    </a:lnTo>
                    <a:lnTo>
                      <a:pt x="151" y="269"/>
                    </a:lnTo>
                    <a:lnTo>
                      <a:pt x="151" y="269"/>
                    </a:lnTo>
                    <a:lnTo>
                      <a:pt x="151" y="269"/>
                    </a:lnTo>
                    <a:lnTo>
                      <a:pt x="151" y="269"/>
                    </a:lnTo>
                    <a:lnTo>
                      <a:pt x="143" y="269"/>
                    </a:lnTo>
                    <a:lnTo>
                      <a:pt x="143" y="269"/>
                    </a:lnTo>
                    <a:lnTo>
                      <a:pt x="143" y="269"/>
                    </a:lnTo>
                    <a:lnTo>
                      <a:pt x="134" y="269"/>
                    </a:lnTo>
                    <a:lnTo>
                      <a:pt x="134" y="269"/>
                    </a:lnTo>
                    <a:lnTo>
                      <a:pt x="126" y="277"/>
                    </a:lnTo>
                    <a:lnTo>
                      <a:pt x="126" y="277"/>
                    </a:lnTo>
                    <a:lnTo>
                      <a:pt x="118" y="277"/>
                    </a:lnTo>
                    <a:lnTo>
                      <a:pt x="118" y="277"/>
                    </a:lnTo>
                    <a:lnTo>
                      <a:pt x="109" y="277"/>
                    </a:lnTo>
                    <a:lnTo>
                      <a:pt x="109" y="277"/>
                    </a:lnTo>
                    <a:lnTo>
                      <a:pt x="101" y="286"/>
                    </a:lnTo>
                    <a:lnTo>
                      <a:pt x="101" y="286"/>
                    </a:lnTo>
                    <a:lnTo>
                      <a:pt x="101" y="286"/>
                    </a:lnTo>
                    <a:lnTo>
                      <a:pt x="101" y="294"/>
                    </a:lnTo>
                    <a:lnTo>
                      <a:pt x="92" y="294"/>
                    </a:lnTo>
                    <a:lnTo>
                      <a:pt x="92" y="294"/>
                    </a:lnTo>
                    <a:lnTo>
                      <a:pt x="92" y="303"/>
                    </a:lnTo>
                    <a:lnTo>
                      <a:pt x="92" y="303"/>
                    </a:lnTo>
                    <a:lnTo>
                      <a:pt x="84" y="303"/>
                    </a:lnTo>
                    <a:lnTo>
                      <a:pt x="84" y="303"/>
                    </a:lnTo>
                    <a:lnTo>
                      <a:pt x="84" y="311"/>
                    </a:lnTo>
                    <a:lnTo>
                      <a:pt x="84" y="311"/>
                    </a:lnTo>
                    <a:lnTo>
                      <a:pt x="84" y="311"/>
                    </a:lnTo>
                    <a:lnTo>
                      <a:pt x="84" y="319"/>
                    </a:lnTo>
                    <a:lnTo>
                      <a:pt x="84" y="319"/>
                    </a:lnTo>
                    <a:lnTo>
                      <a:pt x="76" y="319"/>
                    </a:lnTo>
                    <a:lnTo>
                      <a:pt x="76" y="319"/>
                    </a:lnTo>
                    <a:lnTo>
                      <a:pt x="76" y="319"/>
                    </a:lnTo>
                    <a:lnTo>
                      <a:pt x="67" y="328"/>
                    </a:lnTo>
                    <a:lnTo>
                      <a:pt x="67" y="328"/>
                    </a:lnTo>
                    <a:lnTo>
                      <a:pt x="67" y="328"/>
                    </a:lnTo>
                    <a:lnTo>
                      <a:pt x="67" y="328"/>
                    </a:lnTo>
                    <a:lnTo>
                      <a:pt x="67" y="328"/>
                    </a:lnTo>
                    <a:lnTo>
                      <a:pt x="67" y="328"/>
                    </a:lnTo>
                    <a:lnTo>
                      <a:pt x="67" y="336"/>
                    </a:lnTo>
                    <a:lnTo>
                      <a:pt x="67" y="336"/>
                    </a:lnTo>
                    <a:lnTo>
                      <a:pt x="67" y="336"/>
                    </a:lnTo>
                    <a:lnTo>
                      <a:pt x="67" y="336"/>
                    </a:lnTo>
                    <a:lnTo>
                      <a:pt x="67" y="336"/>
                    </a:lnTo>
                    <a:lnTo>
                      <a:pt x="67" y="336"/>
                    </a:lnTo>
                    <a:lnTo>
                      <a:pt x="67" y="345"/>
                    </a:lnTo>
                    <a:lnTo>
                      <a:pt x="67" y="345"/>
                    </a:lnTo>
                    <a:lnTo>
                      <a:pt x="67" y="345"/>
                    </a:lnTo>
                    <a:lnTo>
                      <a:pt x="67" y="345"/>
                    </a:lnTo>
                    <a:lnTo>
                      <a:pt x="67" y="345"/>
                    </a:lnTo>
                    <a:lnTo>
                      <a:pt x="67" y="345"/>
                    </a:lnTo>
                    <a:lnTo>
                      <a:pt x="76" y="345"/>
                    </a:lnTo>
                    <a:lnTo>
                      <a:pt x="76" y="345"/>
                    </a:lnTo>
                    <a:lnTo>
                      <a:pt x="76" y="345"/>
                    </a:lnTo>
                    <a:lnTo>
                      <a:pt x="76" y="345"/>
                    </a:lnTo>
                    <a:lnTo>
                      <a:pt x="76" y="345"/>
                    </a:lnTo>
                    <a:lnTo>
                      <a:pt x="76" y="345"/>
                    </a:lnTo>
                    <a:lnTo>
                      <a:pt x="76" y="336"/>
                    </a:lnTo>
                    <a:lnTo>
                      <a:pt x="76" y="336"/>
                    </a:lnTo>
                    <a:lnTo>
                      <a:pt x="76" y="336"/>
                    </a:lnTo>
                    <a:lnTo>
                      <a:pt x="76" y="336"/>
                    </a:lnTo>
                    <a:lnTo>
                      <a:pt x="76" y="336"/>
                    </a:lnTo>
                    <a:lnTo>
                      <a:pt x="76" y="336"/>
                    </a:lnTo>
                    <a:lnTo>
                      <a:pt x="76" y="336"/>
                    </a:lnTo>
                    <a:lnTo>
                      <a:pt x="84" y="336"/>
                    </a:lnTo>
                    <a:lnTo>
                      <a:pt x="84" y="345"/>
                    </a:lnTo>
                    <a:lnTo>
                      <a:pt x="84" y="345"/>
                    </a:lnTo>
                    <a:lnTo>
                      <a:pt x="84" y="353"/>
                    </a:lnTo>
                    <a:lnTo>
                      <a:pt x="84" y="353"/>
                    </a:lnTo>
                    <a:lnTo>
                      <a:pt x="76" y="353"/>
                    </a:lnTo>
                    <a:lnTo>
                      <a:pt x="76" y="361"/>
                    </a:lnTo>
                    <a:lnTo>
                      <a:pt x="84" y="361"/>
                    </a:lnTo>
                    <a:lnTo>
                      <a:pt x="84" y="370"/>
                    </a:lnTo>
                    <a:lnTo>
                      <a:pt x="84" y="370"/>
                    </a:lnTo>
                    <a:lnTo>
                      <a:pt x="84" y="378"/>
                    </a:lnTo>
                    <a:lnTo>
                      <a:pt x="84" y="378"/>
                    </a:lnTo>
                    <a:lnTo>
                      <a:pt x="84" y="378"/>
                    </a:lnTo>
                    <a:lnTo>
                      <a:pt x="84" y="378"/>
                    </a:lnTo>
                    <a:lnTo>
                      <a:pt x="92" y="378"/>
                    </a:lnTo>
                    <a:lnTo>
                      <a:pt x="92" y="378"/>
                    </a:lnTo>
                    <a:lnTo>
                      <a:pt x="92" y="378"/>
                    </a:lnTo>
                    <a:lnTo>
                      <a:pt x="92" y="370"/>
                    </a:lnTo>
                    <a:lnTo>
                      <a:pt x="92" y="370"/>
                    </a:lnTo>
                    <a:lnTo>
                      <a:pt x="92" y="370"/>
                    </a:lnTo>
                    <a:lnTo>
                      <a:pt x="92" y="370"/>
                    </a:lnTo>
                    <a:lnTo>
                      <a:pt x="92" y="370"/>
                    </a:lnTo>
                    <a:lnTo>
                      <a:pt x="92" y="370"/>
                    </a:lnTo>
                    <a:lnTo>
                      <a:pt x="92" y="370"/>
                    </a:lnTo>
                    <a:lnTo>
                      <a:pt x="92" y="378"/>
                    </a:lnTo>
                    <a:lnTo>
                      <a:pt x="92" y="378"/>
                    </a:lnTo>
                    <a:lnTo>
                      <a:pt x="92" y="387"/>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 name="Freeform 14">
                <a:extLst>
                  <a:ext uri="{FF2B5EF4-FFF2-40B4-BE49-F238E27FC236}">
                    <a16:creationId xmlns:a16="http://schemas.microsoft.com/office/drawing/2014/main" id="{E0458E06-DFDE-4FBA-B5F3-BC54FC87C49C}"/>
                  </a:ext>
                </a:extLst>
              </p:cNvPr>
              <p:cNvSpPr>
                <a:spLocks noEditPoints="1"/>
              </p:cNvSpPr>
              <p:nvPr/>
            </p:nvSpPr>
            <p:spPr bwMode="auto">
              <a:xfrm>
                <a:off x="5368" y="2119"/>
                <a:ext cx="84" cy="134"/>
              </a:xfrm>
              <a:custGeom>
                <a:avLst/>
                <a:gdLst>
                  <a:gd name="T0" fmla="*/ 50 w 84"/>
                  <a:gd name="T1" fmla="*/ 92 h 134"/>
                  <a:gd name="T2" fmla="*/ 50 w 84"/>
                  <a:gd name="T3" fmla="*/ 101 h 134"/>
                  <a:gd name="T4" fmla="*/ 50 w 84"/>
                  <a:gd name="T5" fmla="*/ 92 h 134"/>
                  <a:gd name="T6" fmla="*/ 25 w 84"/>
                  <a:gd name="T7" fmla="*/ 109 h 134"/>
                  <a:gd name="T8" fmla="*/ 25 w 84"/>
                  <a:gd name="T9" fmla="*/ 101 h 134"/>
                  <a:gd name="T10" fmla="*/ 25 w 84"/>
                  <a:gd name="T11" fmla="*/ 101 h 134"/>
                  <a:gd name="T12" fmla="*/ 25 w 84"/>
                  <a:gd name="T13" fmla="*/ 109 h 134"/>
                  <a:gd name="T14" fmla="*/ 25 w 84"/>
                  <a:gd name="T15" fmla="*/ 109 h 134"/>
                  <a:gd name="T16" fmla="*/ 58 w 84"/>
                  <a:gd name="T17" fmla="*/ 92 h 134"/>
                  <a:gd name="T18" fmla="*/ 67 w 84"/>
                  <a:gd name="T19" fmla="*/ 92 h 134"/>
                  <a:gd name="T20" fmla="*/ 67 w 84"/>
                  <a:gd name="T21" fmla="*/ 92 h 134"/>
                  <a:gd name="T22" fmla="*/ 67 w 84"/>
                  <a:gd name="T23" fmla="*/ 92 h 134"/>
                  <a:gd name="T24" fmla="*/ 75 w 84"/>
                  <a:gd name="T25" fmla="*/ 109 h 134"/>
                  <a:gd name="T26" fmla="*/ 75 w 84"/>
                  <a:gd name="T27" fmla="*/ 109 h 134"/>
                  <a:gd name="T28" fmla="*/ 75 w 84"/>
                  <a:gd name="T29" fmla="*/ 109 h 134"/>
                  <a:gd name="T30" fmla="*/ 75 w 84"/>
                  <a:gd name="T31" fmla="*/ 109 h 134"/>
                  <a:gd name="T32" fmla="*/ 75 w 84"/>
                  <a:gd name="T33" fmla="*/ 101 h 134"/>
                  <a:gd name="T34" fmla="*/ 75 w 84"/>
                  <a:gd name="T35" fmla="*/ 101 h 134"/>
                  <a:gd name="T36" fmla="*/ 75 w 84"/>
                  <a:gd name="T37" fmla="*/ 101 h 134"/>
                  <a:gd name="T38" fmla="*/ 84 w 84"/>
                  <a:gd name="T39" fmla="*/ 101 h 134"/>
                  <a:gd name="T40" fmla="*/ 75 w 84"/>
                  <a:gd name="T41" fmla="*/ 101 h 134"/>
                  <a:gd name="T42" fmla="*/ 33 w 84"/>
                  <a:gd name="T43" fmla="*/ 134 h 134"/>
                  <a:gd name="T44" fmla="*/ 33 w 84"/>
                  <a:gd name="T45" fmla="*/ 126 h 134"/>
                  <a:gd name="T46" fmla="*/ 42 w 84"/>
                  <a:gd name="T47" fmla="*/ 126 h 134"/>
                  <a:gd name="T48" fmla="*/ 42 w 84"/>
                  <a:gd name="T49" fmla="*/ 134 h 134"/>
                  <a:gd name="T50" fmla="*/ 33 w 84"/>
                  <a:gd name="T51" fmla="*/ 134 h 134"/>
                  <a:gd name="T52" fmla="*/ 0 w 84"/>
                  <a:gd name="T53" fmla="*/ 25 h 134"/>
                  <a:gd name="T54" fmla="*/ 8 w 84"/>
                  <a:gd name="T55" fmla="*/ 25 h 134"/>
                  <a:gd name="T56" fmla="*/ 8 w 84"/>
                  <a:gd name="T57" fmla="*/ 25 h 134"/>
                  <a:gd name="T58" fmla="*/ 16 w 84"/>
                  <a:gd name="T59" fmla="*/ 42 h 134"/>
                  <a:gd name="T60" fmla="*/ 16 w 84"/>
                  <a:gd name="T61" fmla="*/ 42 h 134"/>
                  <a:gd name="T62" fmla="*/ 25 w 84"/>
                  <a:gd name="T63" fmla="*/ 50 h 134"/>
                  <a:gd name="T64" fmla="*/ 16 w 84"/>
                  <a:gd name="T65" fmla="*/ 42 h 134"/>
                  <a:gd name="T66" fmla="*/ 16 w 84"/>
                  <a:gd name="T67" fmla="*/ 42 h 134"/>
                  <a:gd name="T68" fmla="*/ 16 w 84"/>
                  <a:gd name="T69" fmla="*/ 50 h 134"/>
                  <a:gd name="T70" fmla="*/ 25 w 84"/>
                  <a:gd name="T71" fmla="*/ 59 h 134"/>
                  <a:gd name="T72" fmla="*/ 25 w 84"/>
                  <a:gd name="T73" fmla="*/ 67 h 134"/>
                  <a:gd name="T74" fmla="*/ 25 w 84"/>
                  <a:gd name="T75" fmla="*/ 67 h 134"/>
                  <a:gd name="T76" fmla="*/ 25 w 84"/>
                  <a:gd name="T77" fmla="*/ 75 h 134"/>
                  <a:gd name="T78" fmla="*/ 25 w 84"/>
                  <a:gd name="T79" fmla="*/ 84 h 134"/>
                  <a:gd name="T80" fmla="*/ 25 w 84"/>
                  <a:gd name="T81" fmla="*/ 84 h 134"/>
                  <a:gd name="T82" fmla="*/ 25 w 84"/>
                  <a:gd name="T83" fmla="*/ 92 h 134"/>
                  <a:gd name="T84" fmla="*/ 25 w 84"/>
                  <a:gd name="T85" fmla="*/ 101 h 134"/>
                  <a:gd name="T86" fmla="*/ 33 w 84"/>
                  <a:gd name="T87" fmla="*/ 101 h 134"/>
                  <a:gd name="T88" fmla="*/ 33 w 84"/>
                  <a:gd name="T89" fmla="*/ 101 h 134"/>
                  <a:gd name="T90" fmla="*/ 33 w 84"/>
                  <a:gd name="T91" fmla="*/ 101 h 134"/>
                  <a:gd name="T92" fmla="*/ 42 w 84"/>
                  <a:gd name="T93" fmla="*/ 92 h 134"/>
                  <a:gd name="T94" fmla="*/ 50 w 84"/>
                  <a:gd name="T95" fmla="*/ 92 h 134"/>
                  <a:gd name="T96" fmla="*/ 50 w 84"/>
                  <a:gd name="T97" fmla="*/ 92 h 134"/>
                  <a:gd name="T98" fmla="*/ 58 w 84"/>
                  <a:gd name="T99" fmla="*/ 92 h 134"/>
                  <a:gd name="T100" fmla="*/ 58 w 84"/>
                  <a:gd name="T101" fmla="*/ 92 h 134"/>
                  <a:gd name="T102" fmla="*/ 67 w 84"/>
                  <a:gd name="T103" fmla="*/ 84 h 134"/>
                  <a:gd name="T104" fmla="*/ 75 w 84"/>
                  <a:gd name="T105" fmla="*/ 84 h 134"/>
                  <a:gd name="T106" fmla="*/ 75 w 84"/>
                  <a:gd name="T107" fmla="*/ 75 h 134"/>
                  <a:gd name="T108" fmla="*/ 75 w 84"/>
                  <a:gd name="T109" fmla="*/ 67 h 134"/>
                  <a:gd name="T110" fmla="*/ 67 w 84"/>
                  <a:gd name="T111" fmla="*/ 59 h 134"/>
                  <a:gd name="T112" fmla="*/ 67 w 84"/>
                  <a:gd name="T113" fmla="*/ 50 h 134"/>
                  <a:gd name="T114" fmla="*/ 58 w 84"/>
                  <a:gd name="T115" fmla="*/ 25 h 134"/>
                  <a:gd name="T116" fmla="*/ 42 w 84"/>
                  <a:gd name="T117" fmla="*/ 0 h 134"/>
                  <a:gd name="T118" fmla="*/ 16 w 84"/>
                  <a:gd name="T119" fmla="*/ 8 h 134"/>
                  <a:gd name="T120" fmla="*/ 8 w 84"/>
                  <a:gd name="T121" fmla="*/ 16 h 134"/>
                  <a:gd name="T122" fmla="*/ 0 w 84"/>
                  <a:gd name="T123" fmla="*/ 2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4" h="134">
                    <a:moveTo>
                      <a:pt x="50" y="92"/>
                    </a:moveTo>
                    <a:lnTo>
                      <a:pt x="50" y="92"/>
                    </a:lnTo>
                    <a:lnTo>
                      <a:pt x="50" y="92"/>
                    </a:lnTo>
                    <a:lnTo>
                      <a:pt x="50" y="101"/>
                    </a:lnTo>
                    <a:lnTo>
                      <a:pt x="50" y="92"/>
                    </a:lnTo>
                    <a:lnTo>
                      <a:pt x="50" y="92"/>
                    </a:lnTo>
                    <a:close/>
                    <a:moveTo>
                      <a:pt x="25" y="109"/>
                    </a:moveTo>
                    <a:lnTo>
                      <a:pt x="25" y="109"/>
                    </a:lnTo>
                    <a:lnTo>
                      <a:pt x="25" y="101"/>
                    </a:lnTo>
                    <a:lnTo>
                      <a:pt x="25" y="101"/>
                    </a:lnTo>
                    <a:lnTo>
                      <a:pt x="25" y="101"/>
                    </a:lnTo>
                    <a:lnTo>
                      <a:pt x="25" y="101"/>
                    </a:lnTo>
                    <a:lnTo>
                      <a:pt x="25" y="109"/>
                    </a:lnTo>
                    <a:lnTo>
                      <a:pt x="25" y="109"/>
                    </a:lnTo>
                    <a:lnTo>
                      <a:pt x="25" y="109"/>
                    </a:lnTo>
                    <a:lnTo>
                      <a:pt x="25" y="109"/>
                    </a:lnTo>
                    <a:close/>
                    <a:moveTo>
                      <a:pt x="67" y="92"/>
                    </a:moveTo>
                    <a:lnTo>
                      <a:pt x="58" y="92"/>
                    </a:lnTo>
                    <a:lnTo>
                      <a:pt x="58" y="92"/>
                    </a:lnTo>
                    <a:lnTo>
                      <a:pt x="67" y="92"/>
                    </a:lnTo>
                    <a:lnTo>
                      <a:pt x="67" y="92"/>
                    </a:lnTo>
                    <a:lnTo>
                      <a:pt x="67" y="92"/>
                    </a:lnTo>
                    <a:lnTo>
                      <a:pt x="67" y="92"/>
                    </a:lnTo>
                    <a:lnTo>
                      <a:pt x="67" y="92"/>
                    </a:lnTo>
                    <a:lnTo>
                      <a:pt x="67" y="92"/>
                    </a:lnTo>
                    <a:close/>
                    <a:moveTo>
                      <a:pt x="75" y="109"/>
                    </a:moveTo>
                    <a:lnTo>
                      <a:pt x="75" y="109"/>
                    </a:lnTo>
                    <a:lnTo>
                      <a:pt x="75" y="109"/>
                    </a:lnTo>
                    <a:lnTo>
                      <a:pt x="84" y="109"/>
                    </a:lnTo>
                    <a:lnTo>
                      <a:pt x="75" y="109"/>
                    </a:lnTo>
                    <a:lnTo>
                      <a:pt x="75" y="109"/>
                    </a:lnTo>
                    <a:lnTo>
                      <a:pt x="75" y="109"/>
                    </a:lnTo>
                    <a:lnTo>
                      <a:pt x="75" y="109"/>
                    </a:lnTo>
                    <a:close/>
                    <a:moveTo>
                      <a:pt x="75" y="101"/>
                    </a:moveTo>
                    <a:lnTo>
                      <a:pt x="75" y="109"/>
                    </a:lnTo>
                    <a:lnTo>
                      <a:pt x="75" y="101"/>
                    </a:lnTo>
                    <a:lnTo>
                      <a:pt x="75" y="101"/>
                    </a:lnTo>
                    <a:lnTo>
                      <a:pt x="75" y="101"/>
                    </a:lnTo>
                    <a:lnTo>
                      <a:pt x="84" y="101"/>
                    </a:lnTo>
                    <a:lnTo>
                      <a:pt x="84" y="101"/>
                    </a:lnTo>
                    <a:lnTo>
                      <a:pt x="84" y="101"/>
                    </a:lnTo>
                    <a:lnTo>
                      <a:pt x="75" y="101"/>
                    </a:lnTo>
                    <a:lnTo>
                      <a:pt x="75" y="101"/>
                    </a:lnTo>
                    <a:close/>
                    <a:moveTo>
                      <a:pt x="33" y="134"/>
                    </a:moveTo>
                    <a:lnTo>
                      <a:pt x="25" y="126"/>
                    </a:lnTo>
                    <a:lnTo>
                      <a:pt x="33" y="126"/>
                    </a:lnTo>
                    <a:lnTo>
                      <a:pt x="42" y="126"/>
                    </a:lnTo>
                    <a:lnTo>
                      <a:pt x="42" y="126"/>
                    </a:lnTo>
                    <a:lnTo>
                      <a:pt x="42" y="126"/>
                    </a:lnTo>
                    <a:lnTo>
                      <a:pt x="42" y="134"/>
                    </a:lnTo>
                    <a:lnTo>
                      <a:pt x="33" y="134"/>
                    </a:lnTo>
                    <a:lnTo>
                      <a:pt x="33" y="134"/>
                    </a:lnTo>
                    <a:lnTo>
                      <a:pt x="33" y="134"/>
                    </a:lnTo>
                    <a:close/>
                    <a:moveTo>
                      <a:pt x="0" y="25"/>
                    </a:moveTo>
                    <a:lnTo>
                      <a:pt x="0" y="25"/>
                    </a:lnTo>
                    <a:lnTo>
                      <a:pt x="8" y="25"/>
                    </a:lnTo>
                    <a:lnTo>
                      <a:pt x="8" y="25"/>
                    </a:lnTo>
                    <a:lnTo>
                      <a:pt x="8" y="25"/>
                    </a:lnTo>
                    <a:lnTo>
                      <a:pt x="16" y="33"/>
                    </a:lnTo>
                    <a:lnTo>
                      <a:pt x="16" y="42"/>
                    </a:lnTo>
                    <a:lnTo>
                      <a:pt x="25" y="42"/>
                    </a:lnTo>
                    <a:lnTo>
                      <a:pt x="16" y="42"/>
                    </a:lnTo>
                    <a:lnTo>
                      <a:pt x="25" y="42"/>
                    </a:lnTo>
                    <a:lnTo>
                      <a:pt x="25" y="50"/>
                    </a:lnTo>
                    <a:lnTo>
                      <a:pt x="16" y="42"/>
                    </a:lnTo>
                    <a:lnTo>
                      <a:pt x="16" y="42"/>
                    </a:lnTo>
                    <a:lnTo>
                      <a:pt x="16" y="50"/>
                    </a:lnTo>
                    <a:lnTo>
                      <a:pt x="16" y="42"/>
                    </a:lnTo>
                    <a:lnTo>
                      <a:pt x="8" y="50"/>
                    </a:lnTo>
                    <a:lnTo>
                      <a:pt x="16" y="50"/>
                    </a:lnTo>
                    <a:lnTo>
                      <a:pt x="16" y="50"/>
                    </a:lnTo>
                    <a:lnTo>
                      <a:pt x="25" y="59"/>
                    </a:lnTo>
                    <a:lnTo>
                      <a:pt x="25" y="67"/>
                    </a:lnTo>
                    <a:lnTo>
                      <a:pt x="25" y="67"/>
                    </a:lnTo>
                    <a:lnTo>
                      <a:pt x="25" y="67"/>
                    </a:lnTo>
                    <a:lnTo>
                      <a:pt x="25" y="67"/>
                    </a:lnTo>
                    <a:lnTo>
                      <a:pt x="25" y="75"/>
                    </a:lnTo>
                    <a:lnTo>
                      <a:pt x="25" y="75"/>
                    </a:lnTo>
                    <a:lnTo>
                      <a:pt x="25" y="75"/>
                    </a:lnTo>
                    <a:lnTo>
                      <a:pt x="25" y="84"/>
                    </a:lnTo>
                    <a:lnTo>
                      <a:pt x="25" y="84"/>
                    </a:lnTo>
                    <a:lnTo>
                      <a:pt x="25" y="84"/>
                    </a:lnTo>
                    <a:lnTo>
                      <a:pt x="25" y="92"/>
                    </a:lnTo>
                    <a:lnTo>
                      <a:pt x="25" y="92"/>
                    </a:lnTo>
                    <a:lnTo>
                      <a:pt x="25" y="101"/>
                    </a:lnTo>
                    <a:lnTo>
                      <a:pt x="25" y="101"/>
                    </a:lnTo>
                    <a:lnTo>
                      <a:pt x="33" y="101"/>
                    </a:lnTo>
                    <a:lnTo>
                      <a:pt x="33" y="101"/>
                    </a:lnTo>
                    <a:lnTo>
                      <a:pt x="33" y="109"/>
                    </a:lnTo>
                    <a:lnTo>
                      <a:pt x="33" y="101"/>
                    </a:lnTo>
                    <a:lnTo>
                      <a:pt x="33" y="101"/>
                    </a:lnTo>
                    <a:lnTo>
                      <a:pt x="33" y="101"/>
                    </a:lnTo>
                    <a:lnTo>
                      <a:pt x="33" y="101"/>
                    </a:lnTo>
                    <a:lnTo>
                      <a:pt x="42" y="92"/>
                    </a:lnTo>
                    <a:lnTo>
                      <a:pt x="50" y="92"/>
                    </a:lnTo>
                    <a:lnTo>
                      <a:pt x="50" y="92"/>
                    </a:lnTo>
                    <a:lnTo>
                      <a:pt x="50" y="92"/>
                    </a:lnTo>
                    <a:lnTo>
                      <a:pt x="50" y="92"/>
                    </a:lnTo>
                    <a:lnTo>
                      <a:pt x="58" y="92"/>
                    </a:lnTo>
                    <a:lnTo>
                      <a:pt x="58" y="92"/>
                    </a:lnTo>
                    <a:lnTo>
                      <a:pt x="58" y="92"/>
                    </a:lnTo>
                    <a:lnTo>
                      <a:pt x="58" y="92"/>
                    </a:lnTo>
                    <a:lnTo>
                      <a:pt x="58" y="92"/>
                    </a:lnTo>
                    <a:lnTo>
                      <a:pt x="67" y="84"/>
                    </a:lnTo>
                    <a:lnTo>
                      <a:pt x="67" y="84"/>
                    </a:lnTo>
                    <a:lnTo>
                      <a:pt x="75" y="84"/>
                    </a:lnTo>
                    <a:lnTo>
                      <a:pt x="75" y="75"/>
                    </a:lnTo>
                    <a:lnTo>
                      <a:pt x="75" y="75"/>
                    </a:lnTo>
                    <a:lnTo>
                      <a:pt x="75" y="67"/>
                    </a:lnTo>
                    <a:lnTo>
                      <a:pt x="75" y="67"/>
                    </a:lnTo>
                    <a:lnTo>
                      <a:pt x="67" y="67"/>
                    </a:lnTo>
                    <a:lnTo>
                      <a:pt x="67" y="59"/>
                    </a:lnTo>
                    <a:lnTo>
                      <a:pt x="67" y="50"/>
                    </a:lnTo>
                    <a:lnTo>
                      <a:pt x="67" y="50"/>
                    </a:lnTo>
                    <a:lnTo>
                      <a:pt x="67" y="42"/>
                    </a:lnTo>
                    <a:lnTo>
                      <a:pt x="58" y="25"/>
                    </a:lnTo>
                    <a:lnTo>
                      <a:pt x="42" y="16"/>
                    </a:lnTo>
                    <a:lnTo>
                      <a:pt x="42" y="0"/>
                    </a:lnTo>
                    <a:lnTo>
                      <a:pt x="33" y="8"/>
                    </a:lnTo>
                    <a:lnTo>
                      <a:pt x="16" y="8"/>
                    </a:lnTo>
                    <a:lnTo>
                      <a:pt x="16" y="16"/>
                    </a:lnTo>
                    <a:lnTo>
                      <a:pt x="8" y="16"/>
                    </a:lnTo>
                    <a:lnTo>
                      <a:pt x="0" y="25"/>
                    </a:lnTo>
                    <a:lnTo>
                      <a:pt x="0" y="25"/>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 name="Freeform 15">
                <a:extLst>
                  <a:ext uri="{FF2B5EF4-FFF2-40B4-BE49-F238E27FC236}">
                    <a16:creationId xmlns:a16="http://schemas.microsoft.com/office/drawing/2014/main" id="{B54CF717-48B3-4ABD-86B8-BD87D282F850}"/>
                  </a:ext>
                </a:extLst>
              </p:cNvPr>
              <p:cNvSpPr>
                <a:spLocks/>
              </p:cNvSpPr>
              <p:nvPr/>
            </p:nvSpPr>
            <p:spPr bwMode="auto">
              <a:xfrm>
                <a:off x="5334" y="2009"/>
                <a:ext cx="84" cy="143"/>
              </a:xfrm>
              <a:custGeom>
                <a:avLst/>
                <a:gdLst>
                  <a:gd name="T0" fmla="*/ 0 w 84"/>
                  <a:gd name="T1" fmla="*/ 76 h 143"/>
                  <a:gd name="T2" fmla="*/ 8 w 84"/>
                  <a:gd name="T3" fmla="*/ 68 h 143"/>
                  <a:gd name="T4" fmla="*/ 8 w 84"/>
                  <a:gd name="T5" fmla="*/ 59 h 143"/>
                  <a:gd name="T6" fmla="*/ 17 w 84"/>
                  <a:gd name="T7" fmla="*/ 51 h 143"/>
                  <a:gd name="T8" fmla="*/ 17 w 84"/>
                  <a:gd name="T9" fmla="*/ 42 h 143"/>
                  <a:gd name="T10" fmla="*/ 17 w 84"/>
                  <a:gd name="T11" fmla="*/ 34 h 143"/>
                  <a:gd name="T12" fmla="*/ 25 w 84"/>
                  <a:gd name="T13" fmla="*/ 34 h 143"/>
                  <a:gd name="T14" fmla="*/ 34 w 84"/>
                  <a:gd name="T15" fmla="*/ 42 h 143"/>
                  <a:gd name="T16" fmla="*/ 42 w 84"/>
                  <a:gd name="T17" fmla="*/ 42 h 143"/>
                  <a:gd name="T18" fmla="*/ 50 w 84"/>
                  <a:gd name="T19" fmla="*/ 42 h 143"/>
                  <a:gd name="T20" fmla="*/ 50 w 84"/>
                  <a:gd name="T21" fmla="*/ 34 h 143"/>
                  <a:gd name="T22" fmla="*/ 42 w 84"/>
                  <a:gd name="T23" fmla="*/ 26 h 143"/>
                  <a:gd name="T24" fmla="*/ 50 w 84"/>
                  <a:gd name="T25" fmla="*/ 26 h 143"/>
                  <a:gd name="T26" fmla="*/ 59 w 84"/>
                  <a:gd name="T27" fmla="*/ 17 h 143"/>
                  <a:gd name="T28" fmla="*/ 67 w 84"/>
                  <a:gd name="T29" fmla="*/ 9 h 143"/>
                  <a:gd name="T30" fmla="*/ 67 w 84"/>
                  <a:gd name="T31" fmla="*/ 0 h 143"/>
                  <a:gd name="T32" fmla="*/ 67 w 84"/>
                  <a:gd name="T33" fmla="*/ 0 h 143"/>
                  <a:gd name="T34" fmla="*/ 76 w 84"/>
                  <a:gd name="T35" fmla="*/ 0 h 143"/>
                  <a:gd name="T36" fmla="*/ 76 w 84"/>
                  <a:gd name="T37" fmla="*/ 0 h 143"/>
                  <a:gd name="T38" fmla="*/ 84 w 84"/>
                  <a:gd name="T39" fmla="*/ 9 h 143"/>
                  <a:gd name="T40" fmla="*/ 76 w 84"/>
                  <a:gd name="T41" fmla="*/ 17 h 143"/>
                  <a:gd name="T42" fmla="*/ 76 w 84"/>
                  <a:gd name="T43" fmla="*/ 17 h 143"/>
                  <a:gd name="T44" fmla="*/ 76 w 84"/>
                  <a:gd name="T45" fmla="*/ 34 h 143"/>
                  <a:gd name="T46" fmla="*/ 76 w 84"/>
                  <a:gd name="T47" fmla="*/ 51 h 143"/>
                  <a:gd name="T48" fmla="*/ 76 w 84"/>
                  <a:gd name="T49" fmla="*/ 51 h 143"/>
                  <a:gd name="T50" fmla="*/ 76 w 84"/>
                  <a:gd name="T51" fmla="*/ 59 h 143"/>
                  <a:gd name="T52" fmla="*/ 67 w 84"/>
                  <a:gd name="T53" fmla="*/ 68 h 143"/>
                  <a:gd name="T54" fmla="*/ 59 w 84"/>
                  <a:gd name="T55" fmla="*/ 76 h 143"/>
                  <a:gd name="T56" fmla="*/ 59 w 84"/>
                  <a:gd name="T57" fmla="*/ 76 h 143"/>
                  <a:gd name="T58" fmla="*/ 50 w 84"/>
                  <a:gd name="T59" fmla="*/ 84 h 143"/>
                  <a:gd name="T60" fmla="*/ 50 w 84"/>
                  <a:gd name="T61" fmla="*/ 93 h 143"/>
                  <a:gd name="T62" fmla="*/ 50 w 84"/>
                  <a:gd name="T63" fmla="*/ 101 h 143"/>
                  <a:gd name="T64" fmla="*/ 59 w 84"/>
                  <a:gd name="T65" fmla="*/ 101 h 143"/>
                  <a:gd name="T66" fmla="*/ 76 w 84"/>
                  <a:gd name="T67" fmla="*/ 110 h 143"/>
                  <a:gd name="T68" fmla="*/ 50 w 84"/>
                  <a:gd name="T69" fmla="*/ 118 h 143"/>
                  <a:gd name="T70" fmla="*/ 42 w 84"/>
                  <a:gd name="T71" fmla="*/ 126 h 143"/>
                  <a:gd name="T72" fmla="*/ 34 w 84"/>
                  <a:gd name="T73" fmla="*/ 135 h 143"/>
                  <a:gd name="T74" fmla="*/ 25 w 84"/>
                  <a:gd name="T75" fmla="*/ 135 h 143"/>
                  <a:gd name="T76" fmla="*/ 25 w 84"/>
                  <a:gd name="T77" fmla="*/ 135 h 143"/>
                  <a:gd name="T78" fmla="*/ 25 w 84"/>
                  <a:gd name="T79" fmla="*/ 143 h 143"/>
                  <a:gd name="T80" fmla="*/ 25 w 84"/>
                  <a:gd name="T81" fmla="*/ 135 h 143"/>
                  <a:gd name="T82" fmla="*/ 17 w 84"/>
                  <a:gd name="T83" fmla="*/ 135 h 143"/>
                  <a:gd name="T84" fmla="*/ 17 w 84"/>
                  <a:gd name="T85" fmla="*/ 126 h 143"/>
                  <a:gd name="T86" fmla="*/ 17 w 84"/>
                  <a:gd name="T87" fmla="*/ 118 h 143"/>
                  <a:gd name="T88" fmla="*/ 25 w 84"/>
                  <a:gd name="T89" fmla="*/ 110 h 143"/>
                  <a:gd name="T90" fmla="*/ 17 w 84"/>
                  <a:gd name="T91" fmla="*/ 118 h 143"/>
                  <a:gd name="T92" fmla="*/ 17 w 84"/>
                  <a:gd name="T93" fmla="*/ 101 h 143"/>
                  <a:gd name="T94" fmla="*/ 17 w 84"/>
                  <a:gd name="T95" fmla="*/ 93 h 143"/>
                  <a:gd name="T96" fmla="*/ 17 w 84"/>
                  <a:gd name="T97" fmla="*/ 93 h 143"/>
                  <a:gd name="T98" fmla="*/ 17 w 84"/>
                  <a:gd name="T99" fmla="*/ 93 h 143"/>
                  <a:gd name="T100" fmla="*/ 8 w 84"/>
                  <a:gd name="T101" fmla="*/ 93 h 143"/>
                  <a:gd name="T102" fmla="*/ 8 w 84"/>
                  <a:gd name="T103" fmla="*/ 93 h 143"/>
                  <a:gd name="T104" fmla="*/ 0 w 84"/>
                  <a:gd name="T105" fmla="*/ 84 h 143"/>
                  <a:gd name="T106" fmla="*/ 0 w 84"/>
                  <a:gd name="T107" fmla="*/ 8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 h="143">
                    <a:moveTo>
                      <a:pt x="0" y="84"/>
                    </a:moveTo>
                    <a:lnTo>
                      <a:pt x="0" y="76"/>
                    </a:lnTo>
                    <a:lnTo>
                      <a:pt x="0" y="76"/>
                    </a:lnTo>
                    <a:lnTo>
                      <a:pt x="8" y="68"/>
                    </a:lnTo>
                    <a:lnTo>
                      <a:pt x="8" y="68"/>
                    </a:lnTo>
                    <a:lnTo>
                      <a:pt x="8" y="59"/>
                    </a:lnTo>
                    <a:lnTo>
                      <a:pt x="17" y="59"/>
                    </a:lnTo>
                    <a:lnTo>
                      <a:pt x="17" y="51"/>
                    </a:lnTo>
                    <a:lnTo>
                      <a:pt x="17" y="42"/>
                    </a:lnTo>
                    <a:lnTo>
                      <a:pt x="17" y="42"/>
                    </a:lnTo>
                    <a:lnTo>
                      <a:pt x="17" y="42"/>
                    </a:lnTo>
                    <a:lnTo>
                      <a:pt x="17" y="34"/>
                    </a:lnTo>
                    <a:lnTo>
                      <a:pt x="25" y="34"/>
                    </a:lnTo>
                    <a:lnTo>
                      <a:pt x="25" y="34"/>
                    </a:lnTo>
                    <a:lnTo>
                      <a:pt x="34" y="34"/>
                    </a:lnTo>
                    <a:lnTo>
                      <a:pt x="34" y="42"/>
                    </a:lnTo>
                    <a:lnTo>
                      <a:pt x="34" y="42"/>
                    </a:lnTo>
                    <a:lnTo>
                      <a:pt x="42" y="42"/>
                    </a:lnTo>
                    <a:lnTo>
                      <a:pt x="50" y="42"/>
                    </a:lnTo>
                    <a:lnTo>
                      <a:pt x="50" y="42"/>
                    </a:lnTo>
                    <a:lnTo>
                      <a:pt x="50" y="34"/>
                    </a:lnTo>
                    <a:lnTo>
                      <a:pt x="50" y="34"/>
                    </a:lnTo>
                    <a:lnTo>
                      <a:pt x="50" y="26"/>
                    </a:lnTo>
                    <a:lnTo>
                      <a:pt x="42" y="26"/>
                    </a:lnTo>
                    <a:lnTo>
                      <a:pt x="50" y="26"/>
                    </a:lnTo>
                    <a:lnTo>
                      <a:pt x="50" y="26"/>
                    </a:lnTo>
                    <a:lnTo>
                      <a:pt x="59" y="17"/>
                    </a:lnTo>
                    <a:lnTo>
                      <a:pt x="59" y="17"/>
                    </a:lnTo>
                    <a:lnTo>
                      <a:pt x="59" y="9"/>
                    </a:lnTo>
                    <a:lnTo>
                      <a:pt x="67" y="9"/>
                    </a:lnTo>
                    <a:lnTo>
                      <a:pt x="67" y="9"/>
                    </a:lnTo>
                    <a:lnTo>
                      <a:pt x="67" y="0"/>
                    </a:lnTo>
                    <a:lnTo>
                      <a:pt x="67" y="0"/>
                    </a:lnTo>
                    <a:lnTo>
                      <a:pt x="67" y="0"/>
                    </a:lnTo>
                    <a:lnTo>
                      <a:pt x="67" y="0"/>
                    </a:lnTo>
                    <a:lnTo>
                      <a:pt x="76" y="0"/>
                    </a:lnTo>
                    <a:lnTo>
                      <a:pt x="76" y="0"/>
                    </a:lnTo>
                    <a:lnTo>
                      <a:pt x="76" y="0"/>
                    </a:lnTo>
                    <a:lnTo>
                      <a:pt x="76" y="9"/>
                    </a:lnTo>
                    <a:lnTo>
                      <a:pt x="84" y="9"/>
                    </a:lnTo>
                    <a:lnTo>
                      <a:pt x="84" y="9"/>
                    </a:lnTo>
                    <a:lnTo>
                      <a:pt x="76" y="17"/>
                    </a:lnTo>
                    <a:lnTo>
                      <a:pt x="76" y="17"/>
                    </a:lnTo>
                    <a:lnTo>
                      <a:pt x="76" y="17"/>
                    </a:lnTo>
                    <a:lnTo>
                      <a:pt x="76" y="34"/>
                    </a:lnTo>
                    <a:lnTo>
                      <a:pt x="76" y="34"/>
                    </a:lnTo>
                    <a:lnTo>
                      <a:pt x="76" y="34"/>
                    </a:lnTo>
                    <a:lnTo>
                      <a:pt x="76" y="51"/>
                    </a:lnTo>
                    <a:lnTo>
                      <a:pt x="76" y="51"/>
                    </a:lnTo>
                    <a:lnTo>
                      <a:pt x="76" y="51"/>
                    </a:lnTo>
                    <a:lnTo>
                      <a:pt x="76" y="59"/>
                    </a:lnTo>
                    <a:lnTo>
                      <a:pt x="76" y="59"/>
                    </a:lnTo>
                    <a:lnTo>
                      <a:pt x="67" y="68"/>
                    </a:lnTo>
                    <a:lnTo>
                      <a:pt x="67" y="68"/>
                    </a:lnTo>
                    <a:lnTo>
                      <a:pt x="67" y="76"/>
                    </a:lnTo>
                    <a:lnTo>
                      <a:pt x="59" y="76"/>
                    </a:lnTo>
                    <a:lnTo>
                      <a:pt x="59" y="76"/>
                    </a:lnTo>
                    <a:lnTo>
                      <a:pt x="59" y="76"/>
                    </a:lnTo>
                    <a:lnTo>
                      <a:pt x="50" y="84"/>
                    </a:lnTo>
                    <a:lnTo>
                      <a:pt x="50" y="84"/>
                    </a:lnTo>
                    <a:lnTo>
                      <a:pt x="50" y="84"/>
                    </a:lnTo>
                    <a:lnTo>
                      <a:pt x="50" y="93"/>
                    </a:lnTo>
                    <a:lnTo>
                      <a:pt x="50" y="93"/>
                    </a:lnTo>
                    <a:lnTo>
                      <a:pt x="50" y="101"/>
                    </a:lnTo>
                    <a:lnTo>
                      <a:pt x="59" y="101"/>
                    </a:lnTo>
                    <a:lnTo>
                      <a:pt x="59" y="101"/>
                    </a:lnTo>
                    <a:lnTo>
                      <a:pt x="67" y="110"/>
                    </a:lnTo>
                    <a:lnTo>
                      <a:pt x="76" y="110"/>
                    </a:lnTo>
                    <a:lnTo>
                      <a:pt x="67" y="118"/>
                    </a:lnTo>
                    <a:lnTo>
                      <a:pt x="50" y="118"/>
                    </a:lnTo>
                    <a:lnTo>
                      <a:pt x="50" y="126"/>
                    </a:lnTo>
                    <a:lnTo>
                      <a:pt x="42" y="126"/>
                    </a:lnTo>
                    <a:lnTo>
                      <a:pt x="34" y="135"/>
                    </a:lnTo>
                    <a:lnTo>
                      <a:pt x="34" y="135"/>
                    </a:lnTo>
                    <a:lnTo>
                      <a:pt x="34" y="135"/>
                    </a:lnTo>
                    <a:lnTo>
                      <a:pt x="25" y="135"/>
                    </a:lnTo>
                    <a:lnTo>
                      <a:pt x="34" y="135"/>
                    </a:lnTo>
                    <a:lnTo>
                      <a:pt x="25" y="135"/>
                    </a:lnTo>
                    <a:lnTo>
                      <a:pt x="25" y="135"/>
                    </a:lnTo>
                    <a:lnTo>
                      <a:pt x="25" y="143"/>
                    </a:lnTo>
                    <a:lnTo>
                      <a:pt x="17" y="135"/>
                    </a:lnTo>
                    <a:lnTo>
                      <a:pt x="25" y="135"/>
                    </a:lnTo>
                    <a:lnTo>
                      <a:pt x="17" y="135"/>
                    </a:lnTo>
                    <a:lnTo>
                      <a:pt x="17" y="135"/>
                    </a:lnTo>
                    <a:lnTo>
                      <a:pt x="17" y="135"/>
                    </a:lnTo>
                    <a:lnTo>
                      <a:pt x="17" y="126"/>
                    </a:lnTo>
                    <a:lnTo>
                      <a:pt x="17" y="118"/>
                    </a:lnTo>
                    <a:lnTo>
                      <a:pt x="17" y="118"/>
                    </a:lnTo>
                    <a:lnTo>
                      <a:pt x="25" y="118"/>
                    </a:lnTo>
                    <a:lnTo>
                      <a:pt x="25" y="110"/>
                    </a:lnTo>
                    <a:lnTo>
                      <a:pt x="25" y="118"/>
                    </a:lnTo>
                    <a:lnTo>
                      <a:pt x="17" y="118"/>
                    </a:lnTo>
                    <a:lnTo>
                      <a:pt x="17" y="110"/>
                    </a:lnTo>
                    <a:lnTo>
                      <a:pt x="17" y="101"/>
                    </a:lnTo>
                    <a:lnTo>
                      <a:pt x="17" y="101"/>
                    </a:lnTo>
                    <a:lnTo>
                      <a:pt x="17" y="93"/>
                    </a:lnTo>
                    <a:lnTo>
                      <a:pt x="17" y="93"/>
                    </a:lnTo>
                    <a:lnTo>
                      <a:pt x="17" y="93"/>
                    </a:lnTo>
                    <a:lnTo>
                      <a:pt x="17" y="93"/>
                    </a:lnTo>
                    <a:lnTo>
                      <a:pt x="17" y="93"/>
                    </a:lnTo>
                    <a:lnTo>
                      <a:pt x="8" y="93"/>
                    </a:lnTo>
                    <a:lnTo>
                      <a:pt x="8" y="93"/>
                    </a:lnTo>
                    <a:lnTo>
                      <a:pt x="8" y="93"/>
                    </a:lnTo>
                    <a:lnTo>
                      <a:pt x="8" y="93"/>
                    </a:lnTo>
                    <a:lnTo>
                      <a:pt x="0" y="93"/>
                    </a:lnTo>
                    <a:lnTo>
                      <a:pt x="0" y="84"/>
                    </a:lnTo>
                    <a:lnTo>
                      <a:pt x="0" y="84"/>
                    </a:lnTo>
                    <a:lnTo>
                      <a:pt x="0" y="84"/>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16">
                <a:extLst>
                  <a:ext uri="{FF2B5EF4-FFF2-40B4-BE49-F238E27FC236}">
                    <a16:creationId xmlns:a16="http://schemas.microsoft.com/office/drawing/2014/main" id="{B1F00591-8C49-4CE7-BF30-6DBED152501D}"/>
                  </a:ext>
                </a:extLst>
              </p:cNvPr>
              <p:cNvSpPr>
                <a:spLocks/>
              </p:cNvSpPr>
              <p:nvPr/>
            </p:nvSpPr>
            <p:spPr bwMode="auto">
              <a:xfrm>
                <a:off x="4654" y="1816"/>
                <a:ext cx="546" cy="261"/>
              </a:xfrm>
              <a:custGeom>
                <a:avLst/>
                <a:gdLst>
                  <a:gd name="T0" fmla="*/ 16 w 546"/>
                  <a:gd name="T1" fmla="*/ 84 h 261"/>
                  <a:gd name="T2" fmla="*/ 33 w 546"/>
                  <a:gd name="T3" fmla="*/ 67 h 261"/>
                  <a:gd name="T4" fmla="*/ 42 w 546"/>
                  <a:gd name="T5" fmla="*/ 50 h 261"/>
                  <a:gd name="T6" fmla="*/ 67 w 546"/>
                  <a:gd name="T7" fmla="*/ 50 h 261"/>
                  <a:gd name="T8" fmla="*/ 75 w 546"/>
                  <a:gd name="T9" fmla="*/ 50 h 261"/>
                  <a:gd name="T10" fmla="*/ 92 w 546"/>
                  <a:gd name="T11" fmla="*/ 50 h 261"/>
                  <a:gd name="T12" fmla="*/ 117 w 546"/>
                  <a:gd name="T13" fmla="*/ 67 h 261"/>
                  <a:gd name="T14" fmla="*/ 134 w 546"/>
                  <a:gd name="T15" fmla="*/ 67 h 261"/>
                  <a:gd name="T16" fmla="*/ 159 w 546"/>
                  <a:gd name="T17" fmla="*/ 67 h 261"/>
                  <a:gd name="T18" fmla="*/ 159 w 546"/>
                  <a:gd name="T19" fmla="*/ 42 h 261"/>
                  <a:gd name="T20" fmla="*/ 151 w 546"/>
                  <a:gd name="T21" fmla="*/ 25 h 261"/>
                  <a:gd name="T22" fmla="*/ 159 w 546"/>
                  <a:gd name="T23" fmla="*/ 8 h 261"/>
                  <a:gd name="T24" fmla="*/ 176 w 546"/>
                  <a:gd name="T25" fmla="*/ 8 h 261"/>
                  <a:gd name="T26" fmla="*/ 193 w 546"/>
                  <a:gd name="T27" fmla="*/ 8 h 261"/>
                  <a:gd name="T28" fmla="*/ 218 w 546"/>
                  <a:gd name="T29" fmla="*/ 17 h 261"/>
                  <a:gd name="T30" fmla="*/ 226 w 546"/>
                  <a:gd name="T31" fmla="*/ 34 h 261"/>
                  <a:gd name="T32" fmla="*/ 235 w 546"/>
                  <a:gd name="T33" fmla="*/ 42 h 261"/>
                  <a:gd name="T34" fmla="*/ 260 w 546"/>
                  <a:gd name="T35" fmla="*/ 42 h 261"/>
                  <a:gd name="T36" fmla="*/ 277 w 546"/>
                  <a:gd name="T37" fmla="*/ 34 h 261"/>
                  <a:gd name="T38" fmla="*/ 310 w 546"/>
                  <a:gd name="T39" fmla="*/ 42 h 261"/>
                  <a:gd name="T40" fmla="*/ 327 w 546"/>
                  <a:gd name="T41" fmla="*/ 50 h 261"/>
                  <a:gd name="T42" fmla="*/ 352 w 546"/>
                  <a:gd name="T43" fmla="*/ 59 h 261"/>
                  <a:gd name="T44" fmla="*/ 378 w 546"/>
                  <a:gd name="T45" fmla="*/ 59 h 261"/>
                  <a:gd name="T46" fmla="*/ 411 w 546"/>
                  <a:gd name="T47" fmla="*/ 50 h 261"/>
                  <a:gd name="T48" fmla="*/ 420 w 546"/>
                  <a:gd name="T49" fmla="*/ 34 h 261"/>
                  <a:gd name="T50" fmla="*/ 436 w 546"/>
                  <a:gd name="T51" fmla="*/ 25 h 261"/>
                  <a:gd name="T52" fmla="*/ 453 w 546"/>
                  <a:gd name="T53" fmla="*/ 34 h 261"/>
                  <a:gd name="T54" fmla="*/ 470 w 546"/>
                  <a:gd name="T55" fmla="*/ 59 h 261"/>
                  <a:gd name="T56" fmla="*/ 478 w 546"/>
                  <a:gd name="T57" fmla="*/ 92 h 261"/>
                  <a:gd name="T58" fmla="*/ 504 w 546"/>
                  <a:gd name="T59" fmla="*/ 84 h 261"/>
                  <a:gd name="T60" fmla="*/ 529 w 546"/>
                  <a:gd name="T61" fmla="*/ 84 h 261"/>
                  <a:gd name="T62" fmla="*/ 546 w 546"/>
                  <a:gd name="T63" fmla="*/ 109 h 261"/>
                  <a:gd name="T64" fmla="*/ 529 w 546"/>
                  <a:gd name="T65" fmla="*/ 118 h 261"/>
                  <a:gd name="T66" fmla="*/ 512 w 546"/>
                  <a:gd name="T67" fmla="*/ 118 h 261"/>
                  <a:gd name="T68" fmla="*/ 504 w 546"/>
                  <a:gd name="T69" fmla="*/ 126 h 261"/>
                  <a:gd name="T70" fmla="*/ 487 w 546"/>
                  <a:gd name="T71" fmla="*/ 151 h 261"/>
                  <a:gd name="T72" fmla="*/ 462 w 546"/>
                  <a:gd name="T73" fmla="*/ 160 h 261"/>
                  <a:gd name="T74" fmla="*/ 445 w 546"/>
                  <a:gd name="T75" fmla="*/ 168 h 261"/>
                  <a:gd name="T76" fmla="*/ 420 w 546"/>
                  <a:gd name="T77" fmla="*/ 176 h 261"/>
                  <a:gd name="T78" fmla="*/ 436 w 546"/>
                  <a:gd name="T79" fmla="*/ 202 h 261"/>
                  <a:gd name="T80" fmla="*/ 411 w 546"/>
                  <a:gd name="T81" fmla="*/ 227 h 261"/>
                  <a:gd name="T82" fmla="*/ 378 w 546"/>
                  <a:gd name="T83" fmla="*/ 235 h 261"/>
                  <a:gd name="T84" fmla="*/ 336 w 546"/>
                  <a:gd name="T85" fmla="*/ 261 h 261"/>
                  <a:gd name="T86" fmla="*/ 310 w 546"/>
                  <a:gd name="T87" fmla="*/ 252 h 261"/>
                  <a:gd name="T88" fmla="*/ 268 w 546"/>
                  <a:gd name="T89" fmla="*/ 235 h 261"/>
                  <a:gd name="T90" fmla="*/ 235 w 546"/>
                  <a:gd name="T91" fmla="*/ 244 h 261"/>
                  <a:gd name="T92" fmla="*/ 184 w 546"/>
                  <a:gd name="T93" fmla="*/ 244 h 261"/>
                  <a:gd name="T94" fmla="*/ 168 w 546"/>
                  <a:gd name="T95" fmla="*/ 219 h 261"/>
                  <a:gd name="T96" fmla="*/ 159 w 546"/>
                  <a:gd name="T97" fmla="*/ 202 h 261"/>
                  <a:gd name="T98" fmla="*/ 134 w 546"/>
                  <a:gd name="T99" fmla="*/ 193 h 261"/>
                  <a:gd name="T100" fmla="*/ 109 w 546"/>
                  <a:gd name="T101" fmla="*/ 185 h 261"/>
                  <a:gd name="T102" fmla="*/ 75 w 546"/>
                  <a:gd name="T103" fmla="*/ 176 h 261"/>
                  <a:gd name="T104" fmla="*/ 75 w 546"/>
                  <a:gd name="T105" fmla="*/ 160 h 261"/>
                  <a:gd name="T106" fmla="*/ 67 w 546"/>
                  <a:gd name="T107" fmla="*/ 143 h 261"/>
                  <a:gd name="T108" fmla="*/ 58 w 546"/>
                  <a:gd name="T109" fmla="*/ 126 h 261"/>
                  <a:gd name="T110" fmla="*/ 42 w 546"/>
                  <a:gd name="T111" fmla="*/ 126 h 261"/>
                  <a:gd name="T112" fmla="*/ 33 w 546"/>
                  <a:gd name="T113" fmla="*/ 118 h 261"/>
                  <a:gd name="T114" fmla="*/ 25 w 546"/>
                  <a:gd name="T115" fmla="*/ 118 h 261"/>
                  <a:gd name="T116" fmla="*/ 8 w 546"/>
                  <a:gd name="T117" fmla="*/ 109 h 261"/>
                  <a:gd name="T118" fmla="*/ 0 w 546"/>
                  <a:gd name="T119" fmla="*/ 10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46" h="261">
                    <a:moveTo>
                      <a:pt x="0" y="92"/>
                    </a:moveTo>
                    <a:lnTo>
                      <a:pt x="8" y="84"/>
                    </a:lnTo>
                    <a:lnTo>
                      <a:pt x="8" y="84"/>
                    </a:lnTo>
                    <a:lnTo>
                      <a:pt x="16" y="84"/>
                    </a:lnTo>
                    <a:lnTo>
                      <a:pt x="16" y="84"/>
                    </a:lnTo>
                    <a:lnTo>
                      <a:pt x="16" y="84"/>
                    </a:lnTo>
                    <a:lnTo>
                      <a:pt x="25" y="76"/>
                    </a:lnTo>
                    <a:lnTo>
                      <a:pt x="25" y="76"/>
                    </a:lnTo>
                    <a:lnTo>
                      <a:pt x="25" y="76"/>
                    </a:lnTo>
                    <a:lnTo>
                      <a:pt x="33" y="67"/>
                    </a:lnTo>
                    <a:lnTo>
                      <a:pt x="33" y="67"/>
                    </a:lnTo>
                    <a:lnTo>
                      <a:pt x="33" y="67"/>
                    </a:lnTo>
                    <a:lnTo>
                      <a:pt x="42" y="67"/>
                    </a:lnTo>
                    <a:lnTo>
                      <a:pt x="42" y="59"/>
                    </a:lnTo>
                    <a:lnTo>
                      <a:pt x="42" y="59"/>
                    </a:lnTo>
                    <a:lnTo>
                      <a:pt x="42" y="59"/>
                    </a:lnTo>
                    <a:lnTo>
                      <a:pt x="42" y="59"/>
                    </a:lnTo>
                    <a:lnTo>
                      <a:pt x="42" y="50"/>
                    </a:lnTo>
                    <a:lnTo>
                      <a:pt x="50" y="59"/>
                    </a:lnTo>
                    <a:lnTo>
                      <a:pt x="50" y="50"/>
                    </a:lnTo>
                    <a:lnTo>
                      <a:pt x="50" y="50"/>
                    </a:lnTo>
                    <a:lnTo>
                      <a:pt x="50" y="50"/>
                    </a:lnTo>
                    <a:lnTo>
                      <a:pt x="58" y="50"/>
                    </a:lnTo>
                    <a:lnTo>
                      <a:pt x="67" y="50"/>
                    </a:lnTo>
                    <a:lnTo>
                      <a:pt x="67" y="50"/>
                    </a:lnTo>
                    <a:lnTo>
                      <a:pt x="67" y="50"/>
                    </a:lnTo>
                    <a:lnTo>
                      <a:pt x="75" y="42"/>
                    </a:lnTo>
                    <a:lnTo>
                      <a:pt x="75" y="42"/>
                    </a:lnTo>
                    <a:lnTo>
                      <a:pt x="75" y="50"/>
                    </a:lnTo>
                    <a:lnTo>
                      <a:pt x="75" y="50"/>
                    </a:lnTo>
                    <a:lnTo>
                      <a:pt x="75" y="50"/>
                    </a:lnTo>
                    <a:lnTo>
                      <a:pt x="84" y="50"/>
                    </a:lnTo>
                    <a:lnTo>
                      <a:pt x="84" y="50"/>
                    </a:lnTo>
                    <a:lnTo>
                      <a:pt x="84" y="50"/>
                    </a:lnTo>
                    <a:lnTo>
                      <a:pt x="92" y="50"/>
                    </a:lnTo>
                    <a:lnTo>
                      <a:pt x="92" y="50"/>
                    </a:lnTo>
                    <a:lnTo>
                      <a:pt x="100" y="50"/>
                    </a:lnTo>
                    <a:lnTo>
                      <a:pt x="100" y="59"/>
                    </a:lnTo>
                    <a:lnTo>
                      <a:pt x="100" y="59"/>
                    </a:lnTo>
                    <a:lnTo>
                      <a:pt x="109" y="59"/>
                    </a:lnTo>
                    <a:lnTo>
                      <a:pt x="109" y="67"/>
                    </a:lnTo>
                    <a:lnTo>
                      <a:pt x="117" y="67"/>
                    </a:lnTo>
                    <a:lnTo>
                      <a:pt x="117" y="67"/>
                    </a:lnTo>
                    <a:lnTo>
                      <a:pt x="126" y="67"/>
                    </a:lnTo>
                    <a:lnTo>
                      <a:pt x="126" y="59"/>
                    </a:lnTo>
                    <a:lnTo>
                      <a:pt x="126" y="59"/>
                    </a:lnTo>
                    <a:lnTo>
                      <a:pt x="134" y="59"/>
                    </a:lnTo>
                    <a:lnTo>
                      <a:pt x="134" y="67"/>
                    </a:lnTo>
                    <a:lnTo>
                      <a:pt x="134" y="67"/>
                    </a:lnTo>
                    <a:lnTo>
                      <a:pt x="142" y="67"/>
                    </a:lnTo>
                    <a:lnTo>
                      <a:pt x="151" y="67"/>
                    </a:lnTo>
                    <a:lnTo>
                      <a:pt x="151" y="67"/>
                    </a:lnTo>
                    <a:lnTo>
                      <a:pt x="151" y="67"/>
                    </a:lnTo>
                    <a:lnTo>
                      <a:pt x="159" y="67"/>
                    </a:lnTo>
                    <a:lnTo>
                      <a:pt x="159" y="67"/>
                    </a:lnTo>
                    <a:lnTo>
                      <a:pt x="168" y="59"/>
                    </a:lnTo>
                    <a:lnTo>
                      <a:pt x="159" y="59"/>
                    </a:lnTo>
                    <a:lnTo>
                      <a:pt x="159" y="50"/>
                    </a:lnTo>
                    <a:lnTo>
                      <a:pt x="159" y="50"/>
                    </a:lnTo>
                    <a:lnTo>
                      <a:pt x="159" y="42"/>
                    </a:lnTo>
                    <a:lnTo>
                      <a:pt x="159" y="42"/>
                    </a:lnTo>
                    <a:lnTo>
                      <a:pt x="159" y="42"/>
                    </a:lnTo>
                    <a:lnTo>
                      <a:pt x="151" y="34"/>
                    </a:lnTo>
                    <a:lnTo>
                      <a:pt x="151" y="34"/>
                    </a:lnTo>
                    <a:lnTo>
                      <a:pt x="151" y="34"/>
                    </a:lnTo>
                    <a:lnTo>
                      <a:pt x="151" y="25"/>
                    </a:lnTo>
                    <a:lnTo>
                      <a:pt x="151" y="17"/>
                    </a:lnTo>
                    <a:lnTo>
                      <a:pt x="151" y="17"/>
                    </a:lnTo>
                    <a:lnTo>
                      <a:pt x="151" y="17"/>
                    </a:lnTo>
                    <a:lnTo>
                      <a:pt x="159" y="8"/>
                    </a:lnTo>
                    <a:lnTo>
                      <a:pt x="159" y="17"/>
                    </a:lnTo>
                    <a:lnTo>
                      <a:pt x="159" y="8"/>
                    </a:lnTo>
                    <a:lnTo>
                      <a:pt x="159" y="8"/>
                    </a:lnTo>
                    <a:lnTo>
                      <a:pt x="159" y="8"/>
                    </a:lnTo>
                    <a:lnTo>
                      <a:pt x="159" y="0"/>
                    </a:lnTo>
                    <a:lnTo>
                      <a:pt x="168" y="0"/>
                    </a:lnTo>
                    <a:lnTo>
                      <a:pt x="168" y="8"/>
                    </a:lnTo>
                    <a:lnTo>
                      <a:pt x="176" y="8"/>
                    </a:lnTo>
                    <a:lnTo>
                      <a:pt x="176" y="8"/>
                    </a:lnTo>
                    <a:lnTo>
                      <a:pt x="176" y="8"/>
                    </a:lnTo>
                    <a:lnTo>
                      <a:pt x="184" y="8"/>
                    </a:lnTo>
                    <a:lnTo>
                      <a:pt x="184" y="8"/>
                    </a:lnTo>
                    <a:lnTo>
                      <a:pt x="193" y="8"/>
                    </a:lnTo>
                    <a:lnTo>
                      <a:pt x="193" y="8"/>
                    </a:lnTo>
                    <a:lnTo>
                      <a:pt x="193" y="17"/>
                    </a:lnTo>
                    <a:lnTo>
                      <a:pt x="201" y="17"/>
                    </a:lnTo>
                    <a:lnTo>
                      <a:pt x="201" y="17"/>
                    </a:lnTo>
                    <a:lnTo>
                      <a:pt x="210" y="17"/>
                    </a:lnTo>
                    <a:lnTo>
                      <a:pt x="210" y="17"/>
                    </a:lnTo>
                    <a:lnTo>
                      <a:pt x="218" y="17"/>
                    </a:lnTo>
                    <a:lnTo>
                      <a:pt x="218" y="17"/>
                    </a:lnTo>
                    <a:lnTo>
                      <a:pt x="218" y="25"/>
                    </a:lnTo>
                    <a:lnTo>
                      <a:pt x="218" y="25"/>
                    </a:lnTo>
                    <a:lnTo>
                      <a:pt x="218" y="25"/>
                    </a:lnTo>
                    <a:lnTo>
                      <a:pt x="218" y="25"/>
                    </a:lnTo>
                    <a:lnTo>
                      <a:pt x="226" y="34"/>
                    </a:lnTo>
                    <a:lnTo>
                      <a:pt x="226" y="34"/>
                    </a:lnTo>
                    <a:lnTo>
                      <a:pt x="226" y="34"/>
                    </a:lnTo>
                    <a:lnTo>
                      <a:pt x="226" y="34"/>
                    </a:lnTo>
                    <a:lnTo>
                      <a:pt x="226" y="42"/>
                    </a:lnTo>
                    <a:lnTo>
                      <a:pt x="235" y="42"/>
                    </a:lnTo>
                    <a:lnTo>
                      <a:pt x="235" y="42"/>
                    </a:lnTo>
                    <a:lnTo>
                      <a:pt x="243" y="50"/>
                    </a:lnTo>
                    <a:lnTo>
                      <a:pt x="243" y="50"/>
                    </a:lnTo>
                    <a:lnTo>
                      <a:pt x="243" y="42"/>
                    </a:lnTo>
                    <a:lnTo>
                      <a:pt x="252" y="50"/>
                    </a:lnTo>
                    <a:lnTo>
                      <a:pt x="252" y="42"/>
                    </a:lnTo>
                    <a:lnTo>
                      <a:pt x="260" y="42"/>
                    </a:lnTo>
                    <a:lnTo>
                      <a:pt x="260" y="42"/>
                    </a:lnTo>
                    <a:lnTo>
                      <a:pt x="260" y="42"/>
                    </a:lnTo>
                    <a:lnTo>
                      <a:pt x="260" y="42"/>
                    </a:lnTo>
                    <a:lnTo>
                      <a:pt x="268" y="42"/>
                    </a:lnTo>
                    <a:lnTo>
                      <a:pt x="277" y="42"/>
                    </a:lnTo>
                    <a:lnTo>
                      <a:pt x="277" y="34"/>
                    </a:lnTo>
                    <a:lnTo>
                      <a:pt x="285" y="34"/>
                    </a:lnTo>
                    <a:lnTo>
                      <a:pt x="285" y="34"/>
                    </a:lnTo>
                    <a:lnTo>
                      <a:pt x="294" y="42"/>
                    </a:lnTo>
                    <a:lnTo>
                      <a:pt x="294" y="42"/>
                    </a:lnTo>
                    <a:lnTo>
                      <a:pt x="302" y="42"/>
                    </a:lnTo>
                    <a:lnTo>
                      <a:pt x="310" y="42"/>
                    </a:lnTo>
                    <a:lnTo>
                      <a:pt x="310" y="42"/>
                    </a:lnTo>
                    <a:lnTo>
                      <a:pt x="319" y="42"/>
                    </a:lnTo>
                    <a:lnTo>
                      <a:pt x="319" y="42"/>
                    </a:lnTo>
                    <a:lnTo>
                      <a:pt x="327" y="50"/>
                    </a:lnTo>
                    <a:lnTo>
                      <a:pt x="327" y="50"/>
                    </a:lnTo>
                    <a:lnTo>
                      <a:pt x="327" y="50"/>
                    </a:lnTo>
                    <a:lnTo>
                      <a:pt x="336" y="59"/>
                    </a:lnTo>
                    <a:lnTo>
                      <a:pt x="336" y="59"/>
                    </a:lnTo>
                    <a:lnTo>
                      <a:pt x="336" y="59"/>
                    </a:lnTo>
                    <a:lnTo>
                      <a:pt x="344" y="59"/>
                    </a:lnTo>
                    <a:lnTo>
                      <a:pt x="344" y="59"/>
                    </a:lnTo>
                    <a:lnTo>
                      <a:pt x="352" y="59"/>
                    </a:lnTo>
                    <a:lnTo>
                      <a:pt x="369" y="59"/>
                    </a:lnTo>
                    <a:lnTo>
                      <a:pt x="369" y="59"/>
                    </a:lnTo>
                    <a:lnTo>
                      <a:pt x="369" y="59"/>
                    </a:lnTo>
                    <a:lnTo>
                      <a:pt x="378" y="59"/>
                    </a:lnTo>
                    <a:lnTo>
                      <a:pt x="378" y="59"/>
                    </a:lnTo>
                    <a:lnTo>
                      <a:pt x="378" y="59"/>
                    </a:lnTo>
                    <a:lnTo>
                      <a:pt x="386" y="59"/>
                    </a:lnTo>
                    <a:lnTo>
                      <a:pt x="394" y="50"/>
                    </a:lnTo>
                    <a:lnTo>
                      <a:pt x="394" y="50"/>
                    </a:lnTo>
                    <a:lnTo>
                      <a:pt x="394" y="50"/>
                    </a:lnTo>
                    <a:lnTo>
                      <a:pt x="403" y="50"/>
                    </a:lnTo>
                    <a:lnTo>
                      <a:pt x="411" y="50"/>
                    </a:lnTo>
                    <a:lnTo>
                      <a:pt x="411" y="42"/>
                    </a:lnTo>
                    <a:lnTo>
                      <a:pt x="411" y="42"/>
                    </a:lnTo>
                    <a:lnTo>
                      <a:pt x="411" y="42"/>
                    </a:lnTo>
                    <a:lnTo>
                      <a:pt x="411" y="34"/>
                    </a:lnTo>
                    <a:lnTo>
                      <a:pt x="420" y="34"/>
                    </a:lnTo>
                    <a:lnTo>
                      <a:pt x="420" y="34"/>
                    </a:lnTo>
                    <a:lnTo>
                      <a:pt x="420" y="25"/>
                    </a:lnTo>
                    <a:lnTo>
                      <a:pt x="428" y="25"/>
                    </a:lnTo>
                    <a:lnTo>
                      <a:pt x="428" y="25"/>
                    </a:lnTo>
                    <a:lnTo>
                      <a:pt x="428" y="25"/>
                    </a:lnTo>
                    <a:lnTo>
                      <a:pt x="436" y="25"/>
                    </a:lnTo>
                    <a:lnTo>
                      <a:pt x="436" y="25"/>
                    </a:lnTo>
                    <a:lnTo>
                      <a:pt x="445" y="25"/>
                    </a:lnTo>
                    <a:lnTo>
                      <a:pt x="445" y="34"/>
                    </a:lnTo>
                    <a:lnTo>
                      <a:pt x="445" y="34"/>
                    </a:lnTo>
                    <a:lnTo>
                      <a:pt x="453" y="34"/>
                    </a:lnTo>
                    <a:lnTo>
                      <a:pt x="453" y="34"/>
                    </a:lnTo>
                    <a:lnTo>
                      <a:pt x="453" y="34"/>
                    </a:lnTo>
                    <a:lnTo>
                      <a:pt x="462" y="34"/>
                    </a:lnTo>
                    <a:lnTo>
                      <a:pt x="462" y="25"/>
                    </a:lnTo>
                    <a:lnTo>
                      <a:pt x="462" y="25"/>
                    </a:lnTo>
                    <a:lnTo>
                      <a:pt x="470" y="34"/>
                    </a:lnTo>
                    <a:lnTo>
                      <a:pt x="470" y="34"/>
                    </a:lnTo>
                    <a:lnTo>
                      <a:pt x="470" y="59"/>
                    </a:lnTo>
                    <a:lnTo>
                      <a:pt x="470" y="67"/>
                    </a:lnTo>
                    <a:lnTo>
                      <a:pt x="470" y="67"/>
                    </a:lnTo>
                    <a:lnTo>
                      <a:pt x="470" y="76"/>
                    </a:lnTo>
                    <a:lnTo>
                      <a:pt x="470" y="84"/>
                    </a:lnTo>
                    <a:lnTo>
                      <a:pt x="470" y="84"/>
                    </a:lnTo>
                    <a:lnTo>
                      <a:pt x="478" y="92"/>
                    </a:lnTo>
                    <a:lnTo>
                      <a:pt x="487" y="84"/>
                    </a:lnTo>
                    <a:lnTo>
                      <a:pt x="487" y="84"/>
                    </a:lnTo>
                    <a:lnTo>
                      <a:pt x="495" y="84"/>
                    </a:lnTo>
                    <a:lnTo>
                      <a:pt x="504" y="92"/>
                    </a:lnTo>
                    <a:lnTo>
                      <a:pt x="504" y="84"/>
                    </a:lnTo>
                    <a:lnTo>
                      <a:pt x="504" y="84"/>
                    </a:lnTo>
                    <a:lnTo>
                      <a:pt x="504" y="76"/>
                    </a:lnTo>
                    <a:lnTo>
                      <a:pt x="512" y="76"/>
                    </a:lnTo>
                    <a:lnTo>
                      <a:pt x="512" y="76"/>
                    </a:lnTo>
                    <a:lnTo>
                      <a:pt x="520" y="76"/>
                    </a:lnTo>
                    <a:lnTo>
                      <a:pt x="529" y="84"/>
                    </a:lnTo>
                    <a:lnTo>
                      <a:pt x="529" y="84"/>
                    </a:lnTo>
                    <a:lnTo>
                      <a:pt x="537" y="92"/>
                    </a:lnTo>
                    <a:lnTo>
                      <a:pt x="546" y="101"/>
                    </a:lnTo>
                    <a:lnTo>
                      <a:pt x="546" y="101"/>
                    </a:lnTo>
                    <a:lnTo>
                      <a:pt x="546" y="101"/>
                    </a:lnTo>
                    <a:lnTo>
                      <a:pt x="546" y="109"/>
                    </a:lnTo>
                    <a:lnTo>
                      <a:pt x="546" y="109"/>
                    </a:lnTo>
                    <a:lnTo>
                      <a:pt x="546" y="109"/>
                    </a:lnTo>
                    <a:lnTo>
                      <a:pt x="546" y="118"/>
                    </a:lnTo>
                    <a:lnTo>
                      <a:pt x="537" y="118"/>
                    </a:lnTo>
                    <a:lnTo>
                      <a:pt x="537" y="109"/>
                    </a:lnTo>
                    <a:lnTo>
                      <a:pt x="537" y="109"/>
                    </a:lnTo>
                    <a:lnTo>
                      <a:pt x="529" y="118"/>
                    </a:lnTo>
                    <a:lnTo>
                      <a:pt x="529" y="109"/>
                    </a:lnTo>
                    <a:lnTo>
                      <a:pt x="520" y="109"/>
                    </a:lnTo>
                    <a:lnTo>
                      <a:pt x="520" y="118"/>
                    </a:lnTo>
                    <a:lnTo>
                      <a:pt x="512" y="118"/>
                    </a:lnTo>
                    <a:lnTo>
                      <a:pt x="512" y="126"/>
                    </a:lnTo>
                    <a:lnTo>
                      <a:pt x="512" y="118"/>
                    </a:lnTo>
                    <a:lnTo>
                      <a:pt x="512" y="118"/>
                    </a:lnTo>
                    <a:lnTo>
                      <a:pt x="512" y="126"/>
                    </a:lnTo>
                    <a:lnTo>
                      <a:pt x="504" y="126"/>
                    </a:lnTo>
                    <a:lnTo>
                      <a:pt x="504" y="126"/>
                    </a:lnTo>
                    <a:lnTo>
                      <a:pt x="504" y="126"/>
                    </a:lnTo>
                    <a:lnTo>
                      <a:pt x="504" y="126"/>
                    </a:lnTo>
                    <a:lnTo>
                      <a:pt x="495" y="134"/>
                    </a:lnTo>
                    <a:lnTo>
                      <a:pt x="495" y="134"/>
                    </a:lnTo>
                    <a:lnTo>
                      <a:pt x="495" y="143"/>
                    </a:lnTo>
                    <a:lnTo>
                      <a:pt x="495" y="143"/>
                    </a:lnTo>
                    <a:lnTo>
                      <a:pt x="495" y="143"/>
                    </a:lnTo>
                    <a:lnTo>
                      <a:pt x="487" y="151"/>
                    </a:lnTo>
                    <a:lnTo>
                      <a:pt x="478" y="151"/>
                    </a:lnTo>
                    <a:lnTo>
                      <a:pt x="478" y="151"/>
                    </a:lnTo>
                    <a:lnTo>
                      <a:pt x="470" y="151"/>
                    </a:lnTo>
                    <a:lnTo>
                      <a:pt x="470" y="160"/>
                    </a:lnTo>
                    <a:lnTo>
                      <a:pt x="470" y="160"/>
                    </a:lnTo>
                    <a:lnTo>
                      <a:pt x="462" y="160"/>
                    </a:lnTo>
                    <a:lnTo>
                      <a:pt x="462" y="168"/>
                    </a:lnTo>
                    <a:lnTo>
                      <a:pt x="462" y="168"/>
                    </a:lnTo>
                    <a:lnTo>
                      <a:pt x="462" y="168"/>
                    </a:lnTo>
                    <a:lnTo>
                      <a:pt x="453" y="168"/>
                    </a:lnTo>
                    <a:lnTo>
                      <a:pt x="453" y="168"/>
                    </a:lnTo>
                    <a:lnTo>
                      <a:pt x="445" y="168"/>
                    </a:lnTo>
                    <a:lnTo>
                      <a:pt x="436" y="160"/>
                    </a:lnTo>
                    <a:lnTo>
                      <a:pt x="436" y="160"/>
                    </a:lnTo>
                    <a:lnTo>
                      <a:pt x="428" y="160"/>
                    </a:lnTo>
                    <a:lnTo>
                      <a:pt x="428" y="168"/>
                    </a:lnTo>
                    <a:lnTo>
                      <a:pt x="420" y="168"/>
                    </a:lnTo>
                    <a:lnTo>
                      <a:pt x="420" y="176"/>
                    </a:lnTo>
                    <a:lnTo>
                      <a:pt x="420" y="176"/>
                    </a:lnTo>
                    <a:lnTo>
                      <a:pt x="420" y="185"/>
                    </a:lnTo>
                    <a:lnTo>
                      <a:pt x="428" y="185"/>
                    </a:lnTo>
                    <a:lnTo>
                      <a:pt x="436" y="193"/>
                    </a:lnTo>
                    <a:lnTo>
                      <a:pt x="436" y="193"/>
                    </a:lnTo>
                    <a:lnTo>
                      <a:pt x="436" y="202"/>
                    </a:lnTo>
                    <a:lnTo>
                      <a:pt x="436" y="202"/>
                    </a:lnTo>
                    <a:lnTo>
                      <a:pt x="428" y="210"/>
                    </a:lnTo>
                    <a:lnTo>
                      <a:pt x="420" y="219"/>
                    </a:lnTo>
                    <a:lnTo>
                      <a:pt x="420" y="227"/>
                    </a:lnTo>
                    <a:lnTo>
                      <a:pt x="420" y="227"/>
                    </a:lnTo>
                    <a:lnTo>
                      <a:pt x="411" y="227"/>
                    </a:lnTo>
                    <a:lnTo>
                      <a:pt x="403" y="227"/>
                    </a:lnTo>
                    <a:lnTo>
                      <a:pt x="403" y="227"/>
                    </a:lnTo>
                    <a:lnTo>
                      <a:pt x="394" y="235"/>
                    </a:lnTo>
                    <a:lnTo>
                      <a:pt x="394" y="235"/>
                    </a:lnTo>
                    <a:lnTo>
                      <a:pt x="386" y="235"/>
                    </a:lnTo>
                    <a:lnTo>
                      <a:pt x="378" y="235"/>
                    </a:lnTo>
                    <a:lnTo>
                      <a:pt x="378" y="235"/>
                    </a:lnTo>
                    <a:lnTo>
                      <a:pt x="361" y="244"/>
                    </a:lnTo>
                    <a:lnTo>
                      <a:pt x="352" y="244"/>
                    </a:lnTo>
                    <a:lnTo>
                      <a:pt x="344" y="252"/>
                    </a:lnTo>
                    <a:lnTo>
                      <a:pt x="336" y="252"/>
                    </a:lnTo>
                    <a:lnTo>
                      <a:pt x="336" y="261"/>
                    </a:lnTo>
                    <a:lnTo>
                      <a:pt x="336" y="261"/>
                    </a:lnTo>
                    <a:lnTo>
                      <a:pt x="327" y="261"/>
                    </a:lnTo>
                    <a:lnTo>
                      <a:pt x="327" y="252"/>
                    </a:lnTo>
                    <a:lnTo>
                      <a:pt x="327" y="252"/>
                    </a:lnTo>
                    <a:lnTo>
                      <a:pt x="319" y="252"/>
                    </a:lnTo>
                    <a:lnTo>
                      <a:pt x="310" y="252"/>
                    </a:lnTo>
                    <a:lnTo>
                      <a:pt x="302" y="252"/>
                    </a:lnTo>
                    <a:lnTo>
                      <a:pt x="302" y="252"/>
                    </a:lnTo>
                    <a:lnTo>
                      <a:pt x="294" y="244"/>
                    </a:lnTo>
                    <a:lnTo>
                      <a:pt x="277" y="244"/>
                    </a:lnTo>
                    <a:lnTo>
                      <a:pt x="277" y="235"/>
                    </a:lnTo>
                    <a:lnTo>
                      <a:pt x="268" y="235"/>
                    </a:lnTo>
                    <a:lnTo>
                      <a:pt x="252" y="235"/>
                    </a:lnTo>
                    <a:lnTo>
                      <a:pt x="243" y="235"/>
                    </a:lnTo>
                    <a:lnTo>
                      <a:pt x="243" y="235"/>
                    </a:lnTo>
                    <a:lnTo>
                      <a:pt x="243" y="235"/>
                    </a:lnTo>
                    <a:lnTo>
                      <a:pt x="235" y="235"/>
                    </a:lnTo>
                    <a:lnTo>
                      <a:pt x="235" y="244"/>
                    </a:lnTo>
                    <a:lnTo>
                      <a:pt x="226" y="244"/>
                    </a:lnTo>
                    <a:lnTo>
                      <a:pt x="210" y="244"/>
                    </a:lnTo>
                    <a:lnTo>
                      <a:pt x="201" y="244"/>
                    </a:lnTo>
                    <a:lnTo>
                      <a:pt x="193" y="244"/>
                    </a:lnTo>
                    <a:lnTo>
                      <a:pt x="184" y="244"/>
                    </a:lnTo>
                    <a:lnTo>
                      <a:pt x="184" y="244"/>
                    </a:lnTo>
                    <a:lnTo>
                      <a:pt x="176" y="244"/>
                    </a:lnTo>
                    <a:lnTo>
                      <a:pt x="176" y="235"/>
                    </a:lnTo>
                    <a:lnTo>
                      <a:pt x="176" y="227"/>
                    </a:lnTo>
                    <a:lnTo>
                      <a:pt x="168" y="227"/>
                    </a:lnTo>
                    <a:lnTo>
                      <a:pt x="168" y="219"/>
                    </a:lnTo>
                    <a:lnTo>
                      <a:pt x="168" y="219"/>
                    </a:lnTo>
                    <a:lnTo>
                      <a:pt x="168" y="210"/>
                    </a:lnTo>
                    <a:lnTo>
                      <a:pt x="159" y="210"/>
                    </a:lnTo>
                    <a:lnTo>
                      <a:pt x="159" y="210"/>
                    </a:lnTo>
                    <a:lnTo>
                      <a:pt x="159" y="210"/>
                    </a:lnTo>
                    <a:lnTo>
                      <a:pt x="159" y="210"/>
                    </a:lnTo>
                    <a:lnTo>
                      <a:pt x="159" y="202"/>
                    </a:lnTo>
                    <a:lnTo>
                      <a:pt x="151" y="202"/>
                    </a:lnTo>
                    <a:lnTo>
                      <a:pt x="151" y="202"/>
                    </a:lnTo>
                    <a:lnTo>
                      <a:pt x="151" y="202"/>
                    </a:lnTo>
                    <a:lnTo>
                      <a:pt x="142" y="202"/>
                    </a:lnTo>
                    <a:lnTo>
                      <a:pt x="134" y="193"/>
                    </a:lnTo>
                    <a:lnTo>
                      <a:pt x="134" y="193"/>
                    </a:lnTo>
                    <a:lnTo>
                      <a:pt x="134" y="193"/>
                    </a:lnTo>
                    <a:lnTo>
                      <a:pt x="134" y="193"/>
                    </a:lnTo>
                    <a:lnTo>
                      <a:pt x="126" y="193"/>
                    </a:lnTo>
                    <a:lnTo>
                      <a:pt x="126" y="193"/>
                    </a:lnTo>
                    <a:lnTo>
                      <a:pt x="109" y="185"/>
                    </a:lnTo>
                    <a:lnTo>
                      <a:pt x="109" y="185"/>
                    </a:lnTo>
                    <a:lnTo>
                      <a:pt x="109" y="185"/>
                    </a:lnTo>
                    <a:lnTo>
                      <a:pt x="100" y="185"/>
                    </a:lnTo>
                    <a:lnTo>
                      <a:pt x="92" y="185"/>
                    </a:lnTo>
                    <a:lnTo>
                      <a:pt x="75" y="185"/>
                    </a:lnTo>
                    <a:lnTo>
                      <a:pt x="75" y="185"/>
                    </a:lnTo>
                    <a:lnTo>
                      <a:pt x="75" y="176"/>
                    </a:lnTo>
                    <a:lnTo>
                      <a:pt x="67" y="176"/>
                    </a:lnTo>
                    <a:lnTo>
                      <a:pt x="67" y="168"/>
                    </a:lnTo>
                    <a:lnTo>
                      <a:pt x="75" y="168"/>
                    </a:lnTo>
                    <a:lnTo>
                      <a:pt x="75" y="168"/>
                    </a:lnTo>
                    <a:lnTo>
                      <a:pt x="75" y="168"/>
                    </a:lnTo>
                    <a:lnTo>
                      <a:pt x="75" y="160"/>
                    </a:lnTo>
                    <a:lnTo>
                      <a:pt x="75" y="160"/>
                    </a:lnTo>
                    <a:lnTo>
                      <a:pt x="75" y="160"/>
                    </a:lnTo>
                    <a:lnTo>
                      <a:pt x="75" y="151"/>
                    </a:lnTo>
                    <a:lnTo>
                      <a:pt x="75" y="151"/>
                    </a:lnTo>
                    <a:lnTo>
                      <a:pt x="67" y="143"/>
                    </a:lnTo>
                    <a:lnTo>
                      <a:pt x="67" y="143"/>
                    </a:lnTo>
                    <a:lnTo>
                      <a:pt x="67" y="143"/>
                    </a:lnTo>
                    <a:lnTo>
                      <a:pt x="67" y="143"/>
                    </a:lnTo>
                    <a:lnTo>
                      <a:pt x="58" y="134"/>
                    </a:lnTo>
                    <a:lnTo>
                      <a:pt x="58" y="134"/>
                    </a:lnTo>
                    <a:lnTo>
                      <a:pt x="58" y="134"/>
                    </a:lnTo>
                    <a:lnTo>
                      <a:pt x="58" y="126"/>
                    </a:lnTo>
                    <a:lnTo>
                      <a:pt x="58" y="126"/>
                    </a:lnTo>
                    <a:lnTo>
                      <a:pt x="50" y="126"/>
                    </a:lnTo>
                    <a:lnTo>
                      <a:pt x="50" y="126"/>
                    </a:lnTo>
                    <a:lnTo>
                      <a:pt x="50" y="126"/>
                    </a:lnTo>
                    <a:lnTo>
                      <a:pt x="42" y="126"/>
                    </a:lnTo>
                    <a:lnTo>
                      <a:pt x="42" y="126"/>
                    </a:lnTo>
                    <a:lnTo>
                      <a:pt x="42" y="126"/>
                    </a:lnTo>
                    <a:lnTo>
                      <a:pt x="42" y="126"/>
                    </a:lnTo>
                    <a:lnTo>
                      <a:pt x="33" y="118"/>
                    </a:lnTo>
                    <a:lnTo>
                      <a:pt x="33" y="118"/>
                    </a:lnTo>
                    <a:lnTo>
                      <a:pt x="33" y="118"/>
                    </a:lnTo>
                    <a:lnTo>
                      <a:pt x="33" y="118"/>
                    </a:lnTo>
                    <a:lnTo>
                      <a:pt x="25" y="126"/>
                    </a:lnTo>
                    <a:lnTo>
                      <a:pt x="25" y="126"/>
                    </a:lnTo>
                    <a:lnTo>
                      <a:pt x="25" y="126"/>
                    </a:lnTo>
                    <a:lnTo>
                      <a:pt x="25" y="126"/>
                    </a:lnTo>
                    <a:lnTo>
                      <a:pt x="25" y="118"/>
                    </a:lnTo>
                    <a:lnTo>
                      <a:pt x="25" y="118"/>
                    </a:lnTo>
                    <a:lnTo>
                      <a:pt x="16" y="118"/>
                    </a:lnTo>
                    <a:lnTo>
                      <a:pt x="16" y="109"/>
                    </a:lnTo>
                    <a:lnTo>
                      <a:pt x="16" y="109"/>
                    </a:lnTo>
                    <a:lnTo>
                      <a:pt x="8" y="109"/>
                    </a:lnTo>
                    <a:lnTo>
                      <a:pt x="8" y="109"/>
                    </a:lnTo>
                    <a:lnTo>
                      <a:pt x="8" y="109"/>
                    </a:lnTo>
                    <a:lnTo>
                      <a:pt x="8" y="101"/>
                    </a:lnTo>
                    <a:lnTo>
                      <a:pt x="8" y="101"/>
                    </a:lnTo>
                    <a:lnTo>
                      <a:pt x="8" y="101"/>
                    </a:lnTo>
                    <a:lnTo>
                      <a:pt x="8" y="101"/>
                    </a:lnTo>
                    <a:lnTo>
                      <a:pt x="8" y="101"/>
                    </a:lnTo>
                    <a:lnTo>
                      <a:pt x="0" y="101"/>
                    </a:lnTo>
                    <a:lnTo>
                      <a:pt x="0" y="101"/>
                    </a:lnTo>
                    <a:lnTo>
                      <a:pt x="0" y="92"/>
                    </a:lnTo>
                    <a:lnTo>
                      <a:pt x="0" y="92"/>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17">
                <a:extLst>
                  <a:ext uri="{FF2B5EF4-FFF2-40B4-BE49-F238E27FC236}">
                    <a16:creationId xmlns:a16="http://schemas.microsoft.com/office/drawing/2014/main" id="{391EDE58-03A1-499D-81FE-BE8E75299C2E}"/>
                  </a:ext>
                </a:extLst>
              </p:cNvPr>
              <p:cNvSpPr>
                <a:spLocks/>
              </p:cNvSpPr>
              <p:nvPr/>
            </p:nvSpPr>
            <p:spPr bwMode="auto">
              <a:xfrm>
                <a:off x="3981" y="1774"/>
                <a:ext cx="664" cy="353"/>
              </a:xfrm>
              <a:custGeom>
                <a:avLst/>
                <a:gdLst>
                  <a:gd name="T0" fmla="*/ 17 w 664"/>
                  <a:gd name="T1" fmla="*/ 202 h 353"/>
                  <a:gd name="T2" fmla="*/ 0 w 664"/>
                  <a:gd name="T3" fmla="*/ 160 h 353"/>
                  <a:gd name="T4" fmla="*/ 34 w 664"/>
                  <a:gd name="T5" fmla="*/ 151 h 353"/>
                  <a:gd name="T6" fmla="*/ 51 w 664"/>
                  <a:gd name="T7" fmla="*/ 126 h 353"/>
                  <a:gd name="T8" fmla="*/ 68 w 664"/>
                  <a:gd name="T9" fmla="*/ 118 h 353"/>
                  <a:gd name="T10" fmla="*/ 76 w 664"/>
                  <a:gd name="T11" fmla="*/ 118 h 353"/>
                  <a:gd name="T12" fmla="*/ 110 w 664"/>
                  <a:gd name="T13" fmla="*/ 126 h 353"/>
                  <a:gd name="T14" fmla="*/ 126 w 664"/>
                  <a:gd name="T15" fmla="*/ 134 h 353"/>
                  <a:gd name="T16" fmla="*/ 152 w 664"/>
                  <a:gd name="T17" fmla="*/ 126 h 353"/>
                  <a:gd name="T18" fmla="*/ 177 w 664"/>
                  <a:gd name="T19" fmla="*/ 126 h 353"/>
                  <a:gd name="T20" fmla="*/ 194 w 664"/>
                  <a:gd name="T21" fmla="*/ 134 h 353"/>
                  <a:gd name="T22" fmla="*/ 227 w 664"/>
                  <a:gd name="T23" fmla="*/ 134 h 353"/>
                  <a:gd name="T24" fmla="*/ 210 w 664"/>
                  <a:gd name="T25" fmla="*/ 101 h 353"/>
                  <a:gd name="T26" fmla="*/ 210 w 664"/>
                  <a:gd name="T27" fmla="*/ 84 h 353"/>
                  <a:gd name="T28" fmla="*/ 227 w 664"/>
                  <a:gd name="T29" fmla="*/ 67 h 353"/>
                  <a:gd name="T30" fmla="*/ 210 w 664"/>
                  <a:gd name="T31" fmla="*/ 59 h 353"/>
                  <a:gd name="T32" fmla="*/ 227 w 664"/>
                  <a:gd name="T33" fmla="*/ 50 h 353"/>
                  <a:gd name="T34" fmla="*/ 244 w 664"/>
                  <a:gd name="T35" fmla="*/ 42 h 353"/>
                  <a:gd name="T36" fmla="*/ 278 w 664"/>
                  <a:gd name="T37" fmla="*/ 33 h 353"/>
                  <a:gd name="T38" fmla="*/ 294 w 664"/>
                  <a:gd name="T39" fmla="*/ 25 h 353"/>
                  <a:gd name="T40" fmla="*/ 320 w 664"/>
                  <a:gd name="T41" fmla="*/ 8 h 353"/>
                  <a:gd name="T42" fmla="*/ 345 w 664"/>
                  <a:gd name="T43" fmla="*/ 0 h 353"/>
                  <a:gd name="T44" fmla="*/ 370 w 664"/>
                  <a:gd name="T45" fmla="*/ 17 h 353"/>
                  <a:gd name="T46" fmla="*/ 378 w 664"/>
                  <a:gd name="T47" fmla="*/ 25 h 353"/>
                  <a:gd name="T48" fmla="*/ 395 w 664"/>
                  <a:gd name="T49" fmla="*/ 25 h 353"/>
                  <a:gd name="T50" fmla="*/ 412 w 664"/>
                  <a:gd name="T51" fmla="*/ 33 h 353"/>
                  <a:gd name="T52" fmla="*/ 420 w 664"/>
                  <a:gd name="T53" fmla="*/ 42 h 353"/>
                  <a:gd name="T54" fmla="*/ 446 w 664"/>
                  <a:gd name="T55" fmla="*/ 25 h 353"/>
                  <a:gd name="T56" fmla="*/ 462 w 664"/>
                  <a:gd name="T57" fmla="*/ 25 h 353"/>
                  <a:gd name="T58" fmla="*/ 546 w 664"/>
                  <a:gd name="T59" fmla="*/ 92 h 353"/>
                  <a:gd name="T60" fmla="*/ 563 w 664"/>
                  <a:gd name="T61" fmla="*/ 101 h 353"/>
                  <a:gd name="T62" fmla="*/ 597 w 664"/>
                  <a:gd name="T63" fmla="*/ 92 h 353"/>
                  <a:gd name="T64" fmla="*/ 622 w 664"/>
                  <a:gd name="T65" fmla="*/ 118 h 353"/>
                  <a:gd name="T66" fmla="*/ 631 w 664"/>
                  <a:gd name="T67" fmla="*/ 126 h 353"/>
                  <a:gd name="T68" fmla="*/ 656 w 664"/>
                  <a:gd name="T69" fmla="*/ 126 h 353"/>
                  <a:gd name="T70" fmla="*/ 656 w 664"/>
                  <a:gd name="T71" fmla="*/ 151 h 353"/>
                  <a:gd name="T72" fmla="*/ 647 w 664"/>
                  <a:gd name="T73" fmla="*/ 185 h 353"/>
                  <a:gd name="T74" fmla="*/ 614 w 664"/>
                  <a:gd name="T75" fmla="*/ 193 h 353"/>
                  <a:gd name="T76" fmla="*/ 605 w 664"/>
                  <a:gd name="T77" fmla="*/ 227 h 353"/>
                  <a:gd name="T78" fmla="*/ 589 w 664"/>
                  <a:gd name="T79" fmla="*/ 235 h 353"/>
                  <a:gd name="T80" fmla="*/ 580 w 664"/>
                  <a:gd name="T81" fmla="*/ 252 h 353"/>
                  <a:gd name="T82" fmla="*/ 589 w 664"/>
                  <a:gd name="T83" fmla="*/ 277 h 353"/>
                  <a:gd name="T84" fmla="*/ 589 w 664"/>
                  <a:gd name="T85" fmla="*/ 303 h 353"/>
                  <a:gd name="T86" fmla="*/ 521 w 664"/>
                  <a:gd name="T87" fmla="*/ 294 h 353"/>
                  <a:gd name="T88" fmla="*/ 479 w 664"/>
                  <a:gd name="T89" fmla="*/ 294 h 353"/>
                  <a:gd name="T90" fmla="*/ 446 w 664"/>
                  <a:gd name="T91" fmla="*/ 303 h 353"/>
                  <a:gd name="T92" fmla="*/ 420 w 664"/>
                  <a:gd name="T93" fmla="*/ 319 h 353"/>
                  <a:gd name="T94" fmla="*/ 378 w 664"/>
                  <a:gd name="T95" fmla="*/ 345 h 353"/>
                  <a:gd name="T96" fmla="*/ 294 w 664"/>
                  <a:gd name="T97" fmla="*/ 286 h 353"/>
                  <a:gd name="T98" fmla="*/ 160 w 664"/>
                  <a:gd name="T99" fmla="*/ 336 h 353"/>
                  <a:gd name="T100" fmla="*/ 118 w 664"/>
                  <a:gd name="T101" fmla="*/ 319 h 353"/>
                  <a:gd name="T102" fmla="*/ 101 w 664"/>
                  <a:gd name="T103" fmla="*/ 311 h 353"/>
                  <a:gd name="T104" fmla="*/ 93 w 664"/>
                  <a:gd name="T105" fmla="*/ 294 h 353"/>
                  <a:gd name="T106" fmla="*/ 76 w 664"/>
                  <a:gd name="T107" fmla="*/ 277 h 353"/>
                  <a:gd name="T108" fmla="*/ 93 w 664"/>
                  <a:gd name="T109" fmla="*/ 277 h 353"/>
                  <a:gd name="T110" fmla="*/ 93 w 664"/>
                  <a:gd name="T111" fmla="*/ 261 h 353"/>
                  <a:gd name="T112" fmla="*/ 110 w 664"/>
                  <a:gd name="T113" fmla="*/ 261 h 353"/>
                  <a:gd name="T114" fmla="*/ 118 w 664"/>
                  <a:gd name="T115" fmla="*/ 244 h 353"/>
                  <a:gd name="T116" fmla="*/ 118 w 664"/>
                  <a:gd name="T117" fmla="*/ 227 h 353"/>
                  <a:gd name="T118" fmla="*/ 101 w 664"/>
                  <a:gd name="T119" fmla="*/ 227 h 353"/>
                  <a:gd name="T120" fmla="*/ 84 w 664"/>
                  <a:gd name="T121" fmla="*/ 218 h 353"/>
                  <a:gd name="T122" fmla="*/ 68 w 664"/>
                  <a:gd name="T123" fmla="*/ 227 h 353"/>
                  <a:gd name="T124" fmla="*/ 59 w 664"/>
                  <a:gd name="T125" fmla="*/ 235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4" h="353">
                    <a:moveTo>
                      <a:pt x="51" y="235"/>
                    </a:moveTo>
                    <a:lnTo>
                      <a:pt x="42" y="227"/>
                    </a:lnTo>
                    <a:lnTo>
                      <a:pt x="42" y="235"/>
                    </a:lnTo>
                    <a:lnTo>
                      <a:pt x="34" y="227"/>
                    </a:lnTo>
                    <a:lnTo>
                      <a:pt x="34" y="227"/>
                    </a:lnTo>
                    <a:lnTo>
                      <a:pt x="42" y="227"/>
                    </a:lnTo>
                    <a:lnTo>
                      <a:pt x="34" y="210"/>
                    </a:lnTo>
                    <a:lnTo>
                      <a:pt x="26" y="202"/>
                    </a:lnTo>
                    <a:lnTo>
                      <a:pt x="17" y="202"/>
                    </a:lnTo>
                    <a:lnTo>
                      <a:pt x="17" y="202"/>
                    </a:lnTo>
                    <a:lnTo>
                      <a:pt x="9" y="202"/>
                    </a:lnTo>
                    <a:lnTo>
                      <a:pt x="9" y="202"/>
                    </a:lnTo>
                    <a:lnTo>
                      <a:pt x="9" y="193"/>
                    </a:lnTo>
                    <a:lnTo>
                      <a:pt x="0" y="193"/>
                    </a:lnTo>
                    <a:lnTo>
                      <a:pt x="0" y="185"/>
                    </a:lnTo>
                    <a:lnTo>
                      <a:pt x="0" y="176"/>
                    </a:lnTo>
                    <a:lnTo>
                      <a:pt x="0" y="168"/>
                    </a:lnTo>
                    <a:lnTo>
                      <a:pt x="0" y="160"/>
                    </a:lnTo>
                    <a:lnTo>
                      <a:pt x="0" y="160"/>
                    </a:lnTo>
                    <a:lnTo>
                      <a:pt x="9" y="151"/>
                    </a:lnTo>
                    <a:lnTo>
                      <a:pt x="9" y="151"/>
                    </a:lnTo>
                    <a:lnTo>
                      <a:pt x="9" y="143"/>
                    </a:lnTo>
                    <a:lnTo>
                      <a:pt x="17" y="151"/>
                    </a:lnTo>
                    <a:lnTo>
                      <a:pt x="26" y="160"/>
                    </a:lnTo>
                    <a:lnTo>
                      <a:pt x="26" y="160"/>
                    </a:lnTo>
                    <a:lnTo>
                      <a:pt x="34" y="160"/>
                    </a:lnTo>
                    <a:lnTo>
                      <a:pt x="34" y="151"/>
                    </a:lnTo>
                    <a:lnTo>
                      <a:pt x="34" y="151"/>
                    </a:lnTo>
                    <a:lnTo>
                      <a:pt x="34" y="143"/>
                    </a:lnTo>
                    <a:lnTo>
                      <a:pt x="34" y="143"/>
                    </a:lnTo>
                    <a:lnTo>
                      <a:pt x="42" y="143"/>
                    </a:lnTo>
                    <a:lnTo>
                      <a:pt x="42" y="134"/>
                    </a:lnTo>
                    <a:lnTo>
                      <a:pt x="42" y="134"/>
                    </a:lnTo>
                    <a:lnTo>
                      <a:pt x="42" y="126"/>
                    </a:lnTo>
                    <a:lnTo>
                      <a:pt x="42" y="126"/>
                    </a:lnTo>
                    <a:lnTo>
                      <a:pt x="51" y="126"/>
                    </a:lnTo>
                    <a:lnTo>
                      <a:pt x="51" y="118"/>
                    </a:lnTo>
                    <a:lnTo>
                      <a:pt x="51" y="118"/>
                    </a:lnTo>
                    <a:lnTo>
                      <a:pt x="59" y="118"/>
                    </a:lnTo>
                    <a:lnTo>
                      <a:pt x="59" y="118"/>
                    </a:lnTo>
                    <a:lnTo>
                      <a:pt x="51" y="109"/>
                    </a:lnTo>
                    <a:lnTo>
                      <a:pt x="59" y="109"/>
                    </a:lnTo>
                    <a:lnTo>
                      <a:pt x="59" y="109"/>
                    </a:lnTo>
                    <a:lnTo>
                      <a:pt x="68" y="118"/>
                    </a:lnTo>
                    <a:lnTo>
                      <a:pt x="68" y="118"/>
                    </a:lnTo>
                    <a:lnTo>
                      <a:pt x="59" y="118"/>
                    </a:lnTo>
                    <a:lnTo>
                      <a:pt x="68" y="118"/>
                    </a:lnTo>
                    <a:lnTo>
                      <a:pt x="68" y="118"/>
                    </a:lnTo>
                    <a:lnTo>
                      <a:pt x="68" y="118"/>
                    </a:lnTo>
                    <a:lnTo>
                      <a:pt x="68" y="118"/>
                    </a:lnTo>
                    <a:lnTo>
                      <a:pt x="68" y="118"/>
                    </a:lnTo>
                    <a:lnTo>
                      <a:pt x="76" y="118"/>
                    </a:lnTo>
                    <a:lnTo>
                      <a:pt x="76" y="118"/>
                    </a:lnTo>
                    <a:lnTo>
                      <a:pt x="76" y="118"/>
                    </a:lnTo>
                    <a:lnTo>
                      <a:pt x="84" y="109"/>
                    </a:lnTo>
                    <a:lnTo>
                      <a:pt x="84" y="109"/>
                    </a:lnTo>
                    <a:lnTo>
                      <a:pt x="84" y="118"/>
                    </a:lnTo>
                    <a:lnTo>
                      <a:pt x="93" y="118"/>
                    </a:lnTo>
                    <a:lnTo>
                      <a:pt x="93" y="118"/>
                    </a:lnTo>
                    <a:lnTo>
                      <a:pt x="101" y="118"/>
                    </a:lnTo>
                    <a:lnTo>
                      <a:pt x="101" y="118"/>
                    </a:lnTo>
                    <a:lnTo>
                      <a:pt x="101" y="118"/>
                    </a:lnTo>
                    <a:lnTo>
                      <a:pt x="110" y="126"/>
                    </a:lnTo>
                    <a:lnTo>
                      <a:pt x="110" y="126"/>
                    </a:lnTo>
                    <a:lnTo>
                      <a:pt x="110" y="126"/>
                    </a:lnTo>
                    <a:lnTo>
                      <a:pt x="118" y="134"/>
                    </a:lnTo>
                    <a:lnTo>
                      <a:pt x="118" y="134"/>
                    </a:lnTo>
                    <a:lnTo>
                      <a:pt x="118" y="134"/>
                    </a:lnTo>
                    <a:lnTo>
                      <a:pt x="118" y="134"/>
                    </a:lnTo>
                    <a:lnTo>
                      <a:pt x="126" y="134"/>
                    </a:lnTo>
                    <a:lnTo>
                      <a:pt x="126" y="134"/>
                    </a:lnTo>
                    <a:lnTo>
                      <a:pt x="126" y="134"/>
                    </a:lnTo>
                    <a:lnTo>
                      <a:pt x="126" y="126"/>
                    </a:lnTo>
                    <a:lnTo>
                      <a:pt x="135" y="134"/>
                    </a:lnTo>
                    <a:lnTo>
                      <a:pt x="135" y="134"/>
                    </a:lnTo>
                    <a:lnTo>
                      <a:pt x="143" y="134"/>
                    </a:lnTo>
                    <a:lnTo>
                      <a:pt x="143" y="134"/>
                    </a:lnTo>
                    <a:lnTo>
                      <a:pt x="152" y="134"/>
                    </a:lnTo>
                    <a:lnTo>
                      <a:pt x="152" y="126"/>
                    </a:lnTo>
                    <a:lnTo>
                      <a:pt x="152" y="126"/>
                    </a:lnTo>
                    <a:lnTo>
                      <a:pt x="152" y="126"/>
                    </a:lnTo>
                    <a:lnTo>
                      <a:pt x="152" y="126"/>
                    </a:lnTo>
                    <a:lnTo>
                      <a:pt x="160" y="126"/>
                    </a:lnTo>
                    <a:lnTo>
                      <a:pt x="160" y="126"/>
                    </a:lnTo>
                    <a:lnTo>
                      <a:pt x="160" y="126"/>
                    </a:lnTo>
                    <a:lnTo>
                      <a:pt x="168" y="126"/>
                    </a:lnTo>
                    <a:lnTo>
                      <a:pt x="168" y="126"/>
                    </a:lnTo>
                    <a:lnTo>
                      <a:pt x="177" y="126"/>
                    </a:lnTo>
                    <a:lnTo>
                      <a:pt x="177" y="126"/>
                    </a:lnTo>
                    <a:lnTo>
                      <a:pt x="177" y="126"/>
                    </a:lnTo>
                    <a:lnTo>
                      <a:pt x="177" y="126"/>
                    </a:lnTo>
                    <a:lnTo>
                      <a:pt x="185" y="118"/>
                    </a:lnTo>
                    <a:lnTo>
                      <a:pt x="185" y="126"/>
                    </a:lnTo>
                    <a:lnTo>
                      <a:pt x="185" y="126"/>
                    </a:lnTo>
                    <a:lnTo>
                      <a:pt x="185" y="126"/>
                    </a:lnTo>
                    <a:lnTo>
                      <a:pt x="185" y="126"/>
                    </a:lnTo>
                    <a:lnTo>
                      <a:pt x="185" y="134"/>
                    </a:lnTo>
                    <a:lnTo>
                      <a:pt x="194" y="134"/>
                    </a:lnTo>
                    <a:lnTo>
                      <a:pt x="194" y="134"/>
                    </a:lnTo>
                    <a:lnTo>
                      <a:pt x="194" y="134"/>
                    </a:lnTo>
                    <a:lnTo>
                      <a:pt x="202" y="134"/>
                    </a:lnTo>
                    <a:lnTo>
                      <a:pt x="210" y="134"/>
                    </a:lnTo>
                    <a:lnTo>
                      <a:pt x="210" y="134"/>
                    </a:lnTo>
                    <a:lnTo>
                      <a:pt x="210" y="134"/>
                    </a:lnTo>
                    <a:lnTo>
                      <a:pt x="210" y="126"/>
                    </a:lnTo>
                    <a:lnTo>
                      <a:pt x="210" y="126"/>
                    </a:lnTo>
                    <a:lnTo>
                      <a:pt x="219" y="134"/>
                    </a:lnTo>
                    <a:lnTo>
                      <a:pt x="227" y="134"/>
                    </a:lnTo>
                    <a:lnTo>
                      <a:pt x="227" y="126"/>
                    </a:lnTo>
                    <a:lnTo>
                      <a:pt x="236" y="126"/>
                    </a:lnTo>
                    <a:lnTo>
                      <a:pt x="227" y="109"/>
                    </a:lnTo>
                    <a:lnTo>
                      <a:pt x="227" y="109"/>
                    </a:lnTo>
                    <a:lnTo>
                      <a:pt x="227" y="109"/>
                    </a:lnTo>
                    <a:lnTo>
                      <a:pt x="219" y="109"/>
                    </a:lnTo>
                    <a:lnTo>
                      <a:pt x="219" y="109"/>
                    </a:lnTo>
                    <a:lnTo>
                      <a:pt x="219" y="109"/>
                    </a:lnTo>
                    <a:lnTo>
                      <a:pt x="210" y="101"/>
                    </a:lnTo>
                    <a:lnTo>
                      <a:pt x="210" y="101"/>
                    </a:lnTo>
                    <a:lnTo>
                      <a:pt x="210" y="101"/>
                    </a:lnTo>
                    <a:lnTo>
                      <a:pt x="210" y="101"/>
                    </a:lnTo>
                    <a:lnTo>
                      <a:pt x="210" y="101"/>
                    </a:lnTo>
                    <a:lnTo>
                      <a:pt x="210" y="101"/>
                    </a:lnTo>
                    <a:lnTo>
                      <a:pt x="210" y="92"/>
                    </a:lnTo>
                    <a:lnTo>
                      <a:pt x="219" y="92"/>
                    </a:lnTo>
                    <a:lnTo>
                      <a:pt x="210" y="84"/>
                    </a:lnTo>
                    <a:lnTo>
                      <a:pt x="210" y="84"/>
                    </a:lnTo>
                    <a:lnTo>
                      <a:pt x="210" y="84"/>
                    </a:lnTo>
                    <a:lnTo>
                      <a:pt x="219" y="76"/>
                    </a:lnTo>
                    <a:lnTo>
                      <a:pt x="219" y="76"/>
                    </a:lnTo>
                    <a:lnTo>
                      <a:pt x="227" y="76"/>
                    </a:lnTo>
                    <a:lnTo>
                      <a:pt x="227" y="76"/>
                    </a:lnTo>
                    <a:lnTo>
                      <a:pt x="236" y="67"/>
                    </a:lnTo>
                    <a:lnTo>
                      <a:pt x="236" y="67"/>
                    </a:lnTo>
                    <a:lnTo>
                      <a:pt x="227" y="67"/>
                    </a:lnTo>
                    <a:lnTo>
                      <a:pt x="227" y="67"/>
                    </a:lnTo>
                    <a:lnTo>
                      <a:pt x="227" y="67"/>
                    </a:lnTo>
                    <a:lnTo>
                      <a:pt x="219" y="67"/>
                    </a:lnTo>
                    <a:lnTo>
                      <a:pt x="219" y="67"/>
                    </a:lnTo>
                    <a:lnTo>
                      <a:pt x="210" y="67"/>
                    </a:lnTo>
                    <a:lnTo>
                      <a:pt x="210" y="59"/>
                    </a:lnTo>
                    <a:lnTo>
                      <a:pt x="210" y="59"/>
                    </a:lnTo>
                    <a:lnTo>
                      <a:pt x="219" y="59"/>
                    </a:lnTo>
                    <a:lnTo>
                      <a:pt x="219" y="59"/>
                    </a:lnTo>
                    <a:lnTo>
                      <a:pt x="210" y="59"/>
                    </a:lnTo>
                    <a:lnTo>
                      <a:pt x="210" y="59"/>
                    </a:lnTo>
                    <a:lnTo>
                      <a:pt x="210" y="50"/>
                    </a:lnTo>
                    <a:lnTo>
                      <a:pt x="210" y="50"/>
                    </a:lnTo>
                    <a:lnTo>
                      <a:pt x="210" y="50"/>
                    </a:lnTo>
                    <a:lnTo>
                      <a:pt x="210" y="50"/>
                    </a:lnTo>
                    <a:lnTo>
                      <a:pt x="219" y="50"/>
                    </a:lnTo>
                    <a:lnTo>
                      <a:pt x="219" y="50"/>
                    </a:lnTo>
                    <a:lnTo>
                      <a:pt x="219" y="50"/>
                    </a:lnTo>
                    <a:lnTo>
                      <a:pt x="227" y="50"/>
                    </a:lnTo>
                    <a:lnTo>
                      <a:pt x="227" y="50"/>
                    </a:lnTo>
                    <a:lnTo>
                      <a:pt x="227" y="50"/>
                    </a:lnTo>
                    <a:lnTo>
                      <a:pt x="227" y="50"/>
                    </a:lnTo>
                    <a:lnTo>
                      <a:pt x="236" y="42"/>
                    </a:lnTo>
                    <a:lnTo>
                      <a:pt x="236" y="42"/>
                    </a:lnTo>
                    <a:lnTo>
                      <a:pt x="236" y="50"/>
                    </a:lnTo>
                    <a:lnTo>
                      <a:pt x="236" y="42"/>
                    </a:lnTo>
                    <a:lnTo>
                      <a:pt x="236" y="42"/>
                    </a:lnTo>
                    <a:lnTo>
                      <a:pt x="244" y="42"/>
                    </a:lnTo>
                    <a:lnTo>
                      <a:pt x="252" y="42"/>
                    </a:lnTo>
                    <a:lnTo>
                      <a:pt x="252" y="42"/>
                    </a:lnTo>
                    <a:lnTo>
                      <a:pt x="261" y="42"/>
                    </a:lnTo>
                    <a:lnTo>
                      <a:pt x="261" y="33"/>
                    </a:lnTo>
                    <a:lnTo>
                      <a:pt x="261" y="33"/>
                    </a:lnTo>
                    <a:lnTo>
                      <a:pt x="269" y="33"/>
                    </a:lnTo>
                    <a:lnTo>
                      <a:pt x="269" y="33"/>
                    </a:lnTo>
                    <a:lnTo>
                      <a:pt x="269" y="33"/>
                    </a:lnTo>
                    <a:lnTo>
                      <a:pt x="278" y="33"/>
                    </a:lnTo>
                    <a:lnTo>
                      <a:pt x="278" y="33"/>
                    </a:lnTo>
                    <a:lnTo>
                      <a:pt x="278" y="25"/>
                    </a:lnTo>
                    <a:lnTo>
                      <a:pt x="278" y="25"/>
                    </a:lnTo>
                    <a:lnTo>
                      <a:pt x="286" y="25"/>
                    </a:lnTo>
                    <a:lnTo>
                      <a:pt x="286" y="25"/>
                    </a:lnTo>
                    <a:lnTo>
                      <a:pt x="286" y="25"/>
                    </a:lnTo>
                    <a:lnTo>
                      <a:pt x="286" y="25"/>
                    </a:lnTo>
                    <a:lnTo>
                      <a:pt x="286" y="25"/>
                    </a:lnTo>
                    <a:lnTo>
                      <a:pt x="294" y="25"/>
                    </a:lnTo>
                    <a:lnTo>
                      <a:pt x="294" y="17"/>
                    </a:lnTo>
                    <a:lnTo>
                      <a:pt x="303" y="17"/>
                    </a:lnTo>
                    <a:lnTo>
                      <a:pt x="303" y="17"/>
                    </a:lnTo>
                    <a:lnTo>
                      <a:pt x="311" y="17"/>
                    </a:lnTo>
                    <a:lnTo>
                      <a:pt x="311" y="17"/>
                    </a:lnTo>
                    <a:lnTo>
                      <a:pt x="311" y="8"/>
                    </a:lnTo>
                    <a:lnTo>
                      <a:pt x="320" y="8"/>
                    </a:lnTo>
                    <a:lnTo>
                      <a:pt x="320" y="8"/>
                    </a:lnTo>
                    <a:lnTo>
                      <a:pt x="320" y="8"/>
                    </a:lnTo>
                    <a:lnTo>
                      <a:pt x="320" y="8"/>
                    </a:lnTo>
                    <a:lnTo>
                      <a:pt x="320" y="0"/>
                    </a:lnTo>
                    <a:lnTo>
                      <a:pt x="328" y="0"/>
                    </a:lnTo>
                    <a:lnTo>
                      <a:pt x="328" y="0"/>
                    </a:lnTo>
                    <a:lnTo>
                      <a:pt x="328" y="0"/>
                    </a:lnTo>
                    <a:lnTo>
                      <a:pt x="336" y="0"/>
                    </a:lnTo>
                    <a:lnTo>
                      <a:pt x="336" y="0"/>
                    </a:lnTo>
                    <a:lnTo>
                      <a:pt x="336" y="0"/>
                    </a:lnTo>
                    <a:lnTo>
                      <a:pt x="345" y="0"/>
                    </a:lnTo>
                    <a:lnTo>
                      <a:pt x="345" y="0"/>
                    </a:lnTo>
                    <a:lnTo>
                      <a:pt x="353" y="0"/>
                    </a:lnTo>
                    <a:lnTo>
                      <a:pt x="353" y="0"/>
                    </a:lnTo>
                    <a:lnTo>
                      <a:pt x="362" y="0"/>
                    </a:lnTo>
                    <a:lnTo>
                      <a:pt x="362" y="8"/>
                    </a:lnTo>
                    <a:lnTo>
                      <a:pt x="362" y="8"/>
                    </a:lnTo>
                    <a:lnTo>
                      <a:pt x="362" y="8"/>
                    </a:lnTo>
                    <a:lnTo>
                      <a:pt x="370" y="17"/>
                    </a:lnTo>
                    <a:lnTo>
                      <a:pt x="370" y="17"/>
                    </a:lnTo>
                    <a:lnTo>
                      <a:pt x="370" y="17"/>
                    </a:lnTo>
                    <a:lnTo>
                      <a:pt x="370" y="17"/>
                    </a:lnTo>
                    <a:lnTo>
                      <a:pt x="370" y="25"/>
                    </a:lnTo>
                    <a:lnTo>
                      <a:pt x="370" y="25"/>
                    </a:lnTo>
                    <a:lnTo>
                      <a:pt x="370" y="25"/>
                    </a:lnTo>
                    <a:lnTo>
                      <a:pt x="370" y="25"/>
                    </a:lnTo>
                    <a:lnTo>
                      <a:pt x="370" y="25"/>
                    </a:lnTo>
                    <a:lnTo>
                      <a:pt x="370" y="25"/>
                    </a:lnTo>
                    <a:lnTo>
                      <a:pt x="378" y="25"/>
                    </a:lnTo>
                    <a:lnTo>
                      <a:pt x="378" y="25"/>
                    </a:lnTo>
                    <a:lnTo>
                      <a:pt x="378" y="25"/>
                    </a:lnTo>
                    <a:lnTo>
                      <a:pt x="378" y="25"/>
                    </a:lnTo>
                    <a:lnTo>
                      <a:pt x="387" y="25"/>
                    </a:lnTo>
                    <a:lnTo>
                      <a:pt x="387" y="25"/>
                    </a:lnTo>
                    <a:lnTo>
                      <a:pt x="387" y="25"/>
                    </a:lnTo>
                    <a:lnTo>
                      <a:pt x="387" y="25"/>
                    </a:lnTo>
                    <a:lnTo>
                      <a:pt x="387" y="17"/>
                    </a:lnTo>
                    <a:lnTo>
                      <a:pt x="395" y="25"/>
                    </a:lnTo>
                    <a:lnTo>
                      <a:pt x="395" y="33"/>
                    </a:lnTo>
                    <a:lnTo>
                      <a:pt x="395" y="33"/>
                    </a:lnTo>
                    <a:lnTo>
                      <a:pt x="395" y="33"/>
                    </a:lnTo>
                    <a:lnTo>
                      <a:pt x="395" y="33"/>
                    </a:lnTo>
                    <a:lnTo>
                      <a:pt x="395" y="33"/>
                    </a:lnTo>
                    <a:lnTo>
                      <a:pt x="395" y="25"/>
                    </a:lnTo>
                    <a:lnTo>
                      <a:pt x="404" y="25"/>
                    </a:lnTo>
                    <a:lnTo>
                      <a:pt x="404" y="33"/>
                    </a:lnTo>
                    <a:lnTo>
                      <a:pt x="412" y="33"/>
                    </a:lnTo>
                    <a:lnTo>
                      <a:pt x="412" y="33"/>
                    </a:lnTo>
                    <a:lnTo>
                      <a:pt x="412" y="33"/>
                    </a:lnTo>
                    <a:lnTo>
                      <a:pt x="412" y="33"/>
                    </a:lnTo>
                    <a:lnTo>
                      <a:pt x="412" y="33"/>
                    </a:lnTo>
                    <a:lnTo>
                      <a:pt x="412" y="42"/>
                    </a:lnTo>
                    <a:lnTo>
                      <a:pt x="412" y="42"/>
                    </a:lnTo>
                    <a:lnTo>
                      <a:pt x="412" y="42"/>
                    </a:lnTo>
                    <a:lnTo>
                      <a:pt x="420" y="42"/>
                    </a:lnTo>
                    <a:lnTo>
                      <a:pt x="420" y="42"/>
                    </a:lnTo>
                    <a:lnTo>
                      <a:pt x="429" y="42"/>
                    </a:lnTo>
                    <a:lnTo>
                      <a:pt x="429" y="42"/>
                    </a:lnTo>
                    <a:lnTo>
                      <a:pt x="429" y="42"/>
                    </a:lnTo>
                    <a:lnTo>
                      <a:pt x="429" y="33"/>
                    </a:lnTo>
                    <a:lnTo>
                      <a:pt x="437" y="33"/>
                    </a:lnTo>
                    <a:lnTo>
                      <a:pt x="437" y="33"/>
                    </a:lnTo>
                    <a:lnTo>
                      <a:pt x="446" y="33"/>
                    </a:lnTo>
                    <a:lnTo>
                      <a:pt x="446" y="33"/>
                    </a:lnTo>
                    <a:lnTo>
                      <a:pt x="446" y="25"/>
                    </a:lnTo>
                    <a:lnTo>
                      <a:pt x="446" y="25"/>
                    </a:lnTo>
                    <a:lnTo>
                      <a:pt x="454" y="25"/>
                    </a:lnTo>
                    <a:lnTo>
                      <a:pt x="454" y="17"/>
                    </a:lnTo>
                    <a:lnTo>
                      <a:pt x="454" y="17"/>
                    </a:lnTo>
                    <a:lnTo>
                      <a:pt x="462" y="17"/>
                    </a:lnTo>
                    <a:lnTo>
                      <a:pt x="462" y="17"/>
                    </a:lnTo>
                    <a:lnTo>
                      <a:pt x="462" y="17"/>
                    </a:lnTo>
                    <a:lnTo>
                      <a:pt x="462" y="17"/>
                    </a:lnTo>
                    <a:lnTo>
                      <a:pt x="462" y="25"/>
                    </a:lnTo>
                    <a:lnTo>
                      <a:pt x="462" y="25"/>
                    </a:lnTo>
                    <a:lnTo>
                      <a:pt x="462" y="25"/>
                    </a:lnTo>
                    <a:lnTo>
                      <a:pt x="496" y="50"/>
                    </a:lnTo>
                    <a:lnTo>
                      <a:pt x="538" y="101"/>
                    </a:lnTo>
                    <a:lnTo>
                      <a:pt x="538" y="101"/>
                    </a:lnTo>
                    <a:lnTo>
                      <a:pt x="546" y="101"/>
                    </a:lnTo>
                    <a:lnTo>
                      <a:pt x="546" y="101"/>
                    </a:lnTo>
                    <a:lnTo>
                      <a:pt x="546" y="101"/>
                    </a:lnTo>
                    <a:lnTo>
                      <a:pt x="546" y="92"/>
                    </a:lnTo>
                    <a:lnTo>
                      <a:pt x="546" y="92"/>
                    </a:lnTo>
                    <a:lnTo>
                      <a:pt x="555" y="92"/>
                    </a:lnTo>
                    <a:lnTo>
                      <a:pt x="555" y="101"/>
                    </a:lnTo>
                    <a:lnTo>
                      <a:pt x="555" y="101"/>
                    </a:lnTo>
                    <a:lnTo>
                      <a:pt x="555" y="101"/>
                    </a:lnTo>
                    <a:lnTo>
                      <a:pt x="555" y="101"/>
                    </a:lnTo>
                    <a:lnTo>
                      <a:pt x="563" y="101"/>
                    </a:lnTo>
                    <a:lnTo>
                      <a:pt x="563" y="101"/>
                    </a:lnTo>
                    <a:lnTo>
                      <a:pt x="563" y="101"/>
                    </a:lnTo>
                    <a:lnTo>
                      <a:pt x="572" y="101"/>
                    </a:lnTo>
                    <a:lnTo>
                      <a:pt x="572" y="101"/>
                    </a:lnTo>
                    <a:lnTo>
                      <a:pt x="580" y="101"/>
                    </a:lnTo>
                    <a:lnTo>
                      <a:pt x="580" y="101"/>
                    </a:lnTo>
                    <a:lnTo>
                      <a:pt x="580" y="101"/>
                    </a:lnTo>
                    <a:lnTo>
                      <a:pt x="580" y="101"/>
                    </a:lnTo>
                    <a:lnTo>
                      <a:pt x="580" y="101"/>
                    </a:lnTo>
                    <a:lnTo>
                      <a:pt x="589" y="92"/>
                    </a:lnTo>
                    <a:lnTo>
                      <a:pt x="597" y="92"/>
                    </a:lnTo>
                    <a:lnTo>
                      <a:pt x="597" y="101"/>
                    </a:lnTo>
                    <a:lnTo>
                      <a:pt x="605" y="101"/>
                    </a:lnTo>
                    <a:lnTo>
                      <a:pt x="605" y="109"/>
                    </a:lnTo>
                    <a:lnTo>
                      <a:pt x="605" y="109"/>
                    </a:lnTo>
                    <a:lnTo>
                      <a:pt x="614" y="109"/>
                    </a:lnTo>
                    <a:lnTo>
                      <a:pt x="614" y="109"/>
                    </a:lnTo>
                    <a:lnTo>
                      <a:pt x="622" y="118"/>
                    </a:lnTo>
                    <a:lnTo>
                      <a:pt x="622" y="118"/>
                    </a:lnTo>
                    <a:lnTo>
                      <a:pt x="622" y="118"/>
                    </a:lnTo>
                    <a:lnTo>
                      <a:pt x="622" y="118"/>
                    </a:lnTo>
                    <a:lnTo>
                      <a:pt x="622" y="118"/>
                    </a:lnTo>
                    <a:lnTo>
                      <a:pt x="622" y="126"/>
                    </a:lnTo>
                    <a:lnTo>
                      <a:pt x="622" y="126"/>
                    </a:lnTo>
                    <a:lnTo>
                      <a:pt x="622" y="126"/>
                    </a:lnTo>
                    <a:lnTo>
                      <a:pt x="622" y="126"/>
                    </a:lnTo>
                    <a:lnTo>
                      <a:pt x="631" y="126"/>
                    </a:lnTo>
                    <a:lnTo>
                      <a:pt x="631" y="126"/>
                    </a:lnTo>
                    <a:lnTo>
                      <a:pt x="631" y="126"/>
                    </a:lnTo>
                    <a:lnTo>
                      <a:pt x="631" y="126"/>
                    </a:lnTo>
                    <a:lnTo>
                      <a:pt x="639" y="126"/>
                    </a:lnTo>
                    <a:lnTo>
                      <a:pt x="647" y="126"/>
                    </a:lnTo>
                    <a:lnTo>
                      <a:pt x="647" y="126"/>
                    </a:lnTo>
                    <a:lnTo>
                      <a:pt x="647" y="118"/>
                    </a:lnTo>
                    <a:lnTo>
                      <a:pt x="656" y="118"/>
                    </a:lnTo>
                    <a:lnTo>
                      <a:pt x="656" y="118"/>
                    </a:lnTo>
                    <a:lnTo>
                      <a:pt x="656" y="126"/>
                    </a:lnTo>
                    <a:lnTo>
                      <a:pt x="656" y="126"/>
                    </a:lnTo>
                    <a:lnTo>
                      <a:pt x="656" y="126"/>
                    </a:lnTo>
                    <a:lnTo>
                      <a:pt x="664" y="134"/>
                    </a:lnTo>
                    <a:lnTo>
                      <a:pt x="664" y="134"/>
                    </a:lnTo>
                    <a:lnTo>
                      <a:pt x="664" y="134"/>
                    </a:lnTo>
                    <a:lnTo>
                      <a:pt x="664" y="143"/>
                    </a:lnTo>
                    <a:lnTo>
                      <a:pt x="664" y="143"/>
                    </a:lnTo>
                    <a:lnTo>
                      <a:pt x="656" y="143"/>
                    </a:lnTo>
                    <a:lnTo>
                      <a:pt x="656" y="151"/>
                    </a:lnTo>
                    <a:lnTo>
                      <a:pt x="656" y="151"/>
                    </a:lnTo>
                    <a:lnTo>
                      <a:pt x="656" y="151"/>
                    </a:lnTo>
                    <a:lnTo>
                      <a:pt x="647" y="160"/>
                    </a:lnTo>
                    <a:lnTo>
                      <a:pt x="647" y="160"/>
                    </a:lnTo>
                    <a:lnTo>
                      <a:pt x="647" y="160"/>
                    </a:lnTo>
                    <a:lnTo>
                      <a:pt x="647" y="168"/>
                    </a:lnTo>
                    <a:lnTo>
                      <a:pt x="647" y="176"/>
                    </a:lnTo>
                    <a:lnTo>
                      <a:pt x="656" y="185"/>
                    </a:lnTo>
                    <a:lnTo>
                      <a:pt x="656" y="185"/>
                    </a:lnTo>
                    <a:lnTo>
                      <a:pt x="647" y="185"/>
                    </a:lnTo>
                    <a:lnTo>
                      <a:pt x="647" y="193"/>
                    </a:lnTo>
                    <a:lnTo>
                      <a:pt x="639" y="193"/>
                    </a:lnTo>
                    <a:lnTo>
                      <a:pt x="639" y="193"/>
                    </a:lnTo>
                    <a:lnTo>
                      <a:pt x="639" y="193"/>
                    </a:lnTo>
                    <a:lnTo>
                      <a:pt x="639" y="193"/>
                    </a:lnTo>
                    <a:lnTo>
                      <a:pt x="631" y="193"/>
                    </a:lnTo>
                    <a:lnTo>
                      <a:pt x="631" y="193"/>
                    </a:lnTo>
                    <a:lnTo>
                      <a:pt x="622" y="193"/>
                    </a:lnTo>
                    <a:lnTo>
                      <a:pt x="614" y="193"/>
                    </a:lnTo>
                    <a:lnTo>
                      <a:pt x="614" y="193"/>
                    </a:lnTo>
                    <a:lnTo>
                      <a:pt x="614" y="193"/>
                    </a:lnTo>
                    <a:lnTo>
                      <a:pt x="605" y="202"/>
                    </a:lnTo>
                    <a:lnTo>
                      <a:pt x="605" y="202"/>
                    </a:lnTo>
                    <a:lnTo>
                      <a:pt x="605" y="210"/>
                    </a:lnTo>
                    <a:lnTo>
                      <a:pt x="605" y="218"/>
                    </a:lnTo>
                    <a:lnTo>
                      <a:pt x="605" y="227"/>
                    </a:lnTo>
                    <a:lnTo>
                      <a:pt x="605" y="227"/>
                    </a:lnTo>
                    <a:lnTo>
                      <a:pt x="605" y="227"/>
                    </a:lnTo>
                    <a:lnTo>
                      <a:pt x="614" y="227"/>
                    </a:lnTo>
                    <a:lnTo>
                      <a:pt x="605" y="235"/>
                    </a:lnTo>
                    <a:lnTo>
                      <a:pt x="605" y="235"/>
                    </a:lnTo>
                    <a:lnTo>
                      <a:pt x="605" y="235"/>
                    </a:lnTo>
                    <a:lnTo>
                      <a:pt x="605" y="235"/>
                    </a:lnTo>
                    <a:lnTo>
                      <a:pt x="605" y="235"/>
                    </a:lnTo>
                    <a:lnTo>
                      <a:pt x="597" y="235"/>
                    </a:lnTo>
                    <a:lnTo>
                      <a:pt x="597" y="235"/>
                    </a:lnTo>
                    <a:lnTo>
                      <a:pt x="589" y="235"/>
                    </a:lnTo>
                    <a:lnTo>
                      <a:pt x="589" y="244"/>
                    </a:lnTo>
                    <a:lnTo>
                      <a:pt x="580" y="244"/>
                    </a:lnTo>
                    <a:lnTo>
                      <a:pt x="580" y="244"/>
                    </a:lnTo>
                    <a:lnTo>
                      <a:pt x="572" y="244"/>
                    </a:lnTo>
                    <a:lnTo>
                      <a:pt x="572" y="244"/>
                    </a:lnTo>
                    <a:lnTo>
                      <a:pt x="572" y="244"/>
                    </a:lnTo>
                    <a:lnTo>
                      <a:pt x="572" y="244"/>
                    </a:lnTo>
                    <a:lnTo>
                      <a:pt x="572" y="252"/>
                    </a:lnTo>
                    <a:lnTo>
                      <a:pt x="580" y="252"/>
                    </a:lnTo>
                    <a:lnTo>
                      <a:pt x="580" y="252"/>
                    </a:lnTo>
                    <a:lnTo>
                      <a:pt x="580" y="252"/>
                    </a:lnTo>
                    <a:lnTo>
                      <a:pt x="580" y="252"/>
                    </a:lnTo>
                    <a:lnTo>
                      <a:pt x="580" y="261"/>
                    </a:lnTo>
                    <a:lnTo>
                      <a:pt x="580" y="261"/>
                    </a:lnTo>
                    <a:lnTo>
                      <a:pt x="580" y="261"/>
                    </a:lnTo>
                    <a:lnTo>
                      <a:pt x="580" y="269"/>
                    </a:lnTo>
                    <a:lnTo>
                      <a:pt x="589" y="277"/>
                    </a:lnTo>
                    <a:lnTo>
                      <a:pt x="589" y="277"/>
                    </a:lnTo>
                    <a:lnTo>
                      <a:pt x="589" y="277"/>
                    </a:lnTo>
                    <a:lnTo>
                      <a:pt x="589" y="286"/>
                    </a:lnTo>
                    <a:lnTo>
                      <a:pt x="589" y="286"/>
                    </a:lnTo>
                    <a:lnTo>
                      <a:pt x="589" y="294"/>
                    </a:lnTo>
                    <a:lnTo>
                      <a:pt x="589" y="294"/>
                    </a:lnTo>
                    <a:lnTo>
                      <a:pt x="589" y="294"/>
                    </a:lnTo>
                    <a:lnTo>
                      <a:pt x="589" y="294"/>
                    </a:lnTo>
                    <a:lnTo>
                      <a:pt x="589" y="303"/>
                    </a:lnTo>
                    <a:lnTo>
                      <a:pt x="589" y="303"/>
                    </a:lnTo>
                    <a:lnTo>
                      <a:pt x="580" y="303"/>
                    </a:lnTo>
                    <a:lnTo>
                      <a:pt x="572" y="303"/>
                    </a:lnTo>
                    <a:lnTo>
                      <a:pt x="563" y="294"/>
                    </a:lnTo>
                    <a:lnTo>
                      <a:pt x="563" y="294"/>
                    </a:lnTo>
                    <a:lnTo>
                      <a:pt x="555" y="294"/>
                    </a:lnTo>
                    <a:lnTo>
                      <a:pt x="546" y="294"/>
                    </a:lnTo>
                    <a:lnTo>
                      <a:pt x="538" y="294"/>
                    </a:lnTo>
                    <a:lnTo>
                      <a:pt x="530" y="294"/>
                    </a:lnTo>
                    <a:lnTo>
                      <a:pt x="521" y="294"/>
                    </a:lnTo>
                    <a:lnTo>
                      <a:pt x="521" y="294"/>
                    </a:lnTo>
                    <a:lnTo>
                      <a:pt x="513" y="294"/>
                    </a:lnTo>
                    <a:lnTo>
                      <a:pt x="513" y="294"/>
                    </a:lnTo>
                    <a:lnTo>
                      <a:pt x="504" y="294"/>
                    </a:lnTo>
                    <a:lnTo>
                      <a:pt x="496" y="294"/>
                    </a:lnTo>
                    <a:lnTo>
                      <a:pt x="488" y="294"/>
                    </a:lnTo>
                    <a:lnTo>
                      <a:pt x="488" y="294"/>
                    </a:lnTo>
                    <a:lnTo>
                      <a:pt x="479" y="294"/>
                    </a:lnTo>
                    <a:lnTo>
                      <a:pt x="479" y="294"/>
                    </a:lnTo>
                    <a:lnTo>
                      <a:pt x="479" y="294"/>
                    </a:lnTo>
                    <a:lnTo>
                      <a:pt x="471" y="294"/>
                    </a:lnTo>
                    <a:lnTo>
                      <a:pt x="471" y="294"/>
                    </a:lnTo>
                    <a:lnTo>
                      <a:pt x="471" y="294"/>
                    </a:lnTo>
                    <a:lnTo>
                      <a:pt x="471" y="303"/>
                    </a:lnTo>
                    <a:lnTo>
                      <a:pt x="471" y="303"/>
                    </a:lnTo>
                    <a:lnTo>
                      <a:pt x="471" y="311"/>
                    </a:lnTo>
                    <a:lnTo>
                      <a:pt x="454" y="311"/>
                    </a:lnTo>
                    <a:lnTo>
                      <a:pt x="446" y="303"/>
                    </a:lnTo>
                    <a:lnTo>
                      <a:pt x="437" y="303"/>
                    </a:lnTo>
                    <a:lnTo>
                      <a:pt x="437" y="303"/>
                    </a:lnTo>
                    <a:lnTo>
                      <a:pt x="429" y="311"/>
                    </a:lnTo>
                    <a:lnTo>
                      <a:pt x="429" y="311"/>
                    </a:lnTo>
                    <a:lnTo>
                      <a:pt x="429" y="311"/>
                    </a:lnTo>
                    <a:lnTo>
                      <a:pt x="429" y="311"/>
                    </a:lnTo>
                    <a:lnTo>
                      <a:pt x="429" y="311"/>
                    </a:lnTo>
                    <a:lnTo>
                      <a:pt x="420" y="319"/>
                    </a:lnTo>
                    <a:lnTo>
                      <a:pt x="420" y="319"/>
                    </a:lnTo>
                    <a:lnTo>
                      <a:pt x="412" y="328"/>
                    </a:lnTo>
                    <a:lnTo>
                      <a:pt x="412" y="336"/>
                    </a:lnTo>
                    <a:lnTo>
                      <a:pt x="412" y="336"/>
                    </a:lnTo>
                    <a:lnTo>
                      <a:pt x="404" y="345"/>
                    </a:lnTo>
                    <a:lnTo>
                      <a:pt x="395" y="345"/>
                    </a:lnTo>
                    <a:lnTo>
                      <a:pt x="395" y="345"/>
                    </a:lnTo>
                    <a:lnTo>
                      <a:pt x="387" y="345"/>
                    </a:lnTo>
                    <a:lnTo>
                      <a:pt x="378" y="345"/>
                    </a:lnTo>
                    <a:lnTo>
                      <a:pt x="378" y="345"/>
                    </a:lnTo>
                    <a:lnTo>
                      <a:pt x="370" y="345"/>
                    </a:lnTo>
                    <a:lnTo>
                      <a:pt x="362" y="345"/>
                    </a:lnTo>
                    <a:lnTo>
                      <a:pt x="362" y="328"/>
                    </a:lnTo>
                    <a:lnTo>
                      <a:pt x="345" y="328"/>
                    </a:lnTo>
                    <a:lnTo>
                      <a:pt x="345" y="303"/>
                    </a:lnTo>
                    <a:lnTo>
                      <a:pt x="336" y="303"/>
                    </a:lnTo>
                    <a:lnTo>
                      <a:pt x="336" y="294"/>
                    </a:lnTo>
                    <a:lnTo>
                      <a:pt x="328" y="286"/>
                    </a:lnTo>
                    <a:lnTo>
                      <a:pt x="294" y="286"/>
                    </a:lnTo>
                    <a:lnTo>
                      <a:pt x="269" y="286"/>
                    </a:lnTo>
                    <a:lnTo>
                      <a:pt x="252" y="277"/>
                    </a:lnTo>
                    <a:lnTo>
                      <a:pt x="244" y="277"/>
                    </a:lnTo>
                    <a:lnTo>
                      <a:pt x="219" y="252"/>
                    </a:lnTo>
                    <a:lnTo>
                      <a:pt x="168" y="261"/>
                    </a:lnTo>
                    <a:lnTo>
                      <a:pt x="185" y="345"/>
                    </a:lnTo>
                    <a:lnTo>
                      <a:pt x="185" y="345"/>
                    </a:lnTo>
                    <a:lnTo>
                      <a:pt x="177" y="353"/>
                    </a:lnTo>
                    <a:lnTo>
                      <a:pt x="160" y="336"/>
                    </a:lnTo>
                    <a:lnTo>
                      <a:pt x="152" y="328"/>
                    </a:lnTo>
                    <a:lnTo>
                      <a:pt x="143" y="328"/>
                    </a:lnTo>
                    <a:lnTo>
                      <a:pt x="135" y="328"/>
                    </a:lnTo>
                    <a:lnTo>
                      <a:pt x="118" y="336"/>
                    </a:lnTo>
                    <a:lnTo>
                      <a:pt x="118" y="336"/>
                    </a:lnTo>
                    <a:lnTo>
                      <a:pt x="118" y="328"/>
                    </a:lnTo>
                    <a:lnTo>
                      <a:pt x="118" y="328"/>
                    </a:lnTo>
                    <a:lnTo>
                      <a:pt x="118" y="319"/>
                    </a:lnTo>
                    <a:lnTo>
                      <a:pt x="118" y="319"/>
                    </a:lnTo>
                    <a:lnTo>
                      <a:pt x="126" y="319"/>
                    </a:lnTo>
                    <a:lnTo>
                      <a:pt x="118" y="319"/>
                    </a:lnTo>
                    <a:lnTo>
                      <a:pt x="118" y="319"/>
                    </a:lnTo>
                    <a:lnTo>
                      <a:pt x="118" y="319"/>
                    </a:lnTo>
                    <a:lnTo>
                      <a:pt x="110" y="319"/>
                    </a:lnTo>
                    <a:lnTo>
                      <a:pt x="110" y="319"/>
                    </a:lnTo>
                    <a:lnTo>
                      <a:pt x="110" y="319"/>
                    </a:lnTo>
                    <a:lnTo>
                      <a:pt x="110" y="311"/>
                    </a:lnTo>
                    <a:lnTo>
                      <a:pt x="101" y="311"/>
                    </a:lnTo>
                    <a:lnTo>
                      <a:pt x="101" y="311"/>
                    </a:lnTo>
                    <a:lnTo>
                      <a:pt x="101" y="311"/>
                    </a:lnTo>
                    <a:lnTo>
                      <a:pt x="101" y="311"/>
                    </a:lnTo>
                    <a:lnTo>
                      <a:pt x="93" y="311"/>
                    </a:lnTo>
                    <a:lnTo>
                      <a:pt x="93" y="311"/>
                    </a:lnTo>
                    <a:lnTo>
                      <a:pt x="93" y="303"/>
                    </a:lnTo>
                    <a:lnTo>
                      <a:pt x="93" y="303"/>
                    </a:lnTo>
                    <a:lnTo>
                      <a:pt x="93" y="294"/>
                    </a:lnTo>
                    <a:lnTo>
                      <a:pt x="93" y="294"/>
                    </a:lnTo>
                    <a:lnTo>
                      <a:pt x="84" y="294"/>
                    </a:lnTo>
                    <a:lnTo>
                      <a:pt x="84" y="286"/>
                    </a:lnTo>
                    <a:lnTo>
                      <a:pt x="84" y="286"/>
                    </a:lnTo>
                    <a:lnTo>
                      <a:pt x="84" y="286"/>
                    </a:lnTo>
                    <a:lnTo>
                      <a:pt x="84" y="286"/>
                    </a:lnTo>
                    <a:lnTo>
                      <a:pt x="76" y="286"/>
                    </a:lnTo>
                    <a:lnTo>
                      <a:pt x="76" y="286"/>
                    </a:lnTo>
                    <a:lnTo>
                      <a:pt x="76" y="277"/>
                    </a:lnTo>
                    <a:lnTo>
                      <a:pt x="76" y="277"/>
                    </a:lnTo>
                    <a:lnTo>
                      <a:pt x="76" y="277"/>
                    </a:lnTo>
                    <a:lnTo>
                      <a:pt x="84" y="277"/>
                    </a:lnTo>
                    <a:lnTo>
                      <a:pt x="84" y="277"/>
                    </a:lnTo>
                    <a:lnTo>
                      <a:pt x="84" y="277"/>
                    </a:lnTo>
                    <a:lnTo>
                      <a:pt x="93" y="277"/>
                    </a:lnTo>
                    <a:lnTo>
                      <a:pt x="93" y="277"/>
                    </a:lnTo>
                    <a:lnTo>
                      <a:pt x="93" y="277"/>
                    </a:lnTo>
                    <a:lnTo>
                      <a:pt x="93" y="277"/>
                    </a:lnTo>
                    <a:lnTo>
                      <a:pt x="93" y="277"/>
                    </a:lnTo>
                    <a:lnTo>
                      <a:pt x="93" y="277"/>
                    </a:lnTo>
                    <a:lnTo>
                      <a:pt x="93" y="277"/>
                    </a:lnTo>
                    <a:lnTo>
                      <a:pt x="93" y="277"/>
                    </a:lnTo>
                    <a:lnTo>
                      <a:pt x="93" y="277"/>
                    </a:lnTo>
                    <a:lnTo>
                      <a:pt x="84" y="269"/>
                    </a:lnTo>
                    <a:lnTo>
                      <a:pt x="84" y="269"/>
                    </a:lnTo>
                    <a:lnTo>
                      <a:pt x="93" y="269"/>
                    </a:lnTo>
                    <a:lnTo>
                      <a:pt x="93" y="261"/>
                    </a:lnTo>
                    <a:lnTo>
                      <a:pt x="93" y="261"/>
                    </a:lnTo>
                    <a:lnTo>
                      <a:pt x="93" y="261"/>
                    </a:lnTo>
                    <a:lnTo>
                      <a:pt x="93" y="261"/>
                    </a:lnTo>
                    <a:lnTo>
                      <a:pt x="101" y="261"/>
                    </a:lnTo>
                    <a:lnTo>
                      <a:pt x="101" y="261"/>
                    </a:lnTo>
                    <a:lnTo>
                      <a:pt x="101" y="261"/>
                    </a:lnTo>
                    <a:lnTo>
                      <a:pt x="110" y="261"/>
                    </a:lnTo>
                    <a:lnTo>
                      <a:pt x="110" y="261"/>
                    </a:lnTo>
                    <a:lnTo>
                      <a:pt x="110" y="261"/>
                    </a:lnTo>
                    <a:lnTo>
                      <a:pt x="110" y="261"/>
                    </a:lnTo>
                    <a:lnTo>
                      <a:pt x="118" y="261"/>
                    </a:lnTo>
                    <a:lnTo>
                      <a:pt x="118" y="261"/>
                    </a:lnTo>
                    <a:lnTo>
                      <a:pt x="118" y="261"/>
                    </a:lnTo>
                    <a:lnTo>
                      <a:pt x="118" y="261"/>
                    </a:lnTo>
                    <a:lnTo>
                      <a:pt x="118" y="261"/>
                    </a:lnTo>
                    <a:lnTo>
                      <a:pt x="118" y="252"/>
                    </a:lnTo>
                    <a:lnTo>
                      <a:pt x="118" y="252"/>
                    </a:lnTo>
                    <a:lnTo>
                      <a:pt x="118" y="244"/>
                    </a:lnTo>
                    <a:lnTo>
                      <a:pt x="118" y="244"/>
                    </a:lnTo>
                    <a:lnTo>
                      <a:pt x="118" y="244"/>
                    </a:lnTo>
                    <a:lnTo>
                      <a:pt x="118" y="244"/>
                    </a:lnTo>
                    <a:lnTo>
                      <a:pt x="118" y="244"/>
                    </a:lnTo>
                    <a:lnTo>
                      <a:pt x="118" y="244"/>
                    </a:lnTo>
                    <a:lnTo>
                      <a:pt x="118" y="235"/>
                    </a:lnTo>
                    <a:lnTo>
                      <a:pt x="118" y="235"/>
                    </a:lnTo>
                    <a:lnTo>
                      <a:pt x="118" y="235"/>
                    </a:lnTo>
                    <a:lnTo>
                      <a:pt x="118" y="227"/>
                    </a:lnTo>
                    <a:lnTo>
                      <a:pt x="118" y="227"/>
                    </a:lnTo>
                    <a:lnTo>
                      <a:pt x="118" y="227"/>
                    </a:lnTo>
                    <a:lnTo>
                      <a:pt x="110" y="227"/>
                    </a:lnTo>
                    <a:lnTo>
                      <a:pt x="110" y="227"/>
                    </a:lnTo>
                    <a:lnTo>
                      <a:pt x="110" y="218"/>
                    </a:lnTo>
                    <a:lnTo>
                      <a:pt x="101" y="218"/>
                    </a:lnTo>
                    <a:lnTo>
                      <a:pt x="101" y="218"/>
                    </a:lnTo>
                    <a:lnTo>
                      <a:pt x="101" y="218"/>
                    </a:lnTo>
                    <a:lnTo>
                      <a:pt x="101" y="227"/>
                    </a:lnTo>
                    <a:lnTo>
                      <a:pt x="101" y="227"/>
                    </a:lnTo>
                    <a:lnTo>
                      <a:pt x="101" y="227"/>
                    </a:lnTo>
                    <a:lnTo>
                      <a:pt x="93" y="227"/>
                    </a:lnTo>
                    <a:lnTo>
                      <a:pt x="93" y="227"/>
                    </a:lnTo>
                    <a:lnTo>
                      <a:pt x="93" y="227"/>
                    </a:lnTo>
                    <a:lnTo>
                      <a:pt x="93" y="227"/>
                    </a:lnTo>
                    <a:lnTo>
                      <a:pt x="93" y="227"/>
                    </a:lnTo>
                    <a:lnTo>
                      <a:pt x="93" y="227"/>
                    </a:lnTo>
                    <a:lnTo>
                      <a:pt x="93" y="218"/>
                    </a:lnTo>
                    <a:lnTo>
                      <a:pt x="84" y="218"/>
                    </a:lnTo>
                    <a:lnTo>
                      <a:pt x="84" y="218"/>
                    </a:lnTo>
                    <a:lnTo>
                      <a:pt x="84" y="218"/>
                    </a:lnTo>
                    <a:lnTo>
                      <a:pt x="84" y="218"/>
                    </a:lnTo>
                    <a:lnTo>
                      <a:pt x="76" y="218"/>
                    </a:lnTo>
                    <a:lnTo>
                      <a:pt x="76" y="218"/>
                    </a:lnTo>
                    <a:lnTo>
                      <a:pt x="76" y="227"/>
                    </a:lnTo>
                    <a:lnTo>
                      <a:pt x="76" y="227"/>
                    </a:lnTo>
                    <a:lnTo>
                      <a:pt x="76" y="227"/>
                    </a:lnTo>
                    <a:lnTo>
                      <a:pt x="68" y="227"/>
                    </a:lnTo>
                    <a:lnTo>
                      <a:pt x="68" y="227"/>
                    </a:lnTo>
                    <a:lnTo>
                      <a:pt x="68" y="227"/>
                    </a:lnTo>
                    <a:lnTo>
                      <a:pt x="68" y="227"/>
                    </a:lnTo>
                    <a:lnTo>
                      <a:pt x="59" y="235"/>
                    </a:lnTo>
                    <a:lnTo>
                      <a:pt x="59" y="235"/>
                    </a:lnTo>
                    <a:lnTo>
                      <a:pt x="59" y="235"/>
                    </a:lnTo>
                    <a:lnTo>
                      <a:pt x="59" y="235"/>
                    </a:lnTo>
                    <a:lnTo>
                      <a:pt x="59" y="235"/>
                    </a:lnTo>
                    <a:lnTo>
                      <a:pt x="59" y="235"/>
                    </a:lnTo>
                    <a:lnTo>
                      <a:pt x="59" y="235"/>
                    </a:lnTo>
                    <a:lnTo>
                      <a:pt x="51" y="235"/>
                    </a:lnTo>
                    <a:lnTo>
                      <a:pt x="51" y="235"/>
                    </a:lnTo>
                    <a:lnTo>
                      <a:pt x="51" y="235"/>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 name="Freeform 18">
                <a:extLst>
                  <a:ext uri="{FF2B5EF4-FFF2-40B4-BE49-F238E27FC236}">
                    <a16:creationId xmlns:a16="http://schemas.microsoft.com/office/drawing/2014/main" id="{D9754FA8-4A91-44CA-B170-A0820F34AA4B}"/>
                  </a:ext>
                </a:extLst>
              </p:cNvPr>
              <p:cNvSpPr>
                <a:spLocks/>
              </p:cNvSpPr>
              <p:nvPr/>
            </p:nvSpPr>
            <p:spPr bwMode="auto">
              <a:xfrm>
                <a:off x="4149" y="2026"/>
                <a:ext cx="286" cy="177"/>
              </a:xfrm>
              <a:custGeom>
                <a:avLst/>
                <a:gdLst>
                  <a:gd name="T0" fmla="*/ 227 w 286"/>
                  <a:gd name="T1" fmla="*/ 168 h 177"/>
                  <a:gd name="T2" fmla="*/ 236 w 286"/>
                  <a:gd name="T3" fmla="*/ 160 h 177"/>
                  <a:gd name="T4" fmla="*/ 227 w 286"/>
                  <a:gd name="T5" fmla="*/ 152 h 177"/>
                  <a:gd name="T6" fmla="*/ 227 w 286"/>
                  <a:gd name="T7" fmla="*/ 143 h 177"/>
                  <a:gd name="T8" fmla="*/ 227 w 286"/>
                  <a:gd name="T9" fmla="*/ 135 h 177"/>
                  <a:gd name="T10" fmla="*/ 219 w 286"/>
                  <a:gd name="T11" fmla="*/ 135 h 177"/>
                  <a:gd name="T12" fmla="*/ 219 w 286"/>
                  <a:gd name="T13" fmla="*/ 126 h 177"/>
                  <a:gd name="T14" fmla="*/ 227 w 286"/>
                  <a:gd name="T15" fmla="*/ 126 h 177"/>
                  <a:gd name="T16" fmla="*/ 236 w 286"/>
                  <a:gd name="T17" fmla="*/ 118 h 177"/>
                  <a:gd name="T18" fmla="*/ 236 w 286"/>
                  <a:gd name="T19" fmla="*/ 118 h 177"/>
                  <a:gd name="T20" fmla="*/ 252 w 286"/>
                  <a:gd name="T21" fmla="*/ 109 h 177"/>
                  <a:gd name="T22" fmla="*/ 244 w 286"/>
                  <a:gd name="T23" fmla="*/ 101 h 177"/>
                  <a:gd name="T24" fmla="*/ 244 w 286"/>
                  <a:gd name="T25" fmla="*/ 101 h 177"/>
                  <a:gd name="T26" fmla="*/ 252 w 286"/>
                  <a:gd name="T27" fmla="*/ 93 h 177"/>
                  <a:gd name="T28" fmla="*/ 269 w 286"/>
                  <a:gd name="T29" fmla="*/ 93 h 177"/>
                  <a:gd name="T30" fmla="*/ 278 w 286"/>
                  <a:gd name="T31" fmla="*/ 93 h 177"/>
                  <a:gd name="T32" fmla="*/ 286 w 286"/>
                  <a:gd name="T33" fmla="*/ 93 h 177"/>
                  <a:gd name="T34" fmla="*/ 278 w 286"/>
                  <a:gd name="T35" fmla="*/ 76 h 177"/>
                  <a:gd name="T36" fmla="*/ 278 w 286"/>
                  <a:gd name="T37" fmla="*/ 84 h 177"/>
                  <a:gd name="T38" fmla="*/ 269 w 286"/>
                  <a:gd name="T39" fmla="*/ 84 h 177"/>
                  <a:gd name="T40" fmla="*/ 261 w 286"/>
                  <a:gd name="T41" fmla="*/ 84 h 177"/>
                  <a:gd name="T42" fmla="*/ 252 w 286"/>
                  <a:gd name="T43" fmla="*/ 76 h 177"/>
                  <a:gd name="T44" fmla="*/ 261 w 286"/>
                  <a:gd name="T45" fmla="*/ 59 h 177"/>
                  <a:gd name="T46" fmla="*/ 252 w 286"/>
                  <a:gd name="T47" fmla="*/ 67 h 177"/>
                  <a:gd name="T48" fmla="*/ 244 w 286"/>
                  <a:gd name="T49" fmla="*/ 76 h 177"/>
                  <a:gd name="T50" fmla="*/ 244 w 286"/>
                  <a:gd name="T51" fmla="*/ 84 h 177"/>
                  <a:gd name="T52" fmla="*/ 227 w 286"/>
                  <a:gd name="T53" fmla="*/ 93 h 177"/>
                  <a:gd name="T54" fmla="*/ 219 w 286"/>
                  <a:gd name="T55" fmla="*/ 93 h 177"/>
                  <a:gd name="T56" fmla="*/ 210 w 286"/>
                  <a:gd name="T57" fmla="*/ 93 h 177"/>
                  <a:gd name="T58" fmla="*/ 194 w 286"/>
                  <a:gd name="T59" fmla="*/ 93 h 177"/>
                  <a:gd name="T60" fmla="*/ 177 w 286"/>
                  <a:gd name="T61" fmla="*/ 76 h 177"/>
                  <a:gd name="T62" fmla="*/ 168 w 286"/>
                  <a:gd name="T63" fmla="*/ 51 h 177"/>
                  <a:gd name="T64" fmla="*/ 160 w 286"/>
                  <a:gd name="T65" fmla="*/ 34 h 177"/>
                  <a:gd name="T66" fmla="*/ 101 w 286"/>
                  <a:gd name="T67" fmla="*/ 34 h 177"/>
                  <a:gd name="T68" fmla="*/ 76 w 286"/>
                  <a:gd name="T69" fmla="*/ 25 h 177"/>
                  <a:gd name="T70" fmla="*/ 0 w 286"/>
                  <a:gd name="T71" fmla="*/ 9 h 177"/>
                  <a:gd name="T72" fmla="*/ 26 w 286"/>
                  <a:gd name="T73" fmla="*/ 93 h 177"/>
                  <a:gd name="T74" fmla="*/ 34 w 286"/>
                  <a:gd name="T75" fmla="*/ 93 h 177"/>
                  <a:gd name="T76" fmla="*/ 34 w 286"/>
                  <a:gd name="T77" fmla="*/ 84 h 177"/>
                  <a:gd name="T78" fmla="*/ 42 w 286"/>
                  <a:gd name="T79" fmla="*/ 76 h 177"/>
                  <a:gd name="T80" fmla="*/ 42 w 286"/>
                  <a:gd name="T81" fmla="*/ 67 h 177"/>
                  <a:gd name="T82" fmla="*/ 51 w 286"/>
                  <a:gd name="T83" fmla="*/ 67 h 177"/>
                  <a:gd name="T84" fmla="*/ 59 w 286"/>
                  <a:gd name="T85" fmla="*/ 67 h 177"/>
                  <a:gd name="T86" fmla="*/ 76 w 286"/>
                  <a:gd name="T87" fmla="*/ 76 h 177"/>
                  <a:gd name="T88" fmla="*/ 93 w 286"/>
                  <a:gd name="T89" fmla="*/ 84 h 177"/>
                  <a:gd name="T90" fmla="*/ 110 w 286"/>
                  <a:gd name="T91" fmla="*/ 93 h 177"/>
                  <a:gd name="T92" fmla="*/ 118 w 286"/>
                  <a:gd name="T93" fmla="*/ 101 h 177"/>
                  <a:gd name="T94" fmla="*/ 126 w 286"/>
                  <a:gd name="T95" fmla="*/ 109 h 177"/>
                  <a:gd name="T96" fmla="*/ 126 w 286"/>
                  <a:gd name="T97" fmla="*/ 126 h 177"/>
                  <a:gd name="T98" fmla="*/ 152 w 286"/>
                  <a:gd name="T99" fmla="*/ 135 h 177"/>
                  <a:gd name="T100" fmla="*/ 177 w 286"/>
                  <a:gd name="T101" fmla="*/ 143 h 177"/>
                  <a:gd name="T102" fmla="*/ 194 w 286"/>
                  <a:gd name="T103" fmla="*/ 160 h 177"/>
                  <a:gd name="T104" fmla="*/ 202 w 286"/>
                  <a:gd name="T105" fmla="*/ 160 h 177"/>
                  <a:gd name="T106" fmla="*/ 202 w 286"/>
                  <a:gd name="T107" fmla="*/ 168 h 177"/>
                  <a:gd name="T108" fmla="*/ 210 w 286"/>
                  <a:gd name="T109" fmla="*/ 177 h 177"/>
                  <a:gd name="T110" fmla="*/ 219 w 286"/>
                  <a:gd name="T111" fmla="*/ 177 h 177"/>
                  <a:gd name="T112" fmla="*/ 219 w 286"/>
                  <a:gd name="T113" fmla="*/ 177 h 177"/>
                  <a:gd name="T114" fmla="*/ 227 w 286"/>
                  <a:gd name="T115"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6" h="177">
                    <a:moveTo>
                      <a:pt x="227" y="177"/>
                    </a:moveTo>
                    <a:lnTo>
                      <a:pt x="227" y="168"/>
                    </a:lnTo>
                    <a:lnTo>
                      <a:pt x="236" y="160"/>
                    </a:lnTo>
                    <a:lnTo>
                      <a:pt x="236" y="160"/>
                    </a:lnTo>
                    <a:lnTo>
                      <a:pt x="236" y="152"/>
                    </a:lnTo>
                    <a:lnTo>
                      <a:pt x="227" y="152"/>
                    </a:lnTo>
                    <a:lnTo>
                      <a:pt x="227" y="143"/>
                    </a:lnTo>
                    <a:lnTo>
                      <a:pt x="227" y="143"/>
                    </a:lnTo>
                    <a:lnTo>
                      <a:pt x="227" y="135"/>
                    </a:lnTo>
                    <a:lnTo>
                      <a:pt x="227" y="135"/>
                    </a:lnTo>
                    <a:lnTo>
                      <a:pt x="219" y="143"/>
                    </a:lnTo>
                    <a:lnTo>
                      <a:pt x="219" y="135"/>
                    </a:lnTo>
                    <a:lnTo>
                      <a:pt x="219" y="126"/>
                    </a:lnTo>
                    <a:lnTo>
                      <a:pt x="219" y="126"/>
                    </a:lnTo>
                    <a:lnTo>
                      <a:pt x="227" y="126"/>
                    </a:lnTo>
                    <a:lnTo>
                      <a:pt x="227" y="126"/>
                    </a:lnTo>
                    <a:lnTo>
                      <a:pt x="227" y="118"/>
                    </a:lnTo>
                    <a:lnTo>
                      <a:pt x="236" y="118"/>
                    </a:lnTo>
                    <a:lnTo>
                      <a:pt x="236" y="118"/>
                    </a:lnTo>
                    <a:lnTo>
                      <a:pt x="236" y="118"/>
                    </a:lnTo>
                    <a:lnTo>
                      <a:pt x="244" y="109"/>
                    </a:lnTo>
                    <a:lnTo>
                      <a:pt x="252" y="109"/>
                    </a:lnTo>
                    <a:lnTo>
                      <a:pt x="252" y="109"/>
                    </a:lnTo>
                    <a:lnTo>
                      <a:pt x="244" y="101"/>
                    </a:lnTo>
                    <a:lnTo>
                      <a:pt x="244" y="101"/>
                    </a:lnTo>
                    <a:lnTo>
                      <a:pt x="244" y="101"/>
                    </a:lnTo>
                    <a:lnTo>
                      <a:pt x="252" y="93"/>
                    </a:lnTo>
                    <a:lnTo>
                      <a:pt x="252" y="93"/>
                    </a:lnTo>
                    <a:lnTo>
                      <a:pt x="261" y="93"/>
                    </a:lnTo>
                    <a:lnTo>
                      <a:pt x="269" y="93"/>
                    </a:lnTo>
                    <a:lnTo>
                      <a:pt x="269" y="93"/>
                    </a:lnTo>
                    <a:lnTo>
                      <a:pt x="278" y="93"/>
                    </a:lnTo>
                    <a:lnTo>
                      <a:pt x="278" y="93"/>
                    </a:lnTo>
                    <a:lnTo>
                      <a:pt x="286" y="93"/>
                    </a:lnTo>
                    <a:lnTo>
                      <a:pt x="286" y="84"/>
                    </a:lnTo>
                    <a:lnTo>
                      <a:pt x="278" y="76"/>
                    </a:lnTo>
                    <a:lnTo>
                      <a:pt x="278" y="76"/>
                    </a:lnTo>
                    <a:lnTo>
                      <a:pt x="278" y="84"/>
                    </a:lnTo>
                    <a:lnTo>
                      <a:pt x="269" y="84"/>
                    </a:lnTo>
                    <a:lnTo>
                      <a:pt x="269" y="84"/>
                    </a:lnTo>
                    <a:lnTo>
                      <a:pt x="261" y="84"/>
                    </a:lnTo>
                    <a:lnTo>
                      <a:pt x="261" y="84"/>
                    </a:lnTo>
                    <a:lnTo>
                      <a:pt x="252" y="76"/>
                    </a:lnTo>
                    <a:lnTo>
                      <a:pt x="252" y="76"/>
                    </a:lnTo>
                    <a:lnTo>
                      <a:pt x="261" y="67"/>
                    </a:lnTo>
                    <a:lnTo>
                      <a:pt x="261" y="59"/>
                    </a:lnTo>
                    <a:lnTo>
                      <a:pt x="261" y="59"/>
                    </a:lnTo>
                    <a:lnTo>
                      <a:pt x="252" y="67"/>
                    </a:lnTo>
                    <a:lnTo>
                      <a:pt x="252" y="67"/>
                    </a:lnTo>
                    <a:lnTo>
                      <a:pt x="244" y="76"/>
                    </a:lnTo>
                    <a:lnTo>
                      <a:pt x="244" y="84"/>
                    </a:lnTo>
                    <a:lnTo>
                      <a:pt x="244" y="84"/>
                    </a:lnTo>
                    <a:lnTo>
                      <a:pt x="236" y="93"/>
                    </a:lnTo>
                    <a:lnTo>
                      <a:pt x="227" y="93"/>
                    </a:lnTo>
                    <a:lnTo>
                      <a:pt x="227" y="93"/>
                    </a:lnTo>
                    <a:lnTo>
                      <a:pt x="219" y="93"/>
                    </a:lnTo>
                    <a:lnTo>
                      <a:pt x="210" y="93"/>
                    </a:lnTo>
                    <a:lnTo>
                      <a:pt x="210" y="93"/>
                    </a:lnTo>
                    <a:lnTo>
                      <a:pt x="202" y="93"/>
                    </a:lnTo>
                    <a:lnTo>
                      <a:pt x="194" y="93"/>
                    </a:lnTo>
                    <a:lnTo>
                      <a:pt x="194" y="76"/>
                    </a:lnTo>
                    <a:lnTo>
                      <a:pt x="177" y="76"/>
                    </a:lnTo>
                    <a:lnTo>
                      <a:pt x="177" y="51"/>
                    </a:lnTo>
                    <a:lnTo>
                      <a:pt x="168" y="51"/>
                    </a:lnTo>
                    <a:lnTo>
                      <a:pt x="168" y="42"/>
                    </a:lnTo>
                    <a:lnTo>
                      <a:pt x="160" y="34"/>
                    </a:lnTo>
                    <a:lnTo>
                      <a:pt x="126" y="34"/>
                    </a:lnTo>
                    <a:lnTo>
                      <a:pt x="101" y="34"/>
                    </a:lnTo>
                    <a:lnTo>
                      <a:pt x="84" y="25"/>
                    </a:lnTo>
                    <a:lnTo>
                      <a:pt x="76" y="25"/>
                    </a:lnTo>
                    <a:lnTo>
                      <a:pt x="51" y="0"/>
                    </a:lnTo>
                    <a:lnTo>
                      <a:pt x="0" y="9"/>
                    </a:lnTo>
                    <a:lnTo>
                      <a:pt x="17" y="93"/>
                    </a:lnTo>
                    <a:lnTo>
                      <a:pt x="26" y="93"/>
                    </a:lnTo>
                    <a:lnTo>
                      <a:pt x="34" y="93"/>
                    </a:lnTo>
                    <a:lnTo>
                      <a:pt x="34" y="93"/>
                    </a:lnTo>
                    <a:lnTo>
                      <a:pt x="34" y="93"/>
                    </a:lnTo>
                    <a:lnTo>
                      <a:pt x="34" y="84"/>
                    </a:lnTo>
                    <a:lnTo>
                      <a:pt x="34" y="76"/>
                    </a:lnTo>
                    <a:lnTo>
                      <a:pt x="42" y="76"/>
                    </a:lnTo>
                    <a:lnTo>
                      <a:pt x="42" y="67"/>
                    </a:lnTo>
                    <a:lnTo>
                      <a:pt x="42" y="67"/>
                    </a:lnTo>
                    <a:lnTo>
                      <a:pt x="51" y="67"/>
                    </a:lnTo>
                    <a:lnTo>
                      <a:pt x="51" y="67"/>
                    </a:lnTo>
                    <a:lnTo>
                      <a:pt x="51" y="67"/>
                    </a:lnTo>
                    <a:lnTo>
                      <a:pt x="59" y="67"/>
                    </a:lnTo>
                    <a:lnTo>
                      <a:pt x="68" y="67"/>
                    </a:lnTo>
                    <a:lnTo>
                      <a:pt x="76" y="76"/>
                    </a:lnTo>
                    <a:lnTo>
                      <a:pt x="84" y="84"/>
                    </a:lnTo>
                    <a:lnTo>
                      <a:pt x="93" y="84"/>
                    </a:lnTo>
                    <a:lnTo>
                      <a:pt x="101" y="93"/>
                    </a:lnTo>
                    <a:lnTo>
                      <a:pt x="110" y="93"/>
                    </a:lnTo>
                    <a:lnTo>
                      <a:pt x="110" y="93"/>
                    </a:lnTo>
                    <a:lnTo>
                      <a:pt x="118" y="101"/>
                    </a:lnTo>
                    <a:lnTo>
                      <a:pt x="118" y="109"/>
                    </a:lnTo>
                    <a:lnTo>
                      <a:pt x="126" y="109"/>
                    </a:lnTo>
                    <a:lnTo>
                      <a:pt x="126" y="118"/>
                    </a:lnTo>
                    <a:lnTo>
                      <a:pt x="126" y="126"/>
                    </a:lnTo>
                    <a:lnTo>
                      <a:pt x="135" y="126"/>
                    </a:lnTo>
                    <a:lnTo>
                      <a:pt x="152" y="135"/>
                    </a:lnTo>
                    <a:lnTo>
                      <a:pt x="160" y="143"/>
                    </a:lnTo>
                    <a:lnTo>
                      <a:pt x="177" y="143"/>
                    </a:lnTo>
                    <a:lnTo>
                      <a:pt x="185" y="152"/>
                    </a:lnTo>
                    <a:lnTo>
                      <a:pt x="194" y="160"/>
                    </a:lnTo>
                    <a:lnTo>
                      <a:pt x="194" y="160"/>
                    </a:lnTo>
                    <a:lnTo>
                      <a:pt x="202" y="160"/>
                    </a:lnTo>
                    <a:lnTo>
                      <a:pt x="202" y="160"/>
                    </a:lnTo>
                    <a:lnTo>
                      <a:pt x="202" y="168"/>
                    </a:lnTo>
                    <a:lnTo>
                      <a:pt x="202" y="177"/>
                    </a:lnTo>
                    <a:lnTo>
                      <a:pt x="210" y="177"/>
                    </a:lnTo>
                    <a:lnTo>
                      <a:pt x="219" y="177"/>
                    </a:lnTo>
                    <a:lnTo>
                      <a:pt x="219" y="177"/>
                    </a:lnTo>
                    <a:lnTo>
                      <a:pt x="219" y="177"/>
                    </a:lnTo>
                    <a:lnTo>
                      <a:pt x="219" y="177"/>
                    </a:lnTo>
                    <a:lnTo>
                      <a:pt x="227" y="177"/>
                    </a:lnTo>
                    <a:lnTo>
                      <a:pt x="227" y="177"/>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19">
                <a:extLst>
                  <a:ext uri="{FF2B5EF4-FFF2-40B4-BE49-F238E27FC236}">
                    <a16:creationId xmlns:a16="http://schemas.microsoft.com/office/drawing/2014/main" id="{1EEACBB2-2B99-4733-9EFA-EF8976A5636F}"/>
                  </a:ext>
                </a:extLst>
              </p:cNvPr>
              <p:cNvSpPr>
                <a:spLocks/>
              </p:cNvSpPr>
              <p:nvPr/>
            </p:nvSpPr>
            <p:spPr bwMode="auto">
              <a:xfrm>
                <a:off x="4099" y="2093"/>
                <a:ext cx="252" cy="160"/>
              </a:xfrm>
              <a:custGeom>
                <a:avLst/>
                <a:gdLst>
                  <a:gd name="T0" fmla="*/ 252 w 252"/>
                  <a:gd name="T1" fmla="*/ 93 h 160"/>
                  <a:gd name="T2" fmla="*/ 244 w 252"/>
                  <a:gd name="T3" fmla="*/ 93 h 160"/>
                  <a:gd name="T4" fmla="*/ 210 w 252"/>
                  <a:gd name="T5" fmla="*/ 76 h 160"/>
                  <a:gd name="T6" fmla="*/ 176 w 252"/>
                  <a:gd name="T7" fmla="*/ 59 h 160"/>
                  <a:gd name="T8" fmla="*/ 168 w 252"/>
                  <a:gd name="T9" fmla="*/ 42 h 160"/>
                  <a:gd name="T10" fmla="*/ 160 w 252"/>
                  <a:gd name="T11" fmla="*/ 26 h 160"/>
                  <a:gd name="T12" fmla="*/ 134 w 252"/>
                  <a:gd name="T13" fmla="*/ 17 h 160"/>
                  <a:gd name="T14" fmla="*/ 109 w 252"/>
                  <a:gd name="T15" fmla="*/ 0 h 160"/>
                  <a:gd name="T16" fmla="*/ 101 w 252"/>
                  <a:gd name="T17" fmla="*/ 0 h 160"/>
                  <a:gd name="T18" fmla="*/ 92 w 252"/>
                  <a:gd name="T19" fmla="*/ 9 h 160"/>
                  <a:gd name="T20" fmla="*/ 84 w 252"/>
                  <a:gd name="T21" fmla="*/ 26 h 160"/>
                  <a:gd name="T22" fmla="*/ 76 w 252"/>
                  <a:gd name="T23" fmla="*/ 26 h 160"/>
                  <a:gd name="T24" fmla="*/ 42 w 252"/>
                  <a:gd name="T25" fmla="*/ 17 h 160"/>
                  <a:gd name="T26" fmla="*/ 17 w 252"/>
                  <a:gd name="T27" fmla="*/ 9 h 160"/>
                  <a:gd name="T28" fmla="*/ 8 w 252"/>
                  <a:gd name="T29" fmla="*/ 26 h 160"/>
                  <a:gd name="T30" fmla="*/ 8 w 252"/>
                  <a:gd name="T31" fmla="*/ 34 h 160"/>
                  <a:gd name="T32" fmla="*/ 8 w 252"/>
                  <a:gd name="T33" fmla="*/ 51 h 160"/>
                  <a:gd name="T34" fmla="*/ 17 w 252"/>
                  <a:gd name="T35" fmla="*/ 59 h 160"/>
                  <a:gd name="T36" fmla="*/ 17 w 252"/>
                  <a:gd name="T37" fmla="*/ 59 h 160"/>
                  <a:gd name="T38" fmla="*/ 25 w 252"/>
                  <a:gd name="T39" fmla="*/ 59 h 160"/>
                  <a:gd name="T40" fmla="*/ 25 w 252"/>
                  <a:gd name="T41" fmla="*/ 68 h 160"/>
                  <a:gd name="T42" fmla="*/ 34 w 252"/>
                  <a:gd name="T43" fmla="*/ 76 h 160"/>
                  <a:gd name="T44" fmla="*/ 25 w 252"/>
                  <a:gd name="T45" fmla="*/ 68 h 160"/>
                  <a:gd name="T46" fmla="*/ 25 w 252"/>
                  <a:gd name="T47" fmla="*/ 85 h 160"/>
                  <a:gd name="T48" fmla="*/ 25 w 252"/>
                  <a:gd name="T49" fmla="*/ 76 h 160"/>
                  <a:gd name="T50" fmla="*/ 34 w 252"/>
                  <a:gd name="T51" fmla="*/ 85 h 160"/>
                  <a:gd name="T52" fmla="*/ 42 w 252"/>
                  <a:gd name="T53" fmla="*/ 93 h 160"/>
                  <a:gd name="T54" fmla="*/ 42 w 252"/>
                  <a:gd name="T55" fmla="*/ 118 h 160"/>
                  <a:gd name="T56" fmla="*/ 59 w 252"/>
                  <a:gd name="T57" fmla="*/ 110 h 160"/>
                  <a:gd name="T58" fmla="*/ 67 w 252"/>
                  <a:gd name="T59" fmla="*/ 101 h 160"/>
                  <a:gd name="T60" fmla="*/ 84 w 252"/>
                  <a:gd name="T61" fmla="*/ 101 h 160"/>
                  <a:gd name="T62" fmla="*/ 92 w 252"/>
                  <a:gd name="T63" fmla="*/ 101 h 160"/>
                  <a:gd name="T64" fmla="*/ 118 w 252"/>
                  <a:gd name="T65" fmla="*/ 110 h 160"/>
                  <a:gd name="T66" fmla="*/ 134 w 252"/>
                  <a:gd name="T67" fmla="*/ 110 h 160"/>
                  <a:gd name="T68" fmla="*/ 134 w 252"/>
                  <a:gd name="T69" fmla="*/ 118 h 160"/>
                  <a:gd name="T70" fmla="*/ 151 w 252"/>
                  <a:gd name="T71" fmla="*/ 127 h 160"/>
                  <a:gd name="T72" fmla="*/ 168 w 252"/>
                  <a:gd name="T73" fmla="*/ 135 h 160"/>
                  <a:gd name="T74" fmla="*/ 168 w 252"/>
                  <a:gd name="T75" fmla="*/ 143 h 160"/>
                  <a:gd name="T76" fmla="*/ 176 w 252"/>
                  <a:gd name="T77" fmla="*/ 152 h 160"/>
                  <a:gd name="T78" fmla="*/ 185 w 252"/>
                  <a:gd name="T79" fmla="*/ 152 h 160"/>
                  <a:gd name="T80" fmla="*/ 193 w 252"/>
                  <a:gd name="T81" fmla="*/ 152 h 160"/>
                  <a:gd name="T82" fmla="*/ 202 w 252"/>
                  <a:gd name="T83" fmla="*/ 152 h 160"/>
                  <a:gd name="T84" fmla="*/ 210 w 252"/>
                  <a:gd name="T85" fmla="*/ 143 h 160"/>
                  <a:gd name="T86" fmla="*/ 218 w 252"/>
                  <a:gd name="T87" fmla="*/ 143 h 160"/>
                  <a:gd name="T88" fmla="*/ 227 w 252"/>
                  <a:gd name="T89" fmla="*/ 135 h 160"/>
                  <a:gd name="T90" fmla="*/ 227 w 252"/>
                  <a:gd name="T91" fmla="*/ 118 h 160"/>
                  <a:gd name="T92" fmla="*/ 227 w 252"/>
                  <a:gd name="T93" fmla="*/ 118 h 160"/>
                  <a:gd name="T94" fmla="*/ 235 w 252"/>
                  <a:gd name="T95" fmla="*/ 110 h 160"/>
                  <a:gd name="T96" fmla="*/ 244 w 252"/>
                  <a:gd name="T97" fmla="*/ 110 h 160"/>
                  <a:gd name="T98" fmla="*/ 252 w 252"/>
                  <a:gd name="T99" fmla="*/ 11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2" h="160">
                    <a:moveTo>
                      <a:pt x="252" y="110"/>
                    </a:moveTo>
                    <a:lnTo>
                      <a:pt x="252" y="101"/>
                    </a:lnTo>
                    <a:lnTo>
                      <a:pt x="252" y="93"/>
                    </a:lnTo>
                    <a:lnTo>
                      <a:pt x="252" y="93"/>
                    </a:lnTo>
                    <a:lnTo>
                      <a:pt x="244" y="93"/>
                    </a:lnTo>
                    <a:lnTo>
                      <a:pt x="244" y="93"/>
                    </a:lnTo>
                    <a:lnTo>
                      <a:pt x="235" y="85"/>
                    </a:lnTo>
                    <a:lnTo>
                      <a:pt x="227" y="76"/>
                    </a:lnTo>
                    <a:lnTo>
                      <a:pt x="210" y="76"/>
                    </a:lnTo>
                    <a:lnTo>
                      <a:pt x="202" y="68"/>
                    </a:lnTo>
                    <a:lnTo>
                      <a:pt x="185" y="59"/>
                    </a:lnTo>
                    <a:lnTo>
                      <a:pt x="176" y="59"/>
                    </a:lnTo>
                    <a:lnTo>
                      <a:pt x="176" y="51"/>
                    </a:lnTo>
                    <a:lnTo>
                      <a:pt x="176" y="42"/>
                    </a:lnTo>
                    <a:lnTo>
                      <a:pt x="168" y="42"/>
                    </a:lnTo>
                    <a:lnTo>
                      <a:pt x="168" y="34"/>
                    </a:lnTo>
                    <a:lnTo>
                      <a:pt x="160" y="26"/>
                    </a:lnTo>
                    <a:lnTo>
                      <a:pt x="160" y="26"/>
                    </a:lnTo>
                    <a:lnTo>
                      <a:pt x="151" y="26"/>
                    </a:lnTo>
                    <a:lnTo>
                      <a:pt x="143" y="17"/>
                    </a:lnTo>
                    <a:lnTo>
                      <a:pt x="134" y="17"/>
                    </a:lnTo>
                    <a:lnTo>
                      <a:pt x="126" y="9"/>
                    </a:lnTo>
                    <a:lnTo>
                      <a:pt x="118" y="0"/>
                    </a:lnTo>
                    <a:lnTo>
                      <a:pt x="109" y="0"/>
                    </a:lnTo>
                    <a:lnTo>
                      <a:pt x="101" y="0"/>
                    </a:lnTo>
                    <a:lnTo>
                      <a:pt x="101" y="0"/>
                    </a:lnTo>
                    <a:lnTo>
                      <a:pt x="101" y="0"/>
                    </a:lnTo>
                    <a:lnTo>
                      <a:pt x="92" y="0"/>
                    </a:lnTo>
                    <a:lnTo>
                      <a:pt x="92" y="0"/>
                    </a:lnTo>
                    <a:lnTo>
                      <a:pt x="92" y="9"/>
                    </a:lnTo>
                    <a:lnTo>
                      <a:pt x="84" y="9"/>
                    </a:lnTo>
                    <a:lnTo>
                      <a:pt x="84" y="17"/>
                    </a:lnTo>
                    <a:lnTo>
                      <a:pt x="84" y="26"/>
                    </a:lnTo>
                    <a:lnTo>
                      <a:pt x="84" y="26"/>
                    </a:lnTo>
                    <a:lnTo>
                      <a:pt x="84" y="26"/>
                    </a:lnTo>
                    <a:lnTo>
                      <a:pt x="76" y="26"/>
                    </a:lnTo>
                    <a:lnTo>
                      <a:pt x="67" y="26"/>
                    </a:lnTo>
                    <a:lnTo>
                      <a:pt x="59" y="34"/>
                    </a:lnTo>
                    <a:lnTo>
                      <a:pt x="42" y="17"/>
                    </a:lnTo>
                    <a:lnTo>
                      <a:pt x="34" y="9"/>
                    </a:lnTo>
                    <a:lnTo>
                      <a:pt x="25" y="9"/>
                    </a:lnTo>
                    <a:lnTo>
                      <a:pt x="17" y="9"/>
                    </a:lnTo>
                    <a:lnTo>
                      <a:pt x="0" y="17"/>
                    </a:lnTo>
                    <a:lnTo>
                      <a:pt x="0" y="26"/>
                    </a:lnTo>
                    <a:lnTo>
                      <a:pt x="8" y="26"/>
                    </a:lnTo>
                    <a:lnTo>
                      <a:pt x="8" y="26"/>
                    </a:lnTo>
                    <a:lnTo>
                      <a:pt x="8" y="34"/>
                    </a:lnTo>
                    <a:lnTo>
                      <a:pt x="8" y="34"/>
                    </a:lnTo>
                    <a:lnTo>
                      <a:pt x="17" y="42"/>
                    </a:lnTo>
                    <a:lnTo>
                      <a:pt x="17" y="42"/>
                    </a:lnTo>
                    <a:lnTo>
                      <a:pt x="8" y="51"/>
                    </a:lnTo>
                    <a:lnTo>
                      <a:pt x="8" y="59"/>
                    </a:lnTo>
                    <a:lnTo>
                      <a:pt x="17" y="59"/>
                    </a:lnTo>
                    <a:lnTo>
                      <a:pt x="17" y="59"/>
                    </a:lnTo>
                    <a:lnTo>
                      <a:pt x="25" y="68"/>
                    </a:lnTo>
                    <a:lnTo>
                      <a:pt x="17" y="68"/>
                    </a:lnTo>
                    <a:lnTo>
                      <a:pt x="17" y="59"/>
                    </a:lnTo>
                    <a:lnTo>
                      <a:pt x="17" y="59"/>
                    </a:lnTo>
                    <a:lnTo>
                      <a:pt x="25" y="59"/>
                    </a:lnTo>
                    <a:lnTo>
                      <a:pt x="25" y="59"/>
                    </a:lnTo>
                    <a:lnTo>
                      <a:pt x="25" y="59"/>
                    </a:lnTo>
                    <a:lnTo>
                      <a:pt x="25" y="68"/>
                    </a:lnTo>
                    <a:lnTo>
                      <a:pt x="25" y="68"/>
                    </a:lnTo>
                    <a:lnTo>
                      <a:pt x="34" y="68"/>
                    </a:lnTo>
                    <a:lnTo>
                      <a:pt x="34" y="76"/>
                    </a:lnTo>
                    <a:lnTo>
                      <a:pt x="34" y="76"/>
                    </a:lnTo>
                    <a:lnTo>
                      <a:pt x="34" y="76"/>
                    </a:lnTo>
                    <a:lnTo>
                      <a:pt x="25" y="76"/>
                    </a:lnTo>
                    <a:lnTo>
                      <a:pt x="25" y="68"/>
                    </a:lnTo>
                    <a:lnTo>
                      <a:pt x="25" y="76"/>
                    </a:lnTo>
                    <a:lnTo>
                      <a:pt x="25" y="76"/>
                    </a:lnTo>
                    <a:lnTo>
                      <a:pt x="25" y="85"/>
                    </a:lnTo>
                    <a:lnTo>
                      <a:pt x="25" y="76"/>
                    </a:lnTo>
                    <a:lnTo>
                      <a:pt x="25" y="76"/>
                    </a:lnTo>
                    <a:lnTo>
                      <a:pt x="25" y="76"/>
                    </a:lnTo>
                    <a:lnTo>
                      <a:pt x="34" y="76"/>
                    </a:lnTo>
                    <a:lnTo>
                      <a:pt x="34" y="85"/>
                    </a:lnTo>
                    <a:lnTo>
                      <a:pt x="34" y="85"/>
                    </a:lnTo>
                    <a:lnTo>
                      <a:pt x="42" y="85"/>
                    </a:lnTo>
                    <a:lnTo>
                      <a:pt x="42" y="93"/>
                    </a:lnTo>
                    <a:lnTo>
                      <a:pt x="42" y="93"/>
                    </a:lnTo>
                    <a:lnTo>
                      <a:pt x="42" y="101"/>
                    </a:lnTo>
                    <a:lnTo>
                      <a:pt x="42" y="110"/>
                    </a:lnTo>
                    <a:lnTo>
                      <a:pt x="42" y="118"/>
                    </a:lnTo>
                    <a:lnTo>
                      <a:pt x="50" y="118"/>
                    </a:lnTo>
                    <a:lnTo>
                      <a:pt x="59" y="118"/>
                    </a:lnTo>
                    <a:lnTo>
                      <a:pt x="59" y="110"/>
                    </a:lnTo>
                    <a:lnTo>
                      <a:pt x="59" y="110"/>
                    </a:lnTo>
                    <a:lnTo>
                      <a:pt x="59" y="110"/>
                    </a:lnTo>
                    <a:lnTo>
                      <a:pt x="67" y="101"/>
                    </a:lnTo>
                    <a:lnTo>
                      <a:pt x="76" y="101"/>
                    </a:lnTo>
                    <a:lnTo>
                      <a:pt x="84" y="101"/>
                    </a:lnTo>
                    <a:lnTo>
                      <a:pt x="84" y="101"/>
                    </a:lnTo>
                    <a:lnTo>
                      <a:pt x="92" y="93"/>
                    </a:lnTo>
                    <a:lnTo>
                      <a:pt x="92" y="101"/>
                    </a:lnTo>
                    <a:lnTo>
                      <a:pt x="92" y="101"/>
                    </a:lnTo>
                    <a:lnTo>
                      <a:pt x="101" y="101"/>
                    </a:lnTo>
                    <a:lnTo>
                      <a:pt x="109" y="101"/>
                    </a:lnTo>
                    <a:lnTo>
                      <a:pt x="118" y="110"/>
                    </a:lnTo>
                    <a:lnTo>
                      <a:pt x="118" y="110"/>
                    </a:lnTo>
                    <a:lnTo>
                      <a:pt x="126" y="110"/>
                    </a:lnTo>
                    <a:lnTo>
                      <a:pt x="134" y="110"/>
                    </a:lnTo>
                    <a:lnTo>
                      <a:pt x="134" y="110"/>
                    </a:lnTo>
                    <a:lnTo>
                      <a:pt x="134" y="118"/>
                    </a:lnTo>
                    <a:lnTo>
                      <a:pt x="134" y="118"/>
                    </a:lnTo>
                    <a:lnTo>
                      <a:pt x="143" y="118"/>
                    </a:lnTo>
                    <a:lnTo>
                      <a:pt x="151" y="118"/>
                    </a:lnTo>
                    <a:lnTo>
                      <a:pt x="151" y="127"/>
                    </a:lnTo>
                    <a:lnTo>
                      <a:pt x="160" y="127"/>
                    </a:lnTo>
                    <a:lnTo>
                      <a:pt x="168" y="135"/>
                    </a:lnTo>
                    <a:lnTo>
                      <a:pt x="168" y="135"/>
                    </a:lnTo>
                    <a:lnTo>
                      <a:pt x="168" y="143"/>
                    </a:lnTo>
                    <a:lnTo>
                      <a:pt x="168" y="143"/>
                    </a:lnTo>
                    <a:lnTo>
                      <a:pt x="168" y="143"/>
                    </a:lnTo>
                    <a:lnTo>
                      <a:pt x="168" y="152"/>
                    </a:lnTo>
                    <a:lnTo>
                      <a:pt x="176" y="152"/>
                    </a:lnTo>
                    <a:lnTo>
                      <a:pt x="176" y="152"/>
                    </a:lnTo>
                    <a:lnTo>
                      <a:pt x="176" y="152"/>
                    </a:lnTo>
                    <a:lnTo>
                      <a:pt x="185" y="152"/>
                    </a:lnTo>
                    <a:lnTo>
                      <a:pt x="185" y="152"/>
                    </a:lnTo>
                    <a:lnTo>
                      <a:pt x="185" y="152"/>
                    </a:lnTo>
                    <a:lnTo>
                      <a:pt x="193" y="152"/>
                    </a:lnTo>
                    <a:lnTo>
                      <a:pt x="193" y="152"/>
                    </a:lnTo>
                    <a:lnTo>
                      <a:pt x="193" y="160"/>
                    </a:lnTo>
                    <a:lnTo>
                      <a:pt x="193" y="152"/>
                    </a:lnTo>
                    <a:lnTo>
                      <a:pt x="202" y="152"/>
                    </a:lnTo>
                    <a:lnTo>
                      <a:pt x="202" y="152"/>
                    </a:lnTo>
                    <a:lnTo>
                      <a:pt x="202" y="152"/>
                    </a:lnTo>
                    <a:lnTo>
                      <a:pt x="210" y="143"/>
                    </a:lnTo>
                    <a:lnTo>
                      <a:pt x="202" y="143"/>
                    </a:lnTo>
                    <a:lnTo>
                      <a:pt x="210" y="143"/>
                    </a:lnTo>
                    <a:lnTo>
                      <a:pt x="218" y="143"/>
                    </a:lnTo>
                    <a:lnTo>
                      <a:pt x="218" y="135"/>
                    </a:lnTo>
                    <a:lnTo>
                      <a:pt x="218" y="135"/>
                    </a:lnTo>
                    <a:lnTo>
                      <a:pt x="227" y="135"/>
                    </a:lnTo>
                    <a:lnTo>
                      <a:pt x="227" y="127"/>
                    </a:lnTo>
                    <a:lnTo>
                      <a:pt x="227" y="127"/>
                    </a:lnTo>
                    <a:lnTo>
                      <a:pt x="227" y="118"/>
                    </a:lnTo>
                    <a:lnTo>
                      <a:pt x="227" y="118"/>
                    </a:lnTo>
                    <a:lnTo>
                      <a:pt x="227" y="118"/>
                    </a:lnTo>
                    <a:lnTo>
                      <a:pt x="227" y="118"/>
                    </a:lnTo>
                    <a:lnTo>
                      <a:pt x="227" y="118"/>
                    </a:lnTo>
                    <a:lnTo>
                      <a:pt x="235" y="110"/>
                    </a:lnTo>
                    <a:lnTo>
                      <a:pt x="235" y="110"/>
                    </a:lnTo>
                    <a:lnTo>
                      <a:pt x="235" y="110"/>
                    </a:lnTo>
                    <a:lnTo>
                      <a:pt x="244" y="110"/>
                    </a:lnTo>
                    <a:lnTo>
                      <a:pt x="244" y="110"/>
                    </a:lnTo>
                    <a:lnTo>
                      <a:pt x="252" y="110"/>
                    </a:lnTo>
                    <a:lnTo>
                      <a:pt x="252" y="110"/>
                    </a:lnTo>
                    <a:lnTo>
                      <a:pt x="252" y="110"/>
                    </a:lnTo>
                    <a:lnTo>
                      <a:pt x="252" y="11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20">
                <a:extLst>
                  <a:ext uri="{FF2B5EF4-FFF2-40B4-BE49-F238E27FC236}">
                    <a16:creationId xmlns:a16="http://schemas.microsoft.com/office/drawing/2014/main" id="{40B14DED-6FDE-4982-A853-3198F9DA0916}"/>
                  </a:ext>
                </a:extLst>
              </p:cNvPr>
              <p:cNvSpPr>
                <a:spLocks noEditPoints="1"/>
              </p:cNvSpPr>
              <p:nvPr/>
            </p:nvSpPr>
            <p:spPr bwMode="auto">
              <a:xfrm>
                <a:off x="6342" y="3229"/>
                <a:ext cx="59" cy="42"/>
              </a:xfrm>
              <a:custGeom>
                <a:avLst/>
                <a:gdLst>
                  <a:gd name="T0" fmla="*/ 26 w 59"/>
                  <a:gd name="T1" fmla="*/ 17 h 42"/>
                  <a:gd name="T2" fmla="*/ 34 w 59"/>
                  <a:gd name="T3" fmla="*/ 8 h 42"/>
                  <a:gd name="T4" fmla="*/ 34 w 59"/>
                  <a:gd name="T5" fmla="*/ 8 h 42"/>
                  <a:gd name="T6" fmla="*/ 42 w 59"/>
                  <a:gd name="T7" fmla="*/ 8 h 42"/>
                  <a:gd name="T8" fmla="*/ 42 w 59"/>
                  <a:gd name="T9" fmla="*/ 8 h 42"/>
                  <a:gd name="T10" fmla="*/ 51 w 59"/>
                  <a:gd name="T11" fmla="*/ 0 h 42"/>
                  <a:gd name="T12" fmla="*/ 51 w 59"/>
                  <a:gd name="T13" fmla="*/ 0 h 42"/>
                  <a:gd name="T14" fmla="*/ 59 w 59"/>
                  <a:gd name="T15" fmla="*/ 0 h 42"/>
                  <a:gd name="T16" fmla="*/ 59 w 59"/>
                  <a:gd name="T17" fmla="*/ 0 h 42"/>
                  <a:gd name="T18" fmla="*/ 51 w 59"/>
                  <a:gd name="T19" fmla="*/ 0 h 42"/>
                  <a:gd name="T20" fmla="*/ 51 w 59"/>
                  <a:gd name="T21" fmla="*/ 8 h 42"/>
                  <a:gd name="T22" fmla="*/ 51 w 59"/>
                  <a:gd name="T23" fmla="*/ 8 h 42"/>
                  <a:gd name="T24" fmla="*/ 51 w 59"/>
                  <a:gd name="T25" fmla="*/ 8 h 42"/>
                  <a:gd name="T26" fmla="*/ 51 w 59"/>
                  <a:gd name="T27" fmla="*/ 8 h 42"/>
                  <a:gd name="T28" fmla="*/ 59 w 59"/>
                  <a:gd name="T29" fmla="*/ 8 h 42"/>
                  <a:gd name="T30" fmla="*/ 51 w 59"/>
                  <a:gd name="T31" fmla="*/ 17 h 42"/>
                  <a:gd name="T32" fmla="*/ 42 w 59"/>
                  <a:gd name="T33" fmla="*/ 17 h 42"/>
                  <a:gd name="T34" fmla="*/ 42 w 59"/>
                  <a:gd name="T35" fmla="*/ 8 h 42"/>
                  <a:gd name="T36" fmla="*/ 42 w 59"/>
                  <a:gd name="T37" fmla="*/ 8 h 42"/>
                  <a:gd name="T38" fmla="*/ 42 w 59"/>
                  <a:gd name="T39" fmla="*/ 17 h 42"/>
                  <a:gd name="T40" fmla="*/ 34 w 59"/>
                  <a:gd name="T41" fmla="*/ 17 h 42"/>
                  <a:gd name="T42" fmla="*/ 34 w 59"/>
                  <a:gd name="T43" fmla="*/ 17 h 42"/>
                  <a:gd name="T44" fmla="*/ 26 w 59"/>
                  <a:gd name="T45" fmla="*/ 17 h 42"/>
                  <a:gd name="T46" fmla="*/ 26 w 59"/>
                  <a:gd name="T47" fmla="*/ 17 h 42"/>
                  <a:gd name="T48" fmla="*/ 9 w 59"/>
                  <a:gd name="T49" fmla="*/ 25 h 42"/>
                  <a:gd name="T50" fmla="*/ 17 w 59"/>
                  <a:gd name="T51" fmla="*/ 25 h 42"/>
                  <a:gd name="T52" fmla="*/ 26 w 59"/>
                  <a:gd name="T53" fmla="*/ 25 h 42"/>
                  <a:gd name="T54" fmla="*/ 26 w 59"/>
                  <a:gd name="T55" fmla="*/ 25 h 42"/>
                  <a:gd name="T56" fmla="*/ 34 w 59"/>
                  <a:gd name="T57" fmla="*/ 42 h 42"/>
                  <a:gd name="T58" fmla="*/ 26 w 59"/>
                  <a:gd name="T59" fmla="*/ 42 h 42"/>
                  <a:gd name="T60" fmla="*/ 17 w 59"/>
                  <a:gd name="T61" fmla="*/ 42 h 42"/>
                  <a:gd name="T62" fmla="*/ 17 w 59"/>
                  <a:gd name="T63" fmla="*/ 42 h 42"/>
                  <a:gd name="T64" fmla="*/ 9 w 59"/>
                  <a:gd name="T65" fmla="*/ 42 h 42"/>
                  <a:gd name="T66" fmla="*/ 0 w 59"/>
                  <a:gd name="T67" fmla="*/ 42 h 42"/>
                  <a:gd name="T68" fmla="*/ 0 w 59"/>
                  <a:gd name="T69" fmla="*/ 34 h 42"/>
                  <a:gd name="T70" fmla="*/ 9 w 59"/>
                  <a:gd name="T71" fmla="*/ 34 h 42"/>
                  <a:gd name="T72" fmla="*/ 9 w 59"/>
                  <a:gd name="T73"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 h="42">
                    <a:moveTo>
                      <a:pt x="26" y="17"/>
                    </a:moveTo>
                    <a:lnTo>
                      <a:pt x="34" y="8"/>
                    </a:lnTo>
                    <a:lnTo>
                      <a:pt x="34" y="8"/>
                    </a:lnTo>
                    <a:lnTo>
                      <a:pt x="42" y="8"/>
                    </a:lnTo>
                    <a:lnTo>
                      <a:pt x="42" y="8"/>
                    </a:lnTo>
                    <a:lnTo>
                      <a:pt x="51" y="0"/>
                    </a:lnTo>
                    <a:lnTo>
                      <a:pt x="51" y="0"/>
                    </a:lnTo>
                    <a:lnTo>
                      <a:pt x="59" y="0"/>
                    </a:lnTo>
                    <a:lnTo>
                      <a:pt x="59" y="0"/>
                    </a:lnTo>
                    <a:lnTo>
                      <a:pt x="51" y="0"/>
                    </a:lnTo>
                    <a:lnTo>
                      <a:pt x="51" y="8"/>
                    </a:lnTo>
                    <a:lnTo>
                      <a:pt x="51" y="8"/>
                    </a:lnTo>
                    <a:lnTo>
                      <a:pt x="51" y="8"/>
                    </a:lnTo>
                    <a:lnTo>
                      <a:pt x="51" y="8"/>
                    </a:lnTo>
                    <a:lnTo>
                      <a:pt x="59" y="8"/>
                    </a:lnTo>
                    <a:lnTo>
                      <a:pt x="51" y="17"/>
                    </a:lnTo>
                    <a:lnTo>
                      <a:pt x="42" y="17"/>
                    </a:lnTo>
                    <a:lnTo>
                      <a:pt x="42" y="8"/>
                    </a:lnTo>
                    <a:lnTo>
                      <a:pt x="42" y="8"/>
                    </a:lnTo>
                    <a:lnTo>
                      <a:pt x="42" y="17"/>
                    </a:lnTo>
                    <a:lnTo>
                      <a:pt x="34" y="17"/>
                    </a:lnTo>
                    <a:lnTo>
                      <a:pt x="34" y="17"/>
                    </a:lnTo>
                    <a:lnTo>
                      <a:pt x="26" y="17"/>
                    </a:lnTo>
                    <a:lnTo>
                      <a:pt x="26" y="17"/>
                    </a:lnTo>
                    <a:close/>
                    <a:moveTo>
                      <a:pt x="9" y="25"/>
                    </a:moveTo>
                    <a:lnTo>
                      <a:pt x="17" y="25"/>
                    </a:lnTo>
                    <a:lnTo>
                      <a:pt x="26" y="25"/>
                    </a:lnTo>
                    <a:lnTo>
                      <a:pt x="26" y="25"/>
                    </a:lnTo>
                    <a:lnTo>
                      <a:pt x="34" y="42"/>
                    </a:lnTo>
                    <a:lnTo>
                      <a:pt x="26" y="42"/>
                    </a:lnTo>
                    <a:lnTo>
                      <a:pt x="17" y="42"/>
                    </a:lnTo>
                    <a:lnTo>
                      <a:pt x="17" y="42"/>
                    </a:lnTo>
                    <a:lnTo>
                      <a:pt x="9" y="42"/>
                    </a:lnTo>
                    <a:lnTo>
                      <a:pt x="0" y="42"/>
                    </a:lnTo>
                    <a:lnTo>
                      <a:pt x="0" y="34"/>
                    </a:lnTo>
                    <a:lnTo>
                      <a:pt x="9" y="34"/>
                    </a:lnTo>
                    <a:lnTo>
                      <a:pt x="9" y="25"/>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21">
                <a:extLst>
                  <a:ext uri="{FF2B5EF4-FFF2-40B4-BE49-F238E27FC236}">
                    <a16:creationId xmlns:a16="http://schemas.microsoft.com/office/drawing/2014/main" id="{EDEB9D15-9CE3-45D5-B668-20369E960AF2}"/>
                  </a:ext>
                </a:extLst>
              </p:cNvPr>
              <p:cNvSpPr>
                <a:spLocks noEditPoints="1"/>
              </p:cNvSpPr>
              <p:nvPr/>
            </p:nvSpPr>
            <p:spPr bwMode="auto">
              <a:xfrm>
                <a:off x="6166" y="3195"/>
                <a:ext cx="33" cy="101"/>
              </a:xfrm>
              <a:custGeom>
                <a:avLst/>
                <a:gdLst>
                  <a:gd name="T0" fmla="*/ 4 w 4"/>
                  <a:gd name="T1" fmla="*/ 12 h 12"/>
                  <a:gd name="T2" fmla="*/ 4 w 4"/>
                  <a:gd name="T3" fmla="*/ 12 h 12"/>
                  <a:gd name="T4" fmla="*/ 4 w 4"/>
                  <a:gd name="T5" fmla="*/ 10 h 12"/>
                  <a:gd name="T6" fmla="*/ 4 w 4"/>
                  <a:gd name="T7" fmla="*/ 11 h 12"/>
                  <a:gd name="T8" fmla="*/ 4 w 4"/>
                  <a:gd name="T9" fmla="*/ 10 h 12"/>
                  <a:gd name="T10" fmla="*/ 3 w 4"/>
                  <a:gd name="T11" fmla="*/ 7 h 12"/>
                  <a:gd name="T12" fmla="*/ 3 w 4"/>
                  <a:gd name="T13" fmla="*/ 7 h 12"/>
                  <a:gd name="T14" fmla="*/ 3 w 4"/>
                  <a:gd name="T15" fmla="*/ 8 h 12"/>
                  <a:gd name="T16" fmla="*/ 3 w 4"/>
                  <a:gd name="T17" fmla="*/ 7 h 12"/>
                  <a:gd name="T18" fmla="*/ 3 w 4"/>
                  <a:gd name="T19" fmla="*/ 1 h 12"/>
                  <a:gd name="T20" fmla="*/ 3 w 4"/>
                  <a:gd name="T21" fmla="*/ 1 h 12"/>
                  <a:gd name="T22" fmla="*/ 2 w 4"/>
                  <a:gd name="T23" fmla="*/ 2 h 12"/>
                  <a:gd name="T24" fmla="*/ 3 w 4"/>
                  <a:gd name="T25" fmla="*/ 1 h 12"/>
                  <a:gd name="T26" fmla="*/ 2 w 4"/>
                  <a:gd name="T27" fmla="*/ 1 h 12"/>
                  <a:gd name="T28" fmla="*/ 3 w 4"/>
                  <a:gd name="T29" fmla="*/ 2 h 12"/>
                  <a:gd name="T30" fmla="*/ 3 w 4"/>
                  <a:gd name="T31" fmla="*/ 3 h 12"/>
                  <a:gd name="T32" fmla="*/ 3 w 4"/>
                  <a:gd name="T33" fmla="*/ 3 h 12"/>
                  <a:gd name="T34" fmla="*/ 3 w 4"/>
                  <a:gd name="T35" fmla="*/ 2 h 12"/>
                  <a:gd name="T36" fmla="*/ 3 w 4"/>
                  <a:gd name="T37" fmla="*/ 5 h 12"/>
                  <a:gd name="T38" fmla="*/ 3 w 4"/>
                  <a:gd name="T39" fmla="*/ 5 h 12"/>
                  <a:gd name="T40" fmla="*/ 3 w 4"/>
                  <a:gd name="T41" fmla="*/ 5 h 12"/>
                  <a:gd name="T42" fmla="*/ 3 w 4"/>
                  <a:gd name="T43" fmla="*/ 4 h 12"/>
                  <a:gd name="T44" fmla="*/ 3 w 4"/>
                  <a:gd name="T45" fmla="*/ 4 h 12"/>
                  <a:gd name="T46" fmla="*/ 3 w 4"/>
                  <a:gd name="T47" fmla="*/ 4 h 12"/>
                  <a:gd name="T48" fmla="*/ 3 w 4"/>
                  <a:gd name="T49" fmla="*/ 4 h 12"/>
                  <a:gd name="T50" fmla="*/ 2 w 4"/>
                  <a:gd name="T51" fmla="*/ 4 h 12"/>
                  <a:gd name="T52" fmla="*/ 1 w 4"/>
                  <a:gd name="T53" fmla="*/ 3 h 12"/>
                  <a:gd name="T54" fmla="*/ 2 w 4"/>
                  <a:gd name="T55" fmla="*/ 4 h 12"/>
                  <a:gd name="T56" fmla="*/ 2 w 4"/>
                  <a:gd name="T57" fmla="*/ 4 h 12"/>
                  <a:gd name="T58" fmla="*/ 1 w 4"/>
                  <a:gd name="T59" fmla="*/ 5 h 12"/>
                  <a:gd name="T60" fmla="*/ 1 w 4"/>
                  <a:gd name="T61" fmla="*/ 4 h 12"/>
                  <a:gd name="T62" fmla="*/ 1 w 4"/>
                  <a:gd name="T63" fmla="*/ 3 h 12"/>
                  <a:gd name="T64" fmla="*/ 1 w 4"/>
                  <a:gd name="T65" fmla="*/ 3 h 12"/>
                  <a:gd name="T66" fmla="*/ 0 w 4"/>
                  <a:gd name="T67" fmla="*/ 0 h 12"/>
                  <a:gd name="T68" fmla="*/ 0 w 4"/>
                  <a:gd name="T69" fmla="*/ 1 h 12"/>
                  <a:gd name="T70" fmla="*/ 0 w 4"/>
                  <a:gd name="T71" fmla="*/ 2 h 12"/>
                  <a:gd name="T72" fmla="*/ 1 w 4"/>
                  <a:gd name="T73" fmla="*/ 2 h 12"/>
                  <a:gd name="T74" fmla="*/ 1 w 4"/>
                  <a:gd name="T75" fmla="*/ 2 h 12"/>
                  <a:gd name="T76" fmla="*/ 1 w 4"/>
                  <a:gd name="T77" fmla="*/ 1 h 12"/>
                  <a:gd name="T78" fmla="*/ 1 w 4"/>
                  <a:gd name="T79" fmla="*/ 0 h 12"/>
                  <a:gd name="T80" fmla="*/ 1 w 4"/>
                  <a:gd name="T81" fmla="*/ 1 h 12"/>
                  <a:gd name="T82" fmla="*/ 0 w 4"/>
                  <a:gd name="T83" fmla="*/ 1 h 12"/>
                  <a:gd name="T84" fmla="*/ 0 w 4"/>
                  <a:gd name="T8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 h="12">
                    <a:moveTo>
                      <a:pt x="4" y="12"/>
                    </a:moveTo>
                    <a:cubicBezTo>
                      <a:pt x="4" y="12"/>
                      <a:pt x="4" y="12"/>
                      <a:pt x="4" y="12"/>
                    </a:cubicBezTo>
                    <a:cubicBezTo>
                      <a:pt x="4" y="12"/>
                      <a:pt x="4" y="12"/>
                      <a:pt x="4" y="12"/>
                    </a:cubicBezTo>
                    <a:cubicBezTo>
                      <a:pt x="4" y="12"/>
                      <a:pt x="4" y="12"/>
                      <a:pt x="4" y="12"/>
                    </a:cubicBezTo>
                    <a:cubicBezTo>
                      <a:pt x="4" y="12"/>
                      <a:pt x="4" y="12"/>
                      <a:pt x="4" y="12"/>
                    </a:cubicBezTo>
                    <a:close/>
                    <a:moveTo>
                      <a:pt x="4" y="10"/>
                    </a:moveTo>
                    <a:cubicBezTo>
                      <a:pt x="4" y="10"/>
                      <a:pt x="4" y="10"/>
                      <a:pt x="4" y="10"/>
                    </a:cubicBezTo>
                    <a:cubicBezTo>
                      <a:pt x="4" y="11"/>
                      <a:pt x="4" y="11"/>
                      <a:pt x="4" y="11"/>
                    </a:cubicBezTo>
                    <a:cubicBezTo>
                      <a:pt x="4" y="10"/>
                      <a:pt x="4" y="10"/>
                      <a:pt x="4" y="10"/>
                    </a:cubicBezTo>
                    <a:cubicBezTo>
                      <a:pt x="4" y="10"/>
                      <a:pt x="4" y="10"/>
                      <a:pt x="4" y="10"/>
                    </a:cubicBezTo>
                    <a:cubicBezTo>
                      <a:pt x="4" y="10"/>
                      <a:pt x="4" y="10"/>
                      <a:pt x="4" y="10"/>
                    </a:cubicBezTo>
                    <a:close/>
                    <a:moveTo>
                      <a:pt x="3" y="7"/>
                    </a:moveTo>
                    <a:cubicBezTo>
                      <a:pt x="3" y="7"/>
                      <a:pt x="3" y="7"/>
                      <a:pt x="3" y="7"/>
                    </a:cubicBezTo>
                    <a:cubicBezTo>
                      <a:pt x="3" y="7"/>
                      <a:pt x="3" y="7"/>
                      <a:pt x="3" y="7"/>
                    </a:cubicBezTo>
                    <a:cubicBezTo>
                      <a:pt x="3" y="8"/>
                      <a:pt x="3" y="8"/>
                      <a:pt x="3" y="8"/>
                    </a:cubicBezTo>
                    <a:cubicBezTo>
                      <a:pt x="3" y="8"/>
                      <a:pt x="3" y="8"/>
                      <a:pt x="3" y="8"/>
                    </a:cubicBezTo>
                    <a:cubicBezTo>
                      <a:pt x="3" y="7"/>
                      <a:pt x="3" y="7"/>
                      <a:pt x="3" y="7"/>
                    </a:cubicBezTo>
                    <a:cubicBezTo>
                      <a:pt x="3" y="7"/>
                      <a:pt x="3" y="7"/>
                      <a:pt x="3" y="7"/>
                    </a:cubicBezTo>
                    <a:close/>
                    <a:moveTo>
                      <a:pt x="3" y="0"/>
                    </a:moveTo>
                    <a:cubicBezTo>
                      <a:pt x="3" y="1"/>
                      <a:pt x="3" y="1"/>
                      <a:pt x="3" y="1"/>
                    </a:cubicBezTo>
                    <a:cubicBezTo>
                      <a:pt x="3" y="1"/>
                      <a:pt x="3" y="1"/>
                      <a:pt x="3" y="1"/>
                    </a:cubicBezTo>
                    <a:cubicBezTo>
                      <a:pt x="3" y="1"/>
                      <a:pt x="3" y="1"/>
                      <a:pt x="3" y="1"/>
                    </a:cubicBezTo>
                    <a:cubicBezTo>
                      <a:pt x="3" y="0"/>
                      <a:pt x="3" y="0"/>
                      <a:pt x="3" y="0"/>
                    </a:cubicBezTo>
                    <a:close/>
                    <a:moveTo>
                      <a:pt x="2" y="2"/>
                    </a:moveTo>
                    <a:cubicBezTo>
                      <a:pt x="2" y="2"/>
                      <a:pt x="2" y="2"/>
                      <a:pt x="2" y="2"/>
                    </a:cubicBezTo>
                    <a:cubicBezTo>
                      <a:pt x="3" y="1"/>
                      <a:pt x="3" y="1"/>
                      <a:pt x="3" y="1"/>
                    </a:cubicBezTo>
                    <a:cubicBezTo>
                      <a:pt x="3" y="1"/>
                      <a:pt x="3" y="1"/>
                      <a:pt x="3" y="1"/>
                    </a:cubicBezTo>
                    <a:cubicBezTo>
                      <a:pt x="2" y="1"/>
                      <a:pt x="2" y="1"/>
                      <a:pt x="2" y="1"/>
                    </a:cubicBezTo>
                    <a:cubicBezTo>
                      <a:pt x="2" y="1"/>
                      <a:pt x="2" y="2"/>
                      <a:pt x="2" y="2"/>
                    </a:cubicBezTo>
                    <a:close/>
                    <a:moveTo>
                      <a:pt x="3" y="2"/>
                    </a:moveTo>
                    <a:cubicBezTo>
                      <a:pt x="3" y="2"/>
                      <a:pt x="3" y="2"/>
                      <a:pt x="3" y="2"/>
                    </a:cubicBezTo>
                    <a:cubicBezTo>
                      <a:pt x="3" y="3"/>
                      <a:pt x="3" y="3"/>
                      <a:pt x="3" y="3"/>
                    </a:cubicBezTo>
                    <a:cubicBezTo>
                      <a:pt x="3" y="3"/>
                      <a:pt x="3" y="3"/>
                      <a:pt x="3" y="3"/>
                    </a:cubicBezTo>
                    <a:cubicBezTo>
                      <a:pt x="3" y="3"/>
                      <a:pt x="3" y="3"/>
                      <a:pt x="3" y="3"/>
                    </a:cubicBezTo>
                    <a:cubicBezTo>
                      <a:pt x="3" y="3"/>
                      <a:pt x="3" y="3"/>
                      <a:pt x="3" y="3"/>
                    </a:cubicBezTo>
                    <a:cubicBezTo>
                      <a:pt x="3" y="3"/>
                      <a:pt x="3" y="2"/>
                      <a:pt x="3" y="2"/>
                    </a:cubicBezTo>
                    <a:close/>
                    <a:moveTo>
                      <a:pt x="3" y="5"/>
                    </a:moveTo>
                    <a:cubicBezTo>
                      <a:pt x="3" y="5"/>
                      <a:pt x="3" y="5"/>
                      <a:pt x="3" y="5"/>
                    </a:cubicBezTo>
                    <a:cubicBezTo>
                      <a:pt x="3" y="5"/>
                      <a:pt x="3" y="5"/>
                      <a:pt x="3" y="5"/>
                    </a:cubicBezTo>
                    <a:cubicBezTo>
                      <a:pt x="3" y="5"/>
                      <a:pt x="3" y="5"/>
                      <a:pt x="3" y="5"/>
                    </a:cubicBezTo>
                    <a:cubicBezTo>
                      <a:pt x="3" y="5"/>
                      <a:pt x="3" y="5"/>
                      <a:pt x="3" y="5"/>
                    </a:cubicBezTo>
                    <a:cubicBezTo>
                      <a:pt x="3" y="5"/>
                      <a:pt x="3" y="5"/>
                      <a:pt x="3" y="5"/>
                    </a:cubicBezTo>
                    <a:close/>
                    <a:moveTo>
                      <a:pt x="2" y="4"/>
                    </a:move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2" y="4"/>
                      <a:pt x="2" y="4"/>
                      <a:pt x="2" y="4"/>
                    </a:cubicBezTo>
                    <a:cubicBezTo>
                      <a:pt x="2" y="4"/>
                      <a:pt x="2" y="4"/>
                      <a:pt x="2" y="4"/>
                    </a:cubicBezTo>
                    <a:close/>
                    <a:moveTo>
                      <a:pt x="1" y="3"/>
                    </a:moveTo>
                    <a:cubicBezTo>
                      <a:pt x="1" y="3"/>
                      <a:pt x="1" y="3"/>
                      <a:pt x="1" y="3"/>
                    </a:cubicBezTo>
                    <a:cubicBezTo>
                      <a:pt x="2" y="3"/>
                      <a:pt x="2" y="3"/>
                      <a:pt x="2" y="3"/>
                    </a:cubicBezTo>
                    <a:cubicBezTo>
                      <a:pt x="2" y="4"/>
                      <a:pt x="2" y="4"/>
                      <a:pt x="2" y="4"/>
                    </a:cubicBezTo>
                    <a:cubicBezTo>
                      <a:pt x="2" y="4"/>
                      <a:pt x="2" y="4"/>
                      <a:pt x="2" y="4"/>
                    </a:cubicBezTo>
                    <a:cubicBezTo>
                      <a:pt x="2" y="4"/>
                      <a:pt x="2" y="4"/>
                      <a:pt x="2" y="4"/>
                    </a:cubicBezTo>
                    <a:cubicBezTo>
                      <a:pt x="2" y="5"/>
                      <a:pt x="2" y="5"/>
                      <a:pt x="2" y="5"/>
                    </a:cubicBezTo>
                    <a:cubicBezTo>
                      <a:pt x="1" y="5"/>
                      <a:pt x="1" y="5"/>
                      <a:pt x="1" y="5"/>
                    </a:cubicBezTo>
                    <a:cubicBezTo>
                      <a:pt x="1" y="4"/>
                      <a:pt x="1" y="4"/>
                      <a:pt x="1" y="4"/>
                    </a:cubicBezTo>
                    <a:cubicBezTo>
                      <a:pt x="1" y="4"/>
                      <a:pt x="1" y="4"/>
                      <a:pt x="1" y="4"/>
                    </a:cubicBezTo>
                    <a:cubicBezTo>
                      <a:pt x="1" y="4"/>
                      <a:pt x="1" y="4"/>
                      <a:pt x="1" y="4"/>
                    </a:cubicBezTo>
                    <a:cubicBezTo>
                      <a:pt x="1" y="3"/>
                      <a:pt x="1" y="3"/>
                      <a:pt x="1" y="3"/>
                    </a:cubicBezTo>
                    <a:cubicBezTo>
                      <a:pt x="1" y="3"/>
                      <a:pt x="1" y="3"/>
                      <a:pt x="1" y="3"/>
                    </a:cubicBezTo>
                    <a:cubicBezTo>
                      <a:pt x="1" y="3"/>
                      <a:pt x="1" y="3"/>
                      <a:pt x="1" y="3"/>
                    </a:cubicBezTo>
                    <a:cubicBezTo>
                      <a:pt x="1" y="3"/>
                      <a:pt x="1" y="3"/>
                      <a:pt x="1" y="3"/>
                    </a:cubicBezTo>
                    <a:close/>
                    <a:moveTo>
                      <a:pt x="0" y="0"/>
                    </a:moveTo>
                    <a:cubicBezTo>
                      <a:pt x="0" y="1"/>
                      <a:pt x="0" y="1"/>
                      <a:pt x="0" y="1"/>
                    </a:cubicBezTo>
                    <a:cubicBezTo>
                      <a:pt x="0" y="1"/>
                      <a:pt x="0" y="1"/>
                      <a:pt x="0" y="1"/>
                    </a:cubicBezTo>
                    <a:cubicBezTo>
                      <a:pt x="0" y="2"/>
                      <a:pt x="0" y="2"/>
                      <a:pt x="0" y="2"/>
                    </a:cubicBezTo>
                    <a:cubicBezTo>
                      <a:pt x="0" y="2"/>
                      <a:pt x="0" y="2"/>
                      <a:pt x="0" y="2"/>
                    </a:cubicBezTo>
                    <a:cubicBezTo>
                      <a:pt x="0" y="2"/>
                      <a:pt x="0" y="2"/>
                      <a:pt x="0" y="2"/>
                    </a:cubicBezTo>
                    <a:cubicBezTo>
                      <a:pt x="1" y="2"/>
                      <a:pt x="1" y="2"/>
                      <a:pt x="1" y="2"/>
                    </a:cubicBezTo>
                    <a:cubicBezTo>
                      <a:pt x="1" y="2"/>
                      <a:pt x="1" y="2"/>
                      <a:pt x="1" y="2"/>
                    </a:cubicBezTo>
                    <a:cubicBezTo>
                      <a:pt x="1" y="2"/>
                      <a:pt x="1" y="2"/>
                      <a:pt x="1" y="2"/>
                    </a:cubicBezTo>
                    <a:cubicBezTo>
                      <a:pt x="1" y="1"/>
                      <a:pt x="1" y="1"/>
                      <a:pt x="1" y="1"/>
                    </a:cubicBezTo>
                    <a:cubicBezTo>
                      <a:pt x="1" y="1"/>
                      <a:pt x="1" y="1"/>
                      <a:pt x="1" y="1"/>
                    </a:cubicBezTo>
                    <a:cubicBezTo>
                      <a:pt x="1" y="1"/>
                      <a:pt x="1" y="1"/>
                      <a:pt x="1" y="1"/>
                    </a:cubicBezTo>
                    <a:cubicBezTo>
                      <a:pt x="1" y="0"/>
                      <a:pt x="1" y="0"/>
                      <a:pt x="1" y="0"/>
                    </a:cubicBezTo>
                    <a:cubicBezTo>
                      <a:pt x="1" y="1"/>
                      <a:pt x="1" y="1"/>
                      <a:pt x="1" y="1"/>
                    </a:cubicBezTo>
                    <a:cubicBezTo>
                      <a:pt x="1" y="1"/>
                      <a:pt x="1" y="1"/>
                      <a:pt x="1" y="1"/>
                    </a:cubicBezTo>
                    <a:cubicBezTo>
                      <a:pt x="0" y="1"/>
                      <a:pt x="0" y="1"/>
                      <a:pt x="0" y="1"/>
                    </a:cubicBezTo>
                    <a:cubicBezTo>
                      <a:pt x="0" y="1"/>
                      <a:pt x="0" y="1"/>
                      <a:pt x="0" y="1"/>
                    </a:cubicBezTo>
                    <a:cubicBezTo>
                      <a:pt x="0" y="0"/>
                      <a:pt x="0" y="0"/>
                      <a:pt x="0" y="0"/>
                    </a:cubicBezTo>
                    <a:cubicBezTo>
                      <a:pt x="0" y="0"/>
                      <a:pt x="0" y="0"/>
                      <a:pt x="0" y="0"/>
                    </a:cubicBez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22">
                <a:extLst>
                  <a:ext uri="{FF2B5EF4-FFF2-40B4-BE49-F238E27FC236}">
                    <a16:creationId xmlns:a16="http://schemas.microsoft.com/office/drawing/2014/main" id="{15B3421E-5BF6-4A62-9E23-46E62C5451F4}"/>
                  </a:ext>
                </a:extLst>
              </p:cNvPr>
              <p:cNvSpPr>
                <a:spLocks noEditPoints="1"/>
              </p:cNvSpPr>
              <p:nvPr/>
            </p:nvSpPr>
            <p:spPr bwMode="auto">
              <a:xfrm>
                <a:off x="5989" y="3027"/>
                <a:ext cx="177" cy="109"/>
              </a:xfrm>
              <a:custGeom>
                <a:avLst/>
                <a:gdLst>
                  <a:gd name="T0" fmla="*/ 20 w 21"/>
                  <a:gd name="T1" fmla="*/ 10 h 13"/>
                  <a:gd name="T2" fmla="*/ 20 w 21"/>
                  <a:gd name="T3" fmla="*/ 11 h 13"/>
                  <a:gd name="T4" fmla="*/ 8 w 21"/>
                  <a:gd name="T5" fmla="*/ 12 h 13"/>
                  <a:gd name="T6" fmla="*/ 9 w 21"/>
                  <a:gd name="T7" fmla="*/ 13 h 13"/>
                  <a:gd name="T8" fmla="*/ 8 w 21"/>
                  <a:gd name="T9" fmla="*/ 12 h 13"/>
                  <a:gd name="T10" fmla="*/ 11 w 21"/>
                  <a:gd name="T11" fmla="*/ 9 h 13"/>
                  <a:gd name="T12" fmla="*/ 13 w 21"/>
                  <a:gd name="T13" fmla="*/ 10 h 13"/>
                  <a:gd name="T14" fmla="*/ 12 w 21"/>
                  <a:gd name="T15" fmla="*/ 11 h 13"/>
                  <a:gd name="T16" fmla="*/ 11 w 21"/>
                  <a:gd name="T17" fmla="*/ 10 h 13"/>
                  <a:gd name="T18" fmla="*/ 8 w 21"/>
                  <a:gd name="T19" fmla="*/ 7 h 13"/>
                  <a:gd name="T20" fmla="*/ 10 w 21"/>
                  <a:gd name="T21" fmla="*/ 8 h 13"/>
                  <a:gd name="T22" fmla="*/ 10 w 21"/>
                  <a:gd name="T23" fmla="*/ 9 h 13"/>
                  <a:gd name="T24" fmla="*/ 8 w 21"/>
                  <a:gd name="T25" fmla="*/ 8 h 13"/>
                  <a:gd name="T26" fmla="*/ 8 w 21"/>
                  <a:gd name="T27" fmla="*/ 7 h 13"/>
                  <a:gd name="T28" fmla="*/ 9 w 21"/>
                  <a:gd name="T29" fmla="*/ 6 h 13"/>
                  <a:gd name="T30" fmla="*/ 9 w 21"/>
                  <a:gd name="T31" fmla="*/ 7 h 13"/>
                  <a:gd name="T32" fmla="*/ 10 w 21"/>
                  <a:gd name="T33" fmla="*/ 5 h 13"/>
                  <a:gd name="T34" fmla="*/ 10 w 21"/>
                  <a:gd name="T35" fmla="*/ 7 h 13"/>
                  <a:gd name="T36" fmla="*/ 11 w 21"/>
                  <a:gd name="T37" fmla="*/ 8 h 13"/>
                  <a:gd name="T38" fmla="*/ 11 w 21"/>
                  <a:gd name="T39" fmla="*/ 7 h 13"/>
                  <a:gd name="T40" fmla="*/ 10 w 21"/>
                  <a:gd name="T41" fmla="*/ 6 h 13"/>
                  <a:gd name="T42" fmla="*/ 9 w 21"/>
                  <a:gd name="T43" fmla="*/ 5 h 13"/>
                  <a:gd name="T44" fmla="*/ 6 w 21"/>
                  <a:gd name="T45" fmla="*/ 4 h 13"/>
                  <a:gd name="T46" fmla="*/ 8 w 21"/>
                  <a:gd name="T47" fmla="*/ 5 h 13"/>
                  <a:gd name="T48" fmla="*/ 7 w 21"/>
                  <a:gd name="T49" fmla="*/ 5 h 13"/>
                  <a:gd name="T50" fmla="*/ 7 w 21"/>
                  <a:gd name="T51" fmla="*/ 5 h 13"/>
                  <a:gd name="T52" fmla="*/ 4 w 21"/>
                  <a:gd name="T53" fmla="*/ 6 h 13"/>
                  <a:gd name="T54" fmla="*/ 4 w 21"/>
                  <a:gd name="T55" fmla="*/ 6 h 13"/>
                  <a:gd name="T56" fmla="*/ 3 w 21"/>
                  <a:gd name="T57" fmla="*/ 5 h 13"/>
                  <a:gd name="T58" fmla="*/ 3 w 21"/>
                  <a:gd name="T59" fmla="*/ 6 h 13"/>
                  <a:gd name="T60" fmla="*/ 3 w 21"/>
                  <a:gd name="T61" fmla="*/ 5 h 13"/>
                  <a:gd name="T62" fmla="*/ 4 w 21"/>
                  <a:gd name="T63" fmla="*/ 5 h 13"/>
                  <a:gd name="T64" fmla="*/ 4 w 21"/>
                  <a:gd name="T65" fmla="*/ 5 h 13"/>
                  <a:gd name="T66" fmla="*/ 3 w 21"/>
                  <a:gd name="T67" fmla="*/ 4 h 13"/>
                  <a:gd name="T68" fmla="*/ 2 w 21"/>
                  <a:gd name="T69" fmla="*/ 4 h 13"/>
                  <a:gd name="T70" fmla="*/ 3 w 21"/>
                  <a:gd name="T71" fmla="*/ 4 h 13"/>
                  <a:gd name="T72" fmla="*/ 2 w 21"/>
                  <a:gd name="T73" fmla="*/ 4 h 13"/>
                  <a:gd name="T74" fmla="*/ 2 w 21"/>
                  <a:gd name="T75" fmla="*/ 4 h 13"/>
                  <a:gd name="T76" fmla="*/ 1 w 21"/>
                  <a:gd name="T77" fmla="*/ 4 h 13"/>
                  <a:gd name="T78" fmla="*/ 1 w 21"/>
                  <a:gd name="T79" fmla="*/ 1 h 13"/>
                  <a:gd name="T80" fmla="*/ 1 w 21"/>
                  <a:gd name="T81" fmla="*/ 1 h 13"/>
                  <a:gd name="T82" fmla="*/ 2 w 21"/>
                  <a:gd name="T83" fmla="*/ 2 h 13"/>
                  <a:gd name="T84" fmla="*/ 3 w 21"/>
                  <a:gd name="T85" fmla="*/ 3 h 13"/>
                  <a:gd name="T86" fmla="*/ 3 w 21"/>
                  <a:gd name="T87" fmla="*/ 2 h 13"/>
                  <a:gd name="T88" fmla="*/ 2 w 21"/>
                  <a:gd name="T89" fmla="*/ 2 h 13"/>
                  <a:gd name="T90" fmla="*/ 0 w 21"/>
                  <a:gd name="T91"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 h="13">
                    <a:moveTo>
                      <a:pt x="20" y="11"/>
                    </a:moveTo>
                    <a:cubicBezTo>
                      <a:pt x="20" y="10"/>
                      <a:pt x="20" y="10"/>
                      <a:pt x="20" y="10"/>
                    </a:cubicBezTo>
                    <a:cubicBezTo>
                      <a:pt x="20" y="10"/>
                      <a:pt x="20" y="10"/>
                      <a:pt x="20" y="10"/>
                    </a:cubicBezTo>
                    <a:cubicBezTo>
                      <a:pt x="21" y="11"/>
                      <a:pt x="21" y="11"/>
                      <a:pt x="21" y="11"/>
                    </a:cubicBezTo>
                    <a:cubicBezTo>
                      <a:pt x="20" y="11"/>
                      <a:pt x="20" y="11"/>
                      <a:pt x="20" y="11"/>
                    </a:cubicBezTo>
                    <a:cubicBezTo>
                      <a:pt x="20" y="11"/>
                      <a:pt x="20" y="11"/>
                      <a:pt x="20" y="11"/>
                    </a:cubicBezTo>
                    <a:cubicBezTo>
                      <a:pt x="20" y="11"/>
                      <a:pt x="20" y="11"/>
                      <a:pt x="20" y="11"/>
                    </a:cubicBezTo>
                    <a:close/>
                    <a:moveTo>
                      <a:pt x="8" y="12"/>
                    </a:moveTo>
                    <a:cubicBezTo>
                      <a:pt x="8" y="12"/>
                      <a:pt x="8" y="12"/>
                      <a:pt x="8" y="12"/>
                    </a:cubicBezTo>
                    <a:cubicBezTo>
                      <a:pt x="9" y="12"/>
                      <a:pt x="9" y="12"/>
                      <a:pt x="9" y="12"/>
                    </a:cubicBezTo>
                    <a:cubicBezTo>
                      <a:pt x="9" y="13"/>
                      <a:pt x="9" y="13"/>
                      <a:pt x="9" y="13"/>
                    </a:cubicBezTo>
                    <a:cubicBezTo>
                      <a:pt x="9" y="13"/>
                      <a:pt x="9" y="13"/>
                      <a:pt x="9" y="13"/>
                    </a:cubicBezTo>
                    <a:cubicBezTo>
                      <a:pt x="8" y="13"/>
                      <a:pt x="8" y="13"/>
                      <a:pt x="8" y="13"/>
                    </a:cubicBezTo>
                    <a:cubicBezTo>
                      <a:pt x="8" y="13"/>
                      <a:pt x="8" y="13"/>
                      <a:pt x="8" y="13"/>
                    </a:cubicBezTo>
                    <a:cubicBezTo>
                      <a:pt x="8" y="12"/>
                      <a:pt x="8" y="12"/>
                      <a:pt x="8" y="12"/>
                    </a:cubicBezTo>
                    <a:cubicBezTo>
                      <a:pt x="8" y="12"/>
                      <a:pt x="8" y="12"/>
                      <a:pt x="8" y="12"/>
                    </a:cubicBezTo>
                    <a:close/>
                    <a:moveTo>
                      <a:pt x="11" y="9"/>
                    </a:moveTo>
                    <a:cubicBezTo>
                      <a:pt x="11" y="9"/>
                      <a:pt x="11" y="9"/>
                      <a:pt x="11" y="9"/>
                    </a:cubicBezTo>
                    <a:cubicBezTo>
                      <a:pt x="12" y="10"/>
                      <a:pt x="12" y="10"/>
                      <a:pt x="12" y="10"/>
                    </a:cubicBezTo>
                    <a:cubicBezTo>
                      <a:pt x="12" y="10"/>
                      <a:pt x="12" y="10"/>
                      <a:pt x="12" y="10"/>
                    </a:cubicBezTo>
                    <a:cubicBezTo>
                      <a:pt x="13" y="10"/>
                      <a:pt x="13" y="10"/>
                      <a:pt x="13" y="10"/>
                    </a:cubicBezTo>
                    <a:cubicBezTo>
                      <a:pt x="13" y="11"/>
                      <a:pt x="13" y="11"/>
                      <a:pt x="13" y="11"/>
                    </a:cubicBezTo>
                    <a:cubicBezTo>
                      <a:pt x="13" y="11"/>
                      <a:pt x="13" y="11"/>
                      <a:pt x="13" y="11"/>
                    </a:cubicBezTo>
                    <a:cubicBezTo>
                      <a:pt x="12" y="11"/>
                      <a:pt x="12" y="11"/>
                      <a:pt x="12" y="11"/>
                    </a:cubicBezTo>
                    <a:cubicBezTo>
                      <a:pt x="12" y="11"/>
                      <a:pt x="12" y="11"/>
                      <a:pt x="12" y="11"/>
                    </a:cubicBezTo>
                    <a:cubicBezTo>
                      <a:pt x="11" y="10"/>
                      <a:pt x="11" y="10"/>
                      <a:pt x="11" y="10"/>
                    </a:cubicBezTo>
                    <a:cubicBezTo>
                      <a:pt x="11" y="10"/>
                      <a:pt x="11" y="10"/>
                      <a:pt x="11" y="10"/>
                    </a:cubicBezTo>
                    <a:cubicBezTo>
                      <a:pt x="11" y="9"/>
                      <a:pt x="11" y="9"/>
                      <a:pt x="11" y="9"/>
                    </a:cubicBezTo>
                    <a:close/>
                    <a:moveTo>
                      <a:pt x="8" y="7"/>
                    </a:moveTo>
                    <a:cubicBezTo>
                      <a:pt x="8" y="7"/>
                      <a:pt x="8" y="7"/>
                      <a:pt x="8" y="7"/>
                    </a:cubicBezTo>
                    <a:cubicBezTo>
                      <a:pt x="9" y="7"/>
                      <a:pt x="9" y="7"/>
                      <a:pt x="9" y="7"/>
                    </a:cubicBezTo>
                    <a:cubicBezTo>
                      <a:pt x="9" y="8"/>
                      <a:pt x="9" y="8"/>
                      <a:pt x="9" y="8"/>
                    </a:cubicBezTo>
                    <a:cubicBezTo>
                      <a:pt x="10" y="8"/>
                      <a:pt x="10" y="8"/>
                      <a:pt x="10" y="8"/>
                    </a:cubicBezTo>
                    <a:cubicBezTo>
                      <a:pt x="10" y="8"/>
                      <a:pt x="10" y="8"/>
                      <a:pt x="10" y="8"/>
                    </a:cubicBezTo>
                    <a:cubicBezTo>
                      <a:pt x="10" y="8"/>
                      <a:pt x="10" y="8"/>
                      <a:pt x="10" y="8"/>
                    </a:cubicBezTo>
                    <a:cubicBezTo>
                      <a:pt x="10" y="9"/>
                      <a:pt x="10" y="9"/>
                      <a:pt x="10" y="9"/>
                    </a:cubicBezTo>
                    <a:cubicBezTo>
                      <a:pt x="9" y="9"/>
                      <a:pt x="9" y="9"/>
                      <a:pt x="9" y="9"/>
                    </a:cubicBezTo>
                    <a:cubicBezTo>
                      <a:pt x="9" y="8"/>
                      <a:pt x="9" y="8"/>
                      <a:pt x="9" y="8"/>
                    </a:cubicBezTo>
                    <a:cubicBezTo>
                      <a:pt x="8" y="8"/>
                      <a:pt x="8" y="8"/>
                      <a:pt x="8" y="8"/>
                    </a:cubicBezTo>
                    <a:cubicBezTo>
                      <a:pt x="8" y="8"/>
                      <a:pt x="8" y="8"/>
                      <a:pt x="8" y="8"/>
                    </a:cubicBezTo>
                    <a:cubicBezTo>
                      <a:pt x="7" y="8"/>
                      <a:pt x="7" y="8"/>
                      <a:pt x="7" y="8"/>
                    </a:cubicBezTo>
                    <a:cubicBezTo>
                      <a:pt x="8" y="7"/>
                      <a:pt x="8" y="7"/>
                      <a:pt x="8" y="7"/>
                    </a:cubicBezTo>
                    <a:cubicBezTo>
                      <a:pt x="8" y="7"/>
                      <a:pt x="8" y="7"/>
                      <a:pt x="8" y="7"/>
                    </a:cubicBezTo>
                    <a:close/>
                    <a:moveTo>
                      <a:pt x="9" y="7"/>
                    </a:moveTo>
                    <a:cubicBezTo>
                      <a:pt x="9" y="6"/>
                      <a:pt x="9" y="6"/>
                      <a:pt x="9" y="6"/>
                    </a:cubicBezTo>
                    <a:cubicBezTo>
                      <a:pt x="9" y="7"/>
                      <a:pt x="9" y="7"/>
                      <a:pt x="9" y="7"/>
                    </a:cubicBezTo>
                    <a:cubicBezTo>
                      <a:pt x="9" y="7"/>
                      <a:pt x="9" y="7"/>
                      <a:pt x="9" y="7"/>
                    </a:cubicBezTo>
                    <a:cubicBezTo>
                      <a:pt x="9" y="7"/>
                      <a:pt x="9" y="7"/>
                      <a:pt x="9" y="7"/>
                    </a:cubicBezTo>
                    <a:close/>
                    <a:moveTo>
                      <a:pt x="9" y="5"/>
                    </a:moveTo>
                    <a:cubicBezTo>
                      <a:pt x="9" y="5"/>
                      <a:pt x="9" y="5"/>
                      <a:pt x="9" y="5"/>
                    </a:cubicBezTo>
                    <a:cubicBezTo>
                      <a:pt x="10" y="5"/>
                      <a:pt x="10" y="5"/>
                      <a:pt x="10" y="5"/>
                    </a:cubicBezTo>
                    <a:cubicBezTo>
                      <a:pt x="10" y="6"/>
                      <a:pt x="10" y="6"/>
                      <a:pt x="10" y="6"/>
                    </a:cubicBezTo>
                    <a:cubicBezTo>
                      <a:pt x="10" y="6"/>
                      <a:pt x="10" y="6"/>
                      <a:pt x="10" y="6"/>
                    </a:cubicBezTo>
                    <a:cubicBezTo>
                      <a:pt x="10" y="7"/>
                      <a:pt x="10" y="7"/>
                      <a:pt x="10" y="7"/>
                    </a:cubicBezTo>
                    <a:cubicBezTo>
                      <a:pt x="11" y="7"/>
                      <a:pt x="11" y="7"/>
                      <a:pt x="11" y="7"/>
                    </a:cubicBezTo>
                    <a:cubicBezTo>
                      <a:pt x="11" y="8"/>
                      <a:pt x="11" y="8"/>
                      <a:pt x="11" y="8"/>
                    </a:cubicBezTo>
                    <a:cubicBezTo>
                      <a:pt x="11" y="8"/>
                      <a:pt x="11" y="8"/>
                      <a:pt x="11" y="8"/>
                    </a:cubicBezTo>
                    <a:cubicBezTo>
                      <a:pt x="12" y="8"/>
                      <a:pt x="12" y="8"/>
                      <a:pt x="12" y="8"/>
                    </a:cubicBezTo>
                    <a:cubicBezTo>
                      <a:pt x="12" y="8"/>
                      <a:pt x="12" y="8"/>
                      <a:pt x="12" y="8"/>
                    </a:cubicBezTo>
                    <a:cubicBezTo>
                      <a:pt x="11" y="7"/>
                      <a:pt x="11" y="7"/>
                      <a:pt x="11" y="7"/>
                    </a:cubicBezTo>
                    <a:cubicBezTo>
                      <a:pt x="11" y="7"/>
                      <a:pt x="11" y="7"/>
                      <a:pt x="11" y="7"/>
                    </a:cubicBezTo>
                    <a:cubicBezTo>
                      <a:pt x="11" y="7"/>
                      <a:pt x="11" y="7"/>
                      <a:pt x="11" y="7"/>
                    </a:cubicBezTo>
                    <a:cubicBezTo>
                      <a:pt x="10" y="6"/>
                      <a:pt x="10" y="6"/>
                      <a:pt x="10" y="6"/>
                    </a:cubicBezTo>
                    <a:cubicBezTo>
                      <a:pt x="10" y="6"/>
                      <a:pt x="10" y="6"/>
                      <a:pt x="10" y="6"/>
                    </a:cubicBezTo>
                    <a:cubicBezTo>
                      <a:pt x="10" y="5"/>
                      <a:pt x="10" y="5"/>
                      <a:pt x="10" y="5"/>
                    </a:cubicBezTo>
                    <a:cubicBezTo>
                      <a:pt x="9" y="5"/>
                      <a:pt x="9" y="5"/>
                      <a:pt x="9" y="5"/>
                    </a:cubicBezTo>
                    <a:close/>
                    <a:moveTo>
                      <a:pt x="5" y="3"/>
                    </a:moveTo>
                    <a:cubicBezTo>
                      <a:pt x="6" y="3"/>
                      <a:pt x="6" y="3"/>
                      <a:pt x="6" y="3"/>
                    </a:cubicBezTo>
                    <a:cubicBezTo>
                      <a:pt x="6" y="4"/>
                      <a:pt x="6" y="4"/>
                      <a:pt x="6" y="4"/>
                    </a:cubicBezTo>
                    <a:cubicBezTo>
                      <a:pt x="7" y="4"/>
                      <a:pt x="7" y="4"/>
                      <a:pt x="7" y="4"/>
                    </a:cubicBezTo>
                    <a:cubicBezTo>
                      <a:pt x="8" y="5"/>
                      <a:pt x="8" y="5"/>
                      <a:pt x="8" y="5"/>
                    </a:cubicBezTo>
                    <a:cubicBezTo>
                      <a:pt x="8" y="5"/>
                      <a:pt x="8" y="5"/>
                      <a:pt x="8" y="5"/>
                    </a:cubicBezTo>
                    <a:cubicBezTo>
                      <a:pt x="8" y="5"/>
                      <a:pt x="8" y="5"/>
                      <a:pt x="8" y="5"/>
                    </a:cubicBezTo>
                    <a:cubicBezTo>
                      <a:pt x="8" y="5"/>
                      <a:pt x="8" y="5"/>
                      <a:pt x="8" y="5"/>
                    </a:cubicBezTo>
                    <a:cubicBezTo>
                      <a:pt x="7" y="5"/>
                      <a:pt x="7" y="5"/>
                      <a:pt x="7" y="5"/>
                    </a:cubicBezTo>
                    <a:cubicBezTo>
                      <a:pt x="7" y="5"/>
                      <a:pt x="7" y="5"/>
                      <a:pt x="7" y="5"/>
                    </a:cubicBezTo>
                    <a:cubicBezTo>
                      <a:pt x="7" y="5"/>
                      <a:pt x="7" y="5"/>
                      <a:pt x="7" y="5"/>
                    </a:cubicBezTo>
                    <a:cubicBezTo>
                      <a:pt x="7" y="5"/>
                      <a:pt x="7" y="5"/>
                      <a:pt x="7" y="5"/>
                    </a:cubicBezTo>
                    <a:cubicBezTo>
                      <a:pt x="6" y="4"/>
                      <a:pt x="6" y="4"/>
                      <a:pt x="6" y="4"/>
                    </a:cubicBezTo>
                    <a:cubicBezTo>
                      <a:pt x="6" y="4"/>
                      <a:pt x="5" y="3"/>
                      <a:pt x="5" y="3"/>
                    </a:cubicBezTo>
                    <a:close/>
                    <a:moveTo>
                      <a:pt x="4" y="6"/>
                    </a:moveTo>
                    <a:cubicBezTo>
                      <a:pt x="4" y="6"/>
                      <a:pt x="4" y="6"/>
                      <a:pt x="4" y="6"/>
                    </a:cubicBezTo>
                    <a:cubicBezTo>
                      <a:pt x="4" y="6"/>
                      <a:pt x="4" y="6"/>
                      <a:pt x="4" y="6"/>
                    </a:cubicBezTo>
                    <a:cubicBezTo>
                      <a:pt x="4" y="6"/>
                      <a:pt x="4" y="6"/>
                      <a:pt x="4" y="6"/>
                    </a:cubicBezTo>
                    <a:cubicBezTo>
                      <a:pt x="4" y="6"/>
                      <a:pt x="4" y="6"/>
                      <a:pt x="4" y="6"/>
                    </a:cubicBezTo>
                    <a:cubicBezTo>
                      <a:pt x="4" y="6"/>
                      <a:pt x="4" y="6"/>
                      <a:pt x="4" y="6"/>
                    </a:cubicBezTo>
                    <a:close/>
                    <a:moveTo>
                      <a:pt x="3" y="5"/>
                    </a:moveTo>
                    <a:cubicBezTo>
                      <a:pt x="3" y="5"/>
                      <a:pt x="3" y="5"/>
                      <a:pt x="3" y="5"/>
                    </a:cubicBezTo>
                    <a:cubicBezTo>
                      <a:pt x="3" y="5"/>
                      <a:pt x="3" y="5"/>
                      <a:pt x="3" y="5"/>
                    </a:cubicBezTo>
                    <a:cubicBezTo>
                      <a:pt x="3" y="6"/>
                      <a:pt x="3" y="6"/>
                      <a:pt x="3" y="6"/>
                    </a:cubicBezTo>
                    <a:cubicBezTo>
                      <a:pt x="3" y="5"/>
                      <a:pt x="3" y="5"/>
                      <a:pt x="3" y="5"/>
                    </a:cubicBezTo>
                    <a:close/>
                    <a:moveTo>
                      <a:pt x="3" y="5"/>
                    </a:moveTo>
                    <a:cubicBezTo>
                      <a:pt x="3" y="5"/>
                      <a:pt x="3" y="5"/>
                      <a:pt x="3" y="5"/>
                    </a:cubicBezTo>
                    <a:cubicBezTo>
                      <a:pt x="3" y="5"/>
                      <a:pt x="3" y="5"/>
                      <a:pt x="3" y="5"/>
                    </a:cubicBezTo>
                    <a:cubicBezTo>
                      <a:pt x="3" y="5"/>
                      <a:pt x="3" y="5"/>
                      <a:pt x="3" y="5"/>
                    </a:cubicBezTo>
                    <a:cubicBezTo>
                      <a:pt x="4" y="5"/>
                      <a:pt x="4" y="5"/>
                      <a:pt x="4" y="5"/>
                    </a:cubicBezTo>
                    <a:cubicBezTo>
                      <a:pt x="4" y="5"/>
                      <a:pt x="4" y="5"/>
                      <a:pt x="4" y="5"/>
                    </a:cubicBezTo>
                    <a:cubicBezTo>
                      <a:pt x="4" y="5"/>
                      <a:pt x="4" y="5"/>
                      <a:pt x="4" y="5"/>
                    </a:cubicBezTo>
                    <a:cubicBezTo>
                      <a:pt x="4" y="5"/>
                      <a:pt x="4" y="5"/>
                      <a:pt x="4" y="5"/>
                    </a:cubicBezTo>
                    <a:cubicBezTo>
                      <a:pt x="3" y="5"/>
                      <a:pt x="3" y="5"/>
                      <a:pt x="3" y="5"/>
                    </a:cubicBezTo>
                    <a:cubicBezTo>
                      <a:pt x="3" y="4"/>
                      <a:pt x="3" y="4"/>
                      <a:pt x="3" y="4"/>
                    </a:cubicBezTo>
                    <a:cubicBezTo>
                      <a:pt x="3" y="4"/>
                      <a:pt x="3" y="4"/>
                      <a:pt x="3" y="4"/>
                    </a:cubicBezTo>
                    <a:cubicBezTo>
                      <a:pt x="3" y="4"/>
                      <a:pt x="3" y="4"/>
                      <a:pt x="3" y="4"/>
                    </a:cubicBezTo>
                    <a:cubicBezTo>
                      <a:pt x="3" y="5"/>
                      <a:pt x="3" y="5"/>
                      <a:pt x="3" y="5"/>
                    </a:cubicBezTo>
                    <a:close/>
                    <a:moveTo>
                      <a:pt x="2" y="4"/>
                    </a:moveTo>
                    <a:cubicBezTo>
                      <a:pt x="2" y="4"/>
                      <a:pt x="2" y="4"/>
                      <a:pt x="2" y="4"/>
                    </a:cubicBezTo>
                    <a:cubicBezTo>
                      <a:pt x="3" y="4"/>
                      <a:pt x="3" y="4"/>
                      <a:pt x="3" y="4"/>
                    </a:cubicBezTo>
                    <a:cubicBezTo>
                      <a:pt x="3" y="4"/>
                      <a:pt x="3" y="4"/>
                      <a:pt x="3" y="4"/>
                    </a:cubicBezTo>
                    <a:cubicBezTo>
                      <a:pt x="2" y="4"/>
                      <a:pt x="2" y="4"/>
                      <a:pt x="2" y="4"/>
                    </a:cubicBezTo>
                    <a:cubicBezTo>
                      <a:pt x="2" y="4"/>
                      <a:pt x="2" y="4"/>
                      <a:pt x="2" y="4"/>
                    </a:cubicBezTo>
                    <a:cubicBezTo>
                      <a:pt x="2" y="4"/>
                      <a:pt x="2" y="4"/>
                      <a:pt x="2" y="4"/>
                    </a:cubicBezTo>
                    <a:close/>
                    <a:moveTo>
                      <a:pt x="1" y="3"/>
                    </a:moveTo>
                    <a:cubicBezTo>
                      <a:pt x="2" y="4"/>
                      <a:pt x="2" y="4"/>
                      <a:pt x="2" y="4"/>
                    </a:cubicBezTo>
                    <a:cubicBezTo>
                      <a:pt x="2" y="4"/>
                      <a:pt x="2" y="4"/>
                      <a:pt x="2" y="4"/>
                    </a:cubicBezTo>
                    <a:cubicBezTo>
                      <a:pt x="1" y="4"/>
                      <a:pt x="1" y="4"/>
                      <a:pt x="1" y="4"/>
                    </a:cubicBezTo>
                    <a:cubicBezTo>
                      <a:pt x="1" y="4"/>
                      <a:pt x="1" y="4"/>
                      <a:pt x="1" y="4"/>
                    </a:cubicBezTo>
                    <a:cubicBezTo>
                      <a:pt x="1" y="4"/>
                      <a:pt x="1" y="4"/>
                      <a:pt x="1" y="4"/>
                    </a:cubicBezTo>
                    <a:cubicBezTo>
                      <a:pt x="1" y="3"/>
                      <a:pt x="1" y="3"/>
                      <a:pt x="1" y="3"/>
                    </a:cubicBezTo>
                    <a:close/>
                    <a:moveTo>
                      <a:pt x="1" y="0"/>
                    </a:moveTo>
                    <a:cubicBezTo>
                      <a:pt x="1" y="1"/>
                      <a:pt x="1" y="1"/>
                      <a:pt x="1" y="1"/>
                    </a:cubicBezTo>
                    <a:cubicBezTo>
                      <a:pt x="1" y="1"/>
                      <a:pt x="1" y="1"/>
                      <a:pt x="1" y="1"/>
                    </a:cubicBezTo>
                    <a:cubicBezTo>
                      <a:pt x="1" y="0"/>
                      <a:pt x="1" y="0"/>
                      <a:pt x="1" y="0"/>
                    </a:cubicBezTo>
                    <a:close/>
                    <a:moveTo>
                      <a:pt x="1" y="1"/>
                    </a:moveTo>
                    <a:cubicBezTo>
                      <a:pt x="1" y="1"/>
                      <a:pt x="1" y="1"/>
                      <a:pt x="1" y="1"/>
                    </a:cubicBezTo>
                    <a:cubicBezTo>
                      <a:pt x="1" y="2"/>
                      <a:pt x="1" y="2"/>
                      <a:pt x="1" y="2"/>
                    </a:cubicBezTo>
                    <a:cubicBezTo>
                      <a:pt x="2" y="2"/>
                      <a:pt x="2" y="2"/>
                      <a:pt x="2" y="2"/>
                    </a:cubicBezTo>
                    <a:cubicBezTo>
                      <a:pt x="2" y="3"/>
                      <a:pt x="2" y="3"/>
                      <a:pt x="2" y="3"/>
                    </a:cubicBezTo>
                    <a:cubicBezTo>
                      <a:pt x="3" y="3"/>
                      <a:pt x="3" y="3"/>
                      <a:pt x="3" y="3"/>
                    </a:cubicBezTo>
                    <a:cubicBezTo>
                      <a:pt x="3" y="3"/>
                      <a:pt x="3" y="3"/>
                      <a:pt x="3" y="3"/>
                    </a:cubicBezTo>
                    <a:cubicBezTo>
                      <a:pt x="3" y="3"/>
                      <a:pt x="3" y="3"/>
                      <a:pt x="3" y="3"/>
                    </a:cubicBezTo>
                    <a:cubicBezTo>
                      <a:pt x="3" y="2"/>
                      <a:pt x="3" y="2"/>
                      <a:pt x="3" y="2"/>
                    </a:cubicBezTo>
                    <a:cubicBezTo>
                      <a:pt x="3" y="2"/>
                      <a:pt x="3" y="2"/>
                      <a:pt x="3" y="2"/>
                    </a:cubicBezTo>
                    <a:cubicBezTo>
                      <a:pt x="3" y="2"/>
                      <a:pt x="3" y="2"/>
                      <a:pt x="3" y="2"/>
                    </a:cubicBezTo>
                    <a:cubicBezTo>
                      <a:pt x="2" y="2"/>
                      <a:pt x="2" y="2"/>
                      <a:pt x="2" y="2"/>
                    </a:cubicBezTo>
                    <a:cubicBezTo>
                      <a:pt x="2" y="2"/>
                      <a:pt x="2" y="2"/>
                      <a:pt x="2" y="2"/>
                    </a:cubicBezTo>
                    <a:cubicBezTo>
                      <a:pt x="1" y="1"/>
                      <a:pt x="1" y="1"/>
                      <a:pt x="1" y="1"/>
                    </a:cubicBezTo>
                    <a:cubicBezTo>
                      <a:pt x="1" y="1"/>
                      <a:pt x="1" y="1"/>
                      <a:pt x="1" y="1"/>
                    </a:cubicBezTo>
                    <a:close/>
                    <a:moveTo>
                      <a:pt x="0" y="2"/>
                    </a:moveTo>
                    <a:cubicBezTo>
                      <a:pt x="0" y="2"/>
                      <a:pt x="0" y="2"/>
                      <a:pt x="0" y="2"/>
                    </a:cubicBezTo>
                    <a:cubicBezTo>
                      <a:pt x="0" y="2"/>
                      <a:pt x="0" y="2"/>
                      <a:pt x="0" y="2"/>
                    </a:cubicBez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23">
                <a:extLst>
                  <a:ext uri="{FF2B5EF4-FFF2-40B4-BE49-F238E27FC236}">
                    <a16:creationId xmlns:a16="http://schemas.microsoft.com/office/drawing/2014/main" id="{CC475CD5-9CA2-41DA-B8A2-AA3A4A6B39ED}"/>
                  </a:ext>
                </a:extLst>
              </p:cNvPr>
              <p:cNvSpPr>
                <a:spLocks noEditPoints="1"/>
              </p:cNvSpPr>
              <p:nvPr/>
            </p:nvSpPr>
            <p:spPr bwMode="auto">
              <a:xfrm>
                <a:off x="5721" y="2935"/>
                <a:ext cx="268" cy="201"/>
              </a:xfrm>
              <a:custGeom>
                <a:avLst/>
                <a:gdLst>
                  <a:gd name="T0" fmla="*/ 26 w 32"/>
                  <a:gd name="T1" fmla="*/ 23 h 24"/>
                  <a:gd name="T2" fmla="*/ 26 w 32"/>
                  <a:gd name="T3" fmla="*/ 23 h 24"/>
                  <a:gd name="T4" fmla="*/ 14 w 32"/>
                  <a:gd name="T5" fmla="*/ 3 h 24"/>
                  <a:gd name="T6" fmla="*/ 30 w 32"/>
                  <a:gd name="T7" fmla="*/ 11 h 24"/>
                  <a:gd name="T8" fmla="*/ 31 w 32"/>
                  <a:gd name="T9" fmla="*/ 13 h 24"/>
                  <a:gd name="T10" fmla="*/ 30 w 32"/>
                  <a:gd name="T11" fmla="*/ 10 h 24"/>
                  <a:gd name="T12" fmla="*/ 28 w 32"/>
                  <a:gd name="T13" fmla="*/ 8 h 24"/>
                  <a:gd name="T14" fmla="*/ 22 w 32"/>
                  <a:gd name="T15" fmla="*/ 4 h 24"/>
                  <a:gd name="T16" fmla="*/ 26 w 32"/>
                  <a:gd name="T17" fmla="*/ 7 h 24"/>
                  <a:gd name="T18" fmla="*/ 25 w 32"/>
                  <a:gd name="T19" fmla="*/ 6 h 24"/>
                  <a:gd name="T20" fmla="*/ 19 w 32"/>
                  <a:gd name="T21" fmla="*/ 0 h 24"/>
                  <a:gd name="T22" fmla="*/ 21 w 32"/>
                  <a:gd name="T23" fmla="*/ 4 h 24"/>
                  <a:gd name="T24" fmla="*/ 20 w 32"/>
                  <a:gd name="T25" fmla="*/ 8 h 24"/>
                  <a:gd name="T26" fmla="*/ 18 w 32"/>
                  <a:gd name="T27" fmla="*/ 11 h 24"/>
                  <a:gd name="T28" fmla="*/ 21 w 32"/>
                  <a:gd name="T29" fmla="*/ 12 h 24"/>
                  <a:gd name="T30" fmla="*/ 24 w 32"/>
                  <a:gd name="T31" fmla="*/ 10 h 24"/>
                  <a:gd name="T32" fmla="*/ 24 w 32"/>
                  <a:gd name="T33" fmla="*/ 7 h 24"/>
                  <a:gd name="T34" fmla="*/ 23 w 32"/>
                  <a:gd name="T35" fmla="*/ 9 h 24"/>
                  <a:gd name="T36" fmla="*/ 20 w 32"/>
                  <a:gd name="T37" fmla="*/ 10 h 24"/>
                  <a:gd name="T38" fmla="*/ 19 w 32"/>
                  <a:gd name="T39" fmla="*/ 10 h 24"/>
                  <a:gd name="T40" fmla="*/ 15 w 32"/>
                  <a:gd name="T41" fmla="*/ 10 h 24"/>
                  <a:gd name="T42" fmla="*/ 13 w 32"/>
                  <a:gd name="T43" fmla="*/ 10 h 24"/>
                  <a:gd name="T44" fmla="*/ 11 w 32"/>
                  <a:gd name="T45" fmla="*/ 8 h 24"/>
                  <a:gd name="T46" fmla="*/ 25 w 32"/>
                  <a:gd name="T47" fmla="*/ 17 h 24"/>
                  <a:gd name="T48" fmla="*/ 22 w 32"/>
                  <a:gd name="T49" fmla="*/ 17 h 24"/>
                  <a:gd name="T50" fmla="*/ 21 w 32"/>
                  <a:gd name="T51" fmla="*/ 20 h 24"/>
                  <a:gd name="T52" fmla="*/ 21 w 32"/>
                  <a:gd name="T53" fmla="*/ 20 h 24"/>
                  <a:gd name="T54" fmla="*/ 21 w 32"/>
                  <a:gd name="T55" fmla="*/ 19 h 24"/>
                  <a:gd name="T56" fmla="*/ 20 w 32"/>
                  <a:gd name="T57" fmla="*/ 18 h 24"/>
                  <a:gd name="T58" fmla="*/ 20 w 32"/>
                  <a:gd name="T59" fmla="*/ 18 h 24"/>
                  <a:gd name="T60" fmla="*/ 8 w 32"/>
                  <a:gd name="T61" fmla="*/ 15 h 24"/>
                  <a:gd name="T62" fmla="*/ 8 w 32"/>
                  <a:gd name="T63" fmla="*/ 15 h 24"/>
                  <a:gd name="T64" fmla="*/ 7 w 32"/>
                  <a:gd name="T65" fmla="*/ 15 h 24"/>
                  <a:gd name="T66" fmla="*/ 6 w 32"/>
                  <a:gd name="T67" fmla="*/ 17 h 24"/>
                  <a:gd name="T68" fmla="*/ 5 w 32"/>
                  <a:gd name="T69" fmla="*/ 17 h 24"/>
                  <a:gd name="T70" fmla="*/ 6 w 32"/>
                  <a:gd name="T71" fmla="*/ 16 h 24"/>
                  <a:gd name="T72" fmla="*/ 1 w 32"/>
                  <a:gd name="T73" fmla="*/ 4 h 24"/>
                  <a:gd name="T74" fmla="*/ 2 w 32"/>
                  <a:gd name="T75" fmla="*/ 18 h 24"/>
                  <a:gd name="T76" fmla="*/ 5 w 32"/>
                  <a:gd name="T77" fmla="*/ 18 h 24"/>
                  <a:gd name="T78" fmla="*/ 3 w 32"/>
                  <a:gd name="T79" fmla="*/ 16 h 24"/>
                  <a:gd name="T80" fmla="*/ 2 w 32"/>
                  <a:gd name="T81" fmla="*/ 14 h 24"/>
                  <a:gd name="T82" fmla="*/ 4 w 32"/>
                  <a:gd name="T83" fmla="*/ 16 h 24"/>
                  <a:gd name="T84" fmla="*/ 5 w 32"/>
                  <a:gd name="T85" fmla="*/ 15 h 24"/>
                  <a:gd name="T86" fmla="*/ 6 w 32"/>
                  <a:gd name="T87" fmla="*/ 15 h 24"/>
                  <a:gd name="T88" fmla="*/ 7 w 32"/>
                  <a:gd name="T89" fmla="*/ 15 h 24"/>
                  <a:gd name="T90" fmla="*/ 7 w 32"/>
                  <a:gd name="T91" fmla="*/ 14 h 24"/>
                  <a:gd name="T92" fmla="*/ 9 w 32"/>
                  <a:gd name="T93" fmla="*/ 14 h 24"/>
                  <a:gd name="T94" fmla="*/ 12 w 32"/>
                  <a:gd name="T95" fmla="*/ 17 h 24"/>
                  <a:gd name="T96" fmla="*/ 14 w 32"/>
                  <a:gd name="T97" fmla="*/ 20 h 24"/>
                  <a:gd name="T98" fmla="*/ 18 w 32"/>
                  <a:gd name="T99" fmla="*/ 20 h 24"/>
                  <a:gd name="T100" fmla="*/ 20 w 32"/>
                  <a:gd name="T101" fmla="*/ 21 h 24"/>
                  <a:gd name="T102" fmla="*/ 21 w 32"/>
                  <a:gd name="T103" fmla="*/ 20 h 24"/>
                  <a:gd name="T104" fmla="*/ 19 w 32"/>
                  <a:gd name="T105" fmla="*/ 19 h 24"/>
                  <a:gd name="T106" fmla="*/ 17 w 32"/>
                  <a:gd name="T107" fmla="*/ 18 h 24"/>
                  <a:gd name="T108" fmla="*/ 15 w 32"/>
                  <a:gd name="T109" fmla="*/ 15 h 24"/>
                  <a:gd name="T110" fmla="*/ 13 w 32"/>
                  <a:gd name="T111" fmla="*/ 13 h 24"/>
                  <a:gd name="T112" fmla="*/ 14 w 32"/>
                  <a:gd name="T113" fmla="*/ 11 h 24"/>
                  <a:gd name="T114" fmla="*/ 11 w 32"/>
                  <a:gd name="T115" fmla="*/ 9 h 24"/>
                  <a:gd name="T116" fmla="*/ 8 w 32"/>
                  <a:gd name="T117" fmla="*/ 7 h 24"/>
                  <a:gd name="T118" fmla="*/ 4 w 32"/>
                  <a:gd name="T119" fmla="*/ 5 h 24"/>
                  <a:gd name="T120" fmla="*/ 1 w 32"/>
                  <a:gd name="T121"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 h="24">
                    <a:moveTo>
                      <a:pt x="27" y="23"/>
                    </a:moveTo>
                    <a:cubicBezTo>
                      <a:pt x="28" y="23"/>
                      <a:pt x="28" y="23"/>
                      <a:pt x="28" y="23"/>
                    </a:cubicBezTo>
                    <a:cubicBezTo>
                      <a:pt x="28" y="23"/>
                      <a:pt x="28" y="23"/>
                      <a:pt x="28" y="23"/>
                    </a:cubicBezTo>
                    <a:cubicBezTo>
                      <a:pt x="28" y="23"/>
                      <a:pt x="28" y="23"/>
                      <a:pt x="28" y="23"/>
                    </a:cubicBezTo>
                    <a:cubicBezTo>
                      <a:pt x="28" y="23"/>
                      <a:pt x="28" y="23"/>
                      <a:pt x="28" y="23"/>
                    </a:cubicBezTo>
                    <a:cubicBezTo>
                      <a:pt x="27" y="23"/>
                      <a:pt x="27" y="23"/>
                      <a:pt x="27" y="23"/>
                    </a:cubicBezTo>
                    <a:cubicBezTo>
                      <a:pt x="27" y="23"/>
                      <a:pt x="27" y="23"/>
                      <a:pt x="27" y="23"/>
                    </a:cubicBezTo>
                    <a:close/>
                    <a:moveTo>
                      <a:pt x="26" y="23"/>
                    </a:moveTo>
                    <a:cubicBezTo>
                      <a:pt x="26" y="23"/>
                      <a:pt x="26" y="23"/>
                      <a:pt x="26" y="23"/>
                    </a:cubicBezTo>
                    <a:cubicBezTo>
                      <a:pt x="26" y="23"/>
                      <a:pt x="26" y="23"/>
                      <a:pt x="26" y="23"/>
                    </a:cubicBezTo>
                    <a:cubicBezTo>
                      <a:pt x="27" y="24"/>
                      <a:pt x="27" y="24"/>
                      <a:pt x="27" y="24"/>
                    </a:cubicBezTo>
                    <a:cubicBezTo>
                      <a:pt x="27" y="23"/>
                      <a:pt x="27" y="23"/>
                      <a:pt x="27" y="23"/>
                    </a:cubicBezTo>
                    <a:cubicBezTo>
                      <a:pt x="27" y="23"/>
                      <a:pt x="27" y="23"/>
                      <a:pt x="27" y="23"/>
                    </a:cubicBezTo>
                    <a:cubicBezTo>
                      <a:pt x="26" y="23"/>
                      <a:pt x="26" y="23"/>
                      <a:pt x="26" y="23"/>
                    </a:cubicBezTo>
                    <a:cubicBezTo>
                      <a:pt x="26" y="23"/>
                      <a:pt x="26" y="23"/>
                      <a:pt x="26" y="23"/>
                    </a:cubicBezTo>
                    <a:cubicBezTo>
                      <a:pt x="26" y="23"/>
                      <a:pt x="26" y="23"/>
                      <a:pt x="26" y="23"/>
                    </a:cubicBezTo>
                    <a:close/>
                    <a:moveTo>
                      <a:pt x="13" y="2"/>
                    </a:moveTo>
                    <a:cubicBezTo>
                      <a:pt x="13" y="2"/>
                      <a:pt x="13" y="2"/>
                      <a:pt x="13" y="2"/>
                    </a:cubicBezTo>
                    <a:cubicBezTo>
                      <a:pt x="13" y="2"/>
                      <a:pt x="13" y="2"/>
                      <a:pt x="13" y="2"/>
                    </a:cubicBezTo>
                    <a:cubicBezTo>
                      <a:pt x="13" y="2"/>
                      <a:pt x="13" y="2"/>
                      <a:pt x="13" y="2"/>
                    </a:cubicBezTo>
                    <a:cubicBezTo>
                      <a:pt x="14" y="2"/>
                      <a:pt x="14" y="2"/>
                      <a:pt x="14" y="2"/>
                    </a:cubicBezTo>
                    <a:cubicBezTo>
                      <a:pt x="14" y="2"/>
                      <a:pt x="14" y="2"/>
                      <a:pt x="14" y="2"/>
                    </a:cubicBezTo>
                    <a:cubicBezTo>
                      <a:pt x="14" y="2"/>
                      <a:pt x="14" y="2"/>
                      <a:pt x="14" y="2"/>
                    </a:cubicBezTo>
                    <a:cubicBezTo>
                      <a:pt x="14" y="3"/>
                      <a:pt x="14" y="3"/>
                      <a:pt x="14" y="3"/>
                    </a:cubicBezTo>
                    <a:cubicBezTo>
                      <a:pt x="13" y="3"/>
                      <a:pt x="13" y="3"/>
                      <a:pt x="13" y="3"/>
                    </a:cubicBezTo>
                    <a:cubicBezTo>
                      <a:pt x="13" y="3"/>
                      <a:pt x="13" y="3"/>
                      <a:pt x="13" y="3"/>
                    </a:cubicBezTo>
                    <a:cubicBezTo>
                      <a:pt x="13" y="3"/>
                      <a:pt x="13" y="3"/>
                      <a:pt x="13" y="3"/>
                    </a:cubicBezTo>
                    <a:cubicBezTo>
                      <a:pt x="13" y="3"/>
                      <a:pt x="13" y="2"/>
                      <a:pt x="13" y="2"/>
                    </a:cubicBezTo>
                    <a:close/>
                    <a:moveTo>
                      <a:pt x="30" y="10"/>
                    </a:moveTo>
                    <a:cubicBezTo>
                      <a:pt x="30" y="10"/>
                      <a:pt x="30" y="10"/>
                      <a:pt x="30" y="10"/>
                    </a:cubicBezTo>
                    <a:cubicBezTo>
                      <a:pt x="30" y="10"/>
                      <a:pt x="30" y="10"/>
                      <a:pt x="30" y="10"/>
                    </a:cubicBezTo>
                    <a:cubicBezTo>
                      <a:pt x="30" y="11"/>
                      <a:pt x="30" y="11"/>
                      <a:pt x="30" y="11"/>
                    </a:cubicBezTo>
                    <a:cubicBezTo>
                      <a:pt x="31" y="11"/>
                      <a:pt x="31" y="11"/>
                      <a:pt x="31" y="11"/>
                    </a:cubicBezTo>
                    <a:cubicBezTo>
                      <a:pt x="32" y="11"/>
                      <a:pt x="32" y="11"/>
                      <a:pt x="32" y="11"/>
                    </a:cubicBezTo>
                    <a:cubicBezTo>
                      <a:pt x="32" y="12"/>
                      <a:pt x="32" y="12"/>
                      <a:pt x="32" y="12"/>
                    </a:cubicBezTo>
                    <a:cubicBezTo>
                      <a:pt x="32" y="12"/>
                      <a:pt x="32" y="12"/>
                      <a:pt x="32" y="12"/>
                    </a:cubicBezTo>
                    <a:cubicBezTo>
                      <a:pt x="32" y="12"/>
                      <a:pt x="32" y="12"/>
                      <a:pt x="32" y="12"/>
                    </a:cubicBezTo>
                    <a:cubicBezTo>
                      <a:pt x="32" y="13"/>
                      <a:pt x="32" y="13"/>
                      <a:pt x="32" y="13"/>
                    </a:cubicBezTo>
                    <a:cubicBezTo>
                      <a:pt x="31" y="13"/>
                      <a:pt x="31" y="13"/>
                      <a:pt x="31" y="13"/>
                    </a:cubicBezTo>
                    <a:cubicBezTo>
                      <a:pt x="31" y="13"/>
                      <a:pt x="31" y="13"/>
                      <a:pt x="31" y="13"/>
                    </a:cubicBezTo>
                    <a:cubicBezTo>
                      <a:pt x="30" y="13"/>
                      <a:pt x="30" y="13"/>
                      <a:pt x="30" y="13"/>
                    </a:cubicBezTo>
                    <a:cubicBezTo>
                      <a:pt x="30" y="12"/>
                      <a:pt x="30" y="12"/>
                      <a:pt x="30" y="12"/>
                    </a:cubicBezTo>
                    <a:cubicBezTo>
                      <a:pt x="30" y="12"/>
                      <a:pt x="30" y="12"/>
                      <a:pt x="30" y="12"/>
                    </a:cubicBezTo>
                    <a:cubicBezTo>
                      <a:pt x="30" y="11"/>
                      <a:pt x="30" y="11"/>
                      <a:pt x="30" y="11"/>
                    </a:cubicBezTo>
                    <a:cubicBezTo>
                      <a:pt x="30" y="11"/>
                      <a:pt x="30" y="11"/>
                      <a:pt x="30" y="11"/>
                    </a:cubicBezTo>
                    <a:cubicBezTo>
                      <a:pt x="30" y="10"/>
                      <a:pt x="30" y="10"/>
                      <a:pt x="30" y="10"/>
                    </a:cubicBezTo>
                    <a:cubicBezTo>
                      <a:pt x="29" y="10"/>
                      <a:pt x="29" y="10"/>
                      <a:pt x="29" y="10"/>
                    </a:cubicBezTo>
                    <a:cubicBezTo>
                      <a:pt x="30" y="10"/>
                      <a:pt x="30" y="10"/>
                      <a:pt x="30" y="10"/>
                    </a:cubicBezTo>
                    <a:close/>
                    <a:moveTo>
                      <a:pt x="29" y="9"/>
                    </a:moveTo>
                    <a:cubicBezTo>
                      <a:pt x="29" y="9"/>
                      <a:pt x="29" y="9"/>
                      <a:pt x="29" y="9"/>
                    </a:cubicBezTo>
                    <a:cubicBezTo>
                      <a:pt x="29" y="9"/>
                      <a:pt x="29" y="9"/>
                      <a:pt x="29" y="9"/>
                    </a:cubicBezTo>
                    <a:cubicBezTo>
                      <a:pt x="29" y="10"/>
                      <a:pt x="29" y="10"/>
                      <a:pt x="29" y="10"/>
                    </a:cubicBezTo>
                    <a:cubicBezTo>
                      <a:pt x="29" y="9"/>
                      <a:pt x="29" y="9"/>
                      <a:pt x="29" y="9"/>
                    </a:cubicBezTo>
                    <a:cubicBezTo>
                      <a:pt x="29" y="9"/>
                      <a:pt x="29" y="9"/>
                      <a:pt x="29" y="9"/>
                    </a:cubicBezTo>
                    <a:cubicBezTo>
                      <a:pt x="29" y="9"/>
                      <a:pt x="29" y="9"/>
                      <a:pt x="29" y="9"/>
                    </a:cubicBezTo>
                    <a:close/>
                    <a:moveTo>
                      <a:pt x="28" y="8"/>
                    </a:moveTo>
                    <a:cubicBezTo>
                      <a:pt x="29" y="8"/>
                      <a:pt x="29" y="8"/>
                      <a:pt x="29" y="8"/>
                    </a:cubicBezTo>
                    <a:cubicBezTo>
                      <a:pt x="29" y="7"/>
                      <a:pt x="29" y="7"/>
                      <a:pt x="29" y="7"/>
                    </a:cubicBezTo>
                    <a:cubicBezTo>
                      <a:pt x="29" y="8"/>
                      <a:pt x="29" y="8"/>
                      <a:pt x="29" y="8"/>
                    </a:cubicBezTo>
                    <a:cubicBezTo>
                      <a:pt x="29" y="8"/>
                      <a:pt x="29" y="8"/>
                      <a:pt x="29" y="8"/>
                    </a:cubicBezTo>
                    <a:cubicBezTo>
                      <a:pt x="28" y="8"/>
                      <a:pt x="28" y="8"/>
                      <a:pt x="28" y="8"/>
                    </a:cubicBezTo>
                    <a:cubicBezTo>
                      <a:pt x="28" y="8"/>
                      <a:pt x="28" y="8"/>
                      <a:pt x="28" y="8"/>
                    </a:cubicBezTo>
                    <a:close/>
                    <a:moveTo>
                      <a:pt x="21" y="4"/>
                    </a:moveTo>
                    <a:cubicBezTo>
                      <a:pt x="22" y="4"/>
                      <a:pt x="22" y="4"/>
                      <a:pt x="22" y="4"/>
                    </a:cubicBezTo>
                    <a:cubicBezTo>
                      <a:pt x="23" y="4"/>
                      <a:pt x="23" y="4"/>
                      <a:pt x="23" y="4"/>
                    </a:cubicBezTo>
                    <a:cubicBezTo>
                      <a:pt x="24" y="5"/>
                      <a:pt x="24" y="5"/>
                      <a:pt x="24" y="5"/>
                    </a:cubicBezTo>
                    <a:cubicBezTo>
                      <a:pt x="24" y="5"/>
                      <a:pt x="24" y="5"/>
                      <a:pt x="24" y="5"/>
                    </a:cubicBezTo>
                    <a:cubicBezTo>
                      <a:pt x="25" y="5"/>
                      <a:pt x="25" y="5"/>
                      <a:pt x="25" y="5"/>
                    </a:cubicBezTo>
                    <a:cubicBezTo>
                      <a:pt x="25" y="6"/>
                      <a:pt x="25" y="6"/>
                      <a:pt x="25" y="6"/>
                    </a:cubicBezTo>
                    <a:cubicBezTo>
                      <a:pt x="25" y="6"/>
                      <a:pt x="25" y="6"/>
                      <a:pt x="25" y="6"/>
                    </a:cubicBezTo>
                    <a:cubicBezTo>
                      <a:pt x="26" y="6"/>
                      <a:pt x="26" y="6"/>
                      <a:pt x="26" y="6"/>
                    </a:cubicBezTo>
                    <a:cubicBezTo>
                      <a:pt x="26" y="7"/>
                      <a:pt x="26" y="7"/>
                      <a:pt x="26" y="7"/>
                    </a:cubicBezTo>
                    <a:cubicBezTo>
                      <a:pt x="26" y="7"/>
                      <a:pt x="26" y="7"/>
                      <a:pt x="26" y="7"/>
                    </a:cubicBezTo>
                    <a:cubicBezTo>
                      <a:pt x="26" y="8"/>
                      <a:pt x="26" y="8"/>
                      <a:pt x="26" y="8"/>
                    </a:cubicBezTo>
                    <a:cubicBezTo>
                      <a:pt x="26" y="8"/>
                      <a:pt x="26" y="8"/>
                      <a:pt x="26" y="8"/>
                    </a:cubicBezTo>
                    <a:cubicBezTo>
                      <a:pt x="26" y="8"/>
                      <a:pt x="26" y="8"/>
                      <a:pt x="26" y="8"/>
                    </a:cubicBezTo>
                    <a:cubicBezTo>
                      <a:pt x="25" y="8"/>
                      <a:pt x="25" y="8"/>
                      <a:pt x="25" y="8"/>
                    </a:cubicBezTo>
                    <a:cubicBezTo>
                      <a:pt x="25" y="8"/>
                      <a:pt x="25" y="8"/>
                      <a:pt x="25" y="8"/>
                    </a:cubicBezTo>
                    <a:cubicBezTo>
                      <a:pt x="25" y="7"/>
                      <a:pt x="25" y="7"/>
                      <a:pt x="25" y="7"/>
                    </a:cubicBezTo>
                    <a:cubicBezTo>
                      <a:pt x="25" y="6"/>
                      <a:pt x="25" y="6"/>
                      <a:pt x="25" y="6"/>
                    </a:cubicBezTo>
                    <a:cubicBezTo>
                      <a:pt x="24" y="5"/>
                      <a:pt x="24" y="5"/>
                      <a:pt x="24" y="5"/>
                    </a:cubicBezTo>
                    <a:cubicBezTo>
                      <a:pt x="24" y="5"/>
                      <a:pt x="24" y="5"/>
                      <a:pt x="24" y="5"/>
                    </a:cubicBezTo>
                    <a:cubicBezTo>
                      <a:pt x="23" y="5"/>
                      <a:pt x="23" y="5"/>
                      <a:pt x="23" y="5"/>
                    </a:cubicBezTo>
                    <a:cubicBezTo>
                      <a:pt x="22" y="4"/>
                      <a:pt x="22" y="4"/>
                      <a:pt x="22" y="4"/>
                    </a:cubicBezTo>
                    <a:cubicBezTo>
                      <a:pt x="21" y="4"/>
                      <a:pt x="21" y="4"/>
                      <a:pt x="21" y="4"/>
                    </a:cubicBezTo>
                    <a:cubicBezTo>
                      <a:pt x="21" y="4"/>
                      <a:pt x="21" y="4"/>
                      <a:pt x="21" y="4"/>
                    </a:cubicBezTo>
                    <a:close/>
                    <a:moveTo>
                      <a:pt x="19" y="0"/>
                    </a:moveTo>
                    <a:cubicBezTo>
                      <a:pt x="19" y="0"/>
                      <a:pt x="19" y="0"/>
                      <a:pt x="19" y="0"/>
                    </a:cubicBezTo>
                    <a:cubicBezTo>
                      <a:pt x="19" y="1"/>
                      <a:pt x="19" y="1"/>
                      <a:pt x="19" y="1"/>
                    </a:cubicBezTo>
                    <a:cubicBezTo>
                      <a:pt x="19" y="1"/>
                      <a:pt x="19" y="1"/>
                      <a:pt x="19" y="1"/>
                    </a:cubicBezTo>
                    <a:cubicBezTo>
                      <a:pt x="19" y="1"/>
                      <a:pt x="19" y="1"/>
                      <a:pt x="19" y="1"/>
                    </a:cubicBezTo>
                    <a:cubicBezTo>
                      <a:pt x="19" y="0"/>
                      <a:pt x="19" y="0"/>
                      <a:pt x="19" y="0"/>
                    </a:cubicBezTo>
                    <a:close/>
                    <a:moveTo>
                      <a:pt x="20" y="3"/>
                    </a:moveTo>
                    <a:cubicBezTo>
                      <a:pt x="20" y="3"/>
                      <a:pt x="20" y="3"/>
                      <a:pt x="20" y="3"/>
                    </a:cubicBezTo>
                    <a:cubicBezTo>
                      <a:pt x="21" y="3"/>
                      <a:pt x="21" y="3"/>
                      <a:pt x="21" y="3"/>
                    </a:cubicBezTo>
                    <a:cubicBezTo>
                      <a:pt x="21" y="4"/>
                      <a:pt x="21" y="4"/>
                      <a:pt x="21" y="4"/>
                    </a:cubicBezTo>
                    <a:cubicBezTo>
                      <a:pt x="20" y="4"/>
                      <a:pt x="20" y="4"/>
                      <a:pt x="20" y="4"/>
                    </a:cubicBezTo>
                    <a:cubicBezTo>
                      <a:pt x="20" y="4"/>
                      <a:pt x="20" y="4"/>
                      <a:pt x="20" y="4"/>
                    </a:cubicBezTo>
                    <a:cubicBezTo>
                      <a:pt x="20" y="3"/>
                      <a:pt x="20" y="3"/>
                      <a:pt x="20" y="3"/>
                    </a:cubicBezTo>
                    <a:close/>
                    <a:moveTo>
                      <a:pt x="20" y="9"/>
                    </a:moveTo>
                    <a:cubicBezTo>
                      <a:pt x="20" y="9"/>
                      <a:pt x="20" y="9"/>
                      <a:pt x="20" y="9"/>
                    </a:cubicBezTo>
                    <a:cubicBezTo>
                      <a:pt x="20" y="9"/>
                      <a:pt x="20" y="9"/>
                      <a:pt x="20" y="9"/>
                    </a:cubicBezTo>
                    <a:cubicBezTo>
                      <a:pt x="20" y="8"/>
                      <a:pt x="20" y="8"/>
                      <a:pt x="20" y="8"/>
                    </a:cubicBezTo>
                    <a:cubicBezTo>
                      <a:pt x="20" y="8"/>
                      <a:pt x="20" y="8"/>
                      <a:pt x="20" y="8"/>
                    </a:cubicBezTo>
                    <a:cubicBezTo>
                      <a:pt x="20" y="9"/>
                      <a:pt x="20" y="9"/>
                      <a:pt x="20" y="9"/>
                    </a:cubicBezTo>
                    <a:close/>
                    <a:moveTo>
                      <a:pt x="16" y="10"/>
                    </a:moveTo>
                    <a:cubicBezTo>
                      <a:pt x="16" y="10"/>
                      <a:pt x="16" y="10"/>
                      <a:pt x="16" y="10"/>
                    </a:cubicBezTo>
                    <a:cubicBezTo>
                      <a:pt x="16" y="11"/>
                      <a:pt x="16" y="11"/>
                      <a:pt x="16" y="11"/>
                    </a:cubicBezTo>
                    <a:cubicBezTo>
                      <a:pt x="17" y="11"/>
                      <a:pt x="17" y="11"/>
                      <a:pt x="17" y="11"/>
                    </a:cubicBezTo>
                    <a:cubicBezTo>
                      <a:pt x="17" y="11"/>
                      <a:pt x="17" y="11"/>
                      <a:pt x="17" y="11"/>
                    </a:cubicBezTo>
                    <a:cubicBezTo>
                      <a:pt x="17" y="11"/>
                      <a:pt x="17" y="11"/>
                      <a:pt x="17" y="11"/>
                    </a:cubicBezTo>
                    <a:cubicBezTo>
                      <a:pt x="18" y="11"/>
                      <a:pt x="18" y="11"/>
                      <a:pt x="18" y="11"/>
                    </a:cubicBezTo>
                    <a:cubicBezTo>
                      <a:pt x="18" y="11"/>
                      <a:pt x="18" y="11"/>
                      <a:pt x="18" y="11"/>
                    </a:cubicBezTo>
                    <a:cubicBezTo>
                      <a:pt x="19" y="12"/>
                      <a:pt x="19" y="12"/>
                      <a:pt x="19" y="12"/>
                    </a:cubicBezTo>
                    <a:cubicBezTo>
                      <a:pt x="19" y="12"/>
                      <a:pt x="19" y="12"/>
                      <a:pt x="19" y="12"/>
                    </a:cubicBezTo>
                    <a:cubicBezTo>
                      <a:pt x="19" y="12"/>
                      <a:pt x="19" y="12"/>
                      <a:pt x="19" y="12"/>
                    </a:cubicBezTo>
                    <a:cubicBezTo>
                      <a:pt x="20" y="11"/>
                      <a:pt x="20" y="11"/>
                      <a:pt x="20" y="11"/>
                    </a:cubicBezTo>
                    <a:cubicBezTo>
                      <a:pt x="21" y="12"/>
                      <a:pt x="21" y="12"/>
                      <a:pt x="21" y="12"/>
                    </a:cubicBezTo>
                    <a:cubicBezTo>
                      <a:pt x="21" y="11"/>
                      <a:pt x="21" y="11"/>
                      <a:pt x="21" y="11"/>
                    </a:cubicBezTo>
                    <a:cubicBezTo>
                      <a:pt x="21" y="12"/>
                      <a:pt x="21" y="12"/>
                      <a:pt x="21" y="12"/>
                    </a:cubicBezTo>
                    <a:cubicBezTo>
                      <a:pt x="22" y="11"/>
                      <a:pt x="22" y="11"/>
                      <a:pt x="22" y="11"/>
                    </a:cubicBezTo>
                    <a:cubicBezTo>
                      <a:pt x="22" y="11"/>
                      <a:pt x="22" y="11"/>
                      <a:pt x="22" y="11"/>
                    </a:cubicBezTo>
                    <a:cubicBezTo>
                      <a:pt x="22" y="11"/>
                      <a:pt x="22" y="11"/>
                      <a:pt x="22" y="11"/>
                    </a:cubicBezTo>
                    <a:cubicBezTo>
                      <a:pt x="23" y="10"/>
                      <a:pt x="23" y="10"/>
                      <a:pt x="23" y="10"/>
                    </a:cubicBezTo>
                    <a:cubicBezTo>
                      <a:pt x="23" y="10"/>
                      <a:pt x="23" y="10"/>
                      <a:pt x="23" y="10"/>
                    </a:cubicBezTo>
                    <a:cubicBezTo>
                      <a:pt x="23" y="10"/>
                      <a:pt x="23" y="10"/>
                      <a:pt x="23" y="10"/>
                    </a:cubicBezTo>
                    <a:cubicBezTo>
                      <a:pt x="23" y="10"/>
                      <a:pt x="23" y="10"/>
                      <a:pt x="23" y="10"/>
                    </a:cubicBezTo>
                    <a:cubicBezTo>
                      <a:pt x="24" y="10"/>
                      <a:pt x="24" y="10"/>
                      <a:pt x="24" y="10"/>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5" y="8"/>
                      <a:pt x="25" y="8"/>
                      <a:pt x="25" y="8"/>
                    </a:cubicBezTo>
                    <a:cubicBezTo>
                      <a:pt x="25" y="7"/>
                      <a:pt x="25" y="7"/>
                      <a:pt x="25" y="7"/>
                    </a:cubicBezTo>
                    <a:cubicBezTo>
                      <a:pt x="24" y="7"/>
                      <a:pt x="24" y="7"/>
                      <a:pt x="24" y="7"/>
                    </a:cubicBezTo>
                    <a:cubicBezTo>
                      <a:pt x="24" y="7"/>
                      <a:pt x="24" y="7"/>
                      <a:pt x="24" y="7"/>
                    </a:cubicBezTo>
                    <a:cubicBezTo>
                      <a:pt x="24" y="7"/>
                      <a:pt x="24" y="7"/>
                      <a:pt x="24" y="7"/>
                    </a:cubicBezTo>
                    <a:cubicBezTo>
                      <a:pt x="24" y="7"/>
                      <a:pt x="24" y="7"/>
                      <a:pt x="24" y="7"/>
                    </a:cubicBezTo>
                    <a:cubicBezTo>
                      <a:pt x="23" y="7"/>
                      <a:pt x="23" y="7"/>
                      <a:pt x="23" y="7"/>
                    </a:cubicBezTo>
                    <a:cubicBezTo>
                      <a:pt x="23" y="7"/>
                      <a:pt x="23" y="7"/>
                      <a:pt x="23" y="7"/>
                    </a:cubicBezTo>
                    <a:cubicBezTo>
                      <a:pt x="23" y="8"/>
                      <a:pt x="23" y="8"/>
                      <a:pt x="23" y="8"/>
                    </a:cubicBezTo>
                    <a:cubicBezTo>
                      <a:pt x="23" y="8"/>
                      <a:pt x="23" y="8"/>
                      <a:pt x="23" y="8"/>
                    </a:cubicBezTo>
                    <a:cubicBezTo>
                      <a:pt x="23" y="9"/>
                      <a:pt x="23" y="9"/>
                      <a:pt x="23" y="9"/>
                    </a:cubicBezTo>
                    <a:cubicBezTo>
                      <a:pt x="23" y="9"/>
                      <a:pt x="23" y="9"/>
                      <a:pt x="23" y="9"/>
                    </a:cubicBezTo>
                    <a:cubicBezTo>
                      <a:pt x="22" y="9"/>
                      <a:pt x="22" y="9"/>
                      <a:pt x="22" y="9"/>
                    </a:cubicBezTo>
                    <a:cubicBezTo>
                      <a:pt x="22" y="10"/>
                      <a:pt x="22" y="10"/>
                      <a:pt x="22" y="10"/>
                    </a:cubicBezTo>
                    <a:cubicBezTo>
                      <a:pt x="21" y="10"/>
                      <a:pt x="21" y="10"/>
                      <a:pt x="21" y="10"/>
                    </a:cubicBezTo>
                    <a:cubicBezTo>
                      <a:pt x="21" y="10"/>
                      <a:pt x="21" y="10"/>
                      <a:pt x="21" y="10"/>
                    </a:cubicBezTo>
                    <a:cubicBezTo>
                      <a:pt x="21" y="10"/>
                      <a:pt x="21" y="10"/>
                      <a:pt x="21" y="10"/>
                    </a:cubicBezTo>
                    <a:cubicBezTo>
                      <a:pt x="21" y="10"/>
                      <a:pt x="21" y="10"/>
                      <a:pt x="21" y="10"/>
                    </a:cubicBezTo>
                    <a:cubicBezTo>
                      <a:pt x="20" y="10"/>
                      <a:pt x="20" y="10"/>
                      <a:pt x="20" y="10"/>
                    </a:cubicBezTo>
                    <a:cubicBezTo>
                      <a:pt x="20" y="10"/>
                      <a:pt x="20" y="10"/>
                      <a:pt x="20" y="10"/>
                    </a:cubicBezTo>
                    <a:cubicBezTo>
                      <a:pt x="20" y="10"/>
                      <a:pt x="20" y="10"/>
                      <a:pt x="20" y="10"/>
                    </a:cubicBezTo>
                    <a:cubicBezTo>
                      <a:pt x="20" y="10"/>
                      <a:pt x="20" y="10"/>
                      <a:pt x="20" y="10"/>
                    </a:cubicBezTo>
                    <a:cubicBezTo>
                      <a:pt x="20" y="9"/>
                      <a:pt x="20" y="9"/>
                      <a:pt x="20" y="9"/>
                    </a:cubicBezTo>
                    <a:cubicBezTo>
                      <a:pt x="19" y="9"/>
                      <a:pt x="19" y="9"/>
                      <a:pt x="19" y="9"/>
                    </a:cubicBezTo>
                    <a:cubicBezTo>
                      <a:pt x="19" y="9"/>
                      <a:pt x="19" y="9"/>
                      <a:pt x="19" y="9"/>
                    </a:cubicBezTo>
                    <a:cubicBezTo>
                      <a:pt x="19" y="10"/>
                      <a:pt x="19" y="10"/>
                      <a:pt x="19" y="10"/>
                    </a:cubicBezTo>
                    <a:cubicBezTo>
                      <a:pt x="19" y="10"/>
                      <a:pt x="19" y="10"/>
                      <a:pt x="19" y="10"/>
                    </a:cubicBezTo>
                    <a:cubicBezTo>
                      <a:pt x="19" y="10"/>
                      <a:pt x="19" y="10"/>
                      <a:pt x="19" y="10"/>
                    </a:cubicBezTo>
                    <a:cubicBezTo>
                      <a:pt x="18" y="10"/>
                      <a:pt x="18" y="10"/>
                      <a:pt x="18" y="10"/>
                    </a:cubicBezTo>
                    <a:cubicBezTo>
                      <a:pt x="18" y="10"/>
                      <a:pt x="18" y="10"/>
                      <a:pt x="18" y="10"/>
                    </a:cubicBezTo>
                    <a:cubicBezTo>
                      <a:pt x="17" y="10"/>
                      <a:pt x="17" y="10"/>
                      <a:pt x="17" y="10"/>
                    </a:cubicBezTo>
                    <a:cubicBezTo>
                      <a:pt x="17" y="10"/>
                      <a:pt x="17" y="10"/>
                      <a:pt x="17" y="10"/>
                    </a:cubicBezTo>
                    <a:cubicBezTo>
                      <a:pt x="17" y="10"/>
                      <a:pt x="17" y="10"/>
                      <a:pt x="17" y="10"/>
                    </a:cubicBezTo>
                    <a:cubicBezTo>
                      <a:pt x="16" y="10"/>
                      <a:pt x="16" y="10"/>
                      <a:pt x="16" y="10"/>
                    </a:cubicBezTo>
                    <a:close/>
                    <a:moveTo>
                      <a:pt x="15" y="10"/>
                    </a:moveTo>
                    <a:cubicBezTo>
                      <a:pt x="15" y="10"/>
                      <a:pt x="15" y="10"/>
                      <a:pt x="15" y="10"/>
                    </a:cubicBezTo>
                    <a:cubicBezTo>
                      <a:pt x="15" y="10"/>
                      <a:pt x="15" y="10"/>
                      <a:pt x="15" y="10"/>
                    </a:cubicBezTo>
                    <a:cubicBezTo>
                      <a:pt x="15" y="10"/>
                      <a:pt x="15" y="10"/>
                      <a:pt x="15" y="10"/>
                    </a:cubicBezTo>
                    <a:cubicBezTo>
                      <a:pt x="15" y="11"/>
                      <a:pt x="15" y="11"/>
                      <a:pt x="15" y="11"/>
                    </a:cubicBezTo>
                    <a:cubicBezTo>
                      <a:pt x="15" y="10"/>
                      <a:pt x="15" y="10"/>
                      <a:pt x="15" y="10"/>
                    </a:cubicBezTo>
                    <a:cubicBezTo>
                      <a:pt x="15" y="10"/>
                      <a:pt x="15" y="10"/>
                      <a:pt x="15" y="10"/>
                    </a:cubicBezTo>
                    <a:close/>
                    <a:moveTo>
                      <a:pt x="13" y="9"/>
                    </a:moveTo>
                    <a:cubicBezTo>
                      <a:pt x="13" y="10"/>
                      <a:pt x="13" y="10"/>
                      <a:pt x="13" y="10"/>
                    </a:cubicBezTo>
                    <a:cubicBezTo>
                      <a:pt x="13" y="10"/>
                      <a:pt x="13" y="10"/>
                      <a:pt x="13" y="10"/>
                    </a:cubicBezTo>
                    <a:cubicBezTo>
                      <a:pt x="14" y="10"/>
                      <a:pt x="14" y="10"/>
                      <a:pt x="14" y="10"/>
                    </a:cubicBezTo>
                    <a:cubicBezTo>
                      <a:pt x="14" y="9"/>
                      <a:pt x="14" y="9"/>
                      <a:pt x="14" y="9"/>
                    </a:cubicBezTo>
                    <a:cubicBezTo>
                      <a:pt x="13" y="9"/>
                      <a:pt x="13" y="9"/>
                      <a:pt x="13" y="9"/>
                    </a:cubicBezTo>
                    <a:close/>
                    <a:moveTo>
                      <a:pt x="11" y="8"/>
                    </a:moveTo>
                    <a:cubicBezTo>
                      <a:pt x="11" y="8"/>
                      <a:pt x="11" y="8"/>
                      <a:pt x="11" y="8"/>
                    </a:cubicBezTo>
                    <a:cubicBezTo>
                      <a:pt x="11" y="8"/>
                      <a:pt x="11" y="8"/>
                      <a:pt x="11" y="8"/>
                    </a:cubicBezTo>
                    <a:cubicBezTo>
                      <a:pt x="11" y="8"/>
                      <a:pt x="11" y="8"/>
                      <a:pt x="11" y="8"/>
                    </a:cubicBezTo>
                    <a:cubicBezTo>
                      <a:pt x="11" y="8"/>
                      <a:pt x="11" y="8"/>
                      <a:pt x="11" y="8"/>
                    </a:cubicBezTo>
                    <a:close/>
                    <a:moveTo>
                      <a:pt x="25" y="17"/>
                    </a:moveTo>
                    <a:cubicBezTo>
                      <a:pt x="25" y="18"/>
                      <a:pt x="25" y="18"/>
                      <a:pt x="25" y="18"/>
                    </a:cubicBezTo>
                    <a:cubicBezTo>
                      <a:pt x="25" y="18"/>
                      <a:pt x="25" y="18"/>
                      <a:pt x="25" y="18"/>
                    </a:cubicBezTo>
                    <a:cubicBezTo>
                      <a:pt x="25" y="18"/>
                      <a:pt x="25" y="18"/>
                      <a:pt x="25" y="18"/>
                    </a:cubicBezTo>
                    <a:cubicBezTo>
                      <a:pt x="25" y="18"/>
                      <a:pt x="25" y="18"/>
                      <a:pt x="25" y="18"/>
                    </a:cubicBezTo>
                    <a:cubicBezTo>
                      <a:pt x="25" y="18"/>
                      <a:pt x="25" y="18"/>
                      <a:pt x="25" y="18"/>
                    </a:cubicBezTo>
                    <a:cubicBezTo>
                      <a:pt x="25" y="17"/>
                      <a:pt x="25" y="17"/>
                      <a:pt x="25" y="17"/>
                    </a:cubicBezTo>
                    <a:close/>
                    <a:moveTo>
                      <a:pt x="22" y="16"/>
                    </a:moveTo>
                    <a:cubicBezTo>
                      <a:pt x="21" y="16"/>
                      <a:pt x="21" y="16"/>
                      <a:pt x="21" y="16"/>
                    </a:cubicBezTo>
                    <a:cubicBezTo>
                      <a:pt x="22" y="17"/>
                      <a:pt x="22" y="17"/>
                      <a:pt x="22" y="17"/>
                    </a:cubicBezTo>
                    <a:cubicBezTo>
                      <a:pt x="22" y="17"/>
                      <a:pt x="22" y="17"/>
                      <a:pt x="22" y="17"/>
                    </a:cubicBezTo>
                    <a:cubicBezTo>
                      <a:pt x="22" y="17"/>
                      <a:pt x="22" y="17"/>
                      <a:pt x="22" y="17"/>
                    </a:cubicBezTo>
                    <a:cubicBezTo>
                      <a:pt x="22" y="17"/>
                      <a:pt x="22" y="17"/>
                      <a:pt x="22" y="17"/>
                    </a:cubicBezTo>
                    <a:cubicBezTo>
                      <a:pt x="22" y="17"/>
                      <a:pt x="22" y="17"/>
                      <a:pt x="22" y="17"/>
                    </a:cubicBezTo>
                    <a:cubicBezTo>
                      <a:pt x="22" y="17"/>
                      <a:pt x="22" y="17"/>
                      <a:pt x="22" y="17"/>
                    </a:cubicBezTo>
                    <a:cubicBezTo>
                      <a:pt x="22" y="16"/>
                      <a:pt x="22" y="16"/>
                      <a:pt x="22" y="16"/>
                    </a:cubicBezTo>
                    <a:cubicBezTo>
                      <a:pt x="22" y="16"/>
                      <a:pt x="22" y="16"/>
                      <a:pt x="22" y="16"/>
                    </a:cubicBezTo>
                    <a:close/>
                    <a:moveTo>
                      <a:pt x="21" y="19"/>
                    </a:moveTo>
                    <a:cubicBezTo>
                      <a:pt x="21" y="19"/>
                      <a:pt x="21" y="19"/>
                      <a:pt x="21" y="19"/>
                    </a:cubicBezTo>
                    <a:cubicBezTo>
                      <a:pt x="21" y="19"/>
                      <a:pt x="21" y="19"/>
                      <a:pt x="21" y="19"/>
                    </a:cubicBezTo>
                    <a:cubicBezTo>
                      <a:pt x="21" y="20"/>
                      <a:pt x="21" y="20"/>
                      <a:pt x="21" y="20"/>
                    </a:cubicBezTo>
                    <a:cubicBezTo>
                      <a:pt x="21" y="20"/>
                      <a:pt x="21" y="20"/>
                      <a:pt x="21" y="20"/>
                    </a:cubicBezTo>
                    <a:cubicBezTo>
                      <a:pt x="21" y="20"/>
                      <a:pt x="21" y="20"/>
                      <a:pt x="21" y="20"/>
                    </a:cubicBezTo>
                    <a:cubicBezTo>
                      <a:pt x="22" y="20"/>
                      <a:pt x="22" y="20"/>
                      <a:pt x="22" y="20"/>
                    </a:cubicBezTo>
                    <a:cubicBezTo>
                      <a:pt x="22" y="20"/>
                      <a:pt x="22" y="20"/>
                      <a:pt x="22" y="20"/>
                    </a:cubicBezTo>
                    <a:cubicBezTo>
                      <a:pt x="22" y="20"/>
                      <a:pt x="22" y="20"/>
                      <a:pt x="22" y="20"/>
                    </a:cubicBezTo>
                    <a:cubicBezTo>
                      <a:pt x="22" y="20"/>
                      <a:pt x="22" y="20"/>
                      <a:pt x="22" y="20"/>
                    </a:cubicBezTo>
                    <a:cubicBezTo>
                      <a:pt x="22" y="20"/>
                      <a:pt x="22" y="20"/>
                      <a:pt x="22" y="20"/>
                    </a:cubicBezTo>
                    <a:cubicBezTo>
                      <a:pt x="21" y="20"/>
                      <a:pt x="21" y="20"/>
                      <a:pt x="21" y="20"/>
                    </a:cubicBezTo>
                    <a:cubicBezTo>
                      <a:pt x="21" y="20"/>
                      <a:pt x="21" y="20"/>
                      <a:pt x="21" y="20"/>
                    </a:cubicBezTo>
                    <a:cubicBezTo>
                      <a:pt x="21" y="20"/>
                      <a:pt x="21" y="20"/>
                      <a:pt x="21" y="20"/>
                    </a:cubicBezTo>
                    <a:cubicBezTo>
                      <a:pt x="21" y="20"/>
                      <a:pt x="21" y="20"/>
                      <a:pt x="21" y="20"/>
                    </a:cubicBezTo>
                    <a:cubicBezTo>
                      <a:pt x="21" y="19"/>
                      <a:pt x="21" y="19"/>
                      <a:pt x="21" y="19"/>
                    </a:cubicBezTo>
                    <a:cubicBezTo>
                      <a:pt x="21" y="19"/>
                      <a:pt x="21" y="19"/>
                      <a:pt x="21" y="19"/>
                    </a:cubicBezTo>
                    <a:cubicBezTo>
                      <a:pt x="21" y="19"/>
                      <a:pt x="21" y="19"/>
                      <a:pt x="21" y="19"/>
                    </a:cubicBezTo>
                    <a:close/>
                    <a:moveTo>
                      <a:pt x="20" y="19"/>
                    </a:moveTo>
                    <a:cubicBezTo>
                      <a:pt x="20" y="19"/>
                      <a:pt x="20" y="19"/>
                      <a:pt x="20"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0" y="18"/>
                      <a:pt x="20" y="18"/>
                      <a:pt x="20" y="18"/>
                    </a:cubicBezTo>
                    <a:cubicBezTo>
                      <a:pt x="20" y="19"/>
                      <a:pt x="20" y="19"/>
                      <a:pt x="20" y="19"/>
                    </a:cubicBezTo>
                    <a:close/>
                    <a:moveTo>
                      <a:pt x="19" y="18"/>
                    </a:move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8"/>
                      <a:pt x="20" y="18"/>
                      <a:pt x="20" y="18"/>
                    </a:cubicBezTo>
                    <a:cubicBezTo>
                      <a:pt x="20" y="18"/>
                      <a:pt x="20" y="18"/>
                      <a:pt x="20" y="18"/>
                    </a:cubicBezTo>
                    <a:cubicBezTo>
                      <a:pt x="19" y="18"/>
                      <a:pt x="19" y="18"/>
                      <a:pt x="19" y="18"/>
                    </a:cubicBezTo>
                    <a:close/>
                    <a:moveTo>
                      <a:pt x="9" y="15"/>
                    </a:moveTo>
                    <a:cubicBezTo>
                      <a:pt x="9" y="15"/>
                      <a:pt x="9" y="15"/>
                      <a:pt x="9" y="15"/>
                    </a:cubicBezTo>
                    <a:cubicBezTo>
                      <a:pt x="9" y="15"/>
                      <a:pt x="9" y="15"/>
                      <a:pt x="9" y="15"/>
                    </a:cubicBezTo>
                    <a:cubicBezTo>
                      <a:pt x="9" y="15"/>
                      <a:pt x="9" y="15"/>
                      <a:pt x="9" y="15"/>
                    </a:cubicBezTo>
                    <a:close/>
                    <a:moveTo>
                      <a:pt x="8" y="15"/>
                    </a:moveTo>
                    <a:cubicBezTo>
                      <a:pt x="8" y="15"/>
                      <a:pt x="8" y="15"/>
                      <a:pt x="8" y="15"/>
                    </a:cubicBezTo>
                    <a:cubicBezTo>
                      <a:pt x="8" y="15"/>
                      <a:pt x="8" y="15"/>
                      <a:pt x="8" y="15"/>
                    </a:cubicBezTo>
                    <a:cubicBezTo>
                      <a:pt x="8" y="15"/>
                      <a:pt x="8" y="15"/>
                      <a:pt x="8" y="15"/>
                    </a:cubicBezTo>
                    <a:close/>
                    <a:moveTo>
                      <a:pt x="7" y="15"/>
                    </a:moveTo>
                    <a:cubicBezTo>
                      <a:pt x="7" y="15"/>
                      <a:pt x="7" y="15"/>
                      <a:pt x="7" y="15"/>
                    </a:cubicBezTo>
                    <a:cubicBezTo>
                      <a:pt x="8" y="15"/>
                      <a:pt x="8" y="15"/>
                      <a:pt x="8" y="15"/>
                    </a:cubicBezTo>
                    <a:cubicBezTo>
                      <a:pt x="8" y="15"/>
                      <a:pt x="8" y="15"/>
                      <a:pt x="8" y="15"/>
                    </a:cubicBezTo>
                    <a:cubicBezTo>
                      <a:pt x="7" y="15"/>
                      <a:pt x="7" y="15"/>
                      <a:pt x="7" y="15"/>
                    </a:cubicBezTo>
                    <a:close/>
                    <a:moveTo>
                      <a:pt x="8" y="15"/>
                    </a:moveTo>
                    <a:cubicBezTo>
                      <a:pt x="8" y="15"/>
                      <a:pt x="8" y="15"/>
                      <a:pt x="8" y="15"/>
                    </a:cubicBezTo>
                    <a:cubicBezTo>
                      <a:pt x="8" y="14"/>
                      <a:pt x="8" y="14"/>
                      <a:pt x="8" y="14"/>
                    </a:cubicBezTo>
                    <a:cubicBezTo>
                      <a:pt x="8" y="14"/>
                      <a:pt x="8" y="14"/>
                      <a:pt x="8" y="14"/>
                    </a:cubicBezTo>
                    <a:cubicBezTo>
                      <a:pt x="8" y="15"/>
                      <a:pt x="8" y="15"/>
                      <a:pt x="8" y="15"/>
                    </a:cubicBezTo>
                    <a:cubicBezTo>
                      <a:pt x="8" y="15"/>
                      <a:pt x="8" y="15"/>
                      <a:pt x="8" y="15"/>
                    </a:cubicBezTo>
                    <a:close/>
                    <a:moveTo>
                      <a:pt x="6" y="15"/>
                    </a:moveTo>
                    <a:cubicBezTo>
                      <a:pt x="7" y="15"/>
                      <a:pt x="7" y="15"/>
                      <a:pt x="7" y="15"/>
                    </a:cubicBezTo>
                    <a:cubicBezTo>
                      <a:pt x="7" y="15"/>
                      <a:pt x="7" y="15"/>
                      <a:pt x="7" y="15"/>
                    </a:cubicBezTo>
                    <a:cubicBezTo>
                      <a:pt x="7" y="15"/>
                      <a:pt x="7" y="15"/>
                      <a:pt x="7" y="15"/>
                    </a:cubicBezTo>
                    <a:cubicBezTo>
                      <a:pt x="6" y="15"/>
                      <a:pt x="6" y="15"/>
                      <a:pt x="6" y="15"/>
                    </a:cubicBezTo>
                    <a:close/>
                    <a:moveTo>
                      <a:pt x="6" y="16"/>
                    </a:moveTo>
                    <a:cubicBezTo>
                      <a:pt x="6" y="16"/>
                      <a:pt x="6" y="16"/>
                      <a:pt x="6" y="16"/>
                    </a:cubicBezTo>
                    <a:cubicBezTo>
                      <a:pt x="6" y="16"/>
                      <a:pt x="6" y="16"/>
                      <a:pt x="6" y="16"/>
                    </a:cubicBezTo>
                    <a:cubicBezTo>
                      <a:pt x="6" y="16"/>
                      <a:pt x="6" y="16"/>
                      <a:pt x="6" y="16"/>
                    </a:cubicBezTo>
                    <a:cubicBezTo>
                      <a:pt x="6" y="16"/>
                      <a:pt x="6" y="16"/>
                      <a:pt x="6" y="16"/>
                    </a:cubicBezTo>
                    <a:close/>
                    <a:moveTo>
                      <a:pt x="6" y="17"/>
                    </a:moveTo>
                    <a:cubicBezTo>
                      <a:pt x="6" y="17"/>
                      <a:pt x="6" y="17"/>
                      <a:pt x="6" y="17"/>
                    </a:cubicBezTo>
                    <a:cubicBezTo>
                      <a:pt x="6" y="17"/>
                      <a:pt x="6" y="17"/>
                      <a:pt x="6" y="17"/>
                    </a:cubicBezTo>
                    <a:cubicBezTo>
                      <a:pt x="6" y="17"/>
                      <a:pt x="6" y="17"/>
                      <a:pt x="6" y="17"/>
                    </a:cubicBezTo>
                    <a:close/>
                    <a:moveTo>
                      <a:pt x="5" y="16"/>
                    </a:moveTo>
                    <a:cubicBezTo>
                      <a:pt x="5" y="17"/>
                      <a:pt x="5" y="17"/>
                      <a:pt x="5" y="17"/>
                    </a:cubicBezTo>
                    <a:cubicBezTo>
                      <a:pt x="6" y="16"/>
                      <a:pt x="6" y="16"/>
                      <a:pt x="6" y="16"/>
                    </a:cubicBezTo>
                    <a:cubicBezTo>
                      <a:pt x="5" y="16"/>
                      <a:pt x="5" y="16"/>
                      <a:pt x="5" y="16"/>
                    </a:cubicBezTo>
                    <a:close/>
                    <a:moveTo>
                      <a:pt x="5" y="17"/>
                    </a:moveTo>
                    <a:cubicBezTo>
                      <a:pt x="5" y="17"/>
                      <a:pt x="6" y="17"/>
                      <a:pt x="6" y="17"/>
                    </a:cubicBezTo>
                    <a:cubicBezTo>
                      <a:pt x="6" y="17"/>
                      <a:pt x="6" y="17"/>
                      <a:pt x="6" y="17"/>
                    </a:cubicBezTo>
                    <a:cubicBezTo>
                      <a:pt x="5" y="17"/>
                      <a:pt x="5" y="17"/>
                      <a:pt x="5" y="17"/>
                    </a:cubicBezTo>
                    <a:close/>
                    <a:moveTo>
                      <a:pt x="6" y="16"/>
                    </a:moveTo>
                    <a:cubicBezTo>
                      <a:pt x="6" y="16"/>
                      <a:pt x="6" y="16"/>
                      <a:pt x="6" y="16"/>
                    </a:cubicBezTo>
                    <a:cubicBezTo>
                      <a:pt x="6" y="16"/>
                      <a:pt x="6" y="16"/>
                      <a:pt x="6" y="16"/>
                    </a:cubicBezTo>
                    <a:cubicBezTo>
                      <a:pt x="6" y="16"/>
                      <a:pt x="6" y="16"/>
                      <a:pt x="6" y="16"/>
                    </a:cubicBezTo>
                    <a:cubicBezTo>
                      <a:pt x="6" y="16"/>
                      <a:pt x="6" y="16"/>
                      <a:pt x="6" y="16"/>
                    </a:cubicBezTo>
                    <a:close/>
                    <a:moveTo>
                      <a:pt x="6" y="16"/>
                    </a:moveTo>
                    <a:cubicBezTo>
                      <a:pt x="6" y="15"/>
                      <a:pt x="6" y="15"/>
                      <a:pt x="6" y="15"/>
                    </a:cubicBezTo>
                    <a:cubicBezTo>
                      <a:pt x="6" y="15"/>
                      <a:pt x="6" y="15"/>
                      <a:pt x="6" y="15"/>
                    </a:cubicBezTo>
                    <a:cubicBezTo>
                      <a:pt x="6" y="15"/>
                      <a:pt x="6" y="15"/>
                      <a:pt x="6" y="15"/>
                    </a:cubicBezTo>
                    <a:cubicBezTo>
                      <a:pt x="6" y="15"/>
                      <a:pt x="6" y="15"/>
                      <a:pt x="6" y="15"/>
                    </a:cubicBezTo>
                    <a:cubicBezTo>
                      <a:pt x="6" y="16"/>
                      <a:pt x="6" y="16"/>
                      <a:pt x="6" y="16"/>
                    </a:cubicBezTo>
                    <a:cubicBezTo>
                      <a:pt x="6" y="16"/>
                      <a:pt x="6" y="16"/>
                      <a:pt x="6" y="16"/>
                    </a:cubicBezTo>
                    <a:close/>
                    <a:moveTo>
                      <a:pt x="1" y="4"/>
                    </a:moveTo>
                    <a:cubicBezTo>
                      <a:pt x="0" y="12"/>
                      <a:pt x="0" y="12"/>
                      <a:pt x="0" y="12"/>
                    </a:cubicBezTo>
                    <a:cubicBezTo>
                      <a:pt x="0" y="12"/>
                      <a:pt x="0" y="12"/>
                      <a:pt x="0" y="12"/>
                    </a:cubicBezTo>
                    <a:cubicBezTo>
                      <a:pt x="0" y="13"/>
                      <a:pt x="0" y="13"/>
                      <a:pt x="0" y="13"/>
                    </a:cubicBezTo>
                    <a:cubicBezTo>
                      <a:pt x="0" y="13"/>
                      <a:pt x="0" y="13"/>
                      <a:pt x="0" y="13"/>
                    </a:cubicBezTo>
                    <a:cubicBezTo>
                      <a:pt x="0" y="18"/>
                      <a:pt x="0" y="18"/>
                      <a:pt x="0" y="18"/>
                    </a:cubicBezTo>
                    <a:cubicBezTo>
                      <a:pt x="1" y="18"/>
                      <a:pt x="1" y="18"/>
                      <a:pt x="1" y="18"/>
                    </a:cubicBezTo>
                    <a:cubicBezTo>
                      <a:pt x="1" y="18"/>
                      <a:pt x="1" y="18"/>
                      <a:pt x="1" y="18"/>
                    </a:cubicBezTo>
                    <a:cubicBezTo>
                      <a:pt x="2" y="18"/>
                      <a:pt x="2" y="18"/>
                      <a:pt x="2" y="18"/>
                    </a:cubicBezTo>
                    <a:cubicBezTo>
                      <a:pt x="3" y="18"/>
                      <a:pt x="3" y="18"/>
                      <a:pt x="3" y="18"/>
                    </a:cubicBezTo>
                    <a:cubicBezTo>
                      <a:pt x="3" y="18"/>
                      <a:pt x="3" y="18"/>
                      <a:pt x="3" y="18"/>
                    </a:cubicBezTo>
                    <a:cubicBezTo>
                      <a:pt x="3" y="18"/>
                      <a:pt x="3" y="18"/>
                      <a:pt x="3" y="18"/>
                    </a:cubicBezTo>
                    <a:cubicBezTo>
                      <a:pt x="3" y="18"/>
                      <a:pt x="3" y="18"/>
                      <a:pt x="3" y="18"/>
                    </a:cubicBezTo>
                    <a:cubicBezTo>
                      <a:pt x="4" y="18"/>
                      <a:pt x="4" y="18"/>
                      <a:pt x="4" y="18"/>
                    </a:cubicBezTo>
                    <a:cubicBezTo>
                      <a:pt x="4" y="18"/>
                      <a:pt x="4" y="18"/>
                      <a:pt x="4" y="18"/>
                    </a:cubicBezTo>
                    <a:cubicBezTo>
                      <a:pt x="5" y="18"/>
                      <a:pt x="5" y="18"/>
                      <a:pt x="5" y="18"/>
                    </a:cubicBezTo>
                    <a:cubicBezTo>
                      <a:pt x="5" y="18"/>
                      <a:pt x="5" y="18"/>
                      <a:pt x="5" y="18"/>
                    </a:cubicBezTo>
                    <a:cubicBezTo>
                      <a:pt x="5" y="18"/>
                      <a:pt x="5" y="18"/>
                      <a:pt x="5" y="18"/>
                    </a:cubicBezTo>
                    <a:cubicBezTo>
                      <a:pt x="5" y="18"/>
                      <a:pt x="5" y="18"/>
                      <a:pt x="5" y="18"/>
                    </a:cubicBezTo>
                    <a:cubicBezTo>
                      <a:pt x="5" y="17"/>
                      <a:pt x="5" y="17"/>
                      <a:pt x="5" y="17"/>
                    </a:cubicBezTo>
                    <a:cubicBezTo>
                      <a:pt x="5" y="17"/>
                      <a:pt x="5" y="17"/>
                      <a:pt x="5" y="17"/>
                    </a:cubicBezTo>
                    <a:cubicBezTo>
                      <a:pt x="4" y="16"/>
                      <a:pt x="4" y="16"/>
                      <a:pt x="4" y="16"/>
                    </a:cubicBezTo>
                    <a:cubicBezTo>
                      <a:pt x="4" y="16"/>
                      <a:pt x="4" y="16"/>
                      <a:pt x="4" y="16"/>
                    </a:cubicBezTo>
                    <a:cubicBezTo>
                      <a:pt x="3" y="16"/>
                      <a:pt x="3" y="16"/>
                      <a:pt x="3" y="16"/>
                    </a:cubicBezTo>
                    <a:cubicBezTo>
                      <a:pt x="3" y="16"/>
                      <a:pt x="3" y="16"/>
                      <a:pt x="3" y="16"/>
                    </a:cubicBezTo>
                    <a:cubicBezTo>
                      <a:pt x="3" y="16"/>
                      <a:pt x="3" y="16"/>
                      <a:pt x="3" y="16"/>
                    </a:cubicBezTo>
                    <a:cubicBezTo>
                      <a:pt x="3" y="16"/>
                      <a:pt x="3" y="16"/>
                      <a:pt x="3" y="16"/>
                    </a:cubicBezTo>
                    <a:cubicBezTo>
                      <a:pt x="3" y="15"/>
                      <a:pt x="3" y="15"/>
                      <a:pt x="3" y="15"/>
                    </a:cubicBezTo>
                    <a:cubicBezTo>
                      <a:pt x="2" y="15"/>
                      <a:pt x="2" y="15"/>
                      <a:pt x="2" y="15"/>
                    </a:cubicBezTo>
                    <a:cubicBezTo>
                      <a:pt x="2" y="15"/>
                      <a:pt x="2" y="15"/>
                      <a:pt x="2" y="15"/>
                    </a:cubicBezTo>
                    <a:cubicBezTo>
                      <a:pt x="2" y="14"/>
                      <a:pt x="2" y="14"/>
                      <a:pt x="2" y="14"/>
                    </a:cubicBezTo>
                    <a:cubicBezTo>
                      <a:pt x="2" y="14"/>
                      <a:pt x="2" y="14"/>
                      <a:pt x="2" y="14"/>
                    </a:cubicBezTo>
                    <a:cubicBezTo>
                      <a:pt x="2" y="14"/>
                      <a:pt x="2" y="14"/>
                      <a:pt x="2" y="14"/>
                    </a:cubicBezTo>
                    <a:cubicBezTo>
                      <a:pt x="2" y="15"/>
                      <a:pt x="2" y="15"/>
                      <a:pt x="2" y="15"/>
                    </a:cubicBezTo>
                    <a:cubicBezTo>
                      <a:pt x="2" y="15"/>
                      <a:pt x="2" y="15"/>
                      <a:pt x="2" y="15"/>
                    </a:cubicBezTo>
                    <a:cubicBezTo>
                      <a:pt x="3" y="15"/>
                      <a:pt x="3" y="15"/>
                      <a:pt x="3" y="15"/>
                    </a:cubicBezTo>
                    <a:cubicBezTo>
                      <a:pt x="3" y="15"/>
                      <a:pt x="3" y="15"/>
                      <a:pt x="3" y="15"/>
                    </a:cubicBezTo>
                    <a:cubicBezTo>
                      <a:pt x="3" y="16"/>
                      <a:pt x="3" y="16"/>
                      <a:pt x="3" y="16"/>
                    </a:cubicBezTo>
                    <a:cubicBezTo>
                      <a:pt x="3" y="16"/>
                      <a:pt x="3" y="16"/>
                      <a:pt x="3" y="16"/>
                    </a:cubicBezTo>
                    <a:cubicBezTo>
                      <a:pt x="3" y="16"/>
                      <a:pt x="3" y="16"/>
                      <a:pt x="3" y="16"/>
                    </a:cubicBezTo>
                    <a:cubicBezTo>
                      <a:pt x="4" y="16"/>
                      <a:pt x="4" y="16"/>
                      <a:pt x="4" y="16"/>
                    </a:cubicBezTo>
                    <a:cubicBezTo>
                      <a:pt x="4" y="16"/>
                      <a:pt x="4" y="16"/>
                      <a:pt x="4" y="16"/>
                    </a:cubicBezTo>
                    <a:cubicBezTo>
                      <a:pt x="4" y="16"/>
                      <a:pt x="4" y="16"/>
                      <a:pt x="4" y="16"/>
                    </a:cubicBezTo>
                    <a:cubicBezTo>
                      <a:pt x="5" y="16"/>
                      <a:pt x="5" y="16"/>
                      <a:pt x="5" y="16"/>
                    </a:cubicBezTo>
                    <a:cubicBezTo>
                      <a:pt x="5" y="16"/>
                      <a:pt x="5" y="16"/>
                      <a:pt x="5" y="16"/>
                    </a:cubicBezTo>
                    <a:cubicBezTo>
                      <a:pt x="6" y="16"/>
                      <a:pt x="6" y="16"/>
                      <a:pt x="6" y="16"/>
                    </a:cubicBezTo>
                    <a:cubicBezTo>
                      <a:pt x="6" y="16"/>
                      <a:pt x="6" y="16"/>
                      <a:pt x="6" y="16"/>
                    </a:cubicBezTo>
                    <a:cubicBezTo>
                      <a:pt x="5" y="16"/>
                      <a:pt x="5" y="16"/>
                      <a:pt x="5" y="16"/>
                    </a:cubicBezTo>
                    <a:cubicBezTo>
                      <a:pt x="5" y="15"/>
                      <a:pt x="5" y="15"/>
                      <a:pt x="5" y="15"/>
                    </a:cubicBezTo>
                    <a:cubicBezTo>
                      <a:pt x="5" y="15"/>
                      <a:pt x="5" y="15"/>
                      <a:pt x="5" y="15"/>
                    </a:cubicBezTo>
                    <a:cubicBezTo>
                      <a:pt x="5" y="15"/>
                      <a:pt x="5" y="15"/>
                      <a:pt x="5" y="15"/>
                    </a:cubicBezTo>
                    <a:cubicBezTo>
                      <a:pt x="5" y="15"/>
                      <a:pt x="5" y="15"/>
                      <a:pt x="5" y="15"/>
                    </a:cubicBezTo>
                    <a:cubicBezTo>
                      <a:pt x="5" y="15"/>
                      <a:pt x="5" y="15"/>
                      <a:pt x="5" y="15"/>
                    </a:cubicBezTo>
                    <a:cubicBezTo>
                      <a:pt x="6" y="16"/>
                      <a:pt x="6" y="16"/>
                      <a:pt x="6" y="16"/>
                    </a:cubicBezTo>
                    <a:cubicBezTo>
                      <a:pt x="6" y="16"/>
                      <a:pt x="6" y="16"/>
                      <a:pt x="6" y="16"/>
                    </a:cubicBezTo>
                    <a:cubicBezTo>
                      <a:pt x="6" y="15"/>
                      <a:pt x="6" y="15"/>
                      <a:pt x="6" y="15"/>
                    </a:cubicBezTo>
                    <a:cubicBezTo>
                      <a:pt x="6" y="15"/>
                      <a:pt x="6" y="15"/>
                      <a:pt x="6" y="15"/>
                    </a:cubicBezTo>
                    <a:cubicBezTo>
                      <a:pt x="6" y="15"/>
                      <a:pt x="6" y="15"/>
                      <a:pt x="6" y="15"/>
                    </a:cubicBezTo>
                    <a:cubicBezTo>
                      <a:pt x="6" y="15"/>
                      <a:pt x="6" y="15"/>
                      <a:pt x="6" y="15"/>
                    </a:cubicBezTo>
                    <a:cubicBezTo>
                      <a:pt x="6" y="14"/>
                      <a:pt x="6" y="14"/>
                      <a:pt x="6" y="14"/>
                    </a:cubicBezTo>
                    <a:cubicBezTo>
                      <a:pt x="6" y="14"/>
                      <a:pt x="6" y="14"/>
                      <a:pt x="6" y="14"/>
                    </a:cubicBezTo>
                    <a:cubicBezTo>
                      <a:pt x="6" y="14"/>
                      <a:pt x="6" y="14"/>
                      <a:pt x="6" y="14"/>
                    </a:cubicBezTo>
                    <a:cubicBezTo>
                      <a:pt x="6" y="14"/>
                      <a:pt x="6" y="14"/>
                      <a:pt x="6" y="14"/>
                    </a:cubicBezTo>
                    <a:cubicBezTo>
                      <a:pt x="6" y="14"/>
                      <a:pt x="6" y="14"/>
                      <a:pt x="6" y="14"/>
                    </a:cubicBezTo>
                    <a:cubicBezTo>
                      <a:pt x="7" y="15"/>
                      <a:pt x="7" y="15"/>
                      <a:pt x="7" y="15"/>
                    </a:cubicBezTo>
                    <a:cubicBezTo>
                      <a:pt x="7" y="15"/>
                      <a:pt x="7" y="15"/>
                      <a:pt x="7" y="15"/>
                    </a:cubicBezTo>
                    <a:cubicBezTo>
                      <a:pt x="7" y="15"/>
                      <a:pt x="7" y="15"/>
                      <a:pt x="7" y="15"/>
                    </a:cubicBezTo>
                    <a:cubicBezTo>
                      <a:pt x="7" y="14"/>
                      <a:pt x="7" y="14"/>
                      <a:pt x="7" y="14"/>
                    </a:cubicBezTo>
                    <a:cubicBezTo>
                      <a:pt x="7" y="14"/>
                      <a:pt x="7" y="14"/>
                      <a:pt x="7" y="14"/>
                    </a:cubicBezTo>
                    <a:cubicBezTo>
                      <a:pt x="7" y="15"/>
                      <a:pt x="7" y="15"/>
                      <a:pt x="7" y="15"/>
                    </a:cubicBezTo>
                    <a:cubicBezTo>
                      <a:pt x="7" y="15"/>
                      <a:pt x="7" y="15"/>
                      <a:pt x="7" y="15"/>
                    </a:cubicBezTo>
                    <a:cubicBezTo>
                      <a:pt x="7" y="14"/>
                      <a:pt x="7" y="14"/>
                      <a:pt x="7" y="14"/>
                    </a:cubicBezTo>
                    <a:cubicBezTo>
                      <a:pt x="7" y="14"/>
                      <a:pt x="7" y="14"/>
                      <a:pt x="7" y="14"/>
                    </a:cubicBezTo>
                    <a:cubicBezTo>
                      <a:pt x="7" y="14"/>
                      <a:pt x="7" y="14"/>
                      <a:pt x="7" y="14"/>
                    </a:cubicBezTo>
                    <a:cubicBezTo>
                      <a:pt x="8" y="14"/>
                      <a:pt x="8" y="14"/>
                      <a:pt x="8" y="14"/>
                    </a:cubicBezTo>
                    <a:cubicBezTo>
                      <a:pt x="8" y="14"/>
                      <a:pt x="8" y="14"/>
                      <a:pt x="8" y="14"/>
                    </a:cubicBezTo>
                    <a:cubicBezTo>
                      <a:pt x="8" y="14"/>
                      <a:pt x="8" y="14"/>
                      <a:pt x="8" y="14"/>
                    </a:cubicBezTo>
                    <a:cubicBezTo>
                      <a:pt x="8" y="15"/>
                      <a:pt x="8" y="15"/>
                      <a:pt x="8" y="15"/>
                    </a:cubicBezTo>
                    <a:cubicBezTo>
                      <a:pt x="9" y="15"/>
                      <a:pt x="9" y="15"/>
                      <a:pt x="9" y="15"/>
                    </a:cubicBezTo>
                    <a:cubicBezTo>
                      <a:pt x="9" y="15"/>
                      <a:pt x="9" y="15"/>
                      <a:pt x="9" y="15"/>
                    </a:cubicBezTo>
                    <a:cubicBezTo>
                      <a:pt x="9" y="14"/>
                      <a:pt x="9" y="14"/>
                      <a:pt x="9" y="14"/>
                    </a:cubicBezTo>
                    <a:cubicBezTo>
                      <a:pt x="9" y="15"/>
                      <a:pt x="9" y="15"/>
                      <a:pt x="9" y="15"/>
                    </a:cubicBezTo>
                    <a:cubicBezTo>
                      <a:pt x="9" y="15"/>
                      <a:pt x="9" y="15"/>
                      <a:pt x="9" y="15"/>
                    </a:cubicBezTo>
                    <a:cubicBezTo>
                      <a:pt x="9" y="15"/>
                      <a:pt x="9" y="15"/>
                      <a:pt x="9" y="15"/>
                    </a:cubicBezTo>
                    <a:cubicBezTo>
                      <a:pt x="10" y="15"/>
                      <a:pt x="10" y="15"/>
                      <a:pt x="10" y="15"/>
                    </a:cubicBezTo>
                    <a:cubicBezTo>
                      <a:pt x="11" y="16"/>
                      <a:pt x="11" y="16"/>
                      <a:pt x="11" y="16"/>
                    </a:cubicBezTo>
                    <a:cubicBezTo>
                      <a:pt x="11" y="16"/>
                      <a:pt x="11" y="16"/>
                      <a:pt x="11" y="16"/>
                    </a:cubicBezTo>
                    <a:cubicBezTo>
                      <a:pt x="11" y="16"/>
                      <a:pt x="11" y="16"/>
                      <a:pt x="11" y="16"/>
                    </a:cubicBezTo>
                    <a:cubicBezTo>
                      <a:pt x="12" y="17"/>
                      <a:pt x="12" y="17"/>
                      <a:pt x="12" y="17"/>
                    </a:cubicBezTo>
                    <a:cubicBezTo>
                      <a:pt x="12" y="17"/>
                      <a:pt x="12" y="17"/>
                      <a:pt x="12" y="17"/>
                    </a:cubicBezTo>
                    <a:cubicBezTo>
                      <a:pt x="12" y="18"/>
                      <a:pt x="12" y="18"/>
                      <a:pt x="12" y="18"/>
                    </a:cubicBezTo>
                    <a:cubicBezTo>
                      <a:pt x="13" y="18"/>
                      <a:pt x="13" y="18"/>
                      <a:pt x="13" y="18"/>
                    </a:cubicBezTo>
                    <a:cubicBezTo>
                      <a:pt x="13" y="18"/>
                      <a:pt x="13" y="18"/>
                      <a:pt x="13" y="18"/>
                    </a:cubicBezTo>
                    <a:cubicBezTo>
                      <a:pt x="13" y="18"/>
                      <a:pt x="13" y="18"/>
                      <a:pt x="13" y="18"/>
                    </a:cubicBezTo>
                    <a:cubicBezTo>
                      <a:pt x="14" y="19"/>
                      <a:pt x="14" y="19"/>
                      <a:pt x="14" y="19"/>
                    </a:cubicBezTo>
                    <a:cubicBezTo>
                      <a:pt x="14" y="20"/>
                      <a:pt x="14" y="20"/>
                      <a:pt x="14" y="20"/>
                    </a:cubicBezTo>
                    <a:cubicBezTo>
                      <a:pt x="14" y="20"/>
                      <a:pt x="14" y="20"/>
                      <a:pt x="14" y="20"/>
                    </a:cubicBezTo>
                    <a:cubicBezTo>
                      <a:pt x="15" y="20"/>
                      <a:pt x="15" y="20"/>
                      <a:pt x="15" y="20"/>
                    </a:cubicBezTo>
                    <a:cubicBezTo>
                      <a:pt x="15" y="20"/>
                      <a:pt x="15" y="20"/>
                      <a:pt x="15" y="20"/>
                    </a:cubicBezTo>
                    <a:cubicBezTo>
                      <a:pt x="15" y="20"/>
                      <a:pt x="15" y="20"/>
                      <a:pt x="15" y="20"/>
                    </a:cubicBezTo>
                    <a:cubicBezTo>
                      <a:pt x="16" y="20"/>
                      <a:pt x="16" y="20"/>
                      <a:pt x="16" y="20"/>
                    </a:cubicBezTo>
                    <a:cubicBezTo>
                      <a:pt x="16" y="20"/>
                      <a:pt x="16" y="20"/>
                      <a:pt x="16" y="20"/>
                    </a:cubicBezTo>
                    <a:cubicBezTo>
                      <a:pt x="17" y="20"/>
                      <a:pt x="17" y="20"/>
                      <a:pt x="17" y="20"/>
                    </a:cubicBezTo>
                    <a:cubicBezTo>
                      <a:pt x="17" y="20"/>
                      <a:pt x="17" y="20"/>
                      <a:pt x="17" y="20"/>
                    </a:cubicBezTo>
                    <a:cubicBezTo>
                      <a:pt x="18" y="20"/>
                      <a:pt x="18" y="20"/>
                      <a:pt x="18" y="20"/>
                    </a:cubicBezTo>
                    <a:cubicBezTo>
                      <a:pt x="18" y="21"/>
                      <a:pt x="18" y="21"/>
                      <a:pt x="18" y="21"/>
                    </a:cubicBezTo>
                    <a:cubicBezTo>
                      <a:pt x="18" y="20"/>
                      <a:pt x="18" y="20"/>
                      <a:pt x="18" y="20"/>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0"/>
                      <a:pt x="20" y="20"/>
                      <a:pt x="20" y="20"/>
                    </a:cubicBezTo>
                    <a:cubicBezTo>
                      <a:pt x="20" y="20"/>
                      <a:pt x="20" y="20"/>
                      <a:pt x="20" y="20"/>
                    </a:cubicBezTo>
                    <a:cubicBezTo>
                      <a:pt x="20" y="21"/>
                      <a:pt x="20" y="21"/>
                      <a:pt x="20" y="21"/>
                    </a:cubicBezTo>
                    <a:cubicBezTo>
                      <a:pt x="21" y="20"/>
                      <a:pt x="21" y="20"/>
                      <a:pt x="21" y="20"/>
                    </a:cubicBezTo>
                    <a:cubicBezTo>
                      <a:pt x="20" y="20"/>
                      <a:pt x="20" y="20"/>
                      <a:pt x="20" y="20"/>
                    </a:cubicBezTo>
                    <a:cubicBezTo>
                      <a:pt x="19" y="20"/>
                      <a:pt x="19" y="20"/>
                      <a:pt x="19" y="20"/>
                    </a:cubicBezTo>
                    <a:cubicBezTo>
                      <a:pt x="19" y="20"/>
                      <a:pt x="19" y="20"/>
                      <a:pt x="19" y="20"/>
                    </a:cubicBezTo>
                    <a:cubicBezTo>
                      <a:pt x="18" y="19"/>
                      <a:pt x="18" y="19"/>
                      <a:pt x="18" y="19"/>
                    </a:cubicBezTo>
                    <a:cubicBezTo>
                      <a:pt x="19" y="19"/>
                      <a:pt x="19" y="19"/>
                      <a:pt x="19" y="19"/>
                    </a:cubicBezTo>
                    <a:cubicBezTo>
                      <a:pt x="19" y="19"/>
                      <a:pt x="19" y="19"/>
                      <a:pt x="19" y="19"/>
                    </a:cubicBezTo>
                    <a:cubicBezTo>
                      <a:pt x="19" y="19"/>
                      <a:pt x="19" y="19"/>
                      <a:pt x="19" y="19"/>
                    </a:cubicBezTo>
                    <a:cubicBezTo>
                      <a:pt x="19" y="19"/>
                      <a:pt x="19" y="19"/>
                      <a:pt x="19" y="19"/>
                    </a:cubicBezTo>
                    <a:cubicBezTo>
                      <a:pt x="18" y="19"/>
                      <a:pt x="18" y="19"/>
                      <a:pt x="18" y="19"/>
                    </a:cubicBezTo>
                    <a:cubicBezTo>
                      <a:pt x="18" y="19"/>
                      <a:pt x="18" y="19"/>
                      <a:pt x="18" y="19"/>
                    </a:cubicBezTo>
                    <a:cubicBezTo>
                      <a:pt x="17" y="19"/>
                      <a:pt x="17" y="19"/>
                      <a:pt x="17" y="19"/>
                    </a:cubicBezTo>
                    <a:cubicBezTo>
                      <a:pt x="17" y="18"/>
                      <a:pt x="17" y="18"/>
                      <a:pt x="17" y="18"/>
                    </a:cubicBezTo>
                    <a:cubicBezTo>
                      <a:pt x="18" y="18"/>
                      <a:pt x="18" y="18"/>
                      <a:pt x="18" y="18"/>
                    </a:cubicBezTo>
                    <a:cubicBezTo>
                      <a:pt x="18" y="18"/>
                      <a:pt x="18" y="18"/>
                      <a:pt x="18" y="18"/>
                    </a:cubicBezTo>
                    <a:cubicBezTo>
                      <a:pt x="18" y="18"/>
                      <a:pt x="18" y="18"/>
                      <a:pt x="18" y="18"/>
                    </a:cubicBezTo>
                    <a:cubicBezTo>
                      <a:pt x="17" y="18"/>
                      <a:pt x="17" y="18"/>
                      <a:pt x="17" y="18"/>
                    </a:cubicBezTo>
                    <a:cubicBezTo>
                      <a:pt x="17" y="18"/>
                      <a:pt x="17" y="18"/>
                      <a:pt x="17" y="18"/>
                    </a:cubicBezTo>
                    <a:cubicBezTo>
                      <a:pt x="17" y="18"/>
                      <a:pt x="17" y="18"/>
                      <a:pt x="17" y="18"/>
                    </a:cubicBezTo>
                    <a:cubicBezTo>
                      <a:pt x="17" y="18"/>
                      <a:pt x="17" y="18"/>
                      <a:pt x="17" y="18"/>
                    </a:cubicBezTo>
                    <a:cubicBezTo>
                      <a:pt x="16" y="17"/>
                      <a:pt x="16" y="17"/>
                      <a:pt x="16" y="17"/>
                    </a:cubicBezTo>
                    <a:cubicBezTo>
                      <a:pt x="16" y="17"/>
                      <a:pt x="16" y="17"/>
                      <a:pt x="16" y="17"/>
                    </a:cubicBezTo>
                    <a:cubicBezTo>
                      <a:pt x="16" y="16"/>
                      <a:pt x="16" y="16"/>
                      <a:pt x="16" y="16"/>
                    </a:cubicBezTo>
                    <a:cubicBezTo>
                      <a:pt x="15" y="16"/>
                      <a:pt x="15" y="16"/>
                      <a:pt x="15" y="16"/>
                    </a:cubicBezTo>
                    <a:cubicBezTo>
                      <a:pt x="15" y="15"/>
                      <a:pt x="15" y="15"/>
                      <a:pt x="15" y="15"/>
                    </a:cubicBezTo>
                    <a:cubicBezTo>
                      <a:pt x="15" y="15"/>
                      <a:pt x="15" y="15"/>
                      <a:pt x="15" y="15"/>
                    </a:cubicBezTo>
                    <a:cubicBezTo>
                      <a:pt x="15" y="15"/>
                      <a:pt x="15" y="15"/>
                      <a:pt x="15" y="15"/>
                    </a:cubicBezTo>
                    <a:cubicBezTo>
                      <a:pt x="14" y="15"/>
                      <a:pt x="14" y="15"/>
                      <a:pt x="14" y="15"/>
                    </a:cubicBezTo>
                    <a:cubicBezTo>
                      <a:pt x="14" y="15"/>
                      <a:pt x="14" y="15"/>
                      <a:pt x="14" y="15"/>
                    </a:cubicBezTo>
                    <a:cubicBezTo>
                      <a:pt x="14" y="14"/>
                      <a:pt x="14" y="14"/>
                      <a:pt x="14" y="14"/>
                    </a:cubicBezTo>
                    <a:cubicBezTo>
                      <a:pt x="14" y="14"/>
                      <a:pt x="14" y="14"/>
                      <a:pt x="14" y="14"/>
                    </a:cubicBezTo>
                    <a:cubicBezTo>
                      <a:pt x="13" y="13"/>
                      <a:pt x="13" y="13"/>
                      <a:pt x="13" y="13"/>
                    </a:cubicBezTo>
                    <a:cubicBezTo>
                      <a:pt x="13" y="13"/>
                      <a:pt x="13" y="13"/>
                      <a:pt x="13" y="13"/>
                    </a:cubicBezTo>
                    <a:cubicBezTo>
                      <a:pt x="13" y="13"/>
                      <a:pt x="13" y="13"/>
                      <a:pt x="13" y="13"/>
                    </a:cubicBezTo>
                    <a:cubicBezTo>
                      <a:pt x="14" y="13"/>
                      <a:pt x="14" y="13"/>
                      <a:pt x="14" y="13"/>
                    </a:cubicBezTo>
                    <a:cubicBezTo>
                      <a:pt x="15" y="12"/>
                      <a:pt x="15" y="12"/>
                      <a:pt x="15" y="12"/>
                    </a:cubicBezTo>
                    <a:cubicBezTo>
                      <a:pt x="15" y="12"/>
                      <a:pt x="15" y="12"/>
                      <a:pt x="15" y="12"/>
                    </a:cubicBezTo>
                    <a:cubicBezTo>
                      <a:pt x="15" y="12"/>
                      <a:pt x="15" y="12"/>
                      <a:pt x="15" y="12"/>
                    </a:cubicBezTo>
                    <a:cubicBezTo>
                      <a:pt x="14" y="11"/>
                      <a:pt x="14" y="11"/>
                      <a:pt x="14" y="11"/>
                    </a:cubicBezTo>
                    <a:cubicBezTo>
                      <a:pt x="14" y="11"/>
                      <a:pt x="14" y="11"/>
                      <a:pt x="14" y="11"/>
                    </a:cubicBezTo>
                    <a:cubicBezTo>
                      <a:pt x="14" y="11"/>
                      <a:pt x="14" y="11"/>
                      <a:pt x="14" y="11"/>
                    </a:cubicBezTo>
                    <a:cubicBezTo>
                      <a:pt x="13" y="11"/>
                      <a:pt x="13" y="11"/>
                      <a:pt x="13" y="11"/>
                    </a:cubicBezTo>
                    <a:cubicBezTo>
                      <a:pt x="12" y="10"/>
                      <a:pt x="12" y="10"/>
                      <a:pt x="12" y="10"/>
                    </a:cubicBezTo>
                    <a:cubicBezTo>
                      <a:pt x="12" y="10"/>
                      <a:pt x="12" y="10"/>
                      <a:pt x="12" y="10"/>
                    </a:cubicBezTo>
                    <a:cubicBezTo>
                      <a:pt x="12" y="10"/>
                      <a:pt x="12" y="10"/>
                      <a:pt x="12" y="10"/>
                    </a:cubicBezTo>
                    <a:cubicBezTo>
                      <a:pt x="11" y="10"/>
                      <a:pt x="11" y="10"/>
                      <a:pt x="11" y="10"/>
                    </a:cubicBezTo>
                    <a:cubicBezTo>
                      <a:pt x="10" y="9"/>
                      <a:pt x="10" y="9"/>
                      <a:pt x="10" y="9"/>
                    </a:cubicBezTo>
                    <a:cubicBezTo>
                      <a:pt x="11" y="9"/>
                      <a:pt x="11" y="9"/>
                      <a:pt x="11" y="9"/>
                    </a:cubicBezTo>
                    <a:cubicBezTo>
                      <a:pt x="11" y="9"/>
                      <a:pt x="11" y="9"/>
                      <a:pt x="11" y="9"/>
                    </a:cubicBezTo>
                    <a:cubicBezTo>
                      <a:pt x="11" y="8"/>
                      <a:pt x="11" y="8"/>
                      <a:pt x="11" y="8"/>
                    </a:cubicBezTo>
                    <a:cubicBezTo>
                      <a:pt x="10" y="7"/>
                      <a:pt x="10" y="7"/>
                      <a:pt x="10" y="7"/>
                    </a:cubicBezTo>
                    <a:cubicBezTo>
                      <a:pt x="10" y="8"/>
                      <a:pt x="10" y="8"/>
                      <a:pt x="10" y="8"/>
                    </a:cubicBezTo>
                    <a:cubicBezTo>
                      <a:pt x="9" y="8"/>
                      <a:pt x="9" y="8"/>
                      <a:pt x="9" y="8"/>
                    </a:cubicBezTo>
                    <a:cubicBezTo>
                      <a:pt x="9" y="7"/>
                      <a:pt x="9" y="7"/>
                      <a:pt x="9" y="7"/>
                    </a:cubicBezTo>
                    <a:cubicBezTo>
                      <a:pt x="9" y="7"/>
                      <a:pt x="9" y="7"/>
                      <a:pt x="9" y="7"/>
                    </a:cubicBezTo>
                    <a:cubicBezTo>
                      <a:pt x="9" y="7"/>
                      <a:pt x="9" y="7"/>
                      <a:pt x="9" y="7"/>
                    </a:cubicBezTo>
                    <a:cubicBezTo>
                      <a:pt x="8" y="7"/>
                      <a:pt x="8" y="7"/>
                      <a:pt x="8" y="7"/>
                    </a:cubicBezTo>
                    <a:cubicBezTo>
                      <a:pt x="8" y="6"/>
                      <a:pt x="8" y="6"/>
                      <a:pt x="8" y="6"/>
                    </a:cubicBezTo>
                    <a:cubicBezTo>
                      <a:pt x="8" y="6"/>
                      <a:pt x="8" y="6"/>
                      <a:pt x="8" y="6"/>
                    </a:cubicBezTo>
                    <a:cubicBezTo>
                      <a:pt x="7" y="6"/>
                      <a:pt x="7" y="6"/>
                      <a:pt x="7" y="6"/>
                    </a:cubicBezTo>
                    <a:cubicBezTo>
                      <a:pt x="7" y="6"/>
                      <a:pt x="7" y="6"/>
                      <a:pt x="7" y="6"/>
                    </a:cubicBezTo>
                    <a:cubicBezTo>
                      <a:pt x="7" y="6"/>
                      <a:pt x="7" y="6"/>
                      <a:pt x="7" y="6"/>
                    </a:cubicBezTo>
                    <a:cubicBezTo>
                      <a:pt x="6" y="6"/>
                      <a:pt x="6" y="6"/>
                      <a:pt x="6" y="6"/>
                    </a:cubicBezTo>
                    <a:cubicBezTo>
                      <a:pt x="5" y="5"/>
                      <a:pt x="5" y="5"/>
                      <a:pt x="5" y="5"/>
                    </a:cubicBezTo>
                    <a:cubicBezTo>
                      <a:pt x="4" y="5"/>
                      <a:pt x="4" y="5"/>
                      <a:pt x="4" y="5"/>
                    </a:cubicBezTo>
                    <a:cubicBezTo>
                      <a:pt x="4" y="5"/>
                      <a:pt x="4" y="5"/>
                      <a:pt x="4" y="5"/>
                    </a:cubicBezTo>
                    <a:cubicBezTo>
                      <a:pt x="4" y="5"/>
                      <a:pt x="4" y="5"/>
                      <a:pt x="4" y="5"/>
                    </a:cubicBezTo>
                    <a:cubicBezTo>
                      <a:pt x="3" y="5"/>
                      <a:pt x="3" y="5"/>
                      <a:pt x="3" y="5"/>
                    </a:cubicBezTo>
                    <a:cubicBezTo>
                      <a:pt x="3" y="5"/>
                      <a:pt x="3" y="5"/>
                      <a:pt x="3" y="5"/>
                    </a:cubicBezTo>
                    <a:cubicBezTo>
                      <a:pt x="2" y="4"/>
                      <a:pt x="2" y="4"/>
                      <a:pt x="2" y="4"/>
                    </a:cubicBezTo>
                    <a:cubicBezTo>
                      <a:pt x="2" y="4"/>
                      <a:pt x="2" y="4"/>
                      <a:pt x="2" y="4"/>
                    </a:cubicBezTo>
                    <a:cubicBezTo>
                      <a:pt x="2" y="4"/>
                      <a:pt x="2" y="4"/>
                      <a:pt x="2" y="4"/>
                    </a:cubicBezTo>
                    <a:cubicBezTo>
                      <a:pt x="1" y="4"/>
                      <a:pt x="1" y="4"/>
                      <a:pt x="1" y="4"/>
                    </a:cubicBez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24">
                <a:extLst>
                  <a:ext uri="{FF2B5EF4-FFF2-40B4-BE49-F238E27FC236}">
                    <a16:creationId xmlns:a16="http://schemas.microsoft.com/office/drawing/2014/main" id="{DFEFCDD6-BB0E-4CFE-9E6F-8C30F61681C5}"/>
                  </a:ext>
                </a:extLst>
              </p:cNvPr>
              <p:cNvSpPr>
                <a:spLocks noEditPoints="1"/>
              </p:cNvSpPr>
              <p:nvPr/>
            </p:nvSpPr>
            <p:spPr bwMode="auto">
              <a:xfrm>
                <a:off x="5292" y="2548"/>
                <a:ext cx="177" cy="269"/>
              </a:xfrm>
              <a:custGeom>
                <a:avLst/>
                <a:gdLst>
                  <a:gd name="T0" fmla="*/ 8 w 21"/>
                  <a:gd name="T1" fmla="*/ 1 h 32"/>
                  <a:gd name="T2" fmla="*/ 11 w 21"/>
                  <a:gd name="T3" fmla="*/ 13 h 32"/>
                  <a:gd name="T4" fmla="*/ 14 w 21"/>
                  <a:gd name="T5" fmla="*/ 13 h 32"/>
                  <a:gd name="T6" fmla="*/ 15 w 21"/>
                  <a:gd name="T7" fmla="*/ 15 h 32"/>
                  <a:gd name="T8" fmla="*/ 15 w 21"/>
                  <a:gd name="T9" fmla="*/ 16 h 32"/>
                  <a:gd name="T10" fmla="*/ 12 w 21"/>
                  <a:gd name="T11" fmla="*/ 13 h 32"/>
                  <a:gd name="T12" fmla="*/ 9 w 21"/>
                  <a:gd name="T13" fmla="*/ 14 h 32"/>
                  <a:gd name="T14" fmla="*/ 8 w 21"/>
                  <a:gd name="T15" fmla="*/ 12 h 32"/>
                  <a:gd name="T16" fmla="*/ 6 w 21"/>
                  <a:gd name="T17" fmla="*/ 11 h 32"/>
                  <a:gd name="T18" fmla="*/ 6 w 21"/>
                  <a:gd name="T19" fmla="*/ 8 h 32"/>
                  <a:gd name="T20" fmla="*/ 8 w 21"/>
                  <a:gd name="T21" fmla="*/ 3 h 32"/>
                  <a:gd name="T22" fmla="*/ 10 w 21"/>
                  <a:gd name="T23" fmla="*/ 4 h 32"/>
                  <a:gd name="T24" fmla="*/ 10 w 21"/>
                  <a:gd name="T25" fmla="*/ 8 h 32"/>
                  <a:gd name="T26" fmla="*/ 10 w 21"/>
                  <a:gd name="T27" fmla="*/ 12 h 32"/>
                  <a:gd name="T28" fmla="*/ 11 w 21"/>
                  <a:gd name="T29" fmla="*/ 10 h 32"/>
                  <a:gd name="T30" fmla="*/ 7 w 21"/>
                  <a:gd name="T31" fmla="*/ 14 h 32"/>
                  <a:gd name="T32" fmla="*/ 10 w 21"/>
                  <a:gd name="T33" fmla="*/ 16 h 32"/>
                  <a:gd name="T34" fmla="*/ 15 w 21"/>
                  <a:gd name="T35" fmla="*/ 13 h 32"/>
                  <a:gd name="T36" fmla="*/ 11 w 21"/>
                  <a:gd name="T37" fmla="*/ 14 h 32"/>
                  <a:gd name="T38" fmla="*/ 11 w 21"/>
                  <a:gd name="T39" fmla="*/ 17 h 32"/>
                  <a:gd name="T40" fmla="*/ 13 w 21"/>
                  <a:gd name="T41" fmla="*/ 15 h 32"/>
                  <a:gd name="T42" fmla="*/ 14 w 21"/>
                  <a:gd name="T43" fmla="*/ 16 h 32"/>
                  <a:gd name="T44" fmla="*/ 14 w 21"/>
                  <a:gd name="T45" fmla="*/ 16 h 32"/>
                  <a:gd name="T46" fmla="*/ 11 w 21"/>
                  <a:gd name="T47" fmla="*/ 21 h 32"/>
                  <a:gd name="T48" fmla="*/ 12 w 21"/>
                  <a:gd name="T49" fmla="*/ 18 h 32"/>
                  <a:gd name="T50" fmla="*/ 13 w 21"/>
                  <a:gd name="T51" fmla="*/ 19 h 32"/>
                  <a:gd name="T52" fmla="*/ 13 w 21"/>
                  <a:gd name="T53" fmla="*/ 21 h 32"/>
                  <a:gd name="T54" fmla="*/ 15 w 21"/>
                  <a:gd name="T55" fmla="*/ 21 h 32"/>
                  <a:gd name="T56" fmla="*/ 14 w 21"/>
                  <a:gd name="T57" fmla="*/ 23 h 32"/>
                  <a:gd name="T58" fmla="*/ 13 w 21"/>
                  <a:gd name="T59" fmla="*/ 21 h 32"/>
                  <a:gd name="T60" fmla="*/ 14 w 21"/>
                  <a:gd name="T61" fmla="*/ 24 h 32"/>
                  <a:gd name="T62" fmla="*/ 16 w 21"/>
                  <a:gd name="T63" fmla="*/ 22 h 32"/>
                  <a:gd name="T64" fmla="*/ 18 w 21"/>
                  <a:gd name="T65" fmla="*/ 22 h 32"/>
                  <a:gd name="T66" fmla="*/ 16 w 21"/>
                  <a:gd name="T67" fmla="*/ 19 h 32"/>
                  <a:gd name="T68" fmla="*/ 19 w 21"/>
                  <a:gd name="T69" fmla="*/ 19 h 32"/>
                  <a:gd name="T70" fmla="*/ 17 w 21"/>
                  <a:gd name="T71" fmla="*/ 16 h 32"/>
                  <a:gd name="T72" fmla="*/ 17 w 21"/>
                  <a:gd name="T73" fmla="*/ 18 h 32"/>
                  <a:gd name="T74" fmla="*/ 16 w 21"/>
                  <a:gd name="T75" fmla="*/ 19 h 32"/>
                  <a:gd name="T76" fmla="*/ 18 w 21"/>
                  <a:gd name="T77" fmla="*/ 21 h 32"/>
                  <a:gd name="T78" fmla="*/ 19 w 21"/>
                  <a:gd name="T79" fmla="*/ 20 h 32"/>
                  <a:gd name="T80" fmla="*/ 19 w 21"/>
                  <a:gd name="T81" fmla="*/ 21 h 32"/>
                  <a:gd name="T82" fmla="*/ 20 w 21"/>
                  <a:gd name="T83" fmla="*/ 23 h 32"/>
                  <a:gd name="T84" fmla="*/ 12 w 21"/>
                  <a:gd name="T85" fmla="*/ 27 h 32"/>
                  <a:gd name="T86" fmla="*/ 15 w 21"/>
                  <a:gd name="T87" fmla="*/ 25 h 32"/>
                  <a:gd name="T88" fmla="*/ 17 w 21"/>
                  <a:gd name="T89" fmla="*/ 25 h 32"/>
                  <a:gd name="T90" fmla="*/ 18 w 21"/>
                  <a:gd name="T91" fmla="*/ 22 h 32"/>
                  <a:gd name="T92" fmla="*/ 20 w 21"/>
                  <a:gd name="T93" fmla="*/ 25 h 32"/>
                  <a:gd name="T94" fmla="*/ 21 w 21"/>
                  <a:gd name="T95" fmla="*/ 29 h 32"/>
                  <a:gd name="T96" fmla="*/ 20 w 21"/>
                  <a:gd name="T97" fmla="*/ 29 h 32"/>
                  <a:gd name="T98" fmla="*/ 19 w 21"/>
                  <a:gd name="T99" fmla="*/ 32 h 32"/>
                  <a:gd name="T100" fmla="*/ 17 w 21"/>
                  <a:gd name="T101" fmla="*/ 31 h 32"/>
                  <a:gd name="T102" fmla="*/ 16 w 21"/>
                  <a:gd name="T103" fmla="*/ 28 h 32"/>
                  <a:gd name="T104" fmla="*/ 14 w 21"/>
                  <a:gd name="T105" fmla="*/ 28 h 32"/>
                  <a:gd name="T106" fmla="*/ 13 w 21"/>
                  <a:gd name="T107" fmla="*/ 27 h 32"/>
                  <a:gd name="T108" fmla="*/ 12 w 21"/>
                  <a:gd name="T109" fmla="*/ 29 h 32"/>
                  <a:gd name="T110" fmla="*/ 7 w 21"/>
                  <a:gd name="T111" fmla="*/ 17 h 32"/>
                  <a:gd name="T112" fmla="*/ 6 w 21"/>
                  <a:gd name="T113" fmla="*/ 18 h 32"/>
                  <a:gd name="T114" fmla="*/ 2 w 21"/>
                  <a:gd name="T115" fmla="*/ 25 h 32"/>
                  <a:gd name="T116" fmla="*/ 5 w 21"/>
                  <a:gd name="T117" fmla="*/ 22 h 32"/>
                  <a:gd name="T118" fmla="*/ 5 w 21"/>
                  <a:gd name="T119" fmla="*/ 20 h 32"/>
                  <a:gd name="T120" fmla="*/ 2 w 21"/>
                  <a:gd name="T121" fmla="*/ 24 h 32"/>
                  <a:gd name="T122" fmla="*/ 1 w 21"/>
                  <a:gd name="T123"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 h="32">
                    <a:moveTo>
                      <a:pt x="8" y="2"/>
                    </a:moveTo>
                    <a:cubicBezTo>
                      <a:pt x="8" y="2"/>
                      <a:pt x="8" y="2"/>
                      <a:pt x="8" y="2"/>
                    </a:cubicBezTo>
                    <a:cubicBezTo>
                      <a:pt x="8" y="2"/>
                      <a:pt x="8" y="2"/>
                      <a:pt x="8" y="2"/>
                    </a:cubicBezTo>
                    <a:cubicBezTo>
                      <a:pt x="8" y="2"/>
                      <a:pt x="8" y="2"/>
                      <a:pt x="8" y="2"/>
                    </a:cubicBezTo>
                    <a:close/>
                    <a:moveTo>
                      <a:pt x="8" y="1"/>
                    </a:moveTo>
                    <a:cubicBezTo>
                      <a:pt x="8" y="1"/>
                      <a:pt x="8" y="1"/>
                      <a:pt x="8" y="1"/>
                    </a:cubicBezTo>
                    <a:cubicBezTo>
                      <a:pt x="8" y="1"/>
                      <a:pt x="8" y="1"/>
                      <a:pt x="8" y="1"/>
                    </a:cubicBezTo>
                    <a:cubicBezTo>
                      <a:pt x="8" y="1"/>
                      <a:pt x="8" y="1"/>
                      <a:pt x="8" y="1"/>
                    </a:cubicBezTo>
                    <a:close/>
                    <a:moveTo>
                      <a:pt x="8" y="0"/>
                    </a:moveTo>
                    <a:cubicBezTo>
                      <a:pt x="8" y="1"/>
                      <a:pt x="8" y="1"/>
                      <a:pt x="8" y="1"/>
                    </a:cubicBezTo>
                    <a:cubicBezTo>
                      <a:pt x="8" y="1"/>
                      <a:pt x="8" y="1"/>
                      <a:pt x="8" y="1"/>
                    </a:cubicBezTo>
                    <a:cubicBezTo>
                      <a:pt x="8" y="0"/>
                      <a:pt x="8" y="0"/>
                      <a:pt x="8" y="0"/>
                    </a:cubicBezTo>
                    <a:close/>
                    <a:moveTo>
                      <a:pt x="9" y="1"/>
                    </a:moveTo>
                    <a:cubicBezTo>
                      <a:pt x="9" y="2"/>
                      <a:pt x="9" y="2"/>
                      <a:pt x="9" y="2"/>
                    </a:cubicBezTo>
                    <a:cubicBezTo>
                      <a:pt x="9" y="2"/>
                      <a:pt x="9" y="2"/>
                      <a:pt x="9" y="2"/>
                    </a:cubicBezTo>
                    <a:cubicBezTo>
                      <a:pt x="10" y="2"/>
                      <a:pt x="10" y="2"/>
                      <a:pt x="10" y="2"/>
                    </a:cubicBezTo>
                    <a:cubicBezTo>
                      <a:pt x="10" y="2"/>
                      <a:pt x="9" y="1"/>
                      <a:pt x="9" y="1"/>
                    </a:cubicBezTo>
                    <a:close/>
                    <a:moveTo>
                      <a:pt x="10" y="12"/>
                    </a:moveTo>
                    <a:cubicBezTo>
                      <a:pt x="10" y="12"/>
                      <a:pt x="10" y="12"/>
                      <a:pt x="10" y="12"/>
                    </a:cubicBezTo>
                    <a:cubicBezTo>
                      <a:pt x="10" y="13"/>
                      <a:pt x="10" y="13"/>
                      <a:pt x="10" y="13"/>
                    </a:cubicBezTo>
                    <a:cubicBezTo>
                      <a:pt x="11" y="13"/>
                      <a:pt x="11" y="13"/>
                      <a:pt x="11" y="13"/>
                    </a:cubicBezTo>
                    <a:cubicBezTo>
                      <a:pt x="11" y="13"/>
                      <a:pt x="11" y="13"/>
                      <a:pt x="11" y="13"/>
                    </a:cubicBezTo>
                    <a:cubicBezTo>
                      <a:pt x="11" y="12"/>
                      <a:pt x="11" y="12"/>
                      <a:pt x="11" y="12"/>
                    </a:cubicBezTo>
                    <a:cubicBezTo>
                      <a:pt x="12" y="12"/>
                      <a:pt x="12" y="12"/>
                      <a:pt x="12" y="12"/>
                    </a:cubicBezTo>
                    <a:cubicBezTo>
                      <a:pt x="12" y="12"/>
                      <a:pt x="12" y="12"/>
                      <a:pt x="12" y="12"/>
                    </a:cubicBezTo>
                    <a:cubicBezTo>
                      <a:pt x="13" y="12"/>
                      <a:pt x="13" y="12"/>
                      <a:pt x="13" y="12"/>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3"/>
                      <a:pt x="14" y="13"/>
                      <a:pt x="14" y="13"/>
                    </a:cubicBezTo>
                    <a:cubicBezTo>
                      <a:pt x="14" y="13"/>
                      <a:pt x="14" y="13"/>
                      <a:pt x="14" y="13"/>
                    </a:cubicBezTo>
                    <a:cubicBezTo>
                      <a:pt x="15" y="13"/>
                      <a:pt x="15" y="13"/>
                      <a:pt x="15" y="13"/>
                    </a:cubicBezTo>
                    <a:cubicBezTo>
                      <a:pt x="15" y="14"/>
                      <a:pt x="15" y="14"/>
                      <a:pt x="15" y="14"/>
                    </a:cubicBezTo>
                    <a:cubicBezTo>
                      <a:pt x="14" y="14"/>
                      <a:pt x="14" y="14"/>
                      <a:pt x="14" y="14"/>
                    </a:cubicBezTo>
                    <a:cubicBezTo>
                      <a:pt x="14" y="13"/>
                      <a:pt x="14" y="13"/>
                      <a:pt x="14" y="13"/>
                    </a:cubicBezTo>
                    <a:cubicBezTo>
                      <a:pt x="14" y="14"/>
                      <a:pt x="14" y="14"/>
                      <a:pt x="14" y="14"/>
                    </a:cubicBezTo>
                    <a:cubicBezTo>
                      <a:pt x="14" y="14"/>
                      <a:pt x="14" y="14"/>
                      <a:pt x="14" y="14"/>
                    </a:cubicBezTo>
                    <a:cubicBezTo>
                      <a:pt x="14" y="15"/>
                      <a:pt x="14" y="15"/>
                      <a:pt x="14" y="15"/>
                    </a:cubicBezTo>
                    <a:cubicBezTo>
                      <a:pt x="14" y="15"/>
                      <a:pt x="14" y="15"/>
                      <a:pt x="14" y="15"/>
                    </a:cubicBezTo>
                    <a:cubicBezTo>
                      <a:pt x="15" y="15"/>
                      <a:pt x="15" y="15"/>
                      <a:pt x="15" y="15"/>
                    </a:cubicBezTo>
                    <a:cubicBezTo>
                      <a:pt x="15" y="15"/>
                      <a:pt x="15" y="15"/>
                      <a:pt x="15" y="15"/>
                    </a:cubicBezTo>
                    <a:cubicBezTo>
                      <a:pt x="15" y="15"/>
                      <a:pt x="15" y="15"/>
                      <a:pt x="15" y="15"/>
                    </a:cubicBezTo>
                    <a:cubicBezTo>
                      <a:pt x="16" y="15"/>
                      <a:pt x="16" y="15"/>
                      <a:pt x="16" y="15"/>
                    </a:cubicBezTo>
                    <a:cubicBezTo>
                      <a:pt x="15" y="16"/>
                      <a:pt x="15" y="16"/>
                      <a:pt x="15" y="16"/>
                    </a:cubicBezTo>
                    <a:cubicBezTo>
                      <a:pt x="15" y="16"/>
                      <a:pt x="15" y="16"/>
                      <a:pt x="15" y="16"/>
                    </a:cubicBezTo>
                    <a:cubicBezTo>
                      <a:pt x="15" y="16"/>
                      <a:pt x="15" y="16"/>
                      <a:pt x="15" y="16"/>
                    </a:cubicBezTo>
                    <a:cubicBezTo>
                      <a:pt x="15" y="16"/>
                      <a:pt x="15" y="16"/>
                      <a:pt x="15" y="16"/>
                    </a:cubicBezTo>
                    <a:cubicBezTo>
                      <a:pt x="15" y="16"/>
                      <a:pt x="15" y="16"/>
                      <a:pt x="15" y="16"/>
                    </a:cubicBezTo>
                    <a:cubicBezTo>
                      <a:pt x="15" y="16"/>
                      <a:pt x="15" y="16"/>
                      <a:pt x="15" y="16"/>
                    </a:cubicBezTo>
                    <a:cubicBezTo>
                      <a:pt x="15" y="15"/>
                      <a:pt x="15" y="15"/>
                      <a:pt x="15" y="15"/>
                    </a:cubicBezTo>
                    <a:cubicBezTo>
                      <a:pt x="15" y="15"/>
                      <a:pt x="15" y="15"/>
                      <a:pt x="15" y="15"/>
                    </a:cubicBezTo>
                    <a:cubicBezTo>
                      <a:pt x="15" y="16"/>
                      <a:pt x="15" y="16"/>
                      <a:pt x="15" y="16"/>
                    </a:cubicBezTo>
                    <a:cubicBezTo>
                      <a:pt x="14" y="16"/>
                      <a:pt x="14" y="16"/>
                      <a:pt x="14" y="16"/>
                    </a:cubicBezTo>
                    <a:cubicBezTo>
                      <a:pt x="14" y="15"/>
                      <a:pt x="14" y="15"/>
                      <a:pt x="14" y="15"/>
                    </a:cubicBezTo>
                    <a:cubicBezTo>
                      <a:pt x="13" y="15"/>
                      <a:pt x="13" y="15"/>
                      <a:pt x="13" y="15"/>
                    </a:cubicBezTo>
                    <a:cubicBezTo>
                      <a:pt x="13" y="15"/>
                      <a:pt x="13" y="15"/>
                      <a:pt x="13" y="15"/>
                    </a:cubicBezTo>
                    <a:cubicBezTo>
                      <a:pt x="13" y="14"/>
                      <a:pt x="13" y="14"/>
                      <a:pt x="13" y="14"/>
                    </a:cubicBezTo>
                    <a:cubicBezTo>
                      <a:pt x="13" y="14"/>
                      <a:pt x="13" y="14"/>
                      <a:pt x="13" y="14"/>
                    </a:cubicBez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ubicBezTo>
                      <a:pt x="12" y="14"/>
                      <a:pt x="12" y="14"/>
                      <a:pt x="12" y="14"/>
                    </a:cubicBezTo>
                    <a:cubicBezTo>
                      <a:pt x="12" y="15"/>
                      <a:pt x="12" y="15"/>
                      <a:pt x="12" y="15"/>
                    </a:cubicBezTo>
                    <a:cubicBezTo>
                      <a:pt x="12" y="15"/>
                      <a:pt x="12" y="15"/>
                      <a:pt x="12" y="15"/>
                    </a:cubicBezTo>
                    <a:cubicBezTo>
                      <a:pt x="12" y="14"/>
                      <a:pt x="12" y="14"/>
                      <a:pt x="12" y="14"/>
                    </a:cubicBezTo>
                    <a:cubicBezTo>
                      <a:pt x="11" y="14"/>
                      <a:pt x="11" y="14"/>
                      <a:pt x="11" y="14"/>
                    </a:cubicBezTo>
                    <a:cubicBezTo>
                      <a:pt x="11" y="13"/>
                      <a:pt x="11" y="13"/>
                      <a:pt x="11" y="13"/>
                    </a:cubicBezTo>
                    <a:cubicBezTo>
                      <a:pt x="10" y="13"/>
                      <a:pt x="10" y="13"/>
                      <a:pt x="10" y="13"/>
                    </a:cubicBezTo>
                    <a:cubicBezTo>
                      <a:pt x="10" y="13"/>
                      <a:pt x="10" y="13"/>
                      <a:pt x="10" y="13"/>
                    </a:cubicBezTo>
                    <a:cubicBezTo>
                      <a:pt x="9" y="13"/>
                      <a:pt x="9" y="13"/>
                      <a:pt x="9" y="13"/>
                    </a:cubicBezTo>
                    <a:cubicBezTo>
                      <a:pt x="10" y="14"/>
                      <a:pt x="10" y="14"/>
                      <a:pt x="10" y="14"/>
                    </a:cubicBezTo>
                    <a:cubicBezTo>
                      <a:pt x="9" y="14"/>
                      <a:pt x="9" y="14"/>
                      <a:pt x="9" y="14"/>
                    </a:cubicBezTo>
                    <a:cubicBezTo>
                      <a:pt x="9" y="13"/>
                      <a:pt x="9" y="13"/>
                      <a:pt x="9" y="13"/>
                    </a:cubicBezTo>
                    <a:cubicBezTo>
                      <a:pt x="8" y="14"/>
                      <a:pt x="8" y="14"/>
                      <a:pt x="8" y="14"/>
                    </a:cubicBezTo>
                    <a:cubicBezTo>
                      <a:pt x="8" y="14"/>
                      <a:pt x="8" y="14"/>
                      <a:pt x="8" y="14"/>
                    </a:cubicBezTo>
                    <a:cubicBezTo>
                      <a:pt x="8" y="13"/>
                      <a:pt x="8" y="13"/>
                      <a:pt x="8" y="13"/>
                    </a:cubicBezTo>
                    <a:cubicBezTo>
                      <a:pt x="8" y="13"/>
                      <a:pt x="8" y="13"/>
                      <a:pt x="8" y="13"/>
                    </a:cubicBezTo>
                    <a:cubicBezTo>
                      <a:pt x="8" y="13"/>
                      <a:pt x="8" y="13"/>
                      <a:pt x="8" y="13"/>
                    </a:cubicBezTo>
                    <a:cubicBezTo>
                      <a:pt x="8" y="14"/>
                      <a:pt x="8" y="14"/>
                      <a:pt x="8" y="14"/>
                    </a:cubicBezTo>
                    <a:cubicBezTo>
                      <a:pt x="7" y="13"/>
                      <a:pt x="7" y="13"/>
                      <a:pt x="7" y="13"/>
                    </a:cubicBezTo>
                    <a:cubicBezTo>
                      <a:pt x="7" y="13"/>
                      <a:pt x="7" y="13"/>
                      <a:pt x="7" y="13"/>
                    </a:cubicBezTo>
                    <a:cubicBezTo>
                      <a:pt x="7" y="12"/>
                      <a:pt x="7" y="12"/>
                      <a:pt x="7" y="12"/>
                    </a:cubicBezTo>
                    <a:cubicBezTo>
                      <a:pt x="8" y="12"/>
                      <a:pt x="8" y="12"/>
                      <a:pt x="8" y="12"/>
                    </a:cubicBezTo>
                    <a:cubicBezTo>
                      <a:pt x="8" y="11"/>
                      <a:pt x="8" y="11"/>
                      <a:pt x="8" y="11"/>
                    </a:cubicBezTo>
                    <a:cubicBezTo>
                      <a:pt x="8" y="11"/>
                      <a:pt x="8" y="11"/>
                      <a:pt x="8" y="11"/>
                    </a:cubicBezTo>
                    <a:cubicBezTo>
                      <a:pt x="7" y="11"/>
                      <a:pt x="7" y="11"/>
                      <a:pt x="7" y="11"/>
                    </a:cubicBezTo>
                    <a:cubicBezTo>
                      <a:pt x="7" y="11"/>
                      <a:pt x="7" y="11"/>
                      <a:pt x="7" y="11"/>
                    </a:cubicBezTo>
                    <a:cubicBezTo>
                      <a:pt x="7" y="12"/>
                      <a:pt x="7" y="12"/>
                      <a:pt x="7" y="12"/>
                    </a:cubicBezTo>
                    <a:cubicBezTo>
                      <a:pt x="7" y="12"/>
                      <a:pt x="7" y="12"/>
                      <a:pt x="7" y="12"/>
                    </a:cubicBezTo>
                    <a:cubicBezTo>
                      <a:pt x="7" y="12"/>
                      <a:pt x="7" y="12"/>
                      <a:pt x="7" y="12"/>
                    </a:cubicBezTo>
                    <a:cubicBezTo>
                      <a:pt x="7" y="11"/>
                      <a:pt x="7" y="11"/>
                      <a:pt x="7" y="11"/>
                    </a:cubicBezTo>
                    <a:cubicBezTo>
                      <a:pt x="7" y="11"/>
                      <a:pt x="7" y="11"/>
                      <a:pt x="7" y="11"/>
                    </a:cubicBezTo>
                    <a:cubicBezTo>
                      <a:pt x="6" y="11"/>
                      <a:pt x="6" y="11"/>
                      <a:pt x="6" y="11"/>
                    </a:cubicBezTo>
                    <a:cubicBezTo>
                      <a:pt x="6" y="11"/>
                      <a:pt x="6" y="11"/>
                      <a:pt x="6" y="11"/>
                    </a:cubicBezTo>
                    <a:cubicBezTo>
                      <a:pt x="6" y="11"/>
                      <a:pt x="6" y="11"/>
                      <a:pt x="6" y="11"/>
                    </a:cubicBezTo>
                    <a:cubicBezTo>
                      <a:pt x="6" y="10"/>
                      <a:pt x="6" y="10"/>
                      <a:pt x="6" y="10"/>
                    </a:cubicBezTo>
                    <a:cubicBezTo>
                      <a:pt x="6" y="10"/>
                      <a:pt x="6" y="10"/>
                      <a:pt x="6" y="10"/>
                    </a:cubicBezTo>
                    <a:cubicBezTo>
                      <a:pt x="6" y="9"/>
                      <a:pt x="6" y="9"/>
                      <a:pt x="6" y="9"/>
                    </a:cubicBezTo>
                    <a:cubicBezTo>
                      <a:pt x="6" y="9"/>
                      <a:pt x="6" y="9"/>
                      <a:pt x="6" y="9"/>
                    </a:cubicBezTo>
                    <a:cubicBezTo>
                      <a:pt x="6" y="9"/>
                      <a:pt x="6" y="9"/>
                      <a:pt x="6" y="9"/>
                    </a:cubicBezTo>
                    <a:cubicBezTo>
                      <a:pt x="5" y="9"/>
                      <a:pt x="5" y="9"/>
                      <a:pt x="5" y="9"/>
                    </a:cubicBezTo>
                    <a:cubicBezTo>
                      <a:pt x="5" y="8"/>
                      <a:pt x="5" y="8"/>
                      <a:pt x="5" y="8"/>
                    </a:cubicBezTo>
                    <a:cubicBezTo>
                      <a:pt x="5" y="8"/>
                      <a:pt x="5" y="8"/>
                      <a:pt x="5" y="8"/>
                    </a:cubicBezTo>
                    <a:cubicBezTo>
                      <a:pt x="6" y="8"/>
                      <a:pt x="6" y="8"/>
                      <a:pt x="6" y="8"/>
                    </a:cubicBezTo>
                    <a:cubicBezTo>
                      <a:pt x="6" y="8"/>
                      <a:pt x="6" y="8"/>
                      <a:pt x="6" y="8"/>
                    </a:cubicBezTo>
                    <a:cubicBezTo>
                      <a:pt x="6" y="8"/>
                      <a:pt x="6" y="8"/>
                      <a:pt x="6" y="8"/>
                    </a:cubicBezTo>
                    <a:cubicBezTo>
                      <a:pt x="6" y="8"/>
                      <a:pt x="6" y="8"/>
                      <a:pt x="6" y="8"/>
                    </a:cubicBezTo>
                    <a:cubicBezTo>
                      <a:pt x="6" y="7"/>
                      <a:pt x="6" y="7"/>
                      <a:pt x="6" y="7"/>
                    </a:cubicBezTo>
                    <a:cubicBezTo>
                      <a:pt x="6" y="6"/>
                      <a:pt x="6" y="6"/>
                      <a:pt x="6" y="6"/>
                    </a:cubicBezTo>
                    <a:cubicBezTo>
                      <a:pt x="6" y="5"/>
                      <a:pt x="6" y="5"/>
                      <a:pt x="6" y="5"/>
                    </a:cubicBezTo>
                    <a:cubicBezTo>
                      <a:pt x="6" y="4"/>
                      <a:pt x="6" y="4"/>
                      <a:pt x="6" y="4"/>
                    </a:cubicBezTo>
                    <a:cubicBezTo>
                      <a:pt x="6" y="4"/>
                      <a:pt x="6" y="4"/>
                      <a:pt x="6" y="4"/>
                    </a:cubicBezTo>
                    <a:cubicBezTo>
                      <a:pt x="7" y="3"/>
                      <a:pt x="7" y="3"/>
                      <a:pt x="7" y="3"/>
                    </a:cubicBezTo>
                    <a:cubicBezTo>
                      <a:pt x="7" y="3"/>
                      <a:pt x="7" y="3"/>
                      <a:pt x="7" y="3"/>
                    </a:cubicBezTo>
                    <a:cubicBezTo>
                      <a:pt x="7" y="2"/>
                      <a:pt x="7" y="2"/>
                      <a:pt x="7" y="2"/>
                    </a:cubicBezTo>
                    <a:cubicBezTo>
                      <a:pt x="8" y="3"/>
                      <a:pt x="8" y="3"/>
                      <a:pt x="8" y="3"/>
                    </a:cubicBezTo>
                    <a:cubicBezTo>
                      <a:pt x="9" y="3"/>
                      <a:pt x="9" y="3"/>
                      <a:pt x="9" y="3"/>
                    </a:cubicBezTo>
                    <a:cubicBezTo>
                      <a:pt x="9" y="3"/>
                      <a:pt x="9" y="3"/>
                      <a:pt x="9" y="3"/>
                    </a:cubicBezTo>
                    <a:cubicBezTo>
                      <a:pt x="9" y="3"/>
                      <a:pt x="9" y="3"/>
                      <a:pt x="9" y="3"/>
                    </a:cubicBezTo>
                    <a:cubicBezTo>
                      <a:pt x="10" y="3"/>
                      <a:pt x="10" y="3"/>
                      <a:pt x="10" y="3"/>
                    </a:cubicBezTo>
                    <a:cubicBezTo>
                      <a:pt x="10" y="3"/>
                      <a:pt x="10" y="3"/>
                      <a:pt x="10" y="3"/>
                    </a:cubicBezTo>
                    <a:cubicBezTo>
                      <a:pt x="10" y="2"/>
                      <a:pt x="10" y="2"/>
                      <a:pt x="10" y="2"/>
                    </a:cubicBezTo>
                    <a:cubicBezTo>
                      <a:pt x="10" y="2"/>
                      <a:pt x="10" y="2"/>
                      <a:pt x="10" y="2"/>
                    </a:cubicBezTo>
                    <a:cubicBezTo>
                      <a:pt x="10" y="3"/>
                      <a:pt x="10" y="3"/>
                      <a:pt x="10" y="3"/>
                    </a:cubicBezTo>
                    <a:cubicBezTo>
                      <a:pt x="10" y="3"/>
                      <a:pt x="10" y="3"/>
                      <a:pt x="10" y="3"/>
                    </a:cubicBezTo>
                    <a:cubicBezTo>
                      <a:pt x="10" y="3"/>
                      <a:pt x="10" y="3"/>
                      <a:pt x="10" y="3"/>
                    </a:cubicBezTo>
                    <a:cubicBezTo>
                      <a:pt x="10" y="4"/>
                      <a:pt x="10" y="4"/>
                      <a:pt x="10" y="4"/>
                    </a:cubicBezTo>
                    <a:cubicBezTo>
                      <a:pt x="10" y="5"/>
                      <a:pt x="10" y="5"/>
                      <a:pt x="10" y="5"/>
                    </a:cubicBezTo>
                    <a:cubicBezTo>
                      <a:pt x="11" y="5"/>
                      <a:pt x="11" y="5"/>
                      <a:pt x="11" y="5"/>
                    </a:cubicBezTo>
                    <a:cubicBezTo>
                      <a:pt x="11" y="5"/>
                      <a:pt x="11" y="5"/>
                      <a:pt x="11" y="5"/>
                    </a:cubicBezTo>
                    <a:cubicBezTo>
                      <a:pt x="11" y="6"/>
                      <a:pt x="11" y="6"/>
                      <a:pt x="11" y="6"/>
                    </a:cubicBezTo>
                    <a:cubicBezTo>
                      <a:pt x="11" y="7"/>
                      <a:pt x="11" y="7"/>
                      <a:pt x="11" y="7"/>
                    </a:cubicBezTo>
                    <a:cubicBezTo>
                      <a:pt x="10" y="7"/>
                      <a:pt x="10" y="7"/>
                      <a:pt x="10" y="7"/>
                    </a:cubicBezTo>
                    <a:cubicBezTo>
                      <a:pt x="11" y="8"/>
                      <a:pt x="11" y="8"/>
                      <a:pt x="11" y="8"/>
                    </a:cubicBezTo>
                    <a:cubicBezTo>
                      <a:pt x="10" y="8"/>
                      <a:pt x="10" y="8"/>
                      <a:pt x="10" y="8"/>
                    </a:cubicBezTo>
                    <a:cubicBezTo>
                      <a:pt x="10" y="8"/>
                      <a:pt x="10" y="8"/>
                      <a:pt x="10" y="8"/>
                    </a:cubicBezTo>
                    <a:cubicBezTo>
                      <a:pt x="10" y="8"/>
                      <a:pt x="10" y="8"/>
                      <a:pt x="10" y="8"/>
                    </a:cubicBezTo>
                    <a:cubicBezTo>
                      <a:pt x="10" y="8"/>
                      <a:pt x="10" y="8"/>
                      <a:pt x="10" y="8"/>
                    </a:cubicBezTo>
                    <a:cubicBezTo>
                      <a:pt x="9" y="9"/>
                      <a:pt x="9" y="9"/>
                      <a:pt x="9" y="9"/>
                    </a:cubicBezTo>
                    <a:cubicBezTo>
                      <a:pt x="9" y="9"/>
                      <a:pt x="9" y="9"/>
                      <a:pt x="9" y="9"/>
                    </a:cubicBezTo>
                    <a:cubicBezTo>
                      <a:pt x="9" y="9"/>
                      <a:pt x="9" y="9"/>
                      <a:pt x="9" y="9"/>
                    </a:cubicBezTo>
                    <a:cubicBezTo>
                      <a:pt x="9" y="10"/>
                      <a:pt x="9" y="10"/>
                      <a:pt x="9" y="10"/>
                    </a:cubicBezTo>
                    <a:cubicBezTo>
                      <a:pt x="9" y="10"/>
                      <a:pt x="9" y="10"/>
                      <a:pt x="9" y="10"/>
                    </a:cubicBezTo>
                    <a:cubicBezTo>
                      <a:pt x="9" y="10"/>
                      <a:pt x="9" y="10"/>
                      <a:pt x="9" y="10"/>
                    </a:cubicBezTo>
                    <a:cubicBezTo>
                      <a:pt x="9" y="11"/>
                      <a:pt x="9" y="11"/>
                      <a:pt x="9" y="11"/>
                    </a:cubicBezTo>
                    <a:cubicBezTo>
                      <a:pt x="10" y="11"/>
                      <a:pt x="10" y="11"/>
                      <a:pt x="10" y="11"/>
                    </a:cubicBezTo>
                    <a:cubicBezTo>
                      <a:pt x="10" y="12"/>
                      <a:pt x="10" y="12"/>
                      <a:pt x="10" y="12"/>
                    </a:cubicBezTo>
                    <a:cubicBezTo>
                      <a:pt x="10" y="12"/>
                      <a:pt x="10" y="12"/>
                      <a:pt x="10" y="12"/>
                    </a:cubicBezTo>
                    <a:close/>
                    <a:moveTo>
                      <a:pt x="10" y="12"/>
                    </a:moveTo>
                    <a:cubicBezTo>
                      <a:pt x="10" y="12"/>
                      <a:pt x="10" y="12"/>
                      <a:pt x="10" y="12"/>
                    </a:cubicBezTo>
                    <a:cubicBezTo>
                      <a:pt x="11" y="13"/>
                      <a:pt x="11" y="13"/>
                      <a:pt x="11" y="13"/>
                    </a:cubicBezTo>
                    <a:cubicBezTo>
                      <a:pt x="11" y="12"/>
                      <a:pt x="11" y="12"/>
                      <a:pt x="11" y="12"/>
                    </a:cubicBezTo>
                    <a:cubicBezTo>
                      <a:pt x="10" y="12"/>
                      <a:pt x="10" y="12"/>
                      <a:pt x="10" y="12"/>
                    </a:cubicBezTo>
                    <a:close/>
                    <a:moveTo>
                      <a:pt x="10" y="11"/>
                    </a:moveTo>
                    <a:cubicBezTo>
                      <a:pt x="10" y="11"/>
                      <a:pt x="10" y="11"/>
                      <a:pt x="10" y="11"/>
                    </a:cubicBezTo>
                    <a:cubicBezTo>
                      <a:pt x="10" y="11"/>
                      <a:pt x="10" y="11"/>
                      <a:pt x="10" y="11"/>
                    </a:cubicBezTo>
                    <a:cubicBezTo>
                      <a:pt x="10" y="12"/>
                      <a:pt x="10" y="12"/>
                      <a:pt x="10" y="12"/>
                    </a:cubicBezTo>
                    <a:cubicBezTo>
                      <a:pt x="11" y="11"/>
                      <a:pt x="11" y="11"/>
                      <a:pt x="11" y="11"/>
                    </a:cubicBezTo>
                    <a:cubicBezTo>
                      <a:pt x="11" y="11"/>
                      <a:pt x="11" y="11"/>
                      <a:pt x="11" y="11"/>
                    </a:cubicBezTo>
                    <a:cubicBezTo>
                      <a:pt x="11" y="10"/>
                      <a:pt x="11" y="10"/>
                      <a:pt x="11" y="10"/>
                    </a:cubicBezTo>
                    <a:cubicBezTo>
                      <a:pt x="10" y="10"/>
                      <a:pt x="10" y="10"/>
                      <a:pt x="10" y="10"/>
                    </a:cubicBezTo>
                    <a:cubicBezTo>
                      <a:pt x="10" y="11"/>
                      <a:pt x="10" y="11"/>
                      <a:pt x="10" y="11"/>
                    </a:cubicBezTo>
                    <a:close/>
                    <a:moveTo>
                      <a:pt x="6" y="13"/>
                    </a:moveTo>
                    <a:cubicBezTo>
                      <a:pt x="6" y="13"/>
                      <a:pt x="6" y="13"/>
                      <a:pt x="6" y="13"/>
                    </a:cubicBezTo>
                    <a:cubicBezTo>
                      <a:pt x="7" y="14"/>
                      <a:pt x="7" y="14"/>
                      <a:pt x="7" y="14"/>
                    </a:cubicBezTo>
                    <a:cubicBezTo>
                      <a:pt x="7" y="14"/>
                      <a:pt x="7" y="14"/>
                      <a:pt x="7" y="14"/>
                    </a:cubicBezTo>
                    <a:cubicBezTo>
                      <a:pt x="7" y="13"/>
                      <a:pt x="7" y="13"/>
                      <a:pt x="7" y="13"/>
                    </a:cubicBezTo>
                    <a:cubicBezTo>
                      <a:pt x="6" y="13"/>
                      <a:pt x="6" y="13"/>
                      <a:pt x="6" y="13"/>
                    </a:cubicBezTo>
                    <a:close/>
                    <a:moveTo>
                      <a:pt x="7" y="14"/>
                    </a:moveTo>
                    <a:cubicBezTo>
                      <a:pt x="7" y="14"/>
                      <a:pt x="7" y="14"/>
                      <a:pt x="7" y="14"/>
                    </a:cubicBezTo>
                    <a:cubicBezTo>
                      <a:pt x="7" y="14"/>
                      <a:pt x="7" y="14"/>
                      <a:pt x="7" y="14"/>
                    </a:cubicBezTo>
                    <a:cubicBezTo>
                      <a:pt x="7" y="15"/>
                      <a:pt x="7" y="15"/>
                      <a:pt x="7" y="15"/>
                    </a:cubicBezTo>
                    <a:cubicBezTo>
                      <a:pt x="8" y="15"/>
                      <a:pt x="8" y="15"/>
                      <a:pt x="8" y="15"/>
                    </a:cubicBezTo>
                    <a:cubicBezTo>
                      <a:pt x="8" y="15"/>
                      <a:pt x="8" y="15"/>
                      <a:pt x="8" y="15"/>
                    </a:cubicBezTo>
                    <a:cubicBezTo>
                      <a:pt x="8" y="16"/>
                      <a:pt x="8" y="16"/>
                      <a:pt x="8" y="16"/>
                    </a:cubicBezTo>
                    <a:cubicBezTo>
                      <a:pt x="8" y="16"/>
                      <a:pt x="8" y="16"/>
                      <a:pt x="8" y="16"/>
                    </a:cubicBezTo>
                    <a:cubicBezTo>
                      <a:pt x="8" y="16"/>
                      <a:pt x="8" y="16"/>
                      <a:pt x="8" y="16"/>
                    </a:cubicBezTo>
                    <a:cubicBezTo>
                      <a:pt x="9" y="17"/>
                      <a:pt x="9" y="17"/>
                      <a:pt x="9" y="17"/>
                    </a:cubicBezTo>
                    <a:cubicBezTo>
                      <a:pt x="9" y="17"/>
                      <a:pt x="9" y="17"/>
                      <a:pt x="9" y="17"/>
                    </a:cubicBezTo>
                    <a:cubicBezTo>
                      <a:pt x="10" y="17"/>
                      <a:pt x="10" y="17"/>
                      <a:pt x="10" y="17"/>
                    </a:cubicBezTo>
                    <a:cubicBezTo>
                      <a:pt x="10" y="16"/>
                      <a:pt x="10" y="16"/>
                      <a:pt x="10" y="16"/>
                    </a:cubicBezTo>
                    <a:cubicBezTo>
                      <a:pt x="10" y="16"/>
                      <a:pt x="10" y="16"/>
                      <a:pt x="10" y="16"/>
                    </a:cubicBezTo>
                    <a:cubicBezTo>
                      <a:pt x="10" y="16"/>
                      <a:pt x="10" y="16"/>
                      <a:pt x="10" y="16"/>
                    </a:cubicBezTo>
                    <a:cubicBezTo>
                      <a:pt x="10" y="16"/>
                      <a:pt x="10" y="16"/>
                      <a:pt x="10" y="16"/>
                    </a:cubicBezTo>
                    <a:cubicBezTo>
                      <a:pt x="10" y="15"/>
                      <a:pt x="10" y="15"/>
                      <a:pt x="10" y="15"/>
                    </a:cubicBezTo>
                    <a:cubicBezTo>
                      <a:pt x="10" y="15"/>
                      <a:pt x="10" y="15"/>
                      <a:pt x="10" y="15"/>
                    </a:cubicBezTo>
                    <a:cubicBezTo>
                      <a:pt x="9" y="15"/>
                      <a:pt x="9" y="15"/>
                      <a:pt x="9" y="15"/>
                    </a:cubicBezTo>
                    <a:cubicBezTo>
                      <a:pt x="8" y="14"/>
                      <a:pt x="8" y="14"/>
                      <a:pt x="8" y="14"/>
                    </a:cubicBezTo>
                    <a:cubicBezTo>
                      <a:pt x="8" y="14"/>
                      <a:pt x="8" y="14"/>
                      <a:pt x="8" y="14"/>
                    </a:cubicBezTo>
                    <a:cubicBezTo>
                      <a:pt x="7" y="14"/>
                      <a:pt x="7" y="14"/>
                      <a:pt x="7" y="14"/>
                    </a:cubicBezTo>
                    <a:cubicBezTo>
                      <a:pt x="7" y="14"/>
                      <a:pt x="7" y="14"/>
                      <a:pt x="7" y="14"/>
                    </a:cubicBezTo>
                    <a:close/>
                    <a:moveTo>
                      <a:pt x="15" y="13"/>
                    </a:moveTo>
                    <a:cubicBezTo>
                      <a:pt x="15" y="13"/>
                      <a:pt x="15" y="13"/>
                      <a:pt x="15" y="13"/>
                    </a:cubicBezTo>
                    <a:cubicBezTo>
                      <a:pt x="15" y="13"/>
                      <a:pt x="15" y="13"/>
                      <a:pt x="15" y="13"/>
                    </a:cubicBezTo>
                    <a:cubicBezTo>
                      <a:pt x="15" y="14"/>
                      <a:pt x="15" y="14"/>
                      <a:pt x="15" y="14"/>
                    </a:cubicBezTo>
                    <a:cubicBezTo>
                      <a:pt x="15" y="14"/>
                      <a:pt x="15" y="14"/>
                      <a:pt x="15" y="14"/>
                    </a:cubicBezTo>
                    <a:cubicBezTo>
                      <a:pt x="15" y="14"/>
                      <a:pt x="15" y="14"/>
                      <a:pt x="15" y="14"/>
                    </a:cubicBezTo>
                    <a:cubicBezTo>
                      <a:pt x="16" y="14"/>
                      <a:pt x="16" y="14"/>
                      <a:pt x="16" y="14"/>
                    </a:cubicBezTo>
                    <a:cubicBezTo>
                      <a:pt x="16" y="13"/>
                      <a:pt x="16" y="13"/>
                      <a:pt x="16" y="13"/>
                    </a:cubicBezTo>
                    <a:cubicBezTo>
                      <a:pt x="16" y="13"/>
                      <a:pt x="16" y="13"/>
                      <a:pt x="16" y="13"/>
                    </a:cubicBezTo>
                    <a:cubicBezTo>
                      <a:pt x="15" y="13"/>
                      <a:pt x="15" y="13"/>
                      <a:pt x="15" y="13"/>
                    </a:cubicBezTo>
                    <a:close/>
                    <a:moveTo>
                      <a:pt x="10" y="14"/>
                    </a:moveTo>
                    <a:cubicBezTo>
                      <a:pt x="11" y="15"/>
                      <a:pt x="11" y="15"/>
                      <a:pt x="11" y="15"/>
                    </a:cubicBezTo>
                    <a:cubicBezTo>
                      <a:pt x="11" y="14"/>
                      <a:pt x="11" y="14"/>
                      <a:pt x="11" y="14"/>
                    </a:cubicBezTo>
                    <a:cubicBezTo>
                      <a:pt x="11" y="14"/>
                      <a:pt x="11" y="14"/>
                      <a:pt x="11" y="14"/>
                    </a:cubicBezTo>
                    <a:cubicBezTo>
                      <a:pt x="11" y="14"/>
                      <a:pt x="11" y="14"/>
                      <a:pt x="11" y="14"/>
                    </a:cubicBezTo>
                    <a:cubicBezTo>
                      <a:pt x="10" y="14"/>
                      <a:pt x="10" y="14"/>
                      <a:pt x="10" y="14"/>
                    </a:cubicBezTo>
                    <a:cubicBezTo>
                      <a:pt x="10" y="14"/>
                      <a:pt x="10" y="14"/>
                      <a:pt x="10" y="14"/>
                    </a:cubicBezTo>
                    <a:cubicBezTo>
                      <a:pt x="10" y="14"/>
                      <a:pt x="10" y="14"/>
                      <a:pt x="10" y="14"/>
                    </a:cubicBezTo>
                    <a:close/>
                    <a:moveTo>
                      <a:pt x="11" y="16"/>
                    </a:moveTo>
                    <a:cubicBezTo>
                      <a:pt x="11" y="16"/>
                      <a:pt x="11" y="16"/>
                      <a:pt x="11" y="16"/>
                    </a:cubicBezTo>
                    <a:cubicBezTo>
                      <a:pt x="11" y="17"/>
                      <a:pt x="11" y="17"/>
                      <a:pt x="11" y="17"/>
                    </a:cubicBezTo>
                    <a:cubicBezTo>
                      <a:pt x="11" y="17"/>
                      <a:pt x="11" y="17"/>
                      <a:pt x="11" y="17"/>
                    </a:cubicBezTo>
                    <a:cubicBezTo>
                      <a:pt x="11" y="17"/>
                      <a:pt x="11" y="17"/>
                      <a:pt x="11" y="17"/>
                    </a:cubicBezTo>
                    <a:cubicBezTo>
                      <a:pt x="11" y="17"/>
                      <a:pt x="11" y="17"/>
                      <a:pt x="11" y="17"/>
                    </a:cubicBezTo>
                    <a:cubicBezTo>
                      <a:pt x="11" y="16"/>
                      <a:pt x="11" y="16"/>
                      <a:pt x="11" y="16"/>
                    </a:cubicBezTo>
                    <a:cubicBezTo>
                      <a:pt x="11" y="16"/>
                      <a:pt x="11" y="16"/>
                      <a:pt x="11" y="16"/>
                    </a:cubicBezTo>
                    <a:cubicBezTo>
                      <a:pt x="11" y="16"/>
                      <a:pt x="11" y="16"/>
                      <a:pt x="11" y="16"/>
                    </a:cubicBezTo>
                    <a:close/>
                    <a:moveTo>
                      <a:pt x="12" y="16"/>
                    </a:moveTo>
                    <a:cubicBezTo>
                      <a:pt x="12" y="16"/>
                      <a:pt x="12" y="16"/>
                      <a:pt x="12" y="16"/>
                    </a:cubicBezTo>
                    <a:cubicBezTo>
                      <a:pt x="12" y="17"/>
                      <a:pt x="12" y="17"/>
                      <a:pt x="12" y="17"/>
                    </a:cubicBezTo>
                    <a:cubicBezTo>
                      <a:pt x="12" y="17"/>
                      <a:pt x="12" y="17"/>
                      <a:pt x="12" y="17"/>
                    </a:cubicBezTo>
                    <a:cubicBezTo>
                      <a:pt x="12" y="16"/>
                      <a:pt x="12" y="16"/>
                      <a:pt x="12" y="16"/>
                    </a:cubicBezTo>
                    <a:cubicBezTo>
                      <a:pt x="12" y="16"/>
                      <a:pt x="12" y="16"/>
                      <a:pt x="12" y="16"/>
                    </a:cubicBezTo>
                    <a:close/>
                    <a:moveTo>
                      <a:pt x="13" y="15"/>
                    </a:moveTo>
                    <a:cubicBezTo>
                      <a:pt x="13" y="15"/>
                      <a:pt x="13" y="15"/>
                      <a:pt x="13" y="15"/>
                    </a:cubicBezTo>
                    <a:cubicBezTo>
                      <a:pt x="13" y="15"/>
                      <a:pt x="13" y="15"/>
                      <a:pt x="13" y="15"/>
                    </a:cubicBezTo>
                    <a:cubicBezTo>
                      <a:pt x="13" y="15"/>
                      <a:pt x="13" y="15"/>
                      <a:pt x="13" y="15"/>
                    </a:cubicBezTo>
                    <a:cubicBezTo>
                      <a:pt x="13" y="16"/>
                      <a:pt x="13" y="16"/>
                      <a:pt x="13" y="16"/>
                    </a:cubicBezTo>
                    <a:cubicBezTo>
                      <a:pt x="13" y="15"/>
                      <a:pt x="13" y="15"/>
                      <a:pt x="13" y="15"/>
                    </a:cubicBezTo>
                    <a:cubicBezTo>
                      <a:pt x="13" y="15"/>
                      <a:pt x="13" y="15"/>
                      <a:pt x="13" y="15"/>
                    </a:cubicBezTo>
                    <a:close/>
                    <a:moveTo>
                      <a:pt x="14" y="16"/>
                    </a:moveTo>
                    <a:cubicBezTo>
                      <a:pt x="14" y="16"/>
                      <a:pt x="14" y="16"/>
                      <a:pt x="14" y="16"/>
                    </a:cubicBezTo>
                    <a:cubicBezTo>
                      <a:pt x="15" y="17"/>
                      <a:pt x="15" y="17"/>
                      <a:pt x="15" y="17"/>
                    </a:cubicBezTo>
                    <a:cubicBezTo>
                      <a:pt x="15" y="17"/>
                      <a:pt x="15" y="17"/>
                      <a:pt x="15" y="17"/>
                    </a:cubicBezTo>
                    <a:cubicBezTo>
                      <a:pt x="14" y="16"/>
                      <a:pt x="14" y="16"/>
                      <a:pt x="14" y="16"/>
                    </a:cubicBezTo>
                    <a:cubicBezTo>
                      <a:pt x="14" y="16"/>
                      <a:pt x="14" y="16"/>
                      <a:pt x="14" y="16"/>
                    </a:cubicBezTo>
                    <a:close/>
                    <a:moveTo>
                      <a:pt x="13" y="18"/>
                    </a:moveTo>
                    <a:cubicBezTo>
                      <a:pt x="14" y="17"/>
                      <a:pt x="14" y="17"/>
                      <a:pt x="14" y="17"/>
                    </a:cubicBezTo>
                    <a:cubicBezTo>
                      <a:pt x="14" y="17"/>
                      <a:pt x="14" y="17"/>
                      <a:pt x="14" y="17"/>
                    </a:cubicBezTo>
                    <a:cubicBezTo>
                      <a:pt x="15" y="18"/>
                      <a:pt x="15" y="18"/>
                      <a:pt x="15" y="18"/>
                    </a:cubicBezTo>
                    <a:cubicBezTo>
                      <a:pt x="15" y="18"/>
                      <a:pt x="15" y="18"/>
                      <a:pt x="15" y="18"/>
                    </a:cubicBezTo>
                    <a:cubicBezTo>
                      <a:pt x="15" y="18"/>
                      <a:pt x="15" y="18"/>
                      <a:pt x="15" y="18"/>
                    </a:cubicBezTo>
                    <a:cubicBezTo>
                      <a:pt x="15" y="17"/>
                      <a:pt x="15" y="17"/>
                      <a:pt x="15" y="17"/>
                    </a:cubicBezTo>
                    <a:cubicBezTo>
                      <a:pt x="15" y="17"/>
                      <a:pt x="15" y="17"/>
                      <a:pt x="15" y="17"/>
                    </a:cubicBezTo>
                    <a:cubicBezTo>
                      <a:pt x="14" y="17"/>
                      <a:pt x="14" y="17"/>
                      <a:pt x="14" y="17"/>
                    </a:cubicBezTo>
                    <a:cubicBezTo>
                      <a:pt x="14" y="17"/>
                      <a:pt x="14" y="17"/>
                      <a:pt x="14" y="17"/>
                    </a:cubicBezTo>
                    <a:cubicBezTo>
                      <a:pt x="14" y="16"/>
                      <a:pt x="14" y="16"/>
                      <a:pt x="14" y="16"/>
                    </a:cubicBezTo>
                    <a:cubicBezTo>
                      <a:pt x="14" y="16"/>
                      <a:pt x="14" y="16"/>
                      <a:pt x="14" y="16"/>
                    </a:cubicBezTo>
                    <a:cubicBezTo>
                      <a:pt x="14" y="16"/>
                      <a:pt x="14" y="16"/>
                      <a:pt x="14" y="16"/>
                    </a:cubicBezTo>
                    <a:cubicBezTo>
                      <a:pt x="13" y="16"/>
                      <a:pt x="13" y="16"/>
                      <a:pt x="13" y="16"/>
                    </a:cubicBezTo>
                    <a:cubicBezTo>
                      <a:pt x="13" y="17"/>
                      <a:pt x="13" y="17"/>
                      <a:pt x="13" y="17"/>
                    </a:cubicBezTo>
                    <a:cubicBezTo>
                      <a:pt x="14" y="17"/>
                      <a:pt x="14" y="17"/>
                      <a:pt x="14" y="17"/>
                    </a:cubicBezTo>
                    <a:cubicBezTo>
                      <a:pt x="13" y="17"/>
                      <a:pt x="13" y="17"/>
                      <a:pt x="13" y="17"/>
                    </a:cubicBezTo>
                    <a:cubicBezTo>
                      <a:pt x="13" y="17"/>
                      <a:pt x="13" y="17"/>
                      <a:pt x="13" y="17"/>
                    </a:cubicBezTo>
                    <a:cubicBezTo>
                      <a:pt x="13" y="18"/>
                      <a:pt x="13" y="18"/>
                      <a:pt x="13" y="18"/>
                    </a:cubicBezTo>
                    <a:close/>
                    <a:moveTo>
                      <a:pt x="11" y="21"/>
                    </a:moveTo>
                    <a:cubicBezTo>
                      <a:pt x="11" y="21"/>
                      <a:pt x="11" y="21"/>
                      <a:pt x="11" y="21"/>
                    </a:cubicBezTo>
                    <a:cubicBezTo>
                      <a:pt x="11" y="21"/>
                      <a:pt x="11" y="21"/>
                      <a:pt x="11" y="21"/>
                    </a:cubicBezTo>
                    <a:cubicBezTo>
                      <a:pt x="11" y="20"/>
                      <a:pt x="11" y="20"/>
                      <a:pt x="11" y="20"/>
                    </a:cubicBezTo>
                    <a:cubicBezTo>
                      <a:pt x="11" y="20"/>
                      <a:pt x="11" y="20"/>
                      <a:pt x="11" y="20"/>
                    </a:cubicBezTo>
                    <a:cubicBezTo>
                      <a:pt x="11" y="19"/>
                      <a:pt x="11" y="19"/>
                      <a:pt x="11" y="19"/>
                    </a:cubicBezTo>
                    <a:cubicBezTo>
                      <a:pt x="11" y="19"/>
                      <a:pt x="11" y="19"/>
                      <a:pt x="11" y="19"/>
                    </a:cubicBezTo>
                    <a:cubicBezTo>
                      <a:pt x="11" y="18"/>
                      <a:pt x="11" y="18"/>
                      <a:pt x="11" y="18"/>
                    </a:cubicBezTo>
                    <a:cubicBezTo>
                      <a:pt x="11" y="18"/>
                      <a:pt x="11" y="18"/>
                      <a:pt x="11" y="18"/>
                    </a:cubicBezTo>
                    <a:cubicBezTo>
                      <a:pt x="10" y="18"/>
                      <a:pt x="10" y="18"/>
                      <a:pt x="10" y="18"/>
                    </a:cubicBezTo>
                    <a:cubicBezTo>
                      <a:pt x="11" y="18"/>
                      <a:pt x="11" y="18"/>
                      <a:pt x="11" y="18"/>
                    </a:cubicBezTo>
                    <a:cubicBezTo>
                      <a:pt x="11" y="18"/>
                      <a:pt x="11" y="18"/>
                      <a:pt x="11" y="18"/>
                    </a:cubicBezTo>
                    <a:cubicBezTo>
                      <a:pt x="11" y="18"/>
                      <a:pt x="11" y="18"/>
                      <a:pt x="11" y="18"/>
                    </a:cubicBezTo>
                    <a:cubicBezTo>
                      <a:pt x="12" y="18"/>
                      <a:pt x="12" y="18"/>
                      <a:pt x="12" y="18"/>
                    </a:cubicBezTo>
                    <a:cubicBezTo>
                      <a:pt x="12" y="18"/>
                      <a:pt x="12" y="18"/>
                      <a:pt x="12" y="18"/>
                    </a:cubicBezTo>
                    <a:cubicBezTo>
                      <a:pt x="12" y="18"/>
                      <a:pt x="12" y="18"/>
                      <a:pt x="12" y="18"/>
                    </a:cubicBezTo>
                    <a:cubicBezTo>
                      <a:pt x="12" y="18"/>
                      <a:pt x="12" y="18"/>
                      <a:pt x="12" y="18"/>
                    </a:cubicBezTo>
                    <a:cubicBezTo>
                      <a:pt x="13" y="18"/>
                      <a:pt x="13" y="18"/>
                      <a:pt x="13" y="18"/>
                    </a:cubicBezTo>
                    <a:cubicBezTo>
                      <a:pt x="13" y="19"/>
                      <a:pt x="13" y="19"/>
                      <a:pt x="13" y="19"/>
                    </a:cubicBezTo>
                    <a:cubicBezTo>
                      <a:pt x="13" y="18"/>
                      <a:pt x="13" y="18"/>
                      <a:pt x="13" y="18"/>
                    </a:cubicBezTo>
                    <a:cubicBezTo>
                      <a:pt x="13" y="18"/>
                      <a:pt x="13" y="18"/>
                      <a:pt x="13" y="18"/>
                    </a:cubicBezTo>
                    <a:cubicBezTo>
                      <a:pt x="14" y="19"/>
                      <a:pt x="14" y="19"/>
                      <a:pt x="14" y="19"/>
                    </a:cubicBezTo>
                    <a:cubicBezTo>
                      <a:pt x="13" y="19"/>
                      <a:pt x="13" y="19"/>
                      <a:pt x="13" y="19"/>
                    </a:cubicBezTo>
                    <a:cubicBezTo>
                      <a:pt x="13" y="19"/>
                      <a:pt x="13" y="19"/>
                      <a:pt x="13" y="19"/>
                    </a:cubicBezTo>
                    <a:cubicBezTo>
                      <a:pt x="13" y="19"/>
                      <a:pt x="13" y="19"/>
                      <a:pt x="13" y="19"/>
                    </a:cubicBezTo>
                    <a:cubicBezTo>
                      <a:pt x="13" y="20"/>
                      <a:pt x="13" y="20"/>
                      <a:pt x="13" y="20"/>
                    </a:cubicBezTo>
                    <a:cubicBezTo>
                      <a:pt x="12" y="20"/>
                      <a:pt x="12" y="20"/>
                      <a:pt x="12" y="20"/>
                    </a:cubicBezTo>
                    <a:cubicBezTo>
                      <a:pt x="12" y="20"/>
                      <a:pt x="12" y="20"/>
                      <a:pt x="12" y="20"/>
                    </a:cubicBezTo>
                    <a:cubicBezTo>
                      <a:pt x="12" y="20"/>
                      <a:pt x="12" y="20"/>
                      <a:pt x="12" y="20"/>
                    </a:cubicBezTo>
                    <a:cubicBezTo>
                      <a:pt x="12" y="20"/>
                      <a:pt x="12" y="20"/>
                      <a:pt x="12" y="20"/>
                    </a:cubicBezTo>
                    <a:cubicBezTo>
                      <a:pt x="11" y="21"/>
                      <a:pt x="11" y="21"/>
                      <a:pt x="11" y="21"/>
                    </a:cubicBezTo>
                    <a:close/>
                    <a:moveTo>
                      <a:pt x="12" y="20"/>
                    </a:moveTo>
                    <a:cubicBezTo>
                      <a:pt x="12" y="20"/>
                      <a:pt x="12" y="20"/>
                      <a:pt x="12" y="20"/>
                    </a:cubicBezTo>
                    <a:cubicBezTo>
                      <a:pt x="12" y="21"/>
                      <a:pt x="12" y="21"/>
                      <a:pt x="12" y="21"/>
                    </a:cubicBezTo>
                    <a:cubicBezTo>
                      <a:pt x="12" y="21"/>
                      <a:pt x="12" y="21"/>
                      <a:pt x="12" y="21"/>
                    </a:cubicBezTo>
                    <a:cubicBezTo>
                      <a:pt x="13" y="21"/>
                      <a:pt x="13" y="21"/>
                      <a:pt x="13" y="21"/>
                    </a:cubicBezTo>
                    <a:cubicBezTo>
                      <a:pt x="13" y="20"/>
                      <a:pt x="13" y="20"/>
                      <a:pt x="13" y="20"/>
                    </a:cubicBezTo>
                    <a:cubicBezTo>
                      <a:pt x="12" y="20"/>
                      <a:pt x="12" y="20"/>
                      <a:pt x="12" y="20"/>
                    </a:cubicBezTo>
                    <a:close/>
                    <a:moveTo>
                      <a:pt x="16" y="20"/>
                    </a:moveTo>
                    <a:cubicBezTo>
                      <a:pt x="16" y="21"/>
                      <a:pt x="16" y="21"/>
                      <a:pt x="16" y="21"/>
                    </a:cubicBezTo>
                    <a:cubicBezTo>
                      <a:pt x="16" y="20"/>
                      <a:pt x="16" y="20"/>
                      <a:pt x="16" y="20"/>
                    </a:cubicBezTo>
                    <a:cubicBezTo>
                      <a:pt x="16" y="20"/>
                      <a:pt x="16" y="20"/>
                      <a:pt x="16" y="20"/>
                    </a:cubicBezTo>
                    <a:close/>
                    <a:moveTo>
                      <a:pt x="14" y="23"/>
                    </a:moveTo>
                    <a:cubicBezTo>
                      <a:pt x="14" y="23"/>
                      <a:pt x="14" y="23"/>
                      <a:pt x="14" y="23"/>
                    </a:cubicBezTo>
                    <a:cubicBezTo>
                      <a:pt x="15" y="22"/>
                      <a:pt x="15" y="22"/>
                      <a:pt x="15" y="22"/>
                    </a:cubicBezTo>
                    <a:cubicBezTo>
                      <a:pt x="15" y="21"/>
                      <a:pt x="15" y="21"/>
                      <a:pt x="15" y="21"/>
                    </a:cubicBezTo>
                    <a:cubicBezTo>
                      <a:pt x="15" y="21"/>
                      <a:pt x="15" y="21"/>
                      <a:pt x="15" y="21"/>
                    </a:cubicBezTo>
                    <a:cubicBezTo>
                      <a:pt x="15" y="20"/>
                      <a:pt x="15" y="20"/>
                      <a:pt x="15" y="20"/>
                    </a:cubicBezTo>
                    <a:cubicBezTo>
                      <a:pt x="15" y="20"/>
                      <a:pt x="15" y="20"/>
                      <a:pt x="15" y="20"/>
                    </a:cubicBezTo>
                    <a:cubicBezTo>
                      <a:pt x="15" y="19"/>
                      <a:pt x="15" y="19"/>
                      <a:pt x="15" y="19"/>
                    </a:cubicBezTo>
                    <a:cubicBezTo>
                      <a:pt x="15" y="19"/>
                      <a:pt x="15" y="19"/>
                      <a:pt x="15" y="19"/>
                    </a:cubicBezTo>
                    <a:cubicBezTo>
                      <a:pt x="15" y="20"/>
                      <a:pt x="15" y="20"/>
                      <a:pt x="15" y="20"/>
                    </a:cubicBezTo>
                    <a:cubicBezTo>
                      <a:pt x="15" y="21"/>
                      <a:pt x="15" y="21"/>
                      <a:pt x="15" y="21"/>
                    </a:cubicBezTo>
                    <a:cubicBezTo>
                      <a:pt x="15" y="21"/>
                      <a:pt x="15" y="21"/>
                      <a:pt x="15" y="21"/>
                    </a:cubicBezTo>
                    <a:cubicBezTo>
                      <a:pt x="14" y="22"/>
                      <a:pt x="14" y="22"/>
                      <a:pt x="14" y="22"/>
                    </a:cubicBezTo>
                    <a:cubicBezTo>
                      <a:pt x="14" y="22"/>
                      <a:pt x="14" y="22"/>
                      <a:pt x="14" y="22"/>
                    </a:cubicBezTo>
                    <a:cubicBezTo>
                      <a:pt x="14" y="23"/>
                      <a:pt x="14" y="23"/>
                      <a:pt x="14" y="23"/>
                    </a:cubicBezTo>
                    <a:cubicBezTo>
                      <a:pt x="14" y="23"/>
                      <a:pt x="14" y="23"/>
                      <a:pt x="14" y="23"/>
                    </a:cubicBezTo>
                    <a:close/>
                    <a:moveTo>
                      <a:pt x="14" y="23"/>
                    </a:moveTo>
                    <a:cubicBezTo>
                      <a:pt x="14" y="22"/>
                      <a:pt x="14" y="22"/>
                      <a:pt x="14" y="22"/>
                    </a:cubicBezTo>
                    <a:cubicBezTo>
                      <a:pt x="14" y="21"/>
                      <a:pt x="14" y="21"/>
                      <a:pt x="14" y="21"/>
                    </a:cubicBezTo>
                    <a:cubicBezTo>
                      <a:pt x="14" y="20"/>
                      <a:pt x="14" y="20"/>
                      <a:pt x="14" y="20"/>
                    </a:cubicBezTo>
                    <a:cubicBezTo>
                      <a:pt x="14" y="20"/>
                      <a:pt x="14" y="20"/>
                      <a:pt x="14" y="20"/>
                    </a:cubicBezTo>
                    <a:cubicBezTo>
                      <a:pt x="14" y="20"/>
                      <a:pt x="14" y="20"/>
                      <a:pt x="14" y="20"/>
                    </a:cubicBezTo>
                    <a:cubicBezTo>
                      <a:pt x="14" y="20"/>
                      <a:pt x="14" y="20"/>
                      <a:pt x="14" y="20"/>
                    </a:cubicBezTo>
                    <a:cubicBezTo>
                      <a:pt x="14" y="20"/>
                      <a:pt x="14" y="20"/>
                      <a:pt x="14" y="20"/>
                    </a:cubicBezTo>
                    <a:cubicBezTo>
                      <a:pt x="13" y="20"/>
                      <a:pt x="13" y="20"/>
                      <a:pt x="13" y="20"/>
                    </a:cubicBezTo>
                    <a:cubicBezTo>
                      <a:pt x="13" y="20"/>
                      <a:pt x="13" y="20"/>
                      <a:pt x="13" y="20"/>
                    </a:cubicBezTo>
                    <a:cubicBezTo>
                      <a:pt x="13" y="21"/>
                      <a:pt x="13" y="21"/>
                      <a:pt x="13" y="21"/>
                    </a:cubicBezTo>
                    <a:cubicBezTo>
                      <a:pt x="13" y="21"/>
                      <a:pt x="13" y="21"/>
                      <a:pt x="13" y="21"/>
                    </a:cubicBezTo>
                    <a:cubicBezTo>
                      <a:pt x="13" y="22"/>
                      <a:pt x="13" y="22"/>
                      <a:pt x="13" y="22"/>
                    </a:cubicBezTo>
                    <a:cubicBezTo>
                      <a:pt x="12" y="22"/>
                      <a:pt x="12" y="22"/>
                      <a:pt x="12" y="22"/>
                    </a:cubicBezTo>
                    <a:cubicBezTo>
                      <a:pt x="12" y="22"/>
                      <a:pt x="12" y="22"/>
                      <a:pt x="12" y="22"/>
                    </a:cubicBezTo>
                    <a:cubicBezTo>
                      <a:pt x="12" y="23"/>
                      <a:pt x="12" y="23"/>
                      <a:pt x="12" y="23"/>
                    </a:cubicBezTo>
                    <a:cubicBezTo>
                      <a:pt x="12" y="23"/>
                      <a:pt x="12" y="23"/>
                      <a:pt x="12" y="23"/>
                    </a:cubicBezTo>
                    <a:cubicBezTo>
                      <a:pt x="13" y="23"/>
                      <a:pt x="13" y="23"/>
                      <a:pt x="13" y="23"/>
                    </a:cubicBezTo>
                    <a:cubicBezTo>
                      <a:pt x="13" y="23"/>
                      <a:pt x="13" y="23"/>
                      <a:pt x="13" y="23"/>
                    </a:cubicBezTo>
                    <a:cubicBezTo>
                      <a:pt x="13" y="24"/>
                      <a:pt x="13" y="24"/>
                      <a:pt x="13" y="24"/>
                    </a:cubicBezTo>
                    <a:cubicBezTo>
                      <a:pt x="14" y="24"/>
                      <a:pt x="14" y="24"/>
                      <a:pt x="14" y="24"/>
                    </a:cubicBezTo>
                    <a:cubicBezTo>
                      <a:pt x="14" y="24"/>
                      <a:pt x="14" y="24"/>
                      <a:pt x="14" y="24"/>
                    </a:cubicBezTo>
                    <a:cubicBezTo>
                      <a:pt x="14" y="23"/>
                      <a:pt x="14" y="23"/>
                      <a:pt x="14" y="23"/>
                    </a:cubicBezTo>
                    <a:cubicBezTo>
                      <a:pt x="14" y="23"/>
                      <a:pt x="14" y="23"/>
                      <a:pt x="14" y="23"/>
                    </a:cubicBezTo>
                    <a:close/>
                    <a:moveTo>
                      <a:pt x="15" y="23"/>
                    </a:moveTo>
                    <a:cubicBezTo>
                      <a:pt x="15" y="24"/>
                      <a:pt x="15" y="24"/>
                      <a:pt x="15" y="24"/>
                    </a:cubicBezTo>
                    <a:cubicBezTo>
                      <a:pt x="15" y="24"/>
                      <a:pt x="15" y="24"/>
                      <a:pt x="15" y="24"/>
                    </a:cubicBezTo>
                    <a:cubicBezTo>
                      <a:pt x="15" y="24"/>
                      <a:pt x="15" y="24"/>
                      <a:pt x="15" y="24"/>
                    </a:cubicBezTo>
                    <a:cubicBezTo>
                      <a:pt x="14" y="24"/>
                      <a:pt x="14" y="24"/>
                      <a:pt x="14" y="24"/>
                    </a:cubicBezTo>
                    <a:cubicBezTo>
                      <a:pt x="14" y="24"/>
                      <a:pt x="14" y="24"/>
                      <a:pt x="14" y="24"/>
                    </a:cubicBezTo>
                    <a:cubicBezTo>
                      <a:pt x="15" y="23"/>
                      <a:pt x="15" y="23"/>
                      <a:pt x="15" y="23"/>
                    </a:cubicBezTo>
                    <a:close/>
                    <a:moveTo>
                      <a:pt x="16" y="22"/>
                    </a:moveTo>
                    <a:cubicBezTo>
                      <a:pt x="16" y="22"/>
                      <a:pt x="16" y="22"/>
                      <a:pt x="16" y="22"/>
                    </a:cubicBezTo>
                    <a:cubicBezTo>
                      <a:pt x="17" y="22"/>
                      <a:pt x="17" y="22"/>
                      <a:pt x="17" y="22"/>
                    </a:cubicBezTo>
                    <a:cubicBezTo>
                      <a:pt x="17" y="22"/>
                      <a:pt x="17" y="22"/>
                      <a:pt x="17" y="22"/>
                    </a:cubicBezTo>
                    <a:cubicBezTo>
                      <a:pt x="16" y="22"/>
                      <a:pt x="16" y="22"/>
                      <a:pt x="16" y="22"/>
                    </a:cubicBezTo>
                    <a:cubicBezTo>
                      <a:pt x="16" y="23"/>
                      <a:pt x="16" y="23"/>
                      <a:pt x="16" y="23"/>
                    </a:cubicBezTo>
                    <a:cubicBezTo>
                      <a:pt x="15" y="23"/>
                      <a:pt x="15" y="23"/>
                      <a:pt x="15" y="23"/>
                    </a:cubicBezTo>
                    <a:cubicBezTo>
                      <a:pt x="15" y="23"/>
                      <a:pt x="15" y="23"/>
                      <a:pt x="15" y="23"/>
                    </a:cubicBezTo>
                    <a:cubicBezTo>
                      <a:pt x="15" y="22"/>
                      <a:pt x="15" y="22"/>
                      <a:pt x="15" y="22"/>
                    </a:cubicBezTo>
                    <a:cubicBezTo>
                      <a:pt x="15" y="22"/>
                      <a:pt x="15" y="22"/>
                      <a:pt x="15" y="22"/>
                    </a:cubicBezTo>
                    <a:cubicBezTo>
                      <a:pt x="16" y="22"/>
                      <a:pt x="16" y="22"/>
                      <a:pt x="16" y="22"/>
                    </a:cubicBezTo>
                    <a:close/>
                    <a:moveTo>
                      <a:pt x="18" y="22"/>
                    </a:moveTo>
                    <a:cubicBezTo>
                      <a:pt x="18" y="22"/>
                      <a:pt x="18" y="22"/>
                      <a:pt x="18" y="22"/>
                    </a:cubicBezTo>
                    <a:cubicBezTo>
                      <a:pt x="18" y="22"/>
                      <a:pt x="18" y="22"/>
                      <a:pt x="18" y="22"/>
                    </a:cubicBezTo>
                    <a:cubicBezTo>
                      <a:pt x="18" y="22"/>
                      <a:pt x="18" y="22"/>
                      <a:pt x="18" y="22"/>
                    </a:cubicBezTo>
                    <a:cubicBezTo>
                      <a:pt x="18" y="22"/>
                      <a:pt x="18" y="22"/>
                      <a:pt x="18" y="22"/>
                    </a:cubicBezTo>
                    <a:close/>
                    <a:moveTo>
                      <a:pt x="17" y="23"/>
                    </a:moveTo>
                    <a:cubicBezTo>
                      <a:pt x="17" y="24"/>
                      <a:pt x="17" y="24"/>
                      <a:pt x="17" y="24"/>
                    </a:cubicBezTo>
                    <a:cubicBezTo>
                      <a:pt x="17" y="24"/>
                      <a:pt x="17" y="24"/>
                      <a:pt x="17" y="24"/>
                    </a:cubicBezTo>
                    <a:cubicBezTo>
                      <a:pt x="17" y="24"/>
                      <a:pt x="17" y="24"/>
                      <a:pt x="17" y="24"/>
                    </a:cubicBezTo>
                    <a:cubicBezTo>
                      <a:pt x="17" y="23"/>
                      <a:pt x="17" y="23"/>
                      <a:pt x="17" y="23"/>
                    </a:cubicBezTo>
                    <a:cubicBezTo>
                      <a:pt x="17" y="23"/>
                      <a:pt x="17" y="23"/>
                      <a:pt x="17" y="23"/>
                    </a:cubicBezTo>
                    <a:close/>
                    <a:moveTo>
                      <a:pt x="16" y="18"/>
                    </a:moveTo>
                    <a:cubicBezTo>
                      <a:pt x="16" y="19"/>
                      <a:pt x="16" y="19"/>
                      <a:pt x="16" y="19"/>
                    </a:cubicBezTo>
                    <a:cubicBezTo>
                      <a:pt x="16" y="19"/>
                      <a:pt x="16" y="19"/>
                      <a:pt x="16" y="19"/>
                    </a:cubicBezTo>
                    <a:cubicBezTo>
                      <a:pt x="16" y="19"/>
                      <a:pt x="16" y="19"/>
                      <a:pt x="16" y="19"/>
                    </a:cubicBezTo>
                    <a:cubicBezTo>
                      <a:pt x="16" y="18"/>
                      <a:pt x="16" y="18"/>
                      <a:pt x="16" y="18"/>
                    </a:cubicBezTo>
                    <a:cubicBezTo>
                      <a:pt x="16" y="18"/>
                      <a:pt x="16" y="18"/>
                      <a:pt x="16" y="18"/>
                    </a:cubicBezTo>
                    <a:close/>
                    <a:moveTo>
                      <a:pt x="17" y="19"/>
                    </a:moveTo>
                    <a:cubicBezTo>
                      <a:pt x="18" y="19"/>
                      <a:pt x="18" y="19"/>
                      <a:pt x="18" y="19"/>
                    </a:cubicBezTo>
                    <a:cubicBezTo>
                      <a:pt x="18" y="19"/>
                      <a:pt x="18" y="19"/>
                      <a:pt x="18" y="19"/>
                    </a:cubicBezTo>
                    <a:cubicBezTo>
                      <a:pt x="18" y="19"/>
                      <a:pt x="18" y="19"/>
                      <a:pt x="18"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8" y="19"/>
                      <a:pt x="18" y="19"/>
                      <a:pt x="18" y="19"/>
                    </a:cubicBezTo>
                    <a:cubicBezTo>
                      <a:pt x="18" y="18"/>
                      <a:pt x="18" y="18"/>
                      <a:pt x="18" y="18"/>
                    </a:cubicBezTo>
                    <a:cubicBezTo>
                      <a:pt x="18" y="17"/>
                      <a:pt x="18" y="17"/>
                      <a:pt x="18" y="17"/>
                    </a:cubicBezTo>
                    <a:cubicBezTo>
                      <a:pt x="18" y="17"/>
                      <a:pt x="18" y="17"/>
                      <a:pt x="18" y="17"/>
                    </a:cubicBezTo>
                    <a:cubicBezTo>
                      <a:pt x="18" y="17"/>
                      <a:pt x="18" y="17"/>
                      <a:pt x="18" y="17"/>
                    </a:cubicBezTo>
                    <a:cubicBezTo>
                      <a:pt x="18" y="16"/>
                      <a:pt x="18" y="16"/>
                      <a:pt x="18" y="16"/>
                    </a:cubicBezTo>
                    <a:cubicBezTo>
                      <a:pt x="18" y="16"/>
                      <a:pt x="18" y="16"/>
                      <a:pt x="18"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6" y="16"/>
                      <a:pt x="16" y="16"/>
                      <a:pt x="16" y="16"/>
                    </a:cubicBezTo>
                    <a:cubicBezTo>
                      <a:pt x="16" y="16"/>
                      <a:pt x="16" y="16"/>
                      <a:pt x="16" y="16"/>
                    </a:cubicBezTo>
                    <a:cubicBezTo>
                      <a:pt x="16" y="16"/>
                      <a:pt x="16" y="16"/>
                      <a:pt x="16" y="16"/>
                    </a:cubicBezTo>
                    <a:cubicBezTo>
                      <a:pt x="16" y="16"/>
                      <a:pt x="16" y="16"/>
                      <a:pt x="16" y="16"/>
                    </a:cubicBezTo>
                    <a:cubicBezTo>
                      <a:pt x="16" y="17"/>
                      <a:pt x="16" y="17"/>
                      <a:pt x="16" y="17"/>
                    </a:cubicBezTo>
                    <a:cubicBezTo>
                      <a:pt x="17" y="17"/>
                      <a:pt x="17" y="17"/>
                      <a:pt x="17" y="17"/>
                    </a:cubicBezTo>
                    <a:cubicBezTo>
                      <a:pt x="17" y="18"/>
                      <a:pt x="17" y="18"/>
                      <a:pt x="17" y="18"/>
                    </a:cubicBezTo>
                    <a:cubicBezTo>
                      <a:pt x="17" y="18"/>
                      <a:pt x="17" y="18"/>
                      <a:pt x="17" y="18"/>
                    </a:cubicBezTo>
                    <a:cubicBezTo>
                      <a:pt x="17" y="18"/>
                      <a:pt x="17" y="18"/>
                      <a:pt x="17" y="18"/>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lose/>
                    <a:moveTo>
                      <a:pt x="17" y="19"/>
                    </a:moveTo>
                    <a:cubicBezTo>
                      <a:pt x="17" y="19"/>
                      <a:pt x="17" y="19"/>
                      <a:pt x="17" y="19"/>
                    </a:cubicBezTo>
                    <a:cubicBezTo>
                      <a:pt x="16" y="19"/>
                      <a:pt x="16" y="19"/>
                      <a:pt x="16" y="19"/>
                    </a:cubicBezTo>
                    <a:cubicBezTo>
                      <a:pt x="16" y="19"/>
                      <a:pt x="16" y="19"/>
                      <a:pt x="16" y="19"/>
                    </a:cubicBezTo>
                    <a:cubicBezTo>
                      <a:pt x="16" y="19"/>
                      <a:pt x="16" y="19"/>
                      <a:pt x="16" y="19"/>
                    </a:cubicBezTo>
                    <a:cubicBezTo>
                      <a:pt x="16" y="20"/>
                      <a:pt x="16" y="20"/>
                      <a:pt x="16" y="20"/>
                    </a:cubicBezTo>
                    <a:cubicBezTo>
                      <a:pt x="16" y="20"/>
                      <a:pt x="16" y="20"/>
                      <a:pt x="16" y="20"/>
                    </a:cubicBezTo>
                    <a:cubicBezTo>
                      <a:pt x="17" y="20"/>
                      <a:pt x="17" y="20"/>
                      <a:pt x="17" y="20"/>
                    </a:cubicBezTo>
                    <a:cubicBezTo>
                      <a:pt x="17" y="20"/>
                      <a:pt x="17" y="20"/>
                      <a:pt x="17" y="20"/>
                    </a:cubicBezTo>
                    <a:cubicBezTo>
                      <a:pt x="17" y="21"/>
                      <a:pt x="17" y="21"/>
                      <a:pt x="17" y="21"/>
                    </a:cubicBezTo>
                    <a:cubicBezTo>
                      <a:pt x="17" y="21"/>
                      <a:pt x="17" y="21"/>
                      <a:pt x="17" y="21"/>
                    </a:cubicBezTo>
                    <a:cubicBezTo>
                      <a:pt x="17" y="22"/>
                      <a:pt x="17" y="22"/>
                      <a:pt x="17" y="22"/>
                    </a:cubicBezTo>
                    <a:cubicBezTo>
                      <a:pt x="17" y="22"/>
                      <a:pt x="17" y="22"/>
                      <a:pt x="17" y="22"/>
                    </a:cubicBezTo>
                    <a:cubicBezTo>
                      <a:pt x="17" y="21"/>
                      <a:pt x="17" y="21"/>
                      <a:pt x="17" y="21"/>
                    </a:cubicBezTo>
                    <a:cubicBezTo>
                      <a:pt x="18" y="22"/>
                      <a:pt x="18" y="22"/>
                      <a:pt x="18" y="22"/>
                    </a:cubicBezTo>
                    <a:cubicBezTo>
                      <a:pt x="18" y="21"/>
                      <a:pt x="18" y="21"/>
                      <a:pt x="18" y="21"/>
                    </a:cubicBezTo>
                    <a:cubicBezTo>
                      <a:pt x="18" y="21"/>
                      <a:pt x="18" y="21"/>
                      <a:pt x="18" y="21"/>
                    </a:cubicBezTo>
                    <a:cubicBezTo>
                      <a:pt x="18" y="20"/>
                      <a:pt x="18" y="20"/>
                      <a:pt x="18" y="20"/>
                    </a:cubicBezTo>
                    <a:cubicBezTo>
                      <a:pt x="17" y="20"/>
                      <a:pt x="17" y="20"/>
                      <a:pt x="17" y="20"/>
                    </a:cubicBezTo>
                    <a:cubicBezTo>
                      <a:pt x="17" y="20"/>
                      <a:pt x="17" y="20"/>
                      <a:pt x="17" y="20"/>
                    </a:cubicBezTo>
                    <a:cubicBezTo>
                      <a:pt x="17" y="19"/>
                      <a:pt x="17" y="19"/>
                      <a:pt x="17" y="19"/>
                    </a:cubicBezTo>
                    <a:cubicBezTo>
                      <a:pt x="17" y="19"/>
                      <a:pt x="17" y="19"/>
                      <a:pt x="17" y="19"/>
                    </a:cubicBezTo>
                    <a:close/>
                    <a:moveTo>
                      <a:pt x="19" y="20"/>
                    </a:moveTo>
                    <a:cubicBezTo>
                      <a:pt x="19" y="20"/>
                      <a:pt x="19" y="20"/>
                      <a:pt x="19" y="20"/>
                    </a:cubicBezTo>
                    <a:cubicBezTo>
                      <a:pt x="19" y="20"/>
                      <a:pt x="19" y="20"/>
                      <a:pt x="19" y="20"/>
                    </a:cubicBezTo>
                    <a:cubicBezTo>
                      <a:pt x="19" y="20"/>
                      <a:pt x="19" y="20"/>
                      <a:pt x="19" y="20"/>
                    </a:cubicBezTo>
                    <a:cubicBezTo>
                      <a:pt x="19" y="20"/>
                      <a:pt x="19" y="20"/>
                      <a:pt x="19" y="20"/>
                    </a:cubicBezTo>
                    <a:close/>
                    <a:moveTo>
                      <a:pt x="19" y="20"/>
                    </a:moveTo>
                    <a:cubicBezTo>
                      <a:pt x="19" y="20"/>
                      <a:pt x="19" y="20"/>
                      <a:pt x="19" y="20"/>
                    </a:cubicBezTo>
                    <a:cubicBezTo>
                      <a:pt x="19" y="20"/>
                      <a:pt x="19" y="20"/>
                      <a:pt x="19" y="20"/>
                    </a:cubicBezTo>
                    <a:cubicBezTo>
                      <a:pt x="19" y="21"/>
                      <a:pt x="19" y="21"/>
                      <a:pt x="19" y="21"/>
                    </a:cubicBezTo>
                    <a:cubicBezTo>
                      <a:pt x="19" y="20"/>
                      <a:pt x="19" y="20"/>
                      <a:pt x="19" y="20"/>
                    </a:cubicBezTo>
                    <a:close/>
                    <a:moveTo>
                      <a:pt x="19" y="22"/>
                    </a:moveTo>
                    <a:cubicBezTo>
                      <a:pt x="19" y="22"/>
                      <a:pt x="19" y="22"/>
                      <a:pt x="19" y="22"/>
                    </a:cubicBezTo>
                    <a:cubicBezTo>
                      <a:pt x="19" y="22"/>
                      <a:pt x="19" y="22"/>
                      <a:pt x="19" y="22"/>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2"/>
                      <a:pt x="19" y="22"/>
                      <a:pt x="19" y="22"/>
                    </a:cubicBezTo>
                    <a:cubicBezTo>
                      <a:pt x="19" y="22"/>
                      <a:pt x="19" y="22"/>
                      <a:pt x="19" y="22"/>
                    </a:cubicBezTo>
                    <a:cubicBezTo>
                      <a:pt x="19" y="22"/>
                      <a:pt x="19" y="22"/>
                      <a:pt x="19" y="22"/>
                    </a:cubicBezTo>
                    <a:cubicBezTo>
                      <a:pt x="19" y="22"/>
                      <a:pt x="19" y="22"/>
                      <a:pt x="19" y="22"/>
                    </a:cubicBezTo>
                    <a:close/>
                    <a:moveTo>
                      <a:pt x="20" y="23"/>
                    </a:moveTo>
                    <a:cubicBezTo>
                      <a:pt x="19" y="23"/>
                      <a:pt x="19" y="23"/>
                      <a:pt x="19" y="23"/>
                    </a:cubicBezTo>
                    <a:cubicBezTo>
                      <a:pt x="20" y="23"/>
                      <a:pt x="20" y="23"/>
                      <a:pt x="20" y="23"/>
                    </a:cubicBezTo>
                    <a:cubicBezTo>
                      <a:pt x="20" y="23"/>
                      <a:pt x="20" y="23"/>
                      <a:pt x="20" y="23"/>
                    </a:cubicBezTo>
                    <a:cubicBezTo>
                      <a:pt x="20" y="23"/>
                      <a:pt x="20" y="23"/>
                      <a:pt x="20" y="23"/>
                    </a:cubicBezTo>
                    <a:close/>
                    <a:moveTo>
                      <a:pt x="20" y="22"/>
                    </a:move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lose/>
                    <a:moveTo>
                      <a:pt x="12" y="29"/>
                    </a:moveTo>
                    <a:cubicBezTo>
                      <a:pt x="11" y="28"/>
                      <a:pt x="11" y="28"/>
                      <a:pt x="11" y="28"/>
                    </a:cubicBezTo>
                    <a:cubicBezTo>
                      <a:pt x="11" y="28"/>
                      <a:pt x="11" y="28"/>
                      <a:pt x="11" y="28"/>
                    </a:cubicBezTo>
                    <a:cubicBezTo>
                      <a:pt x="12" y="27"/>
                      <a:pt x="12" y="27"/>
                      <a:pt x="12" y="27"/>
                    </a:cubicBezTo>
                    <a:cubicBezTo>
                      <a:pt x="11" y="27"/>
                      <a:pt x="11" y="27"/>
                      <a:pt x="11" y="27"/>
                    </a:cubicBezTo>
                    <a:cubicBezTo>
                      <a:pt x="12" y="27"/>
                      <a:pt x="12" y="27"/>
                      <a:pt x="12" y="27"/>
                    </a:cubicBezTo>
                    <a:cubicBezTo>
                      <a:pt x="12" y="26"/>
                      <a:pt x="12" y="26"/>
                      <a:pt x="12" y="26"/>
                    </a:cubicBezTo>
                    <a:cubicBezTo>
                      <a:pt x="13" y="26"/>
                      <a:pt x="13" y="26"/>
                      <a:pt x="13" y="26"/>
                    </a:cubicBezTo>
                    <a:cubicBezTo>
                      <a:pt x="13" y="26"/>
                      <a:pt x="13" y="26"/>
                      <a:pt x="13" y="26"/>
                    </a:cubicBezTo>
                    <a:cubicBezTo>
                      <a:pt x="14" y="26"/>
                      <a:pt x="14" y="26"/>
                      <a:pt x="14" y="26"/>
                    </a:cubicBezTo>
                    <a:cubicBezTo>
                      <a:pt x="13" y="26"/>
                      <a:pt x="13" y="26"/>
                      <a:pt x="13" y="26"/>
                    </a:cubicBezTo>
                    <a:cubicBezTo>
                      <a:pt x="14" y="25"/>
                      <a:pt x="14" y="25"/>
                      <a:pt x="14" y="25"/>
                    </a:cubicBezTo>
                    <a:cubicBezTo>
                      <a:pt x="14" y="25"/>
                      <a:pt x="14" y="25"/>
                      <a:pt x="14" y="25"/>
                    </a:cubicBezTo>
                    <a:cubicBezTo>
                      <a:pt x="14" y="25"/>
                      <a:pt x="14" y="25"/>
                      <a:pt x="14" y="25"/>
                    </a:cubicBezTo>
                    <a:cubicBezTo>
                      <a:pt x="15" y="25"/>
                      <a:pt x="15" y="25"/>
                      <a:pt x="15" y="25"/>
                    </a:cubicBezTo>
                    <a:cubicBezTo>
                      <a:pt x="15" y="25"/>
                      <a:pt x="15" y="25"/>
                      <a:pt x="15" y="25"/>
                    </a:cubicBezTo>
                    <a:cubicBezTo>
                      <a:pt x="15" y="26"/>
                      <a:pt x="15" y="26"/>
                      <a:pt x="15" y="26"/>
                    </a:cubicBezTo>
                    <a:cubicBezTo>
                      <a:pt x="15" y="27"/>
                      <a:pt x="15" y="27"/>
                      <a:pt x="15" y="27"/>
                    </a:cubicBezTo>
                    <a:cubicBezTo>
                      <a:pt x="15" y="26"/>
                      <a:pt x="15" y="26"/>
                      <a:pt x="15" y="26"/>
                    </a:cubicBezTo>
                    <a:cubicBezTo>
                      <a:pt x="16" y="26"/>
                      <a:pt x="16" y="26"/>
                      <a:pt x="16" y="26"/>
                    </a:cubicBezTo>
                    <a:cubicBezTo>
                      <a:pt x="16" y="26"/>
                      <a:pt x="16" y="26"/>
                      <a:pt x="16" y="26"/>
                    </a:cubicBezTo>
                    <a:cubicBezTo>
                      <a:pt x="16" y="25"/>
                      <a:pt x="16" y="25"/>
                      <a:pt x="16" y="25"/>
                    </a:cubicBezTo>
                    <a:cubicBezTo>
                      <a:pt x="17" y="25"/>
                      <a:pt x="17" y="25"/>
                      <a:pt x="17" y="25"/>
                    </a:cubicBezTo>
                    <a:cubicBezTo>
                      <a:pt x="17" y="25"/>
                      <a:pt x="17" y="25"/>
                      <a:pt x="17" y="25"/>
                    </a:cubicBezTo>
                    <a:cubicBezTo>
                      <a:pt x="17" y="25"/>
                      <a:pt x="17" y="25"/>
                      <a:pt x="17" y="25"/>
                    </a:cubicBezTo>
                    <a:cubicBezTo>
                      <a:pt x="17" y="25"/>
                      <a:pt x="17" y="25"/>
                      <a:pt x="17" y="25"/>
                    </a:cubicBezTo>
                    <a:cubicBezTo>
                      <a:pt x="17" y="25"/>
                      <a:pt x="17" y="25"/>
                      <a:pt x="17" y="25"/>
                    </a:cubicBezTo>
                    <a:cubicBezTo>
                      <a:pt x="17" y="24"/>
                      <a:pt x="17" y="24"/>
                      <a:pt x="17"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9" y="24"/>
                      <a:pt x="19" y="24"/>
                      <a:pt x="19" y="24"/>
                    </a:cubicBezTo>
                    <a:cubicBezTo>
                      <a:pt x="19" y="24"/>
                      <a:pt x="19" y="24"/>
                      <a:pt x="19" y="24"/>
                    </a:cubicBezTo>
                    <a:cubicBezTo>
                      <a:pt x="18" y="23"/>
                      <a:pt x="18" y="23"/>
                      <a:pt x="18" y="23"/>
                    </a:cubicBezTo>
                    <a:cubicBezTo>
                      <a:pt x="18" y="22"/>
                      <a:pt x="18" y="22"/>
                      <a:pt x="18" y="22"/>
                    </a:cubicBezTo>
                    <a:cubicBezTo>
                      <a:pt x="19" y="22"/>
                      <a:pt x="19" y="22"/>
                      <a:pt x="19" y="22"/>
                    </a:cubicBezTo>
                    <a:cubicBezTo>
                      <a:pt x="19" y="22"/>
                      <a:pt x="19" y="22"/>
                      <a:pt x="19" y="22"/>
                    </a:cubicBezTo>
                    <a:cubicBezTo>
                      <a:pt x="19" y="23"/>
                      <a:pt x="19" y="23"/>
                      <a:pt x="19" y="23"/>
                    </a:cubicBezTo>
                    <a:cubicBezTo>
                      <a:pt x="20" y="23"/>
                      <a:pt x="20" y="23"/>
                      <a:pt x="20" y="23"/>
                    </a:cubicBezTo>
                    <a:cubicBezTo>
                      <a:pt x="20" y="24"/>
                      <a:pt x="20" y="24"/>
                      <a:pt x="20" y="24"/>
                    </a:cubicBezTo>
                    <a:cubicBezTo>
                      <a:pt x="20" y="23"/>
                      <a:pt x="20" y="23"/>
                      <a:pt x="20" y="23"/>
                    </a:cubicBezTo>
                    <a:cubicBezTo>
                      <a:pt x="20" y="24"/>
                      <a:pt x="20" y="24"/>
                      <a:pt x="20" y="24"/>
                    </a:cubicBezTo>
                    <a:cubicBezTo>
                      <a:pt x="20" y="24"/>
                      <a:pt x="20" y="24"/>
                      <a:pt x="20" y="24"/>
                    </a:cubicBezTo>
                    <a:cubicBezTo>
                      <a:pt x="20" y="25"/>
                      <a:pt x="20" y="25"/>
                      <a:pt x="20" y="25"/>
                    </a:cubicBezTo>
                    <a:cubicBezTo>
                      <a:pt x="20" y="25"/>
                      <a:pt x="20" y="25"/>
                      <a:pt x="20" y="25"/>
                    </a:cubicBezTo>
                    <a:cubicBezTo>
                      <a:pt x="20" y="25"/>
                      <a:pt x="20" y="25"/>
                      <a:pt x="20" y="25"/>
                    </a:cubicBezTo>
                    <a:cubicBezTo>
                      <a:pt x="20" y="25"/>
                      <a:pt x="20" y="25"/>
                      <a:pt x="20" y="25"/>
                    </a:cubicBezTo>
                    <a:cubicBezTo>
                      <a:pt x="21" y="25"/>
                      <a:pt x="21" y="25"/>
                      <a:pt x="21" y="25"/>
                    </a:cubicBezTo>
                    <a:cubicBezTo>
                      <a:pt x="20" y="25"/>
                      <a:pt x="20" y="25"/>
                      <a:pt x="20" y="25"/>
                    </a:cubicBezTo>
                    <a:cubicBezTo>
                      <a:pt x="21" y="26"/>
                      <a:pt x="21" y="26"/>
                      <a:pt x="21" y="26"/>
                    </a:cubicBezTo>
                    <a:cubicBezTo>
                      <a:pt x="21" y="26"/>
                      <a:pt x="21" y="26"/>
                      <a:pt x="21" y="26"/>
                    </a:cubicBezTo>
                    <a:cubicBezTo>
                      <a:pt x="21" y="26"/>
                      <a:pt x="21" y="26"/>
                      <a:pt x="21" y="26"/>
                    </a:cubicBezTo>
                    <a:cubicBezTo>
                      <a:pt x="21" y="27"/>
                      <a:pt x="21" y="27"/>
                      <a:pt x="21" y="27"/>
                    </a:cubicBezTo>
                    <a:cubicBezTo>
                      <a:pt x="21" y="27"/>
                      <a:pt x="21" y="27"/>
                      <a:pt x="21" y="27"/>
                    </a:cubicBezTo>
                    <a:cubicBezTo>
                      <a:pt x="21" y="27"/>
                      <a:pt x="21" y="27"/>
                      <a:pt x="21" y="27"/>
                    </a:cubicBezTo>
                    <a:cubicBezTo>
                      <a:pt x="21" y="28"/>
                      <a:pt x="21" y="28"/>
                      <a:pt x="21" y="28"/>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0" y="29"/>
                      <a:pt x="20" y="29"/>
                      <a:pt x="20" y="29"/>
                    </a:cubicBezTo>
                    <a:cubicBezTo>
                      <a:pt x="21" y="30"/>
                      <a:pt x="21" y="30"/>
                      <a:pt x="21" y="30"/>
                    </a:cubicBezTo>
                    <a:cubicBezTo>
                      <a:pt x="21" y="30"/>
                      <a:pt x="21" y="30"/>
                      <a:pt x="21" y="30"/>
                    </a:cubicBezTo>
                    <a:cubicBezTo>
                      <a:pt x="21" y="30"/>
                      <a:pt x="21" y="30"/>
                      <a:pt x="21" y="30"/>
                    </a:cubicBezTo>
                    <a:cubicBezTo>
                      <a:pt x="20" y="30"/>
                      <a:pt x="20" y="30"/>
                      <a:pt x="20" y="30"/>
                    </a:cubicBezTo>
                    <a:cubicBezTo>
                      <a:pt x="20" y="29"/>
                      <a:pt x="20" y="29"/>
                      <a:pt x="20" y="29"/>
                    </a:cubicBezTo>
                    <a:cubicBezTo>
                      <a:pt x="20" y="29"/>
                      <a:pt x="20" y="29"/>
                      <a:pt x="20" y="29"/>
                    </a:cubicBezTo>
                    <a:cubicBezTo>
                      <a:pt x="20" y="29"/>
                      <a:pt x="20" y="29"/>
                      <a:pt x="20" y="29"/>
                    </a:cubicBezTo>
                    <a:cubicBezTo>
                      <a:pt x="20" y="28"/>
                      <a:pt x="20" y="28"/>
                      <a:pt x="20" y="28"/>
                    </a:cubicBezTo>
                    <a:cubicBezTo>
                      <a:pt x="20" y="28"/>
                      <a:pt x="20" y="28"/>
                      <a:pt x="20" y="28"/>
                    </a:cubicBezTo>
                    <a:cubicBezTo>
                      <a:pt x="19" y="28"/>
                      <a:pt x="19" y="28"/>
                      <a:pt x="19" y="28"/>
                    </a:cubicBezTo>
                    <a:cubicBezTo>
                      <a:pt x="19" y="29"/>
                      <a:pt x="19" y="29"/>
                      <a:pt x="19" y="29"/>
                    </a:cubicBezTo>
                    <a:cubicBezTo>
                      <a:pt x="19" y="29"/>
                      <a:pt x="19" y="29"/>
                      <a:pt x="19" y="29"/>
                    </a:cubicBezTo>
                    <a:cubicBezTo>
                      <a:pt x="19" y="30"/>
                      <a:pt x="19" y="30"/>
                      <a:pt x="19" y="30"/>
                    </a:cubicBezTo>
                    <a:cubicBezTo>
                      <a:pt x="19" y="30"/>
                      <a:pt x="19" y="30"/>
                      <a:pt x="19" y="30"/>
                    </a:cubicBezTo>
                    <a:cubicBezTo>
                      <a:pt x="20" y="30"/>
                      <a:pt x="20" y="30"/>
                      <a:pt x="20" y="30"/>
                    </a:cubicBezTo>
                    <a:cubicBezTo>
                      <a:pt x="20" y="31"/>
                      <a:pt x="20" y="31"/>
                      <a:pt x="20" y="31"/>
                    </a:cubicBezTo>
                    <a:cubicBezTo>
                      <a:pt x="19" y="32"/>
                      <a:pt x="19" y="32"/>
                      <a:pt x="19" y="32"/>
                    </a:cubicBezTo>
                    <a:cubicBezTo>
                      <a:pt x="19" y="32"/>
                      <a:pt x="19" y="32"/>
                      <a:pt x="19" y="32"/>
                    </a:cubicBezTo>
                    <a:cubicBezTo>
                      <a:pt x="19" y="32"/>
                      <a:pt x="19" y="32"/>
                      <a:pt x="19" y="32"/>
                    </a:cubicBezTo>
                    <a:cubicBezTo>
                      <a:pt x="18" y="31"/>
                      <a:pt x="18" y="31"/>
                      <a:pt x="18" y="31"/>
                    </a:cubicBezTo>
                    <a:cubicBezTo>
                      <a:pt x="19" y="31"/>
                      <a:pt x="19" y="31"/>
                      <a:pt x="19" y="31"/>
                    </a:cubicBezTo>
                    <a:cubicBezTo>
                      <a:pt x="18" y="31"/>
                      <a:pt x="18" y="31"/>
                      <a:pt x="18" y="31"/>
                    </a:cubicBezTo>
                    <a:cubicBezTo>
                      <a:pt x="18" y="31"/>
                      <a:pt x="18" y="31"/>
                      <a:pt x="18" y="31"/>
                    </a:cubicBezTo>
                    <a:cubicBezTo>
                      <a:pt x="18" y="31"/>
                      <a:pt x="18" y="31"/>
                      <a:pt x="18" y="31"/>
                    </a:cubicBezTo>
                    <a:cubicBezTo>
                      <a:pt x="18" y="31"/>
                      <a:pt x="18" y="31"/>
                      <a:pt x="18" y="31"/>
                    </a:cubicBezTo>
                    <a:cubicBezTo>
                      <a:pt x="17" y="31"/>
                      <a:pt x="17" y="31"/>
                      <a:pt x="17" y="31"/>
                    </a:cubicBezTo>
                    <a:cubicBezTo>
                      <a:pt x="17" y="31"/>
                      <a:pt x="17" y="31"/>
                      <a:pt x="17" y="31"/>
                    </a:cubicBezTo>
                    <a:cubicBezTo>
                      <a:pt x="17" y="31"/>
                      <a:pt x="17" y="31"/>
                      <a:pt x="17" y="31"/>
                    </a:cubicBezTo>
                    <a:cubicBezTo>
                      <a:pt x="16" y="30"/>
                      <a:pt x="16" y="30"/>
                      <a:pt x="16" y="30"/>
                    </a:cubicBezTo>
                    <a:cubicBezTo>
                      <a:pt x="16" y="30"/>
                      <a:pt x="16" y="30"/>
                      <a:pt x="16" y="30"/>
                    </a:cubicBezTo>
                    <a:cubicBezTo>
                      <a:pt x="16" y="30"/>
                      <a:pt x="16" y="30"/>
                      <a:pt x="16" y="30"/>
                    </a:cubicBezTo>
                    <a:cubicBezTo>
                      <a:pt x="16" y="29"/>
                      <a:pt x="16" y="29"/>
                      <a:pt x="16" y="29"/>
                    </a:cubicBezTo>
                    <a:cubicBezTo>
                      <a:pt x="16" y="29"/>
                      <a:pt x="16" y="29"/>
                      <a:pt x="16" y="29"/>
                    </a:cubicBezTo>
                    <a:cubicBezTo>
                      <a:pt x="16" y="29"/>
                      <a:pt x="16" y="29"/>
                      <a:pt x="16" y="29"/>
                    </a:cubicBezTo>
                    <a:cubicBezTo>
                      <a:pt x="16" y="29"/>
                      <a:pt x="16" y="29"/>
                      <a:pt x="16" y="29"/>
                    </a:cubicBezTo>
                    <a:cubicBezTo>
                      <a:pt x="16" y="28"/>
                      <a:pt x="16" y="28"/>
                      <a:pt x="16" y="28"/>
                    </a:cubicBezTo>
                    <a:cubicBezTo>
                      <a:pt x="16" y="28"/>
                      <a:pt x="16" y="28"/>
                      <a:pt x="16" y="28"/>
                    </a:cubicBezTo>
                    <a:cubicBezTo>
                      <a:pt x="16" y="28"/>
                      <a:pt x="16" y="28"/>
                      <a:pt x="16" y="28"/>
                    </a:cubicBezTo>
                    <a:cubicBezTo>
                      <a:pt x="16" y="28"/>
                      <a:pt x="16" y="28"/>
                      <a:pt x="16" y="28"/>
                    </a:cubicBezTo>
                    <a:cubicBezTo>
                      <a:pt x="16" y="28"/>
                      <a:pt x="16" y="28"/>
                      <a:pt x="16" y="28"/>
                    </a:cubicBezTo>
                    <a:cubicBezTo>
                      <a:pt x="15" y="27"/>
                      <a:pt x="15" y="27"/>
                      <a:pt x="15" y="27"/>
                    </a:cubicBezTo>
                    <a:cubicBezTo>
                      <a:pt x="15" y="27"/>
                      <a:pt x="15" y="27"/>
                      <a:pt x="15" y="27"/>
                    </a:cubicBezTo>
                    <a:cubicBezTo>
                      <a:pt x="15" y="27"/>
                      <a:pt x="15" y="27"/>
                      <a:pt x="15" y="27"/>
                    </a:cubicBezTo>
                    <a:cubicBezTo>
                      <a:pt x="15" y="27"/>
                      <a:pt x="15" y="27"/>
                      <a:pt x="15" y="27"/>
                    </a:cubicBezTo>
                    <a:cubicBezTo>
                      <a:pt x="14" y="27"/>
                      <a:pt x="14" y="27"/>
                      <a:pt x="14" y="27"/>
                    </a:cubicBezTo>
                    <a:cubicBezTo>
                      <a:pt x="14" y="27"/>
                      <a:pt x="14" y="27"/>
                      <a:pt x="14" y="27"/>
                    </a:cubicBezTo>
                    <a:cubicBezTo>
                      <a:pt x="14" y="28"/>
                      <a:pt x="14" y="28"/>
                      <a:pt x="14" y="28"/>
                    </a:cubicBezTo>
                    <a:cubicBezTo>
                      <a:pt x="15" y="28"/>
                      <a:pt x="15" y="28"/>
                      <a:pt x="15" y="28"/>
                    </a:cubicBezTo>
                    <a:cubicBezTo>
                      <a:pt x="14" y="28"/>
                      <a:pt x="14" y="28"/>
                      <a:pt x="14" y="28"/>
                    </a:cubicBezTo>
                    <a:cubicBezTo>
                      <a:pt x="14" y="28"/>
                      <a:pt x="14" y="28"/>
                      <a:pt x="14" y="28"/>
                    </a:cubicBezTo>
                    <a:cubicBezTo>
                      <a:pt x="14" y="28"/>
                      <a:pt x="14" y="28"/>
                      <a:pt x="14" y="28"/>
                    </a:cubicBezTo>
                    <a:cubicBezTo>
                      <a:pt x="14" y="27"/>
                      <a:pt x="14" y="27"/>
                      <a:pt x="14" y="27"/>
                    </a:cubicBezTo>
                    <a:cubicBezTo>
                      <a:pt x="14" y="27"/>
                      <a:pt x="14" y="27"/>
                      <a:pt x="14" y="27"/>
                    </a:cubicBezTo>
                    <a:cubicBezTo>
                      <a:pt x="14" y="27"/>
                      <a:pt x="14" y="27"/>
                      <a:pt x="14" y="27"/>
                    </a:cubicBezTo>
                    <a:cubicBezTo>
                      <a:pt x="14" y="28"/>
                      <a:pt x="14" y="28"/>
                      <a:pt x="14" y="28"/>
                    </a:cubicBezTo>
                    <a:cubicBezTo>
                      <a:pt x="13" y="28"/>
                      <a:pt x="13" y="28"/>
                      <a:pt x="13" y="28"/>
                    </a:cubicBezTo>
                    <a:cubicBezTo>
                      <a:pt x="13" y="28"/>
                      <a:pt x="13" y="28"/>
                      <a:pt x="13" y="28"/>
                    </a:cubicBezTo>
                    <a:cubicBezTo>
                      <a:pt x="13" y="28"/>
                      <a:pt x="13" y="28"/>
                      <a:pt x="13" y="28"/>
                    </a:cubicBezTo>
                    <a:cubicBezTo>
                      <a:pt x="13" y="27"/>
                      <a:pt x="13" y="27"/>
                      <a:pt x="13" y="27"/>
                    </a:cubicBezTo>
                    <a:cubicBezTo>
                      <a:pt x="13" y="27"/>
                      <a:pt x="13" y="27"/>
                      <a:pt x="13" y="27"/>
                    </a:cubicBezTo>
                    <a:cubicBezTo>
                      <a:pt x="13" y="27"/>
                      <a:pt x="13" y="27"/>
                      <a:pt x="13" y="27"/>
                    </a:cubicBezTo>
                    <a:cubicBezTo>
                      <a:pt x="12" y="28"/>
                      <a:pt x="12" y="28"/>
                      <a:pt x="12" y="28"/>
                    </a:cubicBezTo>
                    <a:cubicBezTo>
                      <a:pt x="12" y="28"/>
                      <a:pt x="12" y="28"/>
                      <a:pt x="12" y="28"/>
                    </a:cubicBezTo>
                    <a:cubicBezTo>
                      <a:pt x="12" y="29"/>
                      <a:pt x="12" y="29"/>
                      <a:pt x="12" y="29"/>
                    </a:cubicBezTo>
                    <a:cubicBezTo>
                      <a:pt x="12" y="29"/>
                      <a:pt x="12" y="29"/>
                      <a:pt x="12" y="29"/>
                    </a:cubicBezTo>
                    <a:close/>
                    <a:moveTo>
                      <a:pt x="11" y="29"/>
                    </a:moveTo>
                    <a:cubicBezTo>
                      <a:pt x="11" y="30"/>
                      <a:pt x="11" y="30"/>
                      <a:pt x="11" y="30"/>
                    </a:cubicBezTo>
                    <a:cubicBezTo>
                      <a:pt x="11" y="30"/>
                      <a:pt x="11" y="30"/>
                      <a:pt x="11" y="30"/>
                    </a:cubicBezTo>
                    <a:cubicBezTo>
                      <a:pt x="12" y="30"/>
                      <a:pt x="12" y="30"/>
                      <a:pt x="12" y="30"/>
                    </a:cubicBezTo>
                    <a:cubicBezTo>
                      <a:pt x="12" y="30"/>
                      <a:pt x="12" y="30"/>
                      <a:pt x="12" y="30"/>
                    </a:cubicBezTo>
                    <a:cubicBezTo>
                      <a:pt x="12" y="29"/>
                      <a:pt x="12" y="29"/>
                      <a:pt x="12" y="29"/>
                    </a:cubicBezTo>
                    <a:cubicBezTo>
                      <a:pt x="12" y="29"/>
                      <a:pt x="12" y="29"/>
                      <a:pt x="12" y="29"/>
                    </a:cubicBezTo>
                    <a:cubicBezTo>
                      <a:pt x="12" y="29"/>
                      <a:pt x="12" y="29"/>
                      <a:pt x="12" y="29"/>
                    </a:cubicBezTo>
                    <a:cubicBezTo>
                      <a:pt x="11" y="29"/>
                      <a:pt x="11" y="29"/>
                      <a:pt x="11" y="29"/>
                    </a:cubicBezTo>
                    <a:cubicBezTo>
                      <a:pt x="11" y="29"/>
                      <a:pt x="11" y="29"/>
                      <a:pt x="11" y="29"/>
                    </a:cubicBezTo>
                    <a:close/>
                    <a:moveTo>
                      <a:pt x="6" y="17"/>
                    </a:moveTo>
                    <a:cubicBezTo>
                      <a:pt x="6" y="17"/>
                      <a:pt x="6" y="17"/>
                      <a:pt x="6" y="17"/>
                    </a:cubicBezTo>
                    <a:cubicBezTo>
                      <a:pt x="6" y="17"/>
                      <a:pt x="6" y="17"/>
                      <a:pt x="6" y="17"/>
                    </a:cubicBezTo>
                    <a:cubicBezTo>
                      <a:pt x="6" y="17"/>
                      <a:pt x="6" y="17"/>
                      <a:pt x="6" y="17"/>
                    </a:cubicBezTo>
                    <a:cubicBezTo>
                      <a:pt x="6" y="17"/>
                      <a:pt x="6" y="17"/>
                      <a:pt x="6" y="17"/>
                    </a:cubicBezTo>
                    <a:cubicBezTo>
                      <a:pt x="7" y="17"/>
                      <a:pt x="7" y="17"/>
                      <a:pt x="7" y="17"/>
                    </a:cubicBezTo>
                    <a:cubicBezTo>
                      <a:pt x="7" y="17"/>
                      <a:pt x="7" y="17"/>
                      <a:pt x="7" y="17"/>
                    </a:cubicBezTo>
                    <a:cubicBezTo>
                      <a:pt x="7" y="17"/>
                      <a:pt x="7" y="17"/>
                      <a:pt x="7" y="17"/>
                    </a:cubicBezTo>
                    <a:cubicBezTo>
                      <a:pt x="7" y="18"/>
                      <a:pt x="7" y="18"/>
                      <a:pt x="7" y="18"/>
                    </a:cubicBezTo>
                    <a:cubicBezTo>
                      <a:pt x="7" y="17"/>
                      <a:pt x="7" y="17"/>
                      <a:pt x="7" y="17"/>
                    </a:cubicBezTo>
                    <a:cubicBezTo>
                      <a:pt x="6" y="17"/>
                      <a:pt x="6" y="17"/>
                      <a:pt x="6" y="17"/>
                    </a:cubicBezTo>
                    <a:close/>
                    <a:moveTo>
                      <a:pt x="6" y="18"/>
                    </a:moveTo>
                    <a:cubicBezTo>
                      <a:pt x="6" y="18"/>
                      <a:pt x="6" y="18"/>
                      <a:pt x="6" y="18"/>
                    </a:cubicBezTo>
                    <a:cubicBezTo>
                      <a:pt x="7" y="18"/>
                      <a:pt x="7" y="18"/>
                      <a:pt x="7" y="18"/>
                    </a:cubicBezTo>
                    <a:cubicBezTo>
                      <a:pt x="6" y="18"/>
                      <a:pt x="6" y="18"/>
                      <a:pt x="6" y="18"/>
                    </a:cubicBezTo>
                    <a:cubicBezTo>
                      <a:pt x="6" y="18"/>
                      <a:pt x="6" y="18"/>
                      <a:pt x="6" y="18"/>
                    </a:cubicBezTo>
                    <a:cubicBezTo>
                      <a:pt x="6" y="18"/>
                      <a:pt x="6" y="18"/>
                      <a:pt x="6" y="18"/>
                    </a:cubicBezTo>
                    <a:cubicBezTo>
                      <a:pt x="6" y="18"/>
                      <a:pt x="6" y="18"/>
                      <a:pt x="6" y="18"/>
                    </a:cubicBezTo>
                    <a:cubicBezTo>
                      <a:pt x="6" y="18"/>
                      <a:pt x="6" y="18"/>
                      <a:pt x="6" y="18"/>
                    </a:cubicBezTo>
                    <a:close/>
                    <a:moveTo>
                      <a:pt x="6" y="21"/>
                    </a:moveTo>
                    <a:cubicBezTo>
                      <a:pt x="6" y="21"/>
                      <a:pt x="6" y="21"/>
                      <a:pt x="6" y="21"/>
                    </a:cubicBezTo>
                    <a:cubicBezTo>
                      <a:pt x="6" y="20"/>
                      <a:pt x="6" y="20"/>
                      <a:pt x="6" y="20"/>
                    </a:cubicBezTo>
                    <a:cubicBezTo>
                      <a:pt x="7" y="21"/>
                      <a:pt x="7" y="21"/>
                      <a:pt x="7" y="21"/>
                    </a:cubicBezTo>
                    <a:cubicBezTo>
                      <a:pt x="7" y="21"/>
                      <a:pt x="7" y="21"/>
                      <a:pt x="7" y="21"/>
                    </a:cubicBezTo>
                    <a:cubicBezTo>
                      <a:pt x="7" y="21"/>
                      <a:pt x="7" y="21"/>
                      <a:pt x="7" y="21"/>
                    </a:cubicBezTo>
                    <a:cubicBezTo>
                      <a:pt x="6" y="21"/>
                      <a:pt x="6" y="21"/>
                      <a:pt x="6" y="21"/>
                    </a:cubicBezTo>
                    <a:cubicBezTo>
                      <a:pt x="6" y="21"/>
                      <a:pt x="6" y="21"/>
                      <a:pt x="6" y="21"/>
                    </a:cubicBezTo>
                    <a:cubicBezTo>
                      <a:pt x="6" y="21"/>
                      <a:pt x="6" y="21"/>
                      <a:pt x="6" y="21"/>
                    </a:cubicBezTo>
                    <a:close/>
                    <a:moveTo>
                      <a:pt x="1" y="25"/>
                    </a:moveTo>
                    <a:cubicBezTo>
                      <a:pt x="2" y="25"/>
                      <a:pt x="2" y="25"/>
                      <a:pt x="2" y="25"/>
                    </a:cubicBezTo>
                    <a:cubicBezTo>
                      <a:pt x="2" y="25"/>
                      <a:pt x="2" y="25"/>
                      <a:pt x="2" y="25"/>
                    </a:cubicBezTo>
                    <a:cubicBezTo>
                      <a:pt x="2" y="25"/>
                      <a:pt x="2" y="25"/>
                      <a:pt x="2" y="25"/>
                    </a:cubicBezTo>
                    <a:cubicBezTo>
                      <a:pt x="3" y="25"/>
                      <a:pt x="3" y="25"/>
                      <a:pt x="3" y="25"/>
                    </a:cubicBezTo>
                    <a:cubicBezTo>
                      <a:pt x="3" y="24"/>
                      <a:pt x="3" y="24"/>
                      <a:pt x="3" y="24"/>
                    </a:cubicBezTo>
                    <a:cubicBezTo>
                      <a:pt x="3" y="24"/>
                      <a:pt x="3" y="24"/>
                      <a:pt x="3" y="24"/>
                    </a:cubicBezTo>
                    <a:cubicBezTo>
                      <a:pt x="4" y="23"/>
                      <a:pt x="4" y="23"/>
                      <a:pt x="4" y="23"/>
                    </a:cubicBezTo>
                    <a:cubicBezTo>
                      <a:pt x="4" y="23"/>
                      <a:pt x="4" y="23"/>
                      <a:pt x="4" y="23"/>
                    </a:cubicBezTo>
                    <a:cubicBezTo>
                      <a:pt x="4" y="23"/>
                      <a:pt x="4" y="23"/>
                      <a:pt x="4" y="23"/>
                    </a:cubicBezTo>
                    <a:cubicBezTo>
                      <a:pt x="4" y="22"/>
                      <a:pt x="4" y="22"/>
                      <a:pt x="4" y="22"/>
                    </a:cubicBezTo>
                    <a:cubicBezTo>
                      <a:pt x="4" y="22"/>
                      <a:pt x="4" y="22"/>
                      <a:pt x="4" y="22"/>
                    </a:cubicBezTo>
                    <a:cubicBezTo>
                      <a:pt x="5" y="22"/>
                      <a:pt x="5" y="22"/>
                      <a:pt x="5" y="22"/>
                    </a:cubicBezTo>
                    <a:cubicBezTo>
                      <a:pt x="5" y="21"/>
                      <a:pt x="5" y="21"/>
                      <a:pt x="5" y="21"/>
                    </a:cubicBezTo>
                    <a:cubicBezTo>
                      <a:pt x="5" y="21"/>
                      <a:pt x="5" y="21"/>
                      <a:pt x="5" y="21"/>
                    </a:cubicBezTo>
                    <a:cubicBezTo>
                      <a:pt x="6" y="21"/>
                      <a:pt x="6" y="21"/>
                      <a:pt x="6" y="21"/>
                    </a:cubicBezTo>
                    <a:cubicBezTo>
                      <a:pt x="6" y="21"/>
                      <a:pt x="6" y="21"/>
                      <a:pt x="6" y="21"/>
                    </a:cubicBezTo>
                    <a:cubicBezTo>
                      <a:pt x="6" y="20"/>
                      <a:pt x="6" y="20"/>
                      <a:pt x="6" y="20"/>
                    </a:cubicBezTo>
                    <a:cubicBezTo>
                      <a:pt x="5" y="20"/>
                      <a:pt x="5" y="20"/>
                      <a:pt x="5" y="20"/>
                    </a:cubicBezTo>
                    <a:cubicBezTo>
                      <a:pt x="5" y="19"/>
                      <a:pt x="5" y="19"/>
                      <a:pt x="5" y="19"/>
                    </a:cubicBezTo>
                    <a:cubicBezTo>
                      <a:pt x="5" y="19"/>
                      <a:pt x="5" y="19"/>
                      <a:pt x="5" y="19"/>
                    </a:cubicBezTo>
                    <a:cubicBezTo>
                      <a:pt x="5" y="19"/>
                      <a:pt x="5" y="19"/>
                      <a:pt x="5" y="19"/>
                    </a:cubicBezTo>
                    <a:cubicBezTo>
                      <a:pt x="5" y="20"/>
                      <a:pt x="5" y="20"/>
                      <a:pt x="5" y="20"/>
                    </a:cubicBezTo>
                    <a:cubicBezTo>
                      <a:pt x="5" y="20"/>
                      <a:pt x="5" y="20"/>
                      <a:pt x="5" y="20"/>
                    </a:cubicBezTo>
                    <a:cubicBezTo>
                      <a:pt x="5" y="20"/>
                      <a:pt x="5" y="20"/>
                      <a:pt x="5" y="20"/>
                    </a:cubicBezTo>
                    <a:cubicBezTo>
                      <a:pt x="5" y="20"/>
                      <a:pt x="5" y="20"/>
                      <a:pt x="5" y="20"/>
                    </a:cubicBezTo>
                    <a:cubicBezTo>
                      <a:pt x="5" y="21"/>
                      <a:pt x="5" y="21"/>
                      <a:pt x="5" y="21"/>
                    </a:cubicBezTo>
                    <a:cubicBezTo>
                      <a:pt x="5" y="21"/>
                      <a:pt x="5" y="21"/>
                      <a:pt x="5" y="21"/>
                    </a:cubicBezTo>
                    <a:cubicBezTo>
                      <a:pt x="5" y="21"/>
                      <a:pt x="5" y="21"/>
                      <a:pt x="5" y="21"/>
                    </a:cubicBezTo>
                    <a:cubicBezTo>
                      <a:pt x="4" y="22"/>
                      <a:pt x="4" y="22"/>
                      <a:pt x="4" y="22"/>
                    </a:cubicBezTo>
                    <a:cubicBezTo>
                      <a:pt x="4" y="22"/>
                      <a:pt x="4" y="22"/>
                      <a:pt x="4" y="22"/>
                    </a:cubicBezTo>
                    <a:cubicBezTo>
                      <a:pt x="4" y="22"/>
                      <a:pt x="4" y="22"/>
                      <a:pt x="4" y="22"/>
                    </a:cubicBezTo>
                    <a:cubicBezTo>
                      <a:pt x="3" y="23"/>
                      <a:pt x="3" y="23"/>
                      <a:pt x="3" y="23"/>
                    </a:cubicBezTo>
                    <a:cubicBezTo>
                      <a:pt x="3" y="24"/>
                      <a:pt x="3" y="24"/>
                      <a:pt x="3" y="24"/>
                    </a:cubicBezTo>
                    <a:cubicBezTo>
                      <a:pt x="2" y="24"/>
                      <a:pt x="2" y="24"/>
                      <a:pt x="2" y="24"/>
                    </a:cubicBezTo>
                    <a:cubicBezTo>
                      <a:pt x="2" y="24"/>
                      <a:pt x="2" y="24"/>
                      <a:pt x="2" y="24"/>
                    </a:cubicBezTo>
                    <a:cubicBezTo>
                      <a:pt x="2" y="24"/>
                      <a:pt x="2" y="24"/>
                      <a:pt x="2" y="24"/>
                    </a:cubicBezTo>
                    <a:cubicBezTo>
                      <a:pt x="1" y="25"/>
                      <a:pt x="1" y="25"/>
                      <a:pt x="1" y="25"/>
                    </a:cubicBezTo>
                    <a:cubicBezTo>
                      <a:pt x="1" y="25"/>
                      <a:pt x="1" y="25"/>
                      <a:pt x="1" y="25"/>
                    </a:cubicBezTo>
                    <a:cubicBezTo>
                      <a:pt x="1" y="25"/>
                      <a:pt x="1" y="25"/>
                      <a:pt x="1" y="25"/>
                    </a:cubicBezTo>
                    <a:close/>
                    <a:moveTo>
                      <a:pt x="1" y="26"/>
                    </a:moveTo>
                    <a:cubicBezTo>
                      <a:pt x="1" y="26"/>
                      <a:pt x="1" y="26"/>
                      <a:pt x="1" y="26"/>
                    </a:cubicBezTo>
                    <a:cubicBezTo>
                      <a:pt x="1" y="26"/>
                      <a:pt x="1" y="26"/>
                      <a:pt x="1" y="26"/>
                    </a:cubicBezTo>
                    <a:cubicBezTo>
                      <a:pt x="1" y="26"/>
                      <a:pt x="1" y="26"/>
                      <a:pt x="1" y="26"/>
                    </a:cubicBezTo>
                    <a:close/>
                    <a:moveTo>
                      <a:pt x="1" y="26"/>
                    </a:moveTo>
                    <a:cubicBezTo>
                      <a:pt x="1" y="26"/>
                      <a:pt x="1" y="26"/>
                      <a:pt x="1" y="26"/>
                    </a:cubicBezTo>
                    <a:cubicBezTo>
                      <a:pt x="1" y="26"/>
                      <a:pt x="1" y="26"/>
                      <a:pt x="1" y="26"/>
                    </a:cubicBezTo>
                    <a:cubicBezTo>
                      <a:pt x="1" y="26"/>
                      <a:pt x="1" y="26"/>
                      <a:pt x="1" y="26"/>
                    </a:cubicBezTo>
                    <a:close/>
                    <a:moveTo>
                      <a:pt x="1" y="26"/>
                    </a:moveTo>
                    <a:cubicBezTo>
                      <a:pt x="0" y="26"/>
                      <a:pt x="0" y="26"/>
                      <a:pt x="0" y="26"/>
                    </a:cubicBezTo>
                    <a:cubicBezTo>
                      <a:pt x="0" y="27"/>
                      <a:pt x="0" y="27"/>
                      <a:pt x="0" y="27"/>
                    </a:cubicBezTo>
                    <a:cubicBezTo>
                      <a:pt x="1" y="27"/>
                      <a:pt x="1" y="27"/>
                      <a:pt x="1" y="27"/>
                    </a:cubicBezTo>
                    <a:cubicBezTo>
                      <a:pt x="1" y="27"/>
                      <a:pt x="1" y="27"/>
                      <a:pt x="1" y="27"/>
                    </a:cubicBezTo>
                    <a:cubicBezTo>
                      <a:pt x="1" y="26"/>
                      <a:pt x="1" y="26"/>
                      <a:pt x="1" y="26"/>
                    </a:cubicBezTo>
                    <a:cubicBezTo>
                      <a:pt x="1" y="26"/>
                      <a:pt x="1" y="26"/>
                      <a:pt x="1" y="26"/>
                    </a:cubicBez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25">
                <a:extLst>
                  <a:ext uri="{FF2B5EF4-FFF2-40B4-BE49-F238E27FC236}">
                    <a16:creationId xmlns:a16="http://schemas.microsoft.com/office/drawing/2014/main" id="{0CCDB5EB-7AFC-4533-9244-8A7E0D1D26E2}"/>
                  </a:ext>
                </a:extLst>
              </p:cNvPr>
              <p:cNvSpPr>
                <a:spLocks noEditPoints="1"/>
              </p:cNvSpPr>
              <p:nvPr/>
            </p:nvSpPr>
            <p:spPr bwMode="auto">
              <a:xfrm>
                <a:off x="4914" y="2800"/>
                <a:ext cx="815" cy="320"/>
              </a:xfrm>
              <a:custGeom>
                <a:avLst/>
                <a:gdLst>
                  <a:gd name="T0" fmla="*/ 92 w 97"/>
                  <a:gd name="T1" fmla="*/ 30 h 38"/>
                  <a:gd name="T2" fmla="*/ 87 w 97"/>
                  <a:gd name="T3" fmla="*/ 24 h 38"/>
                  <a:gd name="T4" fmla="*/ 80 w 97"/>
                  <a:gd name="T5" fmla="*/ 23 h 38"/>
                  <a:gd name="T6" fmla="*/ 80 w 97"/>
                  <a:gd name="T7" fmla="*/ 19 h 38"/>
                  <a:gd name="T8" fmla="*/ 83 w 97"/>
                  <a:gd name="T9" fmla="*/ 17 h 38"/>
                  <a:gd name="T10" fmla="*/ 89 w 97"/>
                  <a:gd name="T11" fmla="*/ 18 h 38"/>
                  <a:gd name="T12" fmla="*/ 75 w 97"/>
                  <a:gd name="T13" fmla="*/ 14 h 38"/>
                  <a:gd name="T14" fmla="*/ 64 w 97"/>
                  <a:gd name="T15" fmla="*/ 7 h 38"/>
                  <a:gd name="T16" fmla="*/ 69 w 97"/>
                  <a:gd name="T17" fmla="*/ 15 h 38"/>
                  <a:gd name="T18" fmla="*/ 71 w 97"/>
                  <a:gd name="T19" fmla="*/ 11 h 38"/>
                  <a:gd name="T20" fmla="*/ 68 w 97"/>
                  <a:gd name="T21" fmla="*/ 16 h 38"/>
                  <a:gd name="T22" fmla="*/ 70 w 97"/>
                  <a:gd name="T23" fmla="*/ 22 h 38"/>
                  <a:gd name="T24" fmla="*/ 74 w 97"/>
                  <a:gd name="T25" fmla="*/ 22 h 38"/>
                  <a:gd name="T26" fmla="*/ 65 w 97"/>
                  <a:gd name="T27" fmla="*/ 22 h 38"/>
                  <a:gd name="T28" fmla="*/ 64 w 97"/>
                  <a:gd name="T29" fmla="*/ 18 h 38"/>
                  <a:gd name="T30" fmla="*/ 59 w 97"/>
                  <a:gd name="T31" fmla="*/ 25 h 38"/>
                  <a:gd name="T32" fmla="*/ 59 w 97"/>
                  <a:gd name="T33" fmla="*/ 18 h 38"/>
                  <a:gd name="T34" fmla="*/ 56 w 97"/>
                  <a:gd name="T35" fmla="*/ 15 h 38"/>
                  <a:gd name="T36" fmla="*/ 62 w 97"/>
                  <a:gd name="T37" fmla="*/ 11 h 38"/>
                  <a:gd name="T38" fmla="*/ 52 w 97"/>
                  <a:gd name="T39" fmla="*/ 16 h 38"/>
                  <a:gd name="T40" fmla="*/ 51 w 97"/>
                  <a:gd name="T41" fmla="*/ 26 h 38"/>
                  <a:gd name="T42" fmla="*/ 55 w 97"/>
                  <a:gd name="T43" fmla="*/ 23 h 38"/>
                  <a:gd name="T44" fmla="*/ 57 w 97"/>
                  <a:gd name="T45" fmla="*/ 21 h 38"/>
                  <a:gd name="T46" fmla="*/ 57 w 97"/>
                  <a:gd name="T47" fmla="*/ 16 h 38"/>
                  <a:gd name="T48" fmla="*/ 51 w 97"/>
                  <a:gd name="T49" fmla="*/ 4 h 38"/>
                  <a:gd name="T50" fmla="*/ 44 w 97"/>
                  <a:gd name="T51" fmla="*/ 22 h 38"/>
                  <a:gd name="T52" fmla="*/ 30 w 97"/>
                  <a:gd name="T53" fmla="*/ 17 h 38"/>
                  <a:gd name="T54" fmla="*/ 44 w 97"/>
                  <a:gd name="T55" fmla="*/ 5 h 38"/>
                  <a:gd name="T56" fmla="*/ 49 w 97"/>
                  <a:gd name="T57" fmla="*/ 11 h 38"/>
                  <a:gd name="T58" fmla="*/ 44 w 97"/>
                  <a:gd name="T59" fmla="*/ 18 h 38"/>
                  <a:gd name="T60" fmla="*/ 39 w 97"/>
                  <a:gd name="T61" fmla="*/ 22 h 38"/>
                  <a:gd name="T62" fmla="*/ 32 w 97"/>
                  <a:gd name="T63" fmla="*/ 20 h 38"/>
                  <a:gd name="T64" fmla="*/ 84 w 97"/>
                  <a:gd name="T65" fmla="*/ 16 h 38"/>
                  <a:gd name="T66" fmla="*/ 86 w 97"/>
                  <a:gd name="T67" fmla="*/ 15 h 38"/>
                  <a:gd name="T68" fmla="*/ 83 w 97"/>
                  <a:gd name="T69" fmla="*/ 29 h 38"/>
                  <a:gd name="T70" fmla="*/ 82 w 97"/>
                  <a:gd name="T71" fmla="*/ 26 h 38"/>
                  <a:gd name="T72" fmla="*/ 75 w 97"/>
                  <a:gd name="T73" fmla="*/ 30 h 38"/>
                  <a:gd name="T74" fmla="*/ 73 w 97"/>
                  <a:gd name="T75" fmla="*/ 28 h 38"/>
                  <a:gd name="T76" fmla="*/ 67 w 97"/>
                  <a:gd name="T77" fmla="*/ 31 h 38"/>
                  <a:gd name="T78" fmla="*/ 61 w 97"/>
                  <a:gd name="T79" fmla="*/ 34 h 38"/>
                  <a:gd name="T80" fmla="*/ 56 w 97"/>
                  <a:gd name="T81" fmla="*/ 37 h 38"/>
                  <a:gd name="T82" fmla="*/ 43 w 97"/>
                  <a:gd name="T83" fmla="*/ 29 h 38"/>
                  <a:gd name="T84" fmla="*/ 62 w 97"/>
                  <a:gd name="T85" fmla="*/ 32 h 38"/>
                  <a:gd name="T86" fmla="*/ 51 w 97"/>
                  <a:gd name="T87" fmla="*/ 32 h 38"/>
                  <a:gd name="T88" fmla="*/ 53 w 97"/>
                  <a:gd name="T89" fmla="*/ 33 h 38"/>
                  <a:gd name="T90" fmla="*/ 50 w 97"/>
                  <a:gd name="T91" fmla="*/ 33 h 38"/>
                  <a:gd name="T92" fmla="*/ 45 w 97"/>
                  <a:gd name="T93" fmla="*/ 33 h 38"/>
                  <a:gd name="T94" fmla="*/ 92 w 97"/>
                  <a:gd name="T95" fmla="*/ 32 h 38"/>
                  <a:gd name="T96" fmla="*/ 39 w 97"/>
                  <a:gd name="T97" fmla="*/ 29 h 38"/>
                  <a:gd name="T98" fmla="*/ 32 w 97"/>
                  <a:gd name="T99" fmla="*/ 29 h 38"/>
                  <a:gd name="T100" fmla="*/ 39 w 97"/>
                  <a:gd name="T101" fmla="*/ 32 h 38"/>
                  <a:gd name="T102" fmla="*/ 24 w 97"/>
                  <a:gd name="T103" fmla="*/ 29 h 38"/>
                  <a:gd name="T104" fmla="*/ 23 w 97"/>
                  <a:gd name="T105" fmla="*/ 7 h 38"/>
                  <a:gd name="T106" fmla="*/ 27 w 97"/>
                  <a:gd name="T107" fmla="*/ 21 h 38"/>
                  <a:gd name="T108" fmla="*/ 23 w 97"/>
                  <a:gd name="T109" fmla="*/ 18 h 38"/>
                  <a:gd name="T110" fmla="*/ 15 w 97"/>
                  <a:gd name="T111" fmla="*/ 11 h 38"/>
                  <a:gd name="T112" fmla="*/ 7 w 97"/>
                  <a:gd name="T113" fmla="*/ 17 h 38"/>
                  <a:gd name="T114" fmla="*/ 4 w 97"/>
                  <a:gd name="T115" fmla="*/ 11 h 38"/>
                  <a:gd name="T116" fmla="*/ 8 w 97"/>
                  <a:gd name="T117" fmla="*/ 10 h 38"/>
                  <a:gd name="T118" fmla="*/ 20 w 97"/>
                  <a:gd name="T119" fmla="*/ 27 h 38"/>
                  <a:gd name="T120" fmla="*/ 20 w 97"/>
                  <a:gd name="T121" fmla="*/ 18 h 38"/>
                  <a:gd name="T122" fmla="*/ 14 w 97"/>
                  <a:gd name="T123" fmla="*/ 11 h 38"/>
                  <a:gd name="T124" fmla="*/ 2 w 97"/>
                  <a:gd name="T125"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7" h="38">
                    <a:moveTo>
                      <a:pt x="97" y="20"/>
                    </a:moveTo>
                    <a:cubicBezTo>
                      <a:pt x="96" y="28"/>
                      <a:pt x="96" y="28"/>
                      <a:pt x="96" y="28"/>
                    </a:cubicBezTo>
                    <a:cubicBezTo>
                      <a:pt x="96" y="28"/>
                      <a:pt x="96" y="28"/>
                      <a:pt x="96" y="28"/>
                    </a:cubicBezTo>
                    <a:cubicBezTo>
                      <a:pt x="96" y="29"/>
                      <a:pt x="96" y="29"/>
                      <a:pt x="96" y="29"/>
                    </a:cubicBezTo>
                    <a:cubicBezTo>
                      <a:pt x="96" y="29"/>
                      <a:pt x="96" y="29"/>
                      <a:pt x="96" y="29"/>
                    </a:cubicBezTo>
                    <a:cubicBezTo>
                      <a:pt x="96" y="34"/>
                      <a:pt x="96" y="34"/>
                      <a:pt x="96" y="34"/>
                    </a:cubicBezTo>
                    <a:cubicBezTo>
                      <a:pt x="96" y="34"/>
                      <a:pt x="96" y="34"/>
                      <a:pt x="96" y="34"/>
                    </a:cubicBezTo>
                    <a:cubicBezTo>
                      <a:pt x="96" y="34"/>
                      <a:pt x="96" y="34"/>
                      <a:pt x="96" y="34"/>
                    </a:cubicBezTo>
                    <a:cubicBezTo>
                      <a:pt x="95" y="33"/>
                      <a:pt x="95" y="33"/>
                      <a:pt x="95" y="33"/>
                    </a:cubicBezTo>
                    <a:cubicBezTo>
                      <a:pt x="95" y="33"/>
                      <a:pt x="95" y="33"/>
                      <a:pt x="95" y="33"/>
                    </a:cubicBezTo>
                    <a:cubicBezTo>
                      <a:pt x="95" y="33"/>
                      <a:pt x="95" y="33"/>
                      <a:pt x="95" y="33"/>
                    </a:cubicBezTo>
                    <a:cubicBezTo>
                      <a:pt x="94" y="32"/>
                      <a:pt x="94" y="32"/>
                      <a:pt x="94" y="32"/>
                    </a:cubicBezTo>
                    <a:cubicBezTo>
                      <a:pt x="94" y="32"/>
                      <a:pt x="94" y="32"/>
                      <a:pt x="94" y="32"/>
                    </a:cubicBezTo>
                    <a:cubicBezTo>
                      <a:pt x="94" y="32"/>
                      <a:pt x="94" y="32"/>
                      <a:pt x="94" y="32"/>
                    </a:cubicBezTo>
                    <a:cubicBezTo>
                      <a:pt x="94" y="31"/>
                      <a:pt x="94" y="31"/>
                      <a:pt x="94" y="31"/>
                    </a:cubicBezTo>
                    <a:cubicBezTo>
                      <a:pt x="94" y="31"/>
                      <a:pt x="94" y="31"/>
                      <a:pt x="94" y="31"/>
                    </a:cubicBezTo>
                    <a:cubicBezTo>
                      <a:pt x="94" y="31"/>
                      <a:pt x="94" y="31"/>
                      <a:pt x="94" y="31"/>
                    </a:cubicBezTo>
                    <a:cubicBezTo>
                      <a:pt x="94" y="32"/>
                      <a:pt x="94" y="32"/>
                      <a:pt x="94" y="32"/>
                    </a:cubicBezTo>
                    <a:cubicBezTo>
                      <a:pt x="93" y="32"/>
                      <a:pt x="93" y="32"/>
                      <a:pt x="93" y="32"/>
                    </a:cubicBezTo>
                    <a:cubicBezTo>
                      <a:pt x="93" y="32"/>
                      <a:pt x="93" y="32"/>
                      <a:pt x="93" y="32"/>
                    </a:cubicBezTo>
                    <a:cubicBezTo>
                      <a:pt x="93" y="32"/>
                      <a:pt x="93" y="32"/>
                      <a:pt x="93" y="32"/>
                    </a:cubicBezTo>
                    <a:cubicBezTo>
                      <a:pt x="93" y="32"/>
                      <a:pt x="93" y="32"/>
                      <a:pt x="93" y="32"/>
                    </a:cubicBezTo>
                    <a:cubicBezTo>
                      <a:pt x="92" y="32"/>
                      <a:pt x="92" y="32"/>
                      <a:pt x="92" y="32"/>
                    </a:cubicBezTo>
                    <a:cubicBezTo>
                      <a:pt x="92" y="31"/>
                      <a:pt x="92" y="31"/>
                      <a:pt x="92" y="31"/>
                    </a:cubicBezTo>
                    <a:cubicBezTo>
                      <a:pt x="92" y="31"/>
                      <a:pt x="92" y="31"/>
                      <a:pt x="92" y="31"/>
                    </a:cubicBezTo>
                    <a:cubicBezTo>
                      <a:pt x="92" y="31"/>
                      <a:pt x="92" y="31"/>
                      <a:pt x="92" y="31"/>
                    </a:cubicBezTo>
                    <a:cubicBezTo>
                      <a:pt x="92" y="31"/>
                      <a:pt x="92" y="31"/>
                      <a:pt x="92" y="31"/>
                    </a:cubicBezTo>
                    <a:cubicBezTo>
                      <a:pt x="92" y="31"/>
                      <a:pt x="92" y="31"/>
                      <a:pt x="92" y="31"/>
                    </a:cubicBezTo>
                    <a:cubicBezTo>
                      <a:pt x="92" y="30"/>
                      <a:pt x="92" y="30"/>
                      <a:pt x="92" y="30"/>
                    </a:cubicBezTo>
                    <a:cubicBezTo>
                      <a:pt x="92" y="30"/>
                      <a:pt x="92" y="30"/>
                      <a:pt x="92" y="30"/>
                    </a:cubicBezTo>
                    <a:cubicBezTo>
                      <a:pt x="92" y="30"/>
                      <a:pt x="92" y="30"/>
                      <a:pt x="92" y="30"/>
                    </a:cubicBezTo>
                    <a:cubicBezTo>
                      <a:pt x="92" y="30"/>
                      <a:pt x="92" y="30"/>
                      <a:pt x="92" y="30"/>
                    </a:cubicBezTo>
                    <a:cubicBezTo>
                      <a:pt x="92" y="30"/>
                      <a:pt x="92" y="30"/>
                      <a:pt x="92" y="30"/>
                    </a:cubicBezTo>
                    <a:cubicBezTo>
                      <a:pt x="93" y="30"/>
                      <a:pt x="93" y="30"/>
                      <a:pt x="93" y="30"/>
                    </a:cubicBezTo>
                    <a:cubicBezTo>
                      <a:pt x="93" y="30"/>
                      <a:pt x="93" y="30"/>
                      <a:pt x="93" y="30"/>
                    </a:cubicBezTo>
                    <a:cubicBezTo>
                      <a:pt x="93" y="29"/>
                      <a:pt x="93" y="29"/>
                      <a:pt x="93" y="29"/>
                    </a:cubicBezTo>
                    <a:cubicBezTo>
                      <a:pt x="92" y="30"/>
                      <a:pt x="92" y="30"/>
                      <a:pt x="92" y="30"/>
                    </a:cubicBezTo>
                    <a:cubicBezTo>
                      <a:pt x="92" y="29"/>
                      <a:pt x="92" y="29"/>
                      <a:pt x="92" y="29"/>
                    </a:cubicBezTo>
                    <a:cubicBezTo>
                      <a:pt x="91" y="29"/>
                      <a:pt x="91" y="29"/>
                      <a:pt x="91" y="29"/>
                    </a:cubicBezTo>
                    <a:cubicBezTo>
                      <a:pt x="91" y="29"/>
                      <a:pt x="91" y="29"/>
                      <a:pt x="91" y="29"/>
                    </a:cubicBezTo>
                    <a:cubicBezTo>
                      <a:pt x="92" y="29"/>
                      <a:pt x="92" y="29"/>
                      <a:pt x="92" y="29"/>
                    </a:cubicBezTo>
                    <a:cubicBezTo>
                      <a:pt x="92" y="29"/>
                      <a:pt x="92" y="29"/>
                      <a:pt x="92" y="29"/>
                    </a:cubicBezTo>
                    <a:cubicBezTo>
                      <a:pt x="92" y="29"/>
                      <a:pt x="92" y="29"/>
                      <a:pt x="92" y="29"/>
                    </a:cubicBezTo>
                    <a:cubicBezTo>
                      <a:pt x="91" y="28"/>
                      <a:pt x="91" y="28"/>
                      <a:pt x="91" y="28"/>
                    </a:cubicBezTo>
                    <a:cubicBezTo>
                      <a:pt x="91" y="28"/>
                      <a:pt x="91" y="28"/>
                      <a:pt x="91" y="28"/>
                    </a:cubicBezTo>
                    <a:cubicBezTo>
                      <a:pt x="91" y="28"/>
                      <a:pt x="91" y="28"/>
                      <a:pt x="91" y="28"/>
                    </a:cubicBezTo>
                    <a:cubicBezTo>
                      <a:pt x="91" y="27"/>
                      <a:pt x="91" y="27"/>
                      <a:pt x="91" y="27"/>
                    </a:cubicBezTo>
                    <a:cubicBezTo>
                      <a:pt x="90" y="27"/>
                      <a:pt x="90" y="27"/>
                      <a:pt x="90" y="27"/>
                    </a:cubicBezTo>
                    <a:cubicBezTo>
                      <a:pt x="90" y="27"/>
                      <a:pt x="90" y="27"/>
                      <a:pt x="90" y="27"/>
                    </a:cubicBezTo>
                    <a:cubicBezTo>
                      <a:pt x="91" y="26"/>
                      <a:pt x="91" y="26"/>
                      <a:pt x="91" y="26"/>
                    </a:cubicBezTo>
                    <a:cubicBezTo>
                      <a:pt x="90" y="26"/>
                      <a:pt x="90" y="26"/>
                      <a:pt x="90" y="26"/>
                    </a:cubicBezTo>
                    <a:cubicBezTo>
                      <a:pt x="90" y="26"/>
                      <a:pt x="90" y="26"/>
                      <a:pt x="90" y="26"/>
                    </a:cubicBezTo>
                    <a:cubicBezTo>
                      <a:pt x="90" y="26"/>
                      <a:pt x="90" y="26"/>
                      <a:pt x="90" y="26"/>
                    </a:cubicBezTo>
                    <a:cubicBezTo>
                      <a:pt x="90" y="26"/>
                      <a:pt x="90" y="26"/>
                      <a:pt x="90" y="26"/>
                    </a:cubicBezTo>
                    <a:cubicBezTo>
                      <a:pt x="90" y="26"/>
                      <a:pt x="90" y="26"/>
                      <a:pt x="90" y="26"/>
                    </a:cubicBezTo>
                    <a:cubicBezTo>
                      <a:pt x="90" y="26"/>
                      <a:pt x="90" y="26"/>
                      <a:pt x="90" y="26"/>
                    </a:cubicBezTo>
                    <a:cubicBezTo>
                      <a:pt x="90" y="25"/>
                      <a:pt x="90" y="25"/>
                      <a:pt x="90" y="25"/>
                    </a:cubicBezTo>
                    <a:cubicBezTo>
                      <a:pt x="90" y="26"/>
                      <a:pt x="90" y="26"/>
                      <a:pt x="90" y="26"/>
                    </a:cubicBezTo>
                    <a:cubicBezTo>
                      <a:pt x="89" y="25"/>
                      <a:pt x="89" y="25"/>
                      <a:pt x="89" y="25"/>
                    </a:cubicBezTo>
                    <a:cubicBezTo>
                      <a:pt x="90" y="25"/>
                      <a:pt x="90" y="25"/>
                      <a:pt x="90" y="25"/>
                    </a:cubicBezTo>
                    <a:cubicBezTo>
                      <a:pt x="90" y="25"/>
                      <a:pt x="90" y="25"/>
                      <a:pt x="90" y="25"/>
                    </a:cubicBezTo>
                    <a:cubicBezTo>
                      <a:pt x="89" y="25"/>
                      <a:pt x="89" y="25"/>
                      <a:pt x="89" y="25"/>
                    </a:cubicBezTo>
                    <a:cubicBezTo>
                      <a:pt x="89" y="25"/>
                      <a:pt x="89" y="25"/>
                      <a:pt x="89" y="25"/>
                    </a:cubicBezTo>
                    <a:cubicBezTo>
                      <a:pt x="88" y="25"/>
                      <a:pt x="88" y="25"/>
                      <a:pt x="88" y="25"/>
                    </a:cubicBezTo>
                    <a:cubicBezTo>
                      <a:pt x="88" y="24"/>
                      <a:pt x="88" y="24"/>
                      <a:pt x="88" y="24"/>
                    </a:cubicBezTo>
                    <a:cubicBezTo>
                      <a:pt x="87" y="24"/>
                      <a:pt x="87" y="24"/>
                      <a:pt x="87" y="24"/>
                    </a:cubicBezTo>
                    <a:cubicBezTo>
                      <a:pt x="86" y="24"/>
                      <a:pt x="86" y="24"/>
                      <a:pt x="86" y="24"/>
                    </a:cubicBezTo>
                    <a:cubicBezTo>
                      <a:pt x="85" y="24"/>
                      <a:pt x="85" y="24"/>
                      <a:pt x="85" y="24"/>
                    </a:cubicBezTo>
                    <a:cubicBezTo>
                      <a:pt x="84" y="24"/>
                      <a:pt x="84" y="24"/>
                      <a:pt x="84" y="24"/>
                    </a:cubicBezTo>
                    <a:cubicBezTo>
                      <a:pt x="84" y="23"/>
                      <a:pt x="84" y="23"/>
                      <a:pt x="84" y="23"/>
                    </a:cubicBezTo>
                    <a:cubicBezTo>
                      <a:pt x="84" y="23"/>
                      <a:pt x="84" y="23"/>
                      <a:pt x="84" y="23"/>
                    </a:cubicBezTo>
                    <a:cubicBezTo>
                      <a:pt x="84" y="23"/>
                      <a:pt x="84" y="23"/>
                      <a:pt x="84" y="23"/>
                    </a:cubicBezTo>
                    <a:cubicBezTo>
                      <a:pt x="83" y="23"/>
                      <a:pt x="83" y="23"/>
                      <a:pt x="83" y="23"/>
                    </a:cubicBezTo>
                    <a:cubicBezTo>
                      <a:pt x="83" y="23"/>
                      <a:pt x="83" y="23"/>
                      <a:pt x="83" y="23"/>
                    </a:cubicBezTo>
                    <a:cubicBezTo>
                      <a:pt x="84" y="23"/>
                      <a:pt x="84" y="23"/>
                      <a:pt x="84" y="23"/>
                    </a:cubicBezTo>
                    <a:cubicBezTo>
                      <a:pt x="84" y="23"/>
                      <a:pt x="84" y="23"/>
                      <a:pt x="84" y="23"/>
                    </a:cubicBezTo>
                    <a:cubicBezTo>
                      <a:pt x="84" y="23"/>
                      <a:pt x="84" y="23"/>
                      <a:pt x="84" y="23"/>
                    </a:cubicBezTo>
                    <a:cubicBezTo>
                      <a:pt x="83" y="23"/>
                      <a:pt x="83" y="23"/>
                      <a:pt x="83" y="23"/>
                    </a:cubicBezTo>
                    <a:cubicBezTo>
                      <a:pt x="83" y="23"/>
                      <a:pt x="83" y="23"/>
                      <a:pt x="83" y="23"/>
                    </a:cubicBezTo>
                    <a:cubicBezTo>
                      <a:pt x="83" y="23"/>
                      <a:pt x="83" y="23"/>
                      <a:pt x="83" y="23"/>
                    </a:cubicBezTo>
                    <a:cubicBezTo>
                      <a:pt x="83" y="22"/>
                      <a:pt x="83" y="22"/>
                      <a:pt x="83" y="22"/>
                    </a:cubicBezTo>
                    <a:cubicBezTo>
                      <a:pt x="83" y="22"/>
                      <a:pt x="83" y="22"/>
                      <a:pt x="83" y="22"/>
                    </a:cubicBezTo>
                    <a:cubicBezTo>
                      <a:pt x="82" y="23"/>
                      <a:pt x="82" y="23"/>
                      <a:pt x="82" y="23"/>
                    </a:cubicBezTo>
                    <a:cubicBezTo>
                      <a:pt x="82" y="22"/>
                      <a:pt x="82" y="22"/>
                      <a:pt x="82" y="22"/>
                    </a:cubicBezTo>
                    <a:cubicBezTo>
                      <a:pt x="82" y="22"/>
                      <a:pt x="82" y="22"/>
                      <a:pt x="82" y="22"/>
                    </a:cubicBezTo>
                    <a:cubicBezTo>
                      <a:pt x="82" y="22"/>
                      <a:pt x="82" y="22"/>
                      <a:pt x="82" y="22"/>
                    </a:cubicBezTo>
                    <a:cubicBezTo>
                      <a:pt x="82" y="22"/>
                      <a:pt x="82" y="22"/>
                      <a:pt x="82" y="22"/>
                    </a:cubicBezTo>
                    <a:cubicBezTo>
                      <a:pt x="82" y="22"/>
                      <a:pt x="82" y="22"/>
                      <a:pt x="82" y="22"/>
                    </a:cubicBezTo>
                    <a:cubicBezTo>
                      <a:pt x="81" y="21"/>
                      <a:pt x="81" y="21"/>
                      <a:pt x="81" y="21"/>
                    </a:cubicBezTo>
                    <a:cubicBezTo>
                      <a:pt x="81" y="21"/>
                      <a:pt x="81" y="21"/>
                      <a:pt x="81" y="21"/>
                    </a:cubicBezTo>
                    <a:cubicBezTo>
                      <a:pt x="82" y="21"/>
                      <a:pt x="82" y="21"/>
                      <a:pt x="82" y="21"/>
                    </a:cubicBezTo>
                    <a:cubicBezTo>
                      <a:pt x="82" y="20"/>
                      <a:pt x="82" y="20"/>
                      <a:pt x="82" y="20"/>
                    </a:cubicBezTo>
                    <a:cubicBezTo>
                      <a:pt x="81" y="21"/>
                      <a:pt x="81" y="21"/>
                      <a:pt x="81" y="21"/>
                    </a:cubicBezTo>
                    <a:cubicBezTo>
                      <a:pt x="81" y="21"/>
                      <a:pt x="81" y="21"/>
                      <a:pt x="81" y="21"/>
                    </a:cubicBezTo>
                    <a:cubicBezTo>
                      <a:pt x="81" y="21"/>
                      <a:pt x="81" y="21"/>
                      <a:pt x="81" y="21"/>
                    </a:cubicBezTo>
                    <a:cubicBezTo>
                      <a:pt x="81" y="21"/>
                      <a:pt x="81" y="21"/>
                      <a:pt x="81" y="21"/>
                    </a:cubicBezTo>
                    <a:cubicBezTo>
                      <a:pt x="81" y="22"/>
                      <a:pt x="81" y="22"/>
                      <a:pt x="81" y="22"/>
                    </a:cubicBezTo>
                    <a:cubicBezTo>
                      <a:pt x="81" y="22"/>
                      <a:pt x="81" y="22"/>
                      <a:pt x="81" y="22"/>
                    </a:cubicBezTo>
                    <a:cubicBezTo>
                      <a:pt x="80" y="23"/>
                      <a:pt x="80" y="23"/>
                      <a:pt x="80" y="23"/>
                    </a:cubicBezTo>
                    <a:cubicBezTo>
                      <a:pt x="80" y="23"/>
                      <a:pt x="80" y="23"/>
                      <a:pt x="80" y="23"/>
                    </a:cubicBezTo>
                    <a:cubicBezTo>
                      <a:pt x="79" y="23"/>
                      <a:pt x="79" y="23"/>
                      <a:pt x="79" y="23"/>
                    </a:cubicBezTo>
                    <a:cubicBezTo>
                      <a:pt x="79" y="22"/>
                      <a:pt x="79" y="22"/>
                      <a:pt x="79" y="22"/>
                    </a:cubicBezTo>
                    <a:cubicBezTo>
                      <a:pt x="79" y="22"/>
                      <a:pt x="79" y="22"/>
                      <a:pt x="79" y="22"/>
                    </a:cubicBezTo>
                    <a:cubicBezTo>
                      <a:pt x="79" y="22"/>
                      <a:pt x="79" y="22"/>
                      <a:pt x="79" y="22"/>
                    </a:cubicBezTo>
                    <a:cubicBezTo>
                      <a:pt x="79" y="22"/>
                      <a:pt x="79" y="22"/>
                      <a:pt x="79" y="22"/>
                    </a:cubicBezTo>
                    <a:cubicBezTo>
                      <a:pt x="79" y="21"/>
                      <a:pt x="79" y="21"/>
                      <a:pt x="79" y="21"/>
                    </a:cubicBezTo>
                    <a:cubicBezTo>
                      <a:pt x="79" y="21"/>
                      <a:pt x="79" y="21"/>
                      <a:pt x="79" y="21"/>
                    </a:cubicBezTo>
                    <a:cubicBezTo>
                      <a:pt x="79" y="21"/>
                      <a:pt x="79" y="21"/>
                      <a:pt x="79" y="21"/>
                    </a:cubicBezTo>
                    <a:cubicBezTo>
                      <a:pt x="79" y="21"/>
                      <a:pt x="79" y="21"/>
                      <a:pt x="79" y="21"/>
                    </a:cubicBezTo>
                    <a:cubicBezTo>
                      <a:pt x="78" y="21"/>
                      <a:pt x="78" y="21"/>
                      <a:pt x="78" y="21"/>
                    </a:cubicBezTo>
                    <a:cubicBezTo>
                      <a:pt x="78" y="20"/>
                      <a:pt x="78" y="20"/>
                      <a:pt x="78" y="20"/>
                    </a:cubicBezTo>
                    <a:cubicBezTo>
                      <a:pt x="78" y="20"/>
                      <a:pt x="78" y="20"/>
                      <a:pt x="78" y="20"/>
                    </a:cubicBezTo>
                    <a:cubicBezTo>
                      <a:pt x="78" y="20"/>
                      <a:pt x="78" y="20"/>
                      <a:pt x="78" y="20"/>
                    </a:cubicBezTo>
                    <a:cubicBezTo>
                      <a:pt x="78" y="20"/>
                      <a:pt x="78" y="20"/>
                      <a:pt x="78" y="20"/>
                    </a:cubicBezTo>
                    <a:cubicBezTo>
                      <a:pt x="79" y="20"/>
                      <a:pt x="79" y="20"/>
                      <a:pt x="79" y="20"/>
                    </a:cubicBezTo>
                    <a:cubicBezTo>
                      <a:pt x="79" y="20"/>
                      <a:pt x="79" y="20"/>
                      <a:pt x="79" y="20"/>
                    </a:cubicBezTo>
                    <a:cubicBezTo>
                      <a:pt x="79" y="20"/>
                      <a:pt x="79" y="20"/>
                      <a:pt x="79" y="20"/>
                    </a:cubicBezTo>
                    <a:cubicBezTo>
                      <a:pt x="80" y="20"/>
                      <a:pt x="80" y="20"/>
                      <a:pt x="80" y="20"/>
                    </a:cubicBezTo>
                    <a:cubicBezTo>
                      <a:pt x="80" y="20"/>
                      <a:pt x="80" y="20"/>
                      <a:pt x="80" y="20"/>
                    </a:cubicBezTo>
                    <a:cubicBezTo>
                      <a:pt x="80" y="19"/>
                      <a:pt x="80" y="19"/>
                      <a:pt x="80" y="19"/>
                    </a:cubicBezTo>
                    <a:cubicBezTo>
                      <a:pt x="81" y="20"/>
                      <a:pt x="81" y="20"/>
                      <a:pt x="81" y="20"/>
                    </a:cubicBezTo>
                    <a:cubicBezTo>
                      <a:pt x="81" y="20"/>
                      <a:pt x="81" y="20"/>
                      <a:pt x="81" y="20"/>
                    </a:cubicBezTo>
                    <a:cubicBezTo>
                      <a:pt x="81" y="20"/>
                      <a:pt x="81" y="20"/>
                      <a:pt x="81" y="20"/>
                    </a:cubicBezTo>
                    <a:cubicBezTo>
                      <a:pt x="81" y="19"/>
                      <a:pt x="81" y="19"/>
                      <a:pt x="81" y="19"/>
                    </a:cubicBezTo>
                    <a:cubicBezTo>
                      <a:pt x="82" y="19"/>
                      <a:pt x="82" y="19"/>
                      <a:pt x="82" y="19"/>
                    </a:cubicBezTo>
                    <a:cubicBezTo>
                      <a:pt x="82" y="19"/>
                      <a:pt x="82" y="19"/>
                      <a:pt x="82" y="19"/>
                    </a:cubicBezTo>
                    <a:cubicBezTo>
                      <a:pt x="82" y="19"/>
                      <a:pt x="82" y="19"/>
                      <a:pt x="82" y="19"/>
                    </a:cubicBezTo>
                    <a:cubicBezTo>
                      <a:pt x="81" y="19"/>
                      <a:pt x="81" y="19"/>
                      <a:pt x="81" y="19"/>
                    </a:cubicBezTo>
                    <a:cubicBezTo>
                      <a:pt x="81" y="19"/>
                      <a:pt x="81" y="19"/>
                      <a:pt x="81" y="19"/>
                    </a:cubicBezTo>
                    <a:cubicBezTo>
                      <a:pt x="80" y="19"/>
                      <a:pt x="80" y="19"/>
                      <a:pt x="80" y="19"/>
                    </a:cubicBezTo>
                    <a:cubicBezTo>
                      <a:pt x="80" y="19"/>
                      <a:pt x="80" y="19"/>
                      <a:pt x="80" y="19"/>
                    </a:cubicBezTo>
                    <a:cubicBezTo>
                      <a:pt x="80" y="19"/>
                      <a:pt x="80" y="19"/>
                      <a:pt x="80" y="19"/>
                    </a:cubicBezTo>
                    <a:cubicBezTo>
                      <a:pt x="79" y="19"/>
                      <a:pt x="79" y="19"/>
                      <a:pt x="79" y="19"/>
                    </a:cubicBezTo>
                    <a:cubicBezTo>
                      <a:pt x="79" y="19"/>
                      <a:pt x="79" y="19"/>
                      <a:pt x="79" y="19"/>
                    </a:cubicBezTo>
                    <a:cubicBezTo>
                      <a:pt x="79" y="19"/>
                      <a:pt x="79" y="19"/>
                      <a:pt x="79" y="19"/>
                    </a:cubicBezTo>
                    <a:cubicBezTo>
                      <a:pt x="78" y="19"/>
                      <a:pt x="78" y="19"/>
                      <a:pt x="78" y="19"/>
                    </a:cubicBezTo>
                    <a:cubicBezTo>
                      <a:pt x="78" y="19"/>
                      <a:pt x="78" y="19"/>
                      <a:pt x="78" y="19"/>
                    </a:cubicBezTo>
                    <a:cubicBezTo>
                      <a:pt x="78" y="19"/>
                      <a:pt x="78" y="19"/>
                      <a:pt x="78" y="19"/>
                    </a:cubicBezTo>
                    <a:cubicBezTo>
                      <a:pt x="78" y="18"/>
                      <a:pt x="78" y="18"/>
                      <a:pt x="78" y="18"/>
                    </a:cubicBezTo>
                    <a:cubicBezTo>
                      <a:pt x="78" y="18"/>
                      <a:pt x="78" y="18"/>
                      <a:pt x="78" y="18"/>
                    </a:cubicBezTo>
                    <a:cubicBezTo>
                      <a:pt x="77" y="18"/>
                      <a:pt x="77" y="18"/>
                      <a:pt x="77" y="18"/>
                    </a:cubicBezTo>
                    <a:cubicBezTo>
                      <a:pt x="77" y="17"/>
                      <a:pt x="77" y="17"/>
                      <a:pt x="77" y="17"/>
                    </a:cubicBezTo>
                    <a:cubicBezTo>
                      <a:pt x="77" y="17"/>
                      <a:pt x="77" y="17"/>
                      <a:pt x="77" y="17"/>
                    </a:cubicBezTo>
                    <a:cubicBezTo>
                      <a:pt x="76" y="17"/>
                      <a:pt x="76" y="17"/>
                      <a:pt x="76" y="17"/>
                    </a:cubicBezTo>
                    <a:cubicBezTo>
                      <a:pt x="76" y="17"/>
                      <a:pt x="76" y="17"/>
                      <a:pt x="76" y="17"/>
                    </a:cubicBezTo>
                    <a:cubicBezTo>
                      <a:pt x="76" y="17"/>
                      <a:pt x="76" y="17"/>
                      <a:pt x="76" y="17"/>
                    </a:cubicBezTo>
                    <a:cubicBezTo>
                      <a:pt x="76" y="17"/>
                      <a:pt x="76" y="17"/>
                      <a:pt x="76" y="17"/>
                    </a:cubicBezTo>
                    <a:cubicBezTo>
                      <a:pt x="76" y="17"/>
                      <a:pt x="76" y="17"/>
                      <a:pt x="76" y="17"/>
                    </a:cubicBezTo>
                    <a:cubicBezTo>
                      <a:pt x="76" y="16"/>
                      <a:pt x="76" y="16"/>
                      <a:pt x="76" y="16"/>
                    </a:cubicBezTo>
                    <a:cubicBezTo>
                      <a:pt x="76" y="16"/>
                      <a:pt x="76" y="16"/>
                      <a:pt x="76" y="16"/>
                    </a:cubicBezTo>
                    <a:cubicBezTo>
                      <a:pt x="76" y="16"/>
                      <a:pt x="76" y="16"/>
                      <a:pt x="76" y="16"/>
                    </a:cubicBezTo>
                    <a:cubicBezTo>
                      <a:pt x="77" y="16"/>
                      <a:pt x="77" y="16"/>
                      <a:pt x="77" y="16"/>
                    </a:cubicBezTo>
                    <a:cubicBezTo>
                      <a:pt x="77" y="16"/>
                      <a:pt x="77" y="16"/>
                      <a:pt x="77" y="16"/>
                    </a:cubicBezTo>
                    <a:cubicBezTo>
                      <a:pt x="78" y="15"/>
                      <a:pt x="78" y="15"/>
                      <a:pt x="78" y="15"/>
                    </a:cubicBezTo>
                    <a:cubicBezTo>
                      <a:pt x="78" y="15"/>
                      <a:pt x="78" y="15"/>
                      <a:pt x="78" y="15"/>
                    </a:cubicBezTo>
                    <a:cubicBezTo>
                      <a:pt x="78" y="15"/>
                      <a:pt x="78" y="15"/>
                      <a:pt x="78" y="15"/>
                    </a:cubicBezTo>
                    <a:cubicBezTo>
                      <a:pt x="79" y="15"/>
                      <a:pt x="79" y="15"/>
                      <a:pt x="79" y="15"/>
                    </a:cubicBezTo>
                    <a:cubicBezTo>
                      <a:pt x="80" y="15"/>
                      <a:pt x="80" y="15"/>
                      <a:pt x="80" y="15"/>
                    </a:cubicBezTo>
                    <a:cubicBezTo>
                      <a:pt x="81" y="16"/>
                      <a:pt x="81" y="16"/>
                      <a:pt x="81" y="16"/>
                    </a:cubicBezTo>
                    <a:cubicBezTo>
                      <a:pt x="81" y="16"/>
                      <a:pt x="81" y="16"/>
                      <a:pt x="81" y="16"/>
                    </a:cubicBezTo>
                    <a:cubicBezTo>
                      <a:pt x="82" y="16"/>
                      <a:pt x="82" y="16"/>
                      <a:pt x="82" y="16"/>
                    </a:cubicBezTo>
                    <a:cubicBezTo>
                      <a:pt x="82" y="16"/>
                      <a:pt x="82" y="16"/>
                      <a:pt x="82" y="16"/>
                    </a:cubicBezTo>
                    <a:cubicBezTo>
                      <a:pt x="82" y="16"/>
                      <a:pt x="82" y="16"/>
                      <a:pt x="82" y="16"/>
                    </a:cubicBezTo>
                    <a:cubicBezTo>
                      <a:pt x="82" y="17"/>
                      <a:pt x="82" y="17"/>
                      <a:pt x="82" y="17"/>
                    </a:cubicBezTo>
                    <a:cubicBezTo>
                      <a:pt x="83" y="17"/>
                      <a:pt x="83" y="17"/>
                      <a:pt x="83" y="17"/>
                    </a:cubicBezTo>
                    <a:cubicBezTo>
                      <a:pt x="83" y="17"/>
                      <a:pt x="83" y="17"/>
                      <a:pt x="83" y="17"/>
                    </a:cubicBezTo>
                    <a:cubicBezTo>
                      <a:pt x="82" y="18"/>
                      <a:pt x="82" y="18"/>
                      <a:pt x="82" y="18"/>
                    </a:cubicBezTo>
                    <a:cubicBezTo>
                      <a:pt x="82" y="18"/>
                      <a:pt x="82" y="18"/>
                      <a:pt x="82" y="18"/>
                    </a:cubicBezTo>
                    <a:cubicBezTo>
                      <a:pt x="82" y="19"/>
                      <a:pt x="82" y="19"/>
                      <a:pt x="82" y="19"/>
                    </a:cubicBezTo>
                    <a:cubicBezTo>
                      <a:pt x="82" y="19"/>
                      <a:pt x="82" y="19"/>
                      <a:pt x="82" y="19"/>
                    </a:cubicBezTo>
                    <a:cubicBezTo>
                      <a:pt x="83" y="20"/>
                      <a:pt x="83" y="20"/>
                      <a:pt x="83" y="20"/>
                    </a:cubicBezTo>
                    <a:cubicBezTo>
                      <a:pt x="83" y="20"/>
                      <a:pt x="83" y="20"/>
                      <a:pt x="83" y="20"/>
                    </a:cubicBezTo>
                    <a:cubicBezTo>
                      <a:pt x="83" y="20"/>
                      <a:pt x="83" y="20"/>
                      <a:pt x="83" y="20"/>
                    </a:cubicBezTo>
                    <a:cubicBezTo>
                      <a:pt x="83" y="20"/>
                      <a:pt x="83" y="20"/>
                      <a:pt x="83" y="20"/>
                    </a:cubicBezTo>
                    <a:cubicBezTo>
                      <a:pt x="83" y="20"/>
                      <a:pt x="83" y="20"/>
                      <a:pt x="83" y="20"/>
                    </a:cubicBezTo>
                    <a:cubicBezTo>
                      <a:pt x="83" y="20"/>
                      <a:pt x="83" y="20"/>
                      <a:pt x="83" y="20"/>
                    </a:cubicBezTo>
                    <a:cubicBezTo>
                      <a:pt x="83" y="20"/>
                      <a:pt x="83" y="20"/>
                      <a:pt x="83" y="20"/>
                    </a:cubicBezTo>
                    <a:cubicBezTo>
                      <a:pt x="84" y="21"/>
                      <a:pt x="84" y="21"/>
                      <a:pt x="84" y="21"/>
                    </a:cubicBezTo>
                    <a:cubicBezTo>
                      <a:pt x="84" y="20"/>
                      <a:pt x="84" y="20"/>
                      <a:pt x="84" y="20"/>
                    </a:cubicBezTo>
                    <a:cubicBezTo>
                      <a:pt x="84" y="21"/>
                      <a:pt x="84" y="21"/>
                      <a:pt x="84" y="21"/>
                    </a:cubicBezTo>
                    <a:cubicBezTo>
                      <a:pt x="84" y="21"/>
                      <a:pt x="84" y="21"/>
                      <a:pt x="84" y="21"/>
                    </a:cubicBezTo>
                    <a:cubicBezTo>
                      <a:pt x="85" y="21"/>
                      <a:pt x="85" y="21"/>
                      <a:pt x="85" y="21"/>
                    </a:cubicBezTo>
                    <a:cubicBezTo>
                      <a:pt x="85" y="21"/>
                      <a:pt x="85" y="21"/>
                      <a:pt x="85" y="21"/>
                    </a:cubicBezTo>
                    <a:cubicBezTo>
                      <a:pt x="85" y="21"/>
                      <a:pt x="85" y="21"/>
                      <a:pt x="85" y="21"/>
                    </a:cubicBezTo>
                    <a:cubicBezTo>
                      <a:pt x="85" y="21"/>
                      <a:pt x="85" y="21"/>
                      <a:pt x="85" y="21"/>
                    </a:cubicBezTo>
                    <a:cubicBezTo>
                      <a:pt x="86" y="21"/>
                      <a:pt x="86" y="21"/>
                      <a:pt x="86" y="21"/>
                    </a:cubicBezTo>
                    <a:cubicBezTo>
                      <a:pt x="86" y="21"/>
                      <a:pt x="86" y="21"/>
                      <a:pt x="86" y="21"/>
                    </a:cubicBezTo>
                    <a:cubicBezTo>
                      <a:pt x="86" y="20"/>
                      <a:pt x="86" y="20"/>
                      <a:pt x="86" y="20"/>
                    </a:cubicBezTo>
                    <a:cubicBezTo>
                      <a:pt x="86" y="20"/>
                      <a:pt x="86" y="20"/>
                      <a:pt x="86" y="20"/>
                    </a:cubicBezTo>
                    <a:cubicBezTo>
                      <a:pt x="87" y="20"/>
                      <a:pt x="87" y="20"/>
                      <a:pt x="87" y="20"/>
                    </a:cubicBezTo>
                    <a:cubicBezTo>
                      <a:pt x="87" y="19"/>
                      <a:pt x="87" y="19"/>
                      <a:pt x="87" y="19"/>
                    </a:cubicBezTo>
                    <a:cubicBezTo>
                      <a:pt x="87" y="19"/>
                      <a:pt x="87" y="19"/>
                      <a:pt x="87" y="19"/>
                    </a:cubicBezTo>
                    <a:cubicBezTo>
                      <a:pt x="87" y="19"/>
                      <a:pt x="87" y="19"/>
                      <a:pt x="87" y="19"/>
                    </a:cubicBezTo>
                    <a:cubicBezTo>
                      <a:pt x="87" y="19"/>
                      <a:pt x="87" y="19"/>
                      <a:pt x="87" y="19"/>
                    </a:cubicBezTo>
                    <a:cubicBezTo>
                      <a:pt x="88" y="19"/>
                      <a:pt x="88" y="19"/>
                      <a:pt x="88" y="19"/>
                    </a:cubicBezTo>
                    <a:cubicBezTo>
                      <a:pt x="88" y="19"/>
                      <a:pt x="88" y="19"/>
                      <a:pt x="88" y="19"/>
                    </a:cubicBezTo>
                    <a:cubicBezTo>
                      <a:pt x="89" y="19"/>
                      <a:pt x="89" y="19"/>
                      <a:pt x="89" y="19"/>
                    </a:cubicBezTo>
                    <a:cubicBezTo>
                      <a:pt x="89" y="18"/>
                      <a:pt x="89" y="18"/>
                      <a:pt x="89" y="18"/>
                    </a:cubicBezTo>
                    <a:cubicBezTo>
                      <a:pt x="88" y="18"/>
                      <a:pt x="88" y="18"/>
                      <a:pt x="88" y="18"/>
                    </a:cubicBezTo>
                    <a:cubicBezTo>
                      <a:pt x="89" y="18"/>
                      <a:pt x="89" y="18"/>
                      <a:pt x="89" y="18"/>
                    </a:cubicBezTo>
                    <a:cubicBezTo>
                      <a:pt x="90" y="17"/>
                      <a:pt x="90" y="17"/>
                      <a:pt x="90" y="17"/>
                    </a:cubicBezTo>
                    <a:cubicBezTo>
                      <a:pt x="90" y="17"/>
                      <a:pt x="90" y="17"/>
                      <a:pt x="90" y="17"/>
                    </a:cubicBezTo>
                    <a:cubicBezTo>
                      <a:pt x="90" y="17"/>
                      <a:pt x="90" y="17"/>
                      <a:pt x="90" y="17"/>
                    </a:cubicBezTo>
                    <a:cubicBezTo>
                      <a:pt x="91" y="18"/>
                      <a:pt x="91" y="18"/>
                      <a:pt x="91" y="18"/>
                    </a:cubicBezTo>
                    <a:cubicBezTo>
                      <a:pt x="92" y="18"/>
                      <a:pt x="92" y="18"/>
                      <a:pt x="92" y="18"/>
                    </a:cubicBezTo>
                    <a:cubicBezTo>
                      <a:pt x="92" y="18"/>
                      <a:pt x="92" y="18"/>
                      <a:pt x="92" y="18"/>
                    </a:cubicBezTo>
                    <a:cubicBezTo>
                      <a:pt x="93" y="18"/>
                      <a:pt x="93" y="18"/>
                      <a:pt x="93" y="18"/>
                    </a:cubicBezTo>
                    <a:cubicBezTo>
                      <a:pt x="93" y="18"/>
                      <a:pt x="93" y="18"/>
                      <a:pt x="93" y="18"/>
                    </a:cubicBezTo>
                    <a:cubicBezTo>
                      <a:pt x="94" y="19"/>
                      <a:pt x="94" y="19"/>
                      <a:pt x="94" y="19"/>
                    </a:cubicBezTo>
                    <a:cubicBezTo>
                      <a:pt x="95" y="19"/>
                      <a:pt x="95" y="19"/>
                      <a:pt x="95" y="19"/>
                    </a:cubicBezTo>
                    <a:cubicBezTo>
                      <a:pt x="95" y="19"/>
                      <a:pt x="95" y="19"/>
                      <a:pt x="95" y="19"/>
                    </a:cubicBezTo>
                    <a:cubicBezTo>
                      <a:pt x="95" y="19"/>
                      <a:pt x="95" y="19"/>
                      <a:pt x="95" y="19"/>
                    </a:cubicBezTo>
                    <a:cubicBezTo>
                      <a:pt x="96" y="19"/>
                      <a:pt x="96" y="19"/>
                      <a:pt x="96" y="19"/>
                    </a:cubicBezTo>
                    <a:cubicBezTo>
                      <a:pt x="96" y="19"/>
                      <a:pt x="96" y="19"/>
                      <a:pt x="96" y="19"/>
                    </a:cubicBezTo>
                    <a:cubicBezTo>
                      <a:pt x="96" y="20"/>
                      <a:pt x="96" y="20"/>
                      <a:pt x="96" y="20"/>
                    </a:cubicBezTo>
                    <a:cubicBezTo>
                      <a:pt x="96" y="20"/>
                      <a:pt x="96" y="20"/>
                      <a:pt x="96" y="20"/>
                    </a:cubicBezTo>
                    <a:cubicBezTo>
                      <a:pt x="96" y="20"/>
                      <a:pt x="96" y="20"/>
                      <a:pt x="96" y="20"/>
                    </a:cubicBezTo>
                    <a:cubicBezTo>
                      <a:pt x="97" y="20"/>
                      <a:pt x="97" y="20"/>
                      <a:pt x="97" y="20"/>
                    </a:cubicBezTo>
                    <a:cubicBezTo>
                      <a:pt x="97" y="20"/>
                      <a:pt x="97" y="20"/>
                      <a:pt x="97" y="20"/>
                    </a:cubicBezTo>
                    <a:close/>
                    <a:moveTo>
                      <a:pt x="72" y="14"/>
                    </a:moveTo>
                    <a:cubicBezTo>
                      <a:pt x="73" y="14"/>
                      <a:pt x="73" y="14"/>
                      <a:pt x="73" y="14"/>
                    </a:cubicBezTo>
                    <a:cubicBezTo>
                      <a:pt x="73" y="15"/>
                      <a:pt x="73" y="15"/>
                      <a:pt x="73" y="15"/>
                    </a:cubicBezTo>
                    <a:cubicBezTo>
                      <a:pt x="72" y="14"/>
                      <a:pt x="72" y="14"/>
                      <a:pt x="72" y="14"/>
                    </a:cubicBezTo>
                    <a:cubicBezTo>
                      <a:pt x="72" y="14"/>
                      <a:pt x="72" y="14"/>
                      <a:pt x="72" y="14"/>
                    </a:cubicBezTo>
                    <a:close/>
                    <a:moveTo>
                      <a:pt x="76" y="15"/>
                    </a:moveTo>
                    <a:cubicBezTo>
                      <a:pt x="76" y="15"/>
                      <a:pt x="76" y="15"/>
                      <a:pt x="76" y="15"/>
                    </a:cubicBezTo>
                    <a:cubicBezTo>
                      <a:pt x="77" y="15"/>
                      <a:pt x="77" y="15"/>
                      <a:pt x="77" y="15"/>
                    </a:cubicBezTo>
                    <a:cubicBezTo>
                      <a:pt x="76" y="14"/>
                      <a:pt x="76" y="14"/>
                      <a:pt x="76" y="14"/>
                    </a:cubicBezTo>
                    <a:cubicBezTo>
                      <a:pt x="76" y="14"/>
                      <a:pt x="76" y="14"/>
                      <a:pt x="76" y="14"/>
                    </a:cubicBezTo>
                    <a:cubicBezTo>
                      <a:pt x="75" y="14"/>
                      <a:pt x="75" y="14"/>
                      <a:pt x="75" y="14"/>
                    </a:cubicBezTo>
                    <a:cubicBezTo>
                      <a:pt x="75" y="14"/>
                      <a:pt x="75" y="14"/>
                      <a:pt x="75" y="14"/>
                    </a:cubicBezTo>
                    <a:cubicBezTo>
                      <a:pt x="75" y="14"/>
                      <a:pt x="75" y="14"/>
                      <a:pt x="75" y="14"/>
                    </a:cubicBezTo>
                    <a:cubicBezTo>
                      <a:pt x="74" y="14"/>
                      <a:pt x="74" y="14"/>
                      <a:pt x="74" y="14"/>
                    </a:cubicBezTo>
                    <a:cubicBezTo>
                      <a:pt x="75" y="15"/>
                      <a:pt x="75" y="15"/>
                      <a:pt x="75" y="15"/>
                    </a:cubicBezTo>
                    <a:cubicBezTo>
                      <a:pt x="74" y="15"/>
                      <a:pt x="74" y="15"/>
                      <a:pt x="74" y="15"/>
                    </a:cubicBezTo>
                    <a:cubicBezTo>
                      <a:pt x="75" y="15"/>
                      <a:pt x="75" y="15"/>
                      <a:pt x="75" y="15"/>
                    </a:cubicBezTo>
                    <a:cubicBezTo>
                      <a:pt x="75" y="15"/>
                      <a:pt x="75" y="15"/>
                      <a:pt x="75" y="15"/>
                    </a:cubicBezTo>
                    <a:cubicBezTo>
                      <a:pt x="76" y="15"/>
                      <a:pt x="76" y="15"/>
                      <a:pt x="76" y="15"/>
                    </a:cubicBezTo>
                    <a:cubicBezTo>
                      <a:pt x="76" y="15"/>
                      <a:pt x="76" y="15"/>
                      <a:pt x="76" y="15"/>
                    </a:cubicBezTo>
                    <a:cubicBezTo>
                      <a:pt x="75" y="15"/>
                      <a:pt x="75" y="15"/>
                      <a:pt x="75" y="15"/>
                    </a:cubicBezTo>
                    <a:cubicBezTo>
                      <a:pt x="75" y="15"/>
                      <a:pt x="75" y="15"/>
                      <a:pt x="75" y="15"/>
                    </a:cubicBezTo>
                    <a:cubicBezTo>
                      <a:pt x="75" y="14"/>
                      <a:pt x="75" y="14"/>
                      <a:pt x="75" y="14"/>
                    </a:cubicBezTo>
                    <a:cubicBezTo>
                      <a:pt x="76" y="15"/>
                      <a:pt x="76" y="15"/>
                      <a:pt x="76" y="15"/>
                    </a:cubicBezTo>
                    <a:close/>
                    <a:moveTo>
                      <a:pt x="75" y="16"/>
                    </a:moveTo>
                    <a:cubicBezTo>
                      <a:pt x="75" y="16"/>
                      <a:pt x="75" y="16"/>
                      <a:pt x="75" y="16"/>
                    </a:cubicBezTo>
                    <a:cubicBezTo>
                      <a:pt x="74" y="16"/>
                      <a:pt x="74" y="16"/>
                      <a:pt x="74" y="16"/>
                    </a:cubicBezTo>
                    <a:cubicBezTo>
                      <a:pt x="75" y="16"/>
                      <a:pt x="75" y="16"/>
                      <a:pt x="75" y="16"/>
                    </a:cubicBezTo>
                    <a:cubicBezTo>
                      <a:pt x="75" y="16"/>
                      <a:pt x="75" y="16"/>
                      <a:pt x="75" y="16"/>
                    </a:cubicBezTo>
                    <a:close/>
                    <a:moveTo>
                      <a:pt x="76" y="16"/>
                    </a:moveTo>
                    <a:cubicBezTo>
                      <a:pt x="75" y="16"/>
                      <a:pt x="75" y="16"/>
                      <a:pt x="75" y="16"/>
                    </a:cubicBezTo>
                    <a:cubicBezTo>
                      <a:pt x="75" y="16"/>
                      <a:pt x="75" y="16"/>
                      <a:pt x="75" y="16"/>
                    </a:cubicBezTo>
                    <a:cubicBezTo>
                      <a:pt x="76" y="16"/>
                      <a:pt x="76" y="16"/>
                      <a:pt x="76" y="16"/>
                    </a:cubicBezTo>
                    <a:close/>
                    <a:moveTo>
                      <a:pt x="76" y="16"/>
                    </a:moveTo>
                    <a:cubicBezTo>
                      <a:pt x="75" y="16"/>
                      <a:pt x="75" y="16"/>
                      <a:pt x="75" y="16"/>
                    </a:cubicBezTo>
                    <a:cubicBezTo>
                      <a:pt x="75" y="17"/>
                      <a:pt x="75" y="17"/>
                      <a:pt x="75" y="17"/>
                    </a:cubicBezTo>
                    <a:cubicBezTo>
                      <a:pt x="76" y="17"/>
                      <a:pt x="76" y="17"/>
                      <a:pt x="76" y="17"/>
                    </a:cubicBezTo>
                    <a:cubicBezTo>
                      <a:pt x="76" y="17"/>
                      <a:pt x="76" y="17"/>
                      <a:pt x="76" y="17"/>
                    </a:cubicBezTo>
                    <a:cubicBezTo>
                      <a:pt x="76" y="16"/>
                      <a:pt x="76" y="16"/>
                      <a:pt x="76" y="16"/>
                    </a:cubicBezTo>
                    <a:cubicBezTo>
                      <a:pt x="76" y="16"/>
                      <a:pt x="76" y="16"/>
                      <a:pt x="76" y="16"/>
                    </a:cubicBezTo>
                    <a:close/>
                    <a:moveTo>
                      <a:pt x="64" y="6"/>
                    </a:moveTo>
                    <a:cubicBezTo>
                      <a:pt x="64" y="6"/>
                      <a:pt x="64" y="6"/>
                      <a:pt x="64" y="6"/>
                    </a:cubicBezTo>
                    <a:cubicBezTo>
                      <a:pt x="64" y="7"/>
                      <a:pt x="64" y="7"/>
                      <a:pt x="64" y="7"/>
                    </a:cubicBezTo>
                    <a:cubicBezTo>
                      <a:pt x="64" y="7"/>
                      <a:pt x="64" y="7"/>
                      <a:pt x="64" y="7"/>
                    </a:cubicBezTo>
                    <a:cubicBezTo>
                      <a:pt x="64" y="7"/>
                      <a:pt x="64" y="7"/>
                      <a:pt x="64" y="7"/>
                    </a:cubicBezTo>
                    <a:cubicBezTo>
                      <a:pt x="64" y="6"/>
                      <a:pt x="64" y="6"/>
                      <a:pt x="64" y="6"/>
                    </a:cubicBezTo>
                    <a:cubicBezTo>
                      <a:pt x="64" y="6"/>
                      <a:pt x="64" y="6"/>
                      <a:pt x="64" y="6"/>
                    </a:cubicBezTo>
                    <a:close/>
                    <a:moveTo>
                      <a:pt x="66" y="4"/>
                    </a:moveTo>
                    <a:cubicBezTo>
                      <a:pt x="67" y="5"/>
                      <a:pt x="67" y="5"/>
                      <a:pt x="67" y="5"/>
                    </a:cubicBezTo>
                    <a:cubicBezTo>
                      <a:pt x="67" y="5"/>
                      <a:pt x="67" y="5"/>
                      <a:pt x="67" y="5"/>
                    </a:cubicBezTo>
                    <a:cubicBezTo>
                      <a:pt x="67" y="5"/>
                      <a:pt x="67" y="5"/>
                      <a:pt x="67" y="5"/>
                    </a:cubicBezTo>
                    <a:cubicBezTo>
                      <a:pt x="67" y="5"/>
                      <a:pt x="67" y="5"/>
                      <a:pt x="67" y="5"/>
                    </a:cubicBezTo>
                    <a:cubicBezTo>
                      <a:pt x="67" y="4"/>
                      <a:pt x="67" y="4"/>
                      <a:pt x="67" y="4"/>
                    </a:cubicBezTo>
                    <a:cubicBezTo>
                      <a:pt x="67" y="4"/>
                      <a:pt x="67" y="4"/>
                      <a:pt x="67" y="4"/>
                    </a:cubicBezTo>
                    <a:cubicBezTo>
                      <a:pt x="66" y="4"/>
                      <a:pt x="66" y="4"/>
                      <a:pt x="66" y="4"/>
                    </a:cubicBezTo>
                    <a:close/>
                    <a:moveTo>
                      <a:pt x="66" y="5"/>
                    </a:moveTo>
                    <a:cubicBezTo>
                      <a:pt x="67" y="5"/>
                      <a:pt x="67" y="5"/>
                      <a:pt x="67" y="5"/>
                    </a:cubicBezTo>
                    <a:cubicBezTo>
                      <a:pt x="67" y="6"/>
                      <a:pt x="67" y="6"/>
                      <a:pt x="67" y="6"/>
                    </a:cubicBezTo>
                    <a:cubicBezTo>
                      <a:pt x="67" y="6"/>
                      <a:pt x="67" y="6"/>
                      <a:pt x="67" y="6"/>
                    </a:cubicBezTo>
                    <a:cubicBezTo>
                      <a:pt x="67" y="6"/>
                      <a:pt x="66" y="5"/>
                      <a:pt x="66" y="5"/>
                    </a:cubicBezTo>
                    <a:close/>
                    <a:moveTo>
                      <a:pt x="70" y="9"/>
                    </a:moveTo>
                    <a:cubicBezTo>
                      <a:pt x="70" y="10"/>
                      <a:pt x="70" y="10"/>
                      <a:pt x="70" y="10"/>
                    </a:cubicBezTo>
                    <a:cubicBezTo>
                      <a:pt x="70" y="10"/>
                      <a:pt x="70" y="10"/>
                      <a:pt x="70" y="10"/>
                    </a:cubicBezTo>
                    <a:cubicBezTo>
                      <a:pt x="70" y="10"/>
                      <a:pt x="70" y="10"/>
                      <a:pt x="70" y="10"/>
                    </a:cubicBezTo>
                    <a:cubicBezTo>
                      <a:pt x="71" y="9"/>
                      <a:pt x="71" y="9"/>
                      <a:pt x="71" y="9"/>
                    </a:cubicBezTo>
                    <a:cubicBezTo>
                      <a:pt x="71" y="9"/>
                      <a:pt x="71" y="9"/>
                      <a:pt x="71" y="9"/>
                    </a:cubicBezTo>
                    <a:cubicBezTo>
                      <a:pt x="70" y="9"/>
                      <a:pt x="70" y="9"/>
                      <a:pt x="70" y="9"/>
                    </a:cubicBezTo>
                    <a:cubicBezTo>
                      <a:pt x="70" y="9"/>
                      <a:pt x="70" y="9"/>
                      <a:pt x="70" y="9"/>
                    </a:cubicBezTo>
                    <a:cubicBezTo>
                      <a:pt x="70" y="9"/>
                      <a:pt x="70" y="9"/>
                      <a:pt x="70" y="9"/>
                    </a:cubicBezTo>
                    <a:close/>
                    <a:moveTo>
                      <a:pt x="69" y="15"/>
                    </a:moveTo>
                    <a:cubicBezTo>
                      <a:pt x="70" y="15"/>
                      <a:pt x="70" y="15"/>
                      <a:pt x="70" y="15"/>
                    </a:cubicBezTo>
                    <a:cubicBezTo>
                      <a:pt x="70" y="16"/>
                      <a:pt x="70" y="16"/>
                      <a:pt x="70" y="16"/>
                    </a:cubicBezTo>
                    <a:cubicBezTo>
                      <a:pt x="70" y="16"/>
                      <a:pt x="70" y="16"/>
                      <a:pt x="70" y="16"/>
                    </a:cubicBezTo>
                    <a:cubicBezTo>
                      <a:pt x="70" y="16"/>
                      <a:pt x="70" y="16"/>
                      <a:pt x="70" y="16"/>
                    </a:cubicBezTo>
                    <a:cubicBezTo>
                      <a:pt x="70" y="16"/>
                      <a:pt x="70" y="16"/>
                      <a:pt x="70" y="16"/>
                    </a:cubicBezTo>
                    <a:cubicBezTo>
                      <a:pt x="70" y="16"/>
                      <a:pt x="70" y="16"/>
                      <a:pt x="70" y="16"/>
                    </a:cubicBezTo>
                    <a:cubicBezTo>
                      <a:pt x="70" y="16"/>
                      <a:pt x="70" y="16"/>
                      <a:pt x="70" y="16"/>
                    </a:cubicBezTo>
                    <a:cubicBezTo>
                      <a:pt x="69" y="15"/>
                      <a:pt x="69" y="15"/>
                      <a:pt x="69" y="15"/>
                    </a:cubicBezTo>
                    <a:cubicBezTo>
                      <a:pt x="69" y="15"/>
                      <a:pt x="69" y="15"/>
                      <a:pt x="69" y="15"/>
                    </a:cubicBezTo>
                    <a:cubicBezTo>
                      <a:pt x="68" y="14"/>
                      <a:pt x="68" y="14"/>
                      <a:pt x="68" y="14"/>
                    </a:cubicBezTo>
                    <a:cubicBezTo>
                      <a:pt x="69" y="14"/>
                      <a:pt x="69" y="14"/>
                      <a:pt x="69" y="14"/>
                    </a:cubicBezTo>
                    <a:cubicBezTo>
                      <a:pt x="69" y="14"/>
                      <a:pt x="69" y="14"/>
                      <a:pt x="69" y="14"/>
                    </a:cubicBezTo>
                    <a:cubicBezTo>
                      <a:pt x="69" y="14"/>
                      <a:pt x="69" y="14"/>
                      <a:pt x="69" y="14"/>
                    </a:cubicBezTo>
                    <a:cubicBezTo>
                      <a:pt x="68" y="13"/>
                      <a:pt x="68" y="13"/>
                      <a:pt x="68" y="13"/>
                    </a:cubicBezTo>
                    <a:cubicBezTo>
                      <a:pt x="68" y="13"/>
                      <a:pt x="68" y="13"/>
                      <a:pt x="68" y="13"/>
                    </a:cubicBezTo>
                    <a:cubicBezTo>
                      <a:pt x="68" y="13"/>
                      <a:pt x="68" y="13"/>
                      <a:pt x="68" y="13"/>
                    </a:cubicBezTo>
                    <a:cubicBezTo>
                      <a:pt x="68" y="12"/>
                      <a:pt x="68" y="12"/>
                      <a:pt x="68" y="12"/>
                    </a:cubicBezTo>
                    <a:cubicBezTo>
                      <a:pt x="68" y="12"/>
                      <a:pt x="68" y="12"/>
                      <a:pt x="68" y="12"/>
                    </a:cubicBezTo>
                    <a:cubicBezTo>
                      <a:pt x="68" y="11"/>
                      <a:pt x="68" y="11"/>
                      <a:pt x="68" y="11"/>
                    </a:cubicBezTo>
                    <a:cubicBezTo>
                      <a:pt x="68" y="11"/>
                      <a:pt x="68" y="11"/>
                      <a:pt x="68" y="11"/>
                    </a:cubicBezTo>
                    <a:cubicBezTo>
                      <a:pt x="68" y="11"/>
                      <a:pt x="68" y="11"/>
                      <a:pt x="68" y="11"/>
                    </a:cubicBezTo>
                    <a:cubicBezTo>
                      <a:pt x="68" y="10"/>
                      <a:pt x="68" y="10"/>
                      <a:pt x="68" y="10"/>
                    </a:cubicBezTo>
                    <a:cubicBezTo>
                      <a:pt x="69" y="9"/>
                      <a:pt x="69" y="9"/>
                      <a:pt x="69" y="9"/>
                    </a:cubicBezTo>
                    <a:cubicBezTo>
                      <a:pt x="69" y="9"/>
                      <a:pt x="69" y="9"/>
                      <a:pt x="69" y="9"/>
                    </a:cubicBezTo>
                    <a:cubicBezTo>
                      <a:pt x="69" y="10"/>
                      <a:pt x="69" y="10"/>
                      <a:pt x="69" y="10"/>
                    </a:cubicBezTo>
                    <a:cubicBezTo>
                      <a:pt x="69" y="10"/>
                      <a:pt x="69" y="10"/>
                      <a:pt x="69" y="10"/>
                    </a:cubicBezTo>
                    <a:cubicBezTo>
                      <a:pt x="69" y="10"/>
                      <a:pt x="69" y="10"/>
                      <a:pt x="69" y="10"/>
                    </a:cubicBezTo>
                    <a:cubicBezTo>
                      <a:pt x="69" y="10"/>
                      <a:pt x="69" y="10"/>
                      <a:pt x="69" y="10"/>
                    </a:cubicBezTo>
                    <a:cubicBezTo>
                      <a:pt x="69" y="11"/>
                      <a:pt x="69" y="11"/>
                      <a:pt x="69" y="11"/>
                    </a:cubicBezTo>
                    <a:cubicBezTo>
                      <a:pt x="69" y="12"/>
                      <a:pt x="69" y="12"/>
                      <a:pt x="69" y="12"/>
                    </a:cubicBezTo>
                    <a:cubicBezTo>
                      <a:pt x="69" y="12"/>
                      <a:pt x="69" y="12"/>
                      <a:pt x="69" y="12"/>
                    </a:cubicBezTo>
                    <a:cubicBezTo>
                      <a:pt x="69" y="12"/>
                      <a:pt x="69" y="12"/>
                      <a:pt x="69" y="12"/>
                    </a:cubicBezTo>
                    <a:cubicBezTo>
                      <a:pt x="69" y="12"/>
                      <a:pt x="69" y="12"/>
                      <a:pt x="69" y="12"/>
                    </a:cubicBezTo>
                    <a:cubicBezTo>
                      <a:pt x="69" y="12"/>
                      <a:pt x="69" y="12"/>
                      <a:pt x="69" y="12"/>
                    </a:cubicBezTo>
                    <a:cubicBezTo>
                      <a:pt x="69" y="12"/>
                      <a:pt x="69" y="12"/>
                      <a:pt x="69" y="12"/>
                    </a:cubicBezTo>
                    <a:cubicBezTo>
                      <a:pt x="70" y="12"/>
                      <a:pt x="70" y="12"/>
                      <a:pt x="70" y="12"/>
                    </a:cubicBezTo>
                    <a:cubicBezTo>
                      <a:pt x="70" y="11"/>
                      <a:pt x="70" y="11"/>
                      <a:pt x="70" y="11"/>
                    </a:cubicBezTo>
                    <a:cubicBezTo>
                      <a:pt x="70" y="11"/>
                      <a:pt x="70" y="11"/>
                      <a:pt x="70" y="11"/>
                    </a:cubicBezTo>
                    <a:cubicBezTo>
                      <a:pt x="70" y="11"/>
                      <a:pt x="70" y="11"/>
                      <a:pt x="70" y="11"/>
                    </a:cubicBezTo>
                    <a:cubicBezTo>
                      <a:pt x="70" y="11"/>
                      <a:pt x="70" y="11"/>
                      <a:pt x="70" y="11"/>
                    </a:cubicBezTo>
                    <a:cubicBezTo>
                      <a:pt x="71" y="11"/>
                      <a:pt x="71" y="11"/>
                      <a:pt x="71" y="11"/>
                    </a:cubicBezTo>
                    <a:cubicBezTo>
                      <a:pt x="71" y="11"/>
                      <a:pt x="71" y="11"/>
                      <a:pt x="71" y="11"/>
                    </a:cubicBezTo>
                    <a:cubicBezTo>
                      <a:pt x="71" y="11"/>
                      <a:pt x="71" y="11"/>
                      <a:pt x="71" y="11"/>
                    </a:cubicBezTo>
                    <a:cubicBezTo>
                      <a:pt x="71" y="12"/>
                      <a:pt x="71" y="12"/>
                      <a:pt x="71" y="12"/>
                    </a:cubicBezTo>
                    <a:cubicBezTo>
                      <a:pt x="70" y="12"/>
                      <a:pt x="70" y="12"/>
                      <a:pt x="70" y="12"/>
                    </a:cubicBezTo>
                    <a:cubicBezTo>
                      <a:pt x="70" y="12"/>
                      <a:pt x="70" y="12"/>
                      <a:pt x="70" y="12"/>
                    </a:cubicBezTo>
                    <a:cubicBezTo>
                      <a:pt x="70" y="13"/>
                      <a:pt x="70" y="13"/>
                      <a:pt x="70" y="13"/>
                    </a:cubicBezTo>
                    <a:cubicBezTo>
                      <a:pt x="70" y="13"/>
                      <a:pt x="70" y="13"/>
                      <a:pt x="70" y="13"/>
                    </a:cubicBezTo>
                    <a:cubicBezTo>
                      <a:pt x="71" y="13"/>
                      <a:pt x="71" y="13"/>
                      <a:pt x="71" y="13"/>
                    </a:cubicBezTo>
                    <a:cubicBezTo>
                      <a:pt x="71" y="13"/>
                      <a:pt x="71" y="13"/>
                      <a:pt x="71" y="13"/>
                    </a:cubicBezTo>
                    <a:cubicBezTo>
                      <a:pt x="71" y="14"/>
                      <a:pt x="71" y="14"/>
                      <a:pt x="71" y="14"/>
                    </a:cubicBezTo>
                    <a:cubicBezTo>
                      <a:pt x="71" y="14"/>
                      <a:pt x="71" y="14"/>
                      <a:pt x="71" y="14"/>
                    </a:cubicBezTo>
                    <a:cubicBezTo>
                      <a:pt x="70" y="13"/>
                      <a:pt x="70" y="13"/>
                      <a:pt x="70" y="13"/>
                    </a:cubicBezTo>
                    <a:cubicBezTo>
                      <a:pt x="70" y="13"/>
                      <a:pt x="70" y="13"/>
                      <a:pt x="70" y="13"/>
                    </a:cubicBezTo>
                    <a:cubicBezTo>
                      <a:pt x="69" y="13"/>
                      <a:pt x="69" y="13"/>
                      <a:pt x="69" y="13"/>
                    </a:cubicBezTo>
                    <a:cubicBezTo>
                      <a:pt x="69" y="13"/>
                      <a:pt x="69" y="13"/>
                      <a:pt x="69" y="13"/>
                    </a:cubicBezTo>
                    <a:cubicBezTo>
                      <a:pt x="69" y="14"/>
                      <a:pt x="69" y="14"/>
                      <a:pt x="69" y="14"/>
                    </a:cubicBezTo>
                    <a:cubicBezTo>
                      <a:pt x="69" y="15"/>
                      <a:pt x="69" y="15"/>
                      <a:pt x="69" y="15"/>
                    </a:cubicBezTo>
                    <a:close/>
                    <a:moveTo>
                      <a:pt x="68" y="16"/>
                    </a:moveTo>
                    <a:cubicBezTo>
                      <a:pt x="68" y="16"/>
                      <a:pt x="68" y="16"/>
                      <a:pt x="68" y="16"/>
                    </a:cubicBezTo>
                    <a:cubicBezTo>
                      <a:pt x="67" y="16"/>
                      <a:pt x="67" y="16"/>
                      <a:pt x="67" y="16"/>
                    </a:cubicBezTo>
                    <a:cubicBezTo>
                      <a:pt x="68" y="16"/>
                      <a:pt x="68" y="16"/>
                      <a:pt x="68" y="16"/>
                    </a:cubicBezTo>
                    <a:cubicBezTo>
                      <a:pt x="68" y="16"/>
                      <a:pt x="68" y="16"/>
                      <a:pt x="68" y="16"/>
                    </a:cubicBezTo>
                    <a:close/>
                    <a:moveTo>
                      <a:pt x="68" y="15"/>
                    </a:moveTo>
                    <a:cubicBezTo>
                      <a:pt x="67" y="15"/>
                      <a:pt x="67" y="15"/>
                      <a:pt x="67" y="15"/>
                    </a:cubicBezTo>
                    <a:cubicBezTo>
                      <a:pt x="67" y="15"/>
                      <a:pt x="67" y="15"/>
                      <a:pt x="67" y="15"/>
                    </a:cubicBezTo>
                    <a:cubicBezTo>
                      <a:pt x="68" y="15"/>
                      <a:pt x="68" y="15"/>
                      <a:pt x="68" y="15"/>
                    </a:cubicBezTo>
                    <a:cubicBezTo>
                      <a:pt x="68" y="15"/>
                      <a:pt x="68" y="15"/>
                      <a:pt x="68" y="15"/>
                    </a:cubicBezTo>
                    <a:cubicBezTo>
                      <a:pt x="68" y="15"/>
                      <a:pt x="68" y="15"/>
                      <a:pt x="68" y="15"/>
                    </a:cubicBezTo>
                    <a:close/>
                    <a:moveTo>
                      <a:pt x="68" y="15"/>
                    </a:moveTo>
                    <a:cubicBezTo>
                      <a:pt x="68" y="15"/>
                      <a:pt x="68" y="15"/>
                      <a:pt x="68" y="15"/>
                    </a:cubicBezTo>
                    <a:cubicBezTo>
                      <a:pt x="68" y="16"/>
                      <a:pt x="68" y="16"/>
                      <a:pt x="68" y="16"/>
                    </a:cubicBezTo>
                    <a:cubicBezTo>
                      <a:pt x="68" y="16"/>
                      <a:pt x="68" y="16"/>
                      <a:pt x="68" y="16"/>
                    </a:cubicBezTo>
                    <a:cubicBezTo>
                      <a:pt x="68" y="16"/>
                      <a:pt x="68" y="16"/>
                      <a:pt x="68" y="16"/>
                    </a:cubicBezTo>
                    <a:cubicBezTo>
                      <a:pt x="69" y="16"/>
                      <a:pt x="69" y="16"/>
                      <a:pt x="69" y="16"/>
                    </a:cubicBezTo>
                    <a:cubicBezTo>
                      <a:pt x="69" y="16"/>
                      <a:pt x="69" y="16"/>
                      <a:pt x="69" y="16"/>
                    </a:cubicBezTo>
                    <a:cubicBezTo>
                      <a:pt x="69" y="16"/>
                      <a:pt x="69" y="16"/>
                      <a:pt x="69" y="16"/>
                    </a:cubicBezTo>
                    <a:cubicBezTo>
                      <a:pt x="68" y="16"/>
                      <a:pt x="68" y="16"/>
                      <a:pt x="68" y="16"/>
                    </a:cubicBezTo>
                    <a:cubicBezTo>
                      <a:pt x="69" y="15"/>
                      <a:pt x="69" y="15"/>
                      <a:pt x="69" y="15"/>
                    </a:cubicBezTo>
                    <a:cubicBezTo>
                      <a:pt x="68" y="15"/>
                      <a:pt x="68" y="15"/>
                      <a:pt x="68" y="15"/>
                    </a:cubicBezTo>
                    <a:cubicBezTo>
                      <a:pt x="68" y="15"/>
                      <a:pt x="68" y="15"/>
                      <a:pt x="68" y="15"/>
                    </a:cubicBezTo>
                    <a:close/>
                    <a:moveTo>
                      <a:pt x="68" y="18"/>
                    </a:moveTo>
                    <a:cubicBezTo>
                      <a:pt x="69" y="17"/>
                      <a:pt x="69" y="17"/>
                      <a:pt x="69" y="17"/>
                    </a:cubicBezTo>
                    <a:cubicBezTo>
                      <a:pt x="69" y="17"/>
                      <a:pt x="69" y="17"/>
                      <a:pt x="69" y="17"/>
                    </a:cubicBezTo>
                    <a:cubicBezTo>
                      <a:pt x="70" y="18"/>
                      <a:pt x="70" y="18"/>
                      <a:pt x="70" y="18"/>
                    </a:cubicBezTo>
                    <a:cubicBezTo>
                      <a:pt x="69" y="18"/>
                      <a:pt x="69" y="18"/>
                      <a:pt x="69" y="18"/>
                    </a:cubicBezTo>
                    <a:cubicBezTo>
                      <a:pt x="69" y="18"/>
                      <a:pt x="69" y="18"/>
                      <a:pt x="69" y="18"/>
                    </a:cubicBezTo>
                    <a:cubicBezTo>
                      <a:pt x="69" y="18"/>
                      <a:pt x="69" y="18"/>
                      <a:pt x="69" y="18"/>
                    </a:cubicBezTo>
                    <a:cubicBezTo>
                      <a:pt x="69" y="18"/>
                      <a:pt x="69" y="18"/>
                      <a:pt x="69" y="18"/>
                    </a:cubicBezTo>
                    <a:cubicBezTo>
                      <a:pt x="68" y="18"/>
                      <a:pt x="68" y="18"/>
                      <a:pt x="68" y="18"/>
                    </a:cubicBezTo>
                    <a:cubicBezTo>
                      <a:pt x="68" y="18"/>
                      <a:pt x="68" y="18"/>
                      <a:pt x="68" y="18"/>
                    </a:cubicBezTo>
                    <a:close/>
                    <a:moveTo>
                      <a:pt x="74" y="18"/>
                    </a:moveTo>
                    <a:cubicBezTo>
                      <a:pt x="73" y="18"/>
                      <a:pt x="73" y="18"/>
                      <a:pt x="73" y="18"/>
                    </a:cubicBezTo>
                    <a:cubicBezTo>
                      <a:pt x="73" y="18"/>
                      <a:pt x="73" y="18"/>
                      <a:pt x="73" y="18"/>
                    </a:cubicBezTo>
                    <a:cubicBezTo>
                      <a:pt x="73" y="18"/>
                      <a:pt x="73" y="18"/>
                      <a:pt x="73" y="18"/>
                    </a:cubicBezTo>
                    <a:cubicBezTo>
                      <a:pt x="74" y="19"/>
                      <a:pt x="74" y="19"/>
                      <a:pt x="74" y="19"/>
                    </a:cubicBezTo>
                    <a:cubicBezTo>
                      <a:pt x="74" y="18"/>
                      <a:pt x="74" y="18"/>
                      <a:pt x="74" y="18"/>
                    </a:cubicBezTo>
                    <a:cubicBezTo>
                      <a:pt x="74" y="18"/>
                      <a:pt x="74" y="18"/>
                      <a:pt x="74" y="18"/>
                    </a:cubicBezTo>
                    <a:cubicBezTo>
                      <a:pt x="74" y="18"/>
                      <a:pt x="74" y="18"/>
                      <a:pt x="74" y="18"/>
                    </a:cubicBezTo>
                    <a:cubicBezTo>
                      <a:pt x="74" y="18"/>
                      <a:pt x="74" y="18"/>
                      <a:pt x="74" y="18"/>
                    </a:cubicBezTo>
                    <a:close/>
                    <a:moveTo>
                      <a:pt x="70" y="22"/>
                    </a:moveTo>
                    <a:cubicBezTo>
                      <a:pt x="71" y="22"/>
                      <a:pt x="71" y="22"/>
                      <a:pt x="71" y="22"/>
                    </a:cubicBezTo>
                    <a:cubicBezTo>
                      <a:pt x="71" y="22"/>
                      <a:pt x="71" y="22"/>
                      <a:pt x="71" y="22"/>
                    </a:cubicBezTo>
                    <a:cubicBezTo>
                      <a:pt x="70" y="22"/>
                      <a:pt x="70" y="22"/>
                      <a:pt x="70" y="22"/>
                    </a:cubicBezTo>
                    <a:cubicBezTo>
                      <a:pt x="70" y="22"/>
                      <a:pt x="70" y="22"/>
                      <a:pt x="70" y="22"/>
                    </a:cubicBezTo>
                    <a:close/>
                    <a:moveTo>
                      <a:pt x="70" y="22"/>
                    </a:moveTo>
                    <a:cubicBezTo>
                      <a:pt x="70" y="22"/>
                      <a:pt x="70" y="22"/>
                      <a:pt x="70" y="22"/>
                    </a:cubicBezTo>
                    <a:cubicBezTo>
                      <a:pt x="70" y="22"/>
                      <a:pt x="70" y="22"/>
                      <a:pt x="70" y="22"/>
                    </a:cubicBezTo>
                    <a:cubicBezTo>
                      <a:pt x="70" y="22"/>
                      <a:pt x="70" y="22"/>
                      <a:pt x="70" y="22"/>
                    </a:cubicBezTo>
                    <a:cubicBezTo>
                      <a:pt x="70" y="22"/>
                      <a:pt x="70" y="22"/>
                      <a:pt x="70" y="22"/>
                    </a:cubicBezTo>
                    <a:close/>
                    <a:moveTo>
                      <a:pt x="69" y="22"/>
                    </a:moveTo>
                    <a:cubicBezTo>
                      <a:pt x="69" y="22"/>
                      <a:pt x="69" y="22"/>
                      <a:pt x="69" y="22"/>
                    </a:cubicBezTo>
                    <a:cubicBezTo>
                      <a:pt x="70" y="22"/>
                      <a:pt x="70" y="22"/>
                      <a:pt x="70" y="22"/>
                    </a:cubicBezTo>
                    <a:cubicBezTo>
                      <a:pt x="70" y="22"/>
                      <a:pt x="70" y="22"/>
                      <a:pt x="70" y="22"/>
                    </a:cubicBezTo>
                    <a:cubicBezTo>
                      <a:pt x="70" y="22"/>
                      <a:pt x="70" y="22"/>
                      <a:pt x="70" y="22"/>
                    </a:cubicBezTo>
                    <a:cubicBezTo>
                      <a:pt x="69" y="22"/>
                      <a:pt x="69" y="22"/>
                      <a:pt x="69" y="22"/>
                    </a:cubicBezTo>
                    <a:cubicBezTo>
                      <a:pt x="69" y="22"/>
                      <a:pt x="69" y="22"/>
                      <a:pt x="69" y="22"/>
                    </a:cubicBezTo>
                    <a:cubicBezTo>
                      <a:pt x="69" y="22"/>
                      <a:pt x="69" y="22"/>
                      <a:pt x="69" y="22"/>
                    </a:cubicBezTo>
                    <a:close/>
                    <a:moveTo>
                      <a:pt x="69" y="21"/>
                    </a:moveTo>
                    <a:cubicBezTo>
                      <a:pt x="69" y="21"/>
                      <a:pt x="69" y="21"/>
                      <a:pt x="69" y="21"/>
                    </a:cubicBezTo>
                    <a:cubicBezTo>
                      <a:pt x="69" y="21"/>
                      <a:pt x="69" y="21"/>
                      <a:pt x="69" y="21"/>
                    </a:cubicBezTo>
                    <a:cubicBezTo>
                      <a:pt x="69" y="21"/>
                      <a:pt x="69" y="21"/>
                      <a:pt x="69" y="21"/>
                    </a:cubicBezTo>
                    <a:close/>
                    <a:moveTo>
                      <a:pt x="69" y="20"/>
                    </a:moveTo>
                    <a:cubicBezTo>
                      <a:pt x="69" y="20"/>
                      <a:pt x="69" y="20"/>
                      <a:pt x="69" y="20"/>
                    </a:cubicBezTo>
                    <a:cubicBezTo>
                      <a:pt x="69" y="21"/>
                      <a:pt x="69" y="21"/>
                      <a:pt x="69" y="21"/>
                    </a:cubicBezTo>
                    <a:cubicBezTo>
                      <a:pt x="69" y="21"/>
                      <a:pt x="69" y="21"/>
                      <a:pt x="69" y="21"/>
                    </a:cubicBezTo>
                    <a:cubicBezTo>
                      <a:pt x="69" y="20"/>
                      <a:pt x="69" y="20"/>
                      <a:pt x="69" y="20"/>
                    </a:cubicBezTo>
                    <a:close/>
                    <a:moveTo>
                      <a:pt x="69" y="22"/>
                    </a:moveTo>
                    <a:cubicBezTo>
                      <a:pt x="70" y="21"/>
                      <a:pt x="70" y="21"/>
                      <a:pt x="70" y="21"/>
                    </a:cubicBezTo>
                    <a:cubicBezTo>
                      <a:pt x="70" y="21"/>
                      <a:pt x="70" y="21"/>
                      <a:pt x="70" y="21"/>
                    </a:cubicBezTo>
                    <a:cubicBezTo>
                      <a:pt x="70" y="22"/>
                      <a:pt x="70" y="22"/>
                      <a:pt x="70" y="22"/>
                    </a:cubicBezTo>
                    <a:cubicBezTo>
                      <a:pt x="71" y="22"/>
                      <a:pt x="71" y="22"/>
                      <a:pt x="71" y="22"/>
                    </a:cubicBezTo>
                    <a:cubicBezTo>
                      <a:pt x="71" y="21"/>
                      <a:pt x="71" y="21"/>
                      <a:pt x="71" y="21"/>
                    </a:cubicBezTo>
                    <a:cubicBezTo>
                      <a:pt x="71" y="21"/>
                      <a:pt x="71" y="21"/>
                      <a:pt x="71" y="21"/>
                    </a:cubicBezTo>
                    <a:cubicBezTo>
                      <a:pt x="71" y="22"/>
                      <a:pt x="71" y="22"/>
                      <a:pt x="71" y="22"/>
                    </a:cubicBezTo>
                    <a:cubicBezTo>
                      <a:pt x="72" y="22"/>
                      <a:pt x="72" y="22"/>
                      <a:pt x="72" y="22"/>
                    </a:cubicBezTo>
                    <a:cubicBezTo>
                      <a:pt x="73" y="21"/>
                      <a:pt x="73" y="21"/>
                      <a:pt x="73" y="21"/>
                    </a:cubicBezTo>
                    <a:cubicBezTo>
                      <a:pt x="73" y="21"/>
                      <a:pt x="73" y="21"/>
                      <a:pt x="73" y="21"/>
                    </a:cubicBezTo>
                    <a:cubicBezTo>
                      <a:pt x="74" y="22"/>
                      <a:pt x="74" y="22"/>
                      <a:pt x="74" y="22"/>
                    </a:cubicBezTo>
                    <a:cubicBezTo>
                      <a:pt x="74" y="22"/>
                      <a:pt x="74" y="22"/>
                      <a:pt x="74" y="22"/>
                    </a:cubicBezTo>
                    <a:cubicBezTo>
                      <a:pt x="75" y="22"/>
                      <a:pt x="75" y="22"/>
                      <a:pt x="75" y="22"/>
                    </a:cubicBezTo>
                    <a:cubicBezTo>
                      <a:pt x="75" y="22"/>
                      <a:pt x="75" y="22"/>
                      <a:pt x="75" y="22"/>
                    </a:cubicBezTo>
                    <a:cubicBezTo>
                      <a:pt x="75" y="22"/>
                      <a:pt x="75" y="22"/>
                      <a:pt x="75" y="22"/>
                    </a:cubicBezTo>
                    <a:cubicBezTo>
                      <a:pt x="75" y="21"/>
                      <a:pt x="75" y="21"/>
                      <a:pt x="75" y="21"/>
                    </a:cubicBezTo>
                    <a:cubicBezTo>
                      <a:pt x="74" y="21"/>
                      <a:pt x="74" y="21"/>
                      <a:pt x="74" y="21"/>
                    </a:cubicBezTo>
                    <a:cubicBezTo>
                      <a:pt x="73" y="21"/>
                      <a:pt x="73" y="21"/>
                      <a:pt x="73" y="21"/>
                    </a:cubicBezTo>
                    <a:cubicBezTo>
                      <a:pt x="73" y="20"/>
                      <a:pt x="73" y="20"/>
                      <a:pt x="73" y="20"/>
                    </a:cubicBezTo>
                    <a:cubicBezTo>
                      <a:pt x="72" y="20"/>
                      <a:pt x="72" y="20"/>
                      <a:pt x="72" y="20"/>
                    </a:cubicBezTo>
                    <a:cubicBezTo>
                      <a:pt x="72" y="20"/>
                      <a:pt x="72" y="20"/>
                      <a:pt x="72" y="20"/>
                    </a:cubicBezTo>
                    <a:cubicBezTo>
                      <a:pt x="71" y="20"/>
                      <a:pt x="71" y="20"/>
                      <a:pt x="71" y="20"/>
                    </a:cubicBezTo>
                    <a:cubicBezTo>
                      <a:pt x="71" y="20"/>
                      <a:pt x="71" y="20"/>
                      <a:pt x="71" y="20"/>
                    </a:cubicBezTo>
                    <a:cubicBezTo>
                      <a:pt x="71" y="20"/>
                      <a:pt x="71" y="20"/>
                      <a:pt x="71" y="20"/>
                    </a:cubicBezTo>
                    <a:cubicBezTo>
                      <a:pt x="70" y="20"/>
                      <a:pt x="70" y="20"/>
                      <a:pt x="70" y="20"/>
                    </a:cubicBezTo>
                    <a:cubicBezTo>
                      <a:pt x="69" y="21"/>
                      <a:pt x="69" y="21"/>
                      <a:pt x="69" y="21"/>
                    </a:cubicBezTo>
                    <a:cubicBezTo>
                      <a:pt x="69" y="21"/>
                      <a:pt x="69" y="21"/>
                      <a:pt x="69" y="21"/>
                    </a:cubicBezTo>
                    <a:cubicBezTo>
                      <a:pt x="69" y="21"/>
                      <a:pt x="69" y="21"/>
                      <a:pt x="69" y="21"/>
                    </a:cubicBezTo>
                    <a:cubicBezTo>
                      <a:pt x="69" y="21"/>
                      <a:pt x="69" y="21"/>
                      <a:pt x="69" y="21"/>
                    </a:cubicBezTo>
                    <a:cubicBezTo>
                      <a:pt x="69" y="22"/>
                      <a:pt x="69" y="22"/>
                      <a:pt x="69" y="22"/>
                    </a:cubicBezTo>
                    <a:cubicBezTo>
                      <a:pt x="69" y="22"/>
                      <a:pt x="69" y="22"/>
                      <a:pt x="69" y="22"/>
                    </a:cubicBezTo>
                    <a:close/>
                    <a:moveTo>
                      <a:pt x="65" y="21"/>
                    </a:moveTo>
                    <a:cubicBezTo>
                      <a:pt x="66" y="21"/>
                      <a:pt x="66" y="21"/>
                      <a:pt x="66" y="21"/>
                    </a:cubicBezTo>
                    <a:cubicBezTo>
                      <a:pt x="66" y="21"/>
                      <a:pt x="66" y="21"/>
                      <a:pt x="66" y="21"/>
                    </a:cubicBezTo>
                    <a:cubicBezTo>
                      <a:pt x="67" y="21"/>
                      <a:pt x="67" y="21"/>
                      <a:pt x="67" y="21"/>
                    </a:cubicBezTo>
                    <a:cubicBezTo>
                      <a:pt x="67" y="21"/>
                      <a:pt x="67" y="21"/>
                      <a:pt x="67" y="21"/>
                    </a:cubicBezTo>
                    <a:cubicBezTo>
                      <a:pt x="67" y="21"/>
                      <a:pt x="67" y="21"/>
                      <a:pt x="67" y="21"/>
                    </a:cubicBezTo>
                    <a:cubicBezTo>
                      <a:pt x="68" y="22"/>
                      <a:pt x="68" y="22"/>
                      <a:pt x="68" y="22"/>
                    </a:cubicBezTo>
                    <a:cubicBezTo>
                      <a:pt x="68" y="22"/>
                      <a:pt x="68" y="22"/>
                      <a:pt x="68" y="22"/>
                    </a:cubicBezTo>
                    <a:cubicBezTo>
                      <a:pt x="67" y="22"/>
                      <a:pt x="67" y="22"/>
                      <a:pt x="67" y="22"/>
                    </a:cubicBezTo>
                    <a:cubicBezTo>
                      <a:pt x="67" y="22"/>
                      <a:pt x="67" y="22"/>
                      <a:pt x="67" y="22"/>
                    </a:cubicBezTo>
                    <a:cubicBezTo>
                      <a:pt x="66" y="22"/>
                      <a:pt x="66" y="22"/>
                      <a:pt x="66" y="22"/>
                    </a:cubicBezTo>
                    <a:cubicBezTo>
                      <a:pt x="66" y="22"/>
                      <a:pt x="66" y="22"/>
                      <a:pt x="66" y="22"/>
                    </a:cubicBezTo>
                    <a:cubicBezTo>
                      <a:pt x="66" y="22"/>
                      <a:pt x="66" y="22"/>
                      <a:pt x="66" y="22"/>
                    </a:cubicBezTo>
                    <a:cubicBezTo>
                      <a:pt x="65" y="22"/>
                      <a:pt x="65" y="22"/>
                      <a:pt x="65" y="22"/>
                    </a:cubicBezTo>
                    <a:cubicBezTo>
                      <a:pt x="65" y="22"/>
                      <a:pt x="65" y="22"/>
                      <a:pt x="65" y="22"/>
                    </a:cubicBezTo>
                    <a:cubicBezTo>
                      <a:pt x="65" y="21"/>
                      <a:pt x="65" y="21"/>
                      <a:pt x="65" y="21"/>
                    </a:cubicBezTo>
                    <a:cubicBezTo>
                      <a:pt x="65" y="21"/>
                      <a:pt x="65" y="21"/>
                      <a:pt x="65" y="21"/>
                    </a:cubicBezTo>
                    <a:close/>
                    <a:moveTo>
                      <a:pt x="54" y="30"/>
                    </a:moveTo>
                    <a:cubicBezTo>
                      <a:pt x="53" y="29"/>
                      <a:pt x="53" y="29"/>
                      <a:pt x="53" y="29"/>
                    </a:cubicBezTo>
                    <a:cubicBezTo>
                      <a:pt x="53" y="30"/>
                      <a:pt x="53" y="30"/>
                      <a:pt x="53" y="30"/>
                    </a:cubicBezTo>
                    <a:cubicBezTo>
                      <a:pt x="53" y="30"/>
                      <a:pt x="53" y="30"/>
                      <a:pt x="53" y="30"/>
                    </a:cubicBezTo>
                    <a:cubicBezTo>
                      <a:pt x="54" y="30"/>
                      <a:pt x="54" y="30"/>
                      <a:pt x="54" y="30"/>
                    </a:cubicBezTo>
                    <a:close/>
                    <a:moveTo>
                      <a:pt x="53" y="27"/>
                    </a:moveTo>
                    <a:cubicBezTo>
                      <a:pt x="53" y="27"/>
                      <a:pt x="53" y="27"/>
                      <a:pt x="53" y="27"/>
                    </a:cubicBezTo>
                    <a:cubicBezTo>
                      <a:pt x="53" y="28"/>
                      <a:pt x="53" y="28"/>
                      <a:pt x="53" y="28"/>
                    </a:cubicBezTo>
                    <a:cubicBezTo>
                      <a:pt x="53" y="28"/>
                      <a:pt x="53" y="28"/>
                      <a:pt x="53" y="28"/>
                    </a:cubicBezTo>
                    <a:cubicBezTo>
                      <a:pt x="53" y="28"/>
                      <a:pt x="53" y="28"/>
                      <a:pt x="53" y="28"/>
                    </a:cubicBezTo>
                    <a:cubicBezTo>
                      <a:pt x="53" y="27"/>
                      <a:pt x="53" y="27"/>
                      <a:pt x="53" y="27"/>
                    </a:cubicBezTo>
                    <a:cubicBezTo>
                      <a:pt x="53" y="27"/>
                      <a:pt x="53" y="27"/>
                      <a:pt x="53" y="27"/>
                    </a:cubicBezTo>
                    <a:cubicBezTo>
                      <a:pt x="53" y="27"/>
                      <a:pt x="53" y="27"/>
                      <a:pt x="53" y="27"/>
                    </a:cubicBezTo>
                    <a:cubicBezTo>
                      <a:pt x="53" y="27"/>
                      <a:pt x="53" y="27"/>
                      <a:pt x="53" y="27"/>
                    </a:cubicBezTo>
                    <a:close/>
                    <a:moveTo>
                      <a:pt x="65" y="19"/>
                    </a:moveTo>
                    <a:cubicBezTo>
                      <a:pt x="65" y="19"/>
                      <a:pt x="65" y="19"/>
                      <a:pt x="65" y="19"/>
                    </a:cubicBezTo>
                    <a:cubicBezTo>
                      <a:pt x="65" y="19"/>
                      <a:pt x="65" y="19"/>
                      <a:pt x="65" y="19"/>
                    </a:cubicBezTo>
                    <a:cubicBezTo>
                      <a:pt x="65" y="20"/>
                      <a:pt x="65" y="20"/>
                      <a:pt x="65" y="20"/>
                    </a:cubicBezTo>
                    <a:cubicBezTo>
                      <a:pt x="65" y="19"/>
                      <a:pt x="65" y="19"/>
                      <a:pt x="65" y="19"/>
                    </a:cubicBezTo>
                    <a:cubicBezTo>
                      <a:pt x="65" y="19"/>
                      <a:pt x="65" y="19"/>
                      <a:pt x="65" y="19"/>
                    </a:cubicBezTo>
                    <a:cubicBezTo>
                      <a:pt x="65" y="19"/>
                      <a:pt x="65" y="19"/>
                      <a:pt x="65" y="19"/>
                    </a:cubicBezTo>
                    <a:cubicBezTo>
                      <a:pt x="65" y="19"/>
                      <a:pt x="65" y="19"/>
                      <a:pt x="65" y="19"/>
                    </a:cubicBezTo>
                    <a:close/>
                    <a:moveTo>
                      <a:pt x="64" y="18"/>
                    </a:moveTo>
                    <a:cubicBezTo>
                      <a:pt x="64" y="18"/>
                      <a:pt x="64" y="18"/>
                      <a:pt x="64" y="18"/>
                    </a:cubicBezTo>
                    <a:cubicBezTo>
                      <a:pt x="64" y="18"/>
                      <a:pt x="64" y="18"/>
                      <a:pt x="64" y="18"/>
                    </a:cubicBezTo>
                    <a:cubicBezTo>
                      <a:pt x="64" y="18"/>
                      <a:pt x="64" y="18"/>
                      <a:pt x="64" y="18"/>
                    </a:cubicBezTo>
                    <a:cubicBezTo>
                      <a:pt x="65" y="18"/>
                      <a:pt x="65" y="18"/>
                      <a:pt x="65" y="18"/>
                    </a:cubicBezTo>
                    <a:cubicBezTo>
                      <a:pt x="66" y="18"/>
                      <a:pt x="66" y="18"/>
                      <a:pt x="66"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lose/>
                    <a:moveTo>
                      <a:pt x="62" y="18"/>
                    </a:moveTo>
                    <a:cubicBezTo>
                      <a:pt x="62" y="18"/>
                      <a:pt x="62" y="18"/>
                      <a:pt x="62" y="18"/>
                    </a:cubicBezTo>
                    <a:cubicBezTo>
                      <a:pt x="62" y="18"/>
                      <a:pt x="62" y="18"/>
                      <a:pt x="62" y="18"/>
                    </a:cubicBezTo>
                    <a:cubicBezTo>
                      <a:pt x="62" y="18"/>
                      <a:pt x="62" y="18"/>
                      <a:pt x="62" y="18"/>
                    </a:cubicBezTo>
                    <a:cubicBezTo>
                      <a:pt x="63" y="18"/>
                      <a:pt x="63" y="18"/>
                      <a:pt x="63" y="18"/>
                    </a:cubicBezTo>
                    <a:cubicBezTo>
                      <a:pt x="63" y="18"/>
                      <a:pt x="63" y="18"/>
                      <a:pt x="63" y="18"/>
                    </a:cubicBezTo>
                    <a:cubicBezTo>
                      <a:pt x="63" y="18"/>
                      <a:pt x="63" y="18"/>
                      <a:pt x="63"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2" y="19"/>
                      <a:pt x="62" y="19"/>
                      <a:pt x="62" y="19"/>
                    </a:cubicBezTo>
                    <a:cubicBezTo>
                      <a:pt x="62" y="18"/>
                      <a:pt x="62" y="18"/>
                      <a:pt x="62" y="18"/>
                    </a:cubicBezTo>
                    <a:cubicBezTo>
                      <a:pt x="62" y="18"/>
                      <a:pt x="62" y="18"/>
                      <a:pt x="62" y="18"/>
                    </a:cubicBezTo>
                    <a:cubicBezTo>
                      <a:pt x="62" y="18"/>
                      <a:pt x="62" y="18"/>
                      <a:pt x="62" y="18"/>
                    </a:cubicBezTo>
                    <a:close/>
                    <a:moveTo>
                      <a:pt x="58" y="26"/>
                    </a:moveTo>
                    <a:cubicBezTo>
                      <a:pt x="58" y="25"/>
                      <a:pt x="58" y="25"/>
                      <a:pt x="58" y="25"/>
                    </a:cubicBezTo>
                    <a:cubicBezTo>
                      <a:pt x="58" y="25"/>
                      <a:pt x="58" y="25"/>
                      <a:pt x="58" y="25"/>
                    </a:cubicBezTo>
                    <a:cubicBezTo>
                      <a:pt x="58" y="24"/>
                      <a:pt x="58" y="24"/>
                      <a:pt x="58" y="24"/>
                    </a:cubicBezTo>
                    <a:cubicBezTo>
                      <a:pt x="59" y="24"/>
                      <a:pt x="59" y="24"/>
                      <a:pt x="59" y="24"/>
                    </a:cubicBezTo>
                    <a:cubicBezTo>
                      <a:pt x="59" y="24"/>
                      <a:pt x="59" y="24"/>
                      <a:pt x="59" y="24"/>
                    </a:cubicBezTo>
                    <a:cubicBezTo>
                      <a:pt x="59" y="24"/>
                      <a:pt x="59" y="24"/>
                      <a:pt x="59" y="24"/>
                    </a:cubicBezTo>
                    <a:cubicBezTo>
                      <a:pt x="59" y="24"/>
                      <a:pt x="59" y="24"/>
                      <a:pt x="59" y="24"/>
                    </a:cubicBezTo>
                    <a:cubicBezTo>
                      <a:pt x="59" y="25"/>
                      <a:pt x="59" y="25"/>
                      <a:pt x="59" y="25"/>
                    </a:cubicBezTo>
                    <a:cubicBezTo>
                      <a:pt x="59" y="24"/>
                      <a:pt x="59" y="24"/>
                      <a:pt x="59" y="24"/>
                    </a:cubicBezTo>
                    <a:cubicBezTo>
                      <a:pt x="59" y="25"/>
                      <a:pt x="59" y="25"/>
                      <a:pt x="59" y="25"/>
                    </a:cubicBezTo>
                    <a:cubicBezTo>
                      <a:pt x="59" y="25"/>
                      <a:pt x="59" y="25"/>
                      <a:pt x="59" y="25"/>
                    </a:cubicBezTo>
                    <a:cubicBezTo>
                      <a:pt x="58" y="25"/>
                      <a:pt x="58" y="25"/>
                      <a:pt x="58" y="25"/>
                    </a:cubicBezTo>
                    <a:cubicBezTo>
                      <a:pt x="59" y="25"/>
                      <a:pt x="59" y="25"/>
                      <a:pt x="59" y="25"/>
                    </a:cubicBezTo>
                    <a:cubicBezTo>
                      <a:pt x="59" y="25"/>
                      <a:pt x="59" y="25"/>
                      <a:pt x="59" y="25"/>
                    </a:cubicBezTo>
                    <a:cubicBezTo>
                      <a:pt x="59" y="25"/>
                      <a:pt x="59" y="25"/>
                      <a:pt x="59" y="25"/>
                    </a:cubicBezTo>
                    <a:cubicBezTo>
                      <a:pt x="59" y="26"/>
                      <a:pt x="59" y="26"/>
                      <a:pt x="59" y="26"/>
                    </a:cubicBezTo>
                    <a:cubicBezTo>
                      <a:pt x="59" y="26"/>
                      <a:pt x="59" y="26"/>
                      <a:pt x="59" y="26"/>
                    </a:cubicBezTo>
                    <a:cubicBezTo>
                      <a:pt x="58" y="26"/>
                      <a:pt x="58" y="26"/>
                      <a:pt x="58" y="26"/>
                    </a:cubicBezTo>
                    <a:cubicBezTo>
                      <a:pt x="58" y="26"/>
                      <a:pt x="58" y="26"/>
                      <a:pt x="58" y="26"/>
                    </a:cubicBezTo>
                    <a:cubicBezTo>
                      <a:pt x="58" y="26"/>
                      <a:pt x="58" y="26"/>
                      <a:pt x="58" y="26"/>
                    </a:cubicBezTo>
                    <a:cubicBezTo>
                      <a:pt x="58" y="26"/>
                      <a:pt x="58" y="26"/>
                      <a:pt x="58" y="26"/>
                    </a:cubicBezTo>
                    <a:close/>
                    <a:moveTo>
                      <a:pt x="57" y="25"/>
                    </a:moveTo>
                    <a:cubicBezTo>
                      <a:pt x="57" y="25"/>
                      <a:pt x="57" y="26"/>
                      <a:pt x="57" y="26"/>
                    </a:cubicBezTo>
                    <a:cubicBezTo>
                      <a:pt x="57" y="26"/>
                      <a:pt x="57" y="26"/>
                      <a:pt x="57" y="26"/>
                    </a:cubicBezTo>
                    <a:cubicBezTo>
                      <a:pt x="57" y="26"/>
                      <a:pt x="57" y="26"/>
                      <a:pt x="57" y="26"/>
                    </a:cubicBezTo>
                    <a:cubicBezTo>
                      <a:pt x="58" y="25"/>
                      <a:pt x="58" y="25"/>
                      <a:pt x="58" y="25"/>
                    </a:cubicBezTo>
                    <a:cubicBezTo>
                      <a:pt x="58" y="25"/>
                      <a:pt x="58" y="25"/>
                      <a:pt x="58" y="25"/>
                    </a:cubicBezTo>
                    <a:cubicBezTo>
                      <a:pt x="58" y="25"/>
                      <a:pt x="58" y="25"/>
                      <a:pt x="58" y="25"/>
                    </a:cubicBezTo>
                    <a:cubicBezTo>
                      <a:pt x="58" y="25"/>
                      <a:pt x="58" y="25"/>
                      <a:pt x="58" y="25"/>
                    </a:cubicBezTo>
                    <a:cubicBezTo>
                      <a:pt x="58" y="25"/>
                      <a:pt x="58" y="25"/>
                      <a:pt x="58" y="25"/>
                    </a:cubicBezTo>
                    <a:cubicBezTo>
                      <a:pt x="58" y="24"/>
                      <a:pt x="58" y="24"/>
                      <a:pt x="58" y="24"/>
                    </a:cubicBezTo>
                    <a:cubicBezTo>
                      <a:pt x="57" y="24"/>
                      <a:pt x="57" y="24"/>
                      <a:pt x="57" y="24"/>
                    </a:cubicBezTo>
                    <a:cubicBezTo>
                      <a:pt x="57" y="25"/>
                      <a:pt x="57" y="25"/>
                      <a:pt x="57" y="25"/>
                    </a:cubicBezTo>
                    <a:cubicBezTo>
                      <a:pt x="57" y="25"/>
                      <a:pt x="57" y="25"/>
                      <a:pt x="57" y="25"/>
                    </a:cubicBezTo>
                    <a:cubicBezTo>
                      <a:pt x="57" y="25"/>
                      <a:pt x="57" y="25"/>
                      <a:pt x="57" y="25"/>
                    </a:cubicBezTo>
                    <a:close/>
                    <a:moveTo>
                      <a:pt x="56" y="25"/>
                    </a:moveTo>
                    <a:cubicBezTo>
                      <a:pt x="56" y="25"/>
                      <a:pt x="56" y="25"/>
                      <a:pt x="56" y="25"/>
                    </a:cubicBezTo>
                    <a:cubicBezTo>
                      <a:pt x="56" y="25"/>
                      <a:pt x="56" y="25"/>
                      <a:pt x="56" y="25"/>
                    </a:cubicBezTo>
                    <a:cubicBezTo>
                      <a:pt x="56" y="26"/>
                      <a:pt x="56" y="26"/>
                      <a:pt x="56" y="26"/>
                    </a:cubicBezTo>
                    <a:cubicBezTo>
                      <a:pt x="56" y="26"/>
                      <a:pt x="56" y="26"/>
                      <a:pt x="56" y="26"/>
                    </a:cubicBezTo>
                    <a:cubicBezTo>
                      <a:pt x="56" y="26"/>
                      <a:pt x="56" y="26"/>
                      <a:pt x="56" y="26"/>
                    </a:cubicBezTo>
                    <a:cubicBezTo>
                      <a:pt x="56" y="25"/>
                      <a:pt x="56" y="25"/>
                      <a:pt x="56" y="25"/>
                    </a:cubicBezTo>
                    <a:cubicBezTo>
                      <a:pt x="56" y="25"/>
                      <a:pt x="56" y="25"/>
                      <a:pt x="56" y="25"/>
                    </a:cubicBezTo>
                    <a:cubicBezTo>
                      <a:pt x="56" y="25"/>
                      <a:pt x="56" y="25"/>
                      <a:pt x="56" y="25"/>
                    </a:cubicBezTo>
                    <a:close/>
                    <a:moveTo>
                      <a:pt x="59" y="18"/>
                    </a:moveTo>
                    <a:cubicBezTo>
                      <a:pt x="59" y="18"/>
                      <a:pt x="59" y="18"/>
                      <a:pt x="59" y="18"/>
                    </a:cubicBezTo>
                    <a:cubicBezTo>
                      <a:pt x="59" y="18"/>
                      <a:pt x="59" y="18"/>
                      <a:pt x="59" y="18"/>
                    </a:cubicBezTo>
                    <a:cubicBezTo>
                      <a:pt x="59" y="18"/>
                      <a:pt x="59" y="18"/>
                      <a:pt x="59" y="18"/>
                    </a:cubicBezTo>
                    <a:close/>
                    <a:moveTo>
                      <a:pt x="59" y="18"/>
                    </a:moveTo>
                    <a:cubicBezTo>
                      <a:pt x="59" y="18"/>
                      <a:pt x="59" y="18"/>
                      <a:pt x="59" y="18"/>
                    </a:cubicBezTo>
                    <a:cubicBezTo>
                      <a:pt x="60" y="18"/>
                      <a:pt x="60" y="18"/>
                      <a:pt x="60" y="18"/>
                    </a:cubicBezTo>
                    <a:cubicBezTo>
                      <a:pt x="59" y="18"/>
                      <a:pt x="59" y="18"/>
                      <a:pt x="59" y="18"/>
                    </a:cubicBezTo>
                    <a:close/>
                    <a:moveTo>
                      <a:pt x="60" y="18"/>
                    </a:moveTo>
                    <a:cubicBezTo>
                      <a:pt x="60" y="18"/>
                      <a:pt x="60" y="18"/>
                      <a:pt x="60" y="18"/>
                    </a:cubicBezTo>
                    <a:cubicBezTo>
                      <a:pt x="60" y="18"/>
                      <a:pt x="60" y="18"/>
                      <a:pt x="60" y="18"/>
                    </a:cubicBezTo>
                    <a:cubicBezTo>
                      <a:pt x="60" y="18"/>
                      <a:pt x="60" y="18"/>
                      <a:pt x="60" y="18"/>
                    </a:cubicBezTo>
                    <a:close/>
                    <a:moveTo>
                      <a:pt x="58" y="17"/>
                    </a:moveTo>
                    <a:cubicBezTo>
                      <a:pt x="59" y="17"/>
                      <a:pt x="59" y="17"/>
                      <a:pt x="59" y="17"/>
                    </a:cubicBezTo>
                    <a:cubicBezTo>
                      <a:pt x="59" y="17"/>
                      <a:pt x="59" y="17"/>
                      <a:pt x="59" y="17"/>
                    </a:cubicBezTo>
                    <a:cubicBezTo>
                      <a:pt x="59" y="17"/>
                      <a:pt x="59" y="17"/>
                      <a:pt x="59" y="17"/>
                    </a:cubicBezTo>
                    <a:cubicBezTo>
                      <a:pt x="59" y="17"/>
                      <a:pt x="59" y="17"/>
                      <a:pt x="59" y="17"/>
                    </a:cubicBezTo>
                    <a:cubicBezTo>
                      <a:pt x="60" y="17"/>
                      <a:pt x="60" y="17"/>
                      <a:pt x="60" y="17"/>
                    </a:cubicBezTo>
                    <a:cubicBezTo>
                      <a:pt x="60" y="17"/>
                      <a:pt x="60" y="17"/>
                      <a:pt x="60" y="17"/>
                    </a:cubicBezTo>
                    <a:cubicBezTo>
                      <a:pt x="60" y="17"/>
                      <a:pt x="60" y="17"/>
                      <a:pt x="60" y="17"/>
                    </a:cubicBezTo>
                    <a:cubicBezTo>
                      <a:pt x="60" y="17"/>
                      <a:pt x="60" y="17"/>
                      <a:pt x="60" y="17"/>
                    </a:cubicBezTo>
                    <a:cubicBezTo>
                      <a:pt x="60" y="18"/>
                      <a:pt x="60" y="18"/>
                      <a:pt x="60" y="18"/>
                    </a:cubicBezTo>
                    <a:cubicBezTo>
                      <a:pt x="59" y="17"/>
                      <a:pt x="59" y="17"/>
                      <a:pt x="59" y="17"/>
                    </a:cubicBezTo>
                    <a:cubicBezTo>
                      <a:pt x="59" y="18"/>
                      <a:pt x="59" y="18"/>
                      <a:pt x="59" y="18"/>
                    </a:cubicBezTo>
                    <a:cubicBezTo>
                      <a:pt x="59" y="17"/>
                      <a:pt x="59" y="17"/>
                      <a:pt x="59" y="17"/>
                    </a:cubicBezTo>
                    <a:cubicBezTo>
                      <a:pt x="59" y="18"/>
                      <a:pt x="59" y="18"/>
                      <a:pt x="59" y="18"/>
                    </a:cubicBezTo>
                    <a:cubicBezTo>
                      <a:pt x="58" y="17"/>
                      <a:pt x="58" y="17"/>
                      <a:pt x="58" y="17"/>
                    </a:cubicBezTo>
                    <a:cubicBezTo>
                      <a:pt x="58" y="17"/>
                      <a:pt x="58" y="17"/>
                      <a:pt x="58" y="17"/>
                    </a:cubicBezTo>
                    <a:close/>
                    <a:moveTo>
                      <a:pt x="56" y="15"/>
                    </a:moveTo>
                    <a:cubicBezTo>
                      <a:pt x="56" y="15"/>
                      <a:pt x="56" y="15"/>
                      <a:pt x="56" y="15"/>
                    </a:cubicBezTo>
                    <a:cubicBezTo>
                      <a:pt x="56" y="15"/>
                      <a:pt x="56" y="15"/>
                      <a:pt x="56" y="15"/>
                    </a:cubicBezTo>
                    <a:cubicBezTo>
                      <a:pt x="56" y="15"/>
                      <a:pt x="56" y="15"/>
                      <a:pt x="56" y="15"/>
                    </a:cubicBezTo>
                    <a:close/>
                    <a:moveTo>
                      <a:pt x="56" y="15"/>
                    </a:moveTo>
                    <a:cubicBezTo>
                      <a:pt x="56" y="15"/>
                      <a:pt x="56" y="15"/>
                      <a:pt x="56" y="15"/>
                    </a:cubicBezTo>
                    <a:cubicBezTo>
                      <a:pt x="56" y="15"/>
                      <a:pt x="56" y="15"/>
                      <a:pt x="56" y="15"/>
                    </a:cubicBezTo>
                    <a:cubicBezTo>
                      <a:pt x="56" y="15"/>
                      <a:pt x="56" y="15"/>
                      <a:pt x="56" y="15"/>
                    </a:cubicBezTo>
                    <a:cubicBezTo>
                      <a:pt x="56" y="15"/>
                      <a:pt x="56" y="15"/>
                      <a:pt x="56" y="15"/>
                    </a:cubicBezTo>
                    <a:close/>
                    <a:moveTo>
                      <a:pt x="53" y="13"/>
                    </a:moveTo>
                    <a:cubicBezTo>
                      <a:pt x="54" y="13"/>
                      <a:pt x="54" y="13"/>
                      <a:pt x="54" y="13"/>
                    </a:cubicBezTo>
                    <a:cubicBezTo>
                      <a:pt x="54" y="13"/>
                      <a:pt x="54" y="13"/>
                      <a:pt x="54" y="13"/>
                    </a:cubicBezTo>
                    <a:cubicBezTo>
                      <a:pt x="55" y="13"/>
                      <a:pt x="55" y="13"/>
                      <a:pt x="55" y="13"/>
                    </a:cubicBezTo>
                    <a:cubicBezTo>
                      <a:pt x="56" y="13"/>
                      <a:pt x="56" y="13"/>
                      <a:pt x="56" y="13"/>
                    </a:cubicBezTo>
                    <a:cubicBezTo>
                      <a:pt x="56" y="13"/>
                      <a:pt x="56" y="13"/>
                      <a:pt x="56" y="13"/>
                    </a:cubicBezTo>
                    <a:cubicBezTo>
                      <a:pt x="56" y="13"/>
                      <a:pt x="56" y="13"/>
                      <a:pt x="56" y="13"/>
                    </a:cubicBezTo>
                    <a:cubicBezTo>
                      <a:pt x="57" y="13"/>
                      <a:pt x="57" y="13"/>
                      <a:pt x="57" y="13"/>
                    </a:cubicBezTo>
                    <a:cubicBezTo>
                      <a:pt x="57" y="13"/>
                      <a:pt x="57" y="13"/>
                      <a:pt x="57" y="13"/>
                    </a:cubicBezTo>
                    <a:cubicBezTo>
                      <a:pt x="58" y="13"/>
                      <a:pt x="58" y="13"/>
                      <a:pt x="58" y="13"/>
                    </a:cubicBezTo>
                    <a:cubicBezTo>
                      <a:pt x="58" y="13"/>
                      <a:pt x="58" y="13"/>
                      <a:pt x="58" y="13"/>
                    </a:cubicBezTo>
                    <a:cubicBezTo>
                      <a:pt x="58" y="13"/>
                      <a:pt x="58" y="13"/>
                      <a:pt x="58" y="13"/>
                    </a:cubicBezTo>
                    <a:cubicBezTo>
                      <a:pt x="59" y="13"/>
                      <a:pt x="59" y="13"/>
                      <a:pt x="59" y="13"/>
                    </a:cubicBezTo>
                    <a:cubicBezTo>
                      <a:pt x="59" y="13"/>
                      <a:pt x="59" y="13"/>
                      <a:pt x="59" y="13"/>
                    </a:cubicBezTo>
                    <a:cubicBezTo>
                      <a:pt x="59" y="14"/>
                      <a:pt x="59" y="14"/>
                      <a:pt x="59" y="14"/>
                    </a:cubicBezTo>
                    <a:cubicBezTo>
                      <a:pt x="60" y="14"/>
                      <a:pt x="60" y="14"/>
                      <a:pt x="60" y="14"/>
                    </a:cubicBezTo>
                    <a:cubicBezTo>
                      <a:pt x="61" y="13"/>
                      <a:pt x="61" y="13"/>
                      <a:pt x="61" y="13"/>
                    </a:cubicBezTo>
                    <a:cubicBezTo>
                      <a:pt x="62" y="13"/>
                      <a:pt x="62" y="13"/>
                      <a:pt x="62" y="13"/>
                    </a:cubicBezTo>
                    <a:cubicBezTo>
                      <a:pt x="62" y="12"/>
                      <a:pt x="62" y="12"/>
                      <a:pt x="62" y="12"/>
                    </a:cubicBezTo>
                    <a:cubicBezTo>
                      <a:pt x="63" y="12"/>
                      <a:pt x="63" y="12"/>
                      <a:pt x="63" y="12"/>
                    </a:cubicBezTo>
                    <a:cubicBezTo>
                      <a:pt x="63" y="12"/>
                      <a:pt x="63" y="12"/>
                      <a:pt x="63" y="12"/>
                    </a:cubicBezTo>
                    <a:cubicBezTo>
                      <a:pt x="63" y="12"/>
                      <a:pt x="63" y="12"/>
                      <a:pt x="63" y="12"/>
                    </a:cubicBezTo>
                    <a:cubicBezTo>
                      <a:pt x="63" y="12"/>
                      <a:pt x="63" y="12"/>
                      <a:pt x="63" y="12"/>
                    </a:cubicBezTo>
                    <a:cubicBezTo>
                      <a:pt x="63" y="11"/>
                      <a:pt x="63" y="11"/>
                      <a:pt x="63" y="11"/>
                    </a:cubicBezTo>
                    <a:cubicBezTo>
                      <a:pt x="64" y="11"/>
                      <a:pt x="64" y="11"/>
                      <a:pt x="64" y="11"/>
                    </a:cubicBezTo>
                    <a:cubicBezTo>
                      <a:pt x="63" y="11"/>
                      <a:pt x="63" y="11"/>
                      <a:pt x="63" y="11"/>
                    </a:cubicBezTo>
                    <a:cubicBezTo>
                      <a:pt x="63" y="11"/>
                      <a:pt x="63" y="11"/>
                      <a:pt x="63" y="11"/>
                    </a:cubicBezTo>
                    <a:cubicBezTo>
                      <a:pt x="63" y="11"/>
                      <a:pt x="63" y="11"/>
                      <a:pt x="63" y="11"/>
                    </a:cubicBezTo>
                    <a:cubicBezTo>
                      <a:pt x="62" y="11"/>
                      <a:pt x="62" y="11"/>
                      <a:pt x="62" y="11"/>
                    </a:cubicBezTo>
                    <a:cubicBezTo>
                      <a:pt x="62" y="11"/>
                      <a:pt x="62" y="11"/>
                      <a:pt x="62" y="11"/>
                    </a:cubicBezTo>
                    <a:cubicBezTo>
                      <a:pt x="62" y="11"/>
                      <a:pt x="62" y="11"/>
                      <a:pt x="62" y="11"/>
                    </a:cubicBezTo>
                    <a:cubicBezTo>
                      <a:pt x="62" y="12"/>
                      <a:pt x="62" y="12"/>
                      <a:pt x="62" y="12"/>
                    </a:cubicBezTo>
                    <a:cubicBezTo>
                      <a:pt x="61" y="12"/>
                      <a:pt x="61" y="12"/>
                      <a:pt x="61" y="12"/>
                    </a:cubicBezTo>
                    <a:cubicBezTo>
                      <a:pt x="61" y="12"/>
                      <a:pt x="61" y="12"/>
                      <a:pt x="61" y="12"/>
                    </a:cubicBezTo>
                    <a:cubicBezTo>
                      <a:pt x="61" y="12"/>
                      <a:pt x="61" y="12"/>
                      <a:pt x="61" y="12"/>
                    </a:cubicBezTo>
                    <a:cubicBezTo>
                      <a:pt x="60" y="12"/>
                      <a:pt x="60" y="12"/>
                      <a:pt x="60" y="12"/>
                    </a:cubicBezTo>
                    <a:cubicBezTo>
                      <a:pt x="59" y="12"/>
                      <a:pt x="59" y="12"/>
                      <a:pt x="59" y="12"/>
                    </a:cubicBezTo>
                    <a:cubicBezTo>
                      <a:pt x="59" y="12"/>
                      <a:pt x="59" y="12"/>
                      <a:pt x="59" y="12"/>
                    </a:cubicBezTo>
                    <a:cubicBezTo>
                      <a:pt x="58" y="12"/>
                      <a:pt x="58" y="12"/>
                      <a:pt x="58" y="12"/>
                    </a:cubicBezTo>
                    <a:cubicBezTo>
                      <a:pt x="58" y="12"/>
                      <a:pt x="58" y="12"/>
                      <a:pt x="58" y="12"/>
                    </a:cubicBezTo>
                    <a:cubicBezTo>
                      <a:pt x="58" y="12"/>
                      <a:pt x="58" y="12"/>
                      <a:pt x="58" y="12"/>
                    </a:cubicBezTo>
                    <a:cubicBezTo>
                      <a:pt x="57" y="12"/>
                      <a:pt x="57" y="12"/>
                      <a:pt x="57" y="12"/>
                    </a:cubicBezTo>
                    <a:cubicBezTo>
                      <a:pt x="57" y="12"/>
                      <a:pt x="57" y="12"/>
                      <a:pt x="57" y="12"/>
                    </a:cubicBezTo>
                    <a:cubicBezTo>
                      <a:pt x="57" y="12"/>
                      <a:pt x="57" y="12"/>
                      <a:pt x="57" y="12"/>
                    </a:cubicBezTo>
                    <a:cubicBezTo>
                      <a:pt x="56" y="12"/>
                      <a:pt x="56" y="12"/>
                      <a:pt x="56" y="12"/>
                    </a:cubicBezTo>
                    <a:cubicBezTo>
                      <a:pt x="56" y="12"/>
                      <a:pt x="56" y="12"/>
                      <a:pt x="56" y="12"/>
                    </a:cubicBezTo>
                    <a:cubicBezTo>
                      <a:pt x="56" y="12"/>
                      <a:pt x="56" y="12"/>
                      <a:pt x="56" y="12"/>
                    </a:cubicBezTo>
                    <a:cubicBezTo>
                      <a:pt x="55" y="11"/>
                      <a:pt x="55" y="11"/>
                      <a:pt x="55" y="11"/>
                    </a:cubicBezTo>
                    <a:cubicBezTo>
                      <a:pt x="55" y="11"/>
                      <a:pt x="55" y="11"/>
                      <a:pt x="55" y="11"/>
                    </a:cubicBezTo>
                    <a:cubicBezTo>
                      <a:pt x="54" y="11"/>
                      <a:pt x="54" y="11"/>
                      <a:pt x="54" y="11"/>
                    </a:cubicBezTo>
                    <a:cubicBezTo>
                      <a:pt x="54" y="12"/>
                      <a:pt x="54" y="12"/>
                      <a:pt x="54" y="12"/>
                    </a:cubicBezTo>
                    <a:cubicBezTo>
                      <a:pt x="54" y="12"/>
                      <a:pt x="54" y="12"/>
                      <a:pt x="54" y="12"/>
                    </a:cubicBezTo>
                    <a:cubicBezTo>
                      <a:pt x="54" y="12"/>
                      <a:pt x="54" y="12"/>
                      <a:pt x="54" y="12"/>
                    </a:cubicBezTo>
                    <a:cubicBezTo>
                      <a:pt x="53" y="13"/>
                      <a:pt x="53" y="13"/>
                      <a:pt x="53" y="13"/>
                    </a:cubicBezTo>
                    <a:cubicBezTo>
                      <a:pt x="53" y="12"/>
                      <a:pt x="53" y="12"/>
                      <a:pt x="53" y="12"/>
                    </a:cubicBezTo>
                    <a:cubicBezTo>
                      <a:pt x="52" y="13"/>
                      <a:pt x="52" y="13"/>
                      <a:pt x="52" y="13"/>
                    </a:cubicBezTo>
                    <a:cubicBezTo>
                      <a:pt x="52" y="13"/>
                      <a:pt x="52" y="13"/>
                      <a:pt x="52" y="13"/>
                    </a:cubicBezTo>
                    <a:cubicBezTo>
                      <a:pt x="52" y="13"/>
                      <a:pt x="52" y="13"/>
                      <a:pt x="52" y="13"/>
                    </a:cubicBezTo>
                    <a:cubicBezTo>
                      <a:pt x="52" y="13"/>
                      <a:pt x="52" y="13"/>
                      <a:pt x="52" y="13"/>
                    </a:cubicBezTo>
                    <a:cubicBezTo>
                      <a:pt x="52" y="14"/>
                      <a:pt x="52" y="14"/>
                      <a:pt x="52" y="14"/>
                    </a:cubicBezTo>
                    <a:cubicBezTo>
                      <a:pt x="52" y="14"/>
                      <a:pt x="52" y="14"/>
                      <a:pt x="52" y="14"/>
                    </a:cubicBezTo>
                    <a:cubicBezTo>
                      <a:pt x="52" y="15"/>
                      <a:pt x="52" y="15"/>
                      <a:pt x="52" y="15"/>
                    </a:cubicBezTo>
                    <a:cubicBezTo>
                      <a:pt x="52" y="15"/>
                      <a:pt x="52" y="15"/>
                      <a:pt x="52" y="15"/>
                    </a:cubicBezTo>
                    <a:cubicBezTo>
                      <a:pt x="52" y="16"/>
                      <a:pt x="52" y="16"/>
                      <a:pt x="52" y="16"/>
                    </a:cubicBezTo>
                    <a:cubicBezTo>
                      <a:pt x="52" y="16"/>
                      <a:pt x="52" y="16"/>
                      <a:pt x="52" y="16"/>
                    </a:cubicBezTo>
                    <a:cubicBezTo>
                      <a:pt x="52" y="16"/>
                      <a:pt x="52" y="16"/>
                      <a:pt x="52" y="16"/>
                    </a:cubicBezTo>
                    <a:cubicBezTo>
                      <a:pt x="52" y="16"/>
                      <a:pt x="52" y="16"/>
                      <a:pt x="52" y="16"/>
                    </a:cubicBezTo>
                    <a:cubicBezTo>
                      <a:pt x="51" y="16"/>
                      <a:pt x="51" y="16"/>
                      <a:pt x="51" y="16"/>
                    </a:cubicBezTo>
                    <a:cubicBezTo>
                      <a:pt x="51" y="16"/>
                      <a:pt x="51" y="16"/>
                      <a:pt x="51" y="16"/>
                    </a:cubicBezTo>
                    <a:cubicBezTo>
                      <a:pt x="51" y="16"/>
                      <a:pt x="51" y="16"/>
                      <a:pt x="51" y="16"/>
                    </a:cubicBezTo>
                    <a:cubicBezTo>
                      <a:pt x="51" y="17"/>
                      <a:pt x="51" y="17"/>
                      <a:pt x="51" y="17"/>
                    </a:cubicBezTo>
                    <a:cubicBezTo>
                      <a:pt x="51" y="17"/>
                      <a:pt x="51" y="17"/>
                      <a:pt x="51" y="17"/>
                    </a:cubicBezTo>
                    <a:cubicBezTo>
                      <a:pt x="51" y="17"/>
                      <a:pt x="51" y="17"/>
                      <a:pt x="51" y="17"/>
                    </a:cubicBezTo>
                    <a:cubicBezTo>
                      <a:pt x="51" y="18"/>
                      <a:pt x="51" y="18"/>
                      <a:pt x="51" y="18"/>
                    </a:cubicBezTo>
                    <a:cubicBezTo>
                      <a:pt x="51" y="19"/>
                      <a:pt x="51" y="19"/>
                      <a:pt x="51" y="19"/>
                    </a:cubicBezTo>
                    <a:cubicBezTo>
                      <a:pt x="51" y="19"/>
                      <a:pt x="51" y="19"/>
                      <a:pt x="51" y="19"/>
                    </a:cubicBezTo>
                    <a:cubicBezTo>
                      <a:pt x="50" y="19"/>
                      <a:pt x="50" y="19"/>
                      <a:pt x="50" y="19"/>
                    </a:cubicBezTo>
                    <a:cubicBezTo>
                      <a:pt x="50" y="20"/>
                      <a:pt x="50" y="20"/>
                      <a:pt x="50" y="20"/>
                    </a:cubicBezTo>
                    <a:cubicBezTo>
                      <a:pt x="50" y="20"/>
                      <a:pt x="50" y="20"/>
                      <a:pt x="50" y="20"/>
                    </a:cubicBezTo>
                    <a:cubicBezTo>
                      <a:pt x="50" y="20"/>
                      <a:pt x="50" y="20"/>
                      <a:pt x="50" y="20"/>
                    </a:cubicBezTo>
                    <a:cubicBezTo>
                      <a:pt x="50" y="21"/>
                      <a:pt x="50" y="21"/>
                      <a:pt x="50" y="21"/>
                    </a:cubicBezTo>
                    <a:cubicBezTo>
                      <a:pt x="50" y="21"/>
                      <a:pt x="50" y="21"/>
                      <a:pt x="50" y="21"/>
                    </a:cubicBezTo>
                    <a:cubicBezTo>
                      <a:pt x="50" y="22"/>
                      <a:pt x="50" y="22"/>
                      <a:pt x="50" y="22"/>
                    </a:cubicBezTo>
                    <a:cubicBezTo>
                      <a:pt x="50" y="22"/>
                      <a:pt x="50" y="22"/>
                      <a:pt x="50" y="22"/>
                    </a:cubicBezTo>
                    <a:cubicBezTo>
                      <a:pt x="50" y="22"/>
                      <a:pt x="50" y="22"/>
                      <a:pt x="50" y="22"/>
                    </a:cubicBezTo>
                    <a:cubicBezTo>
                      <a:pt x="50" y="22"/>
                      <a:pt x="50" y="22"/>
                      <a:pt x="50" y="22"/>
                    </a:cubicBezTo>
                    <a:cubicBezTo>
                      <a:pt x="51" y="22"/>
                      <a:pt x="51" y="22"/>
                      <a:pt x="51" y="22"/>
                    </a:cubicBezTo>
                    <a:cubicBezTo>
                      <a:pt x="51" y="22"/>
                      <a:pt x="51" y="22"/>
                      <a:pt x="51" y="22"/>
                    </a:cubicBezTo>
                    <a:cubicBezTo>
                      <a:pt x="51" y="22"/>
                      <a:pt x="51" y="22"/>
                      <a:pt x="51" y="22"/>
                    </a:cubicBezTo>
                    <a:cubicBezTo>
                      <a:pt x="51" y="23"/>
                      <a:pt x="51" y="23"/>
                      <a:pt x="51" y="23"/>
                    </a:cubicBezTo>
                    <a:cubicBezTo>
                      <a:pt x="51" y="23"/>
                      <a:pt x="51" y="23"/>
                      <a:pt x="51" y="23"/>
                    </a:cubicBezTo>
                    <a:cubicBezTo>
                      <a:pt x="51" y="24"/>
                      <a:pt x="51" y="24"/>
                      <a:pt x="51" y="24"/>
                    </a:cubicBezTo>
                    <a:cubicBezTo>
                      <a:pt x="51" y="24"/>
                      <a:pt x="51" y="24"/>
                      <a:pt x="51" y="24"/>
                    </a:cubicBezTo>
                    <a:cubicBezTo>
                      <a:pt x="51" y="25"/>
                      <a:pt x="51" y="25"/>
                      <a:pt x="51" y="25"/>
                    </a:cubicBezTo>
                    <a:cubicBezTo>
                      <a:pt x="51" y="26"/>
                      <a:pt x="51" y="26"/>
                      <a:pt x="51" y="26"/>
                    </a:cubicBezTo>
                    <a:cubicBezTo>
                      <a:pt x="51" y="26"/>
                      <a:pt x="51" y="26"/>
                      <a:pt x="51" y="26"/>
                    </a:cubicBezTo>
                    <a:cubicBezTo>
                      <a:pt x="51" y="26"/>
                      <a:pt x="51" y="26"/>
                      <a:pt x="51" y="26"/>
                    </a:cubicBezTo>
                    <a:cubicBezTo>
                      <a:pt x="52" y="26"/>
                      <a:pt x="52" y="26"/>
                      <a:pt x="52" y="26"/>
                    </a:cubicBezTo>
                    <a:cubicBezTo>
                      <a:pt x="52" y="26"/>
                      <a:pt x="52" y="26"/>
                      <a:pt x="52" y="26"/>
                    </a:cubicBezTo>
                    <a:cubicBezTo>
                      <a:pt x="52" y="26"/>
                      <a:pt x="52" y="26"/>
                      <a:pt x="52" y="26"/>
                    </a:cubicBezTo>
                    <a:cubicBezTo>
                      <a:pt x="53" y="26"/>
                      <a:pt x="53" y="26"/>
                      <a:pt x="53" y="26"/>
                    </a:cubicBezTo>
                    <a:cubicBezTo>
                      <a:pt x="53" y="26"/>
                      <a:pt x="53" y="26"/>
                      <a:pt x="53" y="26"/>
                    </a:cubicBezTo>
                    <a:cubicBezTo>
                      <a:pt x="53" y="26"/>
                      <a:pt x="53" y="26"/>
                      <a:pt x="53" y="26"/>
                    </a:cubicBezTo>
                    <a:cubicBezTo>
                      <a:pt x="53" y="26"/>
                      <a:pt x="53" y="26"/>
                      <a:pt x="53" y="26"/>
                    </a:cubicBezTo>
                    <a:cubicBezTo>
                      <a:pt x="53" y="25"/>
                      <a:pt x="53" y="25"/>
                      <a:pt x="53" y="25"/>
                    </a:cubicBezTo>
                    <a:cubicBezTo>
                      <a:pt x="53" y="25"/>
                      <a:pt x="53" y="25"/>
                      <a:pt x="53" y="25"/>
                    </a:cubicBezTo>
                    <a:cubicBezTo>
                      <a:pt x="53" y="24"/>
                      <a:pt x="53" y="24"/>
                      <a:pt x="53" y="24"/>
                    </a:cubicBezTo>
                    <a:cubicBezTo>
                      <a:pt x="53" y="24"/>
                      <a:pt x="53" y="24"/>
                      <a:pt x="53" y="24"/>
                    </a:cubicBezTo>
                    <a:cubicBezTo>
                      <a:pt x="53" y="23"/>
                      <a:pt x="53" y="23"/>
                      <a:pt x="53" y="23"/>
                    </a:cubicBezTo>
                    <a:cubicBezTo>
                      <a:pt x="53" y="23"/>
                      <a:pt x="53" y="23"/>
                      <a:pt x="53" y="23"/>
                    </a:cubicBezTo>
                    <a:cubicBezTo>
                      <a:pt x="53" y="22"/>
                      <a:pt x="53" y="22"/>
                      <a:pt x="53" y="22"/>
                    </a:cubicBezTo>
                    <a:cubicBezTo>
                      <a:pt x="53" y="22"/>
                      <a:pt x="53" y="22"/>
                      <a:pt x="53" y="22"/>
                    </a:cubicBezTo>
                    <a:cubicBezTo>
                      <a:pt x="53" y="21"/>
                      <a:pt x="53" y="21"/>
                      <a:pt x="53" y="21"/>
                    </a:cubicBezTo>
                    <a:cubicBezTo>
                      <a:pt x="53" y="21"/>
                      <a:pt x="53" y="21"/>
                      <a:pt x="53" y="21"/>
                    </a:cubicBezTo>
                    <a:cubicBezTo>
                      <a:pt x="53" y="21"/>
                      <a:pt x="53" y="21"/>
                      <a:pt x="53" y="21"/>
                    </a:cubicBezTo>
                    <a:cubicBezTo>
                      <a:pt x="53" y="20"/>
                      <a:pt x="53" y="20"/>
                      <a:pt x="53" y="20"/>
                    </a:cubicBezTo>
                    <a:cubicBezTo>
                      <a:pt x="54" y="20"/>
                      <a:pt x="54" y="20"/>
                      <a:pt x="54" y="20"/>
                    </a:cubicBezTo>
                    <a:cubicBezTo>
                      <a:pt x="54" y="20"/>
                      <a:pt x="54" y="20"/>
                      <a:pt x="54" y="20"/>
                    </a:cubicBezTo>
                    <a:cubicBezTo>
                      <a:pt x="54" y="20"/>
                      <a:pt x="54" y="20"/>
                      <a:pt x="54" y="20"/>
                    </a:cubicBezTo>
                    <a:cubicBezTo>
                      <a:pt x="54" y="20"/>
                      <a:pt x="54" y="20"/>
                      <a:pt x="54" y="20"/>
                    </a:cubicBezTo>
                    <a:cubicBezTo>
                      <a:pt x="55" y="21"/>
                      <a:pt x="55" y="21"/>
                      <a:pt x="55" y="21"/>
                    </a:cubicBezTo>
                    <a:cubicBezTo>
                      <a:pt x="55" y="21"/>
                      <a:pt x="55" y="21"/>
                      <a:pt x="55" y="21"/>
                    </a:cubicBezTo>
                    <a:cubicBezTo>
                      <a:pt x="54" y="21"/>
                      <a:pt x="54" y="21"/>
                      <a:pt x="54" y="21"/>
                    </a:cubicBezTo>
                    <a:cubicBezTo>
                      <a:pt x="54" y="22"/>
                      <a:pt x="54" y="22"/>
                      <a:pt x="54" y="22"/>
                    </a:cubicBezTo>
                    <a:cubicBezTo>
                      <a:pt x="54" y="22"/>
                      <a:pt x="54" y="22"/>
                      <a:pt x="54" y="22"/>
                    </a:cubicBezTo>
                    <a:cubicBezTo>
                      <a:pt x="55" y="22"/>
                      <a:pt x="55" y="22"/>
                      <a:pt x="55" y="22"/>
                    </a:cubicBezTo>
                    <a:cubicBezTo>
                      <a:pt x="55" y="23"/>
                      <a:pt x="55" y="23"/>
                      <a:pt x="55" y="23"/>
                    </a:cubicBezTo>
                    <a:cubicBezTo>
                      <a:pt x="55" y="23"/>
                      <a:pt x="55" y="23"/>
                      <a:pt x="55" y="23"/>
                    </a:cubicBezTo>
                    <a:cubicBezTo>
                      <a:pt x="55" y="23"/>
                      <a:pt x="55" y="23"/>
                      <a:pt x="55" y="23"/>
                    </a:cubicBezTo>
                    <a:cubicBezTo>
                      <a:pt x="55" y="23"/>
                      <a:pt x="55" y="23"/>
                      <a:pt x="55" y="23"/>
                    </a:cubicBezTo>
                    <a:cubicBezTo>
                      <a:pt x="55" y="24"/>
                      <a:pt x="55" y="24"/>
                      <a:pt x="55" y="24"/>
                    </a:cubicBezTo>
                    <a:cubicBezTo>
                      <a:pt x="55" y="24"/>
                      <a:pt x="55" y="24"/>
                      <a:pt x="55" y="24"/>
                    </a:cubicBezTo>
                    <a:cubicBezTo>
                      <a:pt x="56" y="25"/>
                      <a:pt x="56" y="25"/>
                      <a:pt x="56" y="25"/>
                    </a:cubicBezTo>
                    <a:cubicBezTo>
                      <a:pt x="56" y="25"/>
                      <a:pt x="56" y="25"/>
                      <a:pt x="56" y="25"/>
                    </a:cubicBezTo>
                    <a:cubicBezTo>
                      <a:pt x="56" y="25"/>
                      <a:pt x="56" y="25"/>
                      <a:pt x="56" y="25"/>
                    </a:cubicBezTo>
                    <a:cubicBezTo>
                      <a:pt x="57" y="25"/>
                      <a:pt x="57" y="25"/>
                      <a:pt x="57" y="25"/>
                    </a:cubicBezTo>
                    <a:cubicBezTo>
                      <a:pt x="57" y="24"/>
                      <a:pt x="57" y="24"/>
                      <a:pt x="57" y="24"/>
                    </a:cubicBezTo>
                    <a:cubicBezTo>
                      <a:pt x="57" y="24"/>
                      <a:pt x="57" y="24"/>
                      <a:pt x="57" y="24"/>
                    </a:cubicBezTo>
                    <a:cubicBezTo>
                      <a:pt x="57" y="24"/>
                      <a:pt x="57" y="24"/>
                      <a:pt x="57" y="24"/>
                    </a:cubicBezTo>
                    <a:cubicBezTo>
                      <a:pt x="57" y="24"/>
                      <a:pt x="57" y="24"/>
                      <a:pt x="57" y="24"/>
                    </a:cubicBezTo>
                    <a:cubicBezTo>
                      <a:pt x="58" y="23"/>
                      <a:pt x="58" y="23"/>
                      <a:pt x="58" y="23"/>
                    </a:cubicBezTo>
                    <a:cubicBezTo>
                      <a:pt x="58" y="24"/>
                      <a:pt x="58" y="24"/>
                      <a:pt x="58" y="24"/>
                    </a:cubicBezTo>
                    <a:cubicBezTo>
                      <a:pt x="59" y="23"/>
                      <a:pt x="59" y="23"/>
                      <a:pt x="59" y="23"/>
                    </a:cubicBezTo>
                    <a:cubicBezTo>
                      <a:pt x="59" y="23"/>
                      <a:pt x="59" y="23"/>
                      <a:pt x="59" y="23"/>
                    </a:cubicBezTo>
                    <a:cubicBezTo>
                      <a:pt x="59" y="23"/>
                      <a:pt x="59" y="23"/>
                      <a:pt x="59" y="23"/>
                    </a:cubicBezTo>
                    <a:cubicBezTo>
                      <a:pt x="59" y="23"/>
                      <a:pt x="59" y="23"/>
                      <a:pt x="59" y="23"/>
                    </a:cubicBezTo>
                    <a:cubicBezTo>
                      <a:pt x="59" y="23"/>
                      <a:pt x="59" y="23"/>
                      <a:pt x="59" y="23"/>
                    </a:cubicBezTo>
                    <a:cubicBezTo>
                      <a:pt x="59" y="23"/>
                      <a:pt x="59" y="23"/>
                      <a:pt x="59" y="23"/>
                    </a:cubicBezTo>
                    <a:cubicBezTo>
                      <a:pt x="58" y="23"/>
                      <a:pt x="58" y="23"/>
                      <a:pt x="58" y="23"/>
                    </a:cubicBezTo>
                    <a:cubicBezTo>
                      <a:pt x="58" y="23"/>
                      <a:pt x="58" y="23"/>
                      <a:pt x="58" y="23"/>
                    </a:cubicBezTo>
                    <a:cubicBezTo>
                      <a:pt x="58" y="23"/>
                      <a:pt x="58" y="23"/>
                      <a:pt x="58" y="23"/>
                    </a:cubicBezTo>
                    <a:cubicBezTo>
                      <a:pt x="58" y="23"/>
                      <a:pt x="58" y="23"/>
                      <a:pt x="58" y="23"/>
                    </a:cubicBezTo>
                    <a:cubicBezTo>
                      <a:pt x="58" y="23"/>
                      <a:pt x="58" y="23"/>
                      <a:pt x="58" y="23"/>
                    </a:cubicBezTo>
                    <a:cubicBezTo>
                      <a:pt x="58" y="22"/>
                      <a:pt x="58" y="22"/>
                      <a:pt x="58" y="22"/>
                    </a:cubicBezTo>
                    <a:cubicBezTo>
                      <a:pt x="58" y="22"/>
                      <a:pt x="58" y="22"/>
                      <a:pt x="58" y="22"/>
                    </a:cubicBezTo>
                    <a:cubicBezTo>
                      <a:pt x="57" y="22"/>
                      <a:pt x="57" y="22"/>
                      <a:pt x="57" y="22"/>
                    </a:cubicBezTo>
                    <a:cubicBezTo>
                      <a:pt x="57" y="22"/>
                      <a:pt x="57" y="22"/>
                      <a:pt x="57" y="22"/>
                    </a:cubicBezTo>
                    <a:cubicBezTo>
                      <a:pt x="57" y="22"/>
                      <a:pt x="57" y="22"/>
                      <a:pt x="57" y="22"/>
                    </a:cubicBezTo>
                    <a:cubicBezTo>
                      <a:pt x="57" y="22"/>
                      <a:pt x="57" y="22"/>
                      <a:pt x="57" y="22"/>
                    </a:cubicBezTo>
                    <a:cubicBezTo>
                      <a:pt x="57" y="22"/>
                      <a:pt x="57" y="22"/>
                      <a:pt x="57" y="22"/>
                    </a:cubicBezTo>
                    <a:cubicBezTo>
                      <a:pt x="57" y="21"/>
                      <a:pt x="57" y="21"/>
                      <a:pt x="57" y="21"/>
                    </a:cubicBezTo>
                    <a:cubicBezTo>
                      <a:pt x="57" y="21"/>
                      <a:pt x="57" y="21"/>
                      <a:pt x="57" y="21"/>
                    </a:cubicBezTo>
                    <a:cubicBezTo>
                      <a:pt x="57" y="21"/>
                      <a:pt x="57" y="21"/>
                      <a:pt x="57" y="21"/>
                    </a:cubicBezTo>
                    <a:cubicBezTo>
                      <a:pt x="57" y="21"/>
                      <a:pt x="57" y="21"/>
                      <a:pt x="57" y="21"/>
                    </a:cubicBezTo>
                    <a:cubicBezTo>
                      <a:pt x="57" y="21"/>
                      <a:pt x="57" y="21"/>
                      <a:pt x="57" y="21"/>
                    </a:cubicBezTo>
                    <a:cubicBezTo>
                      <a:pt x="57" y="21"/>
                      <a:pt x="57" y="21"/>
                      <a:pt x="57" y="21"/>
                    </a:cubicBezTo>
                    <a:cubicBezTo>
                      <a:pt x="57" y="21"/>
                      <a:pt x="57" y="21"/>
                      <a:pt x="57" y="21"/>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19"/>
                      <a:pt x="56" y="19"/>
                      <a:pt x="56" y="19"/>
                    </a:cubicBezTo>
                    <a:cubicBezTo>
                      <a:pt x="55" y="19"/>
                      <a:pt x="55" y="19"/>
                      <a:pt x="55" y="19"/>
                    </a:cubicBezTo>
                    <a:cubicBezTo>
                      <a:pt x="55" y="18"/>
                      <a:pt x="55" y="18"/>
                      <a:pt x="55" y="18"/>
                    </a:cubicBezTo>
                    <a:cubicBezTo>
                      <a:pt x="55" y="18"/>
                      <a:pt x="55" y="18"/>
                      <a:pt x="55" y="18"/>
                    </a:cubicBezTo>
                    <a:cubicBezTo>
                      <a:pt x="55" y="18"/>
                      <a:pt x="55" y="18"/>
                      <a:pt x="55" y="18"/>
                    </a:cubicBezTo>
                    <a:cubicBezTo>
                      <a:pt x="56" y="18"/>
                      <a:pt x="56" y="18"/>
                      <a:pt x="56" y="18"/>
                    </a:cubicBezTo>
                    <a:cubicBezTo>
                      <a:pt x="56" y="18"/>
                      <a:pt x="56" y="18"/>
                      <a:pt x="56" y="18"/>
                    </a:cubicBezTo>
                    <a:cubicBezTo>
                      <a:pt x="56" y="18"/>
                      <a:pt x="56" y="18"/>
                      <a:pt x="56" y="18"/>
                    </a:cubicBezTo>
                    <a:cubicBezTo>
                      <a:pt x="56" y="18"/>
                      <a:pt x="56" y="18"/>
                      <a:pt x="56" y="18"/>
                    </a:cubicBezTo>
                    <a:cubicBezTo>
                      <a:pt x="57" y="18"/>
                      <a:pt x="57" y="18"/>
                      <a:pt x="57" y="18"/>
                    </a:cubicBezTo>
                    <a:cubicBezTo>
                      <a:pt x="58" y="17"/>
                      <a:pt x="58" y="17"/>
                      <a:pt x="58" y="17"/>
                    </a:cubicBezTo>
                    <a:cubicBezTo>
                      <a:pt x="58" y="17"/>
                      <a:pt x="58" y="17"/>
                      <a:pt x="58" y="17"/>
                    </a:cubicBezTo>
                    <a:cubicBezTo>
                      <a:pt x="58" y="16"/>
                      <a:pt x="58" y="16"/>
                      <a:pt x="58" y="16"/>
                    </a:cubicBezTo>
                    <a:cubicBezTo>
                      <a:pt x="58" y="16"/>
                      <a:pt x="58" y="16"/>
                      <a:pt x="58" y="16"/>
                    </a:cubicBezTo>
                    <a:cubicBezTo>
                      <a:pt x="59" y="16"/>
                      <a:pt x="59" y="16"/>
                      <a:pt x="59" y="16"/>
                    </a:cubicBezTo>
                    <a:cubicBezTo>
                      <a:pt x="59" y="16"/>
                      <a:pt x="59" y="16"/>
                      <a:pt x="59" y="16"/>
                    </a:cubicBezTo>
                    <a:cubicBezTo>
                      <a:pt x="60" y="16"/>
                      <a:pt x="60" y="16"/>
                      <a:pt x="60" y="16"/>
                    </a:cubicBezTo>
                    <a:cubicBezTo>
                      <a:pt x="60" y="16"/>
                      <a:pt x="60" y="16"/>
                      <a:pt x="60" y="16"/>
                    </a:cubicBezTo>
                    <a:cubicBezTo>
                      <a:pt x="60" y="15"/>
                      <a:pt x="60" y="15"/>
                      <a:pt x="60" y="15"/>
                    </a:cubicBezTo>
                    <a:cubicBezTo>
                      <a:pt x="59" y="15"/>
                      <a:pt x="59" y="15"/>
                      <a:pt x="59" y="15"/>
                    </a:cubicBezTo>
                    <a:cubicBezTo>
                      <a:pt x="59" y="15"/>
                      <a:pt x="59" y="15"/>
                      <a:pt x="59" y="15"/>
                    </a:cubicBezTo>
                    <a:cubicBezTo>
                      <a:pt x="58" y="16"/>
                      <a:pt x="58" y="16"/>
                      <a:pt x="58" y="16"/>
                    </a:cubicBezTo>
                    <a:cubicBezTo>
                      <a:pt x="58" y="16"/>
                      <a:pt x="58" y="16"/>
                      <a:pt x="58" y="16"/>
                    </a:cubicBezTo>
                    <a:cubicBezTo>
                      <a:pt x="57" y="16"/>
                      <a:pt x="57" y="16"/>
                      <a:pt x="57" y="16"/>
                    </a:cubicBezTo>
                    <a:cubicBezTo>
                      <a:pt x="57" y="16"/>
                      <a:pt x="57" y="16"/>
                      <a:pt x="57" y="16"/>
                    </a:cubicBezTo>
                    <a:cubicBezTo>
                      <a:pt x="56" y="16"/>
                      <a:pt x="56" y="16"/>
                      <a:pt x="56" y="16"/>
                    </a:cubicBezTo>
                    <a:cubicBezTo>
                      <a:pt x="56" y="16"/>
                      <a:pt x="56" y="16"/>
                      <a:pt x="56" y="16"/>
                    </a:cubicBezTo>
                    <a:cubicBezTo>
                      <a:pt x="56" y="16"/>
                      <a:pt x="56" y="16"/>
                      <a:pt x="56" y="16"/>
                    </a:cubicBezTo>
                    <a:cubicBezTo>
                      <a:pt x="55" y="16"/>
                      <a:pt x="55" y="16"/>
                      <a:pt x="55" y="16"/>
                    </a:cubicBezTo>
                    <a:cubicBezTo>
                      <a:pt x="55" y="16"/>
                      <a:pt x="55" y="16"/>
                      <a:pt x="55" y="16"/>
                    </a:cubicBezTo>
                    <a:cubicBezTo>
                      <a:pt x="55" y="17"/>
                      <a:pt x="55" y="17"/>
                      <a:pt x="55" y="17"/>
                    </a:cubicBezTo>
                    <a:cubicBezTo>
                      <a:pt x="54" y="17"/>
                      <a:pt x="54" y="17"/>
                      <a:pt x="54" y="17"/>
                    </a:cubicBezTo>
                    <a:cubicBezTo>
                      <a:pt x="54" y="17"/>
                      <a:pt x="54" y="17"/>
                      <a:pt x="54" y="17"/>
                    </a:cubicBezTo>
                    <a:cubicBezTo>
                      <a:pt x="54" y="17"/>
                      <a:pt x="54" y="17"/>
                      <a:pt x="54" y="17"/>
                    </a:cubicBezTo>
                    <a:cubicBezTo>
                      <a:pt x="53" y="16"/>
                      <a:pt x="53" y="16"/>
                      <a:pt x="53" y="16"/>
                    </a:cubicBezTo>
                    <a:cubicBezTo>
                      <a:pt x="53" y="16"/>
                      <a:pt x="53" y="16"/>
                      <a:pt x="53" y="16"/>
                    </a:cubicBezTo>
                    <a:cubicBezTo>
                      <a:pt x="52" y="15"/>
                      <a:pt x="52" y="15"/>
                      <a:pt x="52" y="15"/>
                    </a:cubicBezTo>
                    <a:cubicBezTo>
                      <a:pt x="52" y="14"/>
                      <a:pt x="52" y="14"/>
                      <a:pt x="52" y="14"/>
                    </a:cubicBezTo>
                    <a:cubicBezTo>
                      <a:pt x="53" y="14"/>
                      <a:pt x="53" y="14"/>
                      <a:pt x="53" y="14"/>
                    </a:cubicBezTo>
                    <a:cubicBezTo>
                      <a:pt x="53" y="13"/>
                      <a:pt x="53" y="13"/>
                      <a:pt x="53" y="13"/>
                    </a:cubicBezTo>
                    <a:close/>
                    <a:moveTo>
                      <a:pt x="54" y="0"/>
                    </a:moveTo>
                    <a:cubicBezTo>
                      <a:pt x="53" y="0"/>
                      <a:pt x="53" y="0"/>
                      <a:pt x="53" y="0"/>
                    </a:cubicBezTo>
                    <a:cubicBezTo>
                      <a:pt x="54" y="0"/>
                      <a:pt x="54" y="0"/>
                      <a:pt x="54" y="0"/>
                    </a:cubicBezTo>
                    <a:cubicBezTo>
                      <a:pt x="54" y="0"/>
                      <a:pt x="54" y="0"/>
                      <a:pt x="54" y="0"/>
                    </a:cubicBezTo>
                    <a:cubicBezTo>
                      <a:pt x="54" y="0"/>
                      <a:pt x="54" y="0"/>
                      <a:pt x="54" y="0"/>
                    </a:cubicBezTo>
                    <a:close/>
                    <a:moveTo>
                      <a:pt x="54" y="1"/>
                    </a:moveTo>
                    <a:cubicBezTo>
                      <a:pt x="54" y="1"/>
                      <a:pt x="54" y="1"/>
                      <a:pt x="54" y="1"/>
                    </a:cubicBezTo>
                    <a:cubicBezTo>
                      <a:pt x="55" y="1"/>
                      <a:pt x="55" y="1"/>
                      <a:pt x="55" y="1"/>
                    </a:cubicBezTo>
                    <a:cubicBezTo>
                      <a:pt x="55" y="1"/>
                      <a:pt x="55" y="1"/>
                      <a:pt x="55" y="1"/>
                    </a:cubicBezTo>
                    <a:cubicBezTo>
                      <a:pt x="55" y="1"/>
                      <a:pt x="55" y="1"/>
                      <a:pt x="55" y="1"/>
                    </a:cubicBezTo>
                    <a:cubicBezTo>
                      <a:pt x="55" y="1"/>
                      <a:pt x="55" y="1"/>
                      <a:pt x="55" y="1"/>
                    </a:cubicBezTo>
                    <a:cubicBezTo>
                      <a:pt x="55" y="1"/>
                      <a:pt x="55" y="1"/>
                      <a:pt x="55" y="1"/>
                    </a:cubicBezTo>
                    <a:cubicBezTo>
                      <a:pt x="54" y="1"/>
                      <a:pt x="54" y="1"/>
                      <a:pt x="54" y="1"/>
                    </a:cubicBezTo>
                    <a:cubicBezTo>
                      <a:pt x="54" y="1"/>
                      <a:pt x="54" y="1"/>
                      <a:pt x="54" y="1"/>
                    </a:cubicBezTo>
                    <a:cubicBezTo>
                      <a:pt x="54" y="1"/>
                      <a:pt x="54" y="1"/>
                      <a:pt x="54" y="1"/>
                    </a:cubicBezTo>
                    <a:close/>
                    <a:moveTo>
                      <a:pt x="51" y="3"/>
                    </a:moveTo>
                    <a:cubicBezTo>
                      <a:pt x="51" y="4"/>
                      <a:pt x="51" y="4"/>
                      <a:pt x="51" y="4"/>
                    </a:cubicBezTo>
                    <a:cubicBezTo>
                      <a:pt x="51" y="4"/>
                      <a:pt x="51" y="4"/>
                      <a:pt x="51" y="4"/>
                    </a:cubicBezTo>
                    <a:cubicBezTo>
                      <a:pt x="51" y="4"/>
                      <a:pt x="51" y="4"/>
                      <a:pt x="51" y="4"/>
                    </a:cubicBezTo>
                    <a:cubicBezTo>
                      <a:pt x="51" y="3"/>
                      <a:pt x="51" y="3"/>
                      <a:pt x="51" y="3"/>
                    </a:cubicBezTo>
                    <a:close/>
                    <a:moveTo>
                      <a:pt x="52" y="3"/>
                    </a:moveTo>
                    <a:cubicBezTo>
                      <a:pt x="52" y="2"/>
                      <a:pt x="52" y="2"/>
                      <a:pt x="52" y="2"/>
                    </a:cubicBezTo>
                    <a:cubicBezTo>
                      <a:pt x="53" y="2"/>
                      <a:pt x="53" y="2"/>
                      <a:pt x="53" y="2"/>
                    </a:cubicBezTo>
                    <a:cubicBezTo>
                      <a:pt x="53" y="3"/>
                      <a:pt x="53" y="3"/>
                      <a:pt x="53" y="3"/>
                    </a:cubicBezTo>
                    <a:cubicBezTo>
                      <a:pt x="52" y="3"/>
                      <a:pt x="52" y="3"/>
                      <a:pt x="52" y="3"/>
                    </a:cubicBezTo>
                    <a:cubicBezTo>
                      <a:pt x="52" y="3"/>
                      <a:pt x="52" y="3"/>
                      <a:pt x="52" y="3"/>
                    </a:cubicBezTo>
                    <a:cubicBezTo>
                      <a:pt x="52" y="3"/>
                      <a:pt x="52" y="3"/>
                      <a:pt x="52" y="3"/>
                    </a:cubicBezTo>
                    <a:close/>
                    <a:moveTo>
                      <a:pt x="47" y="5"/>
                    </a:moveTo>
                    <a:cubicBezTo>
                      <a:pt x="47" y="5"/>
                      <a:pt x="47" y="5"/>
                      <a:pt x="47" y="5"/>
                    </a:cubicBezTo>
                    <a:cubicBezTo>
                      <a:pt x="47" y="5"/>
                      <a:pt x="47" y="5"/>
                      <a:pt x="47" y="5"/>
                    </a:cubicBezTo>
                    <a:cubicBezTo>
                      <a:pt x="47" y="5"/>
                      <a:pt x="47" y="5"/>
                      <a:pt x="47" y="5"/>
                    </a:cubicBezTo>
                    <a:close/>
                    <a:moveTo>
                      <a:pt x="47" y="5"/>
                    </a:moveTo>
                    <a:cubicBezTo>
                      <a:pt x="47" y="5"/>
                      <a:pt x="47" y="5"/>
                      <a:pt x="47" y="5"/>
                    </a:cubicBezTo>
                    <a:cubicBezTo>
                      <a:pt x="47" y="5"/>
                      <a:pt x="47" y="5"/>
                      <a:pt x="47" y="5"/>
                    </a:cubicBezTo>
                    <a:cubicBezTo>
                      <a:pt x="48" y="5"/>
                      <a:pt x="48" y="5"/>
                      <a:pt x="48" y="5"/>
                    </a:cubicBezTo>
                    <a:cubicBezTo>
                      <a:pt x="48" y="5"/>
                      <a:pt x="48" y="5"/>
                      <a:pt x="48" y="5"/>
                    </a:cubicBezTo>
                    <a:cubicBezTo>
                      <a:pt x="47" y="5"/>
                      <a:pt x="47" y="5"/>
                      <a:pt x="47" y="5"/>
                    </a:cubicBezTo>
                    <a:close/>
                    <a:moveTo>
                      <a:pt x="48" y="6"/>
                    </a:moveTo>
                    <a:cubicBezTo>
                      <a:pt x="47" y="6"/>
                      <a:pt x="47" y="6"/>
                      <a:pt x="47" y="6"/>
                    </a:cubicBezTo>
                    <a:cubicBezTo>
                      <a:pt x="47" y="6"/>
                      <a:pt x="47" y="6"/>
                      <a:pt x="47" y="6"/>
                    </a:cubicBezTo>
                    <a:cubicBezTo>
                      <a:pt x="48" y="6"/>
                      <a:pt x="48" y="6"/>
                      <a:pt x="48" y="6"/>
                    </a:cubicBezTo>
                    <a:close/>
                    <a:moveTo>
                      <a:pt x="47" y="6"/>
                    </a:moveTo>
                    <a:cubicBezTo>
                      <a:pt x="47" y="7"/>
                      <a:pt x="47" y="7"/>
                      <a:pt x="47" y="7"/>
                    </a:cubicBezTo>
                    <a:cubicBezTo>
                      <a:pt x="47" y="7"/>
                      <a:pt x="47" y="7"/>
                      <a:pt x="47" y="7"/>
                    </a:cubicBezTo>
                    <a:cubicBezTo>
                      <a:pt x="47" y="7"/>
                      <a:pt x="47" y="7"/>
                      <a:pt x="47" y="7"/>
                    </a:cubicBezTo>
                    <a:cubicBezTo>
                      <a:pt x="47" y="6"/>
                      <a:pt x="47" y="6"/>
                      <a:pt x="47" y="6"/>
                    </a:cubicBezTo>
                    <a:close/>
                    <a:moveTo>
                      <a:pt x="45" y="22"/>
                    </a:moveTo>
                    <a:cubicBezTo>
                      <a:pt x="45" y="22"/>
                      <a:pt x="45" y="22"/>
                      <a:pt x="45" y="22"/>
                    </a:cubicBezTo>
                    <a:cubicBezTo>
                      <a:pt x="45" y="22"/>
                      <a:pt x="45" y="22"/>
                      <a:pt x="45" y="22"/>
                    </a:cubicBezTo>
                    <a:cubicBezTo>
                      <a:pt x="44" y="22"/>
                      <a:pt x="44" y="22"/>
                      <a:pt x="44" y="22"/>
                    </a:cubicBezTo>
                    <a:cubicBezTo>
                      <a:pt x="44" y="22"/>
                      <a:pt x="44" y="22"/>
                      <a:pt x="44" y="22"/>
                    </a:cubicBezTo>
                    <a:cubicBezTo>
                      <a:pt x="45" y="22"/>
                      <a:pt x="45" y="22"/>
                      <a:pt x="45" y="22"/>
                    </a:cubicBezTo>
                    <a:close/>
                    <a:moveTo>
                      <a:pt x="44" y="22"/>
                    </a:moveTo>
                    <a:cubicBezTo>
                      <a:pt x="44" y="22"/>
                      <a:pt x="44" y="22"/>
                      <a:pt x="44" y="22"/>
                    </a:cubicBezTo>
                    <a:cubicBezTo>
                      <a:pt x="44" y="23"/>
                      <a:pt x="44" y="23"/>
                      <a:pt x="44" y="23"/>
                    </a:cubicBezTo>
                    <a:cubicBezTo>
                      <a:pt x="44" y="23"/>
                      <a:pt x="44" y="23"/>
                      <a:pt x="44" y="23"/>
                    </a:cubicBezTo>
                    <a:cubicBezTo>
                      <a:pt x="44" y="23"/>
                      <a:pt x="44" y="23"/>
                      <a:pt x="44" y="23"/>
                    </a:cubicBezTo>
                    <a:cubicBezTo>
                      <a:pt x="44" y="22"/>
                      <a:pt x="44" y="22"/>
                      <a:pt x="44" y="22"/>
                    </a:cubicBezTo>
                    <a:cubicBezTo>
                      <a:pt x="44" y="22"/>
                      <a:pt x="44" y="22"/>
                      <a:pt x="44" y="22"/>
                    </a:cubicBezTo>
                    <a:cubicBezTo>
                      <a:pt x="44" y="21"/>
                      <a:pt x="44" y="21"/>
                      <a:pt x="44" y="21"/>
                    </a:cubicBezTo>
                    <a:cubicBezTo>
                      <a:pt x="44" y="22"/>
                      <a:pt x="44" y="22"/>
                      <a:pt x="44" y="22"/>
                    </a:cubicBezTo>
                    <a:close/>
                    <a:moveTo>
                      <a:pt x="30" y="15"/>
                    </a:moveTo>
                    <a:cubicBezTo>
                      <a:pt x="30" y="15"/>
                      <a:pt x="30" y="15"/>
                      <a:pt x="30" y="15"/>
                    </a:cubicBezTo>
                    <a:cubicBezTo>
                      <a:pt x="30" y="15"/>
                      <a:pt x="30" y="15"/>
                      <a:pt x="30" y="15"/>
                    </a:cubicBezTo>
                    <a:cubicBezTo>
                      <a:pt x="30" y="15"/>
                      <a:pt x="30" y="15"/>
                      <a:pt x="30" y="15"/>
                    </a:cubicBezTo>
                    <a:cubicBezTo>
                      <a:pt x="30" y="15"/>
                      <a:pt x="30" y="15"/>
                      <a:pt x="30" y="15"/>
                    </a:cubicBezTo>
                    <a:cubicBezTo>
                      <a:pt x="30" y="15"/>
                      <a:pt x="30" y="15"/>
                      <a:pt x="30" y="15"/>
                    </a:cubicBezTo>
                    <a:cubicBezTo>
                      <a:pt x="30" y="15"/>
                      <a:pt x="30" y="15"/>
                      <a:pt x="30" y="15"/>
                    </a:cubicBezTo>
                    <a:close/>
                    <a:moveTo>
                      <a:pt x="30" y="16"/>
                    </a:moveTo>
                    <a:cubicBezTo>
                      <a:pt x="31" y="16"/>
                      <a:pt x="31" y="16"/>
                      <a:pt x="31" y="16"/>
                    </a:cubicBezTo>
                    <a:cubicBezTo>
                      <a:pt x="31" y="16"/>
                      <a:pt x="31" y="16"/>
                      <a:pt x="31" y="16"/>
                    </a:cubicBezTo>
                    <a:cubicBezTo>
                      <a:pt x="31" y="16"/>
                      <a:pt x="31" y="16"/>
                      <a:pt x="31" y="16"/>
                    </a:cubicBezTo>
                    <a:cubicBezTo>
                      <a:pt x="31" y="16"/>
                      <a:pt x="31" y="16"/>
                      <a:pt x="31" y="16"/>
                    </a:cubicBezTo>
                    <a:cubicBezTo>
                      <a:pt x="30" y="16"/>
                      <a:pt x="30" y="16"/>
                      <a:pt x="30" y="16"/>
                    </a:cubicBezTo>
                    <a:cubicBezTo>
                      <a:pt x="30" y="16"/>
                      <a:pt x="30" y="16"/>
                      <a:pt x="30" y="16"/>
                    </a:cubicBezTo>
                    <a:cubicBezTo>
                      <a:pt x="30" y="16"/>
                      <a:pt x="30" y="16"/>
                      <a:pt x="30" y="16"/>
                    </a:cubicBezTo>
                    <a:cubicBezTo>
                      <a:pt x="30" y="16"/>
                      <a:pt x="30" y="16"/>
                      <a:pt x="30" y="16"/>
                    </a:cubicBezTo>
                    <a:close/>
                    <a:moveTo>
                      <a:pt x="30" y="17"/>
                    </a:moveTo>
                    <a:cubicBezTo>
                      <a:pt x="31" y="17"/>
                      <a:pt x="31" y="17"/>
                      <a:pt x="31" y="17"/>
                    </a:cubicBezTo>
                    <a:cubicBezTo>
                      <a:pt x="31" y="17"/>
                      <a:pt x="31" y="17"/>
                      <a:pt x="31" y="17"/>
                    </a:cubicBezTo>
                    <a:cubicBezTo>
                      <a:pt x="31" y="17"/>
                      <a:pt x="31" y="17"/>
                      <a:pt x="31" y="17"/>
                    </a:cubicBezTo>
                    <a:cubicBezTo>
                      <a:pt x="31" y="17"/>
                      <a:pt x="31" y="17"/>
                      <a:pt x="31" y="17"/>
                    </a:cubicBezTo>
                    <a:cubicBezTo>
                      <a:pt x="30" y="17"/>
                      <a:pt x="30" y="17"/>
                      <a:pt x="30" y="17"/>
                    </a:cubicBezTo>
                    <a:cubicBezTo>
                      <a:pt x="31" y="17"/>
                      <a:pt x="31" y="17"/>
                      <a:pt x="31" y="17"/>
                    </a:cubicBezTo>
                    <a:cubicBezTo>
                      <a:pt x="31" y="17"/>
                      <a:pt x="30" y="17"/>
                      <a:pt x="30" y="17"/>
                    </a:cubicBezTo>
                    <a:close/>
                    <a:moveTo>
                      <a:pt x="29" y="12"/>
                    </a:moveTo>
                    <a:cubicBezTo>
                      <a:pt x="30" y="11"/>
                      <a:pt x="30" y="11"/>
                      <a:pt x="30" y="11"/>
                    </a:cubicBezTo>
                    <a:cubicBezTo>
                      <a:pt x="30" y="10"/>
                      <a:pt x="30" y="10"/>
                      <a:pt x="30" y="10"/>
                    </a:cubicBezTo>
                    <a:cubicBezTo>
                      <a:pt x="31" y="10"/>
                      <a:pt x="31" y="10"/>
                      <a:pt x="31" y="10"/>
                    </a:cubicBezTo>
                    <a:cubicBezTo>
                      <a:pt x="31" y="10"/>
                      <a:pt x="31" y="10"/>
                      <a:pt x="31" y="10"/>
                    </a:cubicBezTo>
                    <a:cubicBezTo>
                      <a:pt x="31" y="11"/>
                      <a:pt x="31" y="11"/>
                      <a:pt x="31" y="11"/>
                    </a:cubicBezTo>
                    <a:cubicBezTo>
                      <a:pt x="32" y="11"/>
                      <a:pt x="32" y="11"/>
                      <a:pt x="32" y="11"/>
                    </a:cubicBezTo>
                    <a:cubicBezTo>
                      <a:pt x="32" y="11"/>
                      <a:pt x="32" y="11"/>
                      <a:pt x="32" y="11"/>
                    </a:cubicBezTo>
                    <a:cubicBezTo>
                      <a:pt x="32" y="12"/>
                      <a:pt x="32" y="12"/>
                      <a:pt x="32" y="12"/>
                    </a:cubicBezTo>
                    <a:cubicBezTo>
                      <a:pt x="33" y="12"/>
                      <a:pt x="33" y="12"/>
                      <a:pt x="33" y="12"/>
                    </a:cubicBezTo>
                    <a:cubicBezTo>
                      <a:pt x="33" y="12"/>
                      <a:pt x="33" y="12"/>
                      <a:pt x="33" y="12"/>
                    </a:cubicBezTo>
                    <a:cubicBezTo>
                      <a:pt x="34" y="12"/>
                      <a:pt x="34" y="12"/>
                      <a:pt x="34" y="12"/>
                    </a:cubicBezTo>
                    <a:cubicBezTo>
                      <a:pt x="34" y="12"/>
                      <a:pt x="34" y="12"/>
                      <a:pt x="34" y="12"/>
                    </a:cubicBezTo>
                    <a:cubicBezTo>
                      <a:pt x="34" y="12"/>
                      <a:pt x="34" y="12"/>
                      <a:pt x="34" y="12"/>
                    </a:cubicBezTo>
                    <a:cubicBezTo>
                      <a:pt x="34" y="12"/>
                      <a:pt x="34" y="12"/>
                      <a:pt x="34" y="12"/>
                    </a:cubicBezTo>
                    <a:cubicBezTo>
                      <a:pt x="36" y="12"/>
                      <a:pt x="36" y="12"/>
                      <a:pt x="36" y="12"/>
                    </a:cubicBezTo>
                    <a:cubicBezTo>
                      <a:pt x="37" y="11"/>
                      <a:pt x="37" y="11"/>
                      <a:pt x="37" y="11"/>
                    </a:cubicBezTo>
                    <a:cubicBezTo>
                      <a:pt x="37" y="11"/>
                      <a:pt x="37" y="11"/>
                      <a:pt x="37" y="11"/>
                    </a:cubicBezTo>
                    <a:cubicBezTo>
                      <a:pt x="38" y="11"/>
                      <a:pt x="38" y="11"/>
                      <a:pt x="38" y="11"/>
                    </a:cubicBezTo>
                    <a:cubicBezTo>
                      <a:pt x="39" y="11"/>
                      <a:pt x="39" y="11"/>
                      <a:pt x="39" y="11"/>
                    </a:cubicBezTo>
                    <a:cubicBezTo>
                      <a:pt x="39" y="11"/>
                      <a:pt x="39" y="11"/>
                      <a:pt x="39" y="11"/>
                    </a:cubicBezTo>
                    <a:cubicBezTo>
                      <a:pt x="39" y="11"/>
                      <a:pt x="39" y="11"/>
                      <a:pt x="39" y="11"/>
                    </a:cubicBezTo>
                    <a:cubicBezTo>
                      <a:pt x="40" y="11"/>
                      <a:pt x="40" y="11"/>
                      <a:pt x="40" y="11"/>
                    </a:cubicBezTo>
                    <a:cubicBezTo>
                      <a:pt x="41" y="11"/>
                      <a:pt x="41" y="11"/>
                      <a:pt x="41" y="11"/>
                    </a:cubicBezTo>
                    <a:cubicBezTo>
                      <a:pt x="41" y="10"/>
                      <a:pt x="41" y="10"/>
                      <a:pt x="41" y="10"/>
                    </a:cubicBezTo>
                    <a:cubicBezTo>
                      <a:pt x="42" y="9"/>
                      <a:pt x="42" y="9"/>
                      <a:pt x="42" y="9"/>
                    </a:cubicBezTo>
                    <a:cubicBezTo>
                      <a:pt x="42" y="8"/>
                      <a:pt x="42" y="8"/>
                      <a:pt x="42" y="8"/>
                    </a:cubicBezTo>
                    <a:cubicBezTo>
                      <a:pt x="43" y="7"/>
                      <a:pt x="43" y="7"/>
                      <a:pt x="43" y="7"/>
                    </a:cubicBezTo>
                    <a:cubicBezTo>
                      <a:pt x="43" y="6"/>
                      <a:pt x="43" y="6"/>
                      <a:pt x="43" y="6"/>
                    </a:cubicBezTo>
                    <a:cubicBezTo>
                      <a:pt x="43" y="5"/>
                      <a:pt x="43" y="5"/>
                      <a:pt x="43" y="5"/>
                    </a:cubicBezTo>
                    <a:cubicBezTo>
                      <a:pt x="44" y="5"/>
                      <a:pt x="44" y="5"/>
                      <a:pt x="44" y="5"/>
                    </a:cubicBezTo>
                    <a:cubicBezTo>
                      <a:pt x="44" y="5"/>
                      <a:pt x="44" y="5"/>
                      <a:pt x="44" y="5"/>
                    </a:cubicBezTo>
                    <a:cubicBezTo>
                      <a:pt x="44" y="4"/>
                      <a:pt x="44" y="4"/>
                      <a:pt x="44" y="4"/>
                    </a:cubicBezTo>
                    <a:cubicBezTo>
                      <a:pt x="44" y="4"/>
                      <a:pt x="44" y="4"/>
                      <a:pt x="44" y="4"/>
                    </a:cubicBezTo>
                    <a:cubicBezTo>
                      <a:pt x="45" y="4"/>
                      <a:pt x="45" y="4"/>
                      <a:pt x="45" y="4"/>
                    </a:cubicBezTo>
                    <a:cubicBezTo>
                      <a:pt x="46" y="4"/>
                      <a:pt x="46" y="4"/>
                      <a:pt x="46" y="4"/>
                    </a:cubicBezTo>
                    <a:cubicBezTo>
                      <a:pt x="46" y="5"/>
                      <a:pt x="46" y="5"/>
                      <a:pt x="46" y="5"/>
                    </a:cubicBezTo>
                    <a:cubicBezTo>
                      <a:pt x="47" y="5"/>
                      <a:pt x="47" y="5"/>
                      <a:pt x="47" y="5"/>
                    </a:cubicBezTo>
                    <a:cubicBezTo>
                      <a:pt x="47" y="5"/>
                      <a:pt x="47" y="5"/>
                      <a:pt x="47" y="5"/>
                    </a:cubicBezTo>
                    <a:cubicBezTo>
                      <a:pt x="47" y="5"/>
                      <a:pt x="47" y="5"/>
                      <a:pt x="47" y="5"/>
                    </a:cubicBezTo>
                    <a:cubicBezTo>
                      <a:pt x="47" y="5"/>
                      <a:pt x="47" y="5"/>
                      <a:pt x="47" y="5"/>
                    </a:cubicBezTo>
                    <a:cubicBezTo>
                      <a:pt x="47" y="5"/>
                      <a:pt x="47" y="5"/>
                      <a:pt x="47" y="5"/>
                    </a:cubicBezTo>
                    <a:cubicBezTo>
                      <a:pt x="47" y="5"/>
                      <a:pt x="47" y="5"/>
                      <a:pt x="47" y="5"/>
                    </a:cubicBezTo>
                    <a:cubicBezTo>
                      <a:pt x="47" y="5"/>
                      <a:pt x="47" y="5"/>
                      <a:pt x="47" y="5"/>
                    </a:cubicBezTo>
                    <a:cubicBezTo>
                      <a:pt x="48" y="6"/>
                      <a:pt x="48" y="6"/>
                      <a:pt x="48" y="6"/>
                    </a:cubicBezTo>
                    <a:cubicBezTo>
                      <a:pt x="47" y="6"/>
                      <a:pt x="47" y="6"/>
                      <a:pt x="47" y="6"/>
                    </a:cubicBezTo>
                    <a:cubicBezTo>
                      <a:pt x="47" y="6"/>
                      <a:pt x="47" y="6"/>
                      <a:pt x="47" y="6"/>
                    </a:cubicBezTo>
                    <a:cubicBezTo>
                      <a:pt x="47" y="6"/>
                      <a:pt x="47" y="6"/>
                      <a:pt x="47" y="6"/>
                    </a:cubicBezTo>
                    <a:cubicBezTo>
                      <a:pt x="47" y="6"/>
                      <a:pt x="47" y="6"/>
                      <a:pt x="47" y="6"/>
                    </a:cubicBezTo>
                    <a:cubicBezTo>
                      <a:pt x="47" y="7"/>
                      <a:pt x="47" y="7"/>
                      <a:pt x="47" y="7"/>
                    </a:cubicBezTo>
                    <a:cubicBezTo>
                      <a:pt x="47" y="7"/>
                      <a:pt x="47" y="7"/>
                      <a:pt x="47" y="7"/>
                    </a:cubicBezTo>
                    <a:cubicBezTo>
                      <a:pt x="47" y="7"/>
                      <a:pt x="47" y="7"/>
                      <a:pt x="47" y="7"/>
                    </a:cubicBezTo>
                    <a:cubicBezTo>
                      <a:pt x="47" y="7"/>
                      <a:pt x="47" y="7"/>
                      <a:pt x="47" y="7"/>
                    </a:cubicBezTo>
                    <a:cubicBezTo>
                      <a:pt x="47" y="7"/>
                      <a:pt x="47" y="7"/>
                      <a:pt x="47" y="7"/>
                    </a:cubicBezTo>
                    <a:cubicBezTo>
                      <a:pt x="47" y="8"/>
                      <a:pt x="47" y="8"/>
                      <a:pt x="47" y="8"/>
                    </a:cubicBezTo>
                    <a:cubicBezTo>
                      <a:pt x="48" y="9"/>
                      <a:pt x="48" y="9"/>
                      <a:pt x="48" y="9"/>
                    </a:cubicBezTo>
                    <a:cubicBezTo>
                      <a:pt x="48" y="9"/>
                      <a:pt x="48" y="9"/>
                      <a:pt x="48" y="9"/>
                    </a:cubicBezTo>
                    <a:cubicBezTo>
                      <a:pt x="48" y="9"/>
                      <a:pt x="48" y="9"/>
                      <a:pt x="48" y="9"/>
                    </a:cubicBezTo>
                    <a:cubicBezTo>
                      <a:pt x="47" y="9"/>
                      <a:pt x="47" y="9"/>
                      <a:pt x="47" y="9"/>
                    </a:cubicBezTo>
                    <a:cubicBezTo>
                      <a:pt x="47" y="10"/>
                      <a:pt x="47" y="10"/>
                      <a:pt x="47" y="10"/>
                    </a:cubicBezTo>
                    <a:cubicBezTo>
                      <a:pt x="48" y="10"/>
                      <a:pt x="48" y="10"/>
                      <a:pt x="48" y="10"/>
                    </a:cubicBezTo>
                    <a:cubicBezTo>
                      <a:pt x="48" y="10"/>
                      <a:pt x="48" y="10"/>
                      <a:pt x="48" y="10"/>
                    </a:cubicBezTo>
                    <a:cubicBezTo>
                      <a:pt x="48" y="10"/>
                      <a:pt x="48" y="10"/>
                      <a:pt x="48" y="10"/>
                    </a:cubicBezTo>
                    <a:cubicBezTo>
                      <a:pt x="49" y="11"/>
                      <a:pt x="49" y="11"/>
                      <a:pt x="49" y="11"/>
                    </a:cubicBezTo>
                    <a:cubicBezTo>
                      <a:pt x="49" y="11"/>
                      <a:pt x="49" y="11"/>
                      <a:pt x="49" y="11"/>
                    </a:cubicBezTo>
                    <a:cubicBezTo>
                      <a:pt x="50" y="12"/>
                      <a:pt x="50" y="12"/>
                      <a:pt x="50" y="12"/>
                    </a:cubicBezTo>
                    <a:cubicBezTo>
                      <a:pt x="50" y="12"/>
                      <a:pt x="50" y="12"/>
                      <a:pt x="50" y="12"/>
                    </a:cubicBezTo>
                    <a:cubicBezTo>
                      <a:pt x="50" y="12"/>
                      <a:pt x="50" y="12"/>
                      <a:pt x="50" y="12"/>
                    </a:cubicBezTo>
                    <a:cubicBezTo>
                      <a:pt x="50" y="12"/>
                      <a:pt x="50" y="12"/>
                      <a:pt x="50" y="12"/>
                    </a:cubicBezTo>
                    <a:cubicBezTo>
                      <a:pt x="50" y="12"/>
                      <a:pt x="50" y="12"/>
                      <a:pt x="50" y="12"/>
                    </a:cubicBezTo>
                    <a:cubicBezTo>
                      <a:pt x="49" y="12"/>
                      <a:pt x="49" y="12"/>
                      <a:pt x="49" y="12"/>
                    </a:cubicBezTo>
                    <a:cubicBezTo>
                      <a:pt x="49" y="13"/>
                      <a:pt x="49" y="13"/>
                      <a:pt x="49" y="13"/>
                    </a:cubicBezTo>
                    <a:cubicBezTo>
                      <a:pt x="49" y="12"/>
                      <a:pt x="49" y="12"/>
                      <a:pt x="49" y="12"/>
                    </a:cubicBezTo>
                    <a:cubicBezTo>
                      <a:pt x="48" y="12"/>
                      <a:pt x="48" y="12"/>
                      <a:pt x="48" y="12"/>
                    </a:cubicBezTo>
                    <a:cubicBezTo>
                      <a:pt x="48" y="12"/>
                      <a:pt x="48" y="12"/>
                      <a:pt x="48" y="12"/>
                    </a:cubicBezTo>
                    <a:cubicBezTo>
                      <a:pt x="48" y="13"/>
                      <a:pt x="48" y="13"/>
                      <a:pt x="48" y="13"/>
                    </a:cubicBezTo>
                    <a:cubicBezTo>
                      <a:pt x="48" y="12"/>
                      <a:pt x="48" y="12"/>
                      <a:pt x="48" y="12"/>
                    </a:cubicBezTo>
                    <a:cubicBezTo>
                      <a:pt x="47" y="13"/>
                      <a:pt x="47" y="13"/>
                      <a:pt x="47" y="13"/>
                    </a:cubicBezTo>
                    <a:cubicBezTo>
                      <a:pt x="47" y="13"/>
                      <a:pt x="47" y="13"/>
                      <a:pt x="47" y="13"/>
                    </a:cubicBezTo>
                    <a:cubicBezTo>
                      <a:pt x="47" y="13"/>
                      <a:pt x="47" y="13"/>
                      <a:pt x="47" y="13"/>
                    </a:cubicBezTo>
                    <a:cubicBezTo>
                      <a:pt x="47" y="14"/>
                      <a:pt x="47" y="14"/>
                      <a:pt x="47" y="14"/>
                    </a:cubicBezTo>
                    <a:cubicBezTo>
                      <a:pt x="47" y="14"/>
                      <a:pt x="47" y="14"/>
                      <a:pt x="47" y="14"/>
                    </a:cubicBezTo>
                    <a:cubicBezTo>
                      <a:pt x="47" y="15"/>
                      <a:pt x="47" y="15"/>
                      <a:pt x="47" y="15"/>
                    </a:cubicBezTo>
                    <a:cubicBezTo>
                      <a:pt x="46" y="16"/>
                      <a:pt x="46" y="16"/>
                      <a:pt x="46" y="16"/>
                    </a:cubicBezTo>
                    <a:cubicBezTo>
                      <a:pt x="46" y="16"/>
                      <a:pt x="46" y="16"/>
                      <a:pt x="46" y="16"/>
                    </a:cubicBezTo>
                    <a:cubicBezTo>
                      <a:pt x="46" y="16"/>
                      <a:pt x="46" y="16"/>
                      <a:pt x="46" y="16"/>
                    </a:cubicBezTo>
                    <a:cubicBezTo>
                      <a:pt x="46" y="17"/>
                      <a:pt x="46" y="17"/>
                      <a:pt x="46" y="17"/>
                    </a:cubicBezTo>
                    <a:cubicBezTo>
                      <a:pt x="46" y="16"/>
                      <a:pt x="46" y="16"/>
                      <a:pt x="46" y="16"/>
                    </a:cubicBezTo>
                    <a:cubicBezTo>
                      <a:pt x="45" y="16"/>
                      <a:pt x="45" y="16"/>
                      <a:pt x="45" y="16"/>
                    </a:cubicBezTo>
                    <a:cubicBezTo>
                      <a:pt x="45" y="17"/>
                      <a:pt x="45" y="17"/>
                      <a:pt x="45" y="17"/>
                    </a:cubicBezTo>
                    <a:cubicBezTo>
                      <a:pt x="45" y="17"/>
                      <a:pt x="45" y="17"/>
                      <a:pt x="45" y="17"/>
                    </a:cubicBezTo>
                    <a:cubicBezTo>
                      <a:pt x="45" y="17"/>
                      <a:pt x="45" y="17"/>
                      <a:pt x="45" y="17"/>
                    </a:cubicBezTo>
                    <a:cubicBezTo>
                      <a:pt x="45" y="18"/>
                      <a:pt x="45" y="18"/>
                      <a:pt x="45" y="18"/>
                    </a:cubicBezTo>
                    <a:cubicBezTo>
                      <a:pt x="45" y="18"/>
                      <a:pt x="45" y="18"/>
                      <a:pt x="45" y="18"/>
                    </a:cubicBezTo>
                    <a:cubicBezTo>
                      <a:pt x="44" y="18"/>
                      <a:pt x="44" y="18"/>
                      <a:pt x="44" y="18"/>
                    </a:cubicBezTo>
                    <a:cubicBezTo>
                      <a:pt x="44" y="18"/>
                      <a:pt x="44" y="18"/>
                      <a:pt x="44" y="18"/>
                    </a:cubicBezTo>
                    <a:cubicBezTo>
                      <a:pt x="44" y="18"/>
                      <a:pt x="44" y="18"/>
                      <a:pt x="44" y="18"/>
                    </a:cubicBezTo>
                    <a:cubicBezTo>
                      <a:pt x="45" y="18"/>
                      <a:pt x="45" y="18"/>
                      <a:pt x="45" y="18"/>
                    </a:cubicBezTo>
                    <a:cubicBezTo>
                      <a:pt x="45" y="18"/>
                      <a:pt x="45" y="18"/>
                      <a:pt x="45" y="18"/>
                    </a:cubicBezTo>
                    <a:cubicBezTo>
                      <a:pt x="45" y="19"/>
                      <a:pt x="45" y="19"/>
                      <a:pt x="45" y="19"/>
                    </a:cubicBezTo>
                    <a:cubicBezTo>
                      <a:pt x="44" y="19"/>
                      <a:pt x="44" y="19"/>
                      <a:pt x="44" y="19"/>
                    </a:cubicBezTo>
                    <a:cubicBezTo>
                      <a:pt x="45" y="19"/>
                      <a:pt x="45" y="19"/>
                      <a:pt x="45" y="19"/>
                    </a:cubicBezTo>
                    <a:cubicBezTo>
                      <a:pt x="45" y="19"/>
                      <a:pt x="45" y="19"/>
                      <a:pt x="45" y="19"/>
                    </a:cubicBezTo>
                    <a:cubicBezTo>
                      <a:pt x="45" y="19"/>
                      <a:pt x="45" y="19"/>
                      <a:pt x="45" y="19"/>
                    </a:cubicBezTo>
                    <a:cubicBezTo>
                      <a:pt x="45" y="20"/>
                      <a:pt x="45" y="20"/>
                      <a:pt x="45" y="20"/>
                    </a:cubicBezTo>
                    <a:cubicBezTo>
                      <a:pt x="44" y="20"/>
                      <a:pt x="44" y="20"/>
                      <a:pt x="44" y="20"/>
                    </a:cubicBezTo>
                    <a:cubicBezTo>
                      <a:pt x="44" y="19"/>
                      <a:pt x="44" y="19"/>
                      <a:pt x="44" y="19"/>
                    </a:cubicBezTo>
                    <a:cubicBezTo>
                      <a:pt x="44" y="20"/>
                      <a:pt x="44" y="20"/>
                      <a:pt x="44" y="20"/>
                    </a:cubicBezTo>
                    <a:cubicBezTo>
                      <a:pt x="45" y="20"/>
                      <a:pt x="45" y="20"/>
                      <a:pt x="45" y="20"/>
                    </a:cubicBezTo>
                    <a:cubicBezTo>
                      <a:pt x="45" y="20"/>
                      <a:pt x="45" y="20"/>
                      <a:pt x="45" y="20"/>
                    </a:cubicBezTo>
                    <a:cubicBezTo>
                      <a:pt x="44" y="21"/>
                      <a:pt x="44" y="21"/>
                      <a:pt x="44" y="21"/>
                    </a:cubicBezTo>
                    <a:cubicBezTo>
                      <a:pt x="44" y="21"/>
                      <a:pt x="44" y="21"/>
                      <a:pt x="44" y="21"/>
                    </a:cubicBezTo>
                    <a:cubicBezTo>
                      <a:pt x="44" y="20"/>
                      <a:pt x="44" y="20"/>
                      <a:pt x="44" y="20"/>
                    </a:cubicBezTo>
                    <a:cubicBezTo>
                      <a:pt x="44" y="21"/>
                      <a:pt x="44" y="21"/>
                      <a:pt x="44" y="21"/>
                    </a:cubicBezTo>
                    <a:cubicBezTo>
                      <a:pt x="44" y="21"/>
                      <a:pt x="44" y="21"/>
                      <a:pt x="44" y="21"/>
                    </a:cubicBezTo>
                    <a:cubicBezTo>
                      <a:pt x="44" y="22"/>
                      <a:pt x="44" y="22"/>
                      <a:pt x="44" y="22"/>
                    </a:cubicBezTo>
                    <a:cubicBezTo>
                      <a:pt x="43" y="23"/>
                      <a:pt x="43" y="23"/>
                      <a:pt x="43" y="23"/>
                    </a:cubicBezTo>
                    <a:cubicBezTo>
                      <a:pt x="42" y="23"/>
                      <a:pt x="42" y="23"/>
                      <a:pt x="42" y="23"/>
                    </a:cubicBezTo>
                    <a:cubicBezTo>
                      <a:pt x="41" y="23"/>
                      <a:pt x="41" y="23"/>
                      <a:pt x="41" y="23"/>
                    </a:cubicBezTo>
                    <a:cubicBezTo>
                      <a:pt x="41" y="23"/>
                      <a:pt x="41" y="23"/>
                      <a:pt x="41" y="23"/>
                    </a:cubicBezTo>
                    <a:cubicBezTo>
                      <a:pt x="41" y="23"/>
                      <a:pt x="41" y="23"/>
                      <a:pt x="41" y="23"/>
                    </a:cubicBezTo>
                    <a:cubicBezTo>
                      <a:pt x="41" y="22"/>
                      <a:pt x="41" y="22"/>
                      <a:pt x="41" y="22"/>
                    </a:cubicBezTo>
                    <a:cubicBezTo>
                      <a:pt x="41" y="22"/>
                      <a:pt x="41" y="22"/>
                      <a:pt x="41" y="22"/>
                    </a:cubicBezTo>
                    <a:cubicBezTo>
                      <a:pt x="41" y="22"/>
                      <a:pt x="41" y="22"/>
                      <a:pt x="41" y="22"/>
                    </a:cubicBezTo>
                    <a:cubicBezTo>
                      <a:pt x="40" y="22"/>
                      <a:pt x="40" y="22"/>
                      <a:pt x="40" y="22"/>
                    </a:cubicBezTo>
                    <a:cubicBezTo>
                      <a:pt x="40" y="22"/>
                      <a:pt x="40" y="22"/>
                      <a:pt x="40" y="22"/>
                    </a:cubicBezTo>
                    <a:cubicBezTo>
                      <a:pt x="40" y="22"/>
                      <a:pt x="40" y="22"/>
                      <a:pt x="40" y="22"/>
                    </a:cubicBezTo>
                    <a:cubicBezTo>
                      <a:pt x="40" y="22"/>
                      <a:pt x="40" y="22"/>
                      <a:pt x="40" y="22"/>
                    </a:cubicBezTo>
                    <a:cubicBezTo>
                      <a:pt x="39" y="21"/>
                      <a:pt x="39" y="21"/>
                      <a:pt x="39" y="21"/>
                    </a:cubicBezTo>
                    <a:cubicBezTo>
                      <a:pt x="39" y="22"/>
                      <a:pt x="39" y="22"/>
                      <a:pt x="39" y="22"/>
                    </a:cubicBezTo>
                    <a:cubicBezTo>
                      <a:pt x="39" y="22"/>
                      <a:pt x="39" y="22"/>
                      <a:pt x="39" y="22"/>
                    </a:cubicBezTo>
                    <a:cubicBezTo>
                      <a:pt x="39" y="22"/>
                      <a:pt x="39" y="22"/>
                      <a:pt x="39" y="22"/>
                    </a:cubicBezTo>
                    <a:cubicBezTo>
                      <a:pt x="39" y="21"/>
                      <a:pt x="39" y="21"/>
                      <a:pt x="39" y="21"/>
                    </a:cubicBezTo>
                    <a:cubicBezTo>
                      <a:pt x="39" y="21"/>
                      <a:pt x="39" y="21"/>
                      <a:pt x="39" y="21"/>
                    </a:cubicBezTo>
                    <a:cubicBezTo>
                      <a:pt x="39" y="21"/>
                      <a:pt x="39" y="21"/>
                      <a:pt x="39" y="21"/>
                    </a:cubicBezTo>
                    <a:cubicBezTo>
                      <a:pt x="38" y="21"/>
                      <a:pt x="38" y="21"/>
                      <a:pt x="38" y="21"/>
                    </a:cubicBezTo>
                    <a:cubicBezTo>
                      <a:pt x="38" y="21"/>
                      <a:pt x="38" y="21"/>
                      <a:pt x="38" y="21"/>
                    </a:cubicBezTo>
                    <a:cubicBezTo>
                      <a:pt x="38" y="21"/>
                      <a:pt x="38" y="21"/>
                      <a:pt x="38" y="21"/>
                    </a:cubicBezTo>
                    <a:cubicBezTo>
                      <a:pt x="38" y="21"/>
                      <a:pt x="38" y="21"/>
                      <a:pt x="38" y="21"/>
                    </a:cubicBezTo>
                    <a:cubicBezTo>
                      <a:pt x="37" y="21"/>
                      <a:pt x="37" y="21"/>
                      <a:pt x="37" y="21"/>
                    </a:cubicBezTo>
                    <a:cubicBezTo>
                      <a:pt x="37" y="22"/>
                      <a:pt x="37" y="22"/>
                      <a:pt x="37" y="22"/>
                    </a:cubicBezTo>
                    <a:cubicBezTo>
                      <a:pt x="37" y="22"/>
                      <a:pt x="37" y="22"/>
                      <a:pt x="37" y="22"/>
                    </a:cubicBezTo>
                    <a:cubicBezTo>
                      <a:pt x="36" y="21"/>
                      <a:pt x="36" y="21"/>
                      <a:pt x="36" y="21"/>
                    </a:cubicBezTo>
                    <a:cubicBezTo>
                      <a:pt x="36" y="21"/>
                      <a:pt x="36" y="21"/>
                      <a:pt x="36" y="21"/>
                    </a:cubicBezTo>
                    <a:cubicBezTo>
                      <a:pt x="36" y="22"/>
                      <a:pt x="36" y="22"/>
                      <a:pt x="36" y="22"/>
                    </a:cubicBezTo>
                    <a:cubicBezTo>
                      <a:pt x="35" y="22"/>
                      <a:pt x="35" y="22"/>
                      <a:pt x="35" y="22"/>
                    </a:cubicBezTo>
                    <a:cubicBezTo>
                      <a:pt x="35" y="22"/>
                      <a:pt x="35" y="22"/>
                      <a:pt x="35" y="22"/>
                    </a:cubicBezTo>
                    <a:cubicBezTo>
                      <a:pt x="35" y="21"/>
                      <a:pt x="35" y="21"/>
                      <a:pt x="35" y="21"/>
                    </a:cubicBezTo>
                    <a:cubicBezTo>
                      <a:pt x="35" y="20"/>
                      <a:pt x="35" y="20"/>
                      <a:pt x="35" y="20"/>
                    </a:cubicBezTo>
                    <a:cubicBezTo>
                      <a:pt x="35" y="20"/>
                      <a:pt x="35"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4" y="20"/>
                      <a:pt x="34" y="20"/>
                      <a:pt x="34" y="20"/>
                    </a:cubicBezTo>
                    <a:cubicBezTo>
                      <a:pt x="34" y="21"/>
                      <a:pt x="34" y="21"/>
                      <a:pt x="34" y="21"/>
                    </a:cubicBezTo>
                    <a:cubicBezTo>
                      <a:pt x="34" y="21"/>
                      <a:pt x="34" y="21"/>
                      <a:pt x="34" y="21"/>
                    </a:cubicBezTo>
                    <a:cubicBezTo>
                      <a:pt x="33" y="21"/>
                      <a:pt x="33" y="21"/>
                      <a:pt x="33" y="21"/>
                    </a:cubicBezTo>
                    <a:cubicBezTo>
                      <a:pt x="33" y="21"/>
                      <a:pt x="33" y="21"/>
                      <a:pt x="33" y="21"/>
                    </a:cubicBezTo>
                    <a:cubicBezTo>
                      <a:pt x="33" y="20"/>
                      <a:pt x="33" y="20"/>
                      <a:pt x="33" y="20"/>
                    </a:cubicBezTo>
                    <a:cubicBezTo>
                      <a:pt x="32" y="21"/>
                      <a:pt x="32" y="21"/>
                      <a:pt x="32" y="21"/>
                    </a:cubicBezTo>
                    <a:cubicBezTo>
                      <a:pt x="32" y="21"/>
                      <a:pt x="32" y="21"/>
                      <a:pt x="32" y="21"/>
                    </a:cubicBezTo>
                    <a:cubicBezTo>
                      <a:pt x="32" y="20"/>
                      <a:pt x="32" y="20"/>
                      <a:pt x="32" y="20"/>
                    </a:cubicBezTo>
                    <a:cubicBezTo>
                      <a:pt x="32" y="20"/>
                      <a:pt x="32" y="20"/>
                      <a:pt x="32" y="20"/>
                    </a:cubicBezTo>
                    <a:cubicBezTo>
                      <a:pt x="32" y="19"/>
                      <a:pt x="32" y="19"/>
                      <a:pt x="32" y="19"/>
                    </a:cubicBezTo>
                    <a:cubicBezTo>
                      <a:pt x="31" y="18"/>
                      <a:pt x="31" y="18"/>
                      <a:pt x="31" y="18"/>
                    </a:cubicBezTo>
                    <a:cubicBezTo>
                      <a:pt x="31" y="18"/>
                      <a:pt x="31" y="18"/>
                      <a:pt x="31" y="18"/>
                    </a:cubicBezTo>
                    <a:cubicBezTo>
                      <a:pt x="32" y="18"/>
                      <a:pt x="32" y="18"/>
                      <a:pt x="32" y="18"/>
                    </a:cubicBezTo>
                    <a:cubicBezTo>
                      <a:pt x="32" y="17"/>
                      <a:pt x="32" y="17"/>
                      <a:pt x="32" y="17"/>
                    </a:cubicBezTo>
                    <a:cubicBezTo>
                      <a:pt x="32" y="17"/>
                      <a:pt x="32" y="17"/>
                      <a:pt x="32" y="17"/>
                    </a:cubicBezTo>
                    <a:cubicBezTo>
                      <a:pt x="32" y="17"/>
                      <a:pt x="32" y="17"/>
                      <a:pt x="32" y="17"/>
                    </a:cubicBezTo>
                    <a:cubicBezTo>
                      <a:pt x="31" y="16"/>
                      <a:pt x="31" y="16"/>
                      <a:pt x="31" y="16"/>
                    </a:cubicBezTo>
                    <a:cubicBezTo>
                      <a:pt x="30" y="16"/>
                      <a:pt x="30" y="16"/>
                      <a:pt x="30" y="16"/>
                    </a:cubicBezTo>
                    <a:cubicBezTo>
                      <a:pt x="30" y="16"/>
                      <a:pt x="30" y="16"/>
                      <a:pt x="30" y="16"/>
                    </a:cubicBezTo>
                    <a:cubicBezTo>
                      <a:pt x="30" y="16"/>
                      <a:pt x="30" y="16"/>
                      <a:pt x="30" y="16"/>
                    </a:cubicBezTo>
                    <a:cubicBezTo>
                      <a:pt x="30" y="15"/>
                      <a:pt x="30" y="15"/>
                      <a:pt x="30" y="15"/>
                    </a:cubicBezTo>
                    <a:cubicBezTo>
                      <a:pt x="31" y="15"/>
                      <a:pt x="31" y="15"/>
                      <a:pt x="31" y="15"/>
                    </a:cubicBezTo>
                    <a:cubicBezTo>
                      <a:pt x="31" y="15"/>
                      <a:pt x="31" y="15"/>
                      <a:pt x="31" y="15"/>
                    </a:cubicBezTo>
                    <a:cubicBezTo>
                      <a:pt x="32" y="15"/>
                      <a:pt x="32" y="15"/>
                      <a:pt x="32" y="15"/>
                    </a:cubicBezTo>
                    <a:cubicBezTo>
                      <a:pt x="32" y="15"/>
                      <a:pt x="32" y="15"/>
                      <a:pt x="32" y="15"/>
                    </a:cubicBezTo>
                    <a:cubicBezTo>
                      <a:pt x="32" y="15"/>
                      <a:pt x="32" y="15"/>
                      <a:pt x="32" y="15"/>
                    </a:cubicBezTo>
                    <a:cubicBezTo>
                      <a:pt x="31" y="15"/>
                      <a:pt x="31" y="15"/>
                      <a:pt x="31" y="15"/>
                    </a:cubicBezTo>
                    <a:cubicBezTo>
                      <a:pt x="31" y="15"/>
                      <a:pt x="31" y="15"/>
                      <a:pt x="31" y="15"/>
                    </a:cubicBezTo>
                    <a:cubicBezTo>
                      <a:pt x="30" y="15"/>
                      <a:pt x="30" y="15"/>
                      <a:pt x="30" y="15"/>
                    </a:cubicBezTo>
                    <a:cubicBezTo>
                      <a:pt x="30" y="15"/>
                      <a:pt x="30" y="15"/>
                      <a:pt x="30" y="15"/>
                    </a:cubicBezTo>
                    <a:cubicBezTo>
                      <a:pt x="30" y="14"/>
                      <a:pt x="30" y="14"/>
                      <a:pt x="30" y="14"/>
                    </a:cubicBezTo>
                    <a:cubicBezTo>
                      <a:pt x="30" y="14"/>
                      <a:pt x="30" y="14"/>
                      <a:pt x="30" y="14"/>
                    </a:cubicBezTo>
                    <a:cubicBezTo>
                      <a:pt x="30" y="14"/>
                      <a:pt x="30" y="14"/>
                      <a:pt x="30" y="14"/>
                    </a:cubicBezTo>
                    <a:cubicBezTo>
                      <a:pt x="30" y="14"/>
                      <a:pt x="30" y="14"/>
                      <a:pt x="30" y="14"/>
                    </a:cubicBezTo>
                    <a:cubicBezTo>
                      <a:pt x="29" y="13"/>
                      <a:pt x="29" y="13"/>
                      <a:pt x="29" y="13"/>
                    </a:cubicBezTo>
                    <a:cubicBezTo>
                      <a:pt x="29" y="13"/>
                      <a:pt x="29" y="13"/>
                      <a:pt x="29" y="13"/>
                    </a:cubicBezTo>
                    <a:cubicBezTo>
                      <a:pt x="30" y="12"/>
                      <a:pt x="30" y="12"/>
                      <a:pt x="30" y="12"/>
                    </a:cubicBezTo>
                    <a:cubicBezTo>
                      <a:pt x="30" y="12"/>
                      <a:pt x="30" y="12"/>
                      <a:pt x="30" y="12"/>
                    </a:cubicBezTo>
                    <a:cubicBezTo>
                      <a:pt x="29" y="12"/>
                      <a:pt x="29" y="12"/>
                      <a:pt x="29" y="12"/>
                    </a:cubicBezTo>
                    <a:cubicBezTo>
                      <a:pt x="29" y="12"/>
                      <a:pt x="29" y="12"/>
                      <a:pt x="29" y="12"/>
                    </a:cubicBezTo>
                    <a:close/>
                    <a:moveTo>
                      <a:pt x="84" y="16"/>
                    </a:moveTo>
                    <a:cubicBezTo>
                      <a:pt x="83" y="16"/>
                      <a:pt x="83" y="16"/>
                      <a:pt x="83" y="16"/>
                    </a:cubicBezTo>
                    <a:cubicBezTo>
                      <a:pt x="84" y="16"/>
                      <a:pt x="84" y="16"/>
                      <a:pt x="84" y="16"/>
                    </a:cubicBezTo>
                    <a:cubicBezTo>
                      <a:pt x="84" y="16"/>
                      <a:pt x="84" y="16"/>
                      <a:pt x="84" y="16"/>
                    </a:cubicBezTo>
                    <a:cubicBezTo>
                      <a:pt x="84" y="16"/>
                      <a:pt x="84" y="16"/>
                      <a:pt x="84" y="16"/>
                    </a:cubicBezTo>
                    <a:close/>
                    <a:moveTo>
                      <a:pt x="85" y="17"/>
                    </a:moveTo>
                    <a:cubicBezTo>
                      <a:pt x="84" y="17"/>
                      <a:pt x="84" y="17"/>
                      <a:pt x="84" y="17"/>
                    </a:cubicBezTo>
                    <a:cubicBezTo>
                      <a:pt x="84" y="17"/>
                      <a:pt x="84" y="17"/>
                      <a:pt x="84" y="17"/>
                    </a:cubicBezTo>
                    <a:cubicBezTo>
                      <a:pt x="85" y="17"/>
                      <a:pt x="85" y="17"/>
                      <a:pt x="85" y="17"/>
                    </a:cubicBezTo>
                    <a:close/>
                    <a:moveTo>
                      <a:pt x="85" y="18"/>
                    </a:moveTo>
                    <a:cubicBezTo>
                      <a:pt x="85" y="17"/>
                      <a:pt x="85" y="18"/>
                      <a:pt x="85" y="18"/>
                    </a:cubicBezTo>
                    <a:cubicBezTo>
                      <a:pt x="86" y="18"/>
                      <a:pt x="86" y="18"/>
                      <a:pt x="86" y="18"/>
                    </a:cubicBezTo>
                    <a:cubicBezTo>
                      <a:pt x="87" y="18"/>
                      <a:pt x="87" y="18"/>
                      <a:pt x="87" y="18"/>
                    </a:cubicBezTo>
                    <a:cubicBezTo>
                      <a:pt x="88" y="18"/>
                      <a:pt x="88" y="18"/>
                      <a:pt x="88" y="18"/>
                    </a:cubicBezTo>
                    <a:cubicBezTo>
                      <a:pt x="88" y="18"/>
                      <a:pt x="88" y="18"/>
                      <a:pt x="88" y="18"/>
                    </a:cubicBezTo>
                    <a:cubicBezTo>
                      <a:pt x="87" y="18"/>
                      <a:pt x="87" y="18"/>
                      <a:pt x="87" y="18"/>
                    </a:cubicBezTo>
                    <a:cubicBezTo>
                      <a:pt x="87" y="18"/>
                      <a:pt x="87" y="18"/>
                      <a:pt x="87" y="18"/>
                    </a:cubicBezTo>
                    <a:cubicBezTo>
                      <a:pt x="86" y="18"/>
                      <a:pt x="86" y="18"/>
                      <a:pt x="86" y="18"/>
                    </a:cubicBezTo>
                    <a:cubicBezTo>
                      <a:pt x="86" y="18"/>
                      <a:pt x="86" y="18"/>
                      <a:pt x="86" y="18"/>
                    </a:cubicBezTo>
                    <a:cubicBezTo>
                      <a:pt x="85" y="18"/>
                      <a:pt x="85" y="18"/>
                      <a:pt x="85" y="18"/>
                    </a:cubicBezTo>
                    <a:close/>
                    <a:moveTo>
                      <a:pt x="85" y="16"/>
                    </a:moveTo>
                    <a:cubicBezTo>
                      <a:pt x="85" y="16"/>
                      <a:pt x="85" y="16"/>
                      <a:pt x="85" y="16"/>
                    </a:cubicBezTo>
                    <a:cubicBezTo>
                      <a:pt x="85" y="16"/>
                      <a:pt x="85" y="16"/>
                      <a:pt x="85" y="16"/>
                    </a:cubicBezTo>
                    <a:cubicBezTo>
                      <a:pt x="85" y="16"/>
                      <a:pt x="85" y="16"/>
                      <a:pt x="85" y="16"/>
                    </a:cubicBezTo>
                    <a:cubicBezTo>
                      <a:pt x="86" y="16"/>
                      <a:pt x="86" y="16"/>
                      <a:pt x="86" y="16"/>
                    </a:cubicBezTo>
                    <a:cubicBezTo>
                      <a:pt x="86" y="16"/>
                      <a:pt x="86" y="16"/>
                      <a:pt x="86" y="16"/>
                    </a:cubicBezTo>
                    <a:cubicBezTo>
                      <a:pt x="86" y="16"/>
                      <a:pt x="86" y="16"/>
                      <a:pt x="86" y="16"/>
                    </a:cubicBezTo>
                    <a:cubicBezTo>
                      <a:pt x="86" y="16"/>
                      <a:pt x="86" y="16"/>
                      <a:pt x="86" y="16"/>
                    </a:cubicBezTo>
                    <a:cubicBezTo>
                      <a:pt x="86" y="17"/>
                      <a:pt x="86" y="17"/>
                      <a:pt x="86" y="17"/>
                    </a:cubicBezTo>
                    <a:cubicBezTo>
                      <a:pt x="87" y="16"/>
                      <a:pt x="87" y="16"/>
                      <a:pt x="87" y="16"/>
                    </a:cubicBezTo>
                    <a:cubicBezTo>
                      <a:pt x="87" y="16"/>
                      <a:pt x="87" y="16"/>
                      <a:pt x="87" y="16"/>
                    </a:cubicBezTo>
                    <a:cubicBezTo>
                      <a:pt x="86" y="16"/>
                      <a:pt x="86" y="16"/>
                      <a:pt x="86" y="16"/>
                    </a:cubicBezTo>
                    <a:cubicBezTo>
                      <a:pt x="86" y="16"/>
                      <a:pt x="86" y="16"/>
                      <a:pt x="86" y="16"/>
                    </a:cubicBezTo>
                    <a:cubicBezTo>
                      <a:pt x="86" y="15"/>
                      <a:pt x="86" y="15"/>
                      <a:pt x="86" y="15"/>
                    </a:cubicBezTo>
                    <a:cubicBezTo>
                      <a:pt x="85" y="15"/>
                      <a:pt x="85" y="15"/>
                      <a:pt x="85" y="15"/>
                    </a:cubicBezTo>
                    <a:cubicBezTo>
                      <a:pt x="85" y="15"/>
                      <a:pt x="85" y="15"/>
                      <a:pt x="85" y="15"/>
                    </a:cubicBezTo>
                    <a:cubicBezTo>
                      <a:pt x="85" y="16"/>
                      <a:pt x="85" y="16"/>
                      <a:pt x="85" y="16"/>
                    </a:cubicBezTo>
                    <a:close/>
                    <a:moveTo>
                      <a:pt x="79" y="26"/>
                    </a:moveTo>
                    <a:cubicBezTo>
                      <a:pt x="79" y="26"/>
                      <a:pt x="79" y="26"/>
                      <a:pt x="79" y="26"/>
                    </a:cubicBezTo>
                    <a:cubicBezTo>
                      <a:pt x="79" y="27"/>
                      <a:pt x="79" y="27"/>
                      <a:pt x="79" y="27"/>
                    </a:cubicBezTo>
                    <a:cubicBezTo>
                      <a:pt x="79" y="27"/>
                      <a:pt x="79" y="27"/>
                      <a:pt x="79" y="27"/>
                    </a:cubicBezTo>
                    <a:cubicBezTo>
                      <a:pt x="79" y="26"/>
                      <a:pt x="79" y="26"/>
                      <a:pt x="79" y="26"/>
                    </a:cubicBezTo>
                    <a:cubicBezTo>
                      <a:pt x="79" y="26"/>
                      <a:pt x="79" y="26"/>
                      <a:pt x="79" y="26"/>
                    </a:cubicBezTo>
                    <a:close/>
                    <a:moveTo>
                      <a:pt x="80" y="26"/>
                    </a:moveTo>
                    <a:cubicBezTo>
                      <a:pt x="80" y="26"/>
                      <a:pt x="80" y="26"/>
                      <a:pt x="80" y="26"/>
                    </a:cubicBezTo>
                    <a:cubicBezTo>
                      <a:pt x="79" y="27"/>
                      <a:pt x="79" y="27"/>
                      <a:pt x="79" y="27"/>
                    </a:cubicBezTo>
                    <a:cubicBezTo>
                      <a:pt x="79" y="27"/>
                      <a:pt x="79" y="27"/>
                      <a:pt x="79" y="27"/>
                    </a:cubicBezTo>
                    <a:cubicBezTo>
                      <a:pt x="80" y="27"/>
                      <a:pt x="80" y="27"/>
                      <a:pt x="80" y="27"/>
                    </a:cubicBezTo>
                    <a:cubicBezTo>
                      <a:pt x="80" y="26"/>
                      <a:pt x="80" y="26"/>
                      <a:pt x="80" y="26"/>
                    </a:cubicBezTo>
                    <a:cubicBezTo>
                      <a:pt x="80" y="26"/>
                      <a:pt x="80" y="26"/>
                      <a:pt x="80" y="26"/>
                    </a:cubicBezTo>
                    <a:close/>
                    <a:moveTo>
                      <a:pt x="83" y="28"/>
                    </a:moveTo>
                    <a:cubicBezTo>
                      <a:pt x="83" y="29"/>
                      <a:pt x="83" y="29"/>
                      <a:pt x="83" y="29"/>
                    </a:cubicBezTo>
                    <a:cubicBezTo>
                      <a:pt x="83" y="29"/>
                      <a:pt x="83" y="29"/>
                      <a:pt x="83" y="29"/>
                    </a:cubicBezTo>
                    <a:cubicBezTo>
                      <a:pt x="83" y="29"/>
                      <a:pt x="83" y="29"/>
                      <a:pt x="83" y="29"/>
                    </a:cubicBezTo>
                    <a:cubicBezTo>
                      <a:pt x="83" y="28"/>
                      <a:pt x="83" y="28"/>
                      <a:pt x="83" y="28"/>
                    </a:cubicBezTo>
                    <a:close/>
                    <a:moveTo>
                      <a:pt x="82" y="28"/>
                    </a:moveTo>
                    <a:cubicBezTo>
                      <a:pt x="82" y="28"/>
                      <a:pt x="82" y="28"/>
                      <a:pt x="82" y="28"/>
                    </a:cubicBezTo>
                    <a:cubicBezTo>
                      <a:pt x="82" y="28"/>
                      <a:pt x="82" y="28"/>
                      <a:pt x="82" y="28"/>
                    </a:cubicBezTo>
                    <a:cubicBezTo>
                      <a:pt x="82" y="28"/>
                      <a:pt x="82" y="28"/>
                      <a:pt x="82" y="28"/>
                    </a:cubicBezTo>
                    <a:cubicBezTo>
                      <a:pt x="82" y="28"/>
                      <a:pt x="82" y="28"/>
                      <a:pt x="82" y="28"/>
                    </a:cubicBezTo>
                    <a:cubicBezTo>
                      <a:pt x="82" y="29"/>
                      <a:pt x="82" y="29"/>
                      <a:pt x="82" y="29"/>
                    </a:cubicBezTo>
                    <a:cubicBezTo>
                      <a:pt x="82" y="28"/>
                      <a:pt x="82" y="28"/>
                      <a:pt x="82" y="28"/>
                    </a:cubicBezTo>
                    <a:cubicBezTo>
                      <a:pt x="82" y="28"/>
                      <a:pt x="82" y="28"/>
                      <a:pt x="82" y="28"/>
                    </a:cubicBezTo>
                    <a:cubicBezTo>
                      <a:pt x="82" y="29"/>
                      <a:pt x="82" y="29"/>
                      <a:pt x="82" y="29"/>
                    </a:cubicBezTo>
                    <a:cubicBezTo>
                      <a:pt x="82" y="29"/>
                      <a:pt x="82" y="29"/>
                      <a:pt x="82" y="29"/>
                    </a:cubicBezTo>
                    <a:cubicBezTo>
                      <a:pt x="82" y="29"/>
                      <a:pt x="82" y="29"/>
                      <a:pt x="82" y="29"/>
                    </a:cubicBezTo>
                    <a:cubicBezTo>
                      <a:pt x="83" y="29"/>
                      <a:pt x="83" y="29"/>
                      <a:pt x="83" y="29"/>
                    </a:cubicBezTo>
                    <a:cubicBezTo>
                      <a:pt x="83" y="28"/>
                      <a:pt x="83" y="28"/>
                      <a:pt x="83" y="28"/>
                    </a:cubicBezTo>
                    <a:cubicBezTo>
                      <a:pt x="83" y="28"/>
                      <a:pt x="83" y="28"/>
                      <a:pt x="83" y="28"/>
                    </a:cubicBezTo>
                    <a:cubicBezTo>
                      <a:pt x="82" y="28"/>
                      <a:pt x="82" y="28"/>
                      <a:pt x="82" y="28"/>
                    </a:cubicBezTo>
                    <a:cubicBezTo>
                      <a:pt x="82" y="28"/>
                      <a:pt x="82" y="28"/>
                      <a:pt x="82" y="28"/>
                    </a:cubicBezTo>
                    <a:close/>
                    <a:moveTo>
                      <a:pt x="83" y="28"/>
                    </a:moveTo>
                    <a:cubicBezTo>
                      <a:pt x="83" y="28"/>
                      <a:pt x="83" y="28"/>
                      <a:pt x="83" y="28"/>
                    </a:cubicBezTo>
                    <a:cubicBezTo>
                      <a:pt x="83" y="28"/>
                      <a:pt x="83" y="28"/>
                      <a:pt x="83" y="28"/>
                    </a:cubicBezTo>
                    <a:cubicBezTo>
                      <a:pt x="83" y="28"/>
                      <a:pt x="83" y="28"/>
                      <a:pt x="83" y="28"/>
                    </a:cubicBezTo>
                    <a:cubicBezTo>
                      <a:pt x="83" y="28"/>
                      <a:pt x="83" y="28"/>
                      <a:pt x="83" y="28"/>
                    </a:cubicBezTo>
                    <a:cubicBezTo>
                      <a:pt x="83" y="28"/>
                      <a:pt x="83" y="28"/>
                      <a:pt x="83" y="28"/>
                    </a:cubicBezTo>
                    <a:cubicBezTo>
                      <a:pt x="83" y="28"/>
                      <a:pt x="83" y="28"/>
                      <a:pt x="83" y="28"/>
                    </a:cubicBezTo>
                    <a:close/>
                    <a:moveTo>
                      <a:pt x="82" y="27"/>
                    </a:moveTo>
                    <a:cubicBezTo>
                      <a:pt x="82" y="27"/>
                      <a:pt x="82" y="27"/>
                      <a:pt x="82" y="27"/>
                    </a:cubicBezTo>
                    <a:cubicBezTo>
                      <a:pt x="82" y="27"/>
                      <a:pt x="82" y="27"/>
                      <a:pt x="82" y="27"/>
                    </a:cubicBezTo>
                    <a:cubicBezTo>
                      <a:pt x="82" y="28"/>
                      <a:pt x="82" y="28"/>
                      <a:pt x="82" y="28"/>
                    </a:cubicBezTo>
                    <a:cubicBezTo>
                      <a:pt x="83" y="28"/>
                      <a:pt x="83" y="28"/>
                      <a:pt x="83" y="28"/>
                    </a:cubicBezTo>
                    <a:cubicBezTo>
                      <a:pt x="83" y="28"/>
                      <a:pt x="83" y="28"/>
                      <a:pt x="83" y="28"/>
                    </a:cubicBezTo>
                    <a:cubicBezTo>
                      <a:pt x="82" y="27"/>
                      <a:pt x="82" y="27"/>
                      <a:pt x="82" y="27"/>
                    </a:cubicBezTo>
                    <a:cubicBezTo>
                      <a:pt x="82" y="27"/>
                      <a:pt x="82" y="27"/>
                      <a:pt x="82" y="27"/>
                    </a:cubicBezTo>
                    <a:close/>
                    <a:moveTo>
                      <a:pt x="83" y="27"/>
                    </a:moveTo>
                    <a:cubicBezTo>
                      <a:pt x="83" y="27"/>
                      <a:pt x="83" y="27"/>
                      <a:pt x="83" y="27"/>
                    </a:cubicBezTo>
                    <a:cubicBezTo>
                      <a:pt x="82" y="27"/>
                      <a:pt x="82" y="27"/>
                      <a:pt x="82" y="27"/>
                    </a:cubicBezTo>
                    <a:cubicBezTo>
                      <a:pt x="82" y="27"/>
                      <a:pt x="82" y="27"/>
                      <a:pt x="82" y="27"/>
                    </a:cubicBezTo>
                    <a:cubicBezTo>
                      <a:pt x="83" y="28"/>
                      <a:pt x="83" y="28"/>
                      <a:pt x="83" y="28"/>
                    </a:cubicBezTo>
                    <a:cubicBezTo>
                      <a:pt x="83" y="28"/>
                      <a:pt x="83" y="28"/>
                      <a:pt x="83" y="28"/>
                    </a:cubicBezTo>
                    <a:cubicBezTo>
                      <a:pt x="83" y="27"/>
                      <a:pt x="83" y="27"/>
                      <a:pt x="83" y="27"/>
                    </a:cubicBezTo>
                    <a:cubicBezTo>
                      <a:pt x="83" y="27"/>
                      <a:pt x="83" y="27"/>
                      <a:pt x="83" y="27"/>
                    </a:cubicBezTo>
                    <a:cubicBezTo>
                      <a:pt x="83" y="27"/>
                      <a:pt x="83" y="27"/>
                      <a:pt x="83" y="27"/>
                    </a:cubicBezTo>
                    <a:cubicBezTo>
                      <a:pt x="83" y="27"/>
                      <a:pt x="83" y="27"/>
                      <a:pt x="83" y="27"/>
                    </a:cubicBezTo>
                    <a:cubicBezTo>
                      <a:pt x="83" y="27"/>
                      <a:pt x="83" y="27"/>
                      <a:pt x="83" y="27"/>
                    </a:cubicBezTo>
                    <a:cubicBezTo>
                      <a:pt x="83" y="27"/>
                      <a:pt x="83" y="27"/>
                      <a:pt x="83" y="27"/>
                    </a:cubicBezTo>
                    <a:close/>
                    <a:moveTo>
                      <a:pt x="82" y="26"/>
                    </a:moveTo>
                    <a:cubicBezTo>
                      <a:pt x="82" y="26"/>
                      <a:pt x="82" y="26"/>
                      <a:pt x="82" y="26"/>
                    </a:cubicBezTo>
                    <a:cubicBezTo>
                      <a:pt x="82" y="27"/>
                      <a:pt x="82" y="27"/>
                      <a:pt x="82" y="27"/>
                    </a:cubicBezTo>
                    <a:cubicBezTo>
                      <a:pt x="82" y="27"/>
                      <a:pt x="82" y="27"/>
                      <a:pt x="82" y="27"/>
                    </a:cubicBezTo>
                    <a:cubicBezTo>
                      <a:pt x="82" y="26"/>
                      <a:pt x="82" y="26"/>
                      <a:pt x="82" y="26"/>
                    </a:cubicBezTo>
                    <a:close/>
                    <a:moveTo>
                      <a:pt x="83" y="26"/>
                    </a:moveTo>
                    <a:cubicBezTo>
                      <a:pt x="83" y="26"/>
                      <a:pt x="83" y="26"/>
                      <a:pt x="83" y="26"/>
                    </a:cubicBezTo>
                    <a:cubicBezTo>
                      <a:pt x="83" y="26"/>
                      <a:pt x="83" y="26"/>
                      <a:pt x="83" y="26"/>
                    </a:cubicBezTo>
                    <a:cubicBezTo>
                      <a:pt x="83" y="26"/>
                      <a:pt x="83" y="26"/>
                      <a:pt x="83" y="26"/>
                    </a:cubicBezTo>
                    <a:cubicBezTo>
                      <a:pt x="83" y="26"/>
                      <a:pt x="83" y="26"/>
                      <a:pt x="83" y="26"/>
                    </a:cubicBezTo>
                    <a:close/>
                    <a:moveTo>
                      <a:pt x="83" y="26"/>
                    </a:moveTo>
                    <a:cubicBezTo>
                      <a:pt x="83" y="26"/>
                      <a:pt x="83" y="26"/>
                      <a:pt x="83" y="26"/>
                    </a:cubicBezTo>
                    <a:cubicBezTo>
                      <a:pt x="82" y="26"/>
                      <a:pt x="82" y="26"/>
                      <a:pt x="82" y="26"/>
                    </a:cubicBezTo>
                    <a:cubicBezTo>
                      <a:pt x="82" y="26"/>
                      <a:pt x="82" y="26"/>
                      <a:pt x="82" y="26"/>
                    </a:cubicBezTo>
                    <a:cubicBezTo>
                      <a:pt x="82" y="26"/>
                      <a:pt x="82" y="26"/>
                      <a:pt x="82" y="26"/>
                    </a:cubicBezTo>
                    <a:cubicBezTo>
                      <a:pt x="82" y="26"/>
                      <a:pt x="82" y="26"/>
                      <a:pt x="82" y="26"/>
                    </a:cubicBezTo>
                    <a:cubicBezTo>
                      <a:pt x="83" y="26"/>
                      <a:pt x="83" y="26"/>
                      <a:pt x="83" y="26"/>
                    </a:cubicBezTo>
                    <a:cubicBezTo>
                      <a:pt x="82" y="27"/>
                      <a:pt x="82" y="27"/>
                      <a:pt x="82" y="27"/>
                    </a:cubicBezTo>
                    <a:cubicBezTo>
                      <a:pt x="82" y="27"/>
                      <a:pt x="82" y="27"/>
                      <a:pt x="82" y="27"/>
                    </a:cubicBezTo>
                    <a:cubicBezTo>
                      <a:pt x="83" y="27"/>
                      <a:pt x="83" y="27"/>
                      <a:pt x="83" y="27"/>
                    </a:cubicBezTo>
                    <a:cubicBezTo>
                      <a:pt x="83" y="27"/>
                      <a:pt x="83" y="27"/>
                      <a:pt x="83" y="27"/>
                    </a:cubicBezTo>
                    <a:cubicBezTo>
                      <a:pt x="83" y="27"/>
                      <a:pt x="83" y="27"/>
                      <a:pt x="83" y="27"/>
                    </a:cubicBezTo>
                    <a:cubicBezTo>
                      <a:pt x="83" y="26"/>
                      <a:pt x="83" y="26"/>
                      <a:pt x="83" y="26"/>
                    </a:cubicBezTo>
                    <a:cubicBezTo>
                      <a:pt x="83" y="26"/>
                      <a:pt x="83" y="26"/>
                      <a:pt x="83" y="26"/>
                    </a:cubicBezTo>
                    <a:cubicBezTo>
                      <a:pt x="83" y="26"/>
                      <a:pt x="83" y="26"/>
                      <a:pt x="83" y="26"/>
                    </a:cubicBezTo>
                    <a:cubicBezTo>
                      <a:pt x="83" y="26"/>
                      <a:pt x="83" y="26"/>
                      <a:pt x="83" y="26"/>
                    </a:cubicBezTo>
                    <a:close/>
                    <a:moveTo>
                      <a:pt x="77" y="29"/>
                    </a:moveTo>
                    <a:cubicBezTo>
                      <a:pt x="78" y="29"/>
                      <a:pt x="78" y="29"/>
                      <a:pt x="78" y="29"/>
                    </a:cubicBezTo>
                    <a:cubicBezTo>
                      <a:pt x="77" y="29"/>
                      <a:pt x="77" y="29"/>
                      <a:pt x="77" y="29"/>
                    </a:cubicBezTo>
                    <a:cubicBezTo>
                      <a:pt x="77" y="29"/>
                      <a:pt x="77" y="29"/>
                      <a:pt x="77" y="29"/>
                    </a:cubicBezTo>
                    <a:close/>
                    <a:moveTo>
                      <a:pt x="77" y="29"/>
                    </a:moveTo>
                    <a:cubicBezTo>
                      <a:pt x="77" y="30"/>
                      <a:pt x="77" y="30"/>
                      <a:pt x="77" y="30"/>
                    </a:cubicBezTo>
                    <a:cubicBezTo>
                      <a:pt x="77" y="29"/>
                      <a:pt x="77" y="29"/>
                      <a:pt x="77" y="29"/>
                    </a:cubicBezTo>
                    <a:cubicBezTo>
                      <a:pt x="77" y="29"/>
                      <a:pt x="77" y="29"/>
                      <a:pt x="77" y="29"/>
                    </a:cubicBezTo>
                    <a:close/>
                    <a:moveTo>
                      <a:pt x="75" y="30"/>
                    </a:moveTo>
                    <a:cubicBezTo>
                      <a:pt x="75" y="30"/>
                      <a:pt x="75" y="30"/>
                      <a:pt x="75" y="30"/>
                    </a:cubicBezTo>
                    <a:cubicBezTo>
                      <a:pt x="75" y="30"/>
                      <a:pt x="75" y="30"/>
                      <a:pt x="75" y="30"/>
                    </a:cubicBezTo>
                    <a:cubicBezTo>
                      <a:pt x="75" y="30"/>
                      <a:pt x="75" y="30"/>
                      <a:pt x="75" y="30"/>
                    </a:cubicBezTo>
                    <a:close/>
                    <a:moveTo>
                      <a:pt x="76" y="30"/>
                    </a:moveTo>
                    <a:cubicBezTo>
                      <a:pt x="75" y="30"/>
                      <a:pt x="75" y="30"/>
                      <a:pt x="75" y="30"/>
                    </a:cubicBezTo>
                    <a:cubicBezTo>
                      <a:pt x="75" y="30"/>
                      <a:pt x="75" y="30"/>
                      <a:pt x="75" y="30"/>
                    </a:cubicBezTo>
                    <a:cubicBezTo>
                      <a:pt x="76" y="30"/>
                      <a:pt x="76" y="30"/>
                      <a:pt x="76" y="30"/>
                    </a:cubicBezTo>
                    <a:cubicBezTo>
                      <a:pt x="76" y="30"/>
                      <a:pt x="76" y="30"/>
                      <a:pt x="76" y="30"/>
                    </a:cubicBezTo>
                    <a:close/>
                    <a:moveTo>
                      <a:pt x="76" y="32"/>
                    </a:moveTo>
                    <a:cubicBezTo>
                      <a:pt x="75" y="32"/>
                      <a:pt x="75" y="32"/>
                      <a:pt x="75" y="32"/>
                    </a:cubicBezTo>
                    <a:cubicBezTo>
                      <a:pt x="75" y="32"/>
                      <a:pt x="75" y="32"/>
                      <a:pt x="75" y="32"/>
                    </a:cubicBezTo>
                    <a:cubicBezTo>
                      <a:pt x="75" y="32"/>
                      <a:pt x="75" y="32"/>
                      <a:pt x="75" y="32"/>
                    </a:cubicBezTo>
                    <a:cubicBezTo>
                      <a:pt x="75" y="32"/>
                      <a:pt x="75" y="32"/>
                      <a:pt x="75" y="32"/>
                    </a:cubicBezTo>
                    <a:cubicBezTo>
                      <a:pt x="76" y="32"/>
                      <a:pt x="76" y="32"/>
                      <a:pt x="76" y="32"/>
                    </a:cubicBezTo>
                    <a:cubicBezTo>
                      <a:pt x="76" y="32"/>
                      <a:pt x="76" y="32"/>
                      <a:pt x="76" y="32"/>
                    </a:cubicBezTo>
                    <a:close/>
                    <a:moveTo>
                      <a:pt x="76" y="30"/>
                    </a:moveTo>
                    <a:cubicBezTo>
                      <a:pt x="76" y="30"/>
                      <a:pt x="76" y="30"/>
                      <a:pt x="76" y="30"/>
                    </a:cubicBezTo>
                    <a:cubicBezTo>
                      <a:pt x="76" y="31"/>
                      <a:pt x="76" y="31"/>
                      <a:pt x="76" y="31"/>
                    </a:cubicBezTo>
                    <a:cubicBezTo>
                      <a:pt x="76" y="31"/>
                      <a:pt x="76" y="31"/>
                      <a:pt x="76" y="31"/>
                    </a:cubicBezTo>
                    <a:cubicBezTo>
                      <a:pt x="76" y="31"/>
                      <a:pt x="76" y="31"/>
                      <a:pt x="76" y="31"/>
                    </a:cubicBezTo>
                    <a:cubicBezTo>
                      <a:pt x="76" y="31"/>
                      <a:pt x="76" y="31"/>
                      <a:pt x="76" y="31"/>
                    </a:cubicBezTo>
                    <a:cubicBezTo>
                      <a:pt x="76" y="31"/>
                      <a:pt x="76" y="31"/>
                      <a:pt x="76" y="31"/>
                    </a:cubicBezTo>
                    <a:cubicBezTo>
                      <a:pt x="76" y="31"/>
                      <a:pt x="76" y="31"/>
                      <a:pt x="76" y="31"/>
                    </a:cubicBezTo>
                    <a:cubicBezTo>
                      <a:pt x="77" y="31"/>
                      <a:pt x="77" y="31"/>
                      <a:pt x="77" y="31"/>
                    </a:cubicBezTo>
                    <a:cubicBezTo>
                      <a:pt x="77" y="30"/>
                      <a:pt x="77" y="30"/>
                      <a:pt x="77" y="30"/>
                    </a:cubicBezTo>
                    <a:cubicBezTo>
                      <a:pt x="77" y="30"/>
                      <a:pt x="77" y="30"/>
                      <a:pt x="77" y="30"/>
                    </a:cubicBezTo>
                    <a:cubicBezTo>
                      <a:pt x="77" y="30"/>
                      <a:pt x="77" y="30"/>
                      <a:pt x="77" y="30"/>
                    </a:cubicBezTo>
                    <a:cubicBezTo>
                      <a:pt x="77" y="30"/>
                      <a:pt x="77" y="30"/>
                      <a:pt x="77" y="30"/>
                    </a:cubicBezTo>
                    <a:cubicBezTo>
                      <a:pt x="77" y="30"/>
                      <a:pt x="77" y="30"/>
                      <a:pt x="77" y="30"/>
                    </a:cubicBezTo>
                    <a:cubicBezTo>
                      <a:pt x="76" y="30"/>
                      <a:pt x="76" y="30"/>
                      <a:pt x="76" y="30"/>
                    </a:cubicBezTo>
                    <a:cubicBezTo>
                      <a:pt x="76" y="30"/>
                      <a:pt x="76" y="30"/>
                      <a:pt x="76" y="30"/>
                    </a:cubicBezTo>
                    <a:close/>
                    <a:moveTo>
                      <a:pt x="73" y="28"/>
                    </a:moveTo>
                    <a:cubicBezTo>
                      <a:pt x="73" y="28"/>
                      <a:pt x="73" y="28"/>
                      <a:pt x="73" y="28"/>
                    </a:cubicBezTo>
                    <a:cubicBezTo>
                      <a:pt x="73" y="27"/>
                      <a:pt x="73" y="27"/>
                      <a:pt x="73" y="27"/>
                    </a:cubicBezTo>
                    <a:cubicBezTo>
                      <a:pt x="73" y="28"/>
                      <a:pt x="73" y="28"/>
                      <a:pt x="73" y="28"/>
                    </a:cubicBezTo>
                    <a:close/>
                    <a:moveTo>
                      <a:pt x="72" y="28"/>
                    </a:moveTo>
                    <a:cubicBezTo>
                      <a:pt x="72" y="29"/>
                      <a:pt x="72" y="29"/>
                      <a:pt x="72" y="29"/>
                    </a:cubicBezTo>
                    <a:cubicBezTo>
                      <a:pt x="72" y="29"/>
                      <a:pt x="72" y="29"/>
                      <a:pt x="72" y="29"/>
                    </a:cubicBezTo>
                    <a:cubicBezTo>
                      <a:pt x="72" y="28"/>
                      <a:pt x="72" y="28"/>
                      <a:pt x="72" y="28"/>
                    </a:cubicBezTo>
                    <a:close/>
                    <a:moveTo>
                      <a:pt x="73" y="32"/>
                    </a:moveTo>
                    <a:cubicBezTo>
                      <a:pt x="73" y="32"/>
                      <a:pt x="73" y="32"/>
                      <a:pt x="73" y="32"/>
                    </a:cubicBezTo>
                    <a:cubicBezTo>
                      <a:pt x="73" y="32"/>
                      <a:pt x="73" y="32"/>
                      <a:pt x="73" y="32"/>
                    </a:cubicBezTo>
                    <a:cubicBezTo>
                      <a:pt x="73" y="32"/>
                      <a:pt x="73" y="32"/>
                      <a:pt x="73" y="32"/>
                    </a:cubicBezTo>
                    <a:close/>
                    <a:moveTo>
                      <a:pt x="72" y="31"/>
                    </a:moveTo>
                    <a:cubicBezTo>
                      <a:pt x="73" y="31"/>
                      <a:pt x="73" y="31"/>
                      <a:pt x="73" y="31"/>
                    </a:cubicBezTo>
                    <a:cubicBezTo>
                      <a:pt x="73" y="31"/>
                      <a:pt x="73" y="31"/>
                      <a:pt x="73" y="31"/>
                    </a:cubicBezTo>
                    <a:cubicBezTo>
                      <a:pt x="73" y="31"/>
                      <a:pt x="73" y="31"/>
                      <a:pt x="73" y="31"/>
                    </a:cubicBezTo>
                    <a:cubicBezTo>
                      <a:pt x="73" y="31"/>
                      <a:pt x="73" y="31"/>
                      <a:pt x="73" y="31"/>
                    </a:cubicBezTo>
                    <a:cubicBezTo>
                      <a:pt x="72" y="31"/>
                      <a:pt x="72" y="31"/>
                      <a:pt x="72" y="31"/>
                    </a:cubicBezTo>
                    <a:cubicBezTo>
                      <a:pt x="72" y="31"/>
                      <a:pt x="72" y="31"/>
                      <a:pt x="72" y="31"/>
                    </a:cubicBezTo>
                    <a:close/>
                    <a:moveTo>
                      <a:pt x="70" y="30"/>
                    </a:moveTo>
                    <a:cubicBezTo>
                      <a:pt x="70" y="29"/>
                      <a:pt x="70" y="29"/>
                      <a:pt x="70" y="29"/>
                    </a:cubicBezTo>
                    <a:cubicBezTo>
                      <a:pt x="70" y="30"/>
                      <a:pt x="70" y="30"/>
                      <a:pt x="70" y="30"/>
                    </a:cubicBezTo>
                    <a:cubicBezTo>
                      <a:pt x="70" y="30"/>
                      <a:pt x="70" y="30"/>
                      <a:pt x="70" y="30"/>
                    </a:cubicBezTo>
                    <a:cubicBezTo>
                      <a:pt x="70" y="30"/>
                      <a:pt x="70" y="30"/>
                      <a:pt x="70" y="30"/>
                    </a:cubicBezTo>
                    <a:cubicBezTo>
                      <a:pt x="70" y="30"/>
                      <a:pt x="70" y="30"/>
                      <a:pt x="70" y="30"/>
                    </a:cubicBezTo>
                    <a:close/>
                    <a:moveTo>
                      <a:pt x="71" y="32"/>
                    </a:moveTo>
                    <a:cubicBezTo>
                      <a:pt x="71" y="32"/>
                      <a:pt x="71" y="32"/>
                      <a:pt x="71" y="32"/>
                    </a:cubicBezTo>
                    <a:cubicBezTo>
                      <a:pt x="71" y="32"/>
                      <a:pt x="71" y="32"/>
                      <a:pt x="71" y="32"/>
                    </a:cubicBezTo>
                    <a:cubicBezTo>
                      <a:pt x="71" y="32"/>
                      <a:pt x="71" y="32"/>
                      <a:pt x="71" y="32"/>
                    </a:cubicBezTo>
                    <a:cubicBezTo>
                      <a:pt x="71" y="32"/>
                      <a:pt x="71" y="32"/>
                      <a:pt x="71" y="32"/>
                    </a:cubicBezTo>
                    <a:close/>
                    <a:moveTo>
                      <a:pt x="67" y="31"/>
                    </a:moveTo>
                    <a:cubicBezTo>
                      <a:pt x="68" y="30"/>
                      <a:pt x="68" y="30"/>
                      <a:pt x="68" y="30"/>
                    </a:cubicBezTo>
                    <a:cubicBezTo>
                      <a:pt x="67" y="30"/>
                      <a:pt x="67" y="30"/>
                      <a:pt x="67" y="30"/>
                    </a:cubicBezTo>
                    <a:cubicBezTo>
                      <a:pt x="67" y="30"/>
                      <a:pt x="67" y="30"/>
                      <a:pt x="67" y="30"/>
                    </a:cubicBezTo>
                    <a:cubicBezTo>
                      <a:pt x="67" y="31"/>
                      <a:pt x="67" y="31"/>
                      <a:pt x="67" y="31"/>
                    </a:cubicBezTo>
                    <a:close/>
                    <a:moveTo>
                      <a:pt x="68" y="32"/>
                    </a:moveTo>
                    <a:cubicBezTo>
                      <a:pt x="69" y="32"/>
                      <a:pt x="69" y="32"/>
                      <a:pt x="69" y="32"/>
                    </a:cubicBezTo>
                    <a:cubicBezTo>
                      <a:pt x="69" y="32"/>
                      <a:pt x="69" y="32"/>
                      <a:pt x="69" y="32"/>
                    </a:cubicBezTo>
                    <a:cubicBezTo>
                      <a:pt x="69" y="32"/>
                      <a:pt x="69" y="32"/>
                      <a:pt x="69" y="32"/>
                    </a:cubicBezTo>
                    <a:cubicBezTo>
                      <a:pt x="69" y="32"/>
                      <a:pt x="69" y="32"/>
                      <a:pt x="69" y="32"/>
                    </a:cubicBezTo>
                    <a:cubicBezTo>
                      <a:pt x="68" y="32"/>
                      <a:pt x="68" y="32"/>
                      <a:pt x="68" y="32"/>
                    </a:cubicBezTo>
                    <a:cubicBezTo>
                      <a:pt x="68" y="32"/>
                      <a:pt x="68" y="32"/>
                      <a:pt x="68" y="32"/>
                    </a:cubicBezTo>
                    <a:close/>
                    <a:moveTo>
                      <a:pt x="68" y="32"/>
                    </a:moveTo>
                    <a:cubicBezTo>
                      <a:pt x="68" y="32"/>
                      <a:pt x="68" y="32"/>
                      <a:pt x="68" y="32"/>
                    </a:cubicBezTo>
                    <a:cubicBezTo>
                      <a:pt x="68" y="32"/>
                      <a:pt x="68" y="32"/>
                      <a:pt x="68" y="32"/>
                    </a:cubicBezTo>
                    <a:cubicBezTo>
                      <a:pt x="68" y="32"/>
                      <a:pt x="68" y="32"/>
                      <a:pt x="68" y="32"/>
                    </a:cubicBezTo>
                    <a:close/>
                    <a:moveTo>
                      <a:pt x="67" y="32"/>
                    </a:moveTo>
                    <a:cubicBezTo>
                      <a:pt x="67" y="32"/>
                      <a:pt x="67" y="32"/>
                      <a:pt x="67" y="32"/>
                    </a:cubicBezTo>
                    <a:cubicBezTo>
                      <a:pt x="67" y="32"/>
                      <a:pt x="67" y="32"/>
                      <a:pt x="67" y="32"/>
                    </a:cubicBezTo>
                    <a:cubicBezTo>
                      <a:pt x="67" y="32"/>
                      <a:pt x="67" y="32"/>
                      <a:pt x="67" y="32"/>
                    </a:cubicBezTo>
                    <a:cubicBezTo>
                      <a:pt x="67" y="32"/>
                      <a:pt x="67" y="32"/>
                      <a:pt x="67" y="32"/>
                    </a:cubicBezTo>
                    <a:close/>
                    <a:moveTo>
                      <a:pt x="59" y="36"/>
                    </a:moveTo>
                    <a:cubicBezTo>
                      <a:pt x="59" y="37"/>
                      <a:pt x="59" y="37"/>
                      <a:pt x="59" y="37"/>
                    </a:cubicBezTo>
                    <a:cubicBezTo>
                      <a:pt x="59" y="37"/>
                      <a:pt x="59" y="37"/>
                      <a:pt x="59" y="37"/>
                    </a:cubicBezTo>
                    <a:cubicBezTo>
                      <a:pt x="60" y="37"/>
                      <a:pt x="60" y="37"/>
                      <a:pt x="60" y="37"/>
                    </a:cubicBezTo>
                    <a:cubicBezTo>
                      <a:pt x="60" y="36"/>
                      <a:pt x="60" y="36"/>
                      <a:pt x="60" y="36"/>
                    </a:cubicBezTo>
                    <a:cubicBezTo>
                      <a:pt x="61" y="36"/>
                      <a:pt x="61" y="36"/>
                      <a:pt x="61" y="36"/>
                    </a:cubicBezTo>
                    <a:cubicBezTo>
                      <a:pt x="61" y="36"/>
                      <a:pt x="61" y="36"/>
                      <a:pt x="61" y="36"/>
                    </a:cubicBezTo>
                    <a:cubicBezTo>
                      <a:pt x="62" y="36"/>
                      <a:pt x="62" y="36"/>
                      <a:pt x="62" y="36"/>
                    </a:cubicBezTo>
                    <a:cubicBezTo>
                      <a:pt x="62" y="36"/>
                      <a:pt x="62" y="36"/>
                      <a:pt x="62" y="36"/>
                    </a:cubicBezTo>
                    <a:cubicBezTo>
                      <a:pt x="63" y="35"/>
                      <a:pt x="63" y="35"/>
                      <a:pt x="63" y="35"/>
                    </a:cubicBezTo>
                    <a:cubicBezTo>
                      <a:pt x="63" y="35"/>
                      <a:pt x="63" y="35"/>
                      <a:pt x="63" y="35"/>
                    </a:cubicBezTo>
                    <a:cubicBezTo>
                      <a:pt x="63" y="35"/>
                      <a:pt x="63" y="35"/>
                      <a:pt x="63" y="35"/>
                    </a:cubicBezTo>
                    <a:cubicBezTo>
                      <a:pt x="62" y="34"/>
                      <a:pt x="62" y="34"/>
                      <a:pt x="62" y="34"/>
                    </a:cubicBezTo>
                    <a:cubicBezTo>
                      <a:pt x="62" y="34"/>
                      <a:pt x="62" y="34"/>
                      <a:pt x="62" y="34"/>
                    </a:cubicBezTo>
                    <a:cubicBezTo>
                      <a:pt x="62" y="34"/>
                      <a:pt x="62" y="34"/>
                      <a:pt x="62" y="34"/>
                    </a:cubicBezTo>
                    <a:cubicBezTo>
                      <a:pt x="61" y="34"/>
                      <a:pt x="61" y="34"/>
                      <a:pt x="61" y="34"/>
                    </a:cubicBezTo>
                    <a:cubicBezTo>
                      <a:pt x="61" y="34"/>
                      <a:pt x="61" y="34"/>
                      <a:pt x="61" y="34"/>
                    </a:cubicBezTo>
                    <a:cubicBezTo>
                      <a:pt x="61" y="34"/>
                      <a:pt x="61" y="34"/>
                      <a:pt x="61" y="34"/>
                    </a:cubicBezTo>
                    <a:cubicBezTo>
                      <a:pt x="61" y="35"/>
                      <a:pt x="61" y="35"/>
                      <a:pt x="61" y="35"/>
                    </a:cubicBezTo>
                    <a:cubicBezTo>
                      <a:pt x="60" y="34"/>
                      <a:pt x="60" y="34"/>
                      <a:pt x="60" y="34"/>
                    </a:cubicBezTo>
                    <a:cubicBezTo>
                      <a:pt x="60" y="34"/>
                      <a:pt x="60" y="34"/>
                      <a:pt x="60" y="34"/>
                    </a:cubicBezTo>
                    <a:cubicBezTo>
                      <a:pt x="60" y="35"/>
                      <a:pt x="60" y="35"/>
                      <a:pt x="60" y="35"/>
                    </a:cubicBezTo>
                    <a:cubicBezTo>
                      <a:pt x="60" y="35"/>
                      <a:pt x="60" y="35"/>
                      <a:pt x="60" y="35"/>
                    </a:cubicBezTo>
                    <a:cubicBezTo>
                      <a:pt x="59" y="36"/>
                      <a:pt x="59" y="36"/>
                      <a:pt x="59" y="36"/>
                    </a:cubicBezTo>
                    <a:cubicBezTo>
                      <a:pt x="59" y="36"/>
                      <a:pt x="59" y="36"/>
                      <a:pt x="59" y="36"/>
                    </a:cubicBezTo>
                    <a:cubicBezTo>
                      <a:pt x="59" y="36"/>
                      <a:pt x="59" y="36"/>
                      <a:pt x="59" y="36"/>
                    </a:cubicBezTo>
                    <a:cubicBezTo>
                      <a:pt x="59" y="36"/>
                      <a:pt x="59" y="36"/>
                      <a:pt x="59" y="36"/>
                    </a:cubicBezTo>
                    <a:cubicBezTo>
                      <a:pt x="59" y="36"/>
                      <a:pt x="59" y="36"/>
                      <a:pt x="59" y="36"/>
                    </a:cubicBezTo>
                    <a:cubicBezTo>
                      <a:pt x="59" y="36"/>
                      <a:pt x="59" y="36"/>
                      <a:pt x="59" y="36"/>
                    </a:cubicBezTo>
                    <a:close/>
                    <a:moveTo>
                      <a:pt x="59" y="37"/>
                    </a:moveTo>
                    <a:cubicBezTo>
                      <a:pt x="59" y="36"/>
                      <a:pt x="59" y="36"/>
                      <a:pt x="59" y="36"/>
                    </a:cubicBezTo>
                    <a:cubicBezTo>
                      <a:pt x="59" y="36"/>
                      <a:pt x="59" y="36"/>
                      <a:pt x="59" y="36"/>
                    </a:cubicBezTo>
                    <a:cubicBezTo>
                      <a:pt x="58" y="37"/>
                      <a:pt x="58" y="37"/>
                      <a:pt x="58" y="37"/>
                    </a:cubicBezTo>
                    <a:cubicBezTo>
                      <a:pt x="59" y="37"/>
                      <a:pt x="59" y="37"/>
                      <a:pt x="59" y="37"/>
                    </a:cubicBezTo>
                    <a:close/>
                    <a:moveTo>
                      <a:pt x="59" y="37"/>
                    </a:moveTo>
                    <a:cubicBezTo>
                      <a:pt x="58" y="37"/>
                      <a:pt x="58" y="37"/>
                      <a:pt x="58" y="37"/>
                    </a:cubicBezTo>
                    <a:cubicBezTo>
                      <a:pt x="58" y="37"/>
                      <a:pt x="58" y="37"/>
                      <a:pt x="58" y="37"/>
                    </a:cubicBezTo>
                    <a:cubicBezTo>
                      <a:pt x="58" y="37"/>
                      <a:pt x="58" y="37"/>
                      <a:pt x="58" y="37"/>
                    </a:cubicBezTo>
                    <a:cubicBezTo>
                      <a:pt x="57" y="38"/>
                      <a:pt x="57" y="38"/>
                      <a:pt x="57" y="38"/>
                    </a:cubicBezTo>
                    <a:cubicBezTo>
                      <a:pt x="58" y="38"/>
                      <a:pt x="58" y="38"/>
                      <a:pt x="58" y="38"/>
                    </a:cubicBezTo>
                    <a:cubicBezTo>
                      <a:pt x="59" y="37"/>
                      <a:pt x="59" y="37"/>
                      <a:pt x="59" y="37"/>
                    </a:cubicBezTo>
                    <a:cubicBezTo>
                      <a:pt x="59" y="37"/>
                      <a:pt x="59" y="37"/>
                      <a:pt x="59" y="37"/>
                    </a:cubicBezTo>
                    <a:cubicBezTo>
                      <a:pt x="59" y="37"/>
                      <a:pt x="59" y="37"/>
                      <a:pt x="59" y="37"/>
                    </a:cubicBezTo>
                    <a:close/>
                    <a:moveTo>
                      <a:pt x="56" y="37"/>
                    </a:move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6" y="37"/>
                      <a:pt x="56" y="37"/>
                      <a:pt x="56" y="37"/>
                    </a:cubicBezTo>
                    <a:close/>
                    <a:moveTo>
                      <a:pt x="49" y="35"/>
                    </a:moveTo>
                    <a:cubicBezTo>
                      <a:pt x="50" y="34"/>
                      <a:pt x="50" y="34"/>
                      <a:pt x="50" y="34"/>
                    </a:cubicBezTo>
                    <a:cubicBezTo>
                      <a:pt x="51" y="35"/>
                      <a:pt x="51" y="35"/>
                      <a:pt x="51" y="35"/>
                    </a:cubicBezTo>
                    <a:cubicBezTo>
                      <a:pt x="51" y="35"/>
                      <a:pt x="51" y="35"/>
                      <a:pt x="51" y="35"/>
                    </a:cubicBezTo>
                    <a:cubicBezTo>
                      <a:pt x="52" y="34"/>
                      <a:pt x="52" y="34"/>
                      <a:pt x="52" y="34"/>
                    </a:cubicBezTo>
                    <a:cubicBezTo>
                      <a:pt x="52" y="35"/>
                      <a:pt x="52" y="35"/>
                      <a:pt x="52" y="35"/>
                    </a:cubicBezTo>
                    <a:cubicBezTo>
                      <a:pt x="52" y="35"/>
                      <a:pt x="52" y="35"/>
                      <a:pt x="52" y="35"/>
                    </a:cubicBezTo>
                    <a:cubicBezTo>
                      <a:pt x="53" y="35"/>
                      <a:pt x="53" y="35"/>
                      <a:pt x="53" y="35"/>
                    </a:cubicBezTo>
                    <a:cubicBezTo>
                      <a:pt x="53" y="36"/>
                      <a:pt x="53" y="36"/>
                      <a:pt x="53" y="36"/>
                    </a:cubicBezTo>
                    <a:cubicBezTo>
                      <a:pt x="53" y="36"/>
                      <a:pt x="53" y="36"/>
                      <a:pt x="53" y="36"/>
                    </a:cubicBezTo>
                    <a:cubicBezTo>
                      <a:pt x="53" y="36"/>
                      <a:pt x="53" y="36"/>
                      <a:pt x="53" y="36"/>
                    </a:cubicBezTo>
                    <a:cubicBezTo>
                      <a:pt x="53" y="36"/>
                      <a:pt x="53" y="36"/>
                      <a:pt x="53" y="36"/>
                    </a:cubicBezTo>
                    <a:cubicBezTo>
                      <a:pt x="52" y="36"/>
                      <a:pt x="52" y="36"/>
                      <a:pt x="52" y="36"/>
                    </a:cubicBezTo>
                    <a:cubicBezTo>
                      <a:pt x="52" y="36"/>
                      <a:pt x="52" y="36"/>
                      <a:pt x="52" y="36"/>
                    </a:cubicBezTo>
                    <a:cubicBezTo>
                      <a:pt x="52" y="36"/>
                      <a:pt x="52" y="36"/>
                      <a:pt x="52" y="36"/>
                    </a:cubicBezTo>
                    <a:cubicBezTo>
                      <a:pt x="51" y="36"/>
                      <a:pt x="51" y="36"/>
                      <a:pt x="51" y="36"/>
                    </a:cubicBezTo>
                    <a:cubicBezTo>
                      <a:pt x="51" y="35"/>
                      <a:pt x="51" y="35"/>
                      <a:pt x="51" y="35"/>
                    </a:cubicBezTo>
                    <a:cubicBezTo>
                      <a:pt x="50" y="35"/>
                      <a:pt x="50" y="35"/>
                      <a:pt x="50" y="35"/>
                    </a:cubicBezTo>
                    <a:cubicBezTo>
                      <a:pt x="50" y="35"/>
                      <a:pt x="50" y="35"/>
                      <a:pt x="50" y="35"/>
                    </a:cubicBezTo>
                    <a:cubicBezTo>
                      <a:pt x="49" y="35"/>
                      <a:pt x="49" y="35"/>
                      <a:pt x="49" y="35"/>
                    </a:cubicBezTo>
                    <a:cubicBezTo>
                      <a:pt x="49" y="35"/>
                      <a:pt x="49" y="35"/>
                      <a:pt x="49" y="35"/>
                    </a:cubicBezTo>
                    <a:close/>
                    <a:moveTo>
                      <a:pt x="43" y="30"/>
                    </a:moveTo>
                    <a:cubicBezTo>
                      <a:pt x="43" y="30"/>
                      <a:pt x="43" y="30"/>
                      <a:pt x="43" y="30"/>
                    </a:cubicBezTo>
                    <a:cubicBezTo>
                      <a:pt x="43" y="30"/>
                      <a:pt x="43" y="30"/>
                      <a:pt x="43" y="30"/>
                    </a:cubicBezTo>
                    <a:cubicBezTo>
                      <a:pt x="43" y="30"/>
                      <a:pt x="43" y="30"/>
                      <a:pt x="43" y="30"/>
                    </a:cubicBezTo>
                    <a:cubicBezTo>
                      <a:pt x="43" y="30"/>
                      <a:pt x="43" y="30"/>
                      <a:pt x="43" y="30"/>
                    </a:cubicBezTo>
                    <a:cubicBezTo>
                      <a:pt x="43" y="30"/>
                      <a:pt x="43" y="30"/>
                      <a:pt x="43" y="30"/>
                    </a:cubicBezTo>
                    <a:close/>
                    <a:moveTo>
                      <a:pt x="42" y="29"/>
                    </a:moveTo>
                    <a:cubicBezTo>
                      <a:pt x="42" y="29"/>
                      <a:pt x="42" y="29"/>
                      <a:pt x="42" y="29"/>
                    </a:cubicBezTo>
                    <a:cubicBezTo>
                      <a:pt x="42" y="29"/>
                      <a:pt x="42" y="29"/>
                      <a:pt x="42" y="29"/>
                    </a:cubicBezTo>
                    <a:cubicBezTo>
                      <a:pt x="43" y="29"/>
                      <a:pt x="43" y="29"/>
                      <a:pt x="43" y="29"/>
                    </a:cubicBezTo>
                    <a:cubicBezTo>
                      <a:pt x="43" y="29"/>
                      <a:pt x="43" y="29"/>
                      <a:pt x="43" y="29"/>
                    </a:cubicBezTo>
                    <a:cubicBezTo>
                      <a:pt x="43" y="29"/>
                      <a:pt x="43" y="29"/>
                      <a:pt x="43" y="29"/>
                    </a:cubicBezTo>
                    <a:cubicBezTo>
                      <a:pt x="42" y="29"/>
                      <a:pt x="42" y="29"/>
                      <a:pt x="42" y="29"/>
                    </a:cubicBezTo>
                    <a:cubicBezTo>
                      <a:pt x="42" y="29"/>
                      <a:pt x="42" y="29"/>
                      <a:pt x="42" y="29"/>
                    </a:cubicBezTo>
                    <a:cubicBezTo>
                      <a:pt x="42" y="29"/>
                      <a:pt x="42" y="29"/>
                      <a:pt x="42" y="29"/>
                    </a:cubicBezTo>
                    <a:cubicBezTo>
                      <a:pt x="42" y="29"/>
                      <a:pt x="42" y="29"/>
                      <a:pt x="42" y="29"/>
                    </a:cubicBezTo>
                    <a:close/>
                    <a:moveTo>
                      <a:pt x="64" y="31"/>
                    </a:moveTo>
                    <a:cubicBezTo>
                      <a:pt x="65" y="31"/>
                      <a:pt x="65" y="31"/>
                      <a:pt x="65" y="31"/>
                    </a:cubicBezTo>
                    <a:cubicBezTo>
                      <a:pt x="65" y="31"/>
                      <a:pt x="65" y="31"/>
                      <a:pt x="65" y="31"/>
                    </a:cubicBezTo>
                    <a:cubicBezTo>
                      <a:pt x="66" y="31"/>
                      <a:pt x="66" y="31"/>
                      <a:pt x="66" y="31"/>
                    </a:cubicBezTo>
                    <a:cubicBezTo>
                      <a:pt x="66" y="31"/>
                      <a:pt x="66" y="31"/>
                      <a:pt x="66" y="31"/>
                    </a:cubicBezTo>
                    <a:cubicBezTo>
                      <a:pt x="66" y="31"/>
                      <a:pt x="66" y="31"/>
                      <a:pt x="66" y="31"/>
                    </a:cubicBezTo>
                    <a:cubicBezTo>
                      <a:pt x="66" y="31"/>
                      <a:pt x="66" y="31"/>
                      <a:pt x="66" y="31"/>
                    </a:cubicBezTo>
                    <a:cubicBezTo>
                      <a:pt x="66" y="31"/>
                      <a:pt x="66" y="31"/>
                      <a:pt x="66" y="31"/>
                    </a:cubicBezTo>
                    <a:cubicBezTo>
                      <a:pt x="66" y="30"/>
                      <a:pt x="66" y="30"/>
                      <a:pt x="66" y="30"/>
                    </a:cubicBezTo>
                    <a:cubicBezTo>
                      <a:pt x="66" y="31"/>
                      <a:pt x="66" y="31"/>
                      <a:pt x="66" y="31"/>
                    </a:cubicBezTo>
                    <a:cubicBezTo>
                      <a:pt x="65" y="31"/>
                      <a:pt x="65" y="31"/>
                      <a:pt x="65" y="31"/>
                    </a:cubicBezTo>
                    <a:cubicBezTo>
                      <a:pt x="65" y="30"/>
                      <a:pt x="65" y="30"/>
                      <a:pt x="65" y="30"/>
                    </a:cubicBezTo>
                    <a:cubicBezTo>
                      <a:pt x="64" y="31"/>
                      <a:pt x="64" y="31"/>
                      <a:pt x="64" y="31"/>
                    </a:cubicBezTo>
                    <a:cubicBezTo>
                      <a:pt x="64" y="31"/>
                      <a:pt x="64" y="31"/>
                      <a:pt x="64" y="31"/>
                    </a:cubicBezTo>
                    <a:cubicBezTo>
                      <a:pt x="64" y="31"/>
                      <a:pt x="64" y="31"/>
                      <a:pt x="64" y="31"/>
                    </a:cubicBezTo>
                    <a:close/>
                    <a:moveTo>
                      <a:pt x="64" y="32"/>
                    </a:moveTo>
                    <a:cubicBezTo>
                      <a:pt x="64" y="32"/>
                      <a:pt x="64" y="32"/>
                      <a:pt x="64" y="32"/>
                    </a:cubicBezTo>
                    <a:cubicBezTo>
                      <a:pt x="64" y="32"/>
                      <a:pt x="64" y="32"/>
                      <a:pt x="64" y="32"/>
                    </a:cubicBezTo>
                    <a:cubicBezTo>
                      <a:pt x="64" y="32"/>
                      <a:pt x="64" y="32"/>
                      <a:pt x="64" y="32"/>
                    </a:cubicBezTo>
                    <a:cubicBezTo>
                      <a:pt x="64" y="32"/>
                      <a:pt x="64" y="32"/>
                      <a:pt x="64" y="32"/>
                    </a:cubicBezTo>
                    <a:close/>
                    <a:moveTo>
                      <a:pt x="62" y="32"/>
                    </a:moveTo>
                    <a:cubicBezTo>
                      <a:pt x="61" y="32"/>
                      <a:pt x="61" y="32"/>
                      <a:pt x="61" y="32"/>
                    </a:cubicBezTo>
                    <a:cubicBezTo>
                      <a:pt x="61" y="32"/>
                      <a:pt x="61" y="32"/>
                      <a:pt x="61" y="32"/>
                    </a:cubicBezTo>
                    <a:cubicBezTo>
                      <a:pt x="61" y="32"/>
                      <a:pt x="61" y="32"/>
                      <a:pt x="61" y="32"/>
                    </a:cubicBezTo>
                    <a:cubicBezTo>
                      <a:pt x="61" y="32"/>
                      <a:pt x="61" y="32"/>
                      <a:pt x="61" y="32"/>
                    </a:cubicBezTo>
                    <a:cubicBezTo>
                      <a:pt x="62" y="33"/>
                      <a:pt x="62" y="33"/>
                      <a:pt x="62" y="33"/>
                    </a:cubicBezTo>
                    <a:cubicBezTo>
                      <a:pt x="62" y="32"/>
                      <a:pt x="62" y="32"/>
                      <a:pt x="62" y="32"/>
                    </a:cubicBezTo>
                    <a:cubicBezTo>
                      <a:pt x="63" y="32"/>
                      <a:pt x="63" y="32"/>
                      <a:pt x="63" y="32"/>
                    </a:cubicBezTo>
                    <a:cubicBezTo>
                      <a:pt x="62" y="32"/>
                      <a:pt x="62" y="32"/>
                      <a:pt x="62" y="32"/>
                    </a:cubicBezTo>
                    <a:cubicBezTo>
                      <a:pt x="62" y="32"/>
                      <a:pt x="62" y="32"/>
                      <a:pt x="62" y="32"/>
                    </a:cubicBezTo>
                    <a:cubicBezTo>
                      <a:pt x="62" y="32"/>
                      <a:pt x="62" y="32"/>
                      <a:pt x="62" y="32"/>
                    </a:cubicBezTo>
                    <a:close/>
                    <a:moveTo>
                      <a:pt x="60" y="33"/>
                    </a:moveTo>
                    <a:cubicBezTo>
                      <a:pt x="60" y="33"/>
                      <a:pt x="60" y="33"/>
                      <a:pt x="60" y="33"/>
                    </a:cubicBezTo>
                    <a:cubicBezTo>
                      <a:pt x="61" y="33"/>
                      <a:pt x="61" y="33"/>
                      <a:pt x="61" y="33"/>
                    </a:cubicBezTo>
                    <a:cubicBezTo>
                      <a:pt x="61" y="32"/>
                      <a:pt x="61" y="32"/>
                      <a:pt x="61" y="32"/>
                    </a:cubicBezTo>
                    <a:cubicBezTo>
                      <a:pt x="61" y="32"/>
                      <a:pt x="61" y="32"/>
                      <a:pt x="61" y="32"/>
                    </a:cubicBezTo>
                    <a:cubicBezTo>
                      <a:pt x="61" y="32"/>
                      <a:pt x="61" y="32"/>
                      <a:pt x="61" y="32"/>
                    </a:cubicBezTo>
                    <a:cubicBezTo>
                      <a:pt x="60" y="32"/>
                      <a:pt x="60" y="32"/>
                      <a:pt x="60" y="32"/>
                    </a:cubicBezTo>
                    <a:cubicBezTo>
                      <a:pt x="60" y="33"/>
                      <a:pt x="60" y="33"/>
                      <a:pt x="60" y="33"/>
                    </a:cubicBezTo>
                    <a:close/>
                    <a:moveTo>
                      <a:pt x="59" y="33"/>
                    </a:moveTo>
                    <a:cubicBezTo>
                      <a:pt x="59" y="32"/>
                      <a:pt x="59" y="32"/>
                      <a:pt x="59" y="32"/>
                    </a:cubicBezTo>
                    <a:cubicBezTo>
                      <a:pt x="59" y="32"/>
                      <a:pt x="59" y="32"/>
                      <a:pt x="59" y="32"/>
                    </a:cubicBezTo>
                    <a:cubicBezTo>
                      <a:pt x="59" y="32"/>
                      <a:pt x="59" y="32"/>
                      <a:pt x="59" y="32"/>
                    </a:cubicBezTo>
                    <a:cubicBezTo>
                      <a:pt x="60" y="32"/>
                      <a:pt x="60" y="32"/>
                      <a:pt x="60" y="32"/>
                    </a:cubicBezTo>
                    <a:cubicBezTo>
                      <a:pt x="60" y="32"/>
                      <a:pt x="60" y="32"/>
                      <a:pt x="60" y="32"/>
                    </a:cubicBezTo>
                    <a:cubicBezTo>
                      <a:pt x="60" y="32"/>
                      <a:pt x="60" y="32"/>
                      <a:pt x="60" y="32"/>
                    </a:cubicBezTo>
                    <a:cubicBezTo>
                      <a:pt x="60" y="33"/>
                      <a:pt x="60" y="33"/>
                      <a:pt x="60" y="33"/>
                    </a:cubicBezTo>
                    <a:cubicBezTo>
                      <a:pt x="60" y="33"/>
                      <a:pt x="60" y="33"/>
                      <a:pt x="60" y="33"/>
                    </a:cubicBezTo>
                    <a:cubicBezTo>
                      <a:pt x="59" y="33"/>
                      <a:pt x="59" y="33"/>
                      <a:pt x="59" y="33"/>
                    </a:cubicBezTo>
                    <a:cubicBezTo>
                      <a:pt x="59" y="33"/>
                      <a:pt x="59" y="33"/>
                      <a:pt x="59" y="33"/>
                    </a:cubicBezTo>
                    <a:close/>
                    <a:moveTo>
                      <a:pt x="59" y="33"/>
                    </a:moveTo>
                    <a:cubicBezTo>
                      <a:pt x="58" y="33"/>
                      <a:pt x="58" y="33"/>
                      <a:pt x="58" y="33"/>
                    </a:cubicBezTo>
                    <a:cubicBezTo>
                      <a:pt x="58" y="33"/>
                      <a:pt x="58" y="33"/>
                      <a:pt x="58" y="33"/>
                    </a:cubicBezTo>
                    <a:cubicBezTo>
                      <a:pt x="58" y="33"/>
                      <a:pt x="58" y="33"/>
                      <a:pt x="58" y="33"/>
                    </a:cubicBezTo>
                    <a:cubicBezTo>
                      <a:pt x="59" y="33"/>
                      <a:pt x="59" y="33"/>
                      <a:pt x="59" y="33"/>
                    </a:cubicBezTo>
                    <a:close/>
                    <a:moveTo>
                      <a:pt x="59" y="32"/>
                    </a:moveTo>
                    <a:cubicBezTo>
                      <a:pt x="59" y="32"/>
                      <a:pt x="59" y="32"/>
                      <a:pt x="59" y="32"/>
                    </a:cubicBezTo>
                    <a:cubicBezTo>
                      <a:pt x="59" y="32"/>
                      <a:pt x="59" y="32"/>
                      <a:pt x="59" y="32"/>
                    </a:cubicBezTo>
                    <a:cubicBezTo>
                      <a:pt x="59" y="32"/>
                      <a:pt x="59" y="32"/>
                      <a:pt x="59" y="32"/>
                    </a:cubicBezTo>
                    <a:cubicBezTo>
                      <a:pt x="59" y="32"/>
                      <a:pt x="59" y="32"/>
                      <a:pt x="59" y="32"/>
                    </a:cubicBezTo>
                    <a:close/>
                    <a:moveTo>
                      <a:pt x="51" y="33"/>
                    </a:moveTo>
                    <a:cubicBezTo>
                      <a:pt x="51" y="33"/>
                      <a:pt x="51" y="32"/>
                      <a:pt x="51" y="32"/>
                    </a:cubicBezTo>
                    <a:cubicBezTo>
                      <a:pt x="52" y="32"/>
                      <a:pt x="52" y="32"/>
                      <a:pt x="52" y="32"/>
                    </a:cubicBezTo>
                    <a:cubicBezTo>
                      <a:pt x="53" y="32"/>
                      <a:pt x="53" y="32"/>
                      <a:pt x="53" y="32"/>
                    </a:cubicBezTo>
                    <a:cubicBezTo>
                      <a:pt x="54" y="32"/>
                      <a:pt x="54" y="32"/>
                      <a:pt x="54" y="32"/>
                    </a:cubicBezTo>
                    <a:cubicBezTo>
                      <a:pt x="54" y="32"/>
                      <a:pt x="54" y="32"/>
                      <a:pt x="54" y="32"/>
                    </a:cubicBezTo>
                    <a:cubicBezTo>
                      <a:pt x="54" y="32"/>
                      <a:pt x="54" y="32"/>
                      <a:pt x="54" y="32"/>
                    </a:cubicBezTo>
                    <a:cubicBezTo>
                      <a:pt x="55" y="33"/>
                      <a:pt x="55" y="33"/>
                      <a:pt x="55" y="33"/>
                    </a:cubicBezTo>
                    <a:cubicBezTo>
                      <a:pt x="55" y="32"/>
                      <a:pt x="55" y="32"/>
                      <a:pt x="55" y="32"/>
                    </a:cubicBezTo>
                    <a:cubicBezTo>
                      <a:pt x="56" y="32"/>
                      <a:pt x="56" y="32"/>
                      <a:pt x="56" y="32"/>
                    </a:cubicBezTo>
                    <a:cubicBezTo>
                      <a:pt x="56" y="33"/>
                      <a:pt x="56" y="33"/>
                      <a:pt x="56" y="33"/>
                    </a:cubicBezTo>
                    <a:cubicBezTo>
                      <a:pt x="57" y="33"/>
                      <a:pt x="57" y="33"/>
                      <a:pt x="57" y="33"/>
                    </a:cubicBezTo>
                    <a:cubicBezTo>
                      <a:pt x="57" y="32"/>
                      <a:pt x="57" y="32"/>
                      <a:pt x="57" y="32"/>
                    </a:cubicBezTo>
                    <a:cubicBezTo>
                      <a:pt x="57" y="32"/>
                      <a:pt x="57" y="32"/>
                      <a:pt x="57" y="32"/>
                    </a:cubicBezTo>
                    <a:cubicBezTo>
                      <a:pt x="58" y="32"/>
                      <a:pt x="58" y="32"/>
                      <a:pt x="58" y="32"/>
                    </a:cubicBezTo>
                    <a:cubicBezTo>
                      <a:pt x="58" y="32"/>
                      <a:pt x="58" y="32"/>
                      <a:pt x="58" y="32"/>
                    </a:cubicBezTo>
                    <a:cubicBezTo>
                      <a:pt x="58" y="31"/>
                      <a:pt x="58" y="31"/>
                      <a:pt x="58" y="31"/>
                    </a:cubicBezTo>
                    <a:cubicBezTo>
                      <a:pt x="58" y="32"/>
                      <a:pt x="58" y="32"/>
                      <a:pt x="58" y="32"/>
                    </a:cubicBezTo>
                    <a:cubicBezTo>
                      <a:pt x="58" y="32"/>
                      <a:pt x="58" y="32"/>
                      <a:pt x="58" y="32"/>
                    </a:cubicBezTo>
                    <a:cubicBezTo>
                      <a:pt x="58" y="32"/>
                      <a:pt x="58" y="32"/>
                      <a:pt x="58" y="32"/>
                    </a:cubicBezTo>
                    <a:cubicBezTo>
                      <a:pt x="58" y="33"/>
                      <a:pt x="58" y="33"/>
                      <a:pt x="58" y="33"/>
                    </a:cubicBezTo>
                    <a:cubicBezTo>
                      <a:pt x="58" y="33"/>
                      <a:pt x="58" y="33"/>
                      <a:pt x="58" y="33"/>
                    </a:cubicBezTo>
                    <a:cubicBezTo>
                      <a:pt x="57" y="33"/>
                      <a:pt x="57" y="33"/>
                      <a:pt x="57" y="33"/>
                    </a:cubicBezTo>
                    <a:cubicBezTo>
                      <a:pt x="57" y="33"/>
                      <a:pt x="57" y="33"/>
                      <a:pt x="57" y="33"/>
                    </a:cubicBezTo>
                    <a:cubicBezTo>
                      <a:pt x="57" y="33"/>
                      <a:pt x="57" y="33"/>
                      <a:pt x="57" y="33"/>
                    </a:cubicBezTo>
                    <a:cubicBezTo>
                      <a:pt x="56" y="33"/>
                      <a:pt x="56" y="33"/>
                      <a:pt x="56" y="33"/>
                    </a:cubicBezTo>
                    <a:cubicBezTo>
                      <a:pt x="55" y="33"/>
                      <a:pt x="55" y="33"/>
                      <a:pt x="55" y="33"/>
                    </a:cubicBezTo>
                    <a:cubicBezTo>
                      <a:pt x="55" y="33"/>
                      <a:pt x="55" y="33"/>
                      <a:pt x="55" y="33"/>
                    </a:cubicBezTo>
                    <a:cubicBezTo>
                      <a:pt x="54" y="33"/>
                      <a:pt x="54" y="33"/>
                      <a:pt x="54" y="33"/>
                    </a:cubicBezTo>
                    <a:cubicBezTo>
                      <a:pt x="54" y="33"/>
                      <a:pt x="54" y="33"/>
                      <a:pt x="54" y="33"/>
                    </a:cubicBezTo>
                    <a:cubicBezTo>
                      <a:pt x="54" y="33"/>
                      <a:pt x="54" y="33"/>
                      <a:pt x="54" y="33"/>
                    </a:cubicBezTo>
                    <a:cubicBezTo>
                      <a:pt x="54" y="33"/>
                      <a:pt x="54" y="33"/>
                      <a:pt x="54" y="33"/>
                    </a:cubicBezTo>
                    <a:cubicBezTo>
                      <a:pt x="53" y="34"/>
                      <a:pt x="53" y="34"/>
                      <a:pt x="53" y="34"/>
                    </a:cubicBezTo>
                    <a:cubicBezTo>
                      <a:pt x="53" y="33"/>
                      <a:pt x="53" y="33"/>
                      <a:pt x="53" y="33"/>
                    </a:cubicBezTo>
                    <a:cubicBezTo>
                      <a:pt x="53" y="33"/>
                      <a:pt x="53" y="33"/>
                      <a:pt x="53" y="33"/>
                    </a:cubicBezTo>
                    <a:cubicBezTo>
                      <a:pt x="52" y="33"/>
                      <a:pt x="52" y="33"/>
                      <a:pt x="52" y="33"/>
                    </a:cubicBezTo>
                    <a:cubicBezTo>
                      <a:pt x="52" y="33"/>
                      <a:pt x="52" y="33"/>
                      <a:pt x="52" y="33"/>
                    </a:cubicBezTo>
                    <a:cubicBezTo>
                      <a:pt x="52" y="33"/>
                      <a:pt x="52" y="33"/>
                      <a:pt x="52" y="33"/>
                    </a:cubicBezTo>
                    <a:cubicBezTo>
                      <a:pt x="51" y="33"/>
                      <a:pt x="51" y="33"/>
                      <a:pt x="51" y="33"/>
                    </a:cubicBezTo>
                    <a:cubicBezTo>
                      <a:pt x="51" y="33"/>
                      <a:pt x="51" y="33"/>
                      <a:pt x="51" y="33"/>
                    </a:cubicBezTo>
                    <a:close/>
                    <a:moveTo>
                      <a:pt x="51" y="33"/>
                    </a:moveTo>
                    <a:cubicBezTo>
                      <a:pt x="51" y="33"/>
                      <a:pt x="51" y="33"/>
                      <a:pt x="51" y="33"/>
                    </a:cubicBezTo>
                    <a:cubicBezTo>
                      <a:pt x="51" y="33"/>
                      <a:pt x="51" y="33"/>
                      <a:pt x="51" y="33"/>
                    </a:cubicBezTo>
                    <a:cubicBezTo>
                      <a:pt x="51" y="33"/>
                      <a:pt x="51" y="33"/>
                      <a:pt x="51" y="33"/>
                    </a:cubicBezTo>
                    <a:cubicBezTo>
                      <a:pt x="51" y="33"/>
                      <a:pt x="51" y="33"/>
                      <a:pt x="51" y="33"/>
                    </a:cubicBezTo>
                    <a:close/>
                    <a:moveTo>
                      <a:pt x="51" y="33"/>
                    </a:moveTo>
                    <a:cubicBezTo>
                      <a:pt x="51" y="32"/>
                      <a:pt x="51" y="32"/>
                      <a:pt x="51" y="32"/>
                    </a:cubicBezTo>
                    <a:cubicBezTo>
                      <a:pt x="50" y="33"/>
                      <a:pt x="50" y="33"/>
                      <a:pt x="50" y="33"/>
                    </a:cubicBezTo>
                    <a:cubicBezTo>
                      <a:pt x="51" y="33"/>
                      <a:pt x="51" y="33"/>
                      <a:pt x="51" y="33"/>
                    </a:cubicBezTo>
                    <a:cubicBezTo>
                      <a:pt x="51" y="33"/>
                      <a:pt x="51" y="33"/>
                      <a:pt x="51" y="33"/>
                    </a:cubicBezTo>
                    <a:cubicBezTo>
                      <a:pt x="51" y="33"/>
                      <a:pt x="51" y="33"/>
                      <a:pt x="51" y="33"/>
                    </a:cubicBezTo>
                    <a:close/>
                    <a:moveTo>
                      <a:pt x="45" y="33"/>
                    </a:moveTo>
                    <a:cubicBezTo>
                      <a:pt x="45" y="33"/>
                      <a:pt x="45" y="33"/>
                      <a:pt x="45" y="33"/>
                    </a:cubicBezTo>
                    <a:cubicBezTo>
                      <a:pt x="45" y="33"/>
                      <a:pt x="45" y="33"/>
                      <a:pt x="45" y="33"/>
                    </a:cubicBezTo>
                    <a:cubicBezTo>
                      <a:pt x="45" y="33"/>
                      <a:pt x="45" y="33"/>
                      <a:pt x="45" y="33"/>
                    </a:cubicBezTo>
                    <a:cubicBezTo>
                      <a:pt x="45" y="34"/>
                      <a:pt x="45" y="34"/>
                      <a:pt x="45" y="34"/>
                    </a:cubicBezTo>
                    <a:cubicBezTo>
                      <a:pt x="45" y="34"/>
                      <a:pt x="45" y="34"/>
                      <a:pt x="45" y="34"/>
                    </a:cubicBezTo>
                    <a:cubicBezTo>
                      <a:pt x="46" y="34"/>
                      <a:pt x="46" y="34"/>
                      <a:pt x="46" y="34"/>
                    </a:cubicBezTo>
                    <a:cubicBezTo>
                      <a:pt x="46" y="34"/>
                      <a:pt x="46" y="34"/>
                      <a:pt x="46" y="34"/>
                    </a:cubicBezTo>
                    <a:cubicBezTo>
                      <a:pt x="47" y="34"/>
                      <a:pt x="47" y="34"/>
                      <a:pt x="47" y="34"/>
                    </a:cubicBezTo>
                    <a:cubicBezTo>
                      <a:pt x="47" y="33"/>
                      <a:pt x="47" y="33"/>
                      <a:pt x="47" y="33"/>
                    </a:cubicBezTo>
                    <a:cubicBezTo>
                      <a:pt x="47" y="34"/>
                      <a:pt x="47" y="34"/>
                      <a:pt x="47" y="34"/>
                    </a:cubicBezTo>
                    <a:cubicBezTo>
                      <a:pt x="48" y="33"/>
                      <a:pt x="48" y="33"/>
                      <a:pt x="48" y="33"/>
                    </a:cubicBezTo>
                    <a:cubicBezTo>
                      <a:pt x="48" y="33"/>
                      <a:pt x="48" y="33"/>
                      <a:pt x="48" y="33"/>
                    </a:cubicBezTo>
                    <a:cubicBezTo>
                      <a:pt x="49" y="33"/>
                      <a:pt x="49" y="33"/>
                      <a:pt x="49" y="33"/>
                    </a:cubicBezTo>
                    <a:cubicBezTo>
                      <a:pt x="49" y="33"/>
                      <a:pt x="49" y="33"/>
                      <a:pt x="49" y="33"/>
                    </a:cubicBezTo>
                    <a:cubicBezTo>
                      <a:pt x="49" y="33"/>
                      <a:pt x="49" y="33"/>
                      <a:pt x="49" y="33"/>
                    </a:cubicBezTo>
                    <a:cubicBezTo>
                      <a:pt x="50" y="33"/>
                      <a:pt x="50" y="33"/>
                      <a:pt x="50" y="33"/>
                    </a:cubicBezTo>
                    <a:cubicBezTo>
                      <a:pt x="49" y="33"/>
                      <a:pt x="49" y="33"/>
                      <a:pt x="49" y="33"/>
                    </a:cubicBezTo>
                    <a:cubicBezTo>
                      <a:pt x="50" y="33"/>
                      <a:pt x="50" y="33"/>
                      <a:pt x="50" y="33"/>
                    </a:cubicBezTo>
                    <a:cubicBezTo>
                      <a:pt x="50" y="33"/>
                      <a:pt x="50" y="33"/>
                      <a:pt x="50" y="33"/>
                    </a:cubicBezTo>
                    <a:cubicBezTo>
                      <a:pt x="50" y="33"/>
                      <a:pt x="50" y="33"/>
                      <a:pt x="50" y="33"/>
                    </a:cubicBezTo>
                    <a:cubicBezTo>
                      <a:pt x="50" y="33"/>
                      <a:pt x="50" y="33"/>
                      <a:pt x="50" y="33"/>
                    </a:cubicBezTo>
                    <a:cubicBezTo>
                      <a:pt x="50" y="32"/>
                      <a:pt x="50" y="32"/>
                      <a:pt x="50"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8" y="32"/>
                      <a:pt x="48" y="32"/>
                      <a:pt x="48" y="32"/>
                    </a:cubicBezTo>
                    <a:cubicBezTo>
                      <a:pt x="48" y="32"/>
                      <a:pt x="48" y="32"/>
                      <a:pt x="48" y="32"/>
                    </a:cubicBezTo>
                    <a:cubicBezTo>
                      <a:pt x="48" y="32"/>
                      <a:pt x="48" y="32"/>
                      <a:pt x="48" y="32"/>
                    </a:cubicBezTo>
                    <a:cubicBezTo>
                      <a:pt x="47" y="32"/>
                      <a:pt x="47" y="32"/>
                      <a:pt x="47" y="32"/>
                    </a:cubicBezTo>
                    <a:cubicBezTo>
                      <a:pt x="47" y="32"/>
                      <a:pt x="47" y="32"/>
                      <a:pt x="47" y="32"/>
                    </a:cubicBezTo>
                    <a:cubicBezTo>
                      <a:pt x="48" y="32"/>
                      <a:pt x="48" y="32"/>
                      <a:pt x="48" y="32"/>
                    </a:cubicBezTo>
                    <a:cubicBezTo>
                      <a:pt x="48" y="33"/>
                      <a:pt x="48" y="33"/>
                      <a:pt x="48" y="33"/>
                    </a:cubicBezTo>
                    <a:cubicBezTo>
                      <a:pt x="48" y="33"/>
                      <a:pt x="48" y="33"/>
                      <a:pt x="48" y="33"/>
                    </a:cubicBezTo>
                    <a:cubicBezTo>
                      <a:pt x="47" y="33"/>
                      <a:pt x="47" y="33"/>
                      <a:pt x="47" y="33"/>
                    </a:cubicBezTo>
                    <a:cubicBezTo>
                      <a:pt x="47" y="33"/>
                      <a:pt x="47" y="33"/>
                      <a:pt x="47" y="33"/>
                    </a:cubicBezTo>
                    <a:cubicBezTo>
                      <a:pt x="47" y="32"/>
                      <a:pt x="47" y="32"/>
                      <a:pt x="47" y="32"/>
                    </a:cubicBezTo>
                    <a:cubicBezTo>
                      <a:pt x="46" y="32"/>
                      <a:pt x="46" y="32"/>
                      <a:pt x="46" y="32"/>
                    </a:cubicBezTo>
                    <a:cubicBezTo>
                      <a:pt x="46" y="32"/>
                      <a:pt x="46" y="32"/>
                      <a:pt x="46" y="32"/>
                    </a:cubicBezTo>
                    <a:cubicBezTo>
                      <a:pt x="46" y="32"/>
                      <a:pt x="46" y="32"/>
                      <a:pt x="46" y="32"/>
                    </a:cubicBezTo>
                    <a:cubicBezTo>
                      <a:pt x="45" y="33"/>
                      <a:pt x="45" y="33"/>
                      <a:pt x="45" y="33"/>
                    </a:cubicBezTo>
                    <a:cubicBezTo>
                      <a:pt x="45" y="33"/>
                      <a:pt x="45" y="33"/>
                      <a:pt x="45" y="33"/>
                    </a:cubicBezTo>
                    <a:close/>
                    <a:moveTo>
                      <a:pt x="44" y="32"/>
                    </a:moveTo>
                    <a:cubicBezTo>
                      <a:pt x="44" y="32"/>
                      <a:pt x="44" y="32"/>
                      <a:pt x="44" y="32"/>
                    </a:cubicBezTo>
                    <a:cubicBezTo>
                      <a:pt x="45" y="32"/>
                      <a:pt x="45" y="32"/>
                      <a:pt x="45" y="32"/>
                    </a:cubicBezTo>
                    <a:cubicBezTo>
                      <a:pt x="45" y="33"/>
                      <a:pt x="45" y="33"/>
                      <a:pt x="45" y="33"/>
                    </a:cubicBezTo>
                    <a:cubicBezTo>
                      <a:pt x="44" y="33"/>
                      <a:pt x="44" y="33"/>
                      <a:pt x="44" y="33"/>
                    </a:cubicBezTo>
                    <a:cubicBezTo>
                      <a:pt x="45" y="33"/>
                      <a:pt x="45" y="33"/>
                      <a:pt x="45" y="33"/>
                    </a:cubicBezTo>
                    <a:cubicBezTo>
                      <a:pt x="44" y="33"/>
                      <a:pt x="44" y="33"/>
                      <a:pt x="44" y="33"/>
                    </a:cubicBezTo>
                    <a:cubicBezTo>
                      <a:pt x="44" y="33"/>
                      <a:pt x="44" y="33"/>
                      <a:pt x="44" y="33"/>
                    </a:cubicBezTo>
                    <a:cubicBezTo>
                      <a:pt x="43" y="33"/>
                      <a:pt x="43" y="33"/>
                      <a:pt x="43" y="33"/>
                    </a:cubicBezTo>
                    <a:cubicBezTo>
                      <a:pt x="43" y="33"/>
                      <a:pt x="43" y="33"/>
                      <a:pt x="43" y="33"/>
                    </a:cubicBezTo>
                    <a:cubicBezTo>
                      <a:pt x="43" y="33"/>
                      <a:pt x="43" y="33"/>
                      <a:pt x="43" y="33"/>
                    </a:cubicBezTo>
                    <a:cubicBezTo>
                      <a:pt x="44" y="33"/>
                      <a:pt x="44" y="33"/>
                      <a:pt x="44" y="33"/>
                    </a:cubicBezTo>
                    <a:cubicBezTo>
                      <a:pt x="44" y="32"/>
                      <a:pt x="44" y="32"/>
                      <a:pt x="44" y="32"/>
                    </a:cubicBezTo>
                    <a:close/>
                    <a:moveTo>
                      <a:pt x="42" y="33"/>
                    </a:moveTo>
                    <a:cubicBezTo>
                      <a:pt x="43" y="33"/>
                      <a:pt x="43" y="33"/>
                      <a:pt x="43" y="33"/>
                    </a:cubicBezTo>
                    <a:cubicBezTo>
                      <a:pt x="43" y="33"/>
                      <a:pt x="43" y="33"/>
                      <a:pt x="43" y="33"/>
                    </a:cubicBezTo>
                    <a:cubicBezTo>
                      <a:pt x="42" y="33"/>
                      <a:pt x="42" y="33"/>
                      <a:pt x="42" y="33"/>
                    </a:cubicBezTo>
                    <a:cubicBezTo>
                      <a:pt x="42" y="33"/>
                      <a:pt x="42" y="33"/>
                      <a:pt x="42" y="33"/>
                    </a:cubicBezTo>
                    <a:close/>
                    <a:moveTo>
                      <a:pt x="40" y="32"/>
                    </a:moveTo>
                    <a:cubicBezTo>
                      <a:pt x="40" y="32"/>
                      <a:pt x="40" y="32"/>
                      <a:pt x="40" y="32"/>
                    </a:cubicBezTo>
                    <a:cubicBezTo>
                      <a:pt x="41" y="32"/>
                      <a:pt x="41" y="32"/>
                      <a:pt x="41" y="32"/>
                    </a:cubicBezTo>
                    <a:cubicBezTo>
                      <a:pt x="41" y="32"/>
                      <a:pt x="41" y="32"/>
                      <a:pt x="41" y="32"/>
                    </a:cubicBezTo>
                    <a:cubicBezTo>
                      <a:pt x="42" y="33"/>
                      <a:pt x="42" y="33"/>
                      <a:pt x="42" y="33"/>
                    </a:cubicBezTo>
                    <a:cubicBezTo>
                      <a:pt x="42" y="33"/>
                      <a:pt x="42" y="33"/>
                      <a:pt x="42" y="33"/>
                    </a:cubicBezTo>
                    <a:cubicBezTo>
                      <a:pt x="42" y="33"/>
                      <a:pt x="42" y="33"/>
                      <a:pt x="42" y="33"/>
                    </a:cubicBezTo>
                    <a:cubicBezTo>
                      <a:pt x="42" y="33"/>
                      <a:pt x="42" y="33"/>
                      <a:pt x="42" y="33"/>
                    </a:cubicBezTo>
                    <a:cubicBezTo>
                      <a:pt x="42" y="32"/>
                      <a:pt x="42" y="32"/>
                      <a:pt x="42" y="32"/>
                    </a:cubicBezTo>
                    <a:cubicBezTo>
                      <a:pt x="43" y="32"/>
                      <a:pt x="43" y="32"/>
                      <a:pt x="43" y="32"/>
                    </a:cubicBezTo>
                    <a:cubicBezTo>
                      <a:pt x="43" y="32"/>
                      <a:pt x="43" y="32"/>
                      <a:pt x="43" y="32"/>
                    </a:cubicBezTo>
                    <a:cubicBezTo>
                      <a:pt x="42" y="32"/>
                      <a:pt x="42" y="32"/>
                      <a:pt x="42" y="32"/>
                    </a:cubicBezTo>
                    <a:cubicBezTo>
                      <a:pt x="42" y="32"/>
                      <a:pt x="42" y="32"/>
                      <a:pt x="42" y="32"/>
                    </a:cubicBezTo>
                    <a:cubicBezTo>
                      <a:pt x="41" y="32"/>
                      <a:pt x="41" y="32"/>
                      <a:pt x="41" y="32"/>
                    </a:cubicBezTo>
                    <a:cubicBezTo>
                      <a:pt x="41" y="32"/>
                      <a:pt x="41" y="32"/>
                      <a:pt x="41" y="32"/>
                    </a:cubicBezTo>
                    <a:cubicBezTo>
                      <a:pt x="40" y="32"/>
                      <a:pt x="40" y="32"/>
                      <a:pt x="40" y="32"/>
                    </a:cubicBezTo>
                    <a:close/>
                    <a:moveTo>
                      <a:pt x="91" y="32"/>
                    </a:moveTo>
                    <a:cubicBezTo>
                      <a:pt x="91" y="32"/>
                      <a:pt x="91" y="32"/>
                      <a:pt x="91" y="32"/>
                    </a:cubicBezTo>
                    <a:cubicBezTo>
                      <a:pt x="92" y="32"/>
                      <a:pt x="92" y="32"/>
                      <a:pt x="92" y="32"/>
                    </a:cubicBezTo>
                    <a:cubicBezTo>
                      <a:pt x="92" y="32"/>
                      <a:pt x="92" y="32"/>
                      <a:pt x="92" y="32"/>
                    </a:cubicBezTo>
                    <a:cubicBezTo>
                      <a:pt x="92" y="32"/>
                      <a:pt x="92" y="32"/>
                      <a:pt x="92" y="32"/>
                    </a:cubicBezTo>
                    <a:cubicBezTo>
                      <a:pt x="92" y="32"/>
                      <a:pt x="92" y="32"/>
                      <a:pt x="92" y="32"/>
                    </a:cubicBezTo>
                    <a:cubicBezTo>
                      <a:pt x="91" y="32"/>
                      <a:pt x="91" y="32"/>
                      <a:pt x="91" y="32"/>
                    </a:cubicBezTo>
                    <a:cubicBezTo>
                      <a:pt x="91" y="32"/>
                      <a:pt x="91" y="32"/>
                      <a:pt x="91" y="32"/>
                    </a:cubicBezTo>
                    <a:close/>
                    <a:moveTo>
                      <a:pt x="89" y="32"/>
                    </a:moveTo>
                    <a:cubicBezTo>
                      <a:pt x="89" y="32"/>
                      <a:pt x="90" y="32"/>
                      <a:pt x="90" y="32"/>
                    </a:cubicBezTo>
                    <a:cubicBezTo>
                      <a:pt x="90" y="32"/>
                      <a:pt x="90" y="32"/>
                      <a:pt x="90" y="32"/>
                    </a:cubicBezTo>
                    <a:cubicBezTo>
                      <a:pt x="91" y="32"/>
                      <a:pt x="91" y="32"/>
                      <a:pt x="91" y="32"/>
                    </a:cubicBezTo>
                    <a:cubicBezTo>
                      <a:pt x="91" y="32"/>
                      <a:pt x="91" y="32"/>
                      <a:pt x="91" y="32"/>
                    </a:cubicBezTo>
                    <a:cubicBezTo>
                      <a:pt x="91" y="32"/>
                      <a:pt x="91" y="32"/>
                      <a:pt x="91" y="32"/>
                    </a:cubicBezTo>
                    <a:cubicBezTo>
                      <a:pt x="92" y="31"/>
                      <a:pt x="92" y="31"/>
                      <a:pt x="92" y="31"/>
                    </a:cubicBezTo>
                    <a:cubicBezTo>
                      <a:pt x="92" y="31"/>
                      <a:pt x="92" y="31"/>
                      <a:pt x="92" y="31"/>
                    </a:cubicBezTo>
                    <a:cubicBezTo>
                      <a:pt x="92" y="31"/>
                      <a:pt x="92" y="31"/>
                      <a:pt x="92" y="31"/>
                    </a:cubicBezTo>
                    <a:cubicBezTo>
                      <a:pt x="92" y="31"/>
                      <a:pt x="92" y="31"/>
                      <a:pt x="92" y="31"/>
                    </a:cubicBezTo>
                    <a:cubicBezTo>
                      <a:pt x="92" y="31"/>
                      <a:pt x="92" y="31"/>
                      <a:pt x="92" y="31"/>
                    </a:cubicBezTo>
                    <a:cubicBezTo>
                      <a:pt x="92" y="30"/>
                      <a:pt x="92" y="30"/>
                      <a:pt x="92" y="30"/>
                    </a:cubicBezTo>
                    <a:cubicBezTo>
                      <a:pt x="92" y="30"/>
                      <a:pt x="92" y="30"/>
                      <a:pt x="92" y="30"/>
                    </a:cubicBezTo>
                    <a:cubicBezTo>
                      <a:pt x="92" y="30"/>
                      <a:pt x="92" y="30"/>
                      <a:pt x="92" y="30"/>
                    </a:cubicBezTo>
                    <a:cubicBezTo>
                      <a:pt x="91" y="30"/>
                      <a:pt x="91" y="30"/>
                      <a:pt x="91" y="30"/>
                    </a:cubicBezTo>
                    <a:cubicBezTo>
                      <a:pt x="90" y="30"/>
                      <a:pt x="90" y="30"/>
                      <a:pt x="90" y="30"/>
                    </a:cubicBezTo>
                    <a:cubicBezTo>
                      <a:pt x="90" y="31"/>
                      <a:pt x="90" y="31"/>
                      <a:pt x="90" y="31"/>
                    </a:cubicBezTo>
                    <a:cubicBezTo>
                      <a:pt x="90" y="31"/>
                      <a:pt x="90" y="31"/>
                      <a:pt x="90" y="31"/>
                    </a:cubicBezTo>
                    <a:cubicBezTo>
                      <a:pt x="89" y="32"/>
                      <a:pt x="89" y="32"/>
                      <a:pt x="89" y="32"/>
                    </a:cubicBezTo>
                    <a:close/>
                    <a:moveTo>
                      <a:pt x="37" y="29"/>
                    </a:moveTo>
                    <a:cubicBezTo>
                      <a:pt x="37" y="29"/>
                      <a:pt x="37" y="29"/>
                      <a:pt x="37" y="29"/>
                    </a:cubicBezTo>
                    <a:cubicBezTo>
                      <a:pt x="37" y="30"/>
                      <a:pt x="37" y="30"/>
                      <a:pt x="37" y="30"/>
                    </a:cubicBezTo>
                    <a:cubicBezTo>
                      <a:pt x="38" y="30"/>
                      <a:pt x="38" y="30"/>
                      <a:pt x="38" y="30"/>
                    </a:cubicBezTo>
                    <a:cubicBezTo>
                      <a:pt x="38" y="30"/>
                      <a:pt x="38" y="30"/>
                      <a:pt x="38" y="30"/>
                    </a:cubicBezTo>
                    <a:cubicBezTo>
                      <a:pt x="39" y="30"/>
                      <a:pt x="39" y="30"/>
                      <a:pt x="39" y="30"/>
                    </a:cubicBezTo>
                    <a:cubicBezTo>
                      <a:pt x="39" y="30"/>
                      <a:pt x="39" y="30"/>
                      <a:pt x="39" y="30"/>
                    </a:cubicBezTo>
                    <a:cubicBezTo>
                      <a:pt x="39" y="29"/>
                      <a:pt x="39" y="29"/>
                      <a:pt x="39" y="29"/>
                    </a:cubicBezTo>
                    <a:cubicBezTo>
                      <a:pt x="40" y="29"/>
                      <a:pt x="40" y="29"/>
                      <a:pt x="40" y="29"/>
                    </a:cubicBezTo>
                    <a:cubicBezTo>
                      <a:pt x="39" y="29"/>
                      <a:pt x="39" y="29"/>
                      <a:pt x="39" y="29"/>
                    </a:cubicBezTo>
                    <a:cubicBezTo>
                      <a:pt x="39" y="29"/>
                      <a:pt x="39" y="29"/>
                      <a:pt x="39" y="29"/>
                    </a:cubicBezTo>
                    <a:cubicBezTo>
                      <a:pt x="38" y="29"/>
                      <a:pt x="38" y="29"/>
                      <a:pt x="38" y="29"/>
                    </a:cubicBezTo>
                    <a:cubicBezTo>
                      <a:pt x="37" y="29"/>
                      <a:pt x="37" y="29"/>
                      <a:pt x="37" y="29"/>
                    </a:cubicBezTo>
                    <a:cubicBezTo>
                      <a:pt x="37" y="29"/>
                      <a:pt x="37" y="29"/>
                      <a:pt x="37" y="29"/>
                    </a:cubicBezTo>
                    <a:close/>
                    <a:moveTo>
                      <a:pt x="21" y="28"/>
                    </a:moveTo>
                    <a:cubicBezTo>
                      <a:pt x="21" y="28"/>
                      <a:pt x="21" y="28"/>
                      <a:pt x="21" y="28"/>
                    </a:cubicBezTo>
                    <a:cubicBezTo>
                      <a:pt x="22" y="28"/>
                      <a:pt x="22" y="28"/>
                      <a:pt x="22" y="28"/>
                    </a:cubicBezTo>
                    <a:cubicBezTo>
                      <a:pt x="22" y="28"/>
                      <a:pt x="22" y="28"/>
                      <a:pt x="22" y="28"/>
                    </a:cubicBezTo>
                    <a:cubicBezTo>
                      <a:pt x="21" y="28"/>
                      <a:pt x="21" y="28"/>
                      <a:pt x="21" y="28"/>
                    </a:cubicBezTo>
                    <a:close/>
                    <a:moveTo>
                      <a:pt x="22" y="29"/>
                    </a:moveTo>
                    <a:cubicBezTo>
                      <a:pt x="22" y="29"/>
                      <a:pt x="22" y="29"/>
                      <a:pt x="22" y="29"/>
                    </a:cubicBezTo>
                    <a:cubicBezTo>
                      <a:pt x="22" y="29"/>
                      <a:pt x="22" y="29"/>
                      <a:pt x="22" y="29"/>
                    </a:cubicBezTo>
                    <a:cubicBezTo>
                      <a:pt x="22" y="28"/>
                      <a:pt x="22" y="28"/>
                      <a:pt x="22" y="28"/>
                    </a:cubicBezTo>
                    <a:cubicBezTo>
                      <a:pt x="23" y="28"/>
                      <a:pt x="23" y="28"/>
                      <a:pt x="23" y="28"/>
                    </a:cubicBezTo>
                    <a:cubicBezTo>
                      <a:pt x="23" y="28"/>
                      <a:pt x="23" y="28"/>
                      <a:pt x="23" y="28"/>
                    </a:cubicBezTo>
                    <a:cubicBezTo>
                      <a:pt x="23" y="27"/>
                      <a:pt x="23" y="27"/>
                      <a:pt x="23" y="27"/>
                    </a:cubicBezTo>
                    <a:cubicBezTo>
                      <a:pt x="23" y="27"/>
                      <a:pt x="23" y="27"/>
                      <a:pt x="23" y="27"/>
                    </a:cubicBezTo>
                    <a:cubicBezTo>
                      <a:pt x="23" y="27"/>
                      <a:pt x="23" y="27"/>
                      <a:pt x="23" y="27"/>
                    </a:cubicBezTo>
                    <a:cubicBezTo>
                      <a:pt x="24" y="27"/>
                      <a:pt x="24" y="27"/>
                      <a:pt x="24" y="27"/>
                    </a:cubicBezTo>
                    <a:cubicBezTo>
                      <a:pt x="25" y="27"/>
                      <a:pt x="25" y="27"/>
                      <a:pt x="25" y="27"/>
                    </a:cubicBezTo>
                    <a:cubicBezTo>
                      <a:pt x="25" y="27"/>
                      <a:pt x="25" y="27"/>
                      <a:pt x="25" y="27"/>
                    </a:cubicBezTo>
                    <a:cubicBezTo>
                      <a:pt x="25" y="27"/>
                      <a:pt x="25" y="27"/>
                      <a:pt x="25" y="27"/>
                    </a:cubicBezTo>
                    <a:cubicBezTo>
                      <a:pt x="25" y="27"/>
                      <a:pt x="25" y="27"/>
                      <a:pt x="25" y="27"/>
                    </a:cubicBezTo>
                    <a:cubicBezTo>
                      <a:pt x="26" y="27"/>
                      <a:pt x="26" y="27"/>
                      <a:pt x="26" y="27"/>
                    </a:cubicBezTo>
                    <a:cubicBezTo>
                      <a:pt x="26" y="27"/>
                      <a:pt x="26" y="27"/>
                      <a:pt x="26" y="27"/>
                    </a:cubicBezTo>
                    <a:cubicBezTo>
                      <a:pt x="27" y="27"/>
                      <a:pt x="27" y="27"/>
                      <a:pt x="27" y="27"/>
                    </a:cubicBezTo>
                    <a:cubicBezTo>
                      <a:pt x="28" y="28"/>
                      <a:pt x="28" y="28"/>
                      <a:pt x="28" y="28"/>
                    </a:cubicBezTo>
                    <a:cubicBezTo>
                      <a:pt x="28" y="28"/>
                      <a:pt x="28" y="28"/>
                      <a:pt x="28" y="28"/>
                    </a:cubicBezTo>
                    <a:cubicBezTo>
                      <a:pt x="28" y="28"/>
                      <a:pt x="28" y="28"/>
                      <a:pt x="28" y="28"/>
                    </a:cubicBezTo>
                    <a:cubicBezTo>
                      <a:pt x="28" y="29"/>
                      <a:pt x="28" y="29"/>
                      <a:pt x="28" y="29"/>
                    </a:cubicBezTo>
                    <a:cubicBezTo>
                      <a:pt x="29" y="29"/>
                      <a:pt x="29" y="29"/>
                      <a:pt x="29" y="29"/>
                    </a:cubicBezTo>
                    <a:cubicBezTo>
                      <a:pt x="30" y="29"/>
                      <a:pt x="30" y="29"/>
                      <a:pt x="30" y="29"/>
                    </a:cubicBezTo>
                    <a:cubicBezTo>
                      <a:pt x="31" y="29"/>
                      <a:pt x="31" y="29"/>
                      <a:pt x="31" y="29"/>
                    </a:cubicBezTo>
                    <a:cubicBezTo>
                      <a:pt x="32" y="29"/>
                      <a:pt x="32" y="29"/>
                      <a:pt x="32" y="29"/>
                    </a:cubicBezTo>
                    <a:cubicBezTo>
                      <a:pt x="33" y="29"/>
                      <a:pt x="33" y="29"/>
                      <a:pt x="33" y="29"/>
                    </a:cubicBezTo>
                    <a:cubicBezTo>
                      <a:pt x="33" y="28"/>
                      <a:pt x="33" y="28"/>
                      <a:pt x="33" y="28"/>
                    </a:cubicBezTo>
                    <a:cubicBezTo>
                      <a:pt x="33" y="28"/>
                      <a:pt x="33" y="28"/>
                      <a:pt x="33" y="28"/>
                    </a:cubicBezTo>
                    <a:cubicBezTo>
                      <a:pt x="34" y="28"/>
                      <a:pt x="34" y="28"/>
                      <a:pt x="34" y="28"/>
                    </a:cubicBezTo>
                    <a:cubicBezTo>
                      <a:pt x="34" y="28"/>
                      <a:pt x="34" y="28"/>
                      <a:pt x="34" y="28"/>
                    </a:cubicBezTo>
                    <a:cubicBezTo>
                      <a:pt x="34" y="28"/>
                      <a:pt x="34" y="28"/>
                      <a:pt x="34" y="28"/>
                    </a:cubicBezTo>
                    <a:cubicBezTo>
                      <a:pt x="35" y="28"/>
                      <a:pt x="35" y="28"/>
                      <a:pt x="35" y="28"/>
                    </a:cubicBezTo>
                    <a:cubicBezTo>
                      <a:pt x="35" y="29"/>
                      <a:pt x="35" y="29"/>
                      <a:pt x="35" y="29"/>
                    </a:cubicBezTo>
                    <a:cubicBezTo>
                      <a:pt x="35" y="29"/>
                      <a:pt x="35" y="29"/>
                      <a:pt x="35" y="29"/>
                    </a:cubicBezTo>
                    <a:cubicBezTo>
                      <a:pt x="36" y="29"/>
                      <a:pt x="36" y="29"/>
                      <a:pt x="36" y="29"/>
                    </a:cubicBezTo>
                    <a:cubicBezTo>
                      <a:pt x="36" y="29"/>
                      <a:pt x="36" y="29"/>
                      <a:pt x="36" y="29"/>
                    </a:cubicBezTo>
                    <a:cubicBezTo>
                      <a:pt x="37" y="29"/>
                      <a:pt x="37" y="29"/>
                      <a:pt x="37" y="29"/>
                    </a:cubicBezTo>
                    <a:cubicBezTo>
                      <a:pt x="37" y="29"/>
                      <a:pt x="37" y="29"/>
                      <a:pt x="37" y="29"/>
                    </a:cubicBezTo>
                    <a:cubicBezTo>
                      <a:pt x="37" y="30"/>
                      <a:pt x="37" y="30"/>
                      <a:pt x="37" y="30"/>
                    </a:cubicBezTo>
                    <a:cubicBezTo>
                      <a:pt x="37" y="30"/>
                      <a:pt x="37" y="30"/>
                      <a:pt x="37" y="30"/>
                    </a:cubicBezTo>
                    <a:cubicBezTo>
                      <a:pt x="37" y="31"/>
                      <a:pt x="37" y="31"/>
                      <a:pt x="37" y="31"/>
                    </a:cubicBezTo>
                    <a:cubicBezTo>
                      <a:pt x="38" y="31"/>
                      <a:pt x="38" y="31"/>
                      <a:pt x="38" y="31"/>
                    </a:cubicBezTo>
                    <a:cubicBezTo>
                      <a:pt x="38" y="31"/>
                      <a:pt x="38" y="31"/>
                      <a:pt x="38" y="31"/>
                    </a:cubicBezTo>
                    <a:cubicBezTo>
                      <a:pt x="39" y="31"/>
                      <a:pt x="39" y="31"/>
                      <a:pt x="39" y="31"/>
                    </a:cubicBezTo>
                    <a:cubicBezTo>
                      <a:pt x="39" y="31"/>
                      <a:pt x="39" y="31"/>
                      <a:pt x="39" y="31"/>
                    </a:cubicBezTo>
                    <a:cubicBezTo>
                      <a:pt x="39" y="31"/>
                      <a:pt x="39" y="31"/>
                      <a:pt x="39" y="31"/>
                    </a:cubicBezTo>
                    <a:cubicBezTo>
                      <a:pt x="40" y="31"/>
                      <a:pt x="40" y="31"/>
                      <a:pt x="40" y="31"/>
                    </a:cubicBezTo>
                    <a:cubicBezTo>
                      <a:pt x="40" y="31"/>
                      <a:pt x="40" y="31"/>
                      <a:pt x="40" y="31"/>
                    </a:cubicBezTo>
                    <a:cubicBezTo>
                      <a:pt x="40" y="31"/>
                      <a:pt x="40" y="31"/>
                      <a:pt x="40" y="31"/>
                    </a:cubicBezTo>
                    <a:cubicBezTo>
                      <a:pt x="40" y="31"/>
                      <a:pt x="40" y="31"/>
                      <a:pt x="40" y="31"/>
                    </a:cubicBezTo>
                    <a:cubicBezTo>
                      <a:pt x="40" y="32"/>
                      <a:pt x="40" y="32"/>
                      <a:pt x="40" y="32"/>
                    </a:cubicBezTo>
                    <a:cubicBezTo>
                      <a:pt x="40" y="32"/>
                      <a:pt x="40" y="32"/>
                      <a:pt x="40" y="32"/>
                    </a:cubicBezTo>
                    <a:cubicBezTo>
                      <a:pt x="40" y="33"/>
                      <a:pt x="40" y="33"/>
                      <a:pt x="40" y="33"/>
                    </a:cubicBezTo>
                    <a:cubicBezTo>
                      <a:pt x="40" y="33"/>
                      <a:pt x="40" y="33"/>
                      <a:pt x="40" y="33"/>
                    </a:cubicBezTo>
                    <a:cubicBezTo>
                      <a:pt x="40" y="33"/>
                      <a:pt x="40" y="33"/>
                      <a:pt x="40" y="33"/>
                    </a:cubicBezTo>
                    <a:cubicBezTo>
                      <a:pt x="40" y="33"/>
                      <a:pt x="40" y="33"/>
                      <a:pt x="40" y="33"/>
                    </a:cubicBezTo>
                    <a:cubicBezTo>
                      <a:pt x="39" y="33"/>
                      <a:pt x="39" y="33"/>
                      <a:pt x="39" y="33"/>
                    </a:cubicBezTo>
                    <a:cubicBezTo>
                      <a:pt x="39" y="32"/>
                      <a:pt x="39" y="32"/>
                      <a:pt x="39" y="32"/>
                    </a:cubicBezTo>
                    <a:cubicBezTo>
                      <a:pt x="38" y="32"/>
                      <a:pt x="38" y="32"/>
                      <a:pt x="38" y="32"/>
                    </a:cubicBezTo>
                    <a:cubicBezTo>
                      <a:pt x="38" y="32"/>
                      <a:pt x="38" y="32"/>
                      <a:pt x="38" y="32"/>
                    </a:cubicBezTo>
                    <a:cubicBezTo>
                      <a:pt x="38" y="32"/>
                      <a:pt x="38" y="32"/>
                      <a:pt x="38" y="32"/>
                    </a:cubicBezTo>
                    <a:cubicBezTo>
                      <a:pt x="37" y="32"/>
                      <a:pt x="37" y="32"/>
                      <a:pt x="37" y="32"/>
                    </a:cubicBezTo>
                    <a:cubicBezTo>
                      <a:pt x="36" y="32"/>
                      <a:pt x="36" y="32"/>
                      <a:pt x="36" y="32"/>
                    </a:cubicBezTo>
                    <a:cubicBezTo>
                      <a:pt x="36" y="32"/>
                      <a:pt x="36" y="32"/>
                      <a:pt x="36" y="32"/>
                    </a:cubicBezTo>
                    <a:cubicBezTo>
                      <a:pt x="35" y="32"/>
                      <a:pt x="35" y="32"/>
                      <a:pt x="35" y="32"/>
                    </a:cubicBezTo>
                    <a:cubicBezTo>
                      <a:pt x="35" y="32"/>
                      <a:pt x="35" y="32"/>
                      <a:pt x="35" y="32"/>
                    </a:cubicBezTo>
                    <a:cubicBezTo>
                      <a:pt x="34" y="32"/>
                      <a:pt x="34" y="32"/>
                      <a:pt x="34" y="32"/>
                    </a:cubicBezTo>
                    <a:cubicBezTo>
                      <a:pt x="33" y="32"/>
                      <a:pt x="33" y="32"/>
                      <a:pt x="33" y="32"/>
                    </a:cubicBezTo>
                    <a:cubicBezTo>
                      <a:pt x="33" y="32"/>
                      <a:pt x="33" y="32"/>
                      <a:pt x="33" y="32"/>
                    </a:cubicBezTo>
                    <a:cubicBezTo>
                      <a:pt x="32" y="32"/>
                      <a:pt x="32" y="32"/>
                      <a:pt x="32" y="32"/>
                    </a:cubicBezTo>
                    <a:cubicBezTo>
                      <a:pt x="31" y="31"/>
                      <a:pt x="31" y="31"/>
                      <a:pt x="31" y="31"/>
                    </a:cubicBezTo>
                    <a:cubicBezTo>
                      <a:pt x="30" y="31"/>
                      <a:pt x="30" y="31"/>
                      <a:pt x="30" y="31"/>
                    </a:cubicBezTo>
                    <a:cubicBezTo>
                      <a:pt x="30" y="31"/>
                      <a:pt x="30" y="31"/>
                      <a:pt x="30" y="31"/>
                    </a:cubicBezTo>
                    <a:cubicBezTo>
                      <a:pt x="29" y="31"/>
                      <a:pt x="29" y="31"/>
                      <a:pt x="29" y="31"/>
                    </a:cubicBezTo>
                    <a:cubicBezTo>
                      <a:pt x="29" y="31"/>
                      <a:pt x="29" y="31"/>
                      <a:pt x="29" y="31"/>
                    </a:cubicBezTo>
                    <a:cubicBezTo>
                      <a:pt x="29" y="31"/>
                      <a:pt x="29" y="31"/>
                      <a:pt x="29" y="31"/>
                    </a:cubicBezTo>
                    <a:cubicBezTo>
                      <a:pt x="28" y="31"/>
                      <a:pt x="28" y="31"/>
                      <a:pt x="28" y="31"/>
                    </a:cubicBezTo>
                    <a:cubicBezTo>
                      <a:pt x="28" y="31"/>
                      <a:pt x="28" y="31"/>
                      <a:pt x="28" y="31"/>
                    </a:cubicBezTo>
                    <a:cubicBezTo>
                      <a:pt x="28" y="31"/>
                      <a:pt x="28" y="31"/>
                      <a:pt x="28" y="31"/>
                    </a:cubicBezTo>
                    <a:cubicBezTo>
                      <a:pt x="27" y="31"/>
                      <a:pt x="27" y="31"/>
                      <a:pt x="27" y="31"/>
                    </a:cubicBezTo>
                    <a:cubicBezTo>
                      <a:pt x="26" y="30"/>
                      <a:pt x="26" y="30"/>
                      <a:pt x="26" y="30"/>
                    </a:cubicBezTo>
                    <a:cubicBezTo>
                      <a:pt x="26" y="30"/>
                      <a:pt x="26" y="30"/>
                      <a:pt x="26" y="30"/>
                    </a:cubicBezTo>
                    <a:cubicBezTo>
                      <a:pt x="25" y="30"/>
                      <a:pt x="25" y="30"/>
                      <a:pt x="25" y="30"/>
                    </a:cubicBezTo>
                    <a:cubicBezTo>
                      <a:pt x="25" y="30"/>
                      <a:pt x="25" y="30"/>
                      <a:pt x="25"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4" y="29"/>
                      <a:pt x="24" y="29"/>
                    </a:cubicBezTo>
                    <a:cubicBezTo>
                      <a:pt x="24" y="29"/>
                      <a:pt x="24" y="29"/>
                      <a:pt x="24" y="29"/>
                    </a:cubicBezTo>
                    <a:cubicBezTo>
                      <a:pt x="24" y="29"/>
                      <a:pt x="24" y="29"/>
                      <a:pt x="24" y="29"/>
                    </a:cubicBezTo>
                    <a:cubicBezTo>
                      <a:pt x="23" y="29"/>
                      <a:pt x="23" y="29"/>
                      <a:pt x="23" y="29"/>
                    </a:cubicBezTo>
                    <a:cubicBezTo>
                      <a:pt x="23" y="29"/>
                      <a:pt x="23" y="29"/>
                      <a:pt x="23" y="29"/>
                    </a:cubicBezTo>
                    <a:cubicBezTo>
                      <a:pt x="23" y="29"/>
                      <a:pt x="23" y="29"/>
                      <a:pt x="23" y="29"/>
                    </a:cubicBezTo>
                    <a:cubicBezTo>
                      <a:pt x="22" y="29"/>
                      <a:pt x="22" y="29"/>
                      <a:pt x="22" y="29"/>
                    </a:cubicBezTo>
                    <a:cubicBezTo>
                      <a:pt x="22" y="29"/>
                      <a:pt x="22" y="29"/>
                      <a:pt x="22" y="29"/>
                    </a:cubicBezTo>
                    <a:cubicBezTo>
                      <a:pt x="22" y="29"/>
                      <a:pt x="22" y="29"/>
                      <a:pt x="22" y="29"/>
                    </a:cubicBezTo>
                    <a:cubicBezTo>
                      <a:pt x="22" y="29"/>
                      <a:pt x="22" y="29"/>
                      <a:pt x="22" y="29"/>
                    </a:cubicBezTo>
                    <a:close/>
                    <a:moveTo>
                      <a:pt x="27" y="5"/>
                    </a:moveTo>
                    <a:cubicBezTo>
                      <a:pt x="28" y="5"/>
                      <a:pt x="28" y="5"/>
                      <a:pt x="28" y="5"/>
                    </a:cubicBezTo>
                    <a:cubicBezTo>
                      <a:pt x="28" y="5"/>
                      <a:pt x="28" y="5"/>
                      <a:pt x="28" y="5"/>
                    </a:cubicBezTo>
                    <a:cubicBezTo>
                      <a:pt x="28" y="6"/>
                      <a:pt x="28" y="6"/>
                      <a:pt x="28" y="6"/>
                    </a:cubicBezTo>
                    <a:cubicBezTo>
                      <a:pt x="28" y="6"/>
                      <a:pt x="28" y="6"/>
                      <a:pt x="28" y="6"/>
                    </a:cubicBezTo>
                    <a:cubicBezTo>
                      <a:pt x="28" y="5"/>
                      <a:pt x="28" y="5"/>
                      <a:pt x="28" y="5"/>
                    </a:cubicBezTo>
                    <a:cubicBezTo>
                      <a:pt x="28" y="4"/>
                      <a:pt x="28" y="4"/>
                      <a:pt x="28" y="4"/>
                    </a:cubicBezTo>
                    <a:cubicBezTo>
                      <a:pt x="27" y="5"/>
                      <a:pt x="27" y="5"/>
                      <a:pt x="27" y="5"/>
                    </a:cubicBezTo>
                    <a:cubicBezTo>
                      <a:pt x="27" y="5"/>
                      <a:pt x="27" y="5"/>
                      <a:pt x="27" y="5"/>
                    </a:cubicBezTo>
                    <a:close/>
                    <a:moveTo>
                      <a:pt x="24" y="8"/>
                    </a:moveTo>
                    <a:cubicBezTo>
                      <a:pt x="24" y="8"/>
                      <a:pt x="24" y="8"/>
                      <a:pt x="24" y="8"/>
                    </a:cubicBezTo>
                    <a:cubicBezTo>
                      <a:pt x="24" y="8"/>
                      <a:pt x="24" y="8"/>
                      <a:pt x="24" y="8"/>
                    </a:cubicBezTo>
                    <a:cubicBezTo>
                      <a:pt x="24" y="8"/>
                      <a:pt x="24" y="8"/>
                      <a:pt x="24" y="8"/>
                    </a:cubicBezTo>
                    <a:close/>
                    <a:moveTo>
                      <a:pt x="24" y="7"/>
                    </a:moveTo>
                    <a:cubicBezTo>
                      <a:pt x="24" y="6"/>
                      <a:pt x="24" y="6"/>
                      <a:pt x="24" y="6"/>
                    </a:cubicBezTo>
                    <a:cubicBezTo>
                      <a:pt x="24" y="6"/>
                      <a:pt x="24" y="6"/>
                      <a:pt x="24" y="6"/>
                    </a:cubicBezTo>
                    <a:cubicBezTo>
                      <a:pt x="24" y="7"/>
                      <a:pt x="24" y="7"/>
                      <a:pt x="24" y="7"/>
                    </a:cubicBezTo>
                    <a:close/>
                    <a:moveTo>
                      <a:pt x="24" y="7"/>
                    </a:moveTo>
                    <a:cubicBezTo>
                      <a:pt x="24" y="7"/>
                      <a:pt x="24" y="7"/>
                      <a:pt x="24" y="7"/>
                    </a:cubicBezTo>
                    <a:cubicBezTo>
                      <a:pt x="24" y="7"/>
                      <a:pt x="24" y="7"/>
                      <a:pt x="24" y="7"/>
                    </a:cubicBezTo>
                    <a:cubicBezTo>
                      <a:pt x="24" y="7"/>
                      <a:pt x="24" y="7"/>
                      <a:pt x="24" y="7"/>
                    </a:cubicBezTo>
                    <a:close/>
                    <a:moveTo>
                      <a:pt x="22" y="7"/>
                    </a:moveTo>
                    <a:cubicBezTo>
                      <a:pt x="22" y="8"/>
                      <a:pt x="22" y="8"/>
                      <a:pt x="22" y="8"/>
                    </a:cubicBezTo>
                    <a:cubicBezTo>
                      <a:pt x="23" y="8"/>
                      <a:pt x="23" y="8"/>
                      <a:pt x="23" y="8"/>
                    </a:cubicBezTo>
                    <a:cubicBezTo>
                      <a:pt x="23" y="7"/>
                      <a:pt x="23" y="7"/>
                      <a:pt x="23" y="7"/>
                    </a:cubicBezTo>
                    <a:cubicBezTo>
                      <a:pt x="23" y="7"/>
                      <a:pt x="23" y="7"/>
                      <a:pt x="23" y="7"/>
                    </a:cubicBezTo>
                    <a:cubicBezTo>
                      <a:pt x="22" y="7"/>
                      <a:pt x="22" y="7"/>
                      <a:pt x="22" y="7"/>
                    </a:cubicBezTo>
                    <a:close/>
                    <a:moveTo>
                      <a:pt x="19" y="12"/>
                    </a:moveTo>
                    <a:cubicBezTo>
                      <a:pt x="19" y="12"/>
                      <a:pt x="19" y="12"/>
                      <a:pt x="19" y="12"/>
                    </a:cubicBezTo>
                    <a:cubicBezTo>
                      <a:pt x="19" y="12"/>
                      <a:pt x="19" y="12"/>
                      <a:pt x="19" y="12"/>
                    </a:cubicBezTo>
                    <a:cubicBezTo>
                      <a:pt x="19" y="11"/>
                      <a:pt x="19" y="11"/>
                      <a:pt x="19" y="11"/>
                    </a:cubicBezTo>
                    <a:cubicBezTo>
                      <a:pt x="19" y="12"/>
                      <a:pt x="19" y="12"/>
                      <a:pt x="19" y="12"/>
                    </a:cubicBezTo>
                    <a:close/>
                    <a:moveTo>
                      <a:pt x="20" y="11"/>
                    </a:moveTo>
                    <a:cubicBezTo>
                      <a:pt x="20" y="12"/>
                      <a:pt x="20" y="12"/>
                      <a:pt x="20" y="12"/>
                    </a:cubicBezTo>
                    <a:cubicBezTo>
                      <a:pt x="20" y="12"/>
                      <a:pt x="20" y="12"/>
                      <a:pt x="20" y="12"/>
                    </a:cubicBezTo>
                    <a:cubicBezTo>
                      <a:pt x="20" y="13"/>
                      <a:pt x="20" y="13"/>
                      <a:pt x="20" y="13"/>
                    </a:cubicBezTo>
                    <a:cubicBezTo>
                      <a:pt x="20" y="12"/>
                      <a:pt x="20" y="12"/>
                      <a:pt x="20" y="12"/>
                    </a:cubicBezTo>
                    <a:cubicBezTo>
                      <a:pt x="21" y="12"/>
                      <a:pt x="21" y="12"/>
                      <a:pt x="21" y="12"/>
                    </a:cubicBezTo>
                    <a:cubicBezTo>
                      <a:pt x="20" y="12"/>
                      <a:pt x="20" y="12"/>
                      <a:pt x="20" y="12"/>
                    </a:cubicBezTo>
                    <a:cubicBezTo>
                      <a:pt x="21" y="11"/>
                      <a:pt x="21" y="11"/>
                      <a:pt x="21" y="11"/>
                    </a:cubicBezTo>
                    <a:cubicBezTo>
                      <a:pt x="20" y="11"/>
                      <a:pt x="20" y="11"/>
                      <a:pt x="20" y="11"/>
                    </a:cubicBezTo>
                    <a:cubicBezTo>
                      <a:pt x="20" y="11"/>
                      <a:pt x="20" y="11"/>
                      <a:pt x="20" y="11"/>
                    </a:cubicBezTo>
                    <a:cubicBezTo>
                      <a:pt x="20" y="11"/>
                      <a:pt x="20" y="11"/>
                      <a:pt x="20" y="11"/>
                    </a:cubicBezTo>
                    <a:close/>
                    <a:moveTo>
                      <a:pt x="29" y="18"/>
                    </a:moveTo>
                    <a:cubicBezTo>
                      <a:pt x="29" y="18"/>
                      <a:pt x="29" y="18"/>
                      <a:pt x="29" y="18"/>
                    </a:cubicBezTo>
                    <a:cubicBezTo>
                      <a:pt x="29" y="18"/>
                      <a:pt x="29" y="18"/>
                      <a:pt x="29" y="18"/>
                    </a:cubicBezTo>
                    <a:cubicBezTo>
                      <a:pt x="30" y="18"/>
                      <a:pt x="30" y="18"/>
                      <a:pt x="30" y="18"/>
                    </a:cubicBezTo>
                    <a:cubicBezTo>
                      <a:pt x="29" y="18"/>
                      <a:pt x="29" y="18"/>
                      <a:pt x="29" y="18"/>
                    </a:cubicBezTo>
                    <a:cubicBezTo>
                      <a:pt x="29" y="18"/>
                      <a:pt x="29" y="18"/>
                      <a:pt x="29" y="18"/>
                    </a:cubicBezTo>
                    <a:close/>
                    <a:moveTo>
                      <a:pt x="26" y="20"/>
                    </a:moveTo>
                    <a:cubicBezTo>
                      <a:pt x="26" y="20"/>
                      <a:pt x="26" y="20"/>
                      <a:pt x="26" y="20"/>
                    </a:cubicBezTo>
                    <a:cubicBezTo>
                      <a:pt x="26" y="20"/>
                      <a:pt x="26" y="20"/>
                      <a:pt x="26" y="20"/>
                    </a:cubicBezTo>
                    <a:cubicBezTo>
                      <a:pt x="26" y="20"/>
                      <a:pt x="26" y="20"/>
                      <a:pt x="26" y="20"/>
                    </a:cubicBezTo>
                    <a:cubicBezTo>
                      <a:pt x="26" y="21"/>
                      <a:pt x="26" y="21"/>
                      <a:pt x="26" y="21"/>
                    </a:cubicBezTo>
                    <a:cubicBezTo>
                      <a:pt x="26" y="21"/>
                      <a:pt x="26" y="21"/>
                      <a:pt x="26" y="21"/>
                    </a:cubicBezTo>
                    <a:cubicBezTo>
                      <a:pt x="26" y="20"/>
                      <a:pt x="26" y="20"/>
                      <a:pt x="26" y="20"/>
                    </a:cubicBezTo>
                    <a:cubicBezTo>
                      <a:pt x="26" y="20"/>
                      <a:pt x="26" y="20"/>
                      <a:pt x="26" y="20"/>
                    </a:cubicBezTo>
                    <a:cubicBezTo>
                      <a:pt x="26" y="21"/>
                      <a:pt x="26" y="21"/>
                      <a:pt x="26" y="21"/>
                    </a:cubicBezTo>
                    <a:cubicBezTo>
                      <a:pt x="27" y="21"/>
                      <a:pt x="27" y="21"/>
                      <a:pt x="27" y="21"/>
                    </a:cubicBezTo>
                    <a:cubicBezTo>
                      <a:pt x="27" y="21"/>
                      <a:pt x="27" y="21"/>
                      <a:pt x="27" y="21"/>
                    </a:cubicBezTo>
                    <a:cubicBezTo>
                      <a:pt x="27" y="21"/>
                      <a:pt x="27" y="21"/>
                      <a:pt x="27" y="21"/>
                    </a:cubicBezTo>
                    <a:cubicBezTo>
                      <a:pt x="28" y="21"/>
                      <a:pt x="28" y="21"/>
                      <a:pt x="28" y="21"/>
                    </a:cubicBezTo>
                    <a:cubicBezTo>
                      <a:pt x="28" y="21"/>
                      <a:pt x="28" y="21"/>
                      <a:pt x="28" y="21"/>
                    </a:cubicBezTo>
                    <a:cubicBezTo>
                      <a:pt x="28" y="21"/>
                      <a:pt x="28" y="21"/>
                      <a:pt x="28" y="21"/>
                    </a:cubicBezTo>
                    <a:cubicBezTo>
                      <a:pt x="28" y="20"/>
                      <a:pt x="28" y="20"/>
                      <a:pt x="28" y="20"/>
                    </a:cubicBezTo>
                    <a:cubicBezTo>
                      <a:pt x="27" y="20"/>
                      <a:pt x="27" y="20"/>
                      <a:pt x="27" y="20"/>
                    </a:cubicBezTo>
                    <a:cubicBezTo>
                      <a:pt x="27" y="20"/>
                      <a:pt x="27" y="20"/>
                      <a:pt x="27" y="20"/>
                    </a:cubicBezTo>
                    <a:cubicBezTo>
                      <a:pt x="26" y="20"/>
                      <a:pt x="26" y="20"/>
                      <a:pt x="26" y="20"/>
                    </a:cubicBezTo>
                    <a:close/>
                    <a:moveTo>
                      <a:pt x="25" y="20"/>
                    </a:moveTo>
                    <a:cubicBezTo>
                      <a:pt x="25" y="21"/>
                      <a:pt x="25" y="21"/>
                      <a:pt x="25" y="21"/>
                    </a:cubicBezTo>
                    <a:cubicBezTo>
                      <a:pt x="25" y="21"/>
                      <a:pt x="25" y="21"/>
                      <a:pt x="25" y="21"/>
                    </a:cubicBezTo>
                    <a:cubicBezTo>
                      <a:pt x="25" y="20"/>
                      <a:pt x="25" y="20"/>
                      <a:pt x="25" y="20"/>
                    </a:cubicBezTo>
                    <a:close/>
                    <a:moveTo>
                      <a:pt x="22" y="18"/>
                    </a:moveTo>
                    <a:cubicBezTo>
                      <a:pt x="22" y="18"/>
                      <a:pt x="22" y="18"/>
                      <a:pt x="22" y="18"/>
                    </a:cubicBezTo>
                    <a:cubicBezTo>
                      <a:pt x="22" y="18"/>
                      <a:pt x="22" y="18"/>
                      <a:pt x="22" y="18"/>
                    </a:cubicBezTo>
                    <a:cubicBezTo>
                      <a:pt x="22" y="19"/>
                      <a:pt x="22" y="19"/>
                      <a:pt x="22" y="19"/>
                    </a:cubicBezTo>
                    <a:cubicBezTo>
                      <a:pt x="23" y="19"/>
                      <a:pt x="23" y="19"/>
                      <a:pt x="23" y="19"/>
                    </a:cubicBezTo>
                    <a:cubicBezTo>
                      <a:pt x="23" y="19"/>
                      <a:pt x="23" y="19"/>
                      <a:pt x="23" y="19"/>
                    </a:cubicBezTo>
                    <a:cubicBezTo>
                      <a:pt x="23" y="19"/>
                      <a:pt x="23" y="19"/>
                      <a:pt x="23" y="19"/>
                    </a:cubicBezTo>
                    <a:cubicBezTo>
                      <a:pt x="23" y="20"/>
                      <a:pt x="23" y="20"/>
                      <a:pt x="23" y="20"/>
                    </a:cubicBezTo>
                    <a:cubicBezTo>
                      <a:pt x="23" y="20"/>
                      <a:pt x="23" y="20"/>
                      <a:pt x="23" y="20"/>
                    </a:cubicBezTo>
                    <a:cubicBezTo>
                      <a:pt x="24" y="20"/>
                      <a:pt x="24" y="20"/>
                      <a:pt x="24" y="20"/>
                    </a:cubicBezTo>
                    <a:cubicBezTo>
                      <a:pt x="24" y="20"/>
                      <a:pt x="24" y="20"/>
                      <a:pt x="24" y="20"/>
                    </a:cubicBezTo>
                    <a:cubicBezTo>
                      <a:pt x="24" y="21"/>
                      <a:pt x="24" y="21"/>
                      <a:pt x="24" y="21"/>
                    </a:cubicBezTo>
                    <a:cubicBezTo>
                      <a:pt x="24" y="21"/>
                      <a:pt x="24" y="21"/>
                      <a:pt x="24" y="21"/>
                    </a:cubicBezTo>
                    <a:cubicBezTo>
                      <a:pt x="25" y="21"/>
                      <a:pt x="25" y="21"/>
                      <a:pt x="25" y="21"/>
                    </a:cubicBezTo>
                    <a:cubicBezTo>
                      <a:pt x="24" y="20"/>
                      <a:pt x="24" y="20"/>
                      <a:pt x="24" y="20"/>
                    </a:cubicBezTo>
                    <a:cubicBezTo>
                      <a:pt x="25" y="20"/>
                      <a:pt x="25" y="20"/>
                      <a:pt x="25" y="20"/>
                    </a:cubicBezTo>
                    <a:cubicBezTo>
                      <a:pt x="24" y="20"/>
                      <a:pt x="24" y="20"/>
                      <a:pt x="24" y="20"/>
                    </a:cubicBezTo>
                    <a:cubicBezTo>
                      <a:pt x="24" y="19"/>
                      <a:pt x="24" y="19"/>
                      <a:pt x="24" y="19"/>
                    </a:cubicBezTo>
                    <a:cubicBezTo>
                      <a:pt x="23" y="18"/>
                      <a:pt x="23" y="18"/>
                      <a:pt x="23" y="18"/>
                    </a:cubicBezTo>
                    <a:cubicBezTo>
                      <a:pt x="23" y="18"/>
                      <a:pt x="23" y="18"/>
                      <a:pt x="23" y="18"/>
                    </a:cubicBezTo>
                    <a:cubicBezTo>
                      <a:pt x="23" y="18"/>
                      <a:pt x="23" y="18"/>
                      <a:pt x="23" y="18"/>
                    </a:cubicBezTo>
                    <a:cubicBezTo>
                      <a:pt x="23" y="18"/>
                      <a:pt x="23" y="18"/>
                      <a:pt x="23" y="18"/>
                    </a:cubicBezTo>
                    <a:cubicBezTo>
                      <a:pt x="23" y="18"/>
                      <a:pt x="23" y="18"/>
                      <a:pt x="23" y="18"/>
                    </a:cubicBezTo>
                    <a:cubicBezTo>
                      <a:pt x="23" y="18"/>
                      <a:pt x="23" y="18"/>
                      <a:pt x="23" y="18"/>
                    </a:cubicBezTo>
                    <a:cubicBezTo>
                      <a:pt x="23" y="18"/>
                      <a:pt x="23" y="18"/>
                      <a:pt x="23" y="18"/>
                    </a:cubicBezTo>
                    <a:cubicBezTo>
                      <a:pt x="22" y="18"/>
                      <a:pt x="22" y="18"/>
                      <a:pt x="22" y="18"/>
                    </a:cubicBezTo>
                    <a:cubicBezTo>
                      <a:pt x="22" y="18"/>
                      <a:pt x="22" y="18"/>
                      <a:pt x="22" y="18"/>
                    </a:cubicBezTo>
                    <a:cubicBezTo>
                      <a:pt x="22" y="18"/>
                      <a:pt x="22" y="18"/>
                      <a:pt x="22" y="18"/>
                    </a:cubicBezTo>
                    <a:close/>
                    <a:moveTo>
                      <a:pt x="20" y="15"/>
                    </a:moveTo>
                    <a:cubicBezTo>
                      <a:pt x="20" y="16"/>
                      <a:pt x="20" y="16"/>
                      <a:pt x="20" y="16"/>
                    </a:cubicBezTo>
                    <a:cubicBezTo>
                      <a:pt x="20" y="16"/>
                      <a:pt x="20" y="16"/>
                      <a:pt x="20" y="16"/>
                    </a:cubicBezTo>
                    <a:cubicBezTo>
                      <a:pt x="20" y="16"/>
                      <a:pt x="20" y="16"/>
                      <a:pt x="20" y="16"/>
                    </a:cubicBezTo>
                    <a:cubicBezTo>
                      <a:pt x="20" y="15"/>
                      <a:pt x="20" y="15"/>
                      <a:pt x="20" y="15"/>
                    </a:cubicBezTo>
                    <a:cubicBezTo>
                      <a:pt x="20" y="15"/>
                      <a:pt x="20" y="15"/>
                      <a:pt x="20" y="15"/>
                    </a:cubicBezTo>
                    <a:close/>
                    <a:moveTo>
                      <a:pt x="20" y="14"/>
                    </a:moveTo>
                    <a:cubicBezTo>
                      <a:pt x="20" y="15"/>
                      <a:pt x="20" y="15"/>
                      <a:pt x="20" y="15"/>
                    </a:cubicBezTo>
                    <a:cubicBezTo>
                      <a:pt x="20" y="15"/>
                      <a:pt x="20" y="15"/>
                      <a:pt x="20" y="15"/>
                    </a:cubicBezTo>
                    <a:cubicBezTo>
                      <a:pt x="21" y="15"/>
                      <a:pt x="21" y="15"/>
                      <a:pt x="21" y="15"/>
                    </a:cubicBezTo>
                    <a:cubicBezTo>
                      <a:pt x="21" y="15"/>
                      <a:pt x="21" y="15"/>
                      <a:pt x="21" y="15"/>
                    </a:cubicBezTo>
                    <a:cubicBezTo>
                      <a:pt x="21" y="15"/>
                      <a:pt x="21" y="15"/>
                      <a:pt x="21" y="15"/>
                    </a:cubicBezTo>
                    <a:cubicBezTo>
                      <a:pt x="21" y="14"/>
                      <a:pt x="21" y="14"/>
                      <a:pt x="21" y="14"/>
                    </a:cubicBezTo>
                    <a:cubicBezTo>
                      <a:pt x="20" y="14"/>
                      <a:pt x="20" y="14"/>
                      <a:pt x="20" y="14"/>
                    </a:cubicBezTo>
                    <a:close/>
                    <a:moveTo>
                      <a:pt x="16" y="12"/>
                    </a:moveTo>
                    <a:cubicBezTo>
                      <a:pt x="16" y="12"/>
                      <a:pt x="16" y="12"/>
                      <a:pt x="16" y="12"/>
                    </a:cubicBezTo>
                    <a:cubicBezTo>
                      <a:pt x="16" y="12"/>
                      <a:pt x="16" y="12"/>
                      <a:pt x="16" y="12"/>
                    </a:cubicBezTo>
                    <a:cubicBezTo>
                      <a:pt x="17" y="13"/>
                      <a:pt x="17" y="13"/>
                      <a:pt x="17" y="13"/>
                    </a:cubicBezTo>
                    <a:cubicBezTo>
                      <a:pt x="17" y="13"/>
                      <a:pt x="17" y="13"/>
                      <a:pt x="17" y="13"/>
                    </a:cubicBezTo>
                    <a:cubicBezTo>
                      <a:pt x="17" y="13"/>
                      <a:pt x="17" y="13"/>
                      <a:pt x="17" y="13"/>
                    </a:cubicBezTo>
                    <a:cubicBezTo>
                      <a:pt x="17" y="12"/>
                      <a:pt x="17" y="12"/>
                      <a:pt x="17" y="12"/>
                    </a:cubicBezTo>
                    <a:cubicBezTo>
                      <a:pt x="17" y="12"/>
                      <a:pt x="17" y="12"/>
                      <a:pt x="17" y="12"/>
                    </a:cubicBezTo>
                    <a:cubicBezTo>
                      <a:pt x="16" y="12"/>
                      <a:pt x="16" y="12"/>
                      <a:pt x="16" y="12"/>
                    </a:cubicBezTo>
                    <a:close/>
                    <a:moveTo>
                      <a:pt x="15" y="11"/>
                    </a:moveTo>
                    <a:cubicBezTo>
                      <a:pt x="15" y="11"/>
                      <a:pt x="15" y="11"/>
                      <a:pt x="15" y="11"/>
                    </a:cubicBezTo>
                    <a:cubicBezTo>
                      <a:pt x="16" y="11"/>
                      <a:pt x="16" y="11"/>
                      <a:pt x="16" y="11"/>
                    </a:cubicBezTo>
                    <a:cubicBezTo>
                      <a:pt x="16" y="11"/>
                      <a:pt x="16" y="11"/>
                      <a:pt x="16" y="11"/>
                    </a:cubicBezTo>
                    <a:cubicBezTo>
                      <a:pt x="16" y="12"/>
                      <a:pt x="16" y="12"/>
                      <a:pt x="16" y="12"/>
                    </a:cubicBezTo>
                    <a:cubicBezTo>
                      <a:pt x="15" y="12"/>
                      <a:pt x="15" y="12"/>
                      <a:pt x="15" y="12"/>
                    </a:cubicBezTo>
                    <a:cubicBezTo>
                      <a:pt x="15" y="11"/>
                      <a:pt x="15" y="11"/>
                      <a:pt x="15" y="11"/>
                    </a:cubicBezTo>
                    <a:close/>
                    <a:moveTo>
                      <a:pt x="13" y="10"/>
                    </a:move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3" y="10"/>
                      <a:pt x="13" y="10"/>
                      <a:pt x="13" y="10"/>
                    </a:cubicBezTo>
                    <a:close/>
                    <a:moveTo>
                      <a:pt x="15" y="26"/>
                    </a:moveTo>
                    <a:cubicBezTo>
                      <a:pt x="15" y="26"/>
                      <a:pt x="15" y="26"/>
                      <a:pt x="15" y="26"/>
                    </a:cubicBezTo>
                    <a:cubicBezTo>
                      <a:pt x="15" y="26"/>
                      <a:pt x="15" y="26"/>
                      <a:pt x="15" y="26"/>
                    </a:cubicBezTo>
                    <a:cubicBezTo>
                      <a:pt x="15" y="25"/>
                      <a:pt x="15" y="25"/>
                      <a:pt x="15" y="25"/>
                    </a:cubicBezTo>
                    <a:cubicBezTo>
                      <a:pt x="15" y="26"/>
                      <a:pt x="15" y="26"/>
                      <a:pt x="15" y="26"/>
                    </a:cubicBezTo>
                    <a:close/>
                    <a:moveTo>
                      <a:pt x="11" y="20"/>
                    </a:moveTo>
                    <a:cubicBezTo>
                      <a:pt x="11" y="21"/>
                      <a:pt x="11" y="21"/>
                      <a:pt x="11" y="21"/>
                    </a:cubicBezTo>
                    <a:cubicBezTo>
                      <a:pt x="12" y="21"/>
                      <a:pt x="12" y="21"/>
                      <a:pt x="12" y="21"/>
                    </a:cubicBezTo>
                    <a:cubicBezTo>
                      <a:pt x="11" y="21"/>
                      <a:pt x="11" y="21"/>
                      <a:pt x="11" y="21"/>
                    </a:cubicBezTo>
                    <a:cubicBezTo>
                      <a:pt x="12" y="21"/>
                      <a:pt x="12" y="21"/>
                      <a:pt x="12" y="21"/>
                    </a:cubicBezTo>
                    <a:cubicBezTo>
                      <a:pt x="11" y="20"/>
                      <a:pt x="11" y="20"/>
                      <a:pt x="11" y="20"/>
                    </a:cubicBezTo>
                    <a:close/>
                    <a:moveTo>
                      <a:pt x="10" y="20"/>
                    </a:moveTo>
                    <a:cubicBezTo>
                      <a:pt x="11" y="20"/>
                      <a:pt x="11" y="20"/>
                      <a:pt x="11" y="20"/>
                    </a:cubicBezTo>
                    <a:cubicBezTo>
                      <a:pt x="11" y="20"/>
                      <a:pt x="11" y="20"/>
                      <a:pt x="11" y="20"/>
                    </a:cubicBezTo>
                    <a:cubicBezTo>
                      <a:pt x="10" y="20"/>
                      <a:pt x="10" y="20"/>
                      <a:pt x="10" y="20"/>
                    </a:cubicBezTo>
                    <a:close/>
                    <a:moveTo>
                      <a:pt x="10" y="19"/>
                    </a:moveTo>
                    <a:cubicBezTo>
                      <a:pt x="9" y="19"/>
                      <a:pt x="9" y="19"/>
                      <a:pt x="9" y="19"/>
                    </a:cubicBezTo>
                    <a:cubicBezTo>
                      <a:pt x="10" y="19"/>
                      <a:pt x="10" y="19"/>
                      <a:pt x="10" y="19"/>
                    </a:cubicBezTo>
                    <a:cubicBezTo>
                      <a:pt x="10" y="19"/>
                      <a:pt x="10" y="19"/>
                      <a:pt x="10" y="19"/>
                    </a:cubicBezTo>
                    <a:cubicBezTo>
                      <a:pt x="10" y="19"/>
                      <a:pt x="10" y="19"/>
                      <a:pt x="10" y="19"/>
                    </a:cubicBezTo>
                    <a:close/>
                    <a:moveTo>
                      <a:pt x="7" y="17"/>
                    </a:moveTo>
                    <a:cubicBezTo>
                      <a:pt x="7" y="17"/>
                      <a:pt x="7" y="17"/>
                      <a:pt x="7" y="17"/>
                    </a:cubicBezTo>
                    <a:cubicBezTo>
                      <a:pt x="8" y="17"/>
                      <a:pt x="8" y="17"/>
                      <a:pt x="8" y="17"/>
                    </a:cubicBezTo>
                    <a:cubicBezTo>
                      <a:pt x="8" y="18"/>
                      <a:pt x="8" y="18"/>
                      <a:pt x="8" y="18"/>
                    </a:cubicBezTo>
                    <a:cubicBezTo>
                      <a:pt x="9" y="18"/>
                      <a:pt x="9" y="18"/>
                      <a:pt x="9" y="18"/>
                    </a:cubicBezTo>
                    <a:cubicBezTo>
                      <a:pt x="9" y="17"/>
                      <a:pt x="9" y="17"/>
                      <a:pt x="9" y="17"/>
                    </a:cubicBezTo>
                    <a:cubicBezTo>
                      <a:pt x="8" y="16"/>
                      <a:pt x="8" y="16"/>
                      <a:pt x="8" y="16"/>
                    </a:cubicBezTo>
                    <a:cubicBezTo>
                      <a:pt x="8" y="16"/>
                      <a:pt x="8" y="16"/>
                      <a:pt x="8" y="16"/>
                    </a:cubicBezTo>
                    <a:cubicBezTo>
                      <a:pt x="7" y="17"/>
                      <a:pt x="7" y="17"/>
                      <a:pt x="7" y="17"/>
                    </a:cubicBezTo>
                    <a:close/>
                    <a:moveTo>
                      <a:pt x="7" y="15"/>
                    </a:moveTo>
                    <a:cubicBezTo>
                      <a:pt x="7" y="16"/>
                      <a:pt x="7" y="16"/>
                      <a:pt x="7" y="16"/>
                    </a:cubicBezTo>
                    <a:cubicBezTo>
                      <a:pt x="7" y="16"/>
                      <a:pt x="7" y="16"/>
                      <a:pt x="7" y="16"/>
                    </a:cubicBezTo>
                    <a:cubicBezTo>
                      <a:pt x="7" y="16"/>
                      <a:pt x="7" y="16"/>
                      <a:pt x="7" y="16"/>
                    </a:cubicBezTo>
                    <a:cubicBezTo>
                      <a:pt x="7" y="15"/>
                      <a:pt x="7" y="15"/>
                      <a:pt x="7" y="15"/>
                    </a:cubicBezTo>
                    <a:cubicBezTo>
                      <a:pt x="7" y="15"/>
                      <a:pt x="7" y="15"/>
                      <a:pt x="7" y="15"/>
                    </a:cubicBezTo>
                    <a:close/>
                    <a:moveTo>
                      <a:pt x="7" y="14"/>
                    </a:moveTo>
                    <a:cubicBezTo>
                      <a:pt x="8" y="14"/>
                      <a:pt x="8" y="14"/>
                      <a:pt x="8" y="14"/>
                    </a:cubicBezTo>
                    <a:cubicBezTo>
                      <a:pt x="8" y="14"/>
                      <a:pt x="8" y="14"/>
                      <a:pt x="8" y="14"/>
                    </a:cubicBezTo>
                    <a:cubicBezTo>
                      <a:pt x="8" y="14"/>
                      <a:pt x="8" y="14"/>
                      <a:pt x="8" y="14"/>
                    </a:cubicBezTo>
                    <a:cubicBezTo>
                      <a:pt x="8" y="14"/>
                      <a:pt x="8" y="14"/>
                      <a:pt x="8" y="14"/>
                    </a:cubicBezTo>
                    <a:cubicBezTo>
                      <a:pt x="7" y="14"/>
                      <a:pt x="7" y="14"/>
                      <a:pt x="7" y="14"/>
                    </a:cubicBezTo>
                    <a:close/>
                    <a:moveTo>
                      <a:pt x="4" y="11"/>
                    </a:moveTo>
                    <a:cubicBezTo>
                      <a:pt x="5" y="11"/>
                      <a:pt x="5" y="11"/>
                      <a:pt x="5" y="11"/>
                    </a:cubicBezTo>
                    <a:cubicBezTo>
                      <a:pt x="5" y="11"/>
                      <a:pt x="5" y="11"/>
                      <a:pt x="5" y="11"/>
                    </a:cubicBezTo>
                    <a:cubicBezTo>
                      <a:pt x="5" y="11"/>
                      <a:pt x="5" y="11"/>
                      <a:pt x="5" y="11"/>
                    </a:cubicBezTo>
                    <a:cubicBezTo>
                      <a:pt x="6" y="12"/>
                      <a:pt x="6" y="12"/>
                      <a:pt x="6" y="12"/>
                    </a:cubicBezTo>
                    <a:cubicBezTo>
                      <a:pt x="6" y="12"/>
                      <a:pt x="6" y="12"/>
                      <a:pt x="6" y="12"/>
                    </a:cubicBezTo>
                    <a:cubicBezTo>
                      <a:pt x="6" y="12"/>
                      <a:pt x="6" y="12"/>
                      <a:pt x="6" y="12"/>
                    </a:cubicBezTo>
                    <a:cubicBezTo>
                      <a:pt x="6" y="13"/>
                      <a:pt x="6" y="13"/>
                      <a:pt x="6" y="13"/>
                    </a:cubicBezTo>
                    <a:cubicBezTo>
                      <a:pt x="6" y="13"/>
                      <a:pt x="6" y="13"/>
                      <a:pt x="6" y="13"/>
                    </a:cubicBezTo>
                    <a:cubicBezTo>
                      <a:pt x="5" y="12"/>
                      <a:pt x="5" y="12"/>
                      <a:pt x="5" y="12"/>
                    </a:cubicBezTo>
                    <a:cubicBezTo>
                      <a:pt x="5" y="12"/>
                      <a:pt x="5" y="12"/>
                      <a:pt x="5" y="12"/>
                    </a:cubicBezTo>
                    <a:cubicBezTo>
                      <a:pt x="5" y="12"/>
                      <a:pt x="5" y="12"/>
                      <a:pt x="5" y="12"/>
                    </a:cubicBezTo>
                    <a:cubicBezTo>
                      <a:pt x="4" y="11"/>
                      <a:pt x="4" y="11"/>
                      <a:pt x="4" y="11"/>
                    </a:cubicBezTo>
                    <a:close/>
                    <a:moveTo>
                      <a:pt x="4" y="10"/>
                    </a:moveTo>
                    <a:cubicBezTo>
                      <a:pt x="5" y="10"/>
                      <a:pt x="5" y="10"/>
                      <a:pt x="5" y="10"/>
                    </a:cubicBezTo>
                    <a:cubicBezTo>
                      <a:pt x="5" y="9"/>
                      <a:pt x="5" y="9"/>
                      <a:pt x="5" y="9"/>
                    </a:cubicBezTo>
                    <a:cubicBezTo>
                      <a:pt x="4" y="10"/>
                      <a:pt x="4" y="10"/>
                      <a:pt x="4" y="10"/>
                    </a:cubicBezTo>
                    <a:close/>
                    <a:moveTo>
                      <a:pt x="2" y="8"/>
                    </a:moveTo>
                    <a:cubicBezTo>
                      <a:pt x="1" y="8"/>
                      <a:pt x="1" y="8"/>
                      <a:pt x="1" y="8"/>
                    </a:cubicBezTo>
                    <a:cubicBezTo>
                      <a:pt x="1" y="8"/>
                      <a:pt x="1" y="8"/>
                      <a:pt x="1" y="8"/>
                    </a:cubicBezTo>
                    <a:cubicBezTo>
                      <a:pt x="2" y="8"/>
                      <a:pt x="2" y="8"/>
                      <a:pt x="2" y="8"/>
                    </a:cubicBezTo>
                    <a:cubicBezTo>
                      <a:pt x="2" y="8"/>
                      <a:pt x="2" y="8"/>
                      <a:pt x="2" y="8"/>
                    </a:cubicBezTo>
                    <a:cubicBezTo>
                      <a:pt x="2" y="8"/>
                      <a:pt x="2" y="8"/>
                      <a:pt x="2" y="8"/>
                    </a:cubicBezTo>
                    <a:cubicBezTo>
                      <a:pt x="2" y="8"/>
                      <a:pt x="2" y="8"/>
                      <a:pt x="2" y="8"/>
                    </a:cubicBezTo>
                    <a:close/>
                    <a:moveTo>
                      <a:pt x="0" y="2"/>
                    </a:moveTo>
                    <a:cubicBezTo>
                      <a:pt x="0" y="2"/>
                      <a:pt x="0" y="2"/>
                      <a:pt x="0" y="2"/>
                    </a:cubicBezTo>
                    <a:cubicBezTo>
                      <a:pt x="0" y="3"/>
                      <a:pt x="0" y="3"/>
                      <a:pt x="0" y="3"/>
                    </a:cubicBezTo>
                    <a:cubicBezTo>
                      <a:pt x="1" y="4"/>
                      <a:pt x="1" y="4"/>
                      <a:pt x="1" y="4"/>
                    </a:cubicBezTo>
                    <a:cubicBezTo>
                      <a:pt x="1" y="4"/>
                      <a:pt x="1" y="4"/>
                      <a:pt x="1" y="4"/>
                    </a:cubicBezTo>
                    <a:cubicBezTo>
                      <a:pt x="2" y="5"/>
                      <a:pt x="2" y="5"/>
                      <a:pt x="2" y="5"/>
                    </a:cubicBezTo>
                    <a:cubicBezTo>
                      <a:pt x="2" y="5"/>
                      <a:pt x="2" y="5"/>
                      <a:pt x="2" y="5"/>
                    </a:cubicBezTo>
                    <a:cubicBezTo>
                      <a:pt x="3" y="6"/>
                      <a:pt x="3" y="6"/>
                      <a:pt x="3" y="6"/>
                    </a:cubicBezTo>
                    <a:cubicBezTo>
                      <a:pt x="3" y="6"/>
                      <a:pt x="3" y="6"/>
                      <a:pt x="3" y="6"/>
                    </a:cubicBezTo>
                    <a:cubicBezTo>
                      <a:pt x="4" y="6"/>
                      <a:pt x="4" y="6"/>
                      <a:pt x="4" y="6"/>
                    </a:cubicBezTo>
                    <a:cubicBezTo>
                      <a:pt x="4" y="6"/>
                      <a:pt x="4" y="6"/>
                      <a:pt x="4" y="6"/>
                    </a:cubicBezTo>
                    <a:cubicBezTo>
                      <a:pt x="5" y="7"/>
                      <a:pt x="5" y="7"/>
                      <a:pt x="5" y="7"/>
                    </a:cubicBezTo>
                    <a:cubicBezTo>
                      <a:pt x="6" y="8"/>
                      <a:pt x="6" y="8"/>
                      <a:pt x="6" y="8"/>
                    </a:cubicBezTo>
                    <a:cubicBezTo>
                      <a:pt x="6" y="8"/>
                      <a:pt x="6" y="8"/>
                      <a:pt x="6" y="8"/>
                    </a:cubicBezTo>
                    <a:cubicBezTo>
                      <a:pt x="6" y="9"/>
                      <a:pt x="6" y="9"/>
                      <a:pt x="6" y="9"/>
                    </a:cubicBezTo>
                    <a:cubicBezTo>
                      <a:pt x="6" y="9"/>
                      <a:pt x="6" y="9"/>
                      <a:pt x="6" y="9"/>
                    </a:cubicBezTo>
                    <a:cubicBezTo>
                      <a:pt x="6" y="9"/>
                      <a:pt x="6" y="9"/>
                      <a:pt x="6" y="9"/>
                    </a:cubicBezTo>
                    <a:cubicBezTo>
                      <a:pt x="6" y="10"/>
                      <a:pt x="6" y="10"/>
                      <a:pt x="6" y="10"/>
                    </a:cubicBezTo>
                    <a:cubicBezTo>
                      <a:pt x="7" y="10"/>
                      <a:pt x="7" y="10"/>
                      <a:pt x="7" y="10"/>
                    </a:cubicBezTo>
                    <a:cubicBezTo>
                      <a:pt x="7" y="10"/>
                      <a:pt x="7" y="10"/>
                      <a:pt x="7" y="10"/>
                    </a:cubicBezTo>
                    <a:cubicBezTo>
                      <a:pt x="8" y="10"/>
                      <a:pt x="8" y="10"/>
                      <a:pt x="8" y="10"/>
                    </a:cubicBezTo>
                    <a:cubicBezTo>
                      <a:pt x="8" y="10"/>
                      <a:pt x="8" y="10"/>
                      <a:pt x="8" y="10"/>
                    </a:cubicBezTo>
                    <a:cubicBezTo>
                      <a:pt x="8" y="11"/>
                      <a:pt x="8" y="11"/>
                      <a:pt x="8" y="11"/>
                    </a:cubicBezTo>
                    <a:cubicBezTo>
                      <a:pt x="8" y="11"/>
                      <a:pt x="8" y="11"/>
                      <a:pt x="8" y="11"/>
                    </a:cubicBezTo>
                    <a:cubicBezTo>
                      <a:pt x="8" y="11"/>
                      <a:pt x="8" y="11"/>
                      <a:pt x="8" y="11"/>
                    </a:cubicBezTo>
                    <a:cubicBezTo>
                      <a:pt x="8" y="12"/>
                      <a:pt x="8" y="12"/>
                      <a:pt x="8" y="12"/>
                    </a:cubicBezTo>
                    <a:cubicBezTo>
                      <a:pt x="8" y="12"/>
                      <a:pt x="8" y="12"/>
                      <a:pt x="8" y="12"/>
                    </a:cubicBezTo>
                    <a:cubicBezTo>
                      <a:pt x="9" y="13"/>
                      <a:pt x="9" y="13"/>
                      <a:pt x="9" y="13"/>
                    </a:cubicBezTo>
                    <a:cubicBezTo>
                      <a:pt x="9" y="14"/>
                      <a:pt x="9" y="14"/>
                      <a:pt x="9" y="14"/>
                    </a:cubicBezTo>
                    <a:cubicBezTo>
                      <a:pt x="9" y="14"/>
                      <a:pt x="9" y="14"/>
                      <a:pt x="9" y="14"/>
                    </a:cubicBezTo>
                    <a:cubicBezTo>
                      <a:pt x="10" y="14"/>
                      <a:pt x="10" y="14"/>
                      <a:pt x="10" y="14"/>
                    </a:cubicBezTo>
                    <a:cubicBezTo>
                      <a:pt x="10" y="15"/>
                      <a:pt x="10" y="15"/>
                      <a:pt x="10" y="15"/>
                    </a:cubicBezTo>
                    <a:cubicBezTo>
                      <a:pt x="11" y="15"/>
                      <a:pt x="11" y="15"/>
                      <a:pt x="11" y="15"/>
                    </a:cubicBezTo>
                    <a:cubicBezTo>
                      <a:pt x="11" y="16"/>
                      <a:pt x="11" y="16"/>
                      <a:pt x="11" y="16"/>
                    </a:cubicBezTo>
                    <a:cubicBezTo>
                      <a:pt x="11" y="17"/>
                      <a:pt x="11" y="17"/>
                      <a:pt x="11" y="17"/>
                    </a:cubicBezTo>
                    <a:cubicBezTo>
                      <a:pt x="12" y="18"/>
                      <a:pt x="12" y="18"/>
                      <a:pt x="12" y="18"/>
                    </a:cubicBezTo>
                    <a:cubicBezTo>
                      <a:pt x="12" y="19"/>
                      <a:pt x="12" y="19"/>
                      <a:pt x="12" y="19"/>
                    </a:cubicBezTo>
                    <a:cubicBezTo>
                      <a:pt x="12" y="19"/>
                      <a:pt x="12" y="19"/>
                      <a:pt x="12" y="19"/>
                    </a:cubicBezTo>
                    <a:cubicBezTo>
                      <a:pt x="13" y="20"/>
                      <a:pt x="13" y="20"/>
                      <a:pt x="13" y="20"/>
                    </a:cubicBezTo>
                    <a:cubicBezTo>
                      <a:pt x="14" y="21"/>
                      <a:pt x="14" y="21"/>
                      <a:pt x="14" y="21"/>
                    </a:cubicBezTo>
                    <a:cubicBezTo>
                      <a:pt x="14" y="21"/>
                      <a:pt x="14" y="21"/>
                      <a:pt x="14" y="21"/>
                    </a:cubicBezTo>
                    <a:cubicBezTo>
                      <a:pt x="14" y="22"/>
                      <a:pt x="14" y="22"/>
                      <a:pt x="14" y="22"/>
                    </a:cubicBezTo>
                    <a:cubicBezTo>
                      <a:pt x="15" y="22"/>
                      <a:pt x="15" y="22"/>
                      <a:pt x="15" y="22"/>
                    </a:cubicBezTo>
                    <a:cubicBezTo>
                      <a:pt x="15" y="22"/>
                      <a:pt x="15" y="22"/>
                      <a:pt x="15" y="22"/>
                    </a:cubicBezTo>
                    <a:cubicBezTo>
                      <a:pt x="15" y="23"/>
                      <a:pt x="15" y="23"/>
                      <a:pt x="15" y="23"/>
                    </a:cubicBezTo>
                    <a:cubicBezTo>
                      <a:pt x="16" y="23"/>
                      <a:pt x="16" y="23"/>
                      <a:pt x="16" y="23"/>
                    </a:cubicBezTo>
                    <a:cubicBezTo>
                      <a:pt x="16" y="24"/>
                      <a:pt x="16" y="24"/>
                      <a:pt x="16" y="24"/>
                    </a:cubicBezTo>
                    <a:cubicBezTo>
                      <a:pt x="17" y="24"/>
                      <a:pt x="17" y="24"/>
                      <a:pt x="17" y="24"/>
                    </a:cubicBezTo>
                    <a:cubicBezTo>
                      <a:pt x="17" y="25"/>
                      <a:pt x="17" y="25"/>
                      <a:pt x="17" y="25"/>
                    </a:cubicBezTo>
                    <a:cubicBezTo>
                      <a:pt x="18" y="25"/>
                      <a:pt x="18" y="25"/>
                      <a:pt x="18" y="25"/>
                    </a:cubicBezTo>
                    <a:cubicBezTo>
                      <a:pt x="19" y="26"/>
                      <a:pt x="19" y="26"/>
                      <a:pt x="19" y="26"/>
                    </a:cubicBezTo>
                    <a:cubicBezTo>
                      <a:pt x="19" y="26"/>
                      <a:pt x="19" y="26"/>
                      <a:pt x="19" y="26"/>
                    </a:cubicBezTo>
                    <a:cubicBezTo>
                      <a:pt x="20" y="26"/>
                      <a:pt x="20" y="26"/>
                      <a:pt x="20" y="26"/>
                    </a:cubicBezTo>
                    <a:cubicBezTo>
                      <a:pt x="20" y="27"/>
                      <a:pt x="20" y="27"/>
                      <a:pt x="20" y="27"/>
                    </a:cubicBezTo>
                    <a:cubicBezTo>
                      <a:pt x="20" y="27"/>
                      <a:pt x="20" y="27"/>
                      <a:pt x="20" y="27"/>
                    </a:cubicBezTo>
                    <a:cubicBezTo>
                      <a:pt x="20" y="26"/>
                      <a:pt x="20" y="26"/>
                      <a:pt x="20" y="26"/>
                    </a:cubicBezTo>
                    <a:cubicBezTo>
                      <a:pt x="20" y="26"/>
                      <a:pt x="20" y="26"/>
                      <a:pt x="20" y="26"/>
                    </a:cubicBezTo>
                    <a:cubicBezTo>
                      <a:pt x="20" y="26"/>
                      <a:pt x="20" y="26"/>
                      <a:pt x="20" y="26"/>
                    </a:cubicBezTo>
                    <a:cubicBezTo>
                      <a:pt x="20" y="26"/>
                      <a:pt x="20" y="26"/>
                      <a:pt x="20" y="26"/>
                    </a:cubicBezTo>
                    <a:cubicBezTo>
                      <a:pt x="21" y="27"/>
                      <a:pt x="21" y="27"/>
                      <a:pt x="21" y="27"/>
                    </a:cubicBezTo>
                    <a:cubicBezTo>
                      <a:pt x="21" y="27"/>
                      <a:pt x="21" y="27"/>
                      <a:pt x="21" y="27"/>
                    </a:cubicBezTo>
                    <a:cubicBezTo>
                      <a:pt x="21" y="26"/>
                      <a:pt x="21" y="26"/>
                      <a:pt x="21" y="26"/>
                    </a:cubicBezTo>
                    <a:cubicBezTo>
                      <a:pt x="21" y="26"/>
                      <a:pt x="21" y="26"/>
                      <a:pt x="21" y="26"/>
                    </a:cubicBezTo>
                    <a:cubicBezTo>
                      <a:pt x="22" y="26"/>
                      <a:pt x="22" y="26"/>
                      <a:pt x="22" y="26"/>
                    </a:cubicBezTo>
                    <a:cubicBezTo>
                      <a:pt x="22" y="26"/>
                      <a:pt x="22" y="26"/>
                      <a:pt x="22" y="26"/>
                    </a:cubicBezTo>
                    <a:cubicBezTo>
                      <a:pt x="22" y="27"/>
                      <a:pt x="22" y="27"/>
                      <a:pt x="22" y="27"/>
                    </a:cubicBezTo>
                    <a:cubicBezTo>
                      <a:pt x="23" y="26"/>
                      <a:pt x="23" y="26"/>
                      <a:pt x="23" y="26"/>
                    </a:cubicBezTo>
                    <a:cubicBezTo>
                      <a:pt x="23" y="25"/>
                      <a:pt x="23" y="25"/>
                      <a:pt x="23" y="25"/>
                    </a:cubicBezTo>
                    <a:cubicBezTo>
                      <a:pt x="23" y="24"/>
                      <a:pt x="23" y="24"/>
                      <a:pt x="23" y="24"/>
                    </a:cubicBezTo>
                    <a:cubicBezTo>
                      <a:pt x="23" y="23"/>
                      <a:pt x="23" y="23"/>
                      <a:pt x="23" y="23"/>
                    </a:cubicBezTo>
                    <a:cubicBezTo>
                      <a:pt x="23" y="23"/>
                      <a:pt x="23" y="23"/>
                      <a:pt x="23" y="23"/>
                    </a:cubicBezTo>
                    <a:cubicBezTo>
                      <a:pt x="23" y="22"/>
                      <a:pt x="23" y="22"/>
                      <a:pt x="23" y="22"/>
                    </a:cubicBezTo>
                    <a:cubicBezTo>
                      <a:pt x="23" y="22"/>
                      <a:pt x="23" y="22"/>
                      <a:pt x="23" y="22"/>
                    </a:cubicBezTo>
                    <a:cubicBezTo>
                      <a:pt x="23" y="21"/>
                      <a:pt x="23" y="21"/>
                      <a:pt x="23" y="21"/>
                    </a:cubicBezTo>
                    <a:cubicBezTo>
                      <a:pt x="23" y="21"/>
                      <a:pt x="23" y="21"/>
                      <a:pt x="23" y="21"/>
                    </a:cubicBezTo>
                    <a:cubicBezTo>
                      <a:pt x="23" y="21"/>
                      <a:pt x="23" y="21"/>
                      <a:pt x="23" y="21"/>
                    </a:cubicBezTo>
                    <a:cubicBezTo>
                      <a:pt x="23" y="21"/>
                      <a:pt x="23" y="21"/>
                      <a:pt x="23" y="21"/>
                    </a:cubicBezTo>
                    <a:cubicBezTo>
                      <a:pt x="23" y="20"/>
                      <a:pt x="23" y="20"/>
                      <a:pt x="23" y="20"/>
                    </a:cubicBezTo>
                    <a:cubicBezTo>
                      <a:pt x="22" y="20"/>
                      <a:pt x="22" y="20"/>
                      <a:pt x="22" y="20"/>
                    </a:cubicBezTo>
                    <a:cubicBezTo>
                      <a:pt x="22" y="20"/>
                      <a:pt x="22" y="20"/>
                      <a:pt x="22" y="20"/>
                    </a:cubicBezTo>
                    <a:cubicBezTo>
                      <a:pt x="22" y="19"/>
                      <a:pt x="22" y="19"/>
                      <a:pt x="22" y="19"/>
                    </a:cubicBezTo>
                    <a:cubicBezTo>
                      <a:pt x="22" y="19"/>
                      <a:pt x="22" y="19"/>
                      <a:pt x="22" y="19"/>
                    </a:cubicBezTo>
                    <a:cubicBezTo>
                      <a:pt x="21" y="19"/>
                      <a:pt x="21" y="19"/>
                      <a:pt x="21" y="19"/>
                    </a:cubicBezTo>
                    <a:cubicBezTo>
                      <a:pt x="21" y="19"/>
                      <a:pt x="21" y="19"/>
                      <a:pt x="21" y="19"/>
                    </a:cubicBezTo>
                    <a:cubicBezTo>
                      <a:pt x="21" y="19"/>
                      <a:pt x="21" y="19"/>
                      <a:pt x="21" y="19"/>
                    </a:cubicBezTo>
                    <a:cubicBezTo>
                      <a:pt x="20" y="18"/>
                      <a:pt x="20" y="18"/>
                      <a:pt x="20" y="18"/>
                    </a:cubicBezTo>
                    <a:cubicBezTo>
                      <a:pt x="20" y="18"/>
                      <a:pt x="20" y="18"/>
                      <a:pt x="20" y="18"/>
                    </a:cubicBezTo>
                    <a:cubicBezTo>
                      <a:pt x="20" y="18"/>
                      <a:pt x="20" y="18"/>
                      <a:pt x="20" y="18"/>
                    </a:cubicBezTo>
                    <a:cubicBezTo>
                      <a:pt x="20" y="17"/>
                      <a:pt x="20" y="17"/>
                      <a:pt x="20" y="17"/>
                    </a:cubicBezTo>
                    <a:cubicBezTo>
                      <a:pt x="20" y="16"/>
                      <a:pt x="20" y="16"/>
                      <a:pt x="20" y="16"/>
                    </a:cubicBezTo>
                    <a:cubicBezTo>
                      <a:pt x="20" y="17"/>
                      <a:pt x="20" y="17"/>
                      <a:pt x="20" y="17"/>
                    </a:cubicBezTo>
                    <a:cubicBezTo>
                      <a:pt x="19" y="16"/>
                      <a:pt x="19" y="16"/>
                      <a:pt x="19" y="16"/>
                    </a:cubicBezTo>
                    <a:cubicBezTo>
                      <a:pt x="18" y="16"/>
                      <a:pt x="18" y="16"/>
                      <a:pt x="18" y="16"/>
                    </a:cubicBezTo>
                    <a:cubicBezTo>
                      <a:pt x="18" y="16"/>
                      <a:pt x="18" y="16"/>
                      <a:pt x="18" y="16"/>
                    </a:cubicBezTo>
                    <a:cubicBezTo>
                      <a:pt x="18" y="16"/>
                      <a:pt x="18" y="16"/>
                      <a:pt x="18" y="16"/>
                    </a:cubicBezTo>
                    <a:cubicBezTo>
                      <a:pt x="18" y="15"/>
                      <a:pt x="18" y="15"/>
                      <a:pt x="18" y="15"/>
                    </a:cubicBezTo>
                    <a:cubicBezTo>
                      <a:pt x="19" y="15"/>
                      <a:pt x="19" y="15"/>
                      <a:pt x="19" y="15"/>
                    </a:cubicBezTo>
                    <a:cubicBezTo>
                      <a:pt x="18" y="15"/>
                      <a:pt x="18" y="15"/>
                      <a:pt x="18" y="15"/>
                    </a:cubicBezTo>
                    <a:cubicBezTo>
                      <a:pt x="18" y="15"/>
                      <a:pt x="18" y="15"/>
                      <a:pt x="18" y="15"/>
                    </a:cubicBezTo>
                    <a:cubicBezTo>
                      <a:pt x="18" y="15"/>
                      <a:pt x="18" y="15"/>
                      <a:pt x="18" y="15"/>
                    </a:cubicBezTo>
                    <a:cubicBezTo>
                      <a:pt x="17" y="15"/>
                      <a:pt x="17" y="15"/>
                      <a:pt x="17" y="15"/>
                    </a:cubicBezTo>
                    <a:cubicBezTo>
                      <a:pt x="18" y="15"/>
                      <a:pt x="18" y="15"/>
                      <a:pt x="18" y="15"/>
                    </a:cubicBezTo>
                    <a:cubicBezTo>
                      <a:pt x="18" y="14"/>
                      <a:pt x="18" y="14"/>
                      <a:pt x="18" y="14"/>
                    </a:cubicBezTo>
                    <a:cubicBezTo>
                      <a:pt x="19" y="14"/>
                      <a:pt x="19" y="14"/>
                      <a:pt x="19" y="14"/>
                    </a:cubicBezTo>
                    <a:cubicBezTo>
                      <a:pt x="19" y="14"/>
                      <a:pt x="19" y="14"/>
                      <a:pt x="19" y="14"/>
                    </a:cubicBezTo>
                    <a:cubicBezTo>
                      <a:pt x="18" y="13"/>
                      <a:pt x="18" y="13"/>
                      <a:pt x="18" y="13"/>
                    </a:cubicBezTo>
                    <a:cubicBezTo>
                      <a:pt x="18" y="13"/>
                      <a:pt x="18" y="13"/>
                      <a:pt x="18" y="13"/>
                    </a:cubicBezTo>
                    <a:cubicBezTo>
                      <a:pt x="17" y="13"/>
                      <a:pt x="17" y="13"/>
                      <a:pt x="17" y="13"/>
                    </a:cubicBezTo>
                    <a:cubicBezTo>
                      <a:pt x="17" y="14"/>
                      <a:pt x="17" y="14"/>
                      <a:pt x="17" y="14"/>
                    </a:cubicBezTo>
                    <a:cubicBezTo>
                      <a:pt x="16" y="14"/>
                      <a:pt x="16" y="14"/>
                      <a:pt x="16" y="14"/>
                    </a:cubicBezTo>
                    <a:cubicBezTo>
                      <a:pt x="16" y="14"/>
                      <a:pt x="16" y="14"/>
                      <a:pt x="16" y="14"/>
                    </a:cubicBezTo>
                    <a:cubicBezTo>
                      <a:pt x="17" y="14"/>
                      <a:pt x="17" y="14"/>
                      <a:pt x="17" y="14"/>
                    </a:cubicBezTo>
                    <a:cubicBezTo>
                      <a:pt x="17" y="13"/>
                      <a:pt x="17" y="13"/>
                      <a:pt x="17" y="13"/>
                    </a:cubicBezTo>
                    <a:cubicBezTo>
                      <a:pt x="17" y="13"/>
                      <a:pt x="17" y="13"/>
                      <a:pt x="17" y="13"/>
                    </a:cubicBezTo>
                    <a:cubicBezTo>
                      <a:pt x="17" y="13"/>
                      <a:pt x="17" y="13"/>
                      <a:pt x="17" y="13"/>
                    </a:cubicBezTo>
                    <a:cubicBezTo>
                      <a:pt x="16" y="13"/>
                      <a:pt x="16" y="13"/>
                      <a:pt x="16" y="13"/>
                    </a:cubicBezTo>
                    <a:cubicBezTo>
                      <a:pt x="16" y="13"/>
                      <a:pt x="16" y="13"/>
                      <a:pt x="16" y="13"/>
                    </a:cubicBezTo>
                    <a:cubicBezTo>
                      <a:pt x="15" y="12"/>
                      <a:pt x="15" y="12"/>
                      <a:pt x="15" y="12"/>
                    </a:cubicBezTo>
                    <a:cubicBezTo>
                      <a:pt x="15" y="12"/>
                      <a:pt x="15" y="12"/>
                      <a:pt x="15" y="12"/>
                    </a:cubicBezTo>
                    <a:cubicBezTo>
                      <a:pt x="15" y="11"/>
                      <a:pt x="15" y="11"/>
                      <a:pt x="15" y="11"/>
                    </a:cubicBezTo>
                    <a:cubicBezTo>
                      <a:pt x="14" y="11"/>
                      <a:pt x="14" y="11"/>
                      <a:pt x="14" y="11"/>
                    </a:cubicBezTo>
                    <a:cubicBezTo>
                      <a:pt x="14" y="11"/>
                      <a:pt x="14" y="11"/>
                      <a:pt x="14" y="11"/>
                    </a:cubicBezTo>
                    <a:cubicBezTo>
                      <a:pt x="14" y="11"/>
                      <a:pt x="14" y="11"/>
                      <a:pt x="14" y="11"/>
                    </a:cubicBezTo>
                    <a:cubicBezTo>
                      <a:pt x="13" y="10"/>
                      <a:pt x="13" y="10"/>
                      <a:pt x="13" y="10"/>
                    </a:cubicBezTo>
                    <a:cubicBezTo>
                      <a:pt x="13" y="10"/>
                      <a:pt x="13" y="10"/>
                      <a:pt x="13" y="10"/>
                    </a:cubicBezTo>
                    <a:cubicBezTo>
                      <a:pt x="13" y="9"/>
                      <a:pt x="13" y="9"/>
                      <a:pt x="13" y="9"/>
                    </a:cubicBezTo>
                    <a:cubicBezTo>
                      <a:pt x="12" y="9"/>
                      <a:pt x="12" y="9"/>
                      <a:pt x="12" y="9"/>
                    </a:cubicBezTo>
                    <a:cubicBezTo>
                      <a:pt x="11" y="9"/>
                      <a:pt x="11" y="9"/>
                      <a:pt x="11" y="9"/>
                    </a:cubicBezTo>
                    <a:cubicBezTo>
                      <a:pt x="11" y="9"/>
                      <a:pt x="11" y="9"/>
                      <a:pt x="11" y="9"/>
                    </a:cubicBezTo>
                    <a:cubicBezTo>
                      <a:pt x="11" y="9"/>
                      <a:pt x="11" y="9"/>
                      <a:pt x="11" y="9"/>
                    </a:cubicBezTo>
                    <a:cubicBezTo>
                      <a:pt x="11" y="8"/>
                      <a:pt x="11" y="8"/>
                      <a:pt x="11" y="8"/>
                    </a:cubicBezTo>
                    <a:cubicBezTo>
                      <a:pt x="11" y="8"/>
                      <a:pt x="11" y="8"/>
                      <a:pt x="11" y="8"/>
                    </a:cubicBezTo>
                    <a:cubicBezTo>
                      <a:pt x="10" y="8"/>
                      <a:pt x="10" y="8"/>
                      <a:pt x="10" y="8"/>
                    </a:cubicBezTo>
                    <a:cubicBezTo>
                      <a:pt x="10" y="7"/>
                      <a:pt x="10" y="7"/>
                      <a:pt x="10" y="7"/>
                    </a:cubicBezTo>
                    <a:cubicBezTo>
                      <a:pt x="10" y="7"/>
                      <a:pt x="10" y="7"/>
                      <a:pt x="10" y="7"/>
                    </a:cubicBezTo>
                    <a:cubicBezTo>
                      <a:pt x="10" y="7"/>
                      <a:pt x="10" y="7"/>
                      <a:pt x="10" y="7"/>
                    </a:cubicBezTo>
                    <a:cubicBezTo>
                      <a:pt x="9" y="7"/>
                      <a:pt x="9" y="7"/>
                      <a:pt x="9" y="7"/>
                    </a:cubicBezTo>
                    <a:cubicBezTo>
                      <a:pt x="8" y="6"/>
                      <a:pt x="8" y="6"/>
                      <a:pt x="8" y="6"/>
                    </a:cubicBezTo>
                    <a:cubicBezTo>
                      <a:pt x="8" y="6"/>
                      <a:pt x="8" y="6"/>
                      <a:pt x="8" y="6"/>
                    </a:cubicBezTo>
                    <a:cubicBezTo>
                      <a:pt x="7" y="5"/>
                      <a:pt x="7" y="5"/>
                      <a:pt x="7" y="5"/>
                    </a:cubicBezTo>
                    <a:cubicBezTo>
                      <a:pt x="7" y="5"/>
                      <a:pt x="7" y="5"/>
                      <a:pt x="7" y="5"/>
                    </a:cubicBezTo>
                    <a:cubicBezTo>
                      <a:pt x="7" y="5"/>
                      <a:pt x="7" y="5"/>
                      <a:pt x="7" y="5"/>
                    </a:cubicBezTo>
                    <a:cubicBezTo>
                      <a:pt x="6" y="4"/>
                      <a:pt x="6" y="4"/>
                      <a:pt x="6" y="4"/>
                    </a:cubicBezTo>
                    <a:cubicBezTo>
                      <a:pt x="6" y="4"/>
                      <a:pt x="6" y="4"/>
                      <a:pt x="6" y="4"/>
                    </a:cubicBezTo>
                    <a:cubicBezTo>
                      <a:pt x="6" y="3"/>
                      <a:pt x="6" y="3"/>
                      <a:pt x="6" y="3"/>
                    </a:cubicBezTo>
                    <a:cubicBezTo>
                      <a:pt x="6" y="3"/>
                      <a:pt x="6" y="3"/>
                      <a:pt x="6" y="3"/>
                    </a:cubicBezTo>
                    <a:cubicBezTo>
                      <a:pt x="5" y="3"/>
                      <a:pt x="5" y="3"/>
                      <a:pt x="5" y="3"/>
                    </a:cubicBezTo>
                    <a:cubicBezTo>
                      <a:pt x="5" y="3"/>
                      <a:pt x="5" y="3"/>
                      <a:pt x="5" y="3"/>
                    </a:cubicBezTo>
                    <a:cubicBezTo>
                      <a:pt x="4" y="3"/>
                      <a:pt x="4" y="3"/>
                      <a:pt x="4" y="3"/>
                    </a:cubicBezTo>
                    <a:cubicBezTo>
                      <a:pt x="4" y="3"/>
                      <a:pt x="4" y="3"/>
                      <a:pt x="4" y="3"/>
                    </a:cubicBezTo>
                    <a:cubicBezTo>
                      <a:pt x="4" y="2"/>
                      <a:pt x="4" y="2"/>
                      <a:pt x="4" y="2"/>
                    </a:cubicBezTo>
                    <a:cubicBezTo>
                      <a:pt x="3" y="2"/>
                      <a:pt x="3" y="2"/>
                      <a:pt x="3" y="2"/>
                    </a:cubicBezTo>
                    <a:cubicBezTo>
                      <a:pt x="3" y="3"/>
                      <a:pt x="3" y="3"/>
                      <a:pt x="3" y="3"/>
                    </a:cubicBezTo>
                    <a:cubicBezTo>
                      <a:pt x="2" y="2"/>
                      <a:pt x="2" y="2"/>
                      <a:pt x="2" y="2"/>
                    </a:cubicBezTo>
                    <a:cubicBezTo>
                      <a:pt x="2" y="2"/>
                      <a:pt x="2" y="2"/>
                      <a:pt x="2" y="2"/>
                    </a:cubicBezTo>
                    <a:cubicBezTo>
                      <a:pt x="1" y="2"/>
                      <a:pt x="1" y="2"/>
                      <a:pt x="1" y="2"/>
                    </a:cubicBezTo>
                    <a:lnTo>
                      <a:pt x="0" y="2"/>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26">
                <a:extLst>
                  <a:ext uri="{FF2B5EF4-FFF2-40B4-BE49-F238E27FC236}">
                    <a16:creationId xmlns:a16="http://schemas.microsoft.com/office/drawing/2014/main" id="{DF86DB4C-B5DA-4A26-938E-94D3BB893DCA}"/>
                  </a:ext>
                </a:extLst>
              </p:cNvPr>
              <p:cNvSpPr>
                <a:spLocks noEditPoints="1"/>
              </p:cNvSpPr>
              <p:nvPr/>
            </p:nvSpPr>
            <p:spPr bwMode="auto">
              <a:xfrm>
                <a:off x="5418" y="3078"/>
                <a:ext cx="59" cy="16"/>
              </a:xfrm>
              <a:custGeom>
                <a:avLst/>
                <a:gdLst>
                  <a:gd name="T0" fmla="*/ 0 w 59"/>
                  <a:gd name="T1" fmla="*/ 8 h 16"/>
                  <a:gd name="T2" fmla="*/ 8 w 59"/>
                  <a:gd name="T3" fmla="*/ 16 h 16"/>
                  <a:gd name="T4" fmla="*/ 8 w 59"/>
                  <a:gd name="T5" fmla="*/ 8 h 16"/>
                  <a:gd name="T6" fmla="*/ 8 w 59"/>
                  <a:gd name="T7" fmla="*/ 8 h 16"/>
                  <a:gd name="T8" fmla="*/ 8 w 59"/>
                  <a:gd name="T9" fmla="*/ 8 h 16"/>
                  <a:gd name="T10" fmla="*/ 8 w 59"/>
                  <a:gd name="T11" fmla="*/ 8 h 16"/>
                  <a:gd name="T12" fmla="*/ 8 w 59"/>
                  <a:gd name="T13" fmla="*/ 8 h 16"/>
                  <a:gd name="T14" fmla="*/ 0 w 59"/>
                  <a:gd name="T15" fmla="*/ 8 h 16"/>
                  <a:gd name="T16" fmla="*/ 0 w 59"/>
                  <a:gd name="T17" fmla="*/ 8 h 16"/>
                  <a:gd name="T18" fmla="*/ 17 w 59"/>
                  <a:gd name="T19" fmla="*/ 8 h 16"/>
                  <a:gd name="T20" fmla="*/ 17 w 59"/>
                  <a:gd name="T21" fmla="*/ 8 h 16"/>
                  <a:gd name="T22" fmla="*/ 25 w 59"/>
                  <a:gd name="T23" fmla="*/ 16 h 16"/>
                  <a:gd name="T24" fmla="*/ 25 w 59"/>
                  <a:gd name="T25" fmla="*/ 16 h 16"/>
                  <a:gd name="T26" fmla="*/ 25 w 59"/>
                  <a:gd name="T27" fmla="*/ 8 h 16"/>
                  <a:gd name="T28" fmla="*/ 34 w 59"/>
                  <a:gd name="T29" fmla="*/ 8 h 16"/>
                  <a:gd name="T30" fmla="*/ 34 w 59"/>
                  <a:gd name="T31" fmla="*/ 8 h 16"/>
                  <a:gd name="T32" fmla="*/ 42 w 59"/>
                  <a:gd name="T33" fmla="*/ 8 h 16"/>
                  <a:gd name="T34" fmla="*/ 51 w 59"/>
                  <a:gd name="T35" fmla="*/ 8 h 16"/>
                  <a:gd name="T36" fmla="*/ 51 w 59"/>
                  <a:gd name="T37" fmla="*/ 0 h 16"/>
                  <a:gd name="T38" fmla="*/ 51 w 59"/>
                  <a:gd name="T39" fmla="*/ 0 h 16"/>
                  <a:gd name="T40" fmla="*/ 59 w 59"/>
                  <a:gd name="T41" fmla="*/ 0 h 16"/>
                  <a:gd name="T42" fmla="*/ 59 w 59"/>
                  <a:gd name="T43" fmla="*/ 0 h 16"/>
                  <a:gd name="T44" fmla="*/ 59 w 59"/>
                  <a:gd name="T45" fmla="*/ 0 h 16"/>
                  <a:gd name="T46" fmla="*/ 59 w 59"/>
                  <a:gd name="T47" fmla="*/ 0 h 16"/>
                  <a:gd name="T48" fmla="*/ 51 w 59"/>
                  <a:gd name="T49" fmla="*/ 0 h 16"/>
                  <a:gd name="T50" fmla="*/ 51 w 59"/>
                  <a:gd name="T51" fmla="*/ 0 h 16"/>
                  <a:gd name="T52" fmla="*/ 42 w 59"/>
                  <a:gd name="T53" fmla="*/ 0 h 16"/>
                  <a:gd name="T54" fmla="*/ 42 w 59"/>
                  <a:gd name="T55" fmla="*/ 0 h 16"/>
                  <a:gd name="T56" fmla="*/ 34 w 59"/>
                  <a:gd name="T57" fmla="*/ 0 h 16"/>
                  <a:gd name="T58" fmla="*/ 25 w 59"/>
                  <a:gd name="T59" fmla="*/ 0 h 16"/>
                  <a:gd name="T60" fmla="*/ 25 w 59"/>
                  <a:gd name="T61" fmla="*/ 0 h 16"/>
                  <a:gd name="T62" fmla="*/ 17 w 59"/>
                  <a:gd name="T63"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 h="16">
                    <a:moveTo>
                      <a:pt x="0" y="8"/>
                    </a:moveTo>
                    <a:lnTo>
                      <a:pt x="8" y="16"/>
                    </a:lnTo>
                    <a:lnTo>
                      <a:pt x="8" y="8"/>
                    </a:lnTo>
                    <a:lnTo>
                      <a:pt x="8" y="8"/>
                    </a:lnTo>
                    <a:lnTo>
                      <a:pt x="8" y="8"/>
                    </a:lnTo>
                    <a:lnTo>
                      <a:pt x="8" y="8"/>
                    </a:lnTo>
                    <a:lnTo>
                      <a:pt x="8" y="8"/>
                    </a:lnTo>
                    <a:lnTo>
                      <a:pt x="0" y="8"/>
                    </a:lnTo>
                    <a:lnTo>
                      <a:pt x="0" y="8"/>
                    </a:lnTo>
                    <a:close/>
                    <a:moveTo>
                      <a:pt x="17" y="8"/>
                    </a:moveTo>
                    <a:lnTo>
                      <a:pt x="17" y="8"/>
                    </a:lnTo>
                    <a:lnTo>
                      <a:pt x="25" y="16"/>
                    </a:lnTo>
                    <a:lnTo>
                      <a:pt x="25" y="16"/>
                    </a:lnTo>
                    <a:lnTo>
                      <a:pt x="25" y="8"/>
                    </a:lnTo>
                    <a:lnTo>
                      <a:pt x="34" y="8"/>
                    </a:lnTo>
                    <a:lnTo>
                      <a:pt x="34" y="8"/>
                    </a:lnTo>
                    <a:lnTo>
                      <a:pt x="42" y="8"/>
                    </a:lnTo>
                    <a:lnTo>
                      <a:pt x="51" y="8"/>
                    </a:lnTo>
                    <a:lnTo>
                      <a:pt x="51" y="0"/>
                    </a:lnTo>
                    <a:lnTo>
                      <a:pt x="51" y="0"/>
                    </a:lnTo>
                    <a:lnTo>
                      <a:pt x="59" y="0"/>
                    </a:lnTo>
                    <a:lnTo>
                      <a:pt x="59" y="0"/>
                    </a:lnTo>
                    <a:lnTo>
                      <a:pt x="59" y="0"/>
                    </a:lnTo>
                    <a:lnTo>
                      <a:pt x="59" y="0"/>
                    </a:lnTo>
                    <a:lnTo>
                      <a:pt x="51" y="0"/>
                    </a:lnTo>
                    <a:lnTo>
                      <a:pt x="51" y="0"/>
                    </a:lnTo>
                    <a:lnTo>
                      <a:pt x="42" y="0"/>
                    </a:lnTo>
                    <a:lnTo>
                      <a:pt x="42" y="0"/>
                    </a:lnTo>
                    <a:lnTo>
                      <a:pt x="34" y="0"/>
                    </a:lnTo>
                    <a:lnTo>
                      <a:pt x="25" y="0"/>
                    </a:lnTo>
                    <a:lnTo>
                      <a:pt x="25" y="0"/>
                    </a:lnTo>
                    <a:lnTo>
                      <a:pt x="17" y="8"/>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 name="Freeform 27">
                <a:extLst>
                  <a:ext uri="{FF2B5EF4-FFF2-40B4-BE49-F238E27FC236}">
                    <a16:creationId xmlns:a16="http://schemas.microsoft.com/office/drawing/2014/main" id="{1D4A38E3-018E-41AB-BCDE-F29F063C3C39}"/>
                  </a:ext>
                </a:extLst>
              </p:cNvPr>
              <p:cNvSpPr>
                <a:spLocks noEditPoints="1"/>
              </p:cNvSpPr>
              <p:nvPr/>
            </p:nvSpPr>
            <p:spPr bwMode="auto">
              <a:xfrm>
                <a:off x="4998" y="2783"/>
                <a:ext cx="344" cy="118"/>
              </a:xfrm>
              <a:custGeom>
                <a:avLst/>
                <a:gdLst>
                  <a:gd name="T0" fmla="*/ 210 w 344"/>
                  <a:gd name="T1" fmla="*/ 84 h 118"/>
                  <a:gd name="T2" fmla="*/ 8 w 344"/>
                  <a:gd name="T3" fmla="*/ 34 h 118"/>
                  <a:gd name="T4" fmla="*/ 0 w 344"/>
                  <a:gd name="T5" fmla="*/ 34 h 118"/>
                  <a:gd name="T6" fmla="*/ 185 w 344"/>
                  <a:gd name="T7" fmla="*/ 118 h 118"/>
                  <a:gd name="T8" fmla="*/ 202 w 344"/>
                  <a:gd name="T9" fmla="*/ 118 h 118"/>
                  <a:gd name="T10" fmla="*/ 235 w 344"/>
                  <a:gd name="T11" fmla="*/ 109 h 118"/>
                  <a:gd name="T12" fmla="*/ 260 w 344"/>
                  <a:gd name="T13" fmla="*/ 109 h 118"/>
                  <a:gd name="T14" fmla="*/ 277 w 344"/>
                  <a:gd name="T15" fmla="*/ 67 h 118"/>
                  <a:gd name="T16" fmla="*/ 286 w 344"/>
                  <a:gd name="T17" fmla="*/ 51 h 118"/>
                  <a:gd name="T18" fmla="*/ 311 w 344"/>
                  <a:gd name="T19" fmla="*/ 59 h 118"/>
                  <a:gd name="T20" fmla="*/ 328 w 344"/>
                  <a:gd name="T21" fmla="*/ 59 h 118"/>
                  <a:gd name="T22" fmla="*/ 336 w 344"/>
                  <a:gd name="T23" fmla="*/ 42 h 118"/>
                  <a:gd name="T24" fmla="*/ 336 w 344"/>
                  <a:gd name="T25" fmla="*/ 34 h 118"/>
                  <a:gd name="T26" fmla="*/ 319 w 344"/>
                  <a:gd name="T27" fmla="*/ 34 h 118"/>
                  <a:gd name="T28" fmla="*/ 311 w 344"/>
                  <a:gd name="T29" fmla="*/ 25 h 118"/>
                  <a:gd name="T30" fmla="*/ 311 w 344"/>
                  <a:gd name="T31" fmla="*/ 17 h 118"/>
                  <a:gd name="T32" fmla="*/ 302 w 344"/>
                  <a:gd name="T33" fmla="*/ 9 h 118"/>
                  <a:gd name="T34" fmla="*/ 294 w 344"/>
                  <a:gd name="T35" fmla="*/ 9 h 118"/>
                  <a:gd name="T36" fmla="*/ 286 w 344"/>
                  <a:gd name="T37" fmla="*/ 25 h 118"/>
                  <a:gd name="T38" fmla="*/ 269 w 344"/>
                  <a:gd name="T39" fmla="*/ 42 h 118"/>
                  <a:gd name="T40" fmla="*/ 277 w 344"/>
                  <a:gd name="T41" fmla="*/ 42 h 118"/>
                  <a:gd name="T42" fmla="*/ 269 w 344"/>
                  <a:gd name="T43" fmla="*/ 59 h 118"/>
                  <a:gd name="T44" fmla="*/ 269 w 344"/>
                  <a:gd name="T45" fmla="*/ 51 h 118"/>
                  <a:gd name="T46" fmla="*/ 260 w 344"/>
                  <a:gd name="T47" fmla="*/ 59 h 118"/>
                  <a:gd name="T48" fmla="*/ 252 w 344"/>
                  <a:gd name="T49" fmla="*/ 59 h 118"/>
                  <a:gd name="T50" fmla="*/ 235 w 344"/>
                  <a:gd name="T51" fmla="*/ 76 h 118"/>
                  <a:gd name="T52" fmla="*/ 218 w 344"/>
                  <a:gd name="T53" fmla="*/ 93 h 118"/>
                  <a:gd name="T54" fmla="*/ 202 w 344"/>
                  <a:gd name="T55" fmla="*/ 101 h 118"/>
                  <a:gd name="T56" fmla="*/ 185 w 344"/>
                  <a:gd name="T57" fmla="*/ 109 h 118"/>
                  <a:gd name="T58" fmla="*/ 176 w 344"/>
                  <a:gd name="T59" fmla="*/ 101 h 118"/>
                  <a:gd name="T60" fmla="*/ 302 w 344"/>
                  <a:gd name="T61" fmla="*/ 0 h 118"/>
                  <a:gd name="T62" fmla="*/ 302 w 344"/>
                  <a:gd name="T63" fmla="*/ 0 h 118"/>
                  <a:gd name="T64" fmla="*/ 202 w 344"/>
                  <a:gd name="T65" fmla="*/ 93 h 118"/>
                  <a:gd name="T66" fmla="*/ 210 w 344"/>
                  <a:gd name="T67" fmla="*/ 93 h 118"/>
                  <a:gd name="T68" fmla="*/ 210 w 344"/>
                  <a:gd name="T69" fmla="*/ 84 h 118"/>
                  <a:gd name="T70" fmla="*/ 210 w 344"/>
                  <a:gd name="T71" fmla="*/ 84 h 118"/>
                  <a:gd name="T72" fmla="*/ 8 w 344"/>
                  <a:gd name="T73" fmla="*/ 9 h 118"/>
                  <a:gd name="T74" fmla="*/ 17 w 344"/>
                  <a:gd name="T75" fmla="*/ 17 h 118"/>
                  <a:gd name="T76" fmla="*/ 25 w 344"/>
                  <a:gd name="T77" fmla="*/ 25 h 118"/>
                  <a:gd name="T78" fmla="*/ 34 w 344"/>
                  <a:gd name="T79" fmla="*/ 25 h 118"/>
                  <a:gd name="T80" fmla="*/ 42 w 344"/>
                  <a:gd name="T81" fmla="*/ 17 h 118"/>
                  <a:gd name="T82" fmla="*/ 59 w 344"/>
                  <a:gd name="T83" fmla="*/ 51 h 118"/>
                  <a:gd name="T84" fmla="*/ 67 w 344"/>
                  <a:gd name="T85" fmla="*/ 76 h 118"/>
                  <a:gd name="T86" fmla="*/ 76 w 344"/>
                  <a:gd name="T87" fmla="*/ 84 h 118"/>
                  <a:gd name="T88" fmla="*/ 76 w 344"/>
                  <a:gd name="T89" fmla="*/ 101 h 118"/>
                  <a:gd name="T90" fmla="*/ 76 w 344"/>
                  <a:gd name="T91" fmla="*/ 109 h 118"/>
                  <a:gd name="T92" fmla="*/ 76 w 344"/>
                  <a:gd name="T93" fmla="*/ 109 h 118"/>
                  <a:gd name="T94" fmla="*/ 67 w 344"/>
                  <a:gd name="T95" fmla="*/ 109 h 118"/>
                  <a:gd name="T96" fmla="*/ 50 w 344"/>
                  <a:gd name="T97" fmla="*/ 101 h 118"/>
                  <a:gd name="T98" fmla="*/ 34 w 344"/>
                  <a:gd name="T99" fmla="*/ 84 h 118"/>
                  <a:gd name="T100" fmla="*/ 25 w 344"/>
                  <a:gd name="T101" fmla="*/ 76 h 118"/>
                  <a:gd name="T102" fmla="*/ 17 w 344"/>
                  <a:gd name="T103" fmla="*/ 59 h 118"/>
                  <a:gd name="T104" fmla="*/ 8 w 344"/>
                  <a:gd name="T105"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4" h="118">
                    <a:moveTo>
                      <a:pt x="210" y="84"/>
                    </a:moveTo>
                    <a:lnTo>
                      <a:pt x="210" y="93"/>
                    </a:lnTo>
                    <a:lnTo>
                      <a:pt x="210" y="93"/>
                    </a:lnTo>
                    <a:lnTo>
                      <a:pt x="210" y="84"/>
                    </a:lnTo>
                    <a:lnTo>
                      <a:pt x="210" y="84"/>
                    </a:lnTo>
                    <a:lnTo>
                      <a:pt x="210" y="84"/>
                    </a:lnTo>
                    <a:lnTo>
                      <a:pt x="210" y="84"/>
                    </a:lnTo>
                    <a:close/>
                    <a:moveTo>
                      <a:pt x="0" y="34"/>
                    </a:moveTo>
                    <a:lnTo>
                      <a:pt x="8" y="34"/>
                    </a:lnTo>
                    <a:lnTo>
                      <a:pt x="8" y="34"/>
                    </a:lnTo>
                    <a:lnTo>
                      <a:pt x="8" y="34"/>
                    </a:lnTo>
                    <a:lnTo>
                      <a:pt x="8" y="34"/>
                    </a:lnTo>
                    <a:lnTo>
                      <a:pt x="8" y="34"/>
                    </a:lnTo>
                    <a:lnTo>
                      <a:pt x="0" y="34"/>
                    </a:lnTo>
                    <a:lnTo>
                      <a:pt x="0" y="34"/>
                    </a:lnTo>
                    <a:close/>
                    <a:moveTo>
                      <a:pt x="176" y="101"/>
                    </a:moveTo>
                    <a:lnTo>
                      <a:pt x="176" y="109"/>
                    </a:lnTo>
                    <a:lnTo>
                      <a:pt x="185" y="109"/>
                    </a:lnTo>
                    <a:lnTo>
                      <a:pt x="185" y="109"/>
                    </a:lnTo>
                    <a:lnTo>
                      <a:pt x="185" y="118"/>
                    </a:lnTo>
                    <a:lnTo>
                      <a:pt x="193" y="118"/>
                    </a:lnTo>
                    <a:lnTo>
                      <a:pt x="193" y="118"/>
                    </a:lnTo>
                    <a:lnTo>
                      <a:pt x="202" y="118"/>
                    </a:lnTo>
                    <a:lnTo>
                      <a:pt x="202" y="118"/>
                    </a:lnTo>
                    <a:lnTo>
                      <a:pt x="202" y="118"/>
                    </a:lnTo>
                    <a:lnTo>
                      <a:pt x="202" y="118"/>
                    </a:lnTo>
                    <a:lnTo>
                      <a:pt x="218" y="118"/>
                    </a:lnTo>
                    <a:lnTo>
                      <a:pt x="227" y="109"/>
                    </a:lnTo>
                    <a:lnTo>
                      <a:pt x="227" y="109"/>
                    </a:lnTo>
                    <a:lnTo>
                      <a:pt x="235" y="109"/>
                    </a:lnTo>
                    <a:lnTo>
                      <a:pt x="244" y="109"/>
                    </a:lnTo>
                    <a:lnTo>
                      <a:pt x="244" y="109"/>
                    </a:lnTo>
                    <a:lnTo>
                      <a:pt x="244" y="109"/>
                    </a:lnTo>
                    <a:lnTo>
                      <a:pt x="252" y="109"/>
                    </a:lnTo>
                    <a:lnTo>
                      <a:pt x="260" y="109"/>
                    </a:lnTo>
                    <a:lnTo>
                      <a:pt x="260" y="101"/>
                    </a:lnTo>
                    <a:lnTo>
                      <a:pt x="269" y="93"/>
                    </a:lnTo>
                    <a:lnTo>
                      <a:pt x="269" y="84"/>
                    </a:lnTo>
                    <a:lnTo>
                      <a:pt x="277" y="76"/>
                    </a:lnTo>
                    <a:lnTo>
                      <a:pt x="277" y="67"/>
                    </a:lnTo>
                    <a:lnTo>
                      <a:pt x="277" y="59"/>
                    </a:lnTo>
                    <a:lnTo>
                      <a:pt x="286" y="59"/>
                    </a:lnTo>
                    <a:lnTo>
                      <a:pt x="286" y="59"/>
                    </a:lnTo>
                    <a:lnTo>
                      <a:pt x="286" y="51"/>
                    </a:lnTo>
                    <a:lnTo>
                      <a:pt x="286" y="51"/>
                    </a:lnTo>
                    <a:lnTo>
                      <a:pt x="294" y="51"/>
                    </a:lnTo>
                    <a:lnTo>
                      <a:pt x="302" y="51"/>
                    </a:lnTo>
                    <a:lnTo>
                      <a:pt x="302" y="59"/>
                    </a:lnTo>
                    <a:lnTo>
                      <a:pt x="311" y="59"/>
                    </a:lnTo>
                    <a:lnTo>
                      <a:pt x="311" y="59"/>
                    </a:lnTo>
                    <a:lnTo>
                      <a:pt x="311" y="51"/>
                    </a:lnTo>
                    <a:lnTo>
                      <a:pt x="319" y="59"/>
                    </a:lnTo>
                    <a:lnTo>
                      <a:pt x="319" y="59"/>
                    </a:lnTo>
                    <a:lnTo>
                      <a:pt x="319" y="59"/>
                    </a:lnTo>
                    <a:lnTo>
                      <a:pt x="328" y="59"/>
                    </a:lnTo>
                    <a:lnTo>
                      <a:pt x="328" y="51"/>
                    </a:lnTo>
                    <a:lnTo>
                      <a:pt x="319" y="51"/>
                    </a:lnTo>
                    <a:lnTo>
                      <a:pt x="319" y="42"/>
                    </a:lnTo>
                    <a:lnTo>
                      <a:pt x="328" y="42"/>
                    </a:lnTo>
                    <a:lnTo>
                      <a:pt x="336" y="42"/>
                    </a:lnTo>
                    <a:lnTo>
                      <a:pt x="336" y="42"/>
                    </a:lnTo>
                    <a:lnTo>
                      <a:pt x="344" y="42"/>
                    </a:lnTo>
                    <a:lnTo>
                      <a:pt x="344" y="34"/>
                    </a:lnTo>
                    <a:lnTo>
                      <a:pt x="336" y="34"/>
                    </a:lnTo>
                    <a:lnTo>
                      <a:pt x="336" y="34"/>
                    </a:lnTo>
                    <a:lnTo>
                      <a:pt x="328" y="34"/>
                    </a:lnTo>
                    <a:lnTo>
                      <a:pt x="328" y="34"/>
                    </a:lnTo>
                    <a:lnTo>
                      <a:pt x="328" y="25"/>
                    </a:lnTo>
                    <a:lnTo>
                      <a:pt x="319" y="25"/>
                    </a:lnTo>
                    <a:lnTo>
                      <a:pt x="319" y="34"/>
                    </a:lnTo>
                    <a:lnTo>
                      <a:pt x="319" y="34"/>
                    </a:lnTo>
                    <a:lnTo>
                      <a:pt x="319" y="25"/>
                    </a:lnTo>
                    <a:lnTo>
                      <a:pt x="319" y="25"/>
                    </a:lnTo>
                    <a:lnTo>
                      <a:pt x="319" y="25"/>
                    </a:lnTo>
                    <a:lnTo>
                      <a:pt x="311" y="25"/>
                    </a:lnTo>
                    <a:lnTo>
                      <a:pt x="311" y="25"/>
                    </a:lnTo>
                    <a:lnTo>
                      <a:pt x="311" y="25"/>
                    </a:lnTo>
                    <a:lnTo>
                      <a:pt x="311" y="25"/>
                    </a:lnTo>
                    <a:lnTo>
                      <a:pt x="319" y="17"/>
                    </a:lnTo>
                    <a:lnTo>
                      <a:pt x="311" y="17"/>
                    </a:lnTo>
                    <a:lnTo>
                      <a:pt x="311" y="17"/>
                    </a:lnTo>
                    <a:lnTo>
                      <a:pt x="311" y="17"/>
                    </a:lnTo>
                    <a:lnTo>
                      <a:pt x="302" y="17"/>
                    </a:lnTo>
                    <a:lnTo>
                      <a:pt x="302" y="9"/>
                    </a:lnTo>
                    <a:lnTo>
                      <a:pt x="302" y="9"/>
                    </a:lnTo>
                    <a:lnTo>
                      <a:pt x="302" y="9"/>
                    </a:lnTo>
                    <a:lnTo>
                      <a:pt x="302" y="9"/>
                    </a:lnTo>
                    <a:lnTo>
                      <a:pt x="294" y="17"/>
                    </a:lnTo>
                    <a:lnTo>
                      <a:pt x="294" y="17"/>
                    </a:lnTo>
                    <a:lnTo>
                      <a:pt x="294" y="9"/>
                    </a:lnTo>
                    <a:lnTo>
                      <a:pt x="294" y="9"/>
                    </a:lnTo>
                    <a:lnTo>
                      <a:pt x="294" y="9"/>
                    </a:lnTo>
                    <a:lnTo>
                      <a:pt x="294" y="17"/>
                    </a:lnTo>
                    <a:lnTo>
                      <a:pt x="286" y="17"/>
                    </a:lnTo>
                    <a:lnTo>
                      <a:pt x="286" y="25"/>
                    </a:lnTo>
                    <a:lnTo>
                      <a:pt x="286" y="25"/>
                    </a:lnTo>
                    <a:lnTo>
                      <a:pt x="277" y="34"/>
                    </a:lnTo>
                    <a:lnTo>
                      <a:pt x="277" y="34"/>
                    </a:lnTo>
                    <a:lnTo>
                      <a:pt x="269" y="34"/>
                    </a:lnTo>
                    <a:lnTo>
                      <a:pt x="269" y="42"/>
                    </a:lnTo>
                    <a:lnTo>
                      <a:pt x="269" y="42"/>
                    </a:lnTo>
                    <a:lnTo>
                      <a:pt x="269" y="42"/>
                    </a:lnTo>
                    <a:lnTo>
                      <a:pt x="269" y="42"/>
                    </a:lnTo>
                    <a:lnTo>
                      <a:pt x="277" y="42"/>
                    </a:lnTo>
                    <a:lnTo>
                      <a:pt x="277" y="42"/>
                    </a:lnTo>
                    <a:lnTo>
                      <a:pt x="269" y="42"/>
                    </a:lnTo>
                    <a:lnTo>
                      <a:pt x="269" y="42"/>
                    </a:lnTo>
                    <a:lnTo>
                      <a:pt x="269" y="51"/>
                    </a:lnTo>
                    <a:lnTo>
                      <a:pt x="269" y="51"/>
                    </a:lnTo>
                    <a:lnTo>
                      <a:pt x="269" y="59"/>
                    </a:lnTo>
                    <a:lnTo>
                      <a:pt x="269" y="51"/>
                    </a:lnTo>
                    <a:lnTo>
                      <a:pt x="269" y="51"/>
                    </a:lnTo>
                    <a:lnTo>
                      <a:pt x="269" y="51"/>
                    </a:lnTo>
                    <a:lnTo>
                      <a:pt x="269" y="51"/>
                    </a:lnTo>
                    <a:lnTo>
                      <a:pt x="269" y="51"/>
                    </a:lnTo>
                    <a:lnTo>
                      <a:pt x="269" y="51"/>
                    </a:lnTo>
                    <a:lnTo>
                      <a:pt x="260" y="51"/>
                    </a:lnTo>
                    <a:lnTo>
                      <a:pt x="269" y="59"/>
                    </a:lnTo>
                    <a:lnTo>
                      <a:pt x="260" y="59"/>
                    </a:lnTo>
                    <a:lnTo>
                      <a:pt x="260" y="59"/>
                    </a:lnTo>
                    <a:lnTo>
                      <a:pt x="260" y="51"/>
                    </a:lnTo>
                    <a:lnTo>
                      <a:pt x="252" y="51"/>
                    </a:lnTo>
                    <a:lnTo>
                      <a:pt x="252" y="51"/>
                    </a:lnTo>
                    <a:lnTo>
                      <a:pt x="252" y="51"/>
                    </a:lnTo>
                    <a:lnTo>
                      <a:pt x="252" y="59"/>
                    </a:lnTo>
                    <a:lnTo>
                      <a:pt x="244" y="59"/>
                    </a:lnTo>
                    <a:lnTo>
                      <a:pt x="244" y="67"/>
                    </a:lnTo>
                    <a:lnTo>
                      <a:pt x="235" y="67"/>
                    </a:lnTo>
                    <a:lnTo>
                      <a:pt x="235" y="76"/>
                    </a:lnTo>
                    <a:lnTo>
                      <a:pt x="235" y="76"/>
                    </a:lnTo>
                    <a:lnTo>
                      <a:pt x="227" y="84"/>
                    </a:lnTo>
                    <a:lnTo>
                      <a:pt x="218" y="84"/>
                    </a:lnTo>
                    <a:lnTo>
                      <a:pt x="210" y="84"/>
                    </a:lnTo>
                    <a:lnTo>
                      <a:pt x="210" y="93"/>
                    </a:lnTo>
                    <a:lnTo>
                      <a:pt x="218" y="93"/>
                    </a:lnTo>
                    <a:lnTo>
                      <a:pt x="210" y="93"/>
                    </a:lnTo>
                    <a:lnTo>
                      <a:pt x="210" y="93"/>
                    </a:lnTo>
                    <a:lnTo>
                      <a:pt x="210" y="93"/>
                    </a:lnTo>
                    <a:lnTo>
                      <a:pt x="202" y="93"/>
                    </a:lnTo>
                    <a:lnTo>
                      <a:pt x="202" y="101"/>
                    </a:lnTo>
                    <a:lnTo>
                      <a:pt x="202" y="101"/>
                    </a:lnTo>
                    <a:lnTo>
                      <a:pt x="202" y="109"/>
                    </a:lnTo>
                    <a:lnTo>
                      <a:pt x="202" y="109"/>
                    </a:lnTo>
                    <a:lnTo>
                      <a:pt x="193" y="109"/>
                    </a:lnTo>
                    <a:lnTo>
                      <a:pt x="185" y="109"/>
                    </a:lnTo>
                    <a:lnTo>
                      <a:pt x="185" y="109"/>
                    </a:lnTo>
                    <a:lnTo>
                      <a:pt x="176" y="101"/>
                    </a:lnTo>
                    <a:lnTo>
                      <a:pt x="176" y="101"/>
                    </a:lnTo>
                    <a:lnTo>
                      <a:pt x="176" y="101"/>
                    </a:lnTo>
                    <a:lnTo>
                      <a:pt x="176" y="101"/>
                    </a:lnTo>
                    <a:close/>
                    <a:moveTo>
                      <a:pt x="302" y="0"/>
                    </a:moveTo>
                    <a:lnTo>
                      <a:pt x="294" y="0"/>
                    </a:lnTo>
                    <a:lnTo>
                      <a:pt x="294" y="0"/>
                    </a:lnTo>
                    <a:lnTo>
                      <a:pt x="302" y="0"/>
                    </a:lnTo>
                    <a:lnTo>
                      <a:pt x="302" y="0"/>
                    </a:lnTo>
                    <a:lnTo>
                      <a:pt x="302" y="0"/>
                    </a:lnTo>
                    <a:close/>
                    <a:moveTo>
                      <a:pt x="302" y="0"/>
                    </a:moveTo>
                    <a:lnTo>
                      <a:pt x="302" y="0"/>
                    </a:lnTo>
                    <a:lnTo>
                      <a:pt x="302" y="0"/>
                    </a:lnTo>
                    <a:lnTo>
                      <a:pt x="302" y="0"/>
                    </a:lnTo>
                    <a:lnTo>
                      <a:pt x="302" y="0"/>
                    </a:lnTo>
                    <a:lnTo>
                      <a:pt x="302" y="0"/>
                    </a:lnTo>
                    <a:lnTo>
                      <a:pt x="302" y="0"/>
                    </a:lnTo>
                    <a:close/>
                    <a:moveTo>
                      <a:pt x="210" y="93"/>
                    </a:moveTo>
                    <a:lnTo>
                      <a:pt x="202" y="93"/>
                    </a:lnTo>
                    <a:lnTo>
                      <a:pt x="210" y="93"/>
                    </a:lnTo>
                    <a:lnTo>
                      <a:pt x="210" y="93"/>
                    </a:lnTo>
                    <a:lnTo>
                      <a:pt x="210" y="93"/>
                    </a:lnTo>
                    <a:close/>
                    <a:moveTo>
                      <a:pt x="210" y="93"/>
                    </a:moveTo>
                    <a:lnTo>
                      <a:pt x="210" y="93"/>
                    </a:lnTo>
                    <a:lnTo>
                      <a:pt x="210" y="93"/>
                    </a:lnTo>
                    <a:lnTo>
                      <a:pt x="210" y="93"/>
                    </a:lnTo>
                    <a:lnTo>
                      <a:pt x="210" y="93"/>
                    </a:lnTo>
                    <a:lnTo>
                      <a:pt x="210" y="93"/>
                    </a:lnTo>
                    <a:close/>
                    <a:moveTo>
                      <a:pt x="210" y="84"/>
                    </a:moveTo>
                    <a:lnTo>
                      <a:pt x="210" y="93"/>
                    </a:lnTo>
                    <a:lnTo>
                      <a:pt x="210" y="93"/>
                    </a:lnTo>
                    <a:lnTo>
                      <a:pt x="210" y="84"/>
                    </a:lnTo>
                    <a:lnTo>
                      <a:pt x="210" y="84"/>
                    </a:lnTo>
                    <a:lnTo>
                      <a:pt x="210" y="84"/>
                    </a:lnTo>
                    <a:lnTo>
                      <a:pt x="210" y="84"/>
                    </a:lnTo>
                    <a:lnTo>
                      <a:pt x="210" y="84"/>
                    </a:lnTo>
                    <a:lnTo>
                      <a:pt x="210" y="84"/>
                    </a:lnTo>
                    <a:close/>
                    <a:moveTo>
                      <a:pt x="8" y="17"/>
                    </a:moveTo>
                    <a:lnTo>
                      <a:pt x="8" y="9"/>
                    </a:lnTo>
                    <a:lnTo>
                      <a:pt x="8" y="9"/>
                    </a:lnTo>
                    <a:lnTo>
                      <a:pt x="8" y="9"/>
                    </a:lnTo>
                    <a:lnTo>
                      <a:pt x="17" y="17"/>
                    </a:lnTo>
                    <a:lnTo>
                      <a:pt x="17" y="17"/>
                    </a:lnTo>
                    <a:lnTo>
                      <a:pt x="17" y="17"/>
                    </a:lnTo>
                    <a:lnTo>
                      <a:pt x="25" y="17"/>
                    </a:lnTo>
                    <a:lnTo>
                      <a:pt x="25" y="25"/>
                    </a:lnTo>
                    <a:lnTo>
                      <a:pt x="17" y="25"/>
                    </a:lnTo>
                    <a:lnTo>
                      <a:pt x="17" y="25"/>
                    </a:lnTo>
                    <a:lnTo>
                      <a:pt x="25" y="25"/>
                    </a:lnTo>
                    <a:lnTo>
                      <a:pt x="25" y="25"/>
                    </a:lnTo>
                    <a:lnTo>
                      <a:pt x="34" y="25"/>
                    </a:lnTo>
                    <a:lnTo>
                      <a:pt x="34" y="25"/>
                    </a:lnTo>
                    <a:lnTo>
                      <a:pt x="34" y="25"/>
                    </a:lnTo>
                    <a:lnTo>
                      <a:pt x="34" y="25"/>
                    </a:lnTo>
                    <a:lnTo>
                      <a:pt x="34" y="25"/>
                    </a:lnTo>
                    <a:lnTo>
                      <a:pt x="34" y="25"/>
                    </a:lnTo>
                    <a:lnTo>
                      <a:pt x="42" y="25"/>
                    </a:lnTo>
                    <a:lnTo>
                      <a:pt x="42" y="17"/>
                    </a:lnTo>
                    <a:lnTo>
                      <a:pt x="42" y="17"/>
                    </a:lnTo>
                    <a:lnTo>
                      <a:pt x="42" y="25"/>
                    </a:lnTo>
                    <a:lnTo>
                      <a:pt x="59" y="34"/>
                    </a:lnTo>
                    <a:lnTo>
                      <a:pt x="59" y="42"/>
                    </a:lnTo>
                    <a:lnTo>
                      <a:pt x="67" y="51"/>
                    </a:lnTo>
                    <a:lnTo>
                      <a:pt x="59" y="51"/>
                    </a:lnTo>
                    <a:lnTo>
                      <a:pt x="67" y="59"/>
                    </a:lnTo>
                    <a:lnTo>
                      <a:pt x="59" y="59"/>
                    </a:lnTo>
                    <a:lnTo>
                      <a:pt x="59" y="67"/>
                    </a:lnTo>
                    <a:lnTo>
                      <a:pt x="67" y="67"/>
                    </a:lnTo>
                    <a:lnTo>
                      <a:pt x="67" y="76"/>
                    </a:lnTo>
                    <a:lnTo>
                      <a:pt x="67" y="84"/>
                    </a:lnTo>
                    <a:lnTo>
                      <a:pt x="67" y="84"/>
                    </a:lnTo>
                    <a:lnTo>
                      <a:pt x="76" y="84"/>
                    </a:lnTo>
                    <a:lnTo>
                      <a:pt x="76" y="84"/>
                    </a:lnTo>
                    <a:lnTo>
                      <a:pt x="76" y="84"/>
                    </a:lnTo>
                    <a:lnTo>
                      <a:pt x="76" y="93"/>
                    </a:lnTo>
                    <a:lnTo>
                      <a:pt x="76" y="93"/>
                    </a:lnTo>
                    <a:lnTo>
                      <a:pt x="76" y="93"/>
                    </a:lnTo>
                    <a:lnTo>
                      <a:pt x="76" y="93"/>
                    </a:lnTo>
                    <a:lnTo>
                      <a:pt x="76" y="101"/>
                    </a:lnTo>
                    <a:lnTo>
                      <a:pt x="84" y="101"/>
                    </a:lnTo>
                    <a:lnTo>
                      <a:pt x="84" y="109"/>
                    </a:lnTo>
                    <a:lnTo>
                      <a:pt x="76" y="109"/>
                    </a:lnTo>
                    <a:lnTo>
                      <a:pt x="76" y="109"/>
                    </a:lnTo>
                    <a:lnTo>
                      <a:pt x="76" y="109"/>
                    </a:lnTo>
                    <a:lnTo>
                      <a:pt x="76" y="101"/>
                    </a:lnTo>
                    <a:lnTo>
                      <a:pt x="76" y="101"/>
                    </a:lnTo>
                    <a:lnTo>
                      <a:pt x="76" y="109"/>
                    </a:lnTo>
                    <a:lnTo>
                      <a:pt x="76" y="109"/>
                    </a:lnTo>
                    <a:lnTo>
                      <a:pt x="76" y="109"/>
                    </a:lnTo>
                    <a:lnTo>
                      <a:pt x="76" y="109"/>
                    </a:lnTo>
                    <a:lnTo>
                      <a:pt x="76" y="109"/>
                    </a:lnTo>
                    <a:lnTo>
                      <a:pt x="76" y="109"/>
                    </a:lnTo>
                    <a:lnTo>
                      <a:pt x="67" y="109"/>
                    </a:lnTo>
                    <a:lnTo>
                      <a:pt x="67" y="109"/>
                    </a:lnTo>
                    <a:lnTo>
                      <a:pt x="67" y="109"/>
                    </a:lnTo>
                    <a:lnTo>
                      <a:pt x="59" y="101"/>
                    </a:lnTo>
                    <a:lnTo>
                      <a:pt x="50" y="101"/>
                    </a:lnTo>
                    <a:lnTo>
                      <a:pt x="50" y="101"/>
                    </a:lnTo>
                    <a:lnTo>
                      <a:pt x="50" y="101"/>
                    </a:lnTo>
                    <a:lnTo>
                      <a:pt x="50" y="101"/>
                    </a:lnTo>
                    <a:lnTo>
                      <a:pt x="42" y="101"/>
                    </a:lnTo>
                    <a:lnTo>
                      <a:pt x="42" y="93"/>
                    </a:lnTo>
                    <a:lnTo>
                      <a:pt x="42" y="93"/>
                    </a:lnTo>
                    <a:lnTo>
                      <a:pt x="34" y="84"/>
                    </a:lnTo>
                    <a:lnTo>
                      <a:pt x="25" y="84"/>
                    </a:lnTo>
                    <a:lnTo>
                      <a:pt x="25" y="84"/>
                    </a:lnTo>
                    <a:lnTo>
                      <a:pt x="25" y="76"/>
                    </a:lnTo>
                    <a:lnTo>
                      <a:pt x="34" y="76"/>
                    </a:lnTo>
                    <a:lnTo>
                      <a:pt x="25" y="76"/>
                    </a:lnTo>
                    <a:lnTo>
                      <a:pt x="25" y="67"/>
                    </a:lnTo>
                    <a:lnTo>
                      <a:pt x="25" y="67"/>
                    </a:lnTo>
                    <a:lnTo>
                      <a:pt x="17" y="67"/>
                    </a:lnTo>
                    <a:lnTo>
                      <a:pt x="17" y="59"/>
                    </a:lnTo>
                    <a:lnTo>
                      <a:pt x="17" y="59"/>
                    </a:lnTo>
                    <a:lnTo>
                      <a:pt x="17" y="59"/>
                    </a:lnTo>
                    <a:lnTo>
                      <a:pt x="8" y="51"/>
                    </a:lnTo>
                    <a:lnTo>
                      <a:pt x="17" y="51"/>
                    </a:lnTo>
                    <a:lnTo>
                      <a:pt x="17" y="42"/>
                    </a:lnTo>
                    <a:lnTo>
                      <a:pt x="8" y="42"/>
                    </a:lnTo>
                    <a:lnTo>
                      <a:pt x="8" y="34"/>
                    </a:lnTo>
                    <a:lnTo>
                      <a:pt x="8" y="25"/>
                    </a:lnTo>
                    <a:lnTo>
                      <a:pt x="8" y="17"/>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28">
                <a:extLst>
                  <a:ext uri="{FF2B5EF4-FFF2-40B4-BE49-F238E27FC236}">
                    <a16:creationId xmlns:a16="http://schemas.microsoft.com/office/drawing/2014/main" id="{1D3371FB-FD58-4E6C-8C15-82C7501BBD8B}"/>
                  </a:ext>
                </a:extLst>
              </p:cNvPr>
              <p:cNvSpPr>
                <a:spLocks noEditPoints="1"/>
              </p:cNvSpPr>
              <p:nvPr/>
            </p:nvSpPr>
            <p:spPr bwMode="auto">
              <a:xfrm>
                <a:off x="5250" y="2825"/>
                <a:ext cx="17" cy="17"/>
              </a:xfrm>
              <a:custGeom>
                <a:avLst/>
                <a:gdLst>
                  <a:gd name="T0" fmla="*/ 0 w 17"/>
                  <a:gd name="T1" fmla="*/ 9 h 17"/>
                  <a:gd name="T2" fmla="*/ 0 w 17"/>
                  <a:gd name="T3" fmla="*/ 9 h 17"/>
                  <a:gd name="T4" fmla="*/ 8 w 17"/>
                  <a:gd name="T5" fmla="*/ 9 h 17"/>
                  <a:gd name="T6" fmla="*/ 8 w 17"/>
                  <a:gd name="T7" fmla="*/ 17 h 17"/>
                  <a:gd name="T8" fmla="*/ 8 w 17"/>
                  <a:gd name="T9" fmla="*/ 17 h 17"/>
                  <a:gd name="T10" fmla="*/ 17 w 17"/>
                  <a:gd name="T11" fmla="*/ 17 h 17"/>
                  <a:gd name="T12" fmla="*/ 8 w 17"/>
                  <a:gd name="T13" fmla="*/ 9 h 17"/>
                  <a:gd name="T14" fmla="*/ 17 w 17"/>
                  <a:gd name="T15" fmla="*/ 9 h 17"/>
                  <a:gd name="T16" fmla="*/ 17 w 17"/>
                  <a:gd name="T17" fmla="*/ 9 h 17"/>
                  <a:gd name="T18" fmla="*/ 17 w 17"/>
                  <a:gd name="T19" fmla="*/ 0 h 17"/>
                  <a:gd name="T20" fmla="*/ 17 w 17"/>
                  <a:gd name="T21" fmla="*/ 0 h 17"/>
                  <a:gd name="T22" fmla="*/ 8 w 17"/>
                  <a:gd name="T23" fmla="*/ 0 h 17"/>
                  <a:gd name="T24" fmla="*/ 8 w 17"/>
                  <a:gd name="T25" fmla="*/ 0 h 17"/>
                  <a:gd name="T26" fmla="*/ 0 w 17"/>
                  <a:gd name="T27" fmla="*/ 9 h 17"/>
                  <a:gd name="T28" fmla="*/ 0 w 17"/>
                  <a:gd name="T29" fmla="*/ 9 h 17"/>
                  <a:gd name="T30" fmla="*/ 0 w 17"/>
                  <a:gd name="T31" fmla="*/ 9 h 17"/>
                  <a:gd name="T32" fmla="*/ 17 w 17"/>
                  <a:gd name="T33" fmla="*/ 9 h 17"/>
                  <a:gd name="T34" fmla="*/ 17 w 17"/>
                  <a:gd name="T35" fmla="*/ 9 h 17"/>
                  <a:gd name="T36" fmla="*/ 17 w 17"/>
                  <a:gd name="T37" fmla="*/ 9 h 17"/>
                  <a:gd name="T38" fmla="*/ 17 w 17"/>
                  <a:gd name="T39" fmla="*/ 17 h 17"/>
                  <a:gd name="T40" fmla="*/ 17 w 17"/>
                  <a:gd name="T41" fmla="*/ 9 h 17"/>
                  <a:gd name="T42" fmla="*/ 17 w 17"/>
                  <a:gd name="T43" fmla="*/ 9 h 17"/>
                  <a:gd name="T44" fmla="*/ 17 w 17"/>
                  <a:gd name="T45" fmla="*/ 0 h 17"/>
                  <a:gd name="T46" fmla="*/ 17 w 17"/>
                  <a:gd name="T47" fmla="*/ 9 h 17"/>
                  <a:gd name="T48" fmla="*/ 17 w 17"/>
                  <a:gd name="T49"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17">
                    <a:moveTo>
                      <a:pt x="0" y="9"/>
                    </a:moveTo>
                    <a:lnTo>
                      <a:pt x="0" y="9"/>
                    </a:lnTo>
                    <a:lnTo>
                      <a:pt x="8" y="9"/>
                    </a:lnTo>
                    <a:lnTo>
                      <a:pt x="8" y="17"/>
                    </a:lnTo>
                    <a:lnTo>
                      <a:pt x="8" y="17"/>
                    </a:lnTo>
                    <a:lnTo>
                      <a:pt x="17" y="17"/>
                    </a:lnTo>
                    <a:lnTo>
                      <a:pt x="8" y="9"/>
                    </a:lnTo>
                    <a:lnTo>
                      <a:pt x="17" y="9"/>
                    </a:lnTo>
                    <a:lnTo>
                      <a:pt x="17" y="9"/>
                    </a:lnTo>
                    <a:lnTo>
                      <a:pt x="17" y="0"/>
                    </a:lnTo>
                    <a:lnTo>
                      <a:pt x="17" y="0"/>
                    </a:lnTo>
                    <a:lnTo>
                      <a:pt x="8" y="0"/>
                    </a:lnTo>
                    <a:lnTo>
                      <a:pt x="8" y="0"/>
                    </a:lnTo>
                    <a:lnTo>
                      <a:pt x="0" y="9"/>
                    </a:lnTo>
                    <a:lnTo>
                      <a:pt x="0" y="9"/>
                    </a:lnTo>
                    <a:lnTo>
                      <a:pt x="0" y="9"/>
                    </a:lnTo>
                    <a:close/>
                    <a:moveTo>
                      <a:pt x="17" y="9"/>
                    </a:moveTo>
                    <a:lnTo>
                      <a:pt x="17" y="9"/>
                    </a:lnTo>
                    <a:lnTo>
                      <a:pt x="17" y="9"/>
                    </a:lnTo>
                    <a:lnTo>
                      <a:pt x="17" y="17"/>
                    </a:lnTo>
                    <a:lnTo>
                      <a:pt x="17" y="9"/>
                    </a:lnTo>
                    <a:lnTo>
                      <a:pt x="17" y="9"/>
                    </a:lnTo>
                    <a:lnTo>
                      <a:pt x="17" y="0"/>
                    </a:lnTo>
                    <a:lnTo>
                      <a:pt x="17" y="9"/>
                    </a:lnTo>
                    <a:lnTo>
                      <a:pt x="17" y="9"/>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 name="Freeform 29">
                <a:extLst>
                  <a:ext uri="{FF2B5EF4-FFF2-40B4-BE49-F238E27FC236}">
                    <a16:creationId xmlns:a16="http://schemas.microsoft.com/office/drawing/2014/main" id="{CC2BA3A1-B9D9-4462-A29C-7D0580D36F62}"/>
                  </a:ext>
                </a:extLst>
              </p:cNvPr>
              <p:cNvSpPr>
                <a:spLocks noEditPoints="1"/>
              </p:cNvSpPr>
              <p:nvPr/>
            </p:nvSpPr>
            <p:spPr bwMode="auto">
              <a:xfrm>
                <a:off x="5015" y="2480"/>
                <a:ext cx="143" cy="278"/>
              </a:xfrm>
              <a:custGeom>
                <a:avLst/>
                <a:gdLst>
                  <a:gd name="T0" fmla="*/ 8 w 143"/>
                  <a:gd name="T1" fmla="*/ 9 h 278"/>
                  <a:gd name="T2" fmla="*/ 17 w 143"/>
                  <a:gd name="T3" fmla="*/ 17 h 278"/>
                  <a:gd name="T4" fmla="*/ 25 w 143"/>
                  <a:gd name="T5" fmla="*/ 9 h 278"/>
                  <a:gd name="T6" fmla="*/ 42 w 143"/>
                  <a:gd name="T7" fmla="*/ 9 h 278"/>
                  <a:gd name="T8" fmla="*/ 59 w 143"/>
                  <a:gd name="T9" fmla="*/ 0 h 278"/>
                  <a:gd name="T10" fmla="*/ 75 w 143"/>
                  <a:gd name="T11" fmla="*/ 9 h 278"/>
                  <a:gd name="T12" fmla="*/ 84 w 143"/>
                  <a:gd name="T13" fmla="*/ 9 h 278"/>
                  <a:gd name="T14" fmla="*/ 92 w 143"/>
                  <a:gd name="T15" fmla="*/ 26 h 278"/>
                  <a:gd name="T16" fmla="*/ 101 w 143"/>
                  <a:gd name="T17" fmla="*/ 34 h 278"/>
                  <a:gd name="T18" fmla="*/ 101 w 143"/>
                  <a:gd name="T19" fmla="*/ 34 h 278"/>
                  <a:gd name="T20" fmla="*/ 92 w 143"/>
                  <a:gd name="T21" fmla="*/ 42 h 278"/>
                  <a:gd name="T22" fmla="*/ 84 w 143"/>
                  <a:gd name="T23" fmla="*/ 42 h 278"/>
                  <a:gd name="T24" fmla="*/ 84 w 143"/>
                  <a:gd name="T25" fmla="*/ 51 h 278"/>
                  <a:gd name="T26" fmla="*/ 84 w 143"/>
                  <a:gd name="T27" fmla="*/ 59 h 278"/>
                  <a:gd name="T28" fmla="*/ 75 w 143"/>
                  <a:gd name="T29" fmla="*/ 68 h 278"/>
                  <a:gd name="T30" fmla="*/ 67 w 143"/>
                  <a:gd name="T31" fmla="*/ 68 h 278"/>
                  <a:gd name="T32" fmla="*/ 67 w 143"/>
                  <a:gd name="T33" fmla="*/ 84 h 278"/>
                  <a:gd name="T34" fmla="*/ 75 w 143"/>
                  <a:gd name="T35" fmla="*/ 93 h 278"/>
                  <a:gd name="T36" fmla="*/ 84 w 143"/>
                  <a:gd name="T37" fmla="*/ 101 h 278"/>
                  <a:gd name="T38" fmla="*/ 101 w 143"/>
                  <a:gd name="T39" fmla="*/ 118 h 278"/>
                  <a:gd name="T40" fmla="*/ 126 w 143"/>
                  <a:gd name="T41" fmla="*/ 143 h 278"/>
                  <a:gd name="T42" fmla="*/ 134 w 143"/>
                  <a:gd name="T43" fmla="*/ 160 h 278"/>
                  <a:gd name="T44" fmla="*/ 134 w 143"/>
                  <a:gd name="T45" fmla="*/ 169 h 278"/>
                  <a:gd name="T46" fmla="*/ 143 w 143"/>
                  <a:gd name="T47" fmla="*/ 185 h 278"/>
                  <a:gd name="T48" fmla="*/ 143 w 143"/>
                  <a:gd name="T49" fmla="*/ 194 h 278"/>
                  <a:gd name="T50" fmla="*/ 143 w 143"/>
                  <a:gd name="T51" fmla="*/ 202 h 278"/>
                  <a:gd name="T52" fmla="*/ 143 w 143"/>
                  <a:gd name="T53" fmla="*/ 211 h 278"/>
                  <a:gd name="T54" fmla="*/ 143 w 143"/>
                  <a:gd name="T55" fmla="*/ 219 h 278"/>
                  <a:gd name="T56" fmla="*/ 134 w 143"/>
                  <a:gd name="T57" fmla="*/ 236 h 278"/>
                  <a:gd name="T58" fmla="*/ 117 w 143"/>
                  <a:gd name="T59" fmla="*/ 244 h 278"/>
                  <a:gd name="T60" fmla="*/ 101 w 143"/>
                  <a:gd name="T61" fmla="*/ 244 h 278"/>
                  <a:gd name="T62" fmla="*/ 101 w 143"/>
                  <a:gd name="T63" fmla="*/ 244 h 278"/>
                  <a:gd name="T64" fmla="*/ 101 w 143"/>
                  <a:gd name="T65" fmla="*/ 253 h 278"/>
                  <a:gd name="T66" fmla="*/ 101 w 143"/>
                  <a:gd name="T67" fmla="*/ 253 h 278"/>
                  <a:gd name="T68" fmla="*/ 92 w 143"/>
                  <a:gd name="T69" fmla="*/ 261 h 278"/>
                  <a:gd name="T70" fmla="*/ 92 w 143"/>
                  <a:gd name="T71" fmla="*/ 261 h 278"/>
                  <a:gd name="T72" fmla="*/ 84 w 143"/>
                  <a:gd name="T73" fmla="*/ 269 h 278"/>
                  <a:gd name="T74" fmla="*/ 67 w 143"/>
                  <a:gd name="T75" fmla="*/ 278 h 278"/>
                  <a:gd name="T76" fmla="*/ 67 w 143"/>
                  <a:gd name="T77" fmla="*/ 278 h 278"/>
                  <a:gd name="T78" fmla="*/ 67 w 143"/>
                  <a:gd name="T79" fmla="*/ 261 h 278"/>
                  <a:gd name="T80" fmla="*/ 75 w 143"/>
                  <a:gd name="T81" fmla="*/ 253 h 278"/>
                  <a:gd name="T82" fmla="*/ 59 w 143"/>
                  <a:gd name="T83" fmla="*/ 253 h 278"/>
                  <a:gd name="T84" fmla="*/ 67 w 143"/>
                  <a:gd name="T85" fmla="*/ 244 h 278"/>
                  <a:gd name="T86" fmla="*/ 84 w 143"/>
                  <a:gd name="T87" fmla="*/ 236 h 278"/>
                  <a:gd name="T88" fmla="*/ 92 w 143"/>
                  <a:gd name="T89" fmla="*/ 227 h 278"/>
                  <a:gd name="T90" fmla="*/ 101 w 143"/>
                  <a:gd name="T91" fmla="*/ 219 h 278"/>
                  <a:gd name="T92" fmla="*/ 109 w 143"/>
                  <a:gd name="T93" fmla="*/ 202 h 278"/>
                  <a:gd name="T94" fmla="*/ 109 w 143"/>
                  <a:gd name="T95" fmla="*/ 177 h 278"/>
                  <a:gd name="T96" fmla="*/ 109 w 143"/>
                  <a:gd name="T97" fmla="*/ 160 h 278"/>
                  <a:gd name="T98" fmla="*/ 109 w 143"/>
                  <a:gd name="T99" fmla="*/ 152 h 278"/>
                  <a:gd name="T100" fmla="*/ 109 w 143"/>
                  <a:gd name="T101" fmla="*/ 135 h 278"/>
                  <a:gd name="T102" fmla="*/ 101 w 143"/>
                  <a:gd name="T103" fmla="*/ 126 h 278"/>
                  <a:gd name="T104" fmla="*/ 84 w 143"/>
                  <a:gd name="T105" fmla="*/ 118 h 278"/>
                  <a:gd name="T106" fmla="*/ 75 w 143"/>
                  <a:gd name="T107" fmla="*/ 110 h 278"/>
                  <a:gd name="T108" fmla="*/ 50 w 143"/>
                  <a:gd name="T109" fmla="*/ 93 h 278"/>
                  <a:gd name="T110" fmla="*/ 42 w 143"/>
                  <a:gd name="T111" fmla="*/ 76 h 278"/>
                  <a:gd name="T112" fmla="*/ 50 w 143"/>
                  <a:gd name="T113" fmla="*/ 68 h 278"/>
                  <a:gd name="T114" fmla="*/ 50 w 143"/>
                  <a:gd name="T115" fmla="*/ 59 h 278"/>
                  <a:gd name="T116" fmla="*/ 42 w 143"/>
                  <a:gd name="T117" fmla="*/ 42 h 278"/>
                  <a:gd name="T118" fmla="*/ 17 w 143"/>
                  <a:gd name="T119" fmla="*/ 34 h 278"/>
                  <a:gd name="T120" fmla="*/ 0 w 143"/>
                  <a:gd name="T121" fmla="*/ 17 h 278"/>
                  <a:gd name="T122" fmla="*/ 50 w 143"/>
                  <a:gd name="T123" fmla="*/ 253 h 278"/>
                  <a:gd name="T124" fmla="*/ 50 w 143"/>
                  <a:gd name="T125" fmla="*/ 24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78">
                    <a:moveTo>
                      <a:pt x="0" y="17"/>
                    </a:moveTo>
                    <a:lnTo>
                      <a:pt x="0" y="17"/>
                    </a:lnTo>
                    <a:lnTo>
                      <a:pt x="8" y="17"/>
                    </a:lnTo>
                    <a:lnTo>
                      <a:pt x="8" y="17"/>
                    </a:lnTo>
                    <a:lnTo>
                      <a:pt x="8" y="9"/>
                    </a:lnTo>
                    <a:lnTo>
                      <a:pt x="8" y="9"/>
                    </a:lnTo>
                    <a:lnTo>
                      <a:pt x="17" y="9"/>
                    </a:lnTo>
                    <a:lnTo>
                      <a:pt x="17" y="17"/>
                    </a:lnTo>
                    <a:lnTo>
                      <a:pt x="17" y="17"/>
                    </a:lnTo>
                    <a:lnTo>
                      <a:pt x="17" y="17"/>
                    </a:lnTo>
                    <a:lnTo>
                      <a:pt x="17" y="9"/>
                    </a:lnTo>
                    <a:lnTo>
                      <a:pt x="17" y="9"/>
                    </a:lnTo>
                    <a:lnTo>
                      <a:pt x="25" y="9"/>
                    </a:lnTo>
                    <a:lnTo>
                      <a:pt x="25" y="9"/>
                    </a:lnTo>
                    <a:lnTo>
                      <a:pt x="25" y="9"/>
                    </a:lnTo>
                    <a:lnTo>
                      <a:pt x="25" y="9"/>
                    </a:lnTo>
                    <a:lnTo>
                      <a:pt x="33" y="9"/>
                    </a:lnTo>
                    <a:lnTo>
                      <a:pt x="33" y="9"/>
                    </a:lnTo>
                    <a:lnTo>
                      <a:pt x="33" y="9"/>
                    </a:lnTo>
                    <a:lnTo>
                      <a:pt x="42" y="9"/>
                    </a:lnTo>
                    <a:lnTo>
                      <a:pt x="50" y="9"/>
                    </a:lnTo>
                    <a:lnTo>
                      <a:pt x="50" y="0"/>
                    </a:lnTo>
                    <a:lnTo>
                      <a:pt x="50" y="0"/>
                    </a:lnTo>
                    <a:lnTo>
                      <a:pt x="59" y="0"/>
                    </a:lnTo>
                    <a:lnTo>
                      <a:pt x="59" y="0"/>
                    </a:lnTo>
                    <a:lnTo>
                      <a:pt x="59" y="0"/>
                    </a:lnTo>
                    <a:lnTo>
                      <a:pt x="59" y="0"/>
                    </a:lnTo>
                    <a:lnTo>
                      <a:pt x="67" y="0"/>
                    </a:lnTo>
                    <a:lnTo>
                      <a:pt x="67" y="9"/>
                    </a:lnTo>
                    <a:lnTo>
                      <a:pt x="75" y="9"/>
                    </a:lnTo>
                    <a:lnTo>
                      <a:pt x="75" y="9"/>
                    </a:lnTo>
                    <a:lnTo>
                      <a:pt x="84" y="9"/>
                    </a:lnTo>
                    <a:lnTo>
                      <a:pt x="84" y="9"/>
                    </a:lnTo>
                    <a:lnTo>
                      <a:pt x="84" y="9"/>
                    </a:lnTo>
                    <a:lnTo>
                      <a:pt x="84" y="9"/>
                    </a:lnTo>
                    <a:lnTo>
                      <a:pt x="75" y="17"/>
                    </a:lnTo>
                    <a:lnTo>
                      <a:pt x="84" y="17"/>
                    </a:lnTo>
                    <a:lnTo>
                      <a:pt x="84" y="26"/>
                    </a:lnTo>
                    <a:lnTo>
                      <a:pt x="92" y="26"/>
                    </a:lnTo>
                    <a:lnTo>
                      <a:pt x="92" y="26"/>
                    </a:lnTo>
                    <a:lnTo>
                      <a:pt x="92" y="26"/>
                    </a:lnTo>
                    <a:lnTo>
                      <a:pt x="92" y="34"/>
                    </a:lnTo>
                    <a:lnTo>
                      <a:pt x="101" y="26"/>
                    </a:lnTo>
                    <a:lnTo>
                      <a:pt x="101" y="34"/>
                    </a:lnTo>
                    <a:lnTo>
                      <a:pt x="101" y="34"/>
                    </a:lnTo>
                    <a:lnTo>
                      <a:pt x="109" y="34"/>
                    </a:lnTo>
                    <a:lnTo>
                      <a:pt x="109" y="34"/>
                    </a:lnTo>
                    <a:lnTo>
                      <a:pt x="109" y="34"/>
                    </a:lnTo>
                    <a:lnTo>
                      <a:pt x="109" y="34"/>
                    </a:lnTo>
                    <a:lnTo>
                      <a:pt x="101" y="34"/>
                    </a:lnTo>
                    <a:lnTo>
                      <a:pt x="101" y="34"/>
                    </a:lnTo>
                    <a:lnTo>
                      <a:pt x="101" y="34"/>
                    </a:lnTo>
                    <a:lnTo>
                      <a:pt x="101" y="34"/>
                    </a:lnTo>
                    <a:lnTo>
                      <a:pt x="92" y="42"/>
                    </a:lnTo>
                    <a:lnTo>
                      <a:pt x="92" y="42"/>
                    </a:lnTo>
                    <a:lnTo>
                      <a:pt x="92" y="42"/>
                    </a:lnTo>
                    <a:lnTo>
                      <a:pt x="92" y="42"/>
                    </a:lnTo>
                    <a:lnTo>
                      <a:pt x="92" y="42"/>
                    </a:lnTo>
                    <a:lnTo>
                      <a:pt x="92" y="42"/>
                    </a:lnTo>
                    <a:lnTo>
                      <a:pt x="84" y="42"/>
                    </a:lnTo>
                    <a:lnTo>
                      <a:pt x="84" y="42"/>
                    </a:lnTo>
                    <a:lnTo>
                      <a:pt x="84" y="42"/>
                    </a:lnTo>
                    <a:lnTo>
                      <a:pt x="84" y="42"/>
                    </a:lnTo>
                    <a:lnTo>
                      <a:pt x="84" y="42"/>
                    </a:lnTo>
                    <a:lnTo>
                      <a:pt x="84" y="51"/>
                    </a:lnTo>
                    <a:lnTo>
                      <a:pt x="84" y="51"/>
                    </a:lnTo>
                    <a:lnTo>
                      <a:pt x="84" y="51"/>
                    </a:lnTo>
                    <a:lnTo>
                      <a:pt x="84" y="51"/>
                    </a:lnTo>
                    <a:lnTo>
                      <a:pt x="84" y="59"/>
                    </a:lnTo>
                    <a:lnTo>
                      <a:pt x="84" y="59"/>
                    </a:lnTo>
                    <a:lnTo>
                      <a:pt x="84" y="59"/>
                    </a:lnTo>
                    <a:lnTo>
                      <a:pt x="84" y="59"/>
                    </a:lnTo>
                    <a:lnTo>
                      <a:pt x="75" y="59"/>
                    </a:lnTo>
                    <a:lnTo>
                      <a:pt x="75" y="68"/>
                    </a:lnTo>
                    <a:lnTo>
                      <a:pt x="75" y="68"/>
                    </a:lnTo>
                    <a:lnTo>
                      <a:pt x="75" y="59"/>
                    </a:lnTo>
                    <a:lnTo>
                      <a:pt x="75" y="68"/>
                    </a:lnTo>
                    <a:lnTo>
                      <a:pt x="67" y="68"/>
                    </a:lnTo>
                    <a:lnTo>
                      <a:pt x="67" y="68"/>
                    </a:lnTo>
                    <a:lnTo>
                      <a:pt x="67" y="68"/>
                    </a:lnTo>
                    <a:lnTo>
                      <a:pt x="67" y="76"/>
                    </a:lnTo>
                    <a:lnTo>
                      <a:pt x="67" y="76"/>
                    </a:lnTo>
                    <a:lnTo>
                      <a:pt x="67" y="76"/>
                    </a:lnTo>
                    <a:lnTo>
                      <a:pt x="67" y="84"/>
                    </a:lnTo>
                    <a:lnTo>
                      <a:pt x="67" y="84"/>
                    </a:lnTo>
                    <a:lnTo>
                      <a:pt x="67" y="84"/>
                    </a:lnTo>
                    <a:lnTo>
                      <a:pt x="67" y="93"/>
                    </a:lnTo>
                    <a:lnTo>
                      <a:pt x="67" y="93"/>
                    </a:lnTo>
                    <a:lnTo>
                      <a:pt x="67" y="93"/>
                    </a:lnTo>
                    <a:lnTo>
                      <a:pt x="75" y="93"/>
                    </a:lnTo>
                    <a:lnTo>
                      <a:pt x="84" y="101"/>
                    </a:lnTo>
                    <a:lnTo>
                      <a:pt x="84" y="101"/>
                    </a:lnTo>
                    <a:lnTo>
                      <a:pt x="84" y="101"/>
                    </a:lnTo>
                    <a:lnTo>
                      <a:pt x="84" y="101"/>
                    </a:lnTo>
                    <a:lnTo>
                      <a:pt x="84" y="101"/>
                    </a:lnTo>
                    <a:lnTo>
                      <a:pt x="84" y="110"/>
                    </a:lnTo>
                    <a:lnTo>
                      <a:pt x="84" y="110"/>
                    </a:lnTo>
                    <a:lnTo>
                      <a:pt x="92" y="118"/>
                    </a:lnTo>
                    <a:lnTo>
                      <a:pt x="101" y="118"/>
                    </a:lnTo>
                    <a:lnTo>
                      <a:pt x="101" y="118"/>
                    </a:lnTo>
                    <a:lnTo>
                      <a:pt x="109" y="126"/>
                    </a:lnTo>
                    <a:lnTo>
                      <a:pt x="117" y="135"/>
                    </a:lnTo>
                    <a:lnTo>
                      <a:pt x="117" y="135"/>
                    </a:lnTo>
                    <a:lnTo>
                      <a:pt x="126" y="143"/>
                    </a:lnTo>
                    <a:lnTo>
                      <a:pt x="126" y="143"/>
                    </a:lnTo>
                    <a:lnTo>
                      <a:pt x="126" y="152"/>
                    </a:lnTo>
                    <a:lnTo>
                      <a:pt x="126" y="152"/>
                    </a:lnTo>
                    <a:lnTo>
                      <a:pt x="126" y="152"/>
                    </a:lnTo>
                    <a:lnTo>
                      <a:pt x="134" y="152"/>
                    </a:lnTo>
                    <a:lnTo>
                      <a:pt x="134" y="160"/>
                    </a:lnTo>
                    <a:lnTo>
                      <a:pt x="134" y="160"/>
                    </a:lnTo>
                    <a:lnTo>
                      <a:pt x="134" y="160"/>
                    </a:lnTo>
                    <a:lnTo>
                      <a:pt x="134" y="160"/>
                    </a:lnTo>
                    <a:lnTo>
                      <a:pt x="134" y="169"/>
                    </a:lnTo>
                    <a:lnTo>
                      <a:pt x="134" y="169"/>
                    </a:lnTo>
                    <a:lnTo>
                      <a:pt x="143" y="177"/>
                    </a:lnTo>
                    <a:lnTo>
                      <a:pt x="143" y="177"/>
                    </a:lnTo>
                    <a:lnTo>
                      <a:pt x="143" y="177"/>
                    </a:lnTo>
                    <a:lnTo>
                      <a:pt x="143" y="185"/>
                    </a:lnTo>
                    <a:lnTo>
                      <a:pt x="143" y="185"/>
                    </a:lnTo>
                    <a:lnTo>
                      <a:pt x="143" y="185"/>
                    </a:lnTo>
                    <a:lnTo>
                      <a:pt x="143" y="194"/>
                    </a:lnTo>
                    <a:lnTo>
                      <a:pt x="143" y="194"/>
                    </a:lnTo>
                    <a:lnTo>
                      <a:pt x="143" y="194"/>
                    </a:lnTo>
                    <a:lnTo>
                      <a:pt x="143" y="194"/>
                    </a:lnTo>
                    <a:lnTo>
                      <a:pt x="143" y="202"/>
                    </a:lnTo>
                    <a:lnTo>
                      <a:pt x="143" y="202"/>
                    </a:lnTo>
                    <a:lnTo>
                      <a:pt x="143" y="202"/>
                    </a:lnTo>
                    <a:lnTo>
                      <a:pt x="143" y="202"/>
                    </a:lnTo>
                    <a:lnTo>
                      <a:pt x="143" y="202"/>
                    </a:lnTo>
                    <a:lnTo>
                      <a:pt x="143" y="202"/>
                    </a:lnTo>
                    <a:lnTo>
                      <a:pt x="143" y="202"/>
                    </a:lnTo>
                    <a:lnTo>
                      <a:pt x="143" y="202"/>
                    </a:lnTo>
                    <a:lnTo>
                      <a:pt x="143" y="211"/>
                    </a:lnTo>
                    <a:lnTo>
                      <a:pt x="143" y="211"/>
                    </a:lnTo>
                    <a:lnTo>
                      <a:pt x="143" y="211"/>
                    </a:lnTo>
                    <a:lnTo>
                      <a:pt x="143" y="211"/>
                    </a:lnTo>
                    <a:lnTo>
                      <a:pt x="143" y="219"/>
                    </a:lnTo>
                    <a:lnTo>
                      <a:pt x="143" y="219"/>
                    </a:lnTo>
                    <a:lnTo>
                      <a:pt x="143" y="219"/>
                    </a:lnTo>
                    <a:lnTo>
                      <a:pt x="143" y="219"/>
                    </a:lnTo>
                    <a:lnTo>
                      <a:pt x="134" y="227"/>
                    </a:lnTo>
                    <a:lnTo>
                      <a:pt x="134" y="227"/>
                    </a:lnTo>
                    <a:lnTo>
                      <a:pt x="134" y="227"/>
                    </a:lnTo>
                    <a:lnTo>
                      <a:pt x="134" y="236"/>
                    </a:lnTo>
                    <a:lnTo>
                      <a:pt x="126" y="236"/>
                    </a:lnTo>
                    <a:lnTo>
                      <a:pt x="126" y="236"/>
                    </a:lnTo>
                    <a:lnTo>
                      <a:pt x="126" y="236"/>
                    </a:lnTo>
                    <a:lnTo>
                      <a:pt x="117" y="236"/>
                    </a:lnTo>
                    <a:lnTo>
                      <a:pt x="117" y="244"/>
                    </a:lnTo>
                    <a:lnTo>
                      <a:pt x="109" y="244"/>
                    </a:lnTo>
                    <a:lnTo>
                      <a:pt x="109" y="244"/>
                    </a:lnTo>
                    <a:lnTo>
                      <a:pt x="109" y="244"/>
                    </a:lnTo>
                    <a:lnTo>
                      <a:pt x="101" y="244"/>
                    </a:lnTo>
                    <a:lnTo>
                      <a:pt x="101" y="244"/>
                    </a:lnTo>
                    <a:lnTo>
                      <a:pt x="101" y="244"/>
                    </a:lnTo>
                    <a:lnTo>
                      <a:pt x="101" y="244"/>
                    </a:lnTo>
                    <a:lnTo>
                      <a:pt x="101" y="244"/>
                    </a:lnTo>
                    <a:lnTo>
                      <a:pt x="101" y="244"/>
                    </a:lnTo>
                    <a:lnTo>
                      <a:pt x="101" y="244"/>
                    </a:lnTo>
                    <a:lnTo>
                      <a:pt x="101" y="244"/>
                    </a:lnTo>
                    <a:lnTo>
                      <a:pt x="101" y="244"/>
                    </a:lnTo>
                    <a:lnTo>
                      <a:pt x="101" y="244"/>
                    </a:lnTo>
                    <a:lnTo>
                      <a:pt x="92" y="244"/>
                    </a:lnTo>
                    <a:lnTo>
                      <a:pt x="101" y="253"/>
                    </a:lnTo>
                    <a:lnTo>
                      <a:pt x="101" y="253"/>
                    </a:lnTo>
                    <a:lnTo>
                      <a:pt x="101" y="253"/>
                    </a:lnTo>
                    <a:lnTo>
                      <a:pt x="101" y="253"/>
                    </a:lnTo>
                    <a:lnTo>
                      <a:pt x="92" y="253"/>
                    </a:lnTo>
                    <a:lnTo>
                      <a:pt x="101" y="253"/>
                    </a:lnTo>
                    <a:lnTo>
                      <a:pt x="101" y="261"/>
                    </a:lnTo>
                    <a:lnTo>
                      <a:pt x="92" y="261"/>
                    </a:lnTo>
                    <a:lnTo>
                      <a:pt x="92" y="261"/>
                    </a:lnTo>
                    <a:lnTo>
                      <a:pt x="92" y="253"/>
                    </a:lnTo>
                    <a:lnTo>
                      <a:pt x="92" y="261"/>
                    </a:lnTo>
                    <a:lnTo>
                      <a:pt x="92" y="261"/>
                    </a:lnTo>
                    <a:lnTo>
                      <a:pt x="92" y="261"/>
                    </a:lnTo>
                    <a:lnTo>
                      <a:pt x="92" y="261"/>
                    </a:lnTo>
                    <a:lnTo>
                      <a:pt x="92" y="261"/>
                    </a:lnTo>
                    <a:lnTo>
                      <a:pt x="92" y="261"/>
                    </a:lnTo>
                    <a:lnTo>
                      <a:pt x="92" y="261"/>
                    </a:lnTo>
                    <a:lnTo>
                      <a:pt x="84" y="269"/>
                    </a:lnTo>
                    <a:lnTo>
                      <a:pt x="84" y="269"/>
                    </a:lnTo>
                    <a:lnTo>
                      <a:pt x="84" y="269"/>
                    </a:lnTo>
                    <a:lnTo>
                      <a:pt x="84" y="269"/>
                    </a:lnTo>
                    <a:lnTo>
                      <a:pt x="84" y="269"/>
                    </a:lnTo>
                    <a:lnTo>
                      <a:pt x="75" y="278"/>
                    </a:lnTo>
                    <a:lnTo>
                      <a:pt x="75" y="278"/>
                    </a:lnTo>
                    <a:lnTo>
                      <a:pt x="75" y="278"/>
                    </a:lnTo>
                    <a:lnTo>
                      <a:pt x="67" y="278"/>
                    </a:lnTo>
                    <a:lnTo>
                      <a:pt x="67" y="278"/>
                    </a:lnTo>
                    <a:lnTo>
                      <a:pt x="67" y="278"/>
                    </a:lnTo>
                    <a:lnTo>
                      <a:pt x="67" y="278"/>
                    </a:lnTo>
                    <a:lnTo>
                      <a:pt x="75" y="278"/>
                    </a:lnTo>
                    <a:lnTo>
                      <a:pt x="67" y="278"/>
                    </a:lnTo>
                    <a:lnTo>
                      <a:pt x="67" y="269"/>
                    </a:lnTo>
                    <a:lnTo>
                      <a:pt x="67" y="269"/>
                    </a:lnTo>
                    <a:lnTo>
                      <a:pt x="67" y="269"/>
                    </a:lnTo>
                    <a:lnTo>
                      <a:pt x="67" y="269"/>
                    </a:lnTo>
                    <a:lnTo>
                      <a:pt x="67" y="261"/>
                    </a:lnTo>
                    <a:lnTo>
                      <a:pt x="67" y="261"/>
                    </a:lnTo>
                    <a:lnTo>
                      <a:pt x="67" y="253"/>
                    </a:lnTo>
                    <a:lnTo>
                      <a:pt x="75" y="253"/>
                    </a:lnTo>
                    <a:lnTo>
                      <a:pt x="75" y="253"/>
                    </a:lnTo>
                    <a:lnTo>
                      <a:pt x="75" y="253"/>
                    </a:lnTo>
                    <a:lnTo>
                      <a:pt x="67" y="253"/>
                    </a:lnTo>
                    <a:lnTo>
                      <a:pt x="67" y="253"/>
                    </a:lnTo>
                    <a:lnTo>
                      <a:pt x="67" y="253"/>
                    </a:lnTo>
                    <a:lnTo>
                      <a:pt x="67" y="253"/>
                    </a:lnTo>
                    <a:lnTo>
                      <a:pt x="59" y="253"/>
                    </a:lnTo>
                    <a:lnTo>
                      <a:pt x="59" y="253"/>
                    </a:lnTo>
                    <a:lnTo>
                      <a:pt x="59" y="244"/>
                    </a:lnTo>
                    <a:lnTo>
                      <a:pt x="59" y="244"/>
                    </a:lnTo>
                    <a:lnTo>
                      <a:pt x="67" y="244"/>
                    </a:lnTo>
                    <a:lnTo>
                      <a:pt x="67" y="244"/>
                    </a:lnTo>
                    <a:lnTo>
                      <a:pt x="67" y="236"/>
                    </a:lnTo>
                    <a:lnTo>
                      <a:pt x="75" y="236"/>
                    </a:lnTo>
                    <a:lnTo>
                      <a:pt x="75" y="236"/>
                    </a:lnTo>
                    <a:lnTo>
                      <a:pt x="84" y="236"/>
                    </a:lnTo>
                    <a:lnTo>
                      <a:pt x="84" y="236"/>
                    </a:lnTo>
                    <a:lnTo>
                      <a:pt x="92" y="236"/>
                    </a:lnTo>
                    <a:lnTo>
                      <a:pt x="92" y="236"/>
                    </a:lnTo>
                    <a:lnTo>
                      <a:pt x="92" y="236"/>
                    </a:lnTo>
                    <a:lnTo>
                      <a:pt x="92" y="236"/>
                    </a:lnTo>
                    <a:lnTo>
                      <a:pt x="92" y="227"/>
                    </a:lnTo>
                    <a:lnTo>
                      <a:pt x="84" y="227"/>
                    </a:lnTo>
                    <a:lnTo>
                      <a:pt x="84" y="219"/>
                    </a:lnTo>
                    <a:lnTo>
                      <a:pt x="92" y="219"/>
                    </a:lnTo>
                    <a:lnTo>
                      <a:pt x="92" y="219"/>
                    </a:lnTo>
                    <a:lnTo>
                      <a:pt x="101" y="219"/>
                    </a:lnTo>
                    <a:lnTo>
                      <a:pt x="101" y="211"/>
                    </a:lnTo>
                    <a:lnTo>
                      <a:pt x="109" y="211"/>
                    </a:lnTo>
                    <a:lnTo>
                      <a:pt x="109" y="211"/>
                    </a:lnTo>
                    <a:lnTo>
                      <a:pt x="109" y="211"/>
                    </a:lnTo>
                    <a:lnTo>
                      <a:pt x="109" y="202"/>
                    </a:lnTo>
                    <a:lnTo>
                      <a:pt x="109" y="202"/>
                    </a:lnTo>
                    <a:lnTo>
                      <a:pt x="117" y="194"/>
                    </a:lnTo>
                    <a:lnTo>
                      <a:pt x="109" y="194"/>
                    </a:lnTo>
                    <a:lnTo>
                      <a:pt x="109" y="185"/>
                    </a:lnTo>
                    <a:lnTo>
                      <a:pt x="109" y="177"/>
                    </a:lnTo>
                    <a:lnTo>
                      <a:pt x="109" y="177"/>
                    </a:lnTo>
                    <a:lnTo>
                      <a:pt x="101" y="169"/>
                    </a:lnTo>
                    <a:lnTo>
                      <a:pt x="109" y="169"/>
                    </a:lnTo>
                    <a:lnTo>
                      <a:pt x="109" y="169"/>
                    </a:lnTo>
                    <a:lnTo>
                      <a:pt x="109" y="160"/>
                    </a:lnTo>
                    <a:lnTo>
                      <a:pt x="109" y="160"/>
                    </a:lnTo>
                    <a:lnTo>
                      <a:pt x="109" y="160"/>
                    </a:lnTo>
                    <a:lnTo>
                      <a:pt x="109" y="152"/>
                    </a:lnTo>
                    <a:lnTo>
                      <a:pt x="109" y="152"/>
                    </a:lnTo>
                    <a:lnTo>
                      <a:pt x="109" y="152"/>
                    </a:lnTo>
                    <a:lnTo>
                      <a:pt x="109" y="143"/>
                    </a:lnTo>
                    <a:lnTo>
                      <a:pt x="109" y="143"/>
                    </a:lnTo>
                    <a:lnTo>
                      <a:pt x="109" y="135"/>
                    </a:lnTo>
                    <a:lnTo>
                      <a:pt x="109" y="135"/>
                    </a:lnTo>
                    <a:lnTo>
                      <a:pt x="109" y="135"/>
                    </a:lnTo>
                    <a:lnTo>
                      <a:pt x="101" y="135"/>
                    </a:lnTo>
                    <a:lnTo>
                      <a:pt x="101" y="135"/>
                    </a:lnTo>
                    <a:lnTo>
                      <a:pt x="101" y="135"/>
                    </a:lnTo>
                    <a:lnTo>
                      <a:pt x="92" y="135"/>
                    </a:lnTo>
                    <a:lnTo>
                      <a:pt x="101" y="126"/>
                    </a:lnTo>
                    <a:lnTo>
                      <a:pt x="92" y="126"/>
                    </a:lnTo>
                    <a:lnTo>
                      <a:pt x="92" y="126"/>
                    </a:lnTo>
                    <a:lnTo>
                      <a:pt x="92" y="126"/>
                    </a:lnTo>
                    <a:lnTo>
                      <a:pt x="92" y="126"/>
                    </a:lnTo>
                    <a:lnTo>
                      <a:pt x="84" y="118"/>
                    </a:lnTo>
                    <a:lnTo>
                      <a:pt x="84" y="118"/>
                    </a:lnTo>
                    <a:lnTo>
                      <a:pt x="84" y="118"/>
                    </a:lnTo>
                    <a:lnTo>
                      <a:pt x="84" y="118"/>
                    </a:lnTo>
                    <a:lnTo>
                      <a:pt x="75" y="110"/>
                    </a:lnTo>
                    <a:lnTo>
                      <a:pt x="75" y="110"/>
                    </a:lnTo>
                    <a:lnTo>
                      <a:pt x="67" y="101"/>
                    </a:lnTo>
                    <a:lnTo>
                      <a:pt x="67" y="101"/>
                    </a:lnTo>
                    <a:lnTo>
                      <a:pt x="59" y="93"/>
                    </a:lnTo>
                    <a:lnTo>
                      <a:pt x="59" y="93"/>
                    </a:lnTo>
                    <a:lnTo>
                      <a:pt x="50" y="93"/>
                    </a:lnTo>
                    <a:lnTo>
                      <a:pt x="50" y="93"/>
                    </a:lnTo>
                    <a:lnTo>
                      <a:pt x="42" y="84"/>
                    </a:lnTo>
                    <a:lnTo>
                      <a:pt x="42" y="84"/>
                    </a:lnTo>
                    <a:lnTo>
                      <a:pt x="42" y="84"/>
                    </a:lnTo>
                    <a:lnTo>
                      <a:pt x="42" y="76"/>
                    </a:lnTo>
                    <a:lnTo>
                      <a:pt x="42" y="76"/>
                    </a:lnTo>
                    <a:lnTo>
                      <a:pt x="42" y="76"/>
                    </a:lnTo>
                    <a:lnTo>
                      <a:pt x="42" y="76"/>
                    </a:lnTo>
                    <a:lnTo>
                      <a:pt x="50" y="68"/>
                    </a:lnTo>
                    <a:lnTo>
                      <a:pt x="50" y="68"/>
                    </a:lnTo>
                    <a:lnTo>
                      <a:pt x="50" y="68"/>
                    </a:lnTo>
                    <a:lnTo>
                      <a:pt x="59" y="59"/>
                    </a:lnTo>
                    <a:lnTo>
                      <a:pt x="59" y="59"/>
                    </a:lnTo>
                    <a:lnTo>
                      <a:pt x="59" y="59"/>
                    </a:lnTo>
                    <a:lnTo>
                      <a:pt x="50" y="59"/>
                    </a:lnTo>
                    <a:lnTo>
                      <a:pt x="50" y="51"/>
                    </a:lnTo>
                    <a:lnTo>
                      <a:pt x="50" y="51"/>
                    </a:lnTo>
                    <a:lnTo>
                      <a:pt x="50" y="51"/>
                    </a:lnTo>
                    <a:lnTo>
                      <a:pt x="42" y="42"/>
                    </a:lnTo>
                    <a:lnTo>
                      <a:pt x="42" y="42"/>
                    </a:lnTo>
                    <a:lnTo>
                      <a:pt x="33" y="51"/>
                    </a:lnTo>
                    <a:lnTo>
                      <a:pt x="33" y="51"/>
                    </a:lnTo>
                    <a:lnTo>
                      <a:pt x="25" y="51"/>
                    </a:lnTo>
                    <a:lnTo>
                      <a:pt x="17" y="42"/>
                    </a:lnTo>
                    <a:lnTo>
                      <a:pt x="17" y="34"/>
                    </a:lnTo>
                    <a:lnTo>
                      <a:pt x="17" y="34"/>
                    </a:lnTo>
                    <a:lnTo>
                      <a:pt x="17" y="26"/>
                    </a:lnTo>
                    <a:lnTo>
                      <a:pt x="8" y="26"/>
                    </a:lnTo>
                    <a:lnTo>
                      <a:pt x="8" y="17"/>
                    </a:lnTo>
                    <a:lnTo>
                      <a:pt x="0" y="17"/>
                    </a:lnTo>
                    <a:lnTo>
                      <a:pt x="0" y="17"/>
                    </a:lnTo>
                    <a:lnTo>
                      <a:pt x="0" y="17"/>
                    </a:lnTo>
                    <a:close/>
                    <a:moveTo>
                      <a:pt x="50" y="244"/>
                    </a:moveTo>
                    <a:lnTo>
                      <a:pt x="50" y="253"/>
                    </a:lnTo>
                    <a:lnTo>
                      <a:pt x="50" y="253"/>
                    </a:lnTo>
                    <a:lnTo>
                      <a:pt x="50" y="253"/>
                    </a:lnTo>
                    <a:lnTo>
                      <a:pt x="59" y="253"/>
                    </a:lnTo>
                    <a:lnTo>
                      <a:pt x="59" y="244"/>
                    </a:lnTo>
                    <a:lnTo>
                      <a:pt x="59" y="244"/>
                    </a:lnTo>
                    <a:lnTo>
                      <a:pt x="50" y="244"/>
                    </a:lnTo>
                    <a:lnTo>
                      <a:pt x="50" y="244"/>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30">
                <a:extLst>
                  <a:ext uri="{FF2B5EF4-FFF2-40B4-BE49-F238E27FC236}">
                    <a16:creationId xmlns:a16="http://schemas.microsoft.com/office/drawing/2014/main" id="{A52C9ADA-B8AB-419E-828F-B7006FDAFB14}"/>
                  </a:ext>
                </a:extLst>
              </p:cNvPr>
              <p:cNvSpPr>
                <a:spLocks/>
              </p:cNvSpPr>
              <p:nvPr/>
            </p:nvSpPr>
            <p:spPr bwMode="auto">
              <a:xfrm>
                <a:off x="5032" y="2649"/>
                <a:ext cx="100" cy="75"/>
              </a:xfrm>
              <a:custGeom>
                <a:avLst/>
                <a:gdLst>
                  <a:gd name="T0" fmla="*/ 50 w 100"/>
                  <a:gd name="T1" fmla="*/ 75 h 75"/>
                  <a:gd name="T2" fmla="*/ 50 w 100"/>
                  <a:gd name="T3" fmla="*/ 67 h 75"/>
                  <a:gd name="T4" fmla="*/ 58 w 100"/>
                  <a:gd name="T5" fmla="*/ 67 h 75"/>
                  <a:gd name="T6" fmla="*/ 67 w 100"/>
                  <a:gd name="T7" fmla="*/ 67 h 75"/>
                  <a:gd name="T8" fmla="*/ 75 w 100"/>
                  <a:gd name="T9" fmla="*/ 67 h 75"/>
                  <a:gd name="T10" fmla="*/ 75 w 100"/>
                  <a:gd name="T11" fmla="*/ 67 h 75"/>
                  <a:gd name="T12" fmla="*/ 67 w 100"/>
                  <a:gd name="T13" fmla="*/ 58 h 75"/>
                  <a:gd name="T14" fmla="*/ 75 w 100"/>
                  <a:gd name="T15" fmla="*/ 50 h 75"/>
                  <a:gd name="T16" fmla="*/ 84 w 100"/>
                  <a:gd name="T17" fmla="*/ 50 h 75"/>
                  <a:gd name="T18" fmla="*/ 92 w 100"/>
                  <a:gd name="T19" fmla="*/ 42 h 75"/>
                  <a:gd name="T20" fmla="*/ 92 w 100"/>
                  <a:gd name="T21" fmla="*/ 42 h 75"/>
                  <a:gd name="T22" fmla="*/ 92 w 100"/>
                  <a:gd name="T23" fmla="*/ 33 h 75"/>
                  <a:gd name="T24" fmla="*/ 92 w 100"/>
                  <a:gd name="T25" fmla="*/ 25 h 75"/>
                  <a:gd name="T26" fmla="*/ 92 w 100"/>
                  <a:gd name="T27" fmla="*/ 8 h 75"/>
                  <a:gd name="T28" fmla="*/ 84 w 100"/>
                  <a:gd name="T29" fmla="*/ 0 h 75"/>
                  <a:gd name="T30" fmla="*/ 84 w 100"/>
                  <a:gd name="T31" fmla="*/ 0 h 75"/>
                  <a:gd name="T32" fmla="*/ 75 w 100"/>
                  <a:gd name="T33" fmla="*/ 0 h 75"/>
                  <a:gd name="T34" fmla="*/ 67 w 100"/>
                  <a:gd name="T35" fmla="*/ 0 h 75"/>
                  <a:gd name="T36" fmla="*/ 75 w 100"/>
                  <a:gd name="T37" fmla="*/ 8 h 75"/>
                  <a:gd name="T38" fmla="*/ 75 w 100"/>
                  <a:gd name="T39" fmla="*/ 16 h 75"/>
                  <a:gd name="T40" fmla="*/ 67 w 100"/>
                  <a:gd name="T41" fmla="*/ 8 h 75"/>
                  <a:gd name="T42" fmla="*/ 58 w 100"/>
                  <a:gd name="T43" fmla="*/ 0 h 75"/>
                  <a:gd name="T44" fmla="*/ 50 w 100"/>
                  <a:gd name="T45" fmla="*/ 0 h 75"/>
                  <a:gd name="T46" fmla="*/ 42 w 100"/>
                  <a:gd name="T47" fmla="*/ 0 h 75"/>
                  <a:gd name="T48" fmla="*/ 33 w 100"/>
                  <a:gd name="T49" fmla="*/ 0 h 75"/>
                  <a:gd name="T50" fmla="*/ 25 w 100"/>
                  <a:gd name="T51" fmla="*/ 0 h 75"/>
                  <a:gd name="T52" fmla="*/ 16 w 100"/>
                  <a:gd name="T53" fmla="*/ 0 h 75"/>
                  <a:gd name="T54" fmla="*/ 8 w 100"/>
                  <a:gd name="T55" fmla="*/ 8 h 75"/>
                  <a:gd name="T56" fmla="*/ 8 w 100"/>
                  <a:gd name="T57" fmla="*/ 16 h 75"/>
                  <a:gd name="T58" fmla="*/ 8 w 100"/>
                  <a:gd name="T59" fmla="*/ 33 h 75"/>
                  <a:gd name="T60" fmla="*/ 8 w 100"/>
                  <a:gd name="T61" fmla="*/ 33 h 75"/>
                  <a:gd name="T62" fmla="*/ 8 w 100"/>
                  <a:gd name="T63" fmla="*/ 42 h 75"/>
                  <a:gd name="T64" fmla="*/ 8 w 100"/>
                  <a:gd name="T65" fmla="*/ 50 h 75"/>
                  <a:gd name="T66" fmla="*/ 16 w 100"/>
                  <a:gd name="T67" fmla="*/ 50 h 75"/>
                  <a:gd name="T68" fmla="*/ 16 w 100"/>
                  <a:gd name="T69" fmla="*/ 58 h 75"/>
                  <a:gd name="T70" fmla="*/ 16 w 100"/>
                  <a:gd name="T71" fmla="*/ 58 h 75"/>
                  <a:gd name="T72" fmla="*/ 16 w 100"/>
                  <a:gd name="T73" fmla="*/ 67 h 75"/>
                  <a:gd name="T74" fmla="*/ 25 w 100"/>
                  <a:gd name="T75" fmla="*/ 67 h 75"/>
                  <a:gd name="T76" fmla="*/ 25 w 100"/>
                  <a:gd name="T77" fmla="*/ 67 h 75"/>
                  <a:gd name="T78" fmla="*/ 33 w 100"/>
                  <a:gd name="T79" fmla="*/ 67 h 75"/>
                  <a:gd name="T80" fmla="*/ 33 w 100"/>
                  <a:gd name="T81" fmla="*/ 67 h 75"/>
                  <a:gd name="T82" fmla="*/ 25 w 100"/>
                  <a:gd name="T83" fmla="*/ 75 h 75"/>
                  <a:gd name="T84" fmla="*/ 33 w 100"/>
                  <a:gd name="T85" fmla="*/ 75 h 75"/>
                  <a:gd name="T86" fmla="*/ 33 w 100"/>
                  <a:gd name="T87" fmla="*/ 75 h 75"/>
                  <a:gd name="T88" fmla="*/ 33 w 100"/>
                  <a:gd name="T89" fmla="*/ 75 h 75"/>
                  <a:gd name="T90" fmla="*/ 42 w 100"/>
                  <a:gd name="T91"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0" h="75">
                    <a:moveTo>
                      <a:pt x="42" y="75"/>
                    </a:moveTo>
                    <a:lnTo>
                      <a:pt x="50" y="75"/>
                    </a:lnTo>
                    <a:lnTo>
                      <a:pt x="50" y="75"/>
                    </a:lnTo>
                    <a:lnTo>
                      <a:pt x="50" y="67"/>
                    </a:lnTo>
                    <a:lnTo>
                      <a:pt x="58" y="67"/>
                    </a:lnTo>
                    <a:lnTo>
                      <a:pt x="58" y="67"/>
                    </a:lnTo>
                    <a:lnTo>
                      <a:pt x="67" y="67"/>
                    </a:lnTo>
                    <a:lnTo>
                      <a:pt x="67" y="67"/>
                    </a:lnTo>
                    <a:lnTo>
                      <a:pt x="75" y="67"/>
                    </a:lnTo>
                    <a:lnTo>
                      <a:pt x="75" y="67"/>
                    </a:lnTo>
                    <a:lnTo>
                      <a:pt x="75" y="67"/>
                    </a:lnTo>
                    <a:lnTo>
                      <a:pt x="75" y="67"/>
                    </a:lnTo>
                    <a:lnTo>
                      <a:pt x="75" y="58"/>
                    </a:lnTo>
                    <a:lnTo>
                      <a:pt x="67" y="58"/>
                    </a:lnTo>
                    <a:lnTo>
                      <a:pt x="67" y="50"/>
                    </a:lnTo>
                    <a:lnTo>
                      <a:pt x="75" y="50"/>
                    </a:lnTo>
                    <a:lnTo>
                      <a:pt x="75" y="50"/>
                    </a:lnTo>
                    <a:lnTo>
                      <a:pt x="84" y="50"/>
                    </a:lnTo>
                    <a:lnTo>
                      <a:pt x="84" y="42"/>
                    </a:lnTo>
                    <a:lnTo>
                      <a:pt x="92" y="42"/>
                    </a:lnTo>
                    <a:lnTo>
                      <a:pt x="92" y="42"/>
                    </a:lnTo>
                    <a:lnTo>
                      <a:pt x="92" y="42"/>
                    </a:lnTo>
                    <a:lnTo>
                      <a:pt x="92" y="33"/>
                    </a:lnTo>
                    <a:lnTo>
                      <a:pt x="92" y="33"/>
                    </a:lnTo>
                    <a:lnTo>
                      <a:pt x="100" y="25"/>
                    </a:lnTo>
                    <a:lnTo>
                      <a:pt x="92" y="25"/>
                    </a:lnTo>
                    <a:lnTo>
                      <a:pt x="92" y="16"/>
                    </a:lnTo>
                    <a:lnTo>
                      <a:pt x="92" y="8"/>
                    </a:lnTo>
                    <a:lnTo>
                      <a:pt x="92" y="8"/>
                    </a:lnTo>
                    <a:lnTo>
                      <a:pt x="84" y="0"/>
                    </a:lnTo>
                    <a:lnTo>
                      <a:pt x="84" y="0"/>
                    </a:lnTo>
                    <a:lnTo>
                      <a:pt x="84" y="0"/>
                    </a:lnTo>
                    <a:lnTo>
                      <a:pt x="75" y="0"/>
                    </a:lnTo>
                    <a:lnTo>
                      <a:pt x="75" y="0"/>
                    </a:lnTo>
                    <a:lnTo>
                      <a:pt x="75" y="0"/>
                    </a:lnTo>
                    <a:lnTo>
                      <a:pt x="67" y="0"/>
                    </a:lnTo>
                    <a:lnTo>
                      <a:pt x="75" y="8"/>
                    </a:lnTo>
                    <a:lnTo>
                      <a:pt x="75" y="8"/>
                    </a:lnTo>
                    <a:lnTo>
                      <a:pt x="75" y="8"/>
                    </a:lnTo>
                    <a:lnTo>
                      <a:pt x="75" y="16"/>
                    </a:lnTo>
                    <a:lnTo>
                      <a:pt x="67" y="8"/>
                    </a:lnTo>
                    <a:lnTo>
                      <a:pt x="67" y="8"/>
                    </a:lnTo>
                    <a:lnTo>
                      <a:pt x="58" y="8"/>
                    </a:lnTo>
                    <a:lnTo>
                      <a:pt x="58" y="0"/>
                    </a:lnTo>
                    <a:lnTo>
                      <a:pt x="50" y="0"/>
                    </a:lnTo>
                    <a:lnTo>
                      <a:pt x="50" y="0"/>
                    </a:lnTo>
                    <a:lnTo>
                      <a:pt x="50" y="0"/>
                    </a:lnTo>
                    <a:lnTo>
                      <a:pt x="42" y="0"/>
                    </a:lnTo>
                    <a:lnTo>
                      <a:pt x="42" y="0"/>
                    </a:lnTo>
                    <a:lnTo>
                      <a:pt x="33" y="0"/>
                    </a:lnTo>
                    <a:lnTo>
                      <a:pt x="33" y="0"/>
                    </a:lnTo>
                    <a:lnTo>
                      <a:pt x="25" y="0"/>
                    </a:lnTo>
                    <a:lnTo>
                      <a:pt x="25" y="0"/>
                    </a:lnTo>
                    <a:lnTo>
                      <a:pt x="16" y="0"/>
                    </a:lnTo>
                    <a:lnTo>
                      <a:pt x="8" y="0"/>
                    </a:lnTo>
                    <a:lnTo>
                      <a:pt x="8" y="8"/>
                    </a:lnTo>
                    <a:lnTo>
                      <a:pt x="8" y="8"/>
                    </a:lnTo>
                    <a:lnTo>
                      <a:pt x="8" y="16"/>
                    </a:lnTo>
                    <a:lnTo>
                      <a:pt x="0" y="25"/>
                    </a:lnTo>
                    <a:lnTo>
                      <a:pt x="8" y="33"/>
                    </a:lnTo>
                    <a:lnTo>
                      <a:pt x="8" y="33"/>
                    </a:lnTo>
                    <a:lnTo>
                      <a:pt x="8" y="33"/>
                    </a:lnTo>
                    <a:lnTo>
                      <a:pt x="8" y="42"/>
                    </a:lnTo>
                    <a:lnTo>
                      <a:pt x="8" y="42"/>
                    </a:lnTo>
                    <a:lnTo>
                      <a:pt x="8" y="42"/>
                    </a:lnTo>
                    <a:lnTo>
                      <a:pt x="8" y="50"/>
                    </a:lnTo>
                    <a:lnTo>
                      <a:pt x="8" y="50"/>
                    </a:lnTo>
                    <a:lnTo>
                      <a:pt x="16" y="50"/>
                    </a:lnTo>
                    <a:lnTo>
                      <a:pt x="16" y="58"/>
                    </a:lnTo>
                    <a:lnTo>
                      <a:pt x="16" y="58"/>
                    </a:lnTo>
                    <a:lnTo>
                      <a:pt x="16" y="58"/>
                    </a:lnTo>
                    <a:lnTo>
                      <a:pt x="16" y="58"/>
                    </a:lnTo>
                    <a:lnTo>
                      <a:pt x="16" y="67"/>
                    </a:lnTo>
                    <a:lnTo>
                      <a:pt x="16" y="67"/>
                    </a:lnTo>
                    <a:lnTo>
                      <a:pt x="25" y="67"/>
                    </a:lnTo>
                    <a:lnTo>
                      <a:pt x="25" y="67"/>
                    </a:lnTo>
                    <a:lnTo>
                      <a:pt x="25" y="67"/>
                    </a:lnTo>
                    <a:lnTo>
                      <a:pt x="25" y="67"/>
                    </a:lnTo>
                    <a:lnTo>
                      <a:pt x="25" y="67"/>
                    </a:lnTo>
                    <a:lnTo>
                      <a:pt x="33" y="67"/>
                    </a:lnTo>
                    <a:lnTo>
                      <a:pt x="33" y="67"/>
                    </a:lnTo>
                    <a:lnTo>
                      <a:pt x="33" y="67"/>
                    </a:lnTo>
                    <a:lnTo>
                      <a:pt x="33" y="67"/>
                    </a:lnTo>
                    <a:lnTo>
                      <a:pt x="25" y="75"/>
                    </a:lnTo>
                    <a:lnTo>
                      <a:pt x="33" y="75"/>
                    </a:lnTo>
                    <a:lnTo>
                      <a:pt x="33" y="75"/>
                    </a:lnTo>
                    <a:lnTo>
                      <a:pt x="33" y="75"/>
                    </a:lnTo>
                    <a:lnTo>
                      <a:pt x="33" y="75"/>
                    </a:lnTo>
                    <a:lnTo>
                      <a:pt x="33" y="75"/>
                    </a:lnTo>
                    <a:lnTo>
                      <a:pt x="33" y="75"/>
                    </a:lnTo>
                    <a:lnTo>
                      <a:pt x="42" y="75"/>
                    </a:lnTo>
                    <a:lnTo>
                      <a:pt x="42" y="75"/>
                    </a:lnTo>
                    <a:lnTo>
                      <a:pt x="42" y="75"/>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31">
                <a:extLst>
                  <a:ext uri="{FF2B5EF4-FFF2-40B4-BE49-F238E27FC236}">
                    <a16:creationId xmlns:a16="http://schemas.microsoft.com/office/drawing/2014/main" id="{6475AD2E-70F0-4EF8-815A-048E9B7AD694}"/>
                  </a:ext>
                </a:extLst>
              </p:cNvPr>
              <p:cNvSpPr>
                <a:spLocks/>
              </p:cNvSpPr>
              <p:nvPr/>
            </p:nvSpPr>
            <p:spPr bwMode="auto">
              <a:xfrm>
                <a:off x="4981" y="2497"/>
                <a:ext cx="143" cy="168"/>
              </a:xfrm>
              <a:custGeom>
                <a:avLst/>
                <a:gdLst>
                  <a:gd name="T0" fmla="*/ 25 w 143"/>
                  <a:gd name="T1" fmla="*/ 25 h 168"/>
                  <a:gd name="T2" fmla="*/ 25 w 143"/>
                  <a:gd name="T3" fmla="*/ 17 h 168"/>
                  <a:gd name="T4" fmla="*/ 25 w 143"/>
                  <a:gd name="T5" fmla="*/ 0 h 168"/>
                  <a:gd name="T6" fmla="*/ 34 w 143"/>
                  <a:gd name="T7" fmla="*/ 0 h 168"/>
                  <a:gd name="T8" fmla="*/ 42 w 143"/>
                  <a:gd name="T9" fmla="*/ 9 h 168"/>
                  <a:gd name="T10" fmla="*/ 51 w 143"/>
                  <a:gd name="T11" fmla="*/ 17 h 168"/>
                  <a:gd name="T12" fmla="*/ 67 w 143"/>
                  <a:gd name="T13" fmla="*/ 34 h 168"/>
                  <a:gd name="T14" fmla="*/ 76 w 143"/>
                  <a:gd name="T15" fmla="*/ 25 h 168"/>
                  <a:gd name="T16" fmla="*/ 84 w 143"/>
                  <a:gd name="T17" fmla="*/ 34 h 168"/>
                  <a:gd name="T18" fmla="*/ 93 w 143"/>
                  <a:gd name="T19" fmla="*/ 42 h 168"/>
                  <a:gd name="T20" fmla="*/ 84 w 143"/>
                  <a:gd name="T21" fmla="*/ 51 h 168"/>
                  <a:gd name="T22" fmla="*/ 76 w 143"/>
                  <a:gd name="T23" fmla="*/ 59 h 168"/>
                  <a:gd name="T24" fmla="*/ 76 w 143"/>
                  <a:gd name="T25" fmla="*/ 67 h 168"/>
                  <a:gd name="T26" fmla="*/ 84 w 143"/>
                  <a:gd name="T27" fmla="*/ 76 h 168"/>
                  <a:gd name="T28" fmla="*/ 93 w 143"/>
                  <a:gd name="T29" fmla="*/ 76 h 168"/>
                  <a:gd name="T30" fmla="*/ 109 w 143"/>
                  <a:gd name="T31" fmla="*/ 93 h 168"/>
                  <a:gd name="T32" fmla="*/ 118 w 143"/>
                  <a:gd name="T33" fmla="*/ 101 h 168"/>
                  <a:gd name="T34" fmla="*/ 126 w 143"/>
                  <a:gd name="T35" fmla="*/ 109 h 168"/>
                  <a:gd name="T36" fmla="*/ 126 w 143"/>
                  <a:gd name="T37" fmla="*/ 109 h 168"/>
                  <a:gd name="T38" fmla="*/ 135 w 143"/>
                  <a:gd name="T39" fmla="*/ 118 h 168"/>
                  <a:gd name="T40" fmla="*/ 143 w 143"/>
                  <a:gd name="T41" fmla="*/ 118 h 168"/>
                  <a:gd name="T42" fmla="*/ 143 w 143"/>
                  <a:gd name="T43" fmla="*/ 126 h 168"/>
                  <a:gd name="T44" fmla="*/ 143 w 143"/>
                  <a:gd name="T45" fmla="*/ 135 h 168"/>
                  <a:gd name="T46" fmla="*/ 143 w 143"/>
                  <a:gd name="T47" fmla="*/ 143 h 168"/>
                  <a:gd name="T48" fmla="*/ 143 w 143"/>
                  <a:gd name="T49" fmla="*/ 152 h 168"/>
                  <a:gd name="T50" fmla="*/ 126 w 143"/>
                  <a:gd name="T51" fmla="*/ 152 h 168"/>
                  <a:gd name="T52" fmla="*/ 118 w 143"/>
                  <a:gd name="T53" fmla="*/ 152 h 168"/>
                  <a:gd name="T54" fmla="*/ 126 w 143"/>
                  <a:gd name="T55" fmla="*/ 160 h 168"/>
                  <a:gd name="T56" fmla="*/ 118 w 143"/>
                  <a:gd name="T57" fmla="*/ 160 h 168"/>
                  <a:gd name="T58" fmla="*/ 101 w 143"/>
                  <a:gd name="T59" fmla="*/ 152 h 168"/>
                  <a:gd name="T60" fmla="*/ 109 w 143"/>
                  <a:gd name="T61" fmla="*/ 143 h 168"/>
                  <a:gd name="T62" fmla="*/ 109 w 143"/>
                  <a:gd name="T63" fmla="*/ 135 h 168"/>
                  <a:gd name="T64" fmla="*/ 101 w 143"/>
                  <a:gd name="T65" fmla="*/ 126 h 168"/>
                  <a:gd name="T66" fmla="*/ 101 w 143"/>
                  <a:gd name="T67" fmla="*/ 118 h 168"/>
                  <a:gd name="T68" fmla="*/ 93 w 143"/>
                  <a:gd name="T69" fmla="*/ 109 h 168"/>
                  <a:gd name="T70" fmla="*/ 93 w 143"/>
                  <a:gd name="T71" fmla="*/ 101 h 168"/>
                  <a:gd name="T72" fmla="*/ 84 w 143"/>
                  <a:gd name="T73" fmla="*/ 93 h 168"/>
                  <a:gd name="T74" fmla="*/ 67 w 143"/>
                  <a:gd name="T75" fmla="*/ 76 h 168"/>
                  <a:gd name="T76" fmla="*/ 51 w 143"/>
                  <a:gd name="T77" fmla="*/ 93 h 168"/>
                  <a:gd name="T78" fmla="*/ 42 w 143"/>
                  <a:gd name="T79" fmla="*/ 84 h 168"/>
                  <a:gd name="T80" fmla="*/ 25 w 143"/>
                  <a:gd name="T81" fmla="*/ 93 h 168"/>
                  <a:gd name="T82" fmla="*/ 25 w 143"/>
                  <a:gd name="T83" fmla="*/ 76 h 168"/>
                  <a:gd name="T84" fmla="*/ 25 w 143"/>
                  <a:gd name="T85" fmla="*/ 67 h 168"/>
                  <a:gd name="T86" fmla="*/ 25 w 143"/>
                  <a:gd name="T87" fmla="*/ 59 h 168"/>
                  <a:gd name="T88" fmla="*/ 9 w 143"/>
                  <a:gd name="T89" fmla="*/ 59 h 168"/>
                  <a:gd name="T90" fmla="*/ 9 w 143"/>
                  <a:gd name="T91" fmla="*/ 42 h 168"/>
                  <a:gd name="T92" fmla="*/ 0 w 143"/>
                  <a:gd name="T93" fmla="*/ 34 h 168"/>
                  <a:gd name="T94" fmla="*/ 9 w 143"/>
                  <a:gd name="T95" fmla="*/ 34 h 168"/>
                  <a:gd name="T96" fmla="*/ 9 w 143"/>
                  <a:gd name="T97" fmla="*/ 2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3" h="168">
                    <a:moveTo>
                      <a:pt x="17" y="17"/>
                    </a:moveTo>
                    <a:lnTo>
                      <a:pt x="17" y="17"/>
                    </a:lnTo>
                    <a:lnTo>
                      <a:pt x="25" y="25"/>
                    </a:lnTo>
                    <a:lnTo>
                      <a:pt x="25" y="25"/>
                    </a:lnTo>
                    <a:lnTo>
                      <a:pt x="25" y="25"/>
                    </a:lnTo>
                    <a:lnTo>
                      <a:pt x="25" y="17"/>
                    </a:lnTo>
                    <a:lnTo>
                      <a:pt x="25" y="17"/>
                    </a:lnTo>
                    <a:lnTo>
                      <a:pt x="25" y="9"/>
                    </a:lnTo>
                    <a:lnTo>
                      <a:pt x="25" y="0"/>
                    </a:lnTo>
                    <a:lnTo>
                      <a:pt x="25" y="0"/>
                    </a:lnTo>
                    <a:lnTo>
                      <a:pt x="25" y="0"/>
                    </a:lnTo>
                    <a:lnTo>
                      <a:pt x="34" y="0"/>
                    </a:lnTo>
                    <a:lnTo>
                      <a:pt x="34" y="0"/>
                    </a:lnTo>
                    <a:lnTo>
                      <a:pt x="42" y="0"/>
                    </a:lnTo>
                    <a:lnTo>
                      <a:pt x="42" y="9"/>
                    </a:lnTo>
                    <a:lnTo>
                      <a:pt x="51" y="9"/>
                    </a:lnTo>
                    <a:lnTo>
                      <a:pt x="51" y="17"/>
                    </a:lnTo>
                    <a:lnTo>
                      <a:pt x="51" y="17"/>
                    </a:lnTo>
                    <a:lnTo>
                      <a:pt x="51" y="25"/>
                    </a:lnTo>
                    <a:lnTo>
                      <a:pt x="59" y="34"/>
                    </a:lnTo>
                    <a:lnTo>
                      <a:pt x="67" y="34"/>
                    </a:lnTo>
                    <a:lnTo>
                      <a:pt x="67" y="34"/>
                    </a:lnTo>
                    <a:lnTo>
                      <a:pt x="76" y="25"/>
                    </a:lnTo>
                    <a:lnTo>
                      <a:pt x="76" y="25"/>
                    </a:lnTo>
                    <a:lnTo>
                      <a:pt x="84" y="34"/>
                    </a:lnTo>
                    <a:lnTo>
                      <a:pt x="84" y="34"/>
                    </a:lnTo>
                    <a:lnTo>
                      <a:pt x="84" y="34"/>
                    </a:lnTo>
                    <a:lnTo>
                      <a:pt x="84" y="42"/>
                    </a:lnTo>
                    <a:lnTo>
                      <a:pt x="93" y="42"/>
                    </a:lnTo>
                    <a:lnTo>
                      <a:pt x="93" y="42"/>
                    </a:lnTo>
                    <a:lnTo>
                      <a:pt x="93" y="42"/>
                    </a:lnTo>
                    <a:lnTo>
                      <a:pt x="84" y="51"/>
                    </a:lnTo>
                    <a:lnTo>
                      <a:pt x="84" y="51"/>
                    </a:lnTo>
                    <a:lnTo>
                      <a:pt x="84" y="51"/>
                    </a:lnTo>
                    <a:lnTo>
                      <a:pt x="76" y="59"/>
                    </a:lnTo>
                    <a:lnTo>
                      <a:pt x="76" y="59"/>
                    </a:lnTo>
                    <a:lnTo>
                      <a:pt x="76" y="59"/>
                    </a:lnTo>
                    <a:lnTo>
                      <a:pt x="76" y="59"/>
                    </a:lnTo>
                    <a:lnTo>
                      <a:pt x="76" y="67"/>
                    </a:lnTo>
                    <a:lnTo>
                      <a:pt x="76" y="67"/>
                    </a:lnTo>
                    <a:lnTo>
                      <a:pt x="76" y="67"/>
                    </a:lnTo>
                    <a:lnTo>
                      <a:pt x="84" y="76"/>
                    </a:lnTo>
                    <a:lnTo>
                      <a:pt x="84" y="76"/>
                    </a:lnTo>
                    <a:lnTo>
                      <a:pt x="93" y="76"/>
                    </a:lnTo>
                    <a:lnTo>
                      <a:pt x="93" y="76"/>
                    </a:lnTo>
                    <a:lnTo>
                      <a:pt x="101" y="84"/>
                    </a:lnTo>
                    <a:lnTo>
                      <a:pt x="101" y="84"/>
                    </a:lnTo>
                    <a:lnTo>
                      <a:pt x="109" y="93"/>
                    </a:lnTo>
                    <a:lnTo>
                      <a:pt x="109" y="93"/>
                    </a:lnTo>
                    <a:lnTo>
                      <a:pt x="118" y="101"/>
                    </a:lnTo>
                    <a:lnTo>
                      <a:pt x="118" y="101"/>
                    </a:lnTo>
                    <a:lnTo>
                      <a:pt x="118" y="101"/>
                    </a:lnTo>
                    <a:lnTo>
                      <a:pt x="118" y="101"/>
                    </a:lnTo>
                    <a:lnTo>
                      <a:pt x="126" y="109"/>
                    </a:lnTo>
                    <a:lnTo>
                      <a:pt x="126" y="109"/>
                    </a:lnTo>
                    <a:lnTo>
                      <a:pt x="126" y="109"/>
                    </a:lnTo>
                    <a:lnTo>
                      <a:pt x="126" y="109"/>
                    </a:lnTo>
                    <a:lnTo>
                      <a:pt x="135" y="109"/>
                    </a:lnTo>
                    <a:lnTo>
                      <a:pt x="126" y="118"/>
                    </a:lnTo>
                    <a:lnTo>
                      <a:pt x="135" y="118"/>
                    </a:lnTo>
                    <a:lnTo>
                      <a:pt x="135" y="118"/>
                    </a:lnTo>
                    <a:lnTo>
                      <a:pt x="135" y="118"/>
                    </a:lnTo>
                    <a:lnTo>
                      <a:pt x="143" y="118"/>
                    </a:lnTo>
                    <a:lnTo>
                      <a:pt x="143" y="118"/>
                    </a:lnTo>
                    <a:lnTo>
                      <a:pt x="143" y="118"/>
                    </a:lnTo>
                    <a:lnTo>
                      <a:pt x="143" y="126"/>
                    </a:lnTo>
                    <a:lnTo>
                      <a:pt x="143" y="126"/>
                    </a:lnTo>
                    <a:lnTo>
                      <a:pt x="143" y="135"/>
                    </a:lnTo>
                    <a:lnTo>
                      <a:pt x="143" y="135"/>
                    </a:lnTo>
                    <a:lnTo>
                      <a:pt x="143" y="135"/>
                    </a:lnTo>
                    <a:lnTo>
                      <a:pt x="143" y="143"/>
                    </a:lnTo>
                    <a:lnTo>
                      <a:pt x="143" y="143"/>
                    </a:lnTo>
                    <a:lnTo>
                      <a:pt x="143" y="143"/>
                    </a:lnTo>
                    <a:lnTo>
                      <a:pt x="143" y="152"/>
                    </a:lnTo>
                    <a:lnTo>
                      <a:pt x="143" y="152"/>
                    </a:lnTo>
                    <a:lnTo>
                      <a:pt x="135" y="152"/>
                    </a:lnTo>
                    <a:lnTo>
                      <a:pt x="135" y="152"/>
                    </a:lnTo>
                    <a:lnTo>
                      <a:pt x="126" y="152"/>
                    </a:lnTo>
                    <a:lnTo>
                      <a:pt x="126" y="152"/>
                    </a:lnTo>
                    <a:lnTo>
                      <a:pt x="126" y="152"/>
                    </a:lnTo>
                    <a:lnTo>
                      <a:pt x="118" y="152"/>
                    </a:lnTo>
                    <a:lnTo>
                      <a:pt x="126" y="160"/>
                    </a:lnTo>
                    <a:lnTo>
                      <a:pt x="126" y="160"/>
                    </a:lnTo>
                    <a:lnTo>
                      <a:pt x="126" y="160"/>
                    </a:lnTo>
                    <a:lnTo>
                      <a:pt x="126" y="168"/>
                    </a:lnTo>
                    <a:lnTo>
                      <a:pt x="118" y="160"/>
                    </a:lnTo>
                    <a:lnTo>
                      <a:pt x="118" y="160"/>
                    </a:lnTo>
                    <a:lnTo>
                      <a:pt x="109" y="160"/>
                    </a:lnTo>
                    <a:lnTo>
                      <a:pt x="109" y="152"/>
                    </a:lnTo>
                    <a:lnTo>
                      <a:pt x="101" y="152"/>
                    </a:lnTo>
                    <a:lnTo>
                      <a:pt x="109" y="152"/>
                    </a:lnTo>
                    <a:lnTo>
                      <a:pt x="109" y="152"/>
                    </a:lnTo>
                    <a:lnTo>
                      <a:pt x="109" y="143"/>
                    </a:lnTo>
                    <a:lnTo>
                      <a:pt x="109" y="143"/>
                    </a:lnTo>
                    <a:lnTo>
                      <a:pt x="109" y="135"/>
                    </a:lnTo>
                    <a:lnTo>
                      <a:pt x="109" y="135"/>
                    </a:lnTo>
                    <a:lnTo>
                      <a:pt x="109" y="126"/>
                    </a:lnTo>
                    <a:lnTo>
                      <a:pt x="109" y="126"/>
                    </a:lnTo>
                    <a:lnTo>
                      <a:pt x="101" y="126"/>
                    </a:lnTo>
                    <a:lnTo>
                      <a:pt x="101" y="126"/>
                    </a:lnTo>
                    <a:lnTo>
                      <a:pt x="101" y="118"/>
                    </a:lnTo>
                    <a:lnTo>
                      <a:pt x="101" y="118"/>
                    </a:lnTo>
                    <a:lnTo>
                      <a:pt x="93" y="118"/>
                    </a:lnTo>
                    <a:lnTo>
                      <a:pt x="93" y="118"/>
                    </a:lnTo>
                    <a:lnTo>
                      <a:pt x="93" y="109"/>
                    </a:lnTo>
                    <a:lnTo>
                      <a:pt x="93" y="109"/>
                    </a:lnTo>
                    <a:lnTo>
                      <a:pt x="93" y="101"/>
                    </a:lnTo>
                    <a:lnTo>
                      <a:pt x="93" y="101"/>
                    </a:lnTo>
                    <a:lnTo>
                      <a:pt x="93" y="101"/>
                    </a:lnTo>
                    <a:lnTo>
                      <a:pt x="93" y="93"/>
                    </a:lnTo>
                    <a:lnTo>
                      <a:pt x="84" y="93"/>
                    </a:lnTo>
                    <a:lnTo>
                      <a:pt x="76" y="84"/>
                    </a:lnTo>
                    <a:lnTo>
                      <a:pt x="76" y="84"/>
                    </a:lnTo>
                    <a:lnTo>
                      <a:pt x="67" y="76"/>
                    </a:lnTo>
                    <a:lnTo>
                      <a:pt x="59" y="76"/>
                    </a:lnTo>
                    <a:lnTo>
                      <a:pt x="59" y="84"/>
                    </a:lnTo>
                    <a:lnTo>
                      <a:pt x="51" y="93"/>
                    </a:lnTo>
                    <a:lnTo>
                      <a:pt x="51" y="84"/>
                    </a:lnTo>
                    <a:lnTo>
                      <a:pt x="42" y="84"/>
                    </a:lnTo>
                    <a:lnTo>
                      <a:pt x="42" y="84"/>
                    </a:lnTo>
                    <a:lnTo>
                      <a:pt x="34" y="84"/>
                    </a:lnTo>
                    <a:lnTo>
                      <a:pt x="34" y="84"/>
                    </a:lnTo>
                    <a:lnTo>
                      <a:pt x="25" y="93"/>
                    </a:lnTo>
                    <a:lnTo>
                      <a:pt x="25" y="93"/>
                    </a:lnTo>
                    <a:lnTo>
                      <a:pt x="25" y="84"/>
                    </a:lnTo>
                    <a:lnTo>
                      <a:pt x="25" y="76"/>
                    </a:lnTo>
                    <a:lnTo>
                      <a:pt x="25" y="76"/>
                    </a:lnTo>
                    <a:lnTo>
                      <a:pt x="25" y="67"/>
                    </a:lnTo>
                    <a:lnTo>
                      <a:pt x="25" y="67"/>
                    </a:lnTo>
                    <a:lnTo>
                      <a:pt x="25" y="59"/>
                    </a:lnTo>
                    <a:lnTo>
                      <a:pt x="25" y="59"/>
                    </a:lnTo>
                    <a:lnTo>
                      <a:pt x="25" y="59"/>
                    </a:lnTo>
                    <a:lnTo>
                      <a:pt x="17" y="59"/>
                    </a:lnTo>
                    <a:lnTo>
                      <a:pt x="17" y="59"/>
                    </a:lnTo>
                    <a:lnTo>
                      <a:pt x="9" y="59"/>
                    </a:lnTo>
                    <a:lnTo>
                      <a:pt x="9" y="51"/>
                    </a:lnTo>
                    <a:lnTo>
                      <a:pt x="9" y="51"/>
                    </a:lnTo>
                    <a:lnTo>
                      <a:pt x="9" y="42"/>
                    </a:lnTo>
                    <a:lnTo>
                      <a:pt x="9" y="42"/>
                    </a:lnTo>
                    <a:lnTo>
                      <a:pt x="0" y="42"/>
                    </a:lnTo>
                    <a:lnTo>
                      <a:pt x="0" y="34"/>
                    </a:lnTo>
                    <a:lnTo>
                      <a:pt x="0" y="34"/>
                    </a:lnTo>
                    <a:lnTo>
                      <a:pt x="9" y="34"/>
                    </a:lnTo>
                    <a:lnTo>
                      <a:pt x="9" y="34"/>
                    </a:lnTo>
                    <a:lnTo>
                      <a:pt x="9" y="25"/>
                    </a:lnTo>
                    <a:lnTo>
                      <a:pt x="9" y="25"/>
                    </a:lnTo>
                    <a:lnTo>
                      <a:pt x="9" y="25"/>
                    </a:lnTo>
                    <a:lnTo>
                      <a:pt x="17" y="17"/>
                    </a:lnTo>
                    <a:lnTo>
                      <a:pt x="17" y="17"/>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32">
                <a:extLst>
                  <a:ext uri="{FF2B5EF4-FFF2-40B4-BE49-F238E27FC236}">
                    <a16:creationId xmlns:a16="http://schemas.microsoft.com/office/drawing/2014/main" id="{42EC24E4-0999-400B-BEBC-C4B8A99E52B5}"/>
                  </a:ext>
                </a:extLst>
              </p:cNvPr>
              <p:cNvSpPr>
                <a:spLocks noEditPoints="1"/>
              </p:cNvSpPr>
              <p:nvPr/>
            </p:nvSpPr>
            <p:spPr bwMode="auto">
              <a:xfrm>
                <a:off x="4939" y="2531"/>
                <a:ext cx="151" cy="277"/>
              </a:xfrm>
              <a:custGeom>
                <a:avLst/>
                <a:gdLst>
                  <a:gd name="T0" fmla="*/ 6 w 18"/>
                  <a:gd name="T1" fmla="*/ 2 h 33"/>
                  <a:gd name="T2" fmla="*/ 8 w 18"/>
                  <a:gd name="T3" fmla="*/ 3 h 33"/>
                  <a:gd name="T4" fmla="*/ 8 w 18"/>
                  <a:gd name="T5" fmla="*/ 5 h 33"/>
                  <a:gd name="T6" fmla="*/ 9 w 18"/>
                  <a:gd name="T7" fmla="*/ 6 h 33"/>
                  <a:gd name="T8" fmla="*/ 11 w 18"/>
                  <a:gd name="T9" fmla="*/ 7 h 33"/>
                  <a:gd name="T10" fmla="*/ 14 w 18"/>
                  <a:gd name="T11" fmla="*/ 6 h 33"/>
                  <a:gd name="T12" fmla="*/ 16 w 18"/>
                  <a:gd name="T13" fmla="*/ 8 h 33"/>
                  <a:gd name="T14" fmla="*/ 17 w 18"/>
                  <a:gd name="T15" fmla="*/ 10 h 33"/>
                  <a:gd name="T16" fmla="*/ 18 w 18"/>
                  <a:gd name="T17" fmla="*/ 11 h 33"/>
                  <a:gd name="T18" fmla="*/ 18 w 18"/>
                  <a:gd name="T19" fmla="*/ 14 h 33"/>
                  <a:gd name="T20" fmla="*/ 16 w 18"/>
                  <a:gd name="T21" fmla="*/ 14 h 33"/>
                  <a:gd name="T22" fmla="*/ 13 w 18"/>
                  <a:gd name="T23" fmla="*/ 14 h 33"/>
                  <a:gd name="T24" fmla="*/ 11 w 18"/>
                  <a:gd name="T25" fmla="*/ 17 h 33"/>
                  <a:gd name="T26" fmla="*/ 12 w 18"/>
                  <a:gd name="T27" fmla="*/ 19 h 33"/>
                  <a:gd name="T28" fmla="*/ 11 w 18"/>
                  <a:gd name="T29" fmla="*/ 19 h 33"/>
                  <a:gd name="T30" fmla="*/ 10 w 18"/>
                  <a:gd name="T31" fmla="*/ 18 h 33"/>
                  <a:gd name="T32" fmla="*/ 9 w 18"/>
                  <a:gd name="T33" fmla="*/ 18 h 33"/>
                  <a:gd name="T34" fmla="*/ 8 w 18"/>
                  <a:gd name="T35" fmla="*/ 18 h 33"/>
                  <a:gd name="T36" fmla="*/ 8 w 18"/>
                  <a:gd name="T37" fmla="*/ 16 h 33"/>
                  <a:gd name="T38" fmla="*/ 7 w 18"/>
                  <a:gd name="T39" fmla="*/ 17 h 33"/>
                  <a:gd name="T40" fmla="*/ 6 w 18"/>
                  <a:gd name="T41" fmla="*/ 17 h 33"/>
                  <a:gd name="T42" fmla="*/ 6 w 18"/>
                  <a:gd name="T43" fmla="*/ 18 h 33"/>
                  <a:gd name="T44" fmla="*/ 6 w 18"/>
                  <a:gd name="T45" fmla="*/ 20 h 33"/>
                  <a:gd name="T46" fmla="*/ 5 w 18"/>
                  <a:gd name="T47" fmla="*/ 24 h 33"/>
                  <a:gd name="T48" fmla="*/ 5 w 18"/>
                  <a:gd name="T49" fmla="*/ 25 h 33"/>
                  <a:gd name="T50" fmla="*/ 6 w 18"/>
                  <a:gd name="T51" fmla="*/ 26 h 33"/>
                  <a:gd name="T52" fmla="*/ 7 w 18"/>
                  <a:gd name="T53" fmla="*/ 26 h 33"/>
                  <a:gd name="T54" fmla="*/ 7 w 18"/>
                  <a:gd name="T55" fmla="*/ 28 h 33"/>
                  <a:gd name="T56" fmla="*/ 8 w 18"/>
                  <a:gd name="T57" fmla="*/ 28 h 33"/>
                  <a:gd name="T58" fmla="*/ 8 w 18"/>
                  <a:gd name="T59" fmla="*/ 29 h 33"/>
                  <a:gd name="T60" fmla="*/ 8 w 18"/>
                  <a:gd name="T61" fmla="*/ 30 h 33"/>
                  <a:gd name="T62" fmla="*/ 10 w 18"/>
                  <a:gd name="T63" fmla="*/ 31 h 33"/>
                  <a:gd name="T64" fmla="*/ 11 w 18"/>
                  <a:gd name="T65" fmla="*/ 32 h 33"/>
                  <a:gd name="T66" fmla="*/ 11 w 18"/>
                  <a:gd name="T67" fmla="*/ 33 h 33"/>
                  <a:gd name="T68" fmla="*/ 9 w 18"/>
                  <a:gd name="T69" fmla="*/ 33 h 33"/>
                  <a:gd name="T70" fmla="*/ 9 w 18"/>
                  <a:gd name="T71" fmla="*/ 32 h 33"/>
                  <a:gd name="T72" fmla="*/ 7 w 18"/>
                  <a:gd name="T73" fmla="*/ 32 h 33"/>
                  <a:gd name="T74" fmla="*/ 6 w 18"/>
                  <a:gd name="T75" fmla="*/ 30 h 33"/>
                  <a:gd name="T76" fmla="*/ 5 w 18"/>
                  <a:gd name="T77" fmla="*/ 29 h 33"/>
                  <a:gd name="T78" fmla="*/ 4 w 18"/>
                  <a:gd name="T79" fmla="*/ 28 h 33"/>
                  <a:gd name="T80" fmla="*/ 3 w 18"/>
                  <a:gd name="T81" fmla="*/ 27 h 33"/>
                  <a:gd name="T82" fmla="*/ 4 w 18"/>
                  <a:gd name="T83" fmla="*/ 25 h 33"/>
                  <a:gd name="T84" fmla="*/ 4 w 18"/>
                  <a:gd name="T85" fmla="*/ 24 h 33"/>
                  <a:gd name="T86" fmla="*/ 4 w 18"/>
                  <a:gd name="T87" fmla="*/ 22 h 33"/>
                  <a:gd name="T88" fmla="*/ 5 w 18"/>
                  <a:gd name="T89" fmla="*/ 19 h 33"/>
                  <a:gd name="T90" fmla="*/ 5 w 18"/>
                  <a:gd name="T91" fmla="*/ 17 h 33"/>
                  <a:gd name="T92" fmla="*/ 3 w 18"/>
                  <a:gd name="T93" fmla="*/ 14 h 33"/>
                  <a:gd name="T94" fmla="*/ 3 w 18"/>
                  <a:gd name="T95" fmla="*/ 12 h 33"/>
                  <a:gd name="T96" fmla="*/ 3 w 18"/>
                  <a:gd name="T97" fmla="*/ 10 h 33"/>
                  <a:gd name="T98" fmla="*/ 1 w 18"/>
                  <a:gd name="T99" fmla="*/ 7 h 33"/>
                  <a:gd name="T100" fmla="*/ 0 w 18"/>
                  <a:gd name="T101" fmla="*/ 5 h 33"/>
                  <a:gd name="T102" fmla="*/ 1 w 18"/>
                  <a:gd name="T103" fmla="*/ 4 h 33"/>
                  <a:gd name="T104" fmla="*/ 3 w 18"/>
                  <a:gd name="T105" fmla="*/ 2 h 33"/>
                  <a:gd name="T106" fmla="*/ 4 w 18"/>
                  <a:gd name="T107" fmla="*/ 1 h 33"/>
                  <a:gd name="T108" fmla="*/ 5 w 18"/>
                  <a:gd name="T109" fmla="*/ 0 h 33"/>
                  <a:gd name="T110" fmla="*/ 6 w 18"/>
                  <a:gd name="T111" fmla="*/ 31 h 33"/>
                  <a:gd name="T112" fmla="*/ 5 w 18"/>
                  <a:gd name="T113" fmla="*/ 29 h 33"/>
                  <a:gd name="T114" fmla="*/ 3 w 18"/>
                  <a:gd name="T115" fmla="*/ 29 h 33"/>
                  <a:gd name="T116" fmla="*/ 11 w 18"/>
                  <a:gd name="T117" fmla="*/ 20 h 33"/>
                  <a:gd name="T118" fmla="*/ 7 w 18"/>
                  <a:gd name="T119" fmla="*/ 25 h 33"/>
                  <a:gd name="T120" fmla="*/ 7 w 18"/>
                  <a:gd name="T121"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 h="33">
                    <a:moveTo>
                      <a:pt x="5" y="0"/>
                    </a:moveTo>
                    <a:cubicBezTo>
                      <a:pt x="5" y="1"/>
                      <a:pt x="5" y="1"/>
                      <a:pt x="5" y="1"/>
                    </a:cubicBezTo>
                    <a:cubicBezTo>
                      <a:pt x="6" y="1"/>
                      <a:pt x="6" y="1"/>
                      <a:pt x="6" y="1"/>
                    </a:cubicBezTo>
                    <a:cubicBezTo>
                      <a:pt x="6" y="1"/>
                      <a:pt x="6" y="1"/>
                      <a:pt x="6" y="1"/>
                    </a:cubicBezTo>
                    <a:cubicBezTo>
                      <a:pt x="6" y="2"/>
                      <a:pt x="6" y="2"/>
                      <a:pt x="6" y="2"/>
                    </a:cubicBezTo>
                    <a:cubicBezTo>
                      <a:pt x="6" y="2"/>
                      <a:pt x="6" y="2"/>
                      <a:pt x="6" y="2"/>
                    </a:cubicBezTo>
                    <a:cubicBezTo>
                      <a:pt x="6" y="3"/>
                      <a:pt x="6" y="3"/>
                      <a:pt x="6" y="3"/>
                    </a:cubicBezTo>
                    <a:cubicBezTo>
                      <a:pt x="7" y="3"/>
                      <a:pt x="7" y="3"/>
                      <a:pt x="7" y="3"/>
                    </a:cubicBezTo>
                    <a:cubicBezTo>
                      <a:pt x="7" y="3"/>
                      <a:pt x="7" y="3"/>
                      <a:pt x="7" y="3"/>
                    </a:cubicBezTo>
                    <a:cubicBezTo>
                      <a:pt x="8" y="3"/>
                      <a:pt x="8" y="3"/>
                      <a:pt x="8" y="3"/>
                    </a:cubicBezTo>
                    <a:cubicBezTo>
                      <a:pt x="8" y="3"/>
                      <a:pt x="8" y="3"/>
                      <a:pt x="8" y="3"/>
                    </a:cubicBezTo>
                    <a:cubicBezTo>
                      <a:pt x="8" y="3"/>
                      <a:pt x="8" y="3"/>
                      <a:pt x="8" y="3"/>
                    </a:cubicBezTo>
                    <a:cubicBezTo>
                      <a:pt x="8" y="4"/>
                      <a:pt x="8" y="4"/>
                      <a:pt x="8" y="4"/>
                    </a:cubicBezTo>
                    <a:cubicBezTo>
                      <a:pt x="8" y="4"/>
                      <a:pt x="8" y="4"/>
                      <a:pt x="8" y="4"/>
                    </a:cubicBezTo>
                    <a:cubicBezTo>
                      <a:pt x="8" y="5"/>
                      <a:pt x="8" y="5"/>
                      <a:pt x="8" y="5"/>
                    </a:cubicBezTo>
                    <a:cubicBezTo>
                      <a:pt x="8" y="5"/>
                      <a:pt x="8" y="5"/>
                      <a:pt x="8" y="5"/>
                    </a:cubicBezTo>
                    <a:cubicBezTo>
                      <a:pt x="8" y="6"/>
                      <a:pt x="8" y="6"/>
                      <a:pt x="8" y="6"/>
                    </a:cubicBezTo>
                    <a:cubicBezTo>
                      <a:pt x="8" y="7"/>
                      <a:pt x="8" y="7"/>
                      <a:pt x="8" y="7"/>
                    </a:cubicBezTo>
                    <a:cubicBezTo>
                      <a:pt x="8" y="7"/>
                      <a:pt x="8" y="7"/>
                      <a:pt x="8" y="7"/>
                    </a:cubicBezTo>
                    <a:cubicBezTo>
                      <a:pt x="9" y="6"/>
                      <a:pt x="9" y="6"/>
                      <a:pt x="9" y="6"/>
                    </a:cubicBezTo>
                    <a:cubicBezTo>
                      <a:pt x="9" y="6"/>
                      <a:pt x="9" y="6"/>
                      <a:pt x="9" y="6"/>
                    </a:cubicBezTo>
                    <a:cubicBezTo>
                      <a:pt x="10" y="6"/>
                      <a:pt x="10" y="6"/>
                      <a:pt x="10" y="6"/>
                    </a:cubicBezTo>
                    <a:cubicBezTo>
                      <a:pt x="10" y="6"/>
                      <a:pt x="10" y="6"/>
                      <a:pt x="10" y="6"/>
                    </a:cubicBezTo>
                    <a:cubicBezTo>
                      <a:pt x="11" y="6"/>
                      <a:pt x="11" y="6"/>
                      <a:pt x="11" y="6"/>
                    </a:cubicBezTo>
                    <a:cubicBezTo>
                      <a:pt x="11" y="7"/>
                      <a:pt x="11" y="7"/>
                      <a:pt x="11" y="7"/>
                    </a:cubicBezTo>
                    <a:cubicBezTo>
                      <a:pt x="12" y="6"/>
                      <a:pt x="12" y="6"/>
                      <a:pt x="12" y="6"/>
                    </a:cubicBezTo>
                    <a:cubicBezTo>
                      <a:pt x="12" y="5"/>
                      <a:pt x="12" y="5"/>
                      <a:pt x="12" y="5"/>
                    </a:cubicBezTo>
                    <a:cubicBezTo>
                      <a:pt x="13" y="5"/>
                      <a:pt x="13" y="5"/>
                      <a:pt x="13" y="5"/>
                    </a:cubicBezTo>
                    <a:cubicBezTo>
                      <a:pt x="14" y="6"/>
                      <a:pt x="14" y="6"/>
                      <a:pt x="14" y="6"/>
                    </a:cubicBezTo>
                    <a:cubicBezTo>
                      <a:pt x="14" y="6"/>
                      <a:pt x="14" y="6"/>
                      <a:pt x="14" y="6"/>
                    </a:cubicBezTo>
                    <a:cubicBezTo>
                      <a:pt x="15" y="7"/>
                      <a:pt x="15" y="7"/>
                      <a:pt x="15" y="7"/>
                    </a:cubicBezTo>
                    <a:cubicBezTo>
                      <a:pt x="16" y="7"/>
                      <a:pt x="16" y="7"/>
                      <a:pt x="16" y="7"/>
                    </a:cubicBezTo>
                    <a:cubicBezTo>
                      <a:pt x="16" y="8"/>
                      <a:pt x="16" y="8"/>
                      <a:pt x="16" y="8"/>
                    </a:cubicBezTo>
                    <a:cubicBezTo>
                      <a:pt x="16" y="8"/>
                      <a:pt x="16" y="8"/>
                      <a:pt x="16" y="8"/>
                    </a:cubicBezTo>
                    <a:cubicBezTo>
                      <a:pt x="16" y="8"/>
                      <a:pt x="16" y="8"/>
                      <a:pt x="16" y="8"/>
                    </a:cubicBezTo>
                    <a:cubicBezTo>
                      <a:pt x="16" y="9"/>
                      <a:pt x="16" y="9"/>
                      <a:pt x="16" y="9"/>
                    </a:cubicBezTo>
                    <a:cubicBezTo>
                      <a:pt x="16" y="9"/>
                      <a:pt x="16" y="9"/>
                      <a:pt x="16" y="9"/>
                    </a:cubicBezTo>
                    <a:cubicBezTo>
                      <a:pt x="16" y="10"/>
                      <a:pt x="16" y="10"/>
                      <a:pt x="16" y="10"/>
                    </a:cubicBezTo>
                    <a:cubicBezTo>
                      <a:pt x="16" y="10"/>
                      <a:pt x="16" y="10"/>
                      <a:pt x="16" y="10"/>
                    </a:cubicBezTo>
                    <a:cubicBezTo>
                      <a:pt x="17" y="10"/>
                      <a:pt x="17" y="10"/>
                      <a:pt x="17" y="10"/>
                    </a:cubicBezTo>
                    <a:cubicBezTo>
                      <a:pt x="17" y="10"/>
                      <a:pt x="17" y="10"/>
                      <a:pt x="17" y="10"/>
                    </a:cubicBezTo>
                    <a:cubicBezTo>
                      <a:pt x="17" y="11"/>
                      <a:pt x="17" y="11"/>
                      <a:pt x="17" y="11"/>
                    </a:cubicBezTo>
                    <a:cubicBezTo>
                      <a:pt x="17" y="11"/>
                      <a:pt x="17" y="11"/>
                      <a:pt x="17" y="11"/>
                    </a:cubicBezTo>
                    <a:cubicBezTo>
                      <a:pt x="18" y="11"/>
                      <a:pt x="18" y="11"/>
                      <a:pt x="18" y="11"/>
                    </a:cubicBezTo>
                    <a:cubicBezTo>
                      <a:pt x="18" y="11"/>
                      <a:pt x="18" y="11"/>
                      <a:pt x="18" y="11"/>
                    </a:cubicBezTo>
                    <a:cubicBezTo>
                      <a:pt x="18" y="12"/>
                      <a:pt x="18" y="12"/>
                      <a:pt x="18" y="12"/>
                    </a:cubicBezTo>
                    <a:cubicBezTo>
                      <a:pt x="18" y="12"/>
                      <a:pt x="18" y="12"/>
                      <a:pt x="18" y="12"/>
                    </a:cubicBezTo>
                    <a:cubicBezTo>
                      <a:pt x="18" y="13"/>
                      <a:pt x="18" y="13"/>
                      <a:pt x="18" y="13"/>
                    </a:cubicBezTo>
                    <a:cubicBezTo>
                      <a:pt x="18" y="13"/>
                      <a:pt x="18" y="13"/>
                      <a:pt x="18" y="13"/>
                    </a:cubicBezTo>
                    <a:cubicBezTo>
                      <a:pt x="18" y="14"/>
                      <a:pt x="18" y="14"/>
                      <a:pt x="18" y="14"/>
                    </a:cubicBezTo>
                    <a:cubicBezTo>
                      <a:pt x="18" y="14"/>
                      <a:pt x="18" y="14"/>
                      <a:pt x="18" y="14"/>
                    </a:cubicBezTo>
                    <a:cubicBezTo>
                      <a:pt x="17" y="14"/>
                      <a:pt x="17" y="14"/>
                      <a:pt x="17" y="14"/>
                    </a:cubicBezTo>
                    <a:cubicBezTo>
                      <a:pt x="17" y="14"/>
                      <a:pt x="17" y="14"/>
                      <a:pt x="17" y="14"/>
                    </a:cubicBezTo>
                    <a:cubicBezTo>
                      <a:pt x="16" y="14"/>
                      <a:pt x="16" y="14"/>
                      <a:pt x="16" y="14"/>
                    </a:cubicBezTo>
                    <a:cubicBezTo>
                      <a:pt x="16" y="14"/>
                      <a:pt x="16" y="14"/>
                      <a:pt x="16" y="14"/>
                    </a:cubicBezTo>
                    <a:cubicBezTo>
                      <a:pt x="15" y="14"/>
                      <a:pt x="15" y="14"/>
                      <a:pt x="15" y="14"/>
                    </a:cubicBezTo>
                    <a:cubicBezTo>
                      <a:pt x="15" y="14"/>
                      <a:pt x="15" y="14"/>
                      <a:pt x="15" y="14"/>
                    </a:cubicBezTo>
                    <a:cubicBezTo>
                      <a:pt x="14" y="14"/>
                      <a:pt x="14" y="14"/>
                      <a:pt x="14" y="14"/>
                    </a:cubicBezTo>
                    <a:cubicBezTo>
                      <a:pt x="14" y="14"/>
                      <a:pt x="14" y="14"/>
                      <a:pt x="14" y="14"/>
                    </a:cubicBezTo>
                    <a:cubicBezTo>
                      <a:pt x="13" y="14"/>
                      <a:pt x="13" y="14"/>
                      <a:pt x="13" y="14"/>
                    </a:cubicBezTo>
                    <a:cubicBezTo>
                      <a:pt x="12" y="14"/>
                      <a:pt x="12" y="14"/>
                      <a:pt x="12" y="14"/>
                    </a:cubicBezTo>
                    <a:cubicBezTo>
                      <a:pt x="12" y="15"/>
                      <a:pt x="12" y="15"/>
                      <a:pt x="12" y="15"/>
                    </a:cubicBezTo>
                    <a:cubicBezTo>
                      <a:pt x="12" y="15"/>
                      <a:pt x="12" y="15"/>
                      <a:pt x="12" y="15"/>
                    </a:cubicBezTo>
                    <a:cubicBezTo>
                      <a:pt x="12" y="16"/>
                      <a:pt x="12" y="16"/>
                      <a:pt x="12" y="16"/>
                    </a:cubicBezTo>
                    <a:cubicBezTo>
                      <a:pt x="11" y="17"/>
                      <a:pt x="11" y="17"/>
                      <a:pt x="11" y="17"/>
                    </a:cubicBezTo>
                    <a:cubicBezTo>
                      <a:pt x="12" y="18"/>
                      <a:pt x="12" y="18"/>
                      <a:pt x="12" y="18"/>
                    </a:cubicBezTo>
                    <a:cubicBezTo>
                      <a:pt x="12" y="18"/>
                      <a:pt x="12" y="18"/>
                      <a:pt x="12" y="18"/>
                    </a:cubicBezTo>
                    <a:cubicBezTo>
                      <a:pt x="12" y="18"/>
                      <a:pt x="12" y="18"/>
                      <a:pt x="12" y="18"/>
                    </a:cubicBezTo>
                    <a:cubicBezTo>
                      <a:pt x="12" y="19"/>
                      <a:pt x="12" y="19"/>
                      <a:pt x="12" y="19"/>
                    </a:cubicBezTo>
                    <a:cubicBezTo>
                      <a:pt x="12" y="19"/>
                      <a:pt x="12" y="19"/>
                      <a:pt x="12" y="19"/>
                    </a:cubicBezTo>
                    <a:cubicBezTo>
                      <a:pt x="12" y="19"/>
                      <a:pt x="12" y="19"/>
                      <a:pt x="12" y="19"/>
                    </a:cubicBezTo>
                    <a:cubicBezTo>
                      <a:pt x="12" y="20"/>
                      <a:pt x="12" y="20"/>
                      <a:pt x="12" y="20"/>
                    </a:cubicBezTo>
                    <a:cubicBezTo>
                      <a:pt x="12" y="20"/>
                      <a:pt x="12" y="20"/>
                      <a:pt x="12" y="20"/>
                    </a:cubicBezTo>
                    <a:cubicBezTo>
                      <a:pt x="12" y="19"/>
                      <a:pt x="12" y="19"/>
                      <a:pt x="12" y="19"/>
                    </a:cubicBezTo>
                    <a:cubicBezTo>
                      <a:pt x="11" y="19"/>
                      <a:pt x="11" y="19"/>
                      <a:pt x="11" y="19"/>
                    </a:cubicBezTo>
                    <a:cubicBezTo>
                      <a:pt x="11" y="19"/>
                      <a:pt x="11" y="19"/>
                      <a:pt x="11" y="19"/>
                    </a:cubicBezTo>
                    <a:cubicBezTo>
                      <a:pt x="11" y="19"/>
                      <a:pt x="11" y="19"/>
                      <a:pt x="11" y="19"/>
                    </a:cubicBezTo>
                    <a:cubicBezTo>
                      <a:pt x="11" y="19"/>
                      <a:pt x="11" y="19"/>
                      <a:pt x="11" y="19"/>
                    </a:cubicBezTo>
                    <a:cubicBezTo>
                      <a:pt x="10" y="18"/>
                      <a:pt x="10" y="18"/>
                      <a:pt x="10" y="18"/>
                    </a:cubicBezTo>
                    <a:cubicBezTo>
                      <a:pt x="10" y="18"/>
                      <a:pt x="10" y="18"/>
                      <a:pt x="10" y="18"/>
                    </a:cubicBezTo>
                    <a:cubicBezTo>
                      <a:pt x="10" y="18"/>
                      <a:pt x="10" y="18"/>
                      <a:pt x="10" y="18"/>
                    </a:cubicBezTo>
                    <a:cubicBezTo>
                      <a:pt x="10" y="18"/>
                      <a:pt x="10" y="18"/>
                      <a:pt x="10" y="18"/>
                    </a:cubicBezTo>
                    <a:cubicBezTo>
                      <a:pt x="10" y="19"/>
                      <a:pt x="10" y="19"/>
                      <a:pt x="10" y="19"/>
                    </a:cubicBezTo>
                    <a:cubicBezTo>
                      <a:pt x="10" y="18"/>
                      <a:pt x="10" y="18"/>
                      <a:pt x="10" y="18"/>
                    </a:cubicBezTo>
                    <a:cubicBezTo>
                      <a:pt x="9" y="18"/>
                      <a:pt x="9" y="18"/>
                      <a:pt x="9" y="18"/>
                    </a:cubicBezTo>
                    <a:cubicBezTo>
                      <a:pt x="9" y="18"/>
                      <a:pt x="9" y="18"/>
                      <a:pt x="9" y="18"/>
                    </a:cubicBezTo>
                    <a:cubicBezTo>
                      <a:pt x="9" y="18"/>
                      <a:pt x="9" y="18"/>
                      <a:pt x="9" y="18"/>
                    </a:cubicBezTo>
                    <a:cubicBezTo>
                      <a:pt x="8" y="18"/>
                      <a:pt x="8" y="18"/>
                      <a:pt x="8" y="18"/>
                    </a:cubicBezTo>
                    <a:cubicBezTo>
                      <a:pt x="8" y="18"/>
                      <a:pt x="8" y="18"/>
                      <a:pt x="8" y="18"/>
                    </a:cubicBezTo>
                    <a:cubicBezTo>
                      <a:pt x="8" y="18"/>
                      <a:pt x="8" y="18"/>
                      <a:pt x="8" y="18"/>
                    </a:cubicBezTo>
                    <a:cubicBezTo>
                      <a:pt x="8" y="18"/>
                      <a:pt x="8" y="18"/>
                      <a:pt x="8" y="18"/>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7" y="17"/>
                      <a:pt x="7" y="17"/>
                      <a:pt x="7" y="17"/>
                    </a:cubicBezTo>
                    <a:cubicBezTo>
                      <a:pt x="7" y="17"/>
                      <a:pt x="7" y="17"/>
                      <a:pt x="7" y="17"/>
                    </a:cubicBezTo>
                    <a:cubicBezTo>
                      <a:pt x="7" y="16"/>
                      <a:pt x="7" y="16"/>
                      <a:pt x="7" y="16"/>
                    </a:cubicBezTo>
                    <a:cubicBezTo>
                      <a:pt x="7" y="17"/>
                      <a:pt x="7" y="17"/>
                      <a:pt x="7" y="17"/>
                    </a:cubicBezTo>
                    <a:cubicBezTo>
                      <a:pt x="6" y="17"/>
                      <a:pt x="6" y="17"/>
                      <a:pt x="6" y="17"/>
                    </a:cubicBezTo>
                    <a:cubicBezTo>
                      <a:pt x="6" y="17"/>
                      <a:pt x="6" y="17"/>
                      <a:pt x="6" y="17"/>
                    </a:cubicBezTo>
                    <a:cubicBezTo>
                      <a:pt x="6" y="17"/>
                      <a:pt x="6" y="17"/>
                      <a:pt x="6" y="17"/>
                    </a:cubicBezTo>
                    <a:cubicBezTo>
                      <a:pt x="6" y="17"/>
                      <a:pt x="6" y="17"/>
                      <a:pt x="6" y="17"/>
                    </a:cubicBezTo>
                    <a:cubicBezTo>
                      <a:pt x="7" y="17"/>
                      <a:pt x="7" y="17"/>
                      <a:pt x="7" y="17"/>
                    </a:cubicBezTo>
                    <a:cubicBezTo>
                      <a:pt x="7" y="17"/>
                      <a:pt x="7" y="17"/>
                      <a:pt x="7" y="17"/>
                    </a:cubicBezTo>
                    <a:cubicBezTo>
                      <a:pt x="6" y="18"/>
                      <a:pt x="6" y="18"/>
                      <a:pt x="6" y="18"/>
                    </a:cubicBezTo>
                    <a:cubicBezTo>
                      <a:pt x="6" y="18"/>
                      <a:pt x="6" y="18"/>
                      <a:pt x="6" y="18"/>
                    </a:cubicBezTo>
                    <a:cubicBezTo>
                      <a:pt x="6" y="19"/>
                      <a:pt x="6" y="19"/>
                      <a:pt x="6" y="19"/>
                    </a:cubicBezTo>
                    <a:cubicBezTo>
                      <a:pt x="7" y="19"/>
                      <a:pt x="7" y="19"/>
                      <a:pt x="7" y="19"/>
                    </a:cubicBezTo>
                    <a:cubicBezTo>
                      <a:pt x="6" y="19"/>
                      <a:pt x="6" y="19"/>
                      <a:pt x="6" y="19"/>
                    </a:cubicBezTo>
                    <a:cubicBezTo>
                      <a:pt x="6" y="20"/>
                      <a:pt x="6" y="20"/>
                      <a:pt x="6" y="20"/>
                    </a:cubicBezTo>
                    <a:cubicBezTo>
                      <a:pt x="6" y="20"/>
                      <a:pt x="6" y="20"/>
                      <a:pt x="6" y="20"/>
                    </a:cubicBezTo>
                    <a:cubicBezTo>
                      <a:pt x="6" y="20"/>
                      <a:pt x="6" y="20"/>
                      <a:pt x="6" y="20"/>
                    </a:cubicBezTo>
                    <a:cubicBezTo>
                      <a:pt x="6" y="22"/>
                      <a:pt x="6" y="22"/>
                      <a:pt x="6" y="22"/>
                    </a:cubicBezTo>
                    <a:cubicBezTo>
                      <a:pt x="5" y="23"/>
                      <a:pt x="5" y="23"/>
                      <a:pt x="5" y="23"/>
                    </a:cubicBezTo>
                    <a:cubicBezTo>
                      <a:pt x="5" y="23"/>
                      <a:pt x="5" y="23"/>
                      <a:pt x="5" y="23"/>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5"/>
                      <a:pt x="5" y="25"/>
                      <a:pt x="5" y="25"/>
                    </a:cubicBezTo>
                    <a:cubicBezTo>
                      <a:pt x="5" y="25"/>
                      <a:pt x="5" y="25"/>
                      <a:pt x="5" y="25"/>
                    </a:cubicBezTo>
                    <a:cubicBezTo>
                      <a:pt x="6" y="25"/>
                      <a:pt x="6" y="25"/>
                      <a:pt x="6" y="25"/>
                    </a:cubicBezTo>
                    <a:cubicBezTo>
                      <a:pt x="5" y="26"/>
                      <a:pt x="5" y="26"/>
                      <a:pt x="5" y="26"/>
                    </a:cubicBezTo>
                    <a:cubicBezTo>
                      <a:pt x="6" y="26"/>
                      <a:pt x="6" y="26"/>
                      <a:pt x="6" y="26"/>
                    </a:cubicBezTo>
                    <a:cubicBezTo>
                      <a:pt x="6" y="26"/>
                      <a:pt x="6" y="26"/>
                      <a:pt x="6" y="26"/>
                    </a:cubicBezTo>
                    <a:cubicBezTo>
                      <a:pt x="6" y="26"/>
                      <a:pt x="6" y="26"/>
                      <a:pt x="6" y="26"/>
                    </a:cubicBezTo>
                    <a:cubicBezTo>
                      <a:pt x="6" y="26"/>
                      <a:pt x="6" y="26"/>
                      <a:pt x="6" y="26"/>
                    </a:cubicBezTo>
                    <a:cubicBezTo>
                      <a:pt x="6" y="26"/>
                      <a:pt x="6" y="26"/>
                      <a:pt x="6" y="26"/>
                    </a:cubicBezTo>
                    <a:cubicBezTo>
                      <a:pt x="6" y="26"/>
                      <a:pt x="6" y="26"/>
                      <a:pt x="6" y="26"/>
                    </a:cubicBezTo>
                    <a:cubicBezTo>
                      <a:pt x="7" y="26"/>
                      <a:pt x="7" y="26"/>
                      <a:pt x="7" y="26"/>
                    </a:cubicBezTo>
                    <a:cubicBezTo>
                      <a:pt x="7" y="26"/>
                      <a:pt x="7" y="26"/>
                      <a:pt x="7" y="26"/>
                    </a:cubicBezTo>
                    <a:cubicBezTo>
                      <a:pt x="7" y="27"/>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7"/>
                      <a:pt x="7" y="27"/>
                      <a:pt x="7" y="27"/>
                    </a:cubicBezTo>
                    <a:cubicBezTo>
                      <a:pt x="8" y="27"/>
                      <a:pt x="8" y="27"/>
                      <a:pt x="8" y="27"/>
                    </a:cubicBezTo>
                    <a:cubicBezTo>
                      <a:pt x="8" y="27"/>
                      <a:pt x="8" y="27"/>
                      <a:pt x="8" y="27"/>
                    </a:cubicBezTo>
                    <a:cubicBezTo>
                      <a:pt x="8" y="28"/>
                      <a:pt x="8" y="28"/>
                      <a:pt x="8" y="28"/>
                    </a:cubicBezTo>
                    <a:cubicBezTo>
                      <a:pt x="8" y="28"/>
                      <a:pt x="8" y="28"/>
                      <a:pt x="8" y="28"/>
                    </a:cubicBezTo>
                    <a:cubicBezTo>
                      <a:pt x="8" y="28"/>
                      <a:pt x="8" y="28"/>
                      <a:pt x="8" y="28"/>
                    </a:cubicBezTo>
                    <a:cubicBezTo>
                      <a:pt x="8" y="29"/>
                      <a:pt x="8" y="29"/>
                      <a:pt x="8" y="29"/>
                    </a:cubicBezTo>
                    <a:cubicBezTo>
                      <a:pt x="8" y="29"/>
                      <a:pt x="8" y="29"/>
                      <a:pt x="8" y="29"/>
                    </a:cubicBezTo>
                    <a:cubicBezTo>
                      <a:pt x="8" y="29"/>
                      <a:pt x="8" y="29"/>
                      <a:pt x="8" y="29"/>
                    </a:cubicBezTo>
                    <a:cubicBezTo>
                      <a:pt x="8" y="29"/>
                      <a:pt x="8" y="29"/>
                      <a:pt x="8" y="29"/>
                    </a:cubicBezTo>
                    <a:cubicBezTo>
                      <a:pt x="8" y="29"/>
                      <a:pt x="8" y="29"/>
                      <a:pt x="8" y="29"/>
                    </a:cubicBezTo>
                    <a:cubicBezTo>
                      <a:pt x="8" y="30"/>
                      <a:pt x="8" y="30"/>
                      <a:pt x="8" y="30"/>
                    </a:cubicBezTo>
                    <a:cubicBezTo>
                      <a:pt x="8" y="30"/>
                      <a:pt x="8" y="30"/>
                      <a:pt x="8" y="30"/>
                    </a:cubicBezTo>
                    <a:cubicBezTo>
                      <a:pt x="8" y="30"/>
                      <a:pt x="8" y="30"/>
                      <a:pt x="8" y="30"/>
                    </a:cubicBezTo>
                    <a:cubicBezTo>
                      <a:pt x="8" y="30"/>
                      <a:pt x="8" y="30"/>
                      <a:pt x="8" y="30"/>
                    </a:cubicBezTo>
                    <a:cubicBezTo>
                      <a:pt x="8" y="30"/>
                      <a:pt x="8" y="30"/>
                      <a:pt x="8" y="30"/>
                    </a:cubicBezTo>
                    <a:cubicBezTo>
                      <a:pt x="9" y="30"/>
                      <a:pt x="9" y="30"/>
                      <a:pt x="9" y="30"/>
                    </a:cubicBezTo>
                    <a:cubicBezTo>
                      <a:pt x="9" y="31"/>
                      <a:pt x="9" y="31"/>
                      <a:pt x="9" y="31"/>
                    </a:cubicBezTo>
                    <a:cubicBezTo>
                      <a:pt x="10" y="31"/>
                      <a:pt x="10" y="31"/>
                      <a:pt x="10" y="31"/>
                    </a:cubicBezTo>
                    <a:cubicBezTo>
                      <a:pt x="10" y="31"/>
                      <a:pt x="10" y="31"/>
                      <a:pt x="10" y="31"/>
                    </a:cubicBezTo>
                    <a:cubicBezTo>
                      <a:pt x="10" y="31"/>
                      <a:pt x="10" y="31"/>
                      <a:pt x="10" y="31"/>
                    </a:cubicBezTo>
                    <a:cubicBezTo>
                      <a:pt x="11" y="31"/>
                      <a:pt x="11" y="31"/>
                      <a:pt x="11" y="31"/>
                    </a:cubicBezTo>
                    <a:cubicBezTo>
                      <a:pt x="11" y="32"/>
                      <a:pt x="11" y="32"/>
                      <a:pt x="11" y="32"/>
                    </a:cubicBezTo>
                    <a:cubicBezTo>
                      <a:pt x="11" y="32"/>
                      <a:pt x="11" y="32"/>
                      <a:pt x="11" y="32"/>
                    </a:cubicBezTo>
                    <a:cubicBezTo>
                      <a:pt x="11" y="32"/>
                      <a:pt x="11" y="32"/>
                      <a:pt x="11" y="32"/>
                    </a:cubicBez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ubicBezTo>
                      <a:pt x="10" y="33"/>
                      <a:pt x="10" y="33"/>
                      <a:pt x="10" y="33"/>
                    </a:cubicBezTo>
                    <a:cubicBezTo>
                      <a:pt x="10" y="33"/>
                      <a:pt x="10" y="33"/>
                      <a:pt x="10" y="33"/>
                    </a:cubicBezTo>
                    <a:cubicBezTo>
                      <a:pt x="9" y="33"/>
                      <a:pt x="9" y="33"/>
                      <a:pt x="9" y="33"/>
                    </a:cubicBezTo>
                    <a:cubicBezTo>
                      <a:pt x="9" y="33"/>
                      <a:pt x="9" y="33"/>
                      <a:pt x="9" y="33"/>
                    </a:cubicBezTo>
                    <a:cubicBezTo>
                      <a:pt x="10" y="33"/>
                      <a:pt x="10" y="33"/>
                      <a:pt x="10" y="33"/>
                    </a:cubicBezTo>
                    <a:cubicBezTo>
                      <a:pt x="10" y="32"/>
                      <a:pt x="10" y="32"/>
                      <a:pt x="10" y="32"/>
                    </a:cubicBezTo>
                    <a:cubicBezTo>
                      <a:pt x="9" y="32"/>
                      <a:pt x="9" y="32"/>
                      <a:pt x="9" y="32"/>
                    </a:cubicBezTo>
                    <a:cubicBezTo>
                      <a:pt x="9" y="32"/>
                      <a:pt x="9" y="32"/>
                      <a:pt x="9" y="32"/>
                    </a:cubicBezTo>
                    <a:cubicBezTo>
                      <a:pt x="9" y="32"/>
                      <a:pt x="9" y="32"/>
                      <a:pt x="9" y="32"/>
                    </a:cubicBezTo>
                    <a:cubicBezTo>
                      <a:pt x="8" y="31"/>
                      <a:pt x="8" y="31"/>
                      <a:pt x="8" y="31"/>
                    </a:cubicBezTo>
                    <a:cubicBezTo>
                      <a:pt x="8" y="31"/>
                      <a:pt x="8" y="31"/>
                      <a:pt x="8" y="31"/>
                    </a:cubicBezTo>
                    <a:cubicBezTo>
                      <a:pt x="8" y="31"/>
                      <a:pt x="8" y="31"/>
                      <a:pt x="8" y="31"/>
                    </a:cubicBezTo>
                    <a:cubicBezTo>
                      <a:pt x="8" y="32"/>
                      <a:pt x="8" y="32"/>
                      <a:pt x="8" y="32"/>
                    </a:cubicBezTo>
                    <a:cubicBezTo>
                      <a:pt x="7" y="32"/>
                      <a:pt x="7" y="32"/>
                      <a:pt x="7" y="32"/>
                    </a:cubicBezTo>
                    <a:cubicBezTo>
                      <a:pt x="6" y="31"/>
                      <a:pt x="6" y="31"/>
                      <a:pt x="6" y="31"/>
                    </a:cubicBezTo>
                    <a:cubicBezTo>
                      <a:pt x="6" y="31"/>
                      <a:pt x="6" y="31"/>
                      <a:pt x="6" y="31"/>
                    </a:cubicBezTo>
                    <a:cubicBezTo>
                      <a:pt x="7" y="31"/>
                      <a:pt x="7" y="31"/>
                      <a:pt x="7" y="31"/>
                    </a:cubicBezTo>
                    <a:cubicBezTo>
                      <a:pt x="7" y="30"/>
                      <a:pt x="7" y="30"/>
                      <a:pt x="7" y="30"/>
                    </a:cubicBezTo>
                    <a:cubicBezTo>
                      <a:pt x="6" y="30"/>
                      <a:pt x="6" y="30"/>
                      <a:pt x="6" y="30"/>
                    </a:cubicBezTo>
                    <a:cubicBezTo>
                      <a:pt x="6" y="30"/>
                      <a:pt x="6" y="30"/>
                      <a:pt x="6" y="30"/>
                    </a:cubicBezTo>
                    <a:cubicBezTo>
                      <a:pt x="6" y="30"/>
                      <a:pt x="6" y="30"/>
                      <a:pt x="6" y="30"/>
                    </a:cubicBezTo>
                    <a:cubicBezTo>
                      <a:pt x="6" y="30"/>
                      <a:pt x="6" y="30"/>
                      <a:pt x="6" y="30"/>
                    </a:cubicBezTo>
                    <a:cubicBezTo>
                      <a:pt x="5" y="29"/>
                      <a:pt x="5" y="29"/>
                      <a:pt x="5" y="29"/>
                    </a:cubicBezTo>
                    <a:cubicBezTo>
                      <a:pt x="5" y="29"/>
                      <a:pt x="5" y="29"/>
                      <a:pt x="5" y="29"/>
                    </a:cubicBezTo>
                    <a:cubicBezTo>
                      <a:pt x="5" y="28"/>
                      <a:pt x="5" y="28"/>
                      <a:pt x="5" y="28"/>
                    </a:cubicBezTo>
                    <a:cubicBezTo>
                      <a:pt x="4" y="28"/>
                      <a:pt x="4" y="28"/>
                      <a:pt x="4" y="28"/>
                    </a:cubicBezTo>
                    <a:cubicBezTo>
                      <a:pt x="4" y="28"/>
                      <a:pt x="4" y="28"/>
                      <a:pt x="4" y="28"/>
                    </a:cubicBezTo>
                    <a:cubicBezTo>
                      <a:pt x="4" y="28"/>
                      <a:pt x="4" y="28"/>
                      <a:pt x="4" y="28"/>
                    </a:cubicBezTo>
                    <a:cubicBezTo>
                      <a:pt x="4" y="28"/>
                      <a:pt x="4" y="28"/>
                      <a:pt x="4" y="28"/>
                    </a:cubicBezTo>
                    <a:cubicBezTo>
                      <a:pt x="4" y="28"/>
                      <a:pt x="4" y="28"/>
                      <a:pt x="4" y="28"/>
                    </a:cubicBezTo>
                    <a:cubicBezTo>
                      <a:pt x="4" y="28"/>
                      <a:pt x="4" y="28"/>
                      <a:pt x="4" y="28"/>
                    </a:cubicBezTo>
                    <a:cubicBezTo>
                      <a:pt x="4" y="28"/>
                      <a:pt x="4" y="28"/>
                      <a:pt x="4" y="28"/>
                    </a:cubicBezTo>
                    <a:cubicBezTo>
                      <a:pt x="3" y="28"/>
                      <a:pt x="3" y="28"/>
                      <a:pt x="3" y="28"/>
                    </a:cubicBezTo>
                    <a:cubicBezTo>
                      <a:pt x="3" y="27"/>
                      <a:pt x="3" y="27"/>
                      <a:pt x="3" y="27"/>
                    </a:cubicBezTo>
                    <a:cubicBezTo>
                      <a:pt x="3" y="27"/>
                      <a:pt x="3" y="27"/>
                      <a:pt x="3" y="27"/>
                    </a:cubicBezTo>
                    <a:cubicBezTo>
                      <a:pt x="3" y="26"/>
                      <a:pt x="3" y="26"/>
                      <a:pt x="3" y="26"/>
                    </a:cubicBezTo>
                    <a:cubicBezTo>
                      <a:pt x="4" y="26"/>
                      <a:pt x="4" y="26"/>
                      <a:pt x="4" y="26"/>
                    </a:cubicBezTo>
                    <a:cubicBezTo>
                      <a:pt x="4" y="25"/>
                      <a:pt x="4" y="25"/>
                      <a:pt x="4" y="25"/>
                    </a:cubicBezTo>
                    <a:cubicBezTo>
                      <a:pt x="4" y="25"/>
                      <a:pt x="4" y="25"/>
                      <a:pt x="4" y="25"/>
                    </a:cubicBezTo>
                    <a:cubicBezTo>
                      <a:pt x="4" y="25"/>
                      <a:pt x="4" y="25"/>
                      <a:pt x="4" y="25"/>
                    </a:cubicBezTo>
                    <a:cubicBezTo>
                      <a:pt x="4" y="25"/>
                      <a:pt x="4" y="25"/>
                      <a:pt x="4" y="25"/>
                    </a:cubicBezTo>
                    <a:cubicBezTo>
                      <a:pt x="4" y="25"/>
                      <a:pt x="4" y="25"/>
                      <a:pt x="4" y="25"/>
                    </a:cubicBezTo>
                    <a:cubicBezTo>
                      <a:pt x="4" y="24"/>
                      <a:pt x="4" y="24"/>
                      <a:pt x="4" y="24"/>
                    </a:cubicBezTo>
                    <a:cubicBezTo>
                      <a:pt x="4" y="24"/>
                      <a:pt x="4" y="24"/>
                      <a:pt x="4" y="24"/>
                    </a:cubicBezTo>
                    <a:cubicBezTo>
                      <a:pt x="4" y="24"/>
                      <a:pt x="4" y="24"/>
                      <a:pt x="4" y="24"/>
                    </a:cubicBezTo>
                    <a:cubicBezTo>
                      <a:pt x="4" y="23"/>
                      <a:pt x="4" y="23"/>
                      <a:pt x="4" y="23"/>
                    </a:cubicBezTo>
                    <a:cubicBezTo>
                      <a:pt x="4" y="23"/>
                      <a:pt x="4" y="23"/>
                      <a:pt x="4" y="23"/>
                    </a:cubicBezTo>
                    <a:cubicBezTo>
                      <a:pt x="4" y="23"/>
                      <a:pt x="4" y="23"/>
                      <a:pt x="4" y="23"/>
                    </a:cubicBezTo>
                    <a:cubicBezTo>
                      <a:pt x="4" y="22"/>
                      <a:pt x="4" y="22"/>
                      <a:pt x="4" y="22"/>
                    </a:cubicBezTo>
                    <a:cubicBezTo>
                      <a:pt x="5" y="22"/>
                      <a:pt x="5" y="22"/>
                      <a:pt x="5" y="22"/>
                    </a:cubicBezTo>
                    <a:cubicBezTo>
                      <a:pt x="5" y="21"/>
                      <a:pt x="5" y="21"/>
                      <a:pt x="5" y="21"/>
                    </a:cubicBezTo>
                    <a:cubicBezTo>
                      <a:pt x="6" y="20"/>
                      <a:pt x="6" y="20"/>
                      <a:pt x="6" y="20"/>
                    </a:cubicBezTo>
                    <a:cubicBezTo>
                      <a:pt x="6" y="20"/>
                      <a:pt x="6" y="20"/>
                      <a:pt x="6" y="20"/>
                    </a:cubicBezTo>
                    <a:cubicBezTo>
                      <a:pt x="5" y="19"/>
                      <a:pt x="5" y="19"/>
                      <a:pt x="5" y="19"/>
                    </a:cubicBezTo>
                    <a:cubicBezTo>
                      <a:pt x="5" y="19"/>
                      <a:pt x="5" y="19"/>
                      <a:pt x="5" y="19"/>
                    </a:cubicBezTo>
                    <a:cubicBezTo>
                      <a:pt x="5" y="18"/>
                      <a:pt x="5" y="18"/>
                      <a:pt x="5" y="18"/>
                    </a:cubicBezTo>
                    <a:cubicBezTo>
                      <a:pt x="5" y="18"/>
                      <a:pt x="5" y="18"/>
                      <a:pt x="5" y="18"/>
                    </a:cubicBezTo>
                    <a:cubicBezTo>
                      <a:pt x="5" y="17"/>
                      <a:pt x="5" y="17"/>
                      <a:pt x="5" y="17"/>
                    </a:cubicBezTo>
                    <a:cubicBezTo>
                      <a:pt x="5" y="17"/>
                      <a:pt x="5" y="17"/>
                      <a:pt x="5" y="17"/>
                    </a:cubicBezTo>
                    <a:cubicBezTo>
                      <a:pt x="5" y="16"/>
                      <a:pt x="5" y="16"/>
                      <a:pt x="5" y="16"/>
                    </a:cubicBezTo>
                    <a:cubicBezTo>
                      <a:pt x="5" y="16"/>
                      <a:pt x="5" y="16"/>
                      <a:pt x="5" y="16"/>
                    </a:cubicBezTo>
                    <a:cubicBezTo>
                      <a:pt x="5" y="15"/>
                      <a:pt x="5" y="15"/>
                      <a:pt x="5" y="15"/>
                    </a:cubicBezTo>
                    <a:cubicBezTo>
                      <a:pt x="4" y="15"/>
                      <a:pt x="4" y="15"/>
                      <a:pt x="4" y="15"/>
                    </a:cubicBezTo>
                    <a:cubicBezTo>
                      <a:pt x="3" y="14"/>
                      <a:pt x="3" y="14"/>
                      <a:pt x="3" y="14"/>
                    </a:cubicBezTo>
                    <a:cubicBezTo>
                      <a:pt x="3" y="14"/>
                      <a:pt x="3" y="14"/>
                      <a:pt x="3" y="14"/>
                    </a:cubicBezTo>
                    <a:cubicBezTo>
                      <a:pt x="3" y="13"/>
                      <a:pt x="3" y="13"/>
                      <a:pt x="3" y="13"/>
                    </a:cubicBezTo>
                    <a:cubicBezTo>
                      <a:pt x="3" y="12"/>
                      <a:pt x="3" y="12"/>
                      <a:pt x="3" y="12"/>
                    </a:cubicBezTo>
                    <a:cubicBezTo>
                      <a:pt x="3" y="12"/>
                      <a:pt x="3" y="12"/>
                      <a:pt x="3" y="12"/>
                    </a:cubicBezTo>
                    <a:cubicBezTo>
                      <a:pt x="3" y="12"/>
                      <a:pt x="3" y="12"/>
                      <a:pt x="3" y="12"/>
                    </a:cubicBezTo>
                    <a:cubicBezTo>
                      <a:pt x="3" y="11"/>
                      <a:pt x="3" y="11"/>
                      <a:pt x="3" y="11"/>
                    </a:cubicBezTo>
                    <a:cubicBezTo>
                      <a:pt x="3" y="10"/>
                      <a:pt x="3" y="10"/>
                      <a:pt x="3" y="10"/>
                    </a:cubicBezTo>
                    <a:cubicBezTo>
                      <a:pt x="3" y="10"/>
                      <a:pt x="3" y="10"/>
                      <a:pt x="3" y="10"/>
                    </a:cubicBezTo>
                    <a:cubicBezTo>
                      <a:pt x="3" y="10"/>
                      <a:pt x="3" y="10"/>
                      <a:pt x="3" y="10"/>
                    </a:cubicBezTo>
                    <a:cubicBezTo>
                      <a:pt x="3" y="10"/>
                      <a:pt x="3" y="10"/>
                      <a:pt x="3" y="10"/>
                    </a:cubicBezTo>
                    <a:cubicBezTo>
                      <a:pt x="3" y="9"/>
                      <a:pt x="3" y="9"/>
                      <a:pt x="3" y="9"/>
                    </a:cubicBezTo>
                    <a:cubicBezTo>
                      <a:pt x="3" y="9"/>
                      <a:pt x="3" y="9"/>
                      <a:pt x="3" y="9"/>
                    </a:cubicBezTo>
                    <a:cubicBezTo>
                      <a:pt x="2" y="8"/>
                      <a:pt x="2" y="8"/>
                      <a:pt x="2" y="8"/>
                    </a:cubicBezTo>
                    <a:cubicBezTo>
                      <a:pt x="2" y="7"/>
                      <a:pt x="2" y="7"/>
                      <a:pt x="2" y="7"/>
                    </a:cubicBezTo>
                    <a:cubicBezTo>
                      <a:pt x="1" y="7"/>
                      <a:pt x="1" y="7"/>
                      <a:pt x="1" y="7"/>
                    </a:cubicBezTo>
                    <a:cubicBezTo>
                      <a:pt x="1" y="7"/>
                      <a:pt x="1" y="7"/>
                      <a:pt x="1" y="7"/>
                    </a:cubicBezTo>
                    <a:cubicBezTo>
                      <a:pt x="1" y="6"/>
                      <a:pt x="1" y="6"/>
                      <a:pt x="1" y="6"/>
                    </a:cubicBezTo>
                    <a:cubicBezTo>
                      <a:pt x="0" y="6"/>
                      <a:pt x="0" y="6"/>
                      <a:pt x="0" y="6"/>
                    </a:cubicBezTo>
                    <a:cubicBezTo>
                      <a:pt x="0" y="6"/>
                      <a:pt x="0" y="6"/>
                      <a:pt x="0" y="6"/>
                    </a:cubicBezTo>
                    <a:cubicBezTo>
                      <a:pt x="0" y="5"/>
                      <a:pt x="0" y="5"/>
                      <a:pt x="0" y="5"/>
                    </a:cubicBezTo>
                    <a:cubicBezTo>
                      <a:pt x="1" y="5"/>
                      <a:pt x="1" y="5"/>
                      <a:pt x="1" y="5"/>
                    </a:cubicBezTo>
                    <a:cubicBezTo>
                      <a:pt x="1" y="5"/>
                      <a:pt x="1" y="5"/>
                      <a:pt x="1" y="5"/>
                    </a:cubicBezTo>
                    <a:cubicBezTo>
                      <a:pt x="1" y="5"/>
                      <a:pt x="1" y="5"/>
                      <a:pt x="1" y="5"/>
                    </a:cubicBezTo>
                    <a:cubicBezTo>
                      <a:pt x="1" y="4"/>
                      <a:pt x="1" y="4"/>
                      <a:pt x="1" y="4"/>
                    </a:cubicBezTo>
                    <a:cubicBezTo>
                      <a:pt x="1" y="4"/>
                      <a:pt x="1" y="4"/>
                      <a:pt x="1" y="4"/>
                    </a:cubicBezTo>
                    <a:cubicBezTo>
                      <a:pt x="1" y="3"/>
                      <a:pt x="1" y="3"/>
                      <a:pt x="1" y="3"/>
                    </a:cubicBezTo>
                    <a:cubicBezTo>
                      <a:pt x="1" y="2"/>
                      <a:pt x="1" y="2"/>
                      <a:pt x="1" y="2"/>
                    </a:cubicBezTo>
                    <a:cubicBezTo>
                      <a:pt x="2" y="3"/>
                      <a:pt x="2" y="3"/>
                      <a:pt x="2" y="3"/>
                    </a:cubicBezTo>
                    <a:cubicBezTo>
                      <a:pt x="3" y="2"/>
                      <a:pt x="3" y="2"/>
                      <a:pt x="3" y="2"/>
                    </a:cubicBezTo>
                    <a:cubicBezTo>
                      <a:pt x="3" y="2"/>
                      <a:pt x="3" y="2"/>
                      <a:pt x="3" y="2"/>
                    </a:cubicBezTo>
                    <a:cubicBezTo>
                      <a:pt x="3" y="2"/>
                      <a:pt x="3" y="2"/>
                      <a:pt x="3" y="2"/>
                    </a:cubicBezTo>
                    <a:cubicBezTo>
                      <a:pt x="3" y="2"/>
                      <a:pt x="3" y="2"/>
                      <a:pt x="3"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5" y="1"/>
                      <a:pt x="5" y="1"/>
                      <a:pt x="5" y="1"/>
                    </a:cubicBezTo>
                    <a:cubicBezTo>
                      <a:pt x="5" y="1"/>
                      <a:pt x="5" y="1"/>
                      <a:pt x="5" y="1"/>
                    </a:cubicBezTo>
                    <a:cubicBezTo>
                      <a:pt x="5" y="0"/>
                      <a:pt x="5" y="0"/>
                      <a:pt x="5" y="0"/>
                    </a:cubicBezTo>
                    <a:close/>
                    <a:moveTo>
                      <a:pt x="6" y="31"/>
                    </a:moveTo>
                    <a:cubicBezTo>
                      <a:pt x="6" y="32"/>
                      <a:pt x="6" y="32"/>
                      <a:pt x="6" y="32"/>
                    </a:cubicBezTo>
                    <a:cubicBezTo>
                      <a:pt x="7" y="32"/>
                      <a:pt x="7" y="32"/>
                      <a:pt x="7" y="32"/>
                    </a:cubicBezTo>
                    <a:cubicBezTo>
                      <a:pt x="7" y="31"/>
                      <a:pt x="7" y="31"/>
                      <a:pt x="7" y="31"/>
                    </a:cubicBezTo>
                    <a:cubicBezTo>
                      <a:pt x="6" y="31"/>
                      <a:pt x="6" y="31"/>
                      <a:pt x="6" y="31"/>
                    </a:cubicBezTo>
                    <a:cubicBezTo>
                      <a:pt x="6" y="31"/>
                      <a:pt x="6" y="31"/>
                      <a:pt x="6" y="31"/>
                    </a:cubicBezTo>
                    <a:close/>
                    <a:moveTo>
                      <a:pt x="5" y="29"/>
                    </a:moveTo>
                    <a:cubicBezTo>
                      <a:pt x="5" y="30"/>
                      <a:pt x="5" y="30"/>
                      <a:pt x="5" y="30"/>
                    </a:cubicBezTo>
                    <a:cubicBezTo>
                      <a:pt x="5" y="29"/>
                      <a:pt x="5" y="29"/>
                      <a:pt x="5" y="29"/>
                    </a:cubicBezTo>
                    <a:cubicBezTo>
                      <a:pt x="5" y="29"/>
                      <a:pt x="5" y="29"/>
                      <a:pt x="5" y="29"/>
                    </a:cubicBezTo>
                    <a:cubicBezTo>
                      <a:pt x="5" y="29"/>
                      <a:pt x="5" y="29"/>
                      <a:pt x="5" y="29"/>
                    </a:cubicBezTo>
                    <a:close/>
                    <a:moveTo>
                      <a:pt x="4" y="28"/>
                    </a:moveTo>
                    <a:cubicBezTo>
                      <a:pt x="3" y="29"/>
                      <a:pt x="3" y="29"/>
                      <a:pt x="3" y="29"/>
                    </a:cubicBezTo>
                    <a:cubicBezTo>
                      <a:pt x="4" y="29"/>
                      <a:pt x="4" y="29"/>
                      <a:pt x="4" y="29"/>
                    </a:cubicBezTo>
                    <a:cubicBezTo>
                      <a:pt x="3" y="29"/>
                      <a:pt x="3" y="29"/>
                      <a:pt x="3" y="29"/>
                    </a:cubicBezTo>
                    <a:cubicBezTo>
                      <a:pt x="4" y="29"/>
                      <a:pt x="4" y="29"/>
                      <a:pt x="4" y="29"/>
                    </a:cubicBezTo>
                    <a:cubicBezTo>
                      <a:pt x="4" y="28"/>
                      <a:pt x="4" y="28"/>
                      <a:pt x="4" y="28"/>
                    </a:cubicBezTo>
                    <a:cubicBezTo>
                      <a:pt x="4" y="28"/>
                      <a:pt x="4" y="28"/>
                      <a:pt x="4" y="28"/>
                    </a:cubicBezTo>
                    <a:close/>
                    <a:moveTo>
                      <a:pt x="11" y="19"/>
                    </a:moveTo>
                    <a:cubicBezTo>
                      <a:pt x="11" y="20"/>
                      <a:pt x="11" y="20"/>
                      <a:pt x="11" y="20"/>
                    </a:cubicBezTo>
                    <a:cubicBezTo>
                      <a:pt x="11" y="20"/>
                      <a:pt x="11" y="20"/>
                      <a:pt x="11" y="20"/>
                    </a:cubicBezTo>
                    <a:cubicBezTo>
                      <a:pt x="12" y="20"/>
                      <a:pt x="12" y="20"/>
                      <a:pt x="12" y="20"/>
                    </a:cubicBezTo>
                    <a:cubicBezTo>
                      <a:pt x="11" y="19"/>
                      <a:pt x="11" y="19"/>
                      <a:pt x="11" y="19"/>
                    </a:cubicBezTo>
                    <a:close/>
                    <a:moveTo>
                      <a:pt x="7" y="24"/>
                    </a:moveTo>
                    <a:cubicBezTo>
                      <a:pt x="7" y="25"/>
                      <a:pt x="7" y="25"/>
                      <a:pt x="7" y="25"/>
                    </a:cubicBezTo>
                    <a:cubicBezTo>
                      <a:pt x="7" y="25"/>
                      <a:pt x="7" y="25"/>
                      <a:pt x="7" y="25"/>
                    </a:cubicBezTo>
                    <a:cubicBezTo>
                      <a:pt x="7" y="24"/>
                      <a:pt x="7" y="24"/>
                      <a:pt x="7" y="24"/>
                    </a:cubicBezTo>
                    <a:close/>
                    <a:moveTo>
                      <a:pt x="7" y="25"/>
                    </a:moveTo>
                    <a:cubicBezTo>
                      <a:pt x="7" y="25"/>
                      <a:pt x="7" y="25"/>
                      <a:pt x="7" y="25"/>
                    </a:cubicBezTo>
                    <a:cubicBezTo>
                      <a:pt x="7" y="25"/>
                      <a:pt x="7" y="25"/>
                      <a:pt x="7" y="25"/>
                    </a:cubicBezTo>
                    <a:cubicBezTo>
                      <a:pt x="7" y="26"/>
                      <a:pt x="7" y="26"/>
                      <a:pt x="7" y="26"/>
                    </a:cubicBezTo>
                    <a:cubicBezTo>
                      <a:pt x="7" y="25"/>
                      <a:pt x="7" y="25"/>
                      <a:pt x="7" y="25"/>
                    </a:cubicBez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 name="Freeform 33">
                <a:extLst>
                  <a:ext uri="{FF2B5EF4-FFF2-40B4-BE49-F238E27FC236}">
                    <a16:creationId xmlns:a16="http://schemas.microsoft.com/office/drawing/2014/main" id="{73711E70-31E9-43B7-A210-9071BBA73B30}"/>
                  </a:ext>
                </a:extLst>
              </p:cNvPr>
              <p:cNvSpPr>
                <a:spLocks noEditPoints="1"/>
              </p:cNvSpPr>
              <p:nvPr/>
            </p:nvSpPr>
            <p:spPr bwMode="auto">
              <a:xfrm>
                <a:off x="4847" y="2379"/>
                <a:ext cx="151" cy="354"/>
              </a:xfrm>
              <a:custGeom>
                <a:avLst/>
                <a:gdLst>
                  <a:gd name="T0" fmla="*/ 84 w 151"/>
                  <a:gd name="T1" fmla="*/ 9 h 354"/>
                  <a:gd name="T2" fmla="*/ 101 w 151"/>
                  <a:gd name="T3" fmla="*/ 34 h 354"/>
                  <a:gd name="T4" fmla="*/ 92 w 151"/>
                  <a:gd name="T5" fmla="*/ 59 h 354"/>
                  <a:gd name="T6" fmla="*/ 84 w 151"/>
                  <a:gd name="T7" fmla="*/ 68 h 354"/>
                  <a:gd name="T8" fmla="*/ 84 w 151"/>
                  <a:gd name="T9" fmla="*/ 76 h 354"/>
                  <a:gd name="T10" fmla="*/ 101 w 151"/>
                  <a:gd name="T11" fmla="*/ 85 h 354"/>
                  <a:gd name="T12" fmla="*/ 109 w 151"/>
                  <a:gd name="T13" fmla="*/ 101 h 354"/>
                  <a:gd name="T14" fmla="*/ 126 w 151"/>
                  <a:gd name="T15" fmla="*/ 101 h 354"/>
                  <a:gd name="T16" fmla="*/ 117 w 151"/>
                  <a:gd name="T17" fmla="*/ 127 h 354"/>
                  <a:gd name="T18" fmla="*/ 134 w 151"/>
                  <a:gd name="T19" fmla="*/ 127 h 354"/>
                  <a:gd name="T20" fmla="*/ 151 w 151"/>
                  <a:gd name="T21" fmla="*/ 135 h 354"/>
                  <a:gd name="T22" fmla="*/ 143 w 151"/>
                  <a:gd name="T23" fmla="*/ 152 h 354"/>
                  <a:gd name="T24" fmla="*/ 126 w 151"/>
                  <a:gd name="T25" fmla="*/ 160 h 354"/>
                  <a:gd name="T26" fmla="*/ 117 w 151"/>
                  <a:gd name="T27" fmla="*/ 169 h 354"/>
                  <a:gd name="T28" fmla="*/ 101 w 151"/>
                  <a:gd name="T29" fmla="*/ 185 h 354"/>
                  <a:gd name="T30" fmla="*/ 92 w 151"/>
                  <a:gd name="T31" fmla="*/ 202 h 354"/>
                  <a:gd name="T32" fmla="*/ 117 w 151"/>
                  <a:gd name="T33" fmla="*/ 227 h 354"/>
                  <a:gd name="T34" fmla="*/ 117 w 151"/>
                  <a:gd name="T35" fmla="*/ 244 h 354"/>
                  <a:gd name="T36" fmla="*/ 117 w 151"/>
                  <a:gd name="T37" fmla="*/ 270 h 354"/>
                  <a:gd name="T38" fmla="*/ 134 w 151"/>
                  <a:gd name="T39" fmla="*/ 295 h 354"/>
                  <a:gd name="T40" fmla="*/ 143 w 151"/>
                  <a:gd name="T41" fmla="*/ 320 h 354"/>
                  <a:gd name="T42" fmla="*/ 126 w 151"/>
                  <a:gd name="T43" fmla="*/ 345 h 354"/>
                  <a:gd name="T44" fmla="*/ 117 w 151"/>
                  <a:gd name="T45" fmla="*/ 345 h 354"/>
                  <a:gd name="T46" fmla="*/ 126 w 151"/>
                  <a:gd name="T47" fmla="*/ 337 h 354"/>
                  <a:gd name="T48" fmla="*/ 126 w 151"/>
                  <a:gd name="T49" fmla="*/ 320 h 354"/>
                  <a:gd name="T50" fmla="*/ 117 w 151"/>
                  <a:gd name="T51" fmla="*/ 295 h 354"/>
                  <a:gd name="T52" fmla="*/ 117 w 151"/>
                  <a:gd name="T53" fmla="*/ 286 h 354"/>
                  <a:gd name="T54" fmla="*/ 109 w 151"/>
                  <a:gd name="T55" fmla="*/ 261 h 354"/>
                  <a:gd name="T56" fmla="*/ 101 w 151"/>
                  <a:gd name="T57" fmla="*/ 244 h 354"/>
                  <a:gd name="T58" fmla="*/ 101 w 151"/>
                  <a:gd name="T59" fmla="*/ 236 h 354"/>
                  <a:gd name="T60" fmla="*/ 84 w 151"/>
                  <a:gd name="T61" fmla="*/ 219 h 354"/>
                  <a:gd name="T62" fmla="*/ 84 w 151"/>
                  <a:gd name="T63" fmla="*/ 219 h 354"/>
                  <a:gd name="T64" fmla="*/ 75 w 151"/>
                  <a:gd name="T65" fmla="*/ 227 h 354"/>
                  <a:gd name="T66" fmla="*/ 75 w 151"/>
                  <a:gd name="T67" fmla="*/ 236 h 354"/>
                  <a:gd name="T68" fmla="*/ 59 w 151"/>
                  <a:gd name="T69" fmla="*/ 244 h 354"/>
                  <a:gd name="T70" fmla="*/ 50 w 151"/>
                  <a:gd name="T71" fmla="*/ 244 h 354"/>
                  <a:gd name="T72" fmla="*/ 42 w 151"/>
                  <a:gd name="T73" fmla="*/ 244 h 354"/>
                  <a:gd name="T74" fmla="*/ 50 w 151"/>
                  <a:gd name="T75" fmla="*/ 219 h 354"/>
                  <a:gd name="T76" fmla="*/ 42 w 151"/>
                  <a:gd name="T77" fmla="*/ 202 h 354"/>
                  <a:gd name="T78" fmla="*/ 25 w 151"/>
                  <a:gd name="T79" fmla="*/ 177 h 354"/>
                  <a:gd name="T80" fmla="*/ 17 w 151"/>
                  <a:gd name="T81" fmla="*/ 177 h 354"/>
                  <a:gd name="T82" fmla="*/ 25 w 151"/>
                  <a:gd name="T83" fmla="*/ 177 h 354"/>
                  <a:gd name="T84" fmla="*/ 25 w 151"/>
                  <a:gd name="T85" fmla="*/ 169 h 354"/>
                  <a:gd name="T86" fmla="*/ 8 w 151"/>
                  <a:gd name="T87" fmla="*/ 169 h 354"/>
                  <a:gd name="T88" fmla="*/ 8 w 151"/>
                  <a:gd name="T89" fmla="*/ 160 h 354"/>
                  <a:gd name="T90" fmla="*/ 0 w 151"/>
                  <a:gd name="T91" fmla="*/ 143 h 354"/>
                  <a:gd name="T92" fmla="*/ 8 w 151"/>
                  <a:gd name="T93" fmla="*/ 127 h 354"/>
                  <a:gd name="T94" fmla="*/ 17 w 151"/>
                  <a:gd name="T95" fmla="*/ 110 h 354"/>
                  <a:gd name="T96" fmla="*/ 25 w 151"/>
                  <a:gd name="T97" fmla="*/ 93 h 354"/>
                  <a:gd name="T98" fmla="*/ 33 w 151"/>
                  <a:gd name="T99" fmla="*/ 51 h 354"/>
                  <a:gd name="T100" fmla="*/ 50 w 151"/>
                  <a:gd name="T101" fmla="*/ 26 h 354"/>
                  <a:gd name="T102" fmla="*/ 67 w 151"/>
                  <a:gd name="T103" fmla="*/ 17 h 354"/>
                  <a:gd name="T104" fmla="*/ 17 w 151"/>
                  <a:gd name="T105" fmla="*/ 19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1" h="354">
                    <a:moveTo>
                      <a:pt x="67" y="9"/>
                    </a:moveTo>
                    <a:lnTo>
                      <a:pt x="67" y="0"/>
                    </a:lnTo>
                    <a:lnTo>
                      <a:pt x="75" y="9"/>
                    </a:lnTo>
                    <a:lnTo>
                      <a:pt x="75" y="0"/>
                    </a:lnTo>
                    <a:lnTo>
                      <a:pt x="84" y="0"/>
                    </a:lnTo>
                    <a:lnTo>
                      <a:pt x="84" y="9"/>
                    </a:lnTo>
                    <a:lnTo>
                      <a:pt x="84" y="9"/>
                    </a:lnTo>
                    <a:lnTo>
                      <a:pt x="92" y="17"/>
                    </a:lnTo>
                    <a:lnTo>
                      <a:pt x="92" y="17"/>
                    </a:lnTo>
                    <a:lnTo>
                      <a:pt x="92" y="17"/>
                    </a:lnTo>
                    <a:lnTo>
                      <a:pt x="92" y="26"/>
                    </a:lnTo>
                    <a:lnTo>
                      <a:pt x="101" y="34"/>
                    </a:lnTo>
                    <a:lnTo>
                      <a:pt x="101" y="34"/>
                    </a:lnTo>
                    <a:lnTo>
                      <a:pt x="101" y="42"/>
                    </a:lnTo>
                    <a:lnTo>
                      <a:pt x="101" y="51"/>
                    </a:lnTo>
                    <a:lnTo>
                      <a:pt x="92" y="51"/>
                    </a:lnTo>
                    <a:lnTo>
                      <a:pt x="92" y="51"/>
                    </a:lnTo>
                    <a:lnTo>
                      <a:pt x="92" y="59"/>
                    </a:lnTo>
                    <a:lnTo>
                      <a:pt x="92" y="59"/>
                    </a:lnTo>
                    <a:lnTo>
                      <a:pt x="92" y="59"/>
                    </a:lnTo>
                    <a:lnTo>
                      <a:pt x="92" y="59"/>
                    </a:lnTo>
                    <a:lnTo>
                      <a:pt x="92" y="68"/>
                    </a:lnTo>
                    <a:lnTo>
                      <a:pt x="84" y="59"/>
                    </a:lnTo>
                    <a:lnTo>
                      <a:pt x="84" y="68"/>
                    </a:lnTo>
                    <a:lnTo>
                      <a:pt x="84" y="68"/>
                    </a:lnTo>
                    <a:lnTo>
                      <a:pt x="84" y="68"/>
                    </a:lnTo>
                    <a:lnTo>
                      <a:pt x="84" y="76"/>
                    </a:lnTo>
                    <a:lnTo>
                      <a:pt x="84" y="76"/>
                    </a:lnTo>
                    <a:lnTo>
                      <a:pt x="84" y="76"/>
                    </a:lnTo>
                    <a:lnTo>
                      <a:pt x="84" y="76"/>
                    </a:lnTo>
                    <a:lnTo>
                      <a:pt x="92" y="85"/>
                    </a:lnTo>
                    <a:lnTo>
                      <a:pt x="92" y="85"/>
                    </a:lnTo>
                    <a:lnTo>
                      <a:pt x="92" y="93"/>
                    </a:lnTo>
                    <a:lnTo>
                      <a:pt x="92" y="85"/>
                    </a:lnTo>
                    <a:lnTo>
                      <a:pt x="101" y="85"/>
                    </a:lnTo>
                    <a:lnTo>
                      <a:pt x="101" y="85"/>
                    </a:lnTo>
                    <a:lnTo>
                      <a:pt x="101" y="93"/>
                    </a:lnTo>
                    <a:lnTo>
                      <a:pt x="109" y="93"/>
                    </a:lnTo>
                    <a:lnTo>
                      <a:pt x="109" y="93"/>
                    </a:lnTo>
                    <a:lnTo>
                      <a:pt x="109" y="93"/>
                    </a:lnTo>
                    <a:lnTo>
                      <a:pt x="109" y="101"/>
                    </a:lnTo>
                    <a:lnTo>
                      <a:pt x="109" y="101"/>
                    </a:lnTo>
                    <a:lnTo>
                      <a:pt x="117" y="101"/>
                    </a:lnTo>
                    <a:lnTo>
                      <a:pt x="117" y="101"/>
                    </a:lnTo>
                    <a:lnTo>
                      <a:pt x="117" y="101"/>
                    </a:lnTo>
                    <a:lnTo>
                      <a:pt x="117" y="101"/>
                    </a:lnTo>
                    <a:lnTo>
                      <a:pt x="126" y="101"/>
                    </a:lnTo>
                    <a:lnTo>
                      <a:pt x="126" y="101"/>
                    </a:lnTo>
                    <a:lnTo>
                      <a:pt x="126" y="110"/>
                    </a:lnTo>
                    <a:lnTo>
                      <a:pt x="126" y="110"/>
                    </a:lnTo>
                    <a:lnTo>
                      <a:pt x="126" y="110"/>
                    </a:lnTo>
                    <a:lnTo>
                      <a:pt x="117" y="118"/>
                    </a:lnTo>
                    <a:lnTo>
                      <a:pt x="117" y="127"/>
                    </a:lnTo>
                    <a:lnTo>
                      <a:pt x="117" y="127"/>
                    </a:lnTo>
                    <a:lnTo>
                      <a:pt x="117" y="127"/>
                    </a:lnTo>
                    <a:lnTo>
                      <a:pt x="126" y="127"/>
                    </a:lnTo>
                    <a:lnTo>
                      <a:pt x="126" y="127"/>
                    </a:lnTo>
                    <a:lnTo>
                      <a:pt x="126" y="127"/>
                    </a:lnTo>
                    <a:lnTo>
                      <a:pt x="134" y="127"/>
                    </a:lnTo>
                    <a:lnTo>
                      <a:pt x="134" y="127"/>
                    </a:lnTo>
                    <a:lnTo>
                      <a:pt x="134" y="135"/>
                    </a:lnTo>
                    <a:lnTo>
                      <a:pt x="134" y="135"/>
                    </a:lnTo>
                    <a:lnTo>
                      <a:pt x="143" y="135"/>
                    </a:lnTo>
                    <a:lnTo>
                      <a:pt x="143" y="135"/>
                    </a:lnTo>
                    <a:lnTo>
                      <a:pt x="151" y="127"/>
                    </a:lnTo>
                    <a:lnTo>
                      <a:pt x="151" y="135"/>
                    </a:lnTo>
                    <a:lnTo>
                      <a:pt x="151" y="135"/>
                    </a:lnTo>
                    <a:lnTo>
                      <a:pt x="151" y="135"/>
                    </a:lnTo>
                    <a:lnTo>
                      <a:pt x="143" y="143"/>
                    </a:lnTo>
                    <a:lnTo>
                      <a:pt x="143" y="143"/>
                    </a:lnTo>
                    <a:lnTo>
                      <a:pt x="143" y="143"/>
                    </a:lnTo>
                    <a:lnTo>
                      <a:pt x="143" y="152"/>
                    </a:lnTo>
                    <a:lnTo>
                      <a:pt x="143" y="152"/>
                    </a:lnTo>
                    <a:lnTo>
                      <a:pt x="134" y="152"/>
                    </a:lnTo>
                    <a:lnTo>
                      <a:pt x="134" y="160"/>
                    </a:lnTo>
                    <a:lnTo>
                      <a:pt x="134" y="160"/>
                    </a:lnTo>
                    <a:lnTo>
                      <a:pt x="126" y="160"/>
                    </a:lnTo>
                    <a:lnTo>
                      <a:pt x="126" y="160"/>
                    </a:lnTo>
                    <a:lnTo>
                      <a:pt x="126" y="160"/>
                    </a:lnTo>
                    <a:lnTo>
                      <a:pt x="126" y="160"/>
                    </a:lnTo>
                    <a:lnTo>
                      <a:pt x="126" y="160"/>
                    </a:lnTo>
                    <a:lnTo>
                      <a:pt x="117" y="169"/>
                    </a:lnTo>
                    <a:lnTo>
                      <a:pt x="117" y="169"/>
                    </a:lnTo>
                    <a:lnTo>
                      <a:pt x="117" y="169"/>
                    </a:lnTo>
                    <a:lnTo>
                      <a:pt x="117" y="169"/>
                    </a:lnTo>
                    <a:lnTo>
                      <a:pt x="109" y="177"/>
                    </a:lnTo>
                    <a:lnTo>
                      <a:pt x="101" y="169"/>
                    </a:lnTo>
                    <a:lnTo>
                      <a:pt x="101" y="177"/>
                    </a:lnTo>
                    <a:lnTo>
                      <a:pt x="101" y="185"/>
                    </a:lnTo>
                    <a:lnTo>
                      <a:pt x="101" y="185"/>
                    </a:lnTo>
                    <a:lnTo>
                      <a:pt x="101" y="194"/>
                    </a:lnTo>
                    <a:lnTo>
                      <a:pt x="101" y="194"/>
                    </a:lnTo>
                    <a:lnTo>
                      <a:pt x="101" y="194"/>
                    </a:lnTo>
                    <a:lnTo>
                      <a:pt x="92" y="194"/>
                    </a:lnTo>
                    <a:lnTo>
                      <a:pt x="92" y="202"/>
                    </a:lnTo>
                    <a:lnTo>
                      <a:pt x="92" y="202"/>
                    </a:lnTo>
                    <a:lnTo>
                      <a:pt x="101" y="202"/>
                    </a:lnTo>
                    <a:lnTo>
                      <a:pt x="101" y="211"/>
                    </a:lnTo>
                    <a:lnTo>
                      <a:pt x="101" y="211"/>
                    </a:lnTo>
                    <a:lnTo>
                      <a:pt x="109" y="211"/>
                    </a:lnTo>
                    <a:lnTo>
                      <a:pt x="109" y="219"/>
                    </a:lnTo>
                    <a:lnTo>
                      <a:pt x="117" y="227"/>
                    </a:lnTo>
                    <a:lnTo>
                      <a:pt x="117" y="227"/>
                    </a:lnTo>
                    <a:lnTo>
                      <a:pt x="117" y="236"/>
                    </a:lnTo>
                    <a:lnTo>
                      <a:pt x="117" y="236"/>
                    </a:lnTo>
                    <a:lnTo>
                      <a:pt x="117" y="236"/>
                    </a:lnTo>
                    <a:lnTo>
                      <a:pt x="117" y="236"/>
                    </a:lnTo>
                    <a:lnTo>
                      <a:pt x="117" y="244"/>
                    </a:lnTo>
                    <a:lnTo>
                      <a:pt x="117" y="253"/>
                    </a:lnTo>
                    <a:lnTo>
                      <a:pt x="117" y="253"/>
                    </a:lnTo>
                    <a:lnTo>
                      <a:pt x="117" y="253"/>
                    </a:lnTo>
                    <a:lnTo>
                      <a:pt x="117" y="261"/>
                    </a:lnTo>
                    <a:lnTo>
                      <a:pt x="117" y="270"/>
                    </a:lnTo>
                    <a:lnTo>
                      <a:pt x="117" y="270"/>
                    </a:lnTo>
                    <a:lnTo>
                      <a:pt x="126" y="278"/>
                    </a:lnTo>
                    <a:lnTo>
                      <a:pt x="134" y="278"/>
                    </a:lnTo>
                    <a:lnTo>
                      <a:pt x="134" y="286"/>
                    </a:lnTo>
                    <a:lnTo>
                      <a:pt x="134" y="286"/>
                    </a:lnTo>
                    <a:lnTo>
                      <a:pt x="134" y="295"/>
                    </a:lnTo>
                    <a:lnTo>
                      <a:pt x="134" y="295"/>
                    </a:lnTo>
                    <a:lnTo>
                      <a:pt x="134" y="303"/>
                    </a:lnTo>
                    <a:lnTo>
                      <a:pt x="134" y="303"/>
                    </a:lnTo>
                    <a:lnTo>
                      <a:pt x="134" y="312"/>
                    </a:lnTo>
                    <a:lnTo>
                      <a:pt x="134" y="312"/>
                    </a:lnTo>
                    <a:lnTo>
                      <a:pt x="143" y="320"/>
                    </a:lnTo>
                    <a:lnTo>
                      <a:pt x="143" y="320"/>
                    </a:lnTo>
                    <a:lnTo>
                      <a:pt x="134" y="328"/>
                    </a:lnTo>
                    <a:lnTo>
                      <a:pt x="134" y="337"/>
                    </a:lnTo>
                    <a:lnTo>
                      <a:pt x="126" y="337"/>
                    </a:lnTo>
                    <a:lnTo>
                      <a:pt x="126" y="345"/>
                    </a:lnTo>
                    <a:lnTo>
                      <a:pt x="126" y="345"/>
                    </a:lnTo>
                    <a:lnTo>
                      <a:pt x="126" y="345"/>
                    </a:lnTo>
                    <a:lnTo>
                      <a:pt x="126" y="345"/>
                    </a:lnTo>
                    <a:lnTo>
                      <a:pt x="126" y="354"/>
                    </a:lnTo>
                    <a:lnTo>
                      <a:pt x="126" y="354"/>
                    </a:lnTo>
                    <a:lnTo>
                      <a:pt x="126" y="354"/>
                    </a:lnTo>
                    <a:lnTo>
                      <a:pt x="126" y="345"/>
                    </a:lnTo>
                    <a:lnTo>
                      <a:pt x="117" y="345"/>
                    </a:lnTo>
                    <a:lnTo>
                      <a:pt x="117" y="345"/>
                    </a:lnTo>
                    <a:lnTo>
                      <a:pt x="126" y="345"/>
                    </a:lnTo>
                    <a:lnTo>
                      <a:pt x="126" y="345"/>
                    </a:lnTo>
                    <a:lnTo>
                      <a:pt x="126" y="337"/>
                    </a:lnTo>
                    <a:lnTo>
                      <a:pt x="126" y="337"/>
                    </a:lnTo>
                    <a:lnTo>
                      <a:pt x="126" y="337"/>
                    </a:lnTo>
                    <a:lnTo>
                      <a:pt x="126" y="328"/>
                    </a:lnTo>
                    <a:lnTo>
                      <a:pt x="126" y="328"/>
                    </a:lnTo>
                    <a:lnTo>
                      <a:pt x="126" y="328"/>
                    </a:lnTo>
                    <a:lnTo>
                      <a:pt x="126" y="320"/>
                    </a:lnTo>
                    <a:lnTo>
                      <a:pt x="126" y="320"/>
                    </a:lnTo>
                    <a:lnTo>
                      <a:pt x="126" y="320"/>
                    </a:lnTo>
                    <a:lnTo>
                      <a:pt x="126" y="312"/>
                    </a:lnTo>
                    <a:lnTo>
                      <a:pt x="126" y="312"/>
                    </a:lnTo>
                    <a:lnTo>
                      <a:pt x="126" y="312"/>
                    </a:lnTo>
                    <a:lnTo>
                      <a:pt x="126" y="303"/>
                    </a:lnTo>
                    <a:lnTo>
                      <a:pt x="126" y="303"/>
                    </a:lnTo>
                    <a:lnTo>
                      <a:pt x="117" y="295"/>
                    </a:lnTo>
                    <a:lnTo>
                      <a:pt x="117" y="295"/>
                    </a:lnTo>
                    <a:lnTo>
                      <a:pt x="117" y="286"/>
                    </a:lnTo>
                    <a:lnTo>
                      <a:pt x="117" y="286"/>
                    </a:lnTo>
                    <a:lnTo>
                      <a:pt x="117" y="286"/>
                    </a:lnTo>
                    <a:lnTo>
                      <a:pt x="117" y="286"/>
                    </a:lnTo>
                    <a:lnTo>
                      <a:pt x="117" y="286"/>
                    </a:lnTo>
                    <a:lnTo>
                      <a:pt x="109" y="286"/>
                    </a:lnTo>
                    <a:lnTo>
                      <a:pt x="109" y="278"/>
                    </a:lnTo>
                    <a:lnTo>
                      <a:pt x="109" y="270"/>
                    </a:lnTo>
                    <a:lnTo>
                      <a:pt x="109" y="270"/>
                    </a:lnTo>
                    <a:lnTo>
                      <a:pt x="109" y="270"/>
                    </a:lnTo>
                    <a:lnTo>
                      <a:pt x="109" y="261"/>
                    </a:lnTo>
                    <a:lnTo>
                      <a:pt x="109" y="261"/>
                    </a:lnTo>
                    <a:lnTo>
                      <a:pt x="109" y="261"/>
                    </a:lnTo>
                    <a:lnTo>
                      <a:pt x="101" y="244"/>
                    </a:lnTo>
                    <a:lnTo>
                      <a:pt x="101" y="244"/>
                    </a:lnTo>
                    <a:lnTo>
                      <a:pt x="101" y="244"/>
                    </a:lnTo>
                    <a:lnTo>
                      <a:pt x="101" y="244"/>
                    </a:lnTo>
                    <a:lnTo>
                      <a:pt x="101" y="236"/>
                    </a:lnTo>
                    <a:lnTo>
                      <a:pt x="101" y="236"/>
                    </a:lnTo>
                    <a:lnTo>
                      <a:pt x="101" y="236"/>
                    </a:lnTo>
                    <a:lnTo>
                      <a:pt x="101" y="227"/>
                    </a:lnTo>
                    <a:lnTo>
                      <a:pt x="101" y="236"/>
                    </a:lnTo>
                    <a:lnTo>
                      <a:pt x="101" y="236"/>
                    </a:lnTo>
                    <a:lnTo>
                      <a:pt x="92" y="236"/>
                    </a:lnTo>
                    <a:lnTo>
                      <a:pt x="92" y="227"/>
                    </a:lnTo>
                    <a:lnTo>
                      <a:pt x="92" y="227"/>
                    </a:lnTo>
                    <a:lnTo>
                      <a:pt x="92" y="219"/>
                    </a:lnTo>
                    <a:lnTo>
                      <a:pt x="84" y="219"/>
                    </a:lnTo>
                    <a:lnTo>
                      <a:pt x="84" y="219"/>
                    </a:lnTo>
                    <a:lnTo>
                      <a:pt x="84" y="219"/>
                    </a:lnTo>
                    <a:lnTo>
                      <a:pt x="84" y="211"/>
                    </a:lnTo>
                    <a:lnTo>
                      <a:pt x="84" y="219"/>
                    </a:lnTo>
                    <a:lnTo>
                      <a:pt x="84" y="219"/>
                    </a:lnTo>
                    <a:lnTo>
                      <a:pt x="84" y="219"/>
                    </a:lnTo>
                    <a:lnTo>
                      <a:pt x="84" y="219"/>
                    </a:lnTo>
                    <a:lnTo>
                      <a:pt x="84" y="227"/>
                    </a:lnTo>
                    <a:lnTo>
                      <a:pt x="84" y="227"/>
                    </a:lnTo>
                    <a:lnTo>
                      <a:pt x="84" y="227"/>
                    </a:lnTo>
                    <a:lnTo>
                      <a:pt x="84" y="236"/>
                    </a:lnTo>
                    <a:lnTo>
                      <a:pt x="75" y="236"/>
                    </a:lnTo>
                    <a:lnTo>
                      <a:pt x="75" y="227"/>
                    </a:lnTo>
                    <a:lnTo>
                      <a:pt x="75" y="227"/>
                    </a:lnTo>
                    <a:lnTo>
                      <a:pt x="75" y="236"/>
                    </a:lnTo>
                    <a:lnTo>
                      <a:pt x="75" y="236"/>
                    </a:lnTo>
                    <a:lnTo>
                      <a:pt x="75" y="236"/>
                    </a:lnTo>
                    <a:lnTo>
                      <a:pt x="75" y="236"/>
                    </a:lnTo>
                    <a:lnTo>
                      <a:pt x="75" y="236"/>
                    </a:lnTo>
                    <a:lnTo>
                      <a:pt x="67" y="236"/>
                    </a:lnTo>
                    <a:lnTo>
                      <a:pt x="67" y="236"/>
                    </a:lnTo>
                    <a:lnTo>
                      <a:pt x="59" y="244"/>
                    </a:lnTo>
                    <a:lnTo>
                      <a:pt x="59" y="244"/>
                    </a:lnTo>
                    <a:lnTo>
                      <a:pt x="59" y="244"/>
                    </a:lnTo>
                    <a:lnTo>
                      <a:pt x="59" y="244"/>
                    </a:lnTo>
                    <a:lnTo>
                      <a:pt x="59" y="244"/>
                    </a:lnTo>
                    <a:lnTo>
                      <a:pt x="59" y="244"/>
                    </a:lnTo>
                    <a:lnTo>
                      <a:pt x="50" y="244"/>
                    </a:lnTo>
                    <a:lnTo>
                      <a:pt x="50" y="244"/>
                    </a:lnTo>
                    <a:lnTo>
                      <a:pt x="50" y="244"/>
                    </a:lnTo>
                    <a:lnTo>
                      <a:pt x="50" y="244"/>
                    </a:lnTo>
                    <a:lnTo>
                      <a:pt x="42" y="244"/>
                    </a:lnTo>
                    <a:lnTo>
                      <a:pt x="42" y="244"/>
                    </a:lnTo>
                    <a:lnTo>
                      <a:pt x="50" y="236"/>
                    </a:lnTo>
                    <a:lnTo>
                      <a:pt x="50" y="236"/>
                    </a:lnTo>
                    <a:lnTo>
                      <a:pt x="50" y="236"/>
                    </a:lnTo>
                    <a:lnTo>
                      <a:pt x="42" y="244"/>
                    </a:lnTo>
                    <a:lnTo>
                      <a:pt x="42" y="244"/>
                    </a:lnTo>
                    <a:lnTo>
                      <a:pt x="42" y="244"/>
                    </a:lnTo>
                    <a:lnTo>
                      <a:pt x="42" y="244"/>
                    </a:lnTo>
                    <a:lnTo>
                      <a:pt x="42" y="236"/>
                    </a:lnTo>
                    <a:lnTo>
                      <a:pt x="42" y="219"/>
                    </a:lnTo>
                    <a:lnTo>
                      <a:pt x="50" y="219"/>
                    </a:lnTo>
                    <a:lnTo>
                      <a:pt x="42" y="219"/>
                    </a:lnTo>
                    <a:lnTo>
                      <a:pt x="42" y="211"/>
                    </a:lnTo>
                    <a:lnTo>
                      <a:pt x="42" y="202"/>
                    </a:lnTo>
                    <a:lnTo>
                      <a:pt x="42" y="202"/>
                    </a:lnTo>
                    <a:lnTo>
                      <a:pt x="42" y="202"/>
                    </a:lnTo>
                    <a:lnTo>
                      <a:pt x="42" y="202"/>
                    </a:lnTo>
                    <a:lnTo>
                      <a:pt x="33" y="194"/>
                    </a:lnTo>
                    <a:lnTo>
                      <a:pt x="33" y="194"/>
                    </a:lnTo>
                    <a:lnTo>
                      <a:pt x="33" y="185"/>
                    </a:lnTo>
                    <a:lnTo>
                      <a:pt x="33" y="185"/>
                    </a:lnTo>
                    <a:lnTo>
                      <a:pt x="33" y="185"/>
                    </a:lnTo>
                    <a:lnTo>
                      <a:pt x="25" y="177"/>
                    </a:lnTo>
                    <a:lnTo>
                      <a:pt x="33" y="185"/>
                    </a:lnTo>
                    <a:lnTo>
                      <a:pt x="33" y="194"/>
                    </a:lnTo>
                    <a:lnTo>
                      <a:pt x="25" y="185"/>
                    </a:lnTo>
                    <a:lnTo>
                      <a:pt x="25" y="185"/>
                    </a:lnTo>
                    <a:lnTo>
                      <a:pt x="17" y="185"/>
                    </a:lnTo>
                    <a:lnTo>
                      <a:pt x="17" y="177"/>
                    </a:lnTo>
                    <a:lnTo>
                      <a:pt x="17" y="177"/>
                    </a:lnTo>
                    <a:lnTo>
                      <a:pt x="17" y="177"/>
                    </a:lnTo>
                    <a:lnTo>
                      <a:pt x="25" y="177"/>
                    </a:lnTo>
                    <a:lnTo>
                      <a:pt x="25" y="185"/>
                    </a:lnTo>
                    <a:lnTo>
                      <a:pt x="25" y="177"/>
                    </a:lnTo>
                    <a:lnTo>
                      <a:pt x="25" y="177"/>
                    </a:lnTo>
                    <a:lnTo>
                      <a:pt x="25" y="177"/>
                    </a:lnTo>
                    <a:lnTo>
                      <a:pt x="25" y="177"/>
                    </a:lnTo>
                    <a:lnTo>
                      <a:pt x="25" y="177"/>
                    </a:lnTo>
                    <a:lnTo>
                      <a:pt x="25" y="177"/>
                    </a:lnTo>
                    <a:lnTo>
                      <a:pt x="25" y="177"/>
                    </a:lnTo>
                    <a:lnTo>
                      <a:pt x="25" y="169"/>
                    </a:lnTo>
                    <a:lnTo>
                      <a:pt x="17" y="169"/>
                    </a:lnTo>
                    <a:lnTo>
                      <a:pt x="17" y="169"/>
                    </a:lnTo>
                    <a:lnTo>
                      <a:pt x="17" y="169"/>
                    </a:lnTo>
                    <a:lnTo>
                      <a:pt x="17" y="160"/>
                    </a:lnTo>
                    <a:lnTo>
                      <a:pt x="17" y="169"/>
                    </a:lnTo>
                    <a:lnTo>
                      <a:pt x="8" y="169"/>
                    </a:lnTo>
                    <a:lnTo>
                      <a:pt x="8" y="160"/>
                    </a:lnTo>
                    <a:lnTo>
                      <a:pt x="17" y="160"/>
                    </a:lnTo>
                    <a:lnTo>
                      <a:pt x="8" y="160"/>
                    </a:lnTo>
                    <a:lnTo>
                      <a:pt x="8" y="160"/>
                    </a:lnTo>
                    <a:lnTo>
                      <a:pt x="8" y="160"/>
                    </a:lnTo>
                    <a:lnTo>
                      <a:pt x="8" y="160"/>
                    </a:lnTo>
                    <a:lnTo>
                      <a:pt x="0" y="160"/>
                    </a:lnTo>
                    <a:lnTo>
                      <a:pt x="0" y="152"/>
                    </a:lnTo>
                    <a:lnTo>
                      <a:pt x="0" y="152"/>
                    </a:lnTo>
                    <a:lnTo>
                      <a:pt x="0" y="152"/>
                    </a:lnTo>
                    <a:lnTo>
                      <a:pt x="0" y="143"/>
                    </a:lnTo>
                    <a:lnTo>
                      <a:pt x="0" y="143"/>
                    </a:lnTo>
                    <a:lnTo>
                      <a:pt x="0" y="143"/>
                    </a:lnTo>
                    <a:lnTo>
                      <a:pt x="0" y="143"/>
                    </a:lnTo>
                    <a:lnTo>
                      <a:pt x="8" y="135"/>
                    </a:lnTo>
                    <a:lnTo>
                      <a:pt x="8" y="127"/>
                    </a:lnTo>
                    <a:lnTo>
                      <a:pt x="8" y="127"/>
                    </a:lnTo>
                    <a:lnTo>
                      <a:pt x="8" y="127"/>
                    </a:lnTo>
                    <a:lnTo>
                      <a:pt x="8" y="127"/>
                    </a:lnTo>
                    <a:lnTo>
                      <a:pt x="8" y="118"/>
                    </a:lnTo>
                    <a:lnTo>
                      <a:pt x="8" y="118"/>
                    </a:lnTo>
                    <a:lnTo>
                      <a:pt x="8" y="110"/>
                    </a:lnTo>
                    <a:lnTo>
                      <a:pt x="8" y="110"/>
                    </a:lnTo>
                    <a:lnTo>
                      <a:pt x="17" y="110"/>
                    </a:lnTo>
                    <a:lnTo>
                      <a:pt x="17" y="101"/>
                    </a:lnTo>
                    <a:lnTo>
                      <a:pt x="17" y="101"/>
                    </a:lnTo>
                    <a:lnTo>
                      <a:pt x="8" y="93"/>
                    </a:lnTo>
                    <a:lnTo>
                      <a:pt x="17" y="93"/>
                    </a:lnTo>
                    <a:lnTo>
                      <a:pt x="17" y="93"/>
                    </a:lnTo>
                    <a:lnTo>
                      <a:pt x="25" y="93"/>
                    </a:lnTo>
                    <a:lnTo>
                      <a:pt x="25" y="85"/>
                    </a:lnTo>
                    <a:lnTo>
                      <a:pt x="25" y="76"/>
                    </a:lnTo>
                    <a:lnTo>
                      <a:pt x="33" y="68"/>
                    </a:lnTo>
                    <a:lnTo>
                      <a:pt x="25" y="68"/>
                    </a:lnTo>
                    <a:lnTo>
                      <a:pt x="25" y="59"/>
                    </a:lnTo>
                    <a:lnTo>
                      <a:pt x="33" y="51"/>
                    </a:lnTo>
                    <a:lnTo>
                      <a:pt x="33" y="51"/>
                    </a:lnTo>
                    <a:lnTo>
                      <a:pt x="33" y="42"/>
                    </a:lnTo>
                    <a:lnTo>
                      <a:pt x="33" y="42"/>
                    </a:lnTo>
                    <a:lnTo>
                      <a:pt x="42" y="34"/>
                    </a:lnTo>
                    <a:lnTo>
                      <a:pt x="42" y="34"/>
                    </a:lnTo>
                    <a:lnTo>
                      <a:pt x="50" y="26"/>
                    </a:lnTo>
                    <a:lnTo>
                      <a:pt x="50" y="17"/>
                    </a:lnTo>
                    <a:lnTo>
                      <a:pt x="59" y="17"/>
                    </a:lnTo>
                    <a:lnTo>
                      <a:pt x="59" y="17"/>
                    </a:lnTo>
                    <a:lnTo>
                      <a:pt x="59" y="17"/>
                    </a:lnTo>
                    <a:lnTo>
                      <a:pt x="67" y="17"/>
                    </a:lnTo>
                    <a:lnTo>
                      <a:pt x="67" y="17"/>
                    </a:lnTo>
                    <a:lnTo>
                      <a:pt x="67" y="9"/>
                    </a:lnTo>
                    <a:lnTo>
                      <a:pt x="67" y="9"/>
                    </a:lnTo>
                    <a:lnTo>
                      <a:pt x="67" y="9"/>
                    </a:lnTo>
                    <a:lnTo>
                      <a:pt x="67" y="9"/>
                    </a:lnTo>
                    <a:lnTo>
                      <a:pt x="67" y="9"/>
                    </a:lnTo>
                    <a:close/>
                    <a:moveTo>
                      <a:pt x="17" y="194"/>
                    </a:moveTo>
                    <a:lnTo>
                      <a:pt x="25" y="194"/>
                    </a:lnTo>
                    <a:lnTo>
                      <a:pt x="25" y="194"/>
                    </a:lnTo>
                    <a:lnTo>
                      <a:pt x="25" y="194"/>
                    </a:lnTo>
                    <a:lnTo>
                      <a:pt x="25" y="194"/>
                    </a:lnTo>
                    <a:lnTo>
                      <a:pt x="17" y="194"/>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34">
                <a:extLst>
                  <a:ext uri="{FF2B5EF4-FFF2-40B4-BE49-F238E27FC236}">
                    <a16:creationId xmlns:a16="http://schemas.microsoft.com/office/drawing/2014/main" id="{04F646E5-27FD-43DD-85EA-6E89B77E92D4}"/>
                  </a:ext>
                </a:extLst>
              </p:cNvPr>
              <p:cNvSpPr>
                <a:spLocks noEditPoints="1"/>
              </p:cNvSpPr>
              <p:nvPr/>
            </p:nvSpPr>
            <p:spPr bwMode="auto">
              <a:xfrm>
                <a:off x="4637" y="2741"/>
                <a:ext cx="42" cy="67"/>
              </a:xfrm>
              <a:custGeom>
                <a:avLst/>
                <a:gdLst>
                  <a:gd name="T0" fmla="*/ 0 w 42"/>
                  <a:gd name="T1" fmla="*/ 25 h 67"/>
                  <a:gd name="T2" fmla="*/ 8 w 42"/>
                  <a:gd name="T3" fmla="*/ 25 h 67"/>
                  <a:gd name="T4" fmla="*/ 0 w 42"/>
                  <a:gd name="T5" fmla="*/ 25 h 67"/>
                  <a:gd name="T6" fmla="*/ 0 w 42"/>
                  <a:gd name="T7" fmla="*/ 34 h 67"/>
                  <a:gd name="T8" fmla="*/ 8 w 42"/>
                  <a:gd name="T9" fmla="*/ 0 h 67"/>
                  <a:gd name="T10" fmla="*/ 8 w 42"/>
                  <a:gd name="T11" fmla="*/ 0 h 67"/>
                  <a:gd name="T12" fmla="*/ 8 w 42"/>
                  <a:gd name="T13" fmla="*/ 0 h 67"/>
                  <a:gd name="T14" fmla="*/ 8 w 42"/>
                  <a:gd name="T15" fmla="*/ 0 h 67"/>
                  <a:gd name="T16" fmla="*/ 8 w 42"/>
                  <a:gd name="T17" fmla="*/ 0 h 67"/>
                  <a:gd name="T18" fmla="*/ 17 w 42"/>
                  <a:gd name="T19" fmla="*/ 0 h 67"/>
                  <a:gd name="T20" fmla="*/ 17 w 42"/>
                  <a:gd name="T21" fmla="*/ 0 h 67"/>
                  <a:gd name="T22" fmla="*/ 17 w 42"/>
                  <a:gd name="T23" fmla="*/ 0 h 67"/>
                  <a:gd name="T24" fmla="*/ 17 w 42"/>
                  <a:gd name="T25" fmla="*/ 0 h 67"/>
                  <a:gd name="T26" fmla="*/ 8 w 42"/>
                  <a:gd name="T27" fmla="*/ 0 h 67"/>
                  <a:gd name="T28" fmla="*/ 17 w 42"/>
                  <a:gd name="T29" fmla="*/ 0 h 67"/>
                  <a:gd name="T30" fmla="*/ 17 w 42"/>
                  <a:gd name="T31" fmla="*/ 0 h 67"/>
                  <a:gd name="T32" fmla="*/ 8 w 42"/>
                  <a:gd name="T33" fmla="*/ 0 h 67"/>
                  <a:gd name="T34" fmla="*/ 8 w 42"/>
                  <a:gd name="T35" fmla="*/ 8 h 67"/>
                  <a:gd name="T36" fmla="*/ 8 w 42"/>
                  <a:gd name="T37" fmla="*/ 8 h 67"/>
                  <a:gd name="T38" fmla="*/ 8 w 42"/>
                  <a:gd name="T39" fmla="*/ 17 h 67"/>
                  <a:gd name="T40" fmla="*/ 8 w 42"/>
                  <a:gd name="T41" fmla="*/ 8 h 67"/>
                  <a:gd name="T42" fmla="*/ 0 w 42"/>
                  <a:gd name="T43" fmla="*/ 8 h 67"/>
                  <a:gd name="T44" fmla="*/ 8 w 42"/>
                  <a:gd name="T45" fmla="*/ 17 h 67"/>
                  <a:gd name="T46" fmla="*/ 8 w 42"/>
                  <a:gd name="T47" fmla="*/ 17 h 67"/>
                  <a:gd name="T48" fmla="*/ 8 w 42"/>
                  <a:gd name="T49" fmla="*/ 25 h 67"/>
                  <a:gd name="T50" fmla="*/ 8 w 42"/>
                  <a:gd name="T51" fmla="*/ 34 h 67"/>
                  <a:gd name="T52" fmla="*/ 8 w 42"/>
                  <a:gd name="T53" fmla="*/ 42 h 67"/>
                  <a:gd name="T54" fmla="*/ 8 w 42"/>
                  <a:gd name="T55" fmla="*/ 51 h 67"/>
                  <a:gd name="T56" fmla="*/ 17 w 42"/>
                  <a:gd name="T57" fmla="*/ 67 h 67"/>
                  <a:gd name="T58" fmla="*/ 17 w 42"/>
                  <a:gd name="T59" fmla="*/ 67 h 67"/>
                  <a:gd name="T60" fmla="*/ 33 w 42"/>
                  <a:gd name="T61" fmla="*/ 67 h 67"/>
                  <a:gd name="T62" fmla="*/ 42 w 42"/>
                  <a:gd name="T63" fmla="*/ 51 h 67"/>
                  <a:gd name="T64" fmla="*/ 42 w 42"/>
                  <a:gd name="T65" fmla="*/ 51 h 67"/>
                  <a:gd name="T66" fmla="*/ 42 w 42"/>
                  <a:gd name="T67" fmla="*/ 42 h 67"/>
                  <a:gd name="T68" fmla="*/ 42 w 42"/>
                  <a:gd name="T69" fmla="*/ 34 h 67"/>
                  <a:gd name="T70" fmla="*/ 33 w 42"/>
                  <a:gd name="T71" fmla="*/ 25 h 67"/>
                  <a:gd name="T72" fmla="*/ 33 w 42"/>
                  <a:gd name="T73" fmla="*/ 25 h 67"/>
                  <a:gd name="T74" fmla="*/ 25 w 42"/>
                  <a:gd name="T75" fmla="*/ 25 h 67"/>
                  <a:gd name="T76" fmla="*/ 33 w 42"/>
                  <a:gd name="T77" fmla="*/ 17 h 67"/>
                  <a:gd name="T78" fmla="*/ 25 w 42"/>
                  <a:gd name="T79" fmla="*/ 17 h 67"/>
                  <a:gd name="T80" fmla="*/ 25 w 42"/>
                  <a:gd name="T81" fmla="*/ 8 h 67"/>
                  <a:gd name="T82" fmla="*/ 25 w 42"/>
                  <a:gd name="T83" fmla="*/ 8 h 67"/>
                  <a:gd name="T84" fmla="*/ 17 w 42"/>
                  <a:gd name="T85" fmla="*/ 8 h 67"/>
                  <a:gd name="T86" fmla="*/ 17 w 42"/>
                  <a:gd name="T8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 h="67">
                    <a:moveTo>
                      <a:pt x="0" y="34"/>
                    </a:moveTo>
                    <a:lnTo>
                      <a:pt x="0" y="25"/>
                    </a:lnTo>
                    <a:lnTo>
                      <a:pt x="0" y="25"/>
                    </a:lnTo>
                    <a:lnTo>
                      <a:pt x="8" y="25"/>
                    </a:lnTo>
                    <a:lnTo>
                      <a:pt x="8" y="25"/>
                    </a:lnTo>
                    <a:lnTo>
                      <a:pt x="0" y="25"/>
                    </a:lnTo>
                    <a:lnTo>
                      <a:pt x="8" y="25"/>
                    </a:lnTo>
                    <a:lnTo>
                      <a:pt x="0" y="34"/>
                    </a:lnTo>
                    <a:lnTo>
                      <a:pt x="0" y="34"/>
                    </a:lnTo>
                    <a:close/>
                    <a:moveTo>
                      <a:pt x="8" y="0"/>
                    </a:moveTo>
                    <a:lnTo>
                      <a:pt x="8" y="0"/>
                    </a:lnTo>
                    <a:lnTo>
                      <a:pt x="8" y="0"/>
                    </a:lnTo>
                    <a:lnTo>
                      <a:pt x="8" y="0"/>
                    </a:lnTo>
                    <a:lnTo>
                      <a:pt x="8" y="0"/>
                    </a:lnTo>
                    <a:lnTo>
                      <a:pt x="8" y="0"/>
                    </a:lnTo>
                    <a:lnTo>
                      <a:pt x="8" y="0"/>
                    </a:lnTo>
                    <a:lnTo>
                      <a:pt x="8" y="0"/>
                    </a:lnTo>
                    <a:lnTo>
                      <a:pt x="8" y="0"/>
                    </a:lnTo>
                    <a:close/>
                    <a:moveTo>
                      <a:pt x="17" y="0"/>
                    </a:moveTo>
                    <a:lnTo>
                      <a:pt x="17" y="0"/>
                    </a:lnTo>
                    <a:lnTo>
                      <a:pt x="17" y="0"/>
                    </a:lnTo>
                    <a:lnTo>
                      <a:pt x="17" y="0"/>
                    </a:lnTo>
                    <a:lnTo>
                      <a:pt x="25" y="8"/>
                    </a:lnTo>
                    <a:lnTo>
                      <a:pt x="17" y="0"/>
                    </a:lnTo>
                    <a:lnTo>
                      <a:pt x="17" y="0"/>
                    </a:lnTo>
                    <a:lnTo>
                      <a:pt x="17" y="0"/>
                    </a:lnTo>
                    <a:lnTo>
                      <a:pt x="8" y="0"/>
                    </a:lnTo>
                    <a:lnTo>
                      <a:pt x="8" y="0"/>
                    </a:lnTo>
                    <a:lnTo>
                      <a:pt x="17" y="0"/>
                    </a:lnTo>
                    <a:lnTo>
                      <a:pt x="17" y="0"/>
                    </a:lnTo>
                    <a:lnTo>
                      <a:pt x="17" y="0"/>
                    </a:lnTo>
                    <a:lnTo>
                      <a:pt x="17" y="0"/>
                    </a:lnTo>
                    <a:close/>
                    <a:moveTo>
                      <a:pt x="8" y="0"/>
                    </a:moveTo>
                    <a:lnTo>
                      <a:pt x="8" y="0"/>
                    </a:lnTo>
                    <a:lnTo>
                      <a:pt x="8" y="8"/>
                    </a:lnTo>
                    <a:lnTo>
                      <a:pt x="8" y="8"/>
                    </a:lnTo>
                    <a:lnTo>
                      <a:pt x="8" y="8"/>
                    </a:lnTo>
                    <a:lnTo>
                      <a:pt x="8" y="8"/>
                    </a:lnTo>
                    <a:lnTo>
                      <a:pt x="8" y="8"/>
                    </a:lnTo>
                    <a:lnTo>
                      <a:pt x="8" y="17"/>
                    </a:lnTo>
                    <a:lnTo>
                      <a:pt x="8" y="8"/>
                    </a:lnTo>
                    <a:lnTo>
                      <a:pt x="8" y="8"/>
                    </a:lnTo>
                    <a:lnTo>
                      <a:pt x="0" y="8"/>
                    </a:lnTo>
                    <a:lnTo>
                      <a:pt x="0" y="8"/>
                    </a:lnTo>
                    <a:lnTo>
                      <a:pt x="8" y="8"/>
                    </a:lnTo>
                    <a:lnTo>
                      <a:pt x="8" y="17"/>
                    </a:lnTo>
                    <a:lnTo>
                      <a:pt x="8" y="17"/>
                    </a:lnTo>
                    <a:lnTo>
                      <a:pt x="8" y="17"/>
                    </a:lnTo>
                    <a:lnTo>
                      <a:pt x="8" y="25"/>
                    </a:lnTo>
                    <a:lnTo>
                      <a:pt x="8" y="25"/>
                    </a:lnTo>
                    <a:lnTo>
                      <a:pt x="8" y="34"/>
                    </a:lnTo>
                    <a:lnTo>
                      <a:pt x="8" y="34"/>
                    </a:lnTo>
                    <a:lnTo>
                      <a:pt x="0" y="34"/>
                    </a:lnTo>
                    <a:lnTo>
                      <a:pt x="8" y="42"/>
                    </a:lnTo>
                    <a:lnTo>
                      <a:pt x="8" y="42"/>
                    </a:lnTo>
                    <a:lnTo>
                      <a:pt x="8" y="51"/>
                    </a:lnTo>
                    <a:lnTo>
                      <a:pt x="8" y="59"/>
                    </a:lnTo>
                    <a:lnTo>
                      <a:pt x="17" y="67"/>
                    </a:lnTo>
                    <a:lnTo>
                      <a:pt x="17" y="67"/>
                    </a:lnTo>
                    <a:lnTo>
                      <a:pt x="17" y="67"/>
                    </a:lnTo>
                    <a:lnTo>
                      <a:pt x="25" y="67"/>
                    </a:lnTo>
                    <a:lnTo>
                      <a:pt x="33" y="67"/>
                    </a:lnTo>
                    <a:lnTo>
                      <a:pt x="33" y="59"/>
                    </a:lnTo>
                    <a:lnTo>
                      <a:pt x="42" y="51"/>
                    </a:lnTo>
                    <a:lnTo>
                      <a:pt x="42" y="51"/>
                    </a:lnTo>
                    <a:lnTo>
                      <a:pt x="42" y="51"/>
                    </a:lnTo>
                    <a:lnTo>
                      <a:pt x="42" y="51"/>
                    </a:lnTo>
                    <a:lnTo>
                      <a:pt x="42" y="42"/>
                    </a:lnTo>
                    <a:lnTo>
                      <a:pt x="42" y="42"/>
                    </a:lnTo>
                    <a:lnTo>
                      <a:pt x="42" y="34"/>
                    </a:lnTo>
                    <a:lnTo>
                      <a:pt x="42" y="34"/>
                    </a:lnTo>
                    <a:lnTo>
                      <a:pt x="33" y="25"/>
                    </a:lnTo>
                    <a:lnTo>
                      <a:pt x="33" y="25"/>
                    </a:lnTo>
                    <a:lnTo>
                      <a:pt x="33" y="25"/>
                    </a:lnTo>
                    <a:lnTo>
                      <a:pt x="33" y="25"/>
                    </a:lnTo>
                    <a:lnTo>
                      <a:pt x="25" y="25"/>
                    </a:lnTo>
                    <a:lnTo>
                      <a:pt x="33" y="17"/>
                    </a:lnTo>
                    <a:lnTo>
                      <a:pt x="33" y="17"/>
                    </a:lnTo>
                    <a:lnTo>
                      <a:pt x="25" y="17"/>
                    </a:lnTo>
                    <a:lnTo>
                      <a:pt x="25" y="17"/>
                    </a:lnTo>
                    <a:lnTo>
                      <a:pt x="25" y="17"/>
                    </a:lnTo>
                    <a:lnTo>
                      <a:pt x="25" y="8"/>
                    </a:lnTo>
                    <a:lnTo>
                      <a:pt x="25" y="8"/>
                    </a:lnTo>
                    <a:lnTo>
                      <a:pt x="25" y="8"/>
                    </a:lnTo>
                    <a:lnTo>
                      <a:pt x="17" y="8"/>
                    </a:lnTo>
                    <a:lnTo>
                      <a:pt x="17" y="8"/>
                    </a:lnTo>
                    <a:lnTo>
                      <a:pt x="17" y="8"/>
                    </a:lnTo>
                    <a:lnTo>
                      <a:pt x="17" y="0"/>
                    </a:lnTo>
                    <a:lnTo>
                      <a:pt x="8"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35">
                <a:extLst>
                  <a:ext uri="{FF2B5EF4-FFF2-40B4-BE49-F238E27FC236}">
                    <a16:creationId xmlns:a16="http://schemas.microsoft.com/office/drawing/2014/main" id="{4DDE0D4C-3E9E-4713-B8F7-992697E19592}"/>
                  </a:ext>
                </a:extLst>
              </p:cNvPr>
              <p:cNvSpPr>
                <a:spLocks noEditPoints="1"/>
              </p:cNvSpPr>
              <p:nvPr/>
            </p:nvSpPr>
            <p:spPr bwMode="auto">
              <a:xfrm>
                <a:off x="4418" y="2287"/>
                <a:ext cx="496" cy="479"/>
              </a:xfrm>
              <a:custGeom>
                <a:avLst/>
                <a:gdLst>
                  <a:gd name="T0" fmla="*/ 168 w 496"/>
                  <a:gd name="T1" fmla="*/ 42 h 479"/>
                  <a:gd name="T2" fmla="*/ 202 w 496"/>
                  <a:gd name="T3" fmla="*/ 59 h 479"/>
                  <a:gd name="T4" fmla="*/ 202 w 496"/>
                  <a:gd name="T5" fmla="*/ 92 h 479"/>
                  <a:gd name="T6" fmla="*/ 261 w 496"/>
                  <a:gd name="T7" fmla="*/ 118 h 479"/>
                  <a:gd name="T8" fmla="*/ 328 w 496"/>
                  <a:gd name="T9" fmla="*/ 134 h 479"/>
                  <a:gd name="T10" fmla="*/ 353 w 496"/>
                  <a:gd name="T11" fmla="*/ 109 h 479"/>
                  <a:gd name="T12" fmla="*/ 378 w 496"/>
                  <a:gd name="T13" fmla="*/ 126 h 479"/>
                  <a:gd name="T14" fmla="*/ 404 w 496"/>
                  <a:gd name="T15" fmla="*/ 109 h 479"/>
                  <a:gd name="T16" fmla="*/ 429 w 496"/>
                  <a:gd name="T17" fmla="*/ 92 h 479"/>
                  <a:gd name="T18" fmla="*/ 462 w 496"/>
                  <a:gd name="T19" fmla="*/ 76 h 479"/>
                  <a:gd name="T20" fmla="*/ 479 w 496"/>
                  <a:gd name="T21" fmla="*/ 76 h 479"/>
                  <a:gd name="T22" fmla="*/ 496 w 496"/>
                  <a:gd name="T23" fmla="*/ 101 h 479"/>
                  <a:gd name="T24" fmla="*/ 471 w 496"/>
                  <a:gd name="T25" fmla="*/ 126 h 479"/>
                  <a:gd name="T26" fmla="*/ 454 w 496"/>
                  <a:gd name="T27" fmla="*/ 177 h 479"/>
                  <a:gd name="T28" fmla="*/ 437 w 496"/>
                  <a:gd name="T29" fmla="*/ 210 h 479"/>
                  <a:gd name="T30" fmla="*/ 429 w 496"/>
                  <a:gd name="T31" fmla="*/ 219 h 479"/>
                  <a:gd name="T32" fmla="*/ 420 w 496"/>
                  <a:gd name="T33" fmla="*/ 185 h 479"/>
                  <a:gd name="T34" fmla="*/ 404 w 496"/>
                  <a:gd name="T35" fmla="*/ 193 h 479"/>
                  <a:gd name="T36" fmla="*/ 412 w 496"/>
                  <a:gd name="T37" fmla="*/ 177 h 479"/>
                  <a:gd name="T38" fmla="*/ 412 w 496"/>
                  <a:gd name="T39" fmla="*/ 160 h 479"/>
                  <a:gd name="T40" fmla="*/ 370 w 496"/>
                  <a:gd name="T41" fmla="*/ 143 h 479"/>
                  <a:gd name="T42" fmla="*/ 362 w 496"/>
                  <a:gd name="T43" fmla="*/ 134 h 479"/>
                  <a:gd name="T44" fmla="*/ 353 w 496"/>
                  <a:gd name="T45" fmla="*/ 134 h 479"/>
                  <a:gd name="T46" fmla="*/ 353 w 496"/>
                  <a:gd name="T47" fmla="*/ 160 h 479"/>
                  <a:gd name="T48" fmla="*/ 362 w 496"/>
                  <a:gd name="T49" fmla="*/ 193 h 479"/>
                  <a:gd name="T50" fmla="*/ 370 w 496"/>
                  <a:gd name="T51" fmla="*/ 227 h 479"/>
                  <a:gd name="T52" fmla="*/ 353 w 496"/>
                  <a:gd name="T53" fmla="*/ 227 h 479"/>
                  <a:gd name="T54" fmla="*/ 353 w 496"/>
                  <a:gd name="T55" fmla="*/ 227 h 479"/>
                  <a:gd name="T56" fmla="*/ 328 w 496"/>
                  <a:gd name="T57" fmla="*/ 252 h 479"/>
                  <a:gd name="T58" fmla="*/ 311 w 496"/>
                  <a:gd name="T59" fmla="*/ 261 h 479"/>
                  <a:gd name="T60" fmla="*/ 278 w 496"/>
                  <a:gd name="T61" fmla="*/ 303 h 479"/>
                  <a:gd name="T62" fmla="*/ 244 w 496"/>
                  <a:gd name="T63" fmla="*/ 336 h 479"/>
                  <a:gd name="T64" fmla="*/ 227 w 496"/>
                  <a:gd name="T65" fmla="*/ 370 h 479"/>
                  <a:gd name="T66" fmla="*/ 219 w 496"/>
                  <a:gd name="T67" fmla="*/ 446 h 479"/>
                  <a:gd name="T68" fmla="*/ 219 w 496"/>
                  <a:gd name="T69" fmla="*/ 462 h 479"/>
                  <a:gd name="T70" fmla="*/ 194 w 496"/>
                  <a:gd name="T71" fmla="*/ 479 h 479"/>
                  <a:gd name="T72" fmla="*/ 152 w 496"/>
                  <a:gd name="T73" fmla="*/ 437 h 479"/>
                  <a:gd name="T74" fmla="*/ 135 w 496"/>
                  <a:gd name="T75" fmla="*/ 395 h 479"/>
                  <a:gd name="T76" fmla="*/ 109 w 496"/>
                  <a:gd name="T77" fmla="*/ 353 h 479"/>
                  <a:gd name="T78" fmla="*/ 93 w 496"/>
                  <a:gd name="T79" fmla="*/ 294 h 479"/>
                  <a:gd name="T80" fmla="*/ 84 w 496"/>
                  <a:gd name="T81" fmla="*/ 261 h 479"/>
                  <a:gd name="T82" fmla="*/ 84 w 496"/>
                  <a:gd name="T83" fmla="*/ 227 h 479"/>
                  <a:gd name="T84" fmla="*/ 84 w 496"/>
                  <a:gd name="T85" fmla="*/ 219 h 479"/>
                  <a:gd name="T86" fmla="*/ 67 w 496"/>
                  <a:gd name="T87" fmla="*/ 244 h 479"/>
                  <a:gd name="T88" fmla="*/ 17 w 496"/>
                  <a:gd name="T89" fmla="*/ 219 h 479"/>
                  <a:gd name="T90" fmla="*/ 25 w 496"/>
                  <a:gd name="T91" fmla="*/ 219 h 479"/>
                  <a:gd name="T92" fmla="*/ 34 w 496"/>
                  <a:gd name="T93" fmla="*/ 210 h 479"/>
                  <a:gd name="T94" fmla="*/ 0 w 496"/>
                  <a:gd name="T95" fmla="*/ 193 h 479"/>
                  <a:gd name="T96" fmla="*/ 42 w 496"/>
                  <a:gd name="T97" fmla="*/ 177 h 479"/>
                  <a:gd name="T98" fmla="*/ 42 w 496"/>
                  <a:gd name="T99" fmla="*/ 151 h 479"/>
                  <a:gd name="T100" fmla="*/ 17 w 496"/>
                  <a:gd name="T101" fmla="*/ 126 h 479"/>
                  <a:gd name="T102" fmla="*/ 42 w 496"/>
                  <a:gd name="T103" fmla="*/ 109 h 479"/>
                  <a:gd name="T104" fmla="*/ 84 w 496"/>
                  <a:gd name="T105" fmla="*/ 59 h 479"/>
                  <a:gd name="T106" fmla="*/ 101 w 496"/>
                  <a:gd name="T107" fmla="*/ 25 h 479"/>
                  <a:gd name="T108" fmla="*/ 152 w 496"/>
                  <a:gd name="T109" fmla="*/ 8 h 479"/>
                  <a:gd name="T110" fmla="*/ 362 w 496"/>
                  <a:gd name="T111" fmla="*/ 227 h 479"/>
                  <a:gd name="T112" fmla="*/ 353 w 496"/>
                  <a:gd name="T113" fmla="*/ 235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96" h="479">
                    <a:moveTo>
                      <a:pt x="160" y="17"/>
                    </a:moveTo>
                    <a:lnTo>
                      <a:pt x="160" y="17"/>
                    </a:lnTo>
                    <a:lnTo>
                      <a:pt x="160" y="17"/>
                    </a:lnTo>
                    <a:lnTo>
                      <a:pt x="168" y="25"/>
                    </a:lnTo>
                    <a:lnTo>
                      <a:pt x="168" y="25"/>
                    </a:lnTo>
                    <a:lnTo>
                      <a:pt x="168" y="34"/>
                    </a:lnTo>
                    <a:lnTo>
                      <a:pt x="168" y="34"/>
                    </a:lnTo>
                    <a:lnTo>
                      <a:pt x="168" y="34"/>
                    </a:lnTo>
                    <a:lnTo>
                      <a:pt x="168" y="42"/>
                    </a:lnTo>
                    <a:lnTo>
                      <a:pt x="168" y="42"/>
                    </a:lnTo>
                    <a:lnTo>
                      <a:pt x="177" y="42"/>
                    </a:lnTo>
                    <a:lnTo>
                      <a:pt x="177" y="42"/>
                    </a:lnTo>
                    <a:lnTo>
                      <a:pt x="177" y="50"/>
                    </a:lnTo>
                    <a:lnTo>
                      <a:pt x="177" y="42"/>
                    </a:lnTo>
                    <a:lnTo>
                      <a:pt x="185" y="42"/>
                    </a:lnTo>
                    <a:lnTo>
                      <a:pt x="185" y="42"/>
                    </a:lnTo>
                    <a:lnTo>
                      <a:pt x="194" y="50"/>
                    </a:lnTo>
                    <a:lnTo>
                      <a:pt x="194" y="50"/>
                    </a:lnTo>
                    <a:lnTo>
                      <a:pt x="194" y="50"/>
                    </a:lnTo>
                    <a:lnTo>
                      <a:pt x="202" y="59"/>
                    </a:lnTo>
                    <a:lnTo>
                      <a:pt x="202" y="59"/>
                    </a:lnTo>
                    <a:lnTo>
                      <a:pt x="202" y="59"/>
                    </a:lnTo>
                    <a:lnTo>
                      <a:pt x="202" y="59"/>
                    </a:lnTo>
                    <a:lnTo>
                      <a:pt x="202" y="67"/>
                    </a:lnTo>
                    <a:lnTo>
                      <a:pt x="202" y="76"/>
                    </a:lnTo>
                    <a:lnTo>
                      <a:pt x="202" y="76"/>
                    </a:lnTo>
                    <a:lnTo>
                      <a:pt x="194" y="84"/>
                    </a:lnTo>
                    <a:lnTo>
                      <a:pt x="202" y="92"/>
                    </a:lnTo>
                    <a:lnTo>
                      <a:pt x="202" y="92"/>
                    </a:lnTo>
                    <a:lnTo>
                      <a:pt x="202" y="92"/>
                    </a:lnTo>
                    <a:lnTo>
                      <a:pt x="210" y="92"/>
                    </a:lnTo>
                    <a:lnTo>
                      <a:pt x="210" y="92"/>
                    </a:lnTo>
                    <a:lnTo>
                      <a:pt x="219" y="101"/>
                    </a:lnTo>
                    <a:lnTo>
                      <a:pt x="227" y="101"/>
                    </a:lnTo>
                    <a:lnTo>
                      <a:pt x="227" y="109"/>
                    </a:lnTo>
                    <a:lnTo>
                      <a:pt x="236" y="109"/>
                    </a:lnTo>
                    <a:lnTo>
                      <a:pt x="244" y="109"/>
                    </a:lnTo>
                    <a:lnTo>
                      <a:pt x="244" y="109"/>
                    </a:lnTo>
                    <a:lnTo>
                      <a:pt x="252" y="118"/>
                    </a:lnTo>
                    <a:lnTo>
                      <a:pt x="261" y="118"/>
                    </a:lnTo>
                    <a:lnTo>
                      <a:pt x="261" y="118"/>
                    </a:lnTo>
                    <a:lnTo>
                      <a:pt x="269" y="118"/>
                    </a:lnTo>
                    <a:lnTo>
                      <a:pt x="278" y="118"/>
                    </a:lnTo>
                    <a:lnTo>
                      <a:pt x="286" y="126"/>
                    </a:lnTo>
                    <a:lnTo>
                      <a:pt x="286" y="126"/>
                    </a:lnTo>
                    <a:lnTo>
                      <a:pt x="294" y="126"/>
                    </a:lnTo>
                    <a:lnTo>
                      <a:pt x="303" y="126"/>
                    </a:lnTo>
                    <a:lnTo>
                      <a:pt x="303" y="126"/>
                    </a:lnTo>
                    <a:lnTo>
                      <a:pt x="320" y="134"/>
                    </a:lnTo>
                    <a:lnTo>
                      <a:pt x="328" y="134"/>
                    </a:lnTo>
                    <a:lnTo>
                      <a:pt x="328" y="134"/>
                    </a:lnTo>
                    <a:lnTo>
                      <a:pt x="345" y="134"/>
                    </a:lnTo>
                    <a:lnTo>
                      <a:pt x="345" y="126"/>
                    </a:lnTo>
                    <a:lnTo>
                      <a:pt x="336" y="118"/>
                    </a:lnTo>
                    <a:lnTo>
                      <a:pt x="345" y="109"/>
                    </a:lnTo>
                    <a:lnTo>
                      <a:pt x="336" y="101"/>
                    </a:lnTo>
                    <a:lnTo>
                      <a:pt x="336" y="101"/>
                    </a:lnTo>
                    <a:lnTo>
                      <a:pt x="345" y="101"/>
                    </a:lnTo>
                    <a:lnTo>
                      <a:pt x="345" y="101"/>
                    </a:lnTo>
                    <a:lnTo>
                      <a:pt x="353" y="109"/>
                    </a:lnTo>
                    <a:lnTo>
                      <a:pt x="353" y="109"/>
                    </a:lnTo>
                    <a:lnTo>
                      <a:pt x="353" y="109"/>
                    </a:lnTo>
                    <a:lnTo>
                      <a:pt x="353" y="109"/>
                    </a:lnTo>
                    <a:lnTo>
                      <a:pt x="353" y="118"/>
                    </a:lnTo>
                    <a:lnTo>
                      <a:pt x="353" y="118"/>
                    </a:lnTo>
                    <a:lnTo>
                      <a:pt x="353" y="126"/>
                    </a:lnTo>
                    <a:lnTo>
                      <a:pt x="362" y="126"/>
                    </a:lnTo>
                    <a:lnTo>
                      <a:pt x="362" y="126"/>
                    </a:lnTo>
                    <a:lnTo>
                      <a:pt x="370" y="126"/>
                    </a:lnTo>
                    <a:lnTo>
                      <a:pt x="378" y="126"/>
                    </a:lnTo>
                    <a:lnTo>
                      <a:pt x="378" y="126"/>
                    </a:lnTo>
                    <a:lnTo>
                      <a:pt x="387" y="126"/>
                    </a:lnTo>
                    <a:lnTo>
                      <a:pt x="387" y="126"/>
                    </a:lnTo>
                    <a:lnTo>
                      <a:pt x="395" y="126"/>
                    </a:lnTo>
                    <a:lnTo>
                      <a:pt x="395" y="126"/>
                    </a:lnTo>
                    <a:lnTo>
                      <a:pt x="404" y="126"/>
                    </a:lnTo>
                    <a:lnTo>
                      <a:pt x="404" y="118"/>
                    </a:lnTo>
                    <a:lnTo>
                      <a:pt x="404" y="118"/>
                    </a:lnTo>
                    <a:lnTo>
                      <a:pt x="404" y="109"/>
                    </a:lnTo>
                    <a:lnTo>
                      <a:pt x="404" y="109"/>
                    </a:lnTo>
                    <a:lnTo>
                      <a:pt x="404" y="101"/>
                    </a:lnTo>
                    <a:lnTo>
                      <a:pt x="404" y="101"/>
                    </a:lnTo>
                    <a:lnTo>
                      <a:pt x="412" y="101"/>
                    </a:lnTo>
                    <a:lnTo>
                      <a:pt x="412" y="101"/>
                    </a:lnTo>
                    <a:lnTo>
                      <a:pt x="412" y="101"/>
                    </a:lnTo>
                    <a:lnTo>
                      <a:pt x="420" y="92"/>
                    </a:lnTo>
                    <a:lnTo>
                      <a:pt x="420" y="101"/>
                    </a:lnTo>
                    <a:lnTo>
                      <a:pt x="420" y="92"/>
                    </a:lnTo>
                    <a:lnTo>
                      <a:pt x="420" y="92"/>
                    </a:lnTo>
                    <a:lnTo>
                      <a:pt x="429" y="92"/>
                    </a:lnTo>
                    <a:lnTo>
                      <a:pt x="429" y="84"/>
                    </a:lnTo>
                    <a:lnTo>
                      <a:pt x="429" y="84"/>
                    </a:lnTo>
                    <a:lnTo>
                      <a:pt x="437" y="84"/>
                    </a:lnTo>
                    <a:lnTo>
                      <a:pt x="446" y="76"/>
                    </a:lnTo>
                    <a:lnTo>
                      <a:pt x="446" y="76"/>
                    </a:lnTo>
                    <a:lnTo>
                      <a:pt x="446" y="76"/>
                    </a:lnTo>
                    <a:lnTo>
                      <a:pt x="446" y="76"/>
                    </a:lnTo>
                    <a:lnTo>
                      <a:pt x="454" y="76"/>
                    </a:lnTo>
                    <a:lnTo>
                      <a:pt x="454" y="76"/>
                    </a:lnTo>
                    <a:lnTo>
                      <a:pt x="462" y="76"/>
                    </a:lnTo>
                    <a:lnTo>
                      <a:pt x="462" y="76"/>
                    </a:lnTo>
                    <a:lnTo>
                      <a:pt x="462" y="76"/>
                    </a:lnTo>
                    <a:lnTo>
                      <a:pt x="471" y="67"/>
                    </a:lnTo>
                    <a:lnTo>
                      <a:pt x="471" y="67"/>
                    </a:lnTo>
                    <a:lnTo>
                      <a:pt x="479" y="76"/>
                    </a:lnTo>
                    <a:lnTo>
                      <a:pt x="479" y="67"/>
                    </a:lnTo>
                    <a:lnTo>
                      <a:pt x="479" y="76"/>
                    </a:lnTo>
                    <a:lnTo>
                      <a:pt x="479" y="76"/>
                    </a:lnTo>
                    <a:lnTo>
                      <a:pt x="479" y="84"/>
                    </a:lnTo>
                    <a:lnTo>
                      <a:pt x="479" y="76"/>
                    </a:lnTo>
                    <a:lnTo>
                      <a:pt x="479" y="76"/>
                    </a:lnTo>
                    <a:lnTo>
                      <a:pt x="488" y="84"/>
                    </a:lnTo>
                    <a:lnTo>
                      <a:pt x="488" y="84"/>
                    </a:lnTo>
                    <a:lnTo>
                      <a:pt x="488" y="84"/>
                    </a:lnTo>
                    <a:lnTo>
                      <a:pt x="488" y="92"/>
                    </a:lnTo>
                    <a:lnTo>
                      <a:pt x="488" y="92"/>
                    </a:lnTo>
                    <a:lnTo>
                      <a:pt x="488" y="92"/>
                    </a:lnTo>
                    <a:lnTo>
                      <a:pt x="488" y="92"/>
                    </a:lnTo>
                    <a:lnTo>
                      <a:pt x="496" y="92"/>
                    </a:lnTo>
                    <a:lnTo>
                      <a:pt x="496" y="101"/>
                    </a:lnTo>
                    <a:lnTo>
                      <a:pt x="496" y="101"/>
                    </a:lnTo>
                    <a:lnTo>
                      <a:pt x="496" y="101"/>
                    </a:lnTo>
                    <a:lnTo>
                      <a:pt x="496" y="109"/>
                    </a:lnTo>
                    <a:lnTo>
                      <a:pt x="496" y="109"/>
                    </a:lnTo>
                    <a:lnTo>
                      <a:pt x="488" y="109"/>
                    </a:lnTo>
                    <a:lnTo>
                      <a:pt x="488" y="109"/>
                    </a:lnTo>
                    <a:lnTo>
                      <a:pt x="488" y="109"/>
                    </a:lnTo>
                    <a:lnTo>
                      <a:pt x="479" y="109"/>
                    </a:lnTo>
                    <a:lnTo>
                      <a:pt x="479" y="118"/>
                    </a:lnTo>
                    <a:lnTo>
                      <a:pt x="471" y="126"/>
                    </a:lnTo>
                    <a:lnTo>
                      <a:pt x="471" y="126"/>
                    </a:lnTo>
                    <a:lnTo>
                      <a:pt x="462" y="134"/>
                    </a:lnTo>
                    <a:lnTo>
                      <a:pt x="462" y="134"/>
                    </a:lnTo>
                    <a:lnTo>
                      <a:pt x="462" y="143"/>
                    </a:lnTo>
                    <a:lnTo>
                      <a:pt x="462" y="143"/>
                    </a:lnTo>
                    <a:lnTo>
                      <a:pt x="454" y="151"/>
                    </a:lnTo>
                    <a:lnTo>
                      <a:pt x="454" y="160"/>
                    </a:lnTo>
                    <a:lnTo>
                      <a:pt x="462" y="160"/>
                    </a:lnTo>
                    <a:lnTo>
                      <a:pt x="454" y="168"/>
                    </a:lnTo>
                    <a:lnTo>
                      <a:pt x="454" y="177"/>
                    </a:lnTo>
                    <a:lnTo>
                      <a:pt x="454" y="185"/>
                    </a:lnTo>
                    <a:lnTo>
                      <a:pt x="446" y="185"/>
                    </a:lnTo>
                    <a:lnTo>
                      <a:pt x="446" y="185"/>
                    </a:lnTo>
                    <a:lnTo>
                      <a:pt x="437" y="185"/>
                    </a:lnTo>
                    <a:lnTo>
                      <a:pt x="446" y="193"/>
                    </a:lnTo>
                    <a:lnTo>
                      <a:pt x="446" y="193"/>
                    </a:lnTo>
                    <a:lnTo>
                      <a:pt x="446" y="202"/>
                    </a:lnTo>
                    <a:lnTo>
                      <a:pt x="437" y="202"/>
                    </a:lnTo>
                    <a:lnTo>
                      <a:pt x="437" y="202"/>
                    </a:lnTo>
                    <a:lnTo>
                      <a:pt x="437" y="210"/>
                    </a:lnTo>
                    <a:lnTo>
                      <a:pt x="437" y="210"/>
                    </a:lnTo>
                    <a:lnTo>
                      <a:pt x="437" y="219"/>
                    </a:lnTo>
                    <a:lnTo>
                      <a:pt x="437" y="219"/>
                    </a:lnTo>
                    <a:lnTo>
                      <a:pt x="437" y="219"/>
                    </a:lnTo>
                    <a:lnTo>
                      <a:pt x="437" y="219"/>
                    </a:lnTo>
                    <a:lnTo>
                      <a:pt x="437" y="227"/>
                    </a:lnTo>
                    <a:lnTo>
                      <a:pt x="429" y="227"/>
                    </a:lnTo>
                    <a:lnTo>
                      <a:pt x="429" y="219"/>
                    </a:lnTo>
                    <a:lnTo>
                      <a:pt x="429" y="219"/>
                    </a:lnTo>
                    <a:lnTo>
                      <a:pt x="429" y="219"/>
                    </a:lnTo>
                    <a:lnTo>
                      <a:pt x="429" y="219"/>
                    </a:lnTo>
                    <a:lnTo>
                      <a:pt x="429" y="210"/>
                    </a:lnTo>
                    <a:lnTo>
                      <a:pt x="429" y="202"/>
                    </a:lnTo>
                    <a:lnTo>
                      <a:pt x="429" y="202"/>
                    </a:lnTo>
                    <a:lnTo>
                      <a:pt x="429" y="202"/>
                    </a:lnTo>
                    <a:lnTo>
                      <a:pt x="429" y="193"/>
                    </a:lnTo>
                    <a:lnTo>
                      <a:pt x="420" y="193"/>
                    </a:lnTo>
                    <a:lnTo>
                      <a:pt x="420" y="193"/>
                    </a:lnTo>
                    <a:lnTo>
                      <a:pt x="420" y="193"/>
                    </a:lnTo>
                    <a:lnTo>
                      <a:pt x="420" y="185"/>
                    </a:lnTo>
                    <a:lnTo>
                      <a:pt x="412" y="193"/>
                    </a:lnTo>
                    <a:lnTo>
                      <a:pt x="420" y="193"/>
                    </a:lnTo>
                    <a:lnTo>
                      <a:pt x="412" y="193"/>
                    </a:lnTo>
                    <a:lnTo>
                      <a:pt x="412" y="193"/>
                    </a:lnTo>
                    <a:lnTo>
                      <a:pt x="412" y="193"/>
                    </a:lnTo>
                    <a:lnTo>
                      <a:pt x="412" y="202"/>
                    </a:lnTo>
                    <a:lnTo>
                      <a:pt x="412" y="202"/>
                    </a:lnTo>
                    <a:lnTo>
                      <a:pt x="412" y="202"/>
                    </a:lnTo>
                    <a:lnTo>
                      <a:pt x="412" y="193"/>
                    </a:lnTo>
                    <a:lnTo>
                      <a:pt x="404" y="193"/>
                    </a:lnTo>
                    <a:lnTo>
                      <a:pt x="404" y="193"/>
                    </a:lnTo>
                    <a:lnTo>
                      <a:pt x="404" y="193"/>
                    </a:lnTo>
                    <a:lnTo>
                      <a:pt x="404" y="185"/>
                    </a:lnTo>
                    <a:lnTo>
                      <a:pt x="404" y="185"/>
                    </a:lnTo>
                    <a:lnTo>
                      <a:pt x="404" y="185"/>
                    </a:lnTo>
                    <a:lnTo>
                      <a:pt x="404" y="185"/>
                    </a:lnTo>
                    <a:lnTo>
                      <a:pt x="412" y="177"/>
                    </a:lnTo>
                    <a:lnTo>
                      <a:pt x="412" y="177"/>
                    </a:lnTo>
                    <a:lnTo>
                      <a:pt x="412" y="177"/>
                    </a:lnTo>
                    <a:lnTo>
                      <a:pt x="412" y="177"/>
                    </a:lnTo>
                    <a:lnTo>
                      <a:pt x="412" y="177"/>
                    </a:lnTo>
                    <a:lnTo>
                      <a:pt x="412" y="177"/>
                    </a:lnTo>
                    <a:lnTo>
                      <a:pt x="420" y="168"/>
                    </a:lnTo>
                    <a:lnTo>
                      <a:pt x="420" y="168"/>
                    </a:lnTo>
                    <a:lnTo>
                      <a:pt x="420" y="160"/>
                    </a:lnTo>
                    <a:lnTo>
                      <a:pt x="420" y="160"/>
                    </a:lnTo>
                    <a:lnTo>
                      <a:pt x="412" y="160"/>
                    </a:lnTo>
                    <a:lnTo>
                      <a:pt x="412" y="160"/>
                    </a:lnTo>
                    <a:lnTo>
                      <a:pt x="412" y="160"/>
                    </a:lnTo>
                    <a:lnTo>
                      <a:pt x="412" y="160"/>
                    </a:lnTo>
                    <a:lnTo>
                      <a:pt x="404" y="160"/>
                    </a:lnTo>
                    <a:lnTo>
                      <a:pt x="395" y="160"/>
                    </a:lnTo>
                    <a:lnTo>
                      <a:pt x="387" y="160"/>
                    </a:lnTo>
                    <a:lnTo>
                      <a:pt x="387" y="160"/>
                    </a:lnTo>
                    <a:lnTo>
                      <a:pt x="378" y="151"/>
                    </a:lnTo>
                    <a:lnTo>
                      <a:pt x="378" y="160"/>
                    </a:lnTo>
                    <a:lnTo>
                      <a:pt x="378" y="151"/>
                    </a:lnTo>
                    <a:lnTo>
                      <a:pt x="378" y="151"/>
                    </a:lnTo>
                    <a:lnTo>
                      <a:pt x="378" y="151"/>
                    </a:lnTo>
                    <a:lnTo>
                      <a:pt x="370" y="143"/>
                    </a:lnTo>
                    <a:lnTo>
                      <a:pt x="370" y="143"/>
                    </a:lnTo>
                    <a:lnTo>
                      <a:pt x="370" y="134"/>
                    </a:lnTo>
                    <a:lnTo>
                      <a:pt x="370" y="134"/>
                    </a:lnTo>
                    <a:lnTo>
                      <a:pt x="370" y="143"/>
                    </a:lnTo>
                    <a:lnTo>
                      <a:pt x="362" y="134"/>
                    </a:lnTo>
                    <a:lnTo>
                      <a:pt x="362" y="134"/>
                    </a:lnTo>
                    <a:lnTo>
                      <a:pt x="362" y="134"/>
                    </a:lnTo>
                    <a:lnTo>
                      <a:pt x="362" y="134"/>
                    </a:lnTo>
                    <a:lnTo>
                      <a:pt x="362" y="134"/>
                    </a:lnTo>
                    <a:lnTo>
                      <a:pt x="362" y="134"/>
                    </a:lnTo>
                    <a:lnTo>
                      <a:pt x="362" y="134"/>
                    </a:lnTo>
                    <a:lnTo>
                      <a:pt x="353" y="134"/>
                    </a:lnTo>
                    <a:lnTo>
                      <a:pt x="353" y="134"/>
                    </a:lnTo>
                    <a:lnTo>
                      <a:pt x="353" y="134"/>
                    </a:lnTo>
                    <a:lnTo>
                      <a:pt x="353" y="126"/>
                    </a:lnTo>
                    <a:lnTo>
                      <a:pt x="353" y="126"/>
                    </a:lnTo>
                    <a:lnTo>
                      <a:pt x="345" y="134"/>
                    </a:lnTo>
                    <a:lnTo>
                      <a:pt x="345" y="134"/>
                    </a:lnTo>
                    <a:lnTo>
                      <a:pt x="345" y="134"/>
                    </a:lnTo>
                    <a:lnTo>
                      <a:pt x="353" y="134"/>
                    </a:lnTo>
                    <a:lnTo>
                      <a:pt x="345" y="143"/>
                    </a:lnTo>
                    <a:lnTo>
                      <a:pt x="345" y="143"/>
                    </a:lnTo>
                    <a:lnTo>
                      <a:pt x="345" y="151"/>
                    </a:lnTo>
                    <a:lnTo>
                      <a:pt x="353" y="151"/>
                    </a:lnTo>
                    <a:lnTo>
                      <a:pt x="353" y="151"/>
                    </a:lnTo>
                    <a:lnTo>
                      <a:pt x="362" y="151"/>
                    </a:lnTo>
                    <a:lnTo>
                      <a:pt x="362" y="151"/>
                    </a:lnTo>
                    <a:lnTo>
                      <a:pt x="362" y="160"/>
                    </a:lnTo>
                    <a:lnTo>
                      <a:pt x="353" y="160"/>
                    </a:lnTo>
                    <a:lnTo>
                      <a:pt x="353" y="160"/>
                    </a:lnTo>
                    <a:lnTo>
                      <a:pt x="353" y="160"/>
                    </a:lnTo>
                    <a:lnTo>
                      <a:pt x="353" y="160"/>
                    </a:lnTo>
                    <a:lnTo>
                      <a:pt x="345" y="168"/>
                    </a:lnTo>
                    <a:lnTo>
                      <a:pt x="345" y="168"/>
                    </a:lnTo>
                    <a:lnTo>
                      <a:pt x="353" y="177"/>
                    </a:lnTo>
                    <a:lnTo>
                      <a:pt x="353" y="177"/>
                    </a:lnTo>
                    <a:lnTo>
                      <a:pt x="362" y="185"/>
                    </a:lnTo>
                    <a:lnTo>
                      <a:pt x="362" y="185"/>
                    </a:lnTo>
                    <a:lnTo>
                      <a:pt x="362" y="193"/>
                    </a:lnTo>
                    <a:lnTo>
                      <a:pt x="362" y="193"/>
                    </a:lnTo>
                    <a:lnTo>
                      <a:pt x="362" y="202"/>
                    </a:lnTo>
                    <a:lnTo>
                      <a:pt x="370" y="210"/>
                    </a:lnTo>
                    <a:lnTo>
                      <a:pt x="370" y="210"/>
                    </a:lnTo>
                    <a:lnTo>
                      <a:pt x="370" y="219"/>
                    </a:lnTo>
                    <a:lnTo>
                      <a:pt x="370" y="219"/>
                    </a:lnTo>
                    <a:lnTo>
                      <a:pt x="370" y="219"/>
                    </a:lnTo>
                    <a:lnTo>
                      <a:pt x="370" y="227"/>
                    </a:lnTo>
                    <a:lnTo>
                      <a:pt x="370" y="227"/>
                    </a:lnTo>
                    <a:lnTo>
                      <a:pt x="370" y="227"/>
                    </a:lnTo>
                    <a:lnTo>
                      <a:pt x="370" y="227"/>
                    </a:lnTo>
                    <a:lnTo>
                      <a:pt x="362" y="227"/>
                    </a:lnTo>
                    <a:lnTo>
                      <a:pt x="362" y="227"/>
                    </a:lnTo>
                    <a:lnTo>
                      <a:pt x="362" y="219"/>
                    </a:lnTo>
                    <a:lnTo>
                      <a:pt x="362" y="227"/>
                    </a:lnTo>
                    <a:lnTo>
                      <a:pt x="362" y="227"/>
                    </a:lnTo>
                    <a:lnTo>
                      <a:pt x="362" y="227"/>
                    </a:lnTo>
                    <a:lnTo>
                      <a:pt x="362" y="227"/>
                    </a:lnTo>
                    <a:lnTo>
                      <a:pt x="353" y="227"/>
                    </a:lnTo>
                    <a:lnTo>
                      <a:pt x="353" y="227"/>
                    </a:lnTo>
                    <a:lnTo>
                      <a:pt x="353" y="227"/>
                    </a:lnTo>
                    <a:lnTo>
                      <a:pt x="353" y="219"/>
                    </a:lnTo>
                    <a:lnTo>
                      <a:pt x="353" y="219"/>
                    </a:lnTo>
                    <a:lnTo>
                      <a:pt x="353" y="219"/>
                    </a:lnTo>
                    <a:lnTo>
                      <a:pt x="345" y="219"/>
                    </a:lnTo>
                    <a:lnTo>
                      <a:pt x="345" y="219"/>
                    </a:lnTo>
                    <a:lnTo>
                      <a:pt x="353" y="219"/>
                    </a:lnTo>
                    <a:lnTo>
                      <a:pt x="353" y="219"/>
                    </a:lnTo>
                    <a:lnTo>
                      <a:pt x="353" y="219"/>
                    </a:lnTo>
                    <a:lnTo>
                      <a:pt x="353" y="219"/>
                    </a:lnTo>
                    <a:lnTo>
                      <a:pt x="353" y="227"/>
                    </a:lnTo>
                    <a:lnTo>
                      <a:pt x="345" y="227"/>
                    </a:lnTo>
                    <a:lnTo>
                      <a:pt x="336" y="235"/>
                    </a:lnTo>
                    <a:lnTo>
                      <a:pt x="336" y="235"/>
                    </a:lnTo>
                    <a:lnTo>
                      <a:pt x="336" y="235"/>
                    </a:lnTo>
                    <a:lnTo>
                      <a:pt x="328" y="235"/>
                    </a:lnTo>
                    <a:lnTo>
                      <a:pt x="328" y="244"/>
                    </a:lnTo>
                    <a:lnTo>
                      <a:pt x="336" y="244"/>
                    </a:lnTo>
                    <a:lnTo>
                      <a:pt x="336" y="244"/>
                    </a:lnTo>
                    <a:lnTo>
                      <a:pt x="336" y="244"/>
                    </a:lnTo>
                    <a:lnTo>
                      <a:pt x="328" y="252"/>
                    </a:lnTo>
                    <a:lnTo>
                      <a:pt x="328" y="252"/>
                    </a:lnTo>
                    <a:lnTo>
                      <a:pt x="328" y="252"/>
                    </a:lnTo>
                    <a:lnTo>
                      <a:pt x="328" y="252"/>
                    </a:lnTo>
                    <a:lnTo>
                      <a:pt x="320" y="261"/>
                    </a:lnTo>
                    <a:lnTo>
                      <a:pt x="320" y="261"/>
                    </a:lnTo>
                    <a:lnTo>
                      <a:pt x="311" y="269"/>
                    </a:lnTo>
                    <a:lnTo>
                      <a:pt x="311" y="269"/>
                    </a:lnTo>
                    <a:lnTo>
                      <a:pt x="311" y="261"/>
                    </a:lnTo>
                    <a:lnTo>
                      <a:pt x="311" y="261"/>
                    </a:lnTo>
                    <a:lnTo>
                      <a:pt x="311" y="261"/>
                    </a:lnTo>
                    <a:lnTo>
                      <a:pt x="303" y="269"/>
                    </a:lnTo>
                    <a:lnTo>
                      <a:pt x="303" y="269"/>
                    </a:lnTo>
                    <a:lnTo>
                      <a:pt x="303" y="269"/>
                    </a:lnTo>
                    <a:lnTo>
                      <a:pt x="303" y="269"/>
                    </a:lnTo>
                    <a:lnTo>
                      <a:pt x="311" y="269"/>
                    </a:lnTo>
                    <a:lnTo>
                      <a:pt x="311" y="269"/>
                    </a:lnTo>
                    <a:lnTo>
                      <a:pt x="294" y="277"/>
                    </a:lnTo>
                    <a:lnTo>
                      <a:pt x="294" y="286"/>
                    </a:lnTo>
                    <a:lnTo>
                      <a:pt x="278" y="303"/>
                    </a:lnTo>
                    <a:lnTo>
                      <a:pt x="278" y="303"/>
                    </a:lnTo>
                    <a:lnTo>
                      <a:pt x="269" y="311"/>
                    </a:lnTo>
                    <a:lnTo>
                      <a:pt x="269" y="311"/>
                    </a:lnTo>
                    <a:lnTo>
                      <a:pt x="261" y="319"/>
                    </a:lnTo>
                    <a:lnTo>
                      <a:pt x="261" y="319"/>
                    </a:lnTo>
                    <a:lnTo>
                      <a:pt x="261" y="319"/>
                    </a:lnTo>
                    <a:lnTo>
                      <a:pt x="261" y="328"/>
                    </a:lnTo>
                    <a:lnTo>
                      <a:pt x="252" y="328"/>
                    </a:lnTo>
                    <a:lnTo>
                      <a:pt x="244" y="328"/>
                    </a:lnTo>
                    <a:lnTo>
                      <a:pt x="244" y="328"/>
                    </a:lnTo>
                    <a:lnTo>
                      <a:pt x="244" y="336"/>
                    </a:lnTo>
                    <a:lnTo>
                      <a:pt x="236" y="345"/>
                    </a:lnTo>
                    <a:lnTo>
                      <a:pt x="236" y="345"/>
                    </a:lnTo>
                    <a:lnTo>
                      <a:pt x="236" y="336"/>
                    </a:lnTo>
                    <a:lnTo>
                      <a:pt x="236" y="336"/>
                    </a:lnTo>
                    <a:lnTo>
                      <a:pt x="227" y="345"/>
                    </a:lnTo>
                    <a:lnTo>
                      <a:pt x="227" y="345"/>
                    </a:lnTo>
                    <a:lnTo>
                      <a:pt x="227" y="353"/>
                    </a:lnTo>
                    <a:lnTo>
                      <a:pt x="227" y="362"/>
                    </a:lnTo>
                    <a:lnTo>
                      <a:pt x="227" y="370"/>
                    </a:lnTo>
                    <a:lnTo>
                      <a:pt x="227" y="370"/>
                    </a:lnTo>
                    <a:lnTo>
                      <a:pt x="227" y="387"/>
                    </a:lnTo>
                    <a:lnTo>
                      <a:pt x="227" y="387"/>
                    </a:lnTo>
                    <a:lnTo>
                      <a:pt x="227" y="395"/>
                    </a:lnTo>
                    <a:lnTo>
                      <a:pt x="227" y="404"/>
                    </a:lnTo>
                    <a:lnTo>
                      <a:pt x="219" y="412"/>
                    </a:lnTo>
                    <a:lnTo>
                      <a:pt x="219" y="420"/>
                    </a:lnTo>
                    <a:lnTo>
                      <a:pt x="227" y="420"/>
                    </a:lnTo>
                    <a:lnTo>
                      <a:pt x="227" y="437"/>
                    </a:lnTo>
                    <a:lnTo>
                      <a:pt x="227" y="446"/>
                    </a:lnTo>
                    <a:lnTo>
                      <a:pt x="219" y="446"/>
                    </a:lnTo>
                    <a:lnTo>
                      <a:pt x="219" y="446"/>
                    </a:lnTo>
                    <a:lnTo>
                      <a:pt x="219" y="446"/>
                    </a:lnTo>
                    <a:lnTo>
                      <a:pt x="210" y="446"/>
                    </a:lnTo>
                    <a:lnTo>
                      <a:pt x="210" y="446"/>
                    </a:lnTo>
                    <a:lnTo>
                      <a:pt x="210" y="454"/>
                    </a:lnTo>
                    <a:lnTo>
                      <a:pt x="210" y="454"/>
                    </a:lnTo>
                    <a:lnTo>
                      <a:pt x="210" y="462"/>
                    </a:lnTo>
                    <a:lnTo>
                      <a:pt x="210" y="462"/>
                    </a:lnTo>
                    <a:lnTo>
                      <a:pt x="219" y="462"/>
                    </a:lnTo>
                    <a:lnTo>
                      <a:pt x="219" y="462"/>
                    </a:lnTo>
                    <a:lnTo>
                      <a:pt x="210" y="462"/>
                    </a:lnTo>
                    <a:lnTo>
                      <a:pt x="210" y="462"/>
                    </a:lnTo>
                    <a:lnTo>
                      <a:pt x="202" y="462"/>
                    </a:lnTo>
                    <a:lnTo>
                      <a:pt x="202" y="462"/>
                    </a:lnTo>
                    <a:lnTo>
                      <a:pt x="194" y="462"/>
                    </a:lnTo>
                    <a:lnTo>
                      <a:pt x="194" y="471"/>
                    </a:lnTo>
                    <a:lnTo>
                      <a:pt x="194" y="471"/>
                    </a:lnTo>
                    <a:lnTo>
                      <a:pt x="194" y="471"/>
                    </a:lnTo>
                    <a:lnTo>
                      <a:pt x="194" y="471"/>
                    </a:lnTo>
                    <a:lnTo>
                      <a:pt x="194" y="479"/>
                    </a:lnTo>
                    <a:lnTo>
                      <a:pt x="185" y="479"/>
                    </a:lnTo>
                    <a:lnTo>
                      <a:pt x="177" y="479"/>
                    </a:lnTo>
                    <a:lnTo>
                      <a:pt x="177" y="479"/>
                    </a:lnTo>
                    <a:lnTo>
                      <a:pt x="168" y="471"/>
                    </a:lnTo>
                    <a:lnTo>
                      <a:pt x="160" y="462"/>
                    </a:lnTo>
                    <a:lnTo>
                      <a:pt x="160" y="454"/>
                    </a:lnTo>
                    <a:lnTo>
                      <a:pt x="160" y="446"/>
                    </a:lnTo>
                    <a:lnTo>
                      <a:pt x="160" y="437"/>
                    </a:lnTo>
                    <a:lnTo>
                      <a:pt x="160" y="437"/>
                    </a:lnTo>
                    <a:lnTo>
                      <a:pt x="152" y="437"/>
                    </a:lnTo>
                    <a:lnTo>
                      <a:pt x="152" y="429"/>
                    </a:lnTo>
                    <a:lnTo>
                      <a:pt x="152" y="420"/>
                    </a:lnTo>
                    <a:lnTo>
                      <a:pt x="143" y="420"/>
                    </a:lnTo>
                    <a:lnTo>
                      <a:pt x="143" y="412"/>
                    </a:lnTo>
                    <a:lnTo>
                      <a:pt x="143" y="412"/>
                    </a:lnTo>
                    <a:lnTo>
                      <a:pt x="135" y="404"/>
                    </a:lnTo>
                    <a:lnTo>
                      <a:pt x="135" y="404"/>
                    </a:lnTo>
                    <a:lnTo>
                      <a:pt x="135" y="404"/>
                    </a:lnTo>
                    <a:lnTo>
                      <a:pt x="135" y="395"/>
                    </a:lnTo>
                    <a:lnTo>
                      <a:pt x="135" y="395"/>
                    </a:lnTo>
                    <a:lnTo>
                      <a:pt x="126" y="387"/>
                    </a:lnTo>
                    <a:lnTo>
                      <a:pt x="126" y="378"/>
                    </a:lnTo>
                    <a:lnTo>
                      <a:pt x="126" y="370"/>
                    </a:lnTo>
                    <a:lnTo>
                      <a:pt x="126" y="370"/>
                    </a:lnTo>
                    <a:lnTo>
                      <a:pt x="126" y="362"/>
                    </a:lnTo>
                    <a:lnTo>
                      <a:pt x="126" y="362"/>
                    </a:lnTo>
                    <a:lnTo>
                      <a:pt x="118" y="362"/>
                    </a:lnTo>
                    <a:lnTo>
                      <a:pt x="118" y="353"/>
                    </a:lnTo>
                    <a:lnTo>
                      <a:pt x="118" y="353"/>
                    </a:lnTo>
                    <a:lnTo>
                      <a:pt x="109" y="353"/>
                    </a:lnTo>
                    <a:lnTo>
                      <a:pt x="109" y="345"/>
                    </a:lnTo>
                    <a:lnTo>
                      <a:pt x="109" y="345"/>
                    </a:lnTo>
                    <a:lnTo>
                      <a:pt x="109" y="345"/>
                    </a:lnTo>
                    <a:lnTo>
                      <a:pt x="109" y="336"/>
                    </a:lnTo>
                    <a:lnTo>
                      <a:pt x="101" y="328"/>
                    </a:lnTo>
                    <a:lnTo>
                      <a:pt x="101" y="319"/>
                    </a:lnTo>
                    <a:lnTo>
                      <a:pt x="93" y="303"/>
                    </a:lnTo>
                    <a:lnTo>
                      <a:pt x="93" y="303"/>
                    </a:lnTo>
                    <a:lnTo>
                      <a:pt x="93" y="294"/>
                    </a:lnTo>
                    <a:lnTo>
                      <a:pt x="93" y="294"/>
                    </a:lnTo>
                    <a:lnTo>
                      <a:pt x="93" y="286"/>
                    </a:lnTo>
                    <a:lnTo>
                      <a:pt x="93" y="286"/>
                    </a:lnTo>
                    <a:lnTo>
                      <a:pt x="93" y="286"/>
                    </a:lnTo>
                    <a:lnTo>
                      <a:pt x="93" y="286"/>
                    </a:lnTo>
                    <a:lnTo>
                      <a:pt x="93" y="277"/>
                    </a:lnTo>
                    <a:lnTo>
                      <a:pt x="84" y="269"/>
                    </a:lnTo>
                    <a:lnTo>
                      <a:pt x="84" y="261"/>
                    </a:lnTo>
                    <a:lnTo>
                      <a:pt x="84" y="261"/>
                    </a:lnTo>
                    <a:lnTo>
                      <a:pt x="84" y="261"/>
                    </a:lnTo>
                    <a:lnTo>
                      <a:pt x="84" y="261"/>
                    </a:lnTo>
                    <a:lnTo>
                      <a:pt x="84" y="252"/>
                    </a:lnTo>
                    <a:lnTo>
                      <a:pt x="84" y="252"/>
                    </a:lnTo>
                    <a:lnTo>
                      <a:pt x="84" y="244"/>
                    </a:lnTo>
                    <a:lnTo>
                      <a:pt x="84" y="244"/>
                    </a:lnTo>
                    <a:lnTo>
                      <a:pt x="84" y="235"/>
                    </a:lnTo>
                    <a:lnTo>
                      <a:pt x="84" y="235"/>
                    </a:lnTo>
                    <a:lnTo>
                      <a:pt x="84" y="227"/>
                    </a:lnTo>
                    <a:lnTo>
                      <a:pt x="93" y="227"/>
                    </a:lnTo>
                    <a:lnTo>
                      <a:pt x="84" y="227"/>
                    </a:lnTo>
                    <a:lnTo>
                      <a:pt x="84" y="227"/>
                    </a:lnTo>
                    <a:lnTo>
                      <a:pt x="84" y="227"/>
                    </a:lnTo>
                    <a:lnTo>
                      <a:pt x="84" y="227"/>
                    </a:lnTo>
                    <a:lnTo>
                      <a:pt x="76" y="227"/>
                    </a:lnTo>
                    <a:lnTo>
                      <a:pt x="76" y="219"/>
                    </a:lnTo>
                    <a:lnTo>
                      <a:pt x="84" y="219"/>
                    </a:lnTo>
                    <a:lnTo>
                      <a:pt x="84" y="219"/>
                    </a:lnTo>
                    <a:lnTo>
                      <a:pt x="84" y="219"/>
                    </a:lnTo>
                    <a:lnTo>
                      <a:pt x="84" y="219"/>
                    </a:lnTo>
                    <a:lnTo>
                      <a:pt x="84" y="219"/>
                    </a:lnTo>
                    <a:lnTo>
                      <a:pt x="84" y="219"/>
                    </a:lnTo>
                    <a:lnTo>
                      <a:pt x="76" y="219"/>
                    </a:lnTo>
                    <a:lnTo>
                      <a:pt x="76" y="210"/>
                    </a:lnTo>
                    <a:lnTo>
                      <a:pt x="76" y="219"/>
                    </a:lnTo>
                    <a:lnTo>
                      <a:pt x="76" y="219"/>
                    </a:lnTo>
                    <a:lnTo>
                      <a:pt x="76" y="227"/>
                    </a:lnTo>
                    <a:lnTo>
                      <a:pt x="76" y="227"/>
                    </a:lnTo>
                    <a:lnTo>
                      <a:pt x="76" y="235"/>
                    </a:lnTo>
                    <a:lnTo>
                      <a:pt x="76" y="235"/>
                    </a:lnTo>
                    <a:lnTo>
                      <a:pt x="76" y="244"/>
                    </a:lnTo>
                    <a:lnTo>
                      <a:pt x="67" y="244"/>
                    </a:lnTo>
                    <a:lnTo>
                      <a:pt x="59" y="252"/>
                    </a:lnTo>
                    <a:lnTo>
                      <a:pt x="51" y="252"/>
                    </a:lnTo>
                    <a:lnTo>
                      <a:pt x="51" y="252"/>
                    </a:lnTo>
                    <a:lnTo>
                      <a:pt x="34" y="235"/>
                    </a:lnTo>
                    <a:lnTo>
                      <a:pt x="25" y="227"/>
                    </a:lnTo>
                    <a:lnTo>
                      <a:pt x="25" y="227"/>
                    </a:lnTo>
                    <a:lnTo>
                      <a:pt x="25" y="227"/>
                    </a:lnTo>
                    <a:lnTo>
                      <a:pt x="25" y="227"/>
                    </a:lnTo>
                    <a:lnTo>
                      <a:pt x="17" y="219"/>
                    </a:lnTo>
                    <a:lnTo>
                      <a:pt x="17" y="219"/>
                    </a:lnTo>
                    <a:lnTo>
                      <a:pt x="17" y="219"/>
                    </a:lnTo>
                    <a:lnTo>
                      <a:pt x="17" y="219"/>
                    </a:lnTo>
                    <a:lnTo>
                      <a:pt x="17" y="219"/>
                    </a:lnTo>
                    <a:lnTo>
                      <a:pt x="17" y="219"/>
                    </a:lnTo>
                    <a:lnTo>
                      <a:pt x="17" y="219"/>
                    </a:lnTo>
                    <a:lnTo>
                      <a:pt x="25" y="219"/>
                    </a:lnTo>
                    <a:lnTo>
                      <a:pt x="25" y="219"/>
                    </a:lnTo>
                    <a:lnTo>
                      <a:pt x="25" y="219"/>
                    </a:lnTo>
                    <a:lnTo>
                      <a:pt x="25" y="219"/>
                    </a:lnTo>
                    <a:lnTo>
                      <a:pt x="25" y="219"/>
                    </a:lnTo>
                    <a:lnTo>
                      <a:pt x="34" y="210"/>
                    </a:lnTo>
                    <a:lnTo>
                      <a:pt x="42" y="210"/>
                    </a:lnTo>
                    <a:lnTo>
                      <a:pt x="42" y="210"/>
                    </a:lnTo>
                    <a:lnTo>
                      <a:pt x="42" y="210"/>
                    </a:lnTo>
                    <a:lnTo>
                      <a:pt x="42" y="202"/>
                    </a:lnTo>
                    <a:lnTo>
                      <a:pt x="42" y="202"/>
                    </a:lnTo>
                    <a:lnTo>
                      <a:pt x="42" y="202"/>
                    </a:lnTo>
                    <a:lnTo>
                      <a:pt x="42" y="202"/>
                    </a:lnTo>
                    <a:lnTo>
                      <a:pt x="42" y="210"/>
                    </a:lnTo>
                    <a:lnTo>
                      <a:pt x="34" y="210"/>
                    </a:lnTo>
                    <a:lnTo>
                      <a:pt x="25" y="210"/>
                    </a:lnTo>
                    <a:lnTo>
                      <a:pt x="25" y="210"/>
                    </a:lnTo>
                    <a:lnTo>
                      <a:pt x="17" y="210"/>
                    </a:lnTo>
                    <a:lnTo>
                      <a:pt x="9" y="202"/>
                    </a:lnTo>
                    <a:lnTo>
                      <a:pt x="9" y="202"/>
                    </a:lnTo>
                    <a:lnTo>
                      <a:pt x="9" y="193"/>
                    </a:lnTo>
                    <a:lnTo>
                      <a:pt x="9" y="193"/>
                    </a:lnTo>
                    <a:lnTo>
                      <a:pt x="17" y="193"/>
                    </a:lnTo>
                    <a:lnTo>
                      <a:pt x="9" y="193"/>
                    </a:lnTo>
                    <a:lnTo>
                      <a:pt x="0" y="193"/>
                    </a:lnTo>
                    <a:lnTo>
                      <a:pt x="0" y="185"/>
                    </a:lnTo>
                    <a:lnTo>
                      <a:pt x="9" y="185"/>
                    </a:lnTo>
                    <a:lnTo>
                      <a:pt x="9" y="185"/>
                    </a:lnTo>
                    <a:lnTo>
                      <a:pt x="9" y="185"/>
                    </a:lnTo>
                    <a:lnTo>
                      <a:pt x="17" y="185"/>
                    </a:lnTo>
                    <a:lnTo>
                      <a:pt x="17" y="177"/>
                    </a:lnTo>
                    <a:lnTo>
                      <a:pt x="25" y="185"/>
                    </a:lnTo>
                    <a:lnTo>
                      <a:pt x="34" y="177"/>
                    </a:lnTo>
                    <a:lnTo>
                      <a:pt x="34" y="177"/>
                    </a:lnTo>
                    <a:lnTo>
                      <a:pt x="42" y="177"/>
                    </a:lnTo>
                    <a:lnTo>
                      <a:pt x="42" y="177"/>
                    </a:lnTo>
                    <a:lnTo>
                      <a:pt x="42" y="177"/>
                    </a:lnTo>
                    <a:lnTo>
                      <a:pt x="42" y="177"/>
                    </a:lnTo>
                    <a:lnTo>
                      <a:pt x="51" y="177"/>
                    </a:lnTo>
                    <a:lnTo>
                      <a:pt x="51" y="177"/>
                    </a:lnTo>
                    <a:lnTo>
                      <a:pt x="51" y="177"/>
                    </a:lnTo>
                    <a:lnTo>
                      <a:pt x="42" y="160"/>
                    </a:lnTo>
                    <a:lnTo>
                      <a:pt x="42" y="160"/>
                    </a:lnTo>
                    <a:lnTo>
                      <a:pt x="42" y="151"/>
                    </a:lnTo>
                    <a:lnTo>
                      <a:pt x="42" y="151"/>
                    </a:lnTo>
                    <a:lnTo>
                      <a:pt x="34" y="151"/>
                    </a:lnTo>
                    <a:lnTo>
                      <a:pt x="34" y="151"/>
                    </a:lnTo>
                    <a:lnTo>
                      <a:pt x="25" y="143"/>
                    </a:lnTo>
                    <a:lnTo>
                      <a:pt x="25" y="134"/>
                    </a:lnTo>
                    <a:lnTo>
                      <a:pt x="25" y="134"/>
                    </a:lnTo>
                    <a:lnTo>
                      <a:pt x="25" y="134"/>
                    </a:lnTo>
                    <a:lnTo>
                      <a:pt x="25" y="134"/>
                    </a:lnTo>
                    <a:lnTo>
                      <a:pt x="17" y="134"/>
                    </a:lnTo>
                    <a:lnTo>
                      <a:pt x="17" y="134"/>
                    </a:lnTo>
                    <a:lnTo>
                      <a:pt x="17" y="126"/>
                    </a:lnTo>
                    <a:lnTo>
                      <a:pt x="17" y="118"/>
                    </a:lnTo>
                    <a:lnTo>
                      <a:pt x="17" y="118"/>
                    </a:lnTo>
                    <a:lnTo>
                      <a:pt x="25" y="109"/>
                    </a:lnTo>
                    <a:lnTo>
                      <a:pt x="25" y="109"/>
                    </a:lnTo>
                    <a:lnTo>
                      <a:pt x="25" y="109"/>
                    </a:lnTo>
                    <a:lnTo>
                      <a:pt x="34" y="109"/>
                    </a:lnTo>
                    <a:lnTo>
                      <a:pt x="34" y="109"/>
                    </a:lnTo>
                    <a:lnTo>
                      <a:pt x="34" y="109"/>
                    </a:lnTo>
                    <a:lnTo>
                      <a:pt x="34" y="109"/>
                    </a:lnTo>
                    <a:lnTo>
                      <a:pt x="42" y="109"/>
                    </a:lnTo>
                    <a:lnTo>
                      <a:pt x="51" y="109"/>
                    </a:lnTo>
                    <a:lnTo>
                      <a:pt x="59" y="101"/>
                    </a:lnTo>
                    <a:lnTo>
                      <a:pt x="59" y="92"/>
                    </a:lnTo>
                    <a:lnTo>
                      <a:pt x="67" y="84"/>
                    </a:lnTo>
                    <a:lnTo>
                      <a:pt x="76" y="84"/>
                    </a:lnTo>
                    <a:lnTo>
                      <a:pt x="76" y="76"/>
                    </a:lnTo>
                    <a:lnTo>
                      <a:pt x="76" y="67"/>
                    </a:lnTo>
                    <a:lnTo>
                      <a:pt x="84" y="67"/>
                    </a:lnTo>
                    <a:lnTo>
                      <a:pt x="84" y="67"/>
                    </a:lnTo>
                    <a:lnTo>
                      <a:pt x="84" y="59"/>
                    </a:lnTo>
                    <a:lnTo>
                      <a:pt x="84" y="59"/>
                    </a:lnTo>
                    <a:lnTo>
                      <a:pt x="84" y="50"/>
                    </a:lnTo>
                    <a:lnTo>
                      <a:pt x="93" y="50"/>
                    </a:lnTo>
                    <a:lnTo>
                      <a:pt x="93" y="50"/>
                    </a:lnTo>
                    <a:lnTo>
                      <a:pt x="93" y="42"/>
                    </a:lnTo>
                    <a:lnTo>
                      <a:pt x="93" y="34"/>
                    </a:lnTo>
                    <a:lnTo>
                      <a:pt x="93" y="34"/>
                    </a:lnTo>
                    <a:lnTo>
                      <a:pt x="93" y="25"/>
                    </a:lnTo>
                    <a:lnTo>
                      <a:pt x="101" y="25"/>
                    </a:lnTo>
                    <a:lnTo>
                      <a:pt x="101" y="25"/>
                    </a:lnTo>
                    <a:lnTo>
                      <a:pt x="101" y="25"/>
                    </a:lnTo>
                    <a:lnTo>
                      <a:pt x="109" y="17"/>
                    </a:lnTo>
                    <a:lnTo>
                      <a:pt x="109" y="8"/>
                    </a:lnTo>
                    <a:lnTo>
                      <a:pt x="118" y="0"/>
                    </a:lnTo>
                    <a:lnTo>
                      <a:pt x="126" y="0"/>
                    </a:lnTo>
                    <a:lnTo>
                      <a:pt x="126" y="0"/>
                    </a:lnTo>
                    <a:lnTo>
                      <a:pt x="126" y="0"/>
                    </a:lnTo>
                    <a:lnTo>
                      <a:pt x="135" y="8"/>
                    </a:lnTo>
                    <a:lnTo>
                      <a:pt x="143" y="0"/>
                    </a:lnTo>
                    <a:lnTo>
                      <a:pt x="152" y="8"/>
                    </a:lnTo>
                    <a:lnTo>
                      <a:pt x="152" y="8"/>
                    </a:lnTo>
                    <a:lnTo>
                      <a:pt x="152" y="8"/>
                    </a:lnTo>
                    <a:lnTo>
                      <a:pt x="160" y="17"/>
                    </a:lnTo>
                    <a:lnTo>
                      <a:pt x="160" y="17"/>
                    </a:lnTo>
                    <a:lnTo>
                      <a:pt x="160" y="17"/>
                    </a:lnTo>
                    <a:close/>
                    <a:moveTo>
                      <a:pt x="362" y="227"/>
                    </a:moveTo>
                    <a:lnTo>
                      <a:pt x="362" y="227"/>
                    </a:lnTo>
                    <a:lnTo>
                      <a:pt x="362" y="227"/>
                    </a:lnTo>
                    <a:lnTo>
                      <a:pt x="362" y="227"/>
                    </a:lnTo>
                    <a:lnTo>
                      <a:pt x="362" y="227"/>
                    </a:lnTo>
                    <a:close/>
                    <a:moveTo>
                      <a:pt x="362" y="227"/>
                    </a:moveTo>
                    <a:lnTo>
                      <a:pt x="362" y="227"/>
                    </a:lnTo>
                    <a:lnTo>
                      <a:pt x="362" y="227"/>
                    </a:lnTo>
                    <a:lnTo>
                      <a:pt x="362" y="227"/>
                    </a:lnTo>
                    <a:lnTo>
                      <a:pt x="362" y="227"/>
                    </a:lnTo>
                    <a:lnTo>
                      <a:pt x="362" y="227"/>
                    </a:lnTo>
                    <a:lnTo>
                      <a:pt x="362" y="227"/>
                    </a:lnTo>
                    <a:close/>
                    <a:moveTo>
                      <a:pt x="353" y="227"/>
                    </a:moveTo>
                    <a:lnTo>
                      <a:pt x="353" y="227"/>
                    </a:lnTo>
                    <a:lnTo>
                      <a:pt x="353" y="235"/>
                    </a:lnTo>
                    <a:lnTo>
                      <a:pt x="353" y="227"/>
                    </a:lnTo>
                    <a:lnTo>
                      <a:pt x="353" y="227"/>
                    </a:lnTo>
                    <a:lnTo>
                      <a:pt x="353" y="227"/>
                    </a:lnTo>
                    <a:close/>
                    <a:moveTo>
                      <a:pt x="353" y="227"/>
                    </a:moveTo>
                    <a:lnTo>
                      <a:pt x="353" y="227"/>
                    </a:lnTo>
                    <a:lnTo>
                      <a:pt x="353" y="227"/>
                    </a:lnTo>
                    <a:lnTo>
                      <a:pt x="353" y="227"/>
                    </a:lnTo>
                    <a:lnTo>
                      <a:pt x="353" y="227"/>
                    </a:lnTo>
                    <a:lnTo>
                      <a:pt x="353" y="227"/>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36">
                <a:extLst>
                  <a:ext uri="{FF2B5EF4-FFF2-40B4-BE49-F238E27FC236}">
                    <a16:creationId xmlns:a16="http://schemas.microsoft.com/office/drawing/2014/main" id="{E840AC6C-8DD5-4601-BC21-EEB53E791533}"/>
                  </a:ext>
                </a:extLst>
              </p:cNvPr>
              <p:cNvSpPr>
                <a:spLocks noEditPoints="1"/>
              </p:cNvSpPr>
              <p:nvPr/>
            </p:nvSpPr>
            <p:spPr bwMode="auto">
              <a:xfrm>
                <a:off x="4763" y="2413"/>
                <a:ext cx="92" cy="118"/>
              </a:xfrm>
              <a:custGeom>
                <a:avLst/>
                <a:gdLst>
                  <a:gd name="T0" fmla="*/ 10 w 11"/>
                  <a:gd name="T1" fmla="*/ 13 h 14"/>
                  <a:gd name="T2" fmla="*/ 10 w 11"/>
                  <a:gd name="T3" fmla="*/ 13 h 14"/>
                  <a:gd name="T4" fmla="*/ 10 w 11"/>
                  <a:gd name="T5" fmla="*/ 14 h 14"/>
                  <a:gd name="T6" fmla="*/ 9 w 11"/>
                  <a:gd name="T7" fmla="*/ 13 h 14"/>
                  <a:gd name="T8" fmla="*/ 9 w 11"/>
                  <a:gd name="T9" fmla="*/ 12 h 14"/>
                  <a:gd name="T10" fmla="*/ 9 w 11"/>
                  <a:gd name="T11" fmla="*/ 12 h 14"/>
                  <a:gd name="T12" fmla="*/ 9 w 11"/>
                  <a:gd name="T13" fmla="*/ 11 h 14"/>
                  <a:gd name="T14" fmla="*/ 8 w 11"/>
                  <a:gd name="T15" fmla="*/ 9 h 14"/>
                  <a:gd name="T16" fmla="*/ 7 w 11"/>
                  <a:gd name="T17" fmla="*/ 9 h 14"/>
                  <a:gd name="T18" fmla="*/ 6 w 11"/>
                  <a:gd name="T19" fmla="*/ 9 h 14"/>
                  <a:gd name="T20" fmla="*/ 5 w 11"/>
                  <a:gd name="T21" fmla="*/ 8 h 14"/>
                  <a:gd name="T22" fmla="*/ 6 w 11"/>
                  <a:gd name="T23" fmla="*/ 10 h 14"/>
                  <a:gd name="T24" fmla="*/ 6 w 11"/>
                  <a:gd name="T25" fmla="*/ 10 h 14"/>
                  <a:gd name="T26" fmla="*/ 5 w 11"/>
                  <a:gd name="T27" fmla="*/ 12 h 14"/>
                  <a:gd name="T28" fmla="*/ 5 w 11"/>
                  <a:gd name="T29" fmla="*/ 11 h 14"/>
                  <a:gd name="T30" fmla="*/ 5 w 11"/>
                  <a:gd name="T31" fmla="*/ 11 h 14"/>
                  <a:gd name="T32" fmla="*/ 5 w 11"/>
                  <a:gd name="T33" fmla="*/ 10 h 14"/>
                  <a:gd name="T34" fmla="*/ 4 w 11"/>
                  <a:gd name="T35" fmla="*/ 10 h 14"/>
                  <a:gd name="T36" fmla="*/ 4 w 11"/>
                  <a:gd name="T37" fmla="*/ 11 h 14"/>
                  <a:gd name="T38" fmla="*/ 4 w 11"/>
                  <a:gd name="T39" fmla="*/ 12 h 14"/>
                  <a:gd name="T40" fmla="*/ 4 w 11"/>
                  <a:gd name="T41" fmla="*/ 12 h 14"/>
                  <a:gd name="T42" fmla="*/ 3 w 11"/>
                  <a:gd name="T43" fmla="*/ 11 h 14"/>
                  <a:gd name="T44" fmla="*/ 3 w 11"/>
                  <a:gd name="T45" fmla="*/ 10 h 14"/>
                  <a:gd name="T46" fmla="*/ 2 w 11"/>
                  <a:gd name="T47" fmla="*/ 8 h 14"/>
                  <a:gd name="T48" fmla="*/ 2 w 11"/>
                  <a:gd name="T49" fmla="*/ 7 h 14"/>
                  <a:gd name="T50" fmla="*/ 0 w 11"/>
                  <a:gd name="T51" fmla="*/ 5 h 14"/>
                  <a:gd name="T52" fmla="*/ 1 w 11"/>
                  <a:gd name="T53" fmla="*/ 4 h 14"/>
                  <a:gd name="T54" fmla="*/ 2 w 11"/>
                  <a:gd name="T55" fmla="*/ 4 h 14"/>
                  <a:gd name="T56" fmla="*/ 1 w 11"/>
                  <a:gd name="T57" fmla="*/ 3 h 14"/>
                  <a:gd name="T58" fmla="*/ 0 w 11"/>
                  <a:gd name="T59" fmla="*/ 2 h 14"/>
                  <a:gd name="T60" fmla="*/ 0 w 11"/>
                  <a:gd name="T61" fmla="*/ 1 h 14"/>
                  <a:gd name="T62" fmla="*/ 1 w 11"/>
                  <a:gd name="T63" fmla="*/ 0 h 14"/>
                  <a:gd name="T64" fmla="*/ 1 w 11"/>
                  <a:gd name="T65" fmla="*/ 1 h 14"/>
                  <a:gd name="T66" fmla="*/ 2 w 11"/>
                  <a:gd name="T67" fmla="*/ 1 h 14"/>
                  <a:gd name="T68" fmla="*/ 2 w 11"/>
                  <a:gd name="T69" fmla="*/ 1 h 14"/>
                  <a:gd name="T70" fmla="*/ 3 w 11"/>
                  <a:gd name="T71" fmla="*/ 2 h 14"/>
                  <a:gd name="T72" fmla="*/ 3 w 11"/>
                  <a:gd name="T73" fmla="*/ 2 h 14"/>
                  <a:gd name="T74" fmla="*/ 4 w 11"/>
                  <a:gd name="T75" fmla="*/ 3 h 14"/>
                  <a:gd name="T76" fmla="*/ 4 w 11"/>
                  <a:gd name="T77" fmla="*/ 3 h 14"/>
                  <a:gd name="T78" fmla="*/ 6 w 11"/>
                  <a:gd name="T79" fmla="*/ 4 h 14"/>
                  <a:gd name="T80" fmla="*/ 8 w 11"/>
                  <a:gd name="T81" fmla="*/ 4 h 14"/>
                  <a:gd name="T82" fmla="*/ 9 w 11"/>
                  <a:gd name="T83" fmla="*/ 4 h 14"/>
                  <a:gd name="T84" fmla="*/ 9 w 11"/>
                  <a:gd name="T85" fmla="*/ 5 h 14"/>
                  <a:gd name="T86" fmla="*/ 8 w 11"/>
                  <a:gd name="T87" fmla="*/ 6 h 14"/>
                  <a:gd name="T88" fmla="*/ 8 w 11"/>
                  <a:gd name="T89" fmla="*/ 6 h 14"/>
                  <a:gd name="T90" fmla="*/ 7 w 11"/>
                  <a:gd name="T91" fmla="*/ 7 h 14"/>
                  <a:gd name="T92" fmla="*/ 7 w 11"/>
                  <a:gd name="T93" fmla="*/ 8 h 14"/>
                  <a:gd name="T94" fmla="*/ 8 w 11"/>
                  <a:gd name="T95" fmla="*/ 9 h 14"/>
                  <a:gd name="T96" fmla="*/ 8 w 11"/>
                  <a:gd name="T97" fmla="*/ 8 h 14"/>
                  <a:gd name="T98" fmla="*/ 9 w 11"/>
                  <a:gd name="T99" fmla="*/ 8 h 14"/>
                  <a:gd name="T100" fmla="*/ 9 w 11"/>
                  <a:gd name="T101" fmla="*/ 8 h 14"/>
                  <a:gd name="T102" fmla="*/ 10 w 11"/>
                  <a:gd name="T103" fmla="*/ 8 h 14"/>
                  <a:gd name="T104" fmla="*/ 10 w 11"/>
                  <a:gd name="T105" fmla="*/ 9 h 14"/>
                  <a:gd name="T106" fmla="*/ 10 w 11"/>
                  <a:gd name="T107" fmla="*/ 11 h 14"/>
                  <a:gd name="T108" fmla="*/ 10 w 11"/>
                  <a:gd name="T109" fmla="*/ 12 h 14"/>
                  <a:gd name="T110" fmla="*/ 8 w 11"/>
                  <a:gd name="T111" fmla="*/ 10 h 14"/>
                  <a:gd name="T112" fmla="*/ 8 w 11"/>
                  <a:gd name="T113" fmla="*/ 10 h 14"/>
                  <a:gd name="T114" fmla="*/ 7 w 11"/>
                  <a:gd name="T115" fmla="*/ 10 h 14"/>
                  <a:gd name="T116" fmla="*/ 7 w 11"/>
                  <a:gd name="T117" fmla="*/ 10 h 14"/>
                  <a:gd name="T118" fmla="*/ 7 w 11"/>
                  <a:gd name="T119" fmla="*/ 10 h 14"/>
                  <a:gd name="T120" fmla="*/ 6 w 11"/>
                  <a:gd name="T121" fmla="*/ 10 h 14"/>
                  <a:gd name="T122" fmla="*/ 6 w 11"/>
                  <a:gd name="T12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 h="14">
                    <a:moveTo>
                      <a:pt x="11" y="12"/>
                    </a:moveTo>
                    <a:cubicBezTo>
                      <a:pt x="11" y="12"/>
                      <a:pt x="11" y="12"/>
                      <a:pt x="11" y="12"/>
                    </a:cubicBezTo>
                    <a:cubicBezTo>
                      <a:pt x="10" y="13"/>
                      <a:pt x="10" y="13"/>
                      <a:pt x="10" y="13"/>
                    </a:cubicBezTo>
                    <a:cubicBezTo>
                      <a:pt x="10" y="13"/>
                      <a:pt x="10" y="13"/>
                      <a:pt x="10" y="13"/>
                    </a:cubicBezTo>
                    <a:cubicBezTo>
                      <a:pt x="10" y="13"/>
                      <a:pt x="10" y="13"/>
                      <a:pt x="10" y="13"/>
                    </a:cubicBezTo>
                    <a:cubicBezTo>
                      <a:pt x="10" y="13"/>
                      <a:pt x="10" y="13"/>
                      <a:pt x="10" y="13"/>
                    </a:cubicBezTo>
                    <a:cubicBezTo>
                      <a:pt x="10" y="14"/>
                      <a:pt x="10" y="14"/>
                      <a:pt x="10" y="14"/>
                    </a:cubicBezTo>
                    <a:cubicBezTo>
                      <a:pt x="10" y="14"/>
                      <a:pt x="10" y="14"/>
                      <a:pt x="10" y="14"/>
                    </a:cubicBezTo>
                    <a:cubicBezTo>
                      <a:pt x="10" y="14"/>
                      <a:pt x="10" y="14"/>
                      <a:pt x="10" y="14"/>
                    </a:cubicBezTo>
                    <a:cubicBezTo>
                      <a:pt x="10" y="14"/>
                      <a:pt x="10" y="14"/>
                      <a:pt x="10" y="14"/>
                    </a:cubicBezTo>
                    <a:cubicBezTo>
                      <a:pt x="9" y="13"/>
                      <a:pt x="9" y="13"/>
                      <a:pt x="9" y="13"/>
                    </a:cubicBezTo>
                    <a:cubicBezTo>
                      <a:pt x="9" y="13"/>
                      <a:pt x="9" y="13"/>
                      <a:pt x="9" y="13"/>
                    </a:cubicBezTo>
                    <a:cubicBezTo>
                      <a:pt x="9" y="13"/>
                      <a:pt x="9" y="13"/>
                      <a:pt x="9" y="13"/>
                    </a:cubicBezTo>
                    <a:cubicBezTo>
                      <a:pt x="9" y="12"/>
                      <a:pt x="9" y="12"/>
                      <a:pt x="9" y="12"/>
                    </a:cubicBezTo>
                    <a:cubicBezTo>
                      <a:pt x="9" y="12"/>
                      <a:pt x="9" y="12"/>
                      <a:pt x="9" y="12"/>
                    </a:cubicBezTo>
                    <a:cubicBezTo>
                      <a:pt x="9" y="12"/>
                      <a:pt x="9" y="12"/>
                      <a:pt x="9" y="12"/>
                    </a:cubicBezTo>
                    <a:cubicBezTo>
                      <a:pt x="9" y="13"/>
                      <a:pt x="9" y="13"/>
                      <a:pt x="9" y="13"/>
                    </a:cubicBezTo>
                    <a:cubicBezTo>
                      <a:pt x="9" y="12"/>
                      <a:pt x="9" y="12"/>
                      <a:pt x="9" y="12"/>
                    </a:cubicBezTo>
                    <a:cubicBezTo>
                      <a:pt x="9" y="12"/>
                      <a:pt x="9" y="12"/>
                      <a:pt x="9" y="12"/>
                    </a:cubicBezTo>
                    <a:cubicBezTo>
                      <a:pt x="9" y="12"/>
                      <a:pt x="9" y="12"/>
                      <a:pt x="9" y="12"/>
                    </a:cubicBezTo>
                    <a:cubicBezTo>
                      <a:pt x="9" y="11"/>
                      <a:pt x="9" y="11"/>
                      <a:pt x="9" y="11"/>
                    </a:cubicBezTo>
                    <a:cubicBezTo>
                      <a:pt x="9" y="11"/>
                      <a:pt x="9" y="11"/>
                      <a:pt x="9" y="11"/>
                    </a:cubicBezTo>
                    <a:cubicBezTo>
                      <a:pt x="8" y="11"/>
                      <a:pt x="8" y="11"/>
                      <a:pt x="8" y="11"/>
                    </a:cubicBezTo>
                    <a:cubicBezTo>
                      <a:pt x="8" y="9"/>
                      <a:pt x="8" y="9"/>
                      <a:pt x="8" y="9"/>
                    </a:cubicBezTo>
                    <a:cubicBezTo>
                      <a:pt x="8" y="9"/>
                      <a:pt x="8" y="9"/>
                      <a:pt x="8" y="9"/>
                    </a:cubicBezTo>
                    <a:cubicBezTo>
                      <a:pt x="8" y="9"/>
                      <a:pt x="8" y="9"/>
                      <a:pt x="8" y="9"/>
                    </a:cubicBezTo>
                    <a:cubicBezTo>
                      <a:pt x="7" y="9"/>
                      <a:pt x="7" y="9"/>
                      <a:pt x="7" y="9"/>
                    </a:cubicBezTo>
                    <a:cubicBezTo>
                      <a:pt x="7" y="10"/>
                      <a:pt x="7" y="10"/>
                      <a:pt x="7" y="10"/>
                    </a:cubicBezTo>
                    <a:cubicBezTo>
                      <a:pt x="6" y="9"/>
                      <a:pt x="6" y="9"/>
                      <a:pt x="6" y="9"/>
                    </a:cubicBezTo>
                    <a:cubicBezTo>
                      <a:pt x="6" y="9"/>
                      <a:pt x="6" y="9"/>
                      <a:pt x="6" y="9"/>
                    </a:cubicBezTo>
                    <a:cubicBezTo>
                      <a:pt x="6" y="9"/>
                      <a:pt x="6" y="9"/>
                      <a:pt x="6" y="9"/>
                    </a:cubicBezTo>
                    <a:cubicBezTo>
                      <a:pt x="6" y="9"/>
                      <a:pt x="6" y="9"/>
                      <a:pt x="6" y="9"/>
                    </a:cubicBezTo>
                    <a:cubicBezTo>
                      <a:pt x="5" y="8"/>
                      <a:pt x="5" y="8"/>
                      <a:pt x="5" y="8"/>
                    </a:cubicBezTo>
                    <a:cubicBezTo>
                      <a:pt x="6" y="9"/>
                      <a:pt x="6" y="9"/>
                      <a:pt x="6" y="9"/>
                    </a:cubicBezTo>
                    <a:cubicBezTo>
                      <a:pt x="6" y="9"/>
                      <a:pt x="6" y="9"/>
                      <a:pt x="6" y="9"/>
                    </a:cubicBezTo>
                    <a:cubicBezTo>
                      <a:pt x="6" y="10"/>
                      <a:pt x="6" y="10"/>
                      <a:pt x="6" y="10"/>
                    </a:cubicBezTo>
                    <a:cubicBezTo>
                      <a:pt x="5" y="10"/>
                      <a:pt x="5" y="10"/>
                      <a:pt x="5" y="10"/>
                    </a:cubicBezTo>
                    <a:cubicBezTo>
                      <a:pt x="6" y="10"/>
                      <a:pt x="6" y="10"/>
                      <a:pt x="6" y="10"/>
                    </a:cubicBezTo>
                    <a:cubicBezTo>
                      <a:pt x="6" y="10"/>
                      <a:pt x="6" y="10"/>
                      <a:pt x="6" y="10"/>
                    </a:cubicBezTo>
                    <a:cubicBezTo>
                      <a:pt x="6" y="11"/>
                      <a:pt x="6" y="11"/>
                      <a:pt x="6" y="11"/>
                    </a:cubicBezTo>
                    <a:cubicBezTo>
                      <a:pt x="5" y="11"/>
                      <a:pt x="5" y="11"/>
                      <a:pt x="5" y="11"/>
                    </a:cubicBezTo>
                    <a:cubicBezTo>
                      <a:pt x="5" y="12"/>
                      <a:pt x="5" y="12"/>
                      <a:pt x="5" y="12"/>
                    </a:cubicBezTo>
                    <a:cubicBezTo>
                      <a:pt x="5" y="11"/>
                      <a:pt x="5" y="11"/>
                      <a:pt x="5" y="11"/>
                    </a:cubicBezTo>
                    <a:cubicBezTo>
                      <a:pt x="5" y="11"/>
                      <a:pt x="5" y="11"/>
                      <a:pt x="5" y="11"/>
                    </a:cubicBezTo>
                    <a:cubicBezTo>
                      <a:pt x="5" y="11"/>
                      <a:pt x="5" y="11"/>
                      <a:pt x="5" y="11"/>
                    </a:cubicBezTo>
                    <a:cubicBezTo>
                      <a:pt x="5" y="11"/>
                      <a:pt x="5" y="11"/>
                      <a:pt x="5" y="11"/>
                    </a:cubicBezTo>
                    <a:cubicBezTo>
                      <a:pt x="5" y="11"/>
                      <a:pt x="5" y="11"/>
                      <a:pt x="5" y="11"/>
                    </a:cubicBezTo>
                    <a:cubicBezTo>
                      <a:pt x="5" y="11"/>
                      <a:pt x="5" y="11"/>
                      <a:pt x="5" y="11"/>
                    </a:cubicBezTo>
                    <a:cubicBezTo>
                      <a:pt x="4" y="11"/>
                      <a:pt x="4" y="11"/>
                      <a:pt x="4" y="11"/>
                    </a:cubicBezTo>
                    <a:cubicBezTo>
                      <a:pt x="5" y="10"/>
                      <a:pt x="5" y="10"/>
                      <a:pt x="5" y="10"/>
                    </a:cubicBezTo>
                    <a:cubicBezTo>
                      <a:pt x="5" y="10"/>
                      <a:pt x="5" y="10"/>
                      <a:pt x="5" y="10"/>
                    </a:cubicBezTo>
                    <a:cubicBezTo>
                      <a:pt x="4" y="10"/>
                      <a:pt x="4" y="10"/>
                      <a:pt x="4" y="10"/>
                    </a:cubicBezTo>
                    <a:cubicBezTo>
                      <a:pt x="5" y="10"/>
                      <a:pt x="5" y="10"/>
                      <a:pt x="5" y="10"/>
                    </a:cubicBezTo>
                    <a:cubicBezTo>
                      <a:pt x="4" y="10"/>
                      <a:pt x="4" y="10"/>
                      <a:pt x="4" y="10"/>
                    </a:cubicBezTo>
                    <a:cubicBezTo>
                      <a:pt x="4" y="11"/>
                      <a:pt x="4" y="11"/>
                      <a:pt x="4" y="11"/>
                    </a:cubicBezTo>
                    <a:cubicBezTo>
                      <a:pt x="4" y="11"/>
                      <a:pt x="4" y="11"/>
                      <a:pt x="4" y="11"/>
                    </a:cubicBezTo>
                    <a:cubicBezTo>
                      <a:pt x="4" y="11"/>
                      <a:pt x="4" y="11"/>
                      <a:pt x="4" y="11"/>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ubicBezTo>
                      <a:pt x="3" y="12"/>
                      <a:pt x="3" y="12"/>
                      <a:pt x="3" y="12"/>
                    </a:cubicBezTo>
                    <a:cubicBezTo>
                      <a:pt x="3" y="12"/>
                      <a:pt x="3" y="12"/>
                      <a:pt x="3" y="12"/>
                    </a:cubicBezTo>
                    <a:cubicBezTo>
                      <a:pt x="3" y="11"/>
                      <a:pt x="3" y="11"/>
                      <a:pt x="3" y="11"/>
                    </a:cubicBezTo>
                    <a:cubicBezTo>
                      <a:pt x="3" y="11"/>
                      <a:pt x="3" y="11"/>
                      <a:pt x="3" y="11"/>
                    </a:cubicBezTo>
                    <a:cubicBezTo>
                      <a:pt x="3" y="11"/>
                      <a:pt x="3" y="11"/>
                      <a:pt x="3" y="11"/>
                    </a:cubicBezTo>
                    <a:cubicBezTo>
                      <a:pt x="3" y="10"/>
                      <a:pt x="3" y="10"/>
                      <a:pt x="3" y="10"/>
                    </a:cubicBezTo>
                    <a:cubicBezTo>
                      <a:pt x="3" y="10"/>
                      <a:pt x="3" y="10"/>
                      <a:pt x="3" y="10"/>
                    </a:cubicBezTo>
                    <a:cubicBezTo>
                      <a:pt x="2" y="9"/>
                      <a:pt x="2" y="9"/>
                      <a:pt x="2" y="9"/>
                    </a:cubicBezTo>
                    <a:cubicBezTo>
                      <a:pt x="2" y="8"/>
                      <a:pt x="2" y="8"/>
                      <a:pt x="2" y="8"/>
                    </a:cubicBezTo>
                    <a:cubicBezTo>
                      <a:pt x="2" y="8"/>
                      <a:pt x="2" y="8"/>
                      <a:pt x="2" y="8"/>
                    </a:cubicBezTo>
                    <a:cubicBezTo>
                      <a:pt x="2" y="7"/>
                      <a:pt x="2" y="7"/>
                      <a:pt x="2" y="7"/>
                    </a:cubicBezTo>
                    <a:cubicBezTo>
                      <a:pt x="2" y="7"/>
                      <a:pt x="2" y="7"/>
                      <a:pt x="2" y="7"/>
                    </a:cubicBezTo>
                    <a:cubicBezTo>
                      <a:pt x="1" y="6"/>
                      <a:pt x="1" y="6"/>
                      <a:pt x="1" y="6"/>
                    </a:cubicBezTo>
                    <a:cubicBezTo>
                      <a:pt x="1" y="6"/>
                      <a:pt x="1" y="6"/>
                      <a:pt x="1" y="6"/>
                    </a:cubicBezTo>
                    <a:cubicBezTo>
                      <a:pt x="0" y="5"/>
                      <a:pt x="0" y="5"/>
                      <a:pt x="0" y="5"/>
                    </a:cubicBezTo>
                    <a:cubicBezTo>
                      <a:pt x="0" y="5"/>
                      <a:pt x="0" y="5"/>
                      <a:pt x="0" y="5"/>
                    </a:cubicBezTo>
                    <a:cubicBezTo>
                      <a:pt x="1" y="4"/>
                      <a:pt x="1" y="4"/>
                      <a:pt x="1" y="4"/>
                    </a:cubicBezTo>
                    <a:cubicBezTo>
                      <a:pt x="1" y="4"/>
                      <a:pt x="1" y="4"/>
                      <a:pt x="1" y="4"/>
                    </a:cubicBezTo>
                    <a:cubicBezTo>
                      <a:pt x="1" y="4"/>
                      <a:pt x="1" y="4"/>
                      <a:pt x="1" y="4"/>
                    </a:cubicBezTo>
                    <a:cubicBezTo>
                      <a:pt x="1" y="4"/>
                      <a:pt x="1" y="4"/>
                      <a:pt x="1" y="4"/>
                    </a:cubicBezTo>
                    <a:cubicBezTo>
                      <a:pt x="2" y="4"/>
                      <a:pt x="2" y="4"/>
                      <a:pt x="2" y="4"/>
                    </a:cubicBezTo>
                    <a:cubicBezTo>
                      <a:pt x="2" y="3"/>
                      <a:pt x="2" y="3"/>
                      <a:pt x="2" y="3"/>
                    </a:cubicBezTo>
                    <a:cubicBezTo>
                      <a:pt x="2" y="3"/>
                      <a:pt x="2" y="3"/>
                      <a:pt x="2" y="3"/>
                    </a:cubicBezTo>
                    <a:cubicBezTo>
                      <a:pt x="1" y="3"/>
                      <a:pt x="1" y="3"/>
                      <a:pt x="1" y="3"/>
                    </a:cubicBezTo>
                    <a:cubicBezTo>
                      <a:pt x="1" y="3"/>
                      <a:pt x="1" y="3"/>
                      <a:pt x="1" y="3"/>
                    </a:cubicBezTo>
                    <a:cubicBezTo>
                      <a:pt x="0" y="3"/>
                      <a:pt x="0" y="3"/>
                      <a:pt x="0" y="3"/>
                    </a:cubicBezTo>
                    <a:cubicBezTo>
                      <a:pt x="0" y="2"/>
                      <a:pt x="0" y="2"/>
                      <a:pt x="0" y="2"/>
                    </a:cubicBezTo>
                    <a:cubicBezTo>
                      <a:pt x="0" y="2"/>
                      <a:pt x="0" y="2"/>
                      <a:pt x="0" y="2"/>
                    </a:cubicBezTo>
                    <a:cubicBezTo>
                      <a:pt x="1" y="1"/>
                      <a:pt x="1" y="1"/>
                      <a:pt x="1" y="1"/>
                    </a:cubicBezTo>
                    <a:cubicBezTo>
                      <a:pt x="0" y="1"/>
                      <a:pt x="0" y="1"/>
                      <a:pt x="0" y="1"/>
                    </a:cubicBezTo>
                    <a:cubicBezTo>
                      <a:pt x="0" y="1"/>
                      <a:pt x="0" y="1"/>
                      <a:pt x="0" y="1"/>
                    </a:cubicBezTo>
                    <a:cubicBezTo>
                      <a:pt x="0" y="1"/>
                      <a:pt x="0" y="1"/>
                      <a:pt x="0" y="1"/>
                    </a:cubicBezTo>
                    <a:cubicBezTo>
                      <a:pt x="1" y="0"/>
                      <a:pt x="1" y="0"/>
                      <a:pt x="1" y="0"/>
                    </a:cubicBezTo>
                    <a:cubicBezTo>
                      <a:pt x="1" y="0"/>
                      <a:pt x="1" y="0"/>
                      <a:pt x="1" y="0"/>
                    </a:cubicBezTo>
                    <a:cubicBezTo>
                      <a:pt x="1" y="1"/>
                      <a:pt x="1" y="1"/>
                      <a:pt x="1" y="1"/>
                    </a:cubicBezTo>
                    <a:cubicBezTo>
                      <a:pt x="1" y="1"/>
                      <a:pt x="1" y="1"/>
                      <a:pt x="1" y="1"/>
                    </a:cubicBezTo>
                    <a:cubicBezTo>
                      <a:pt x="1" y="1"/>
                      <a:pt x="1" y="1"/>
                      <a:pt x="1"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3" y="2"/>
                      <a:pt x="3" y="2"/>
                      <a:pt x="3" y="2"/>
                    </a:cubicBezTo>
                    <a:cubicBezTo>
                      <a:pt x="3" y="1"/>
                      <a:pt x="3" y="1"/>
                      <a:pt x="3" y="1"/>
                    </a:cubicBezTo>
                    <a:cubicBezTo>
                      <a:pt x="3" y="1"/>
                      <a:pt x="3" y="1"/>
                      <a:pt x="3" y="1"/>
                    </a:cubicBezTo>
                    <a:cubicBezTo>
                      <a:pt x="3" y="2"/>
                      <a:pt x="3" y="2"/>
                      <a:pt x="3" y="2"/>
                    </a:cubicBezTo>
                    <a:cubicBezTo>
                      <a:pt x="3" y="2"/>
                      <a:pt x="3" y="2"/>
                      <a:pt x="3" y="2"/>
                    </a:cubicBezTo>
                    <a:cubicBezTo>
                      <a:pt x="4" y="3"/>
                      <a:pt x="4" y="3"/>
                      <a:pt x="4" y="3"/>
                    </a:cubicBezTo>
                    <a:cubicBezTo>
                      <a:pt x="4" y="3"/>
                      <a:pt x="4" y="3"/>
                      <a:pt x="4" y="3"/>
                    </a:cubicBezTo>
                    <a:cubicBezTo>
                      <a:pt x="4" y="3"/>
                      <a:pt x="4" y="3"/>
                      <a:pt x="4" y="3"/>
                    </a:cubicBezTo>
                    <a:cubicBezTo>
                      <a:pt x="4" y="4"/>
                      <a:pt x="4" y="4"/>
                      <a:pt x="4" y="4"/>
                    </a:cubicBezTo>
                    <a:cubicBezTo>
                      <a:pt x="4" y="3"/>
                      <a:pt x="4" y="3"/>
                      <a:pt x="4" y="3"/>
                    </a:cubicBezTo>
                    <a:cubicBezTo>
                      <a:pt x="5" y="4"/>
                      <a:pt x="5" y="4"/>
                      <a:pt x="5" y="4"/>
                    </a:cubicBezTo>
                    <a:cubicBezTo>
                      <a:pt x="5" y="4"/>
                      <a:pt x="5" y="4"/>
                      <a:pt x="5" y="4"/>
                    </a:cubicBezTo>
                    <a:cubicBezTo>
                      <a:pt x="6" y="4"/>
                      <a:pt x="6" y="4"/>
                      <a:pt x="6" y="4"/>
                    </a:cubicBezTo>
                    <a:cubicBezTo>
                      <a:pt x="7" y="4"/>
                      <a:pt x="7" y="4"/>
                      <a:pt x="7" y="4"/>
                    </a:cubicBezTo>
                    <a:cubicBezTo>
                      <a:pt x="8" y="4"/>
                      <a:pt x="8" y="4"/>
                      <a:pt x="8" y="4"/>
                    </a:cubicBezTo>
                    <a:cubicBezTo>
                      <a:pt x="8" y="4"/>
                      <a:pt x="8" y="4"/>
                      <a:pt x="8" y="4"/>
                    </a:cubicBezTo>
                    <a:cubicBezTo>
                      <a:pt x="8" y="4"/>
                      <a:pt x="8" y="4"/>
                      <a:pt x="8" y="4"/>
                    </a:cubicBezTo>
                    <a:cubicBezTo>
                      <a:pt x="8" y="4"/>
                      <a:pt x="8" y="4"/>
                      <a:pt x="8" y="4"/>
                    </a:cubicBezTo>
                    <a:cubicBezTo>
                      <a:pt x="9" y="4"/>
                      <a:pt x="9" y="4"/>
                      <a:pt x="9" y="4"/>
                    </a:cubicBezTo>
                    <a:cubicBezTo>
                      <a:pt x="9" y="4"/>
                      <a:pt x="9" y="4"/>
                      <a:pt x="9" y="4"/>
                    </a:cubicBezTo>
                    <a:cubicBezTo>
                      <a:pt x="9" y="5"/>
                      <a:pt x="9" y="5"/>
                      <a:pt x="9" y="5"/>
                    </a:cubicBezTo>
                    <a:cubicBezTo>
                      <a:pt x="9" y="5"/>
                      <a:pt x="9" y="5"/>
                      <a:pt x="9" y="5"/>
                    </a:cubicBezTo>
                    <a:cubicBezTo>
                      <a:pt x="8" y="6"/>
                      <a:pt x="8" y="6"/>
                      <a:pt x="8" y="6"/>
                    </a:cubicBezTo>
                    <a:cubicBezTo>
                      <a:pt x="8" y="6"/>
                      <a:pt x="8" y="6"/>
                      <a:pt x="8" y="6"/>
                    </a:cubicBezTo>
                    <a:cubicBezTo>
                      <a:pt x="8" y="6"/>
                      <a:pt x="8" y="6"/>
                      <a:pt x="8" y="6"/>
                    </a:cubicBezTo>
                    <a:cubicBezTo>
                      <a:pt x="8" y="6"/>
                      <a:pt x="8" y="6"/>
                      <a:pt x="8" y="6"/>
                    </a:cubicBezTo>
                    <a:cubicBezTo>
                      <a:pt x="8" y="6"/>
                      <a:pt x="8" y="6"/>
                      <a:pt x="8" y="6"/>
                    </a:cubicBezTo>
                    <a:cubicBezTo>
                      <a:pt x="8" y="6"/>
                      <a:pt x="8" y="6"/>
                      <a:pt x="8" y="6"/>
                    </a:cubicBezTo>
                    <a:cubicBezTo>
                      <a:pt x="7" y="7"/>
                      <a:pt x="7" y="7"/>
                      <a:pt x="7" y="7"/>
                    </a:cubicBezTo>
                    <a:cubicBezTo>
                      <a:pt x="7" y="7"/>
                      <a:pt x="7" y="7"/>
                      <a:pt x="7" y="7"/>
                    </a:cubicBezTo>
                    <a:cubicBezTo>
                      <a:pt x="7" y="7"/>
                      <a:pt x="7" y="7"/>
                      <a:pt x="7" y="7"/>
                    </a:cubicBezTo>
                    <a:cubicBezTo>
                      <a:pt x="7" y="7"/>
                      <a:pt x="7" y="7"/>
                      <a:pt x="7" y="7"/>
                    </a:cubicBezTo>
                    <a:cubicBezTo>
                      <a:pt x="7" y="8"/>
                      <a:pt x="7" y="8"/>
                      <a:pt x="7" y="8"/>
                    </a:cubicBezTo>
                    <a:cubicBezTo>
                      <a:pt x="7" y="8"/>
                      <a:pt x="7" y="8"/>
                      <a:pt x="7" y="8"/>
                    </a:cubicBezTo>
                    <a:cubicBezTo>
                      <a:pt x="7" y="8"/>
                      <a:pt x="7" y="8"/>
                      <a:pt x="7" y="8"/>
                    </a:cubicBezTo>
                    <a:cubicBezTo>
                      <a:pt x="8" y="8"/>
                      <a:pt x="8" y="8"/>
                      <a:pt x="8" y="8"/>
                    </a:cubicBezTo>
                    <a:cubicBezTo>
                      <a:pt x="8" y="9"/>
                      <a:pt x="8" y="9"/>
                      <a:pt x="8" y="9"/>
                    </a:cubicBezTo>
                    <a:cubicBezTo>
                      <a:pt x="8" y="9"/>
                      <a:pt x="8" y="9"/>
                      <a:pt x="8" y="9"/>
                    </a:cubicBezTo>
                    <a:cubicBezTo>
                      <a:pt x="8" y="9"/>
                      <a:pt x="8" y="9"/>
                      <a:pt x="8" y="9"/>
                    </a:cubicBezTo>
                    <a:cubicBezTo>
                      <a:pt x="8" y="8"/>
                      <a:pt x="8" y="8"/>
                      <a:pt x="8" y="8"/>
                    </a:cubicBezTo>
                    <a:cubicBezTo>
                      <a:pt x="8" y="8"/>
                      <a:pt x="8" y="8"/>
                      <a:pt x="8" y="8"/>
                    </a:cubicBezTo>
                    <a:cubicBezTo>
                      <a:pt x="8" y="8"/>
                      <a:pt x="8" y="8"/>
                      <a:pt x="8" y="8"/>
                    </a:cubicBezTo>
                    <a:cubicBezTo>
                      <a:pt x="9" y="8"/>
                      <a:pt x="9" y="8"/>
                      <a:pt x="9" y="8"/>
                    </a:cubicBezTo>
                    <a:cubicBezTo>
                      <a:pt x="8" y="8"/>
                      <a:pt x="8" y="8"/>
                      <a:pt x="8" y="8"/>
                    </a:cubicBezTo>
                    <a:cubicBezTo>
                      <a:pt x="9" y="7"/>
                      <a:pt x="9" y="7"/>
                      <a:pt x="9" y="7"/>
                    </a:cubicBezTo>
                    <a:cubicBezTo>
                      <a:pt x="9" y="8"/>
                      <a:pt x="9" y="8"/>
                      <a:pt x="9" y="8"/>
                    </a:cubicBezTo>
                    <a:cubicBezTo>
                      <a:pt x="9" y="8"/>
                      <a:pt x="9" y="8"/>
                      <a:pt x="9" y="8"/>
                    </a:cubicBezTo>
                    <a:cubicBezTo>
                      <a:pt x="9" y="8"/>
                      <a:pt x="9" y="8"/>
                      <a:pt x="9" y="8"/>
                    </a:cubicBezTo>
                    <a:cubicBezTo>
                      <a:pt x="10" y="8"/>
                      <a:pt x="10" y="8"/>
                      <a:pt x="10" y="8"/>
                    </a:cubicBezTo>
                    <a:cubicBezTo>
                      <a:pt x="10" y="9"/>
                      <a:pt x="10" y="9"/>
                      <a:pt x="10" y="9"/>
                    </a:cubicBezTo>
                    <a:cubicBezTo>
                      <a:pt x="10" y="9"/>
                      <a:pt x="10" y="9"/>
                      <a:pt x="10" y="9"/>
                    </a:cubicBezTo>
                    <a:cubicBezTo>
                      <a:pt x="10" y="9"/>
                      <a:pt x="10" y="9"/>
                      <a:pt x="10" y="9"/>
                    </a:cubicBezTo>
                    <a:cubicBezTo>
                      <a:pt x="10" y="10"/>
                      <a:pt x="10" y="10"/>
                      <a:pt x="10" y="10"/>
                    </a:cubicBezTo>
                    <a:cubicBezTo>
                      <a:pt x="10" y="11"/>
                      <a:pt x="10" y="11"/>
                      <a:pt x="10" y="11"/>
                    </a:cubicBezTo>
                    <a:cubicBezTo>
                      <a:pt x="10" y="11"/>
                      <a:pt x="10" y="11"/>
                      <a:pt x="10" y="11"/>
                    </a:cubicBezTo>
                    <a:cubicBezTo>
                      <a:pt x="10" y="11"/>
                      <a:pt x="10" y="11"/>
                      <a:pt x="10" y="11"/>
                    </a:cubicBezTo>
                    <a:cubicBezTo>
                      <a:pt x="10" y="11"/>
                      <a:pt x="10" y="11"/>
                      <a:pt x="10" y="11"/>
                    </a:cubicBezTo>
                    <a:cubicBezTo>
                      <a:pt x="10" y="12"/>
                      <a:pt x="10" y="12"/>
                      <a:pt x="10" y="12"/>
                    </a:cubicBezTo>
                    <a:cubicBezTo>
                      <a:pt x="11" y="12"/>
                      <a:pt x="11" y="12"/>
                      <a:pt x="11" y="12"/>
                    </a:cubicBezTo>
                    <a:close/>
                    <a:moveTo>
                      <a:pt x="8" y="10"/>
                    </a:moveTo>
                    <a:cubicBezTo>
                      <a:pt x="8" y="10"/>
                      <a:pt x="8" y="10"/>
                      <a:pt x="8" y="10"/>
                    </a:cubicBezTo>
                    <a:cubicBezTo>
                      <a:pt x="7" y="10"/>
                      <a:pt x="7" y="10"/>
                      <a:pt x="7" y="10"/>
                    </a:cubicBezTo>
                    <a:cubicBezTo>
                      <a:pt x="7" y="10"/>
                      <a:pt x="7" y="10"/>
                      <a:pt x="7" y="10"/>
                    </a:cubicBezTo>
                    <a:cubicBezTo>
                      <a:pt x="8" y="10"/>
                      <a:pt x="8" y="10"/>
                      <a:pt x="8" y="10"/>
                    </a:cubicBezTo>
                    <a:cubicBezTo>
                      <a:pt x="8" y="10"/>
                      <a:pt x="8" y="10"/>
                      <a:pt x="8" y="10"/>
                    </a:cubicBezTo>
                    <a:close/>
                    <a:moveTo>
                      <a:pt x="7" y="10"/>
                    </a:moveTo>
                    <a:cubicBezTo>
                      <a:pt x="7" y="10"/>
                      <a:pt x="7" y="10"/>
                      <a:pt x="7" y="10"/>
                    </a:cubicBezTo>
                    <a:cubicBezTo>
                      <a:pt x="7" y="11"/>
                      <a:pt x="7" y="11"/>
                      <a:pt x="7" y="11"/>
                    </a:cubicBezTo>
                    <a:cubicBezTo>
                      <a:pt x="7" y="11"/>
                      <a:pt x="7" y="11"/>
                      <a:pt x="7" y="11"/>
                    </a:cubicBezTo>
                    <a:cubicBezTo>
                      <a:pt x="7" y="10"/>
                      <a:pt x="7" y="10"/>
                      <a:pt x="7" y="10"/>
                    </a:cubicBezTo>
                    <a:cubicBezTo>
                      <a:pt x="7" y="10"/>
                      <a:pt x="7" y="10"/>
                      <a:pt x="7" y="10"/>
                    </a:cubicBezTo>
                    <a:cubicBezTo>
                      <a:pt x="7" y="10"/>
                      <a:pt x="7" y="10"/>
                      <a:pt x="7" y="10"/>
                    </a:cubicBezTo>
                    <a:cubicBezTo>
                      <a:pt x="7" y="10"/>
                      <a:pt x="7" y="10"/>
                      <a:pt x="7" y="10"/>
                    </a:cubicBezTo>
                    <a:close/>
                    <a:moveTo>
                      <a:pt x="6" y="10"/>
                    </a:moveTo>
                    <a:cubicBezTo>
                      <a:pt x="6" y="10"/>
                      <a:pt x="6" y="10"/>
                      <a:pt x="6" y="10"/>
                    </a:cubicBezTo>
                    <a:cubicBezTo>
                      <a:pt x="6" y="10"/>
                      <a:pt x="6" y="10"/>
                      <a:pt x="6" y="10"/>
                    </a:cubicBezTo>
                    <a:cubicBezTo>
                      <a:pt x="6" y="11"/>
                      <a:pt x="6" y="11"/>
                      <a:pt x="6" y="11"/>
                    </a:cubicBezTo>
                    <a:cubicBezTo>
                      <a:pt x="7" y="11"/>
                      <a:pt x="7" y="11"/>
                      <a:pt x="7" y="11"/>
                    </a:cubicBezTo>
                    <a:cubicBezTo>
                      <a:pt x="6" y="10"/>
                      <a:pt x="6" y="10"/>
                      <a:pt x="6" y="10"/>
                    </a:cubicBez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 name="Freeform 37">
                <a:extLst>
                  <a:ext uri="{FF2B5EF4-FFF2-40B4-BE49-F238E27FC236}">
                    <a16:creationId xmlns:a16="http://schemas.microsoft.com/office/drawing/2014/main" id="{A4D78B85-2455-4F6D-B775-86657AED7D79}"/>
                  </a:ext>
                </a:extLst>
              </p:cNvPr>
              <p:cNvSpPr>
                <a:spLocks/>
              </p:cNvSpPr>
              <p:nvPr/>
            </p:nvSpPr>
            <p:spPr bwMode="auto">
              <a:xfrm>
                <a:off x="4771" y="2388"/>
                <a:ext cx="51" cy="25"/>
              </a:xfrm>
              <a:custGeom>
                <a:avLst/>
                <a:gdLst>
                  <a:gd name="T0" fmla="*/ 0 w 51"/>
                  <a:gd name="T1" fmla="*/ 8 h 25"/>
                  <a:gd name="T2" fmla="*/ 0 w 51"/>
                  <a:gd name="T3" fmla="*/ 8 h 25"/>
                  <a:gd name="T4" fmla="*/ 9 w 51"/>
                  <a:gd name="T5" fmla="*/ 0 h 25"/>
                  <a:gd name="T6" fmla="*/ 17 w 51"/>
                  <a:gd name="T7" fmla="*/ 0 h 25"/>
                  <a:gd name="T8" fmla="*/ 25 w 51"/>
                  <a:gd name="T9" fmla="*/ 0 h 25"/>
                  <a:gd name="T10" fmla="*/ 25 w 51"/>
                  <a:gd name="T11" fmla="*/ 0 h 25"/>
                  <a:gd name="T12" fmla="*/ 34 w 51"/>
                  <a:gd name="T13" fmla="*/ 0 h 25"/>
                  <a:gd name="T14" fmla="*/ 34 w 51"/>
                  <a:gd name="T15" fmla="*/ 0 h 25"/>
                  <a:gd name="T16" fmla="*/ 42 w 51"/>
                  <a:gd name="T17" fmla="*/ 0 h 25"/>
                  <a:gd name="T18" fmla="*/ 42 w 51"/>
                  <a:gd name="T19" fmla="*/ 0 h 25"/>
                  <a:gd name="T20" fmla="*/ 51 w 51"/>
                  <a:gd name="T21" fmla="*/ 0 h 25"/>
                  <a:gd name="T22" fmla="*/ 51 w 51"/>
                  <a:gd name="T23" fmla="*/ 0 h 25"/>
                  <a:gd name="T24" fmla="*/ 51 w 51"/>
                  <a:gd name="T25" fmla="*/ 8 h 25"/>
                  <a:gd name="T26" fmla="*/ 51 w 51"/>
                  <a:gd name="T27" fmla="*/ 8 h 25"/>
                  <a:gd name="T28" fmla="*/ 51 w 51"/>
                  <a:gd name="T29" fmla="*/ 17 h 25"/>
                  <a:gd name="T30" fmla="*/ 51 w 51"/>
                  <a:gd name="T31" fmla="*/ 17 h 25"/>
                  <a:gd name="T32" fmla="*/ 51 w 51"/>
                  <a:gd name="T33" fmla="*/ 25 h 25"/>
                  <a:gd name="T34" fmla="*/ 42 w 51"/>
                  <a:gd name="T35" fmla="*/ 25 h 25"/>
                  <a:gd name="T36" fmla="*/ 42 w 51"/>
                  <a:gd name="T37" fmla="*/ 25 h 25"/>
                  <a:gd name="T38" fmla="*/ 34 w 51"/>
                  <a:gd name="T39" fmla="*/ 25 h 25"/>
                  <a:gd name="T40" fmla="*/ 34 w 51"/>
                  <a:gd name="T41" fmla="*/ 25 h 25"/>
                  <a:gd name="T42" fmla="*/ 25 w 51"/>
                  <a:gd name="T43" fmla="*/ 25 h 25"/>
                  <a:gd name="T44" fmla="*/ 25 w 51"/>
                  <a:gd name="T45" fmla="*/ 25 h 25"/>
                  <a:gd name="T46" fmla="*/ 17 w 51"/>
                  <a:gd name="T47" fmla="*/ 25 h 25"/>
                  <a:gd name="T48" fmla="*/ 9 w 51"/>
                  <a:gd name="T49" fmla="*/ 25 h 25"/>
                  <a:gd name="T50" fmla="*/ 9 w 51"/>
                  <a:gd name="T51" fmla="*/ 25 h 25"/>
                  <a:gd name="T52" fmla="*/ 0 w 51"/>
                  <a:gd name="T53" fmla="*/ 25 h 25"/>
                  <a:gd name="T54" fmla="*/ 0 w 51"/>
                  <a:gd name="T55" fmla="*/ 17 h 25"/>
                  <a:gd name="T56" fmla="*/ 0 w 51"/>
                  <a:gd name="T57" fmla="*/ 17 h 25"/>
                  <a:gd name="T58" fmla="*/ 0 w 51"/>
                  <a:gd name="T59"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 h="25">
                    <a:moveTo>
                      <a:pt x="0" y="8"/>
                    </a:moveTo>
                    <a:lnTo>
                      <a:pt x="0" y="8"/>
                    </a:lnTo>
                    <a:lnTo>
                      <a:pt x="9" y="0"/>
                    </a:lnTo>
                    <a:lnTo>
                      <a:pt x="17" y="0"/>
                    </a:lnTo>
                    <a:lnTo>
                      <a:pt x="25" y="0"/>
                    </a:lnTo>
                    <a:lnTo>
                      <a:pt x="25" y="0"/>
                    </a:lnTo>
                    <a:lnTo>
                      <a:pt x="34" y="0"/>
                    </a:lnTo>
                    <a:lnTo>
                      <a:pt x="34" y="0"/>
                    </a:lnTo>
                    <a:lnTo>
                      <a:pt x="42" y="0"/>
                    </a:lnTo>
                    <a:lnTo>
                      <a:pt x="42" y="0"/>
                    </a:lnTo>
                    <a:lnTo>
                      <a:pt x="51" y="0"/>
                    </a:lnTo>
                    <a:lnTo>
                      <a:pt x="51" y="0"/>
                    </a:lnTo>
                    <a:lnTo>
                      <a:pt x="51" y="8"/>
                    </a:lnTo>
                    <a:lnTo>
                      <a:pt x="51" y="8"/>
                    </a:lnTo>
                    <a:lnTo>
                      <a:pt x="51" y="17"/>
                    </a:lnTo>
                    <a:lnTo>
                      <a:pt x="51" y="17"/>
                    </a:lnTo>
                    <a:lnTo>
                      <a:pt x="51" y="25"/>
                    </a:lnTo>
                    <a:lnTo>
                      <a:pt x="42" y="25"/>
                    </a:lnTo>
                    <a:lnTo>
                      <a:pt x="42" y="25"/>
                    </a:lnTo>
                    <a:lnTo>
                      <a:pt x="34" y="25"/>
                    </a:lnTo>
                    <a:lnTo>
                      <a:pt x="34" y="25"/>
                    </a:lnTo>
                    <a:lnTo>
                      <a:pt x="25" y="25"/>
                    </a:lnTo>
                    <a:lnTo>
                      <a:pt x="25" y="25"/>
                    </a:lnTo>
                    <a:lnTo>
                      <a:pt x="17" y="25"/>
                    </a:lnTo>
                    <a:lnTo>
                      <a:pt x="9" y="25"/>
                    </a:lnTo>
                    <a:lnTo>
                      <a:pt x="9" y="25"/>
                    </a:lnTo>
                    <a:lnTo>
                      <a:pt x="0" y="25"/>
                    </a:lnTo>
                    <a:lnTo>
                      <a:pt x="0" y="17"/>
                    </a:lnTo>
                    <a:lnTo>
                      <a:pt x="0" y="17"/>
                    </a:lnTo>
                    <a:lnTo>
                      <a:pt x="0" y="8"/>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 name="Freeform 38">
                <a:extLst>
                  <a:ext uri="{FF2B5EF4-FFF2-40B4-BE49-F238E27FC236}">
                    <a16:creationId xmlns:a16="http://schemas.microsoft.com/office/drawing/2014/main" id="{98291587-441C-47BC-90C5-8CD565F43FD6}"/>
                  </a:ext>
                </a:extLst>
              </p:cNvPr>
              <p:cNvSpPr>
                <a:spLocks/>
              </p:cNvSpPr>
              <p:nvPr/>
            </p:nvSpPr>
            <p:spPr bwMode="auto">
              <a:xfrm>
                <a:off x="4612" y="2346"/>
                <a:ext cx="151" cy="75"/>
              </a:xfrm>
              <a:custGeom>
                <a:avLst/>
                <a:gdLst>
                  <a:gd name="T0" fmla="*/ 8 w 151"/>
                  <a:gd name="T1" fmla="*/ 0 h 75"/>
                  <a:gd name="T2" fmla="*/ 16 w 151"/>
                  <a:gd name="T3" fmla="*/ 0 h 75"/>
                  <a:gd name="T4" fmla="*/ 25 w 151"/>
                  <a:gd name="T5" fmla="*/ 0 h 75"/>
                  <a:gd name="T6" fmla="*/ 25 w 151"/>
                  <a:gd name="T7" fmla="*/ 0 h 75"/>
                  <a:gd name="T8" fmla="*/ 33 w 151"/>
                  <a:gd name="T9" fmla="*/ 8 h 75"/>
                  <a:gd name="T10" fmla="*/ 42 w 151"/>
                  <a:gd name="T11" fmla="*/ 8 h 75"/>
                  <a:gd name="T12" fmla="*/ 50 w 151"/>
                  <a:gd name="T13" fmla="*/ 8 h 75"/>
                  <a:gd name="T14" fmla="*/ 58 w 151"/>
                  <a:gd name="T15" fmla="*/ 17 h 75"/>
                  <a:gd name="T16" fmla="*/ 58 w 151"/>
                  <a:gd name="T17" fmla="*/ 25 h 75"/>
                  <a:gd name="T18" fmla="*/ 67 w 151"/>
                  <a:gd name="T19" fmla="*/ 17 h 75"/>
                  <a:gd name="T20" fmla="*/ 67 w 151"/>
                  <a:gd name="T21" fmla="*/ 17 h 75"/>
                  <a:gd name="T22" fmla="*/ 75 w 151"/>
                  <a:gd name="T23" fmla="*/ 17 h 75"/>
                  <a:gd name="T24" fmla="*/ 84 w 151"/>
                  <a:gd name="T25" fmla="*/ 25 h 75"/>
                  <a:gd name="T26" fmla="*/ 92 w 151"/>
                  <a:gd name="T27" fmla="*/ 25 h 75"/>
                  <a:gd name="T28" fmla="*/ 92 w 151"/>
                  <a:gd name="T29" fmla="*/ 42 h 75"/>
                  <a:gd name="T30" fmla="*/ 100 w 151"/>
                  <a:gd name="T31" fmla="*/ 42 h 75"/>
                  <a:gd name="T32" fmla="*/ 109 w 151"/>
                  <a:gd name="T33" fmla="*/ 33 h 75"/>
                  <a:gd name="T34" fmla="*/ 117 w 151"/>
                  <a:gd name="T35" fmla="*/ 33 h 75"/>
                  <a:gd name="T36" fmla="*/ 117 w 151"/>
                  <a:gd name="T37" fmla="*/ 42 h 75"/>
                  <a:gd name="T38" fmla="*/ 126 w 151"/>
                  <a:gd name="T39" fmla="*/ 50 h 75"/>
                  <a:gd name="T40" fmla="*/ 134 w 151"/>
                  <a:gd name="T41" fmla="*/ 50 h 75"/>
                  <a:gd name="T42" fmla="*/ 142 w 151"/>
                  <a:gd name="T43" fmla="*/ 42 h 75"/>
                  <a:gd name="T44" fmla="*/ 151 w 151"/>
                  <a:gd name="T45" fmla="*/ 50 h 75"/>
                  <a:gd name="T46" fmla="*/ 151 w 151"/>
                  <a:gd name="T47" fmla="*/ 67 h 75"/>
                  <a:gd name="T48" fmla="*/ 134 w 151"/>
                  <a:gd name="T49" fmla="*/ 75 h 75"/>
                  <a:gd name="T50" fmla="*/ 126 w 151"/>
                  <a:gd name="T51" fmla="*/ 75 h 75"/>
                  <a:gd name="T52" fmla="*/ 109 w 151"/>
                  <a:gd name="T53" fmla="*/ 67 h 75"/>
                  <a:gd name="T54" fmla="*/ 92 w 151"/>
                  <a:gd name="T55" fmla="*/ 67 h 75"/>
                  <a:gd name="T56" fmla="*/ 84 w 151"/>
                  <a:gd name="T57" fmla="*/ 59 h 75"/>
                  <a:gd name="T58" fmla="*/ 67 w 151"/>
                  <a:gd name="T59" fmla="*/ 59 h 75"/>
                  <a:gd name="T60" fmla="*/ 58 w 151"/>
                  <a:gd name="T61" fmla="*/ 59 h 75"/>
                  <a:gd name="T62" fmla="*/ 50 w 151"/>
                  <a:gd name="T63" fmla="*/ 50 h 75"/>
                  <a:gd name="T64" fmla="*/ 33 w 151"/>
                  <a:gd name="T65" fmla="*/ 50 h 75"/>
                  <a:gd name="T66" fmla="*/ 25 w 151"/>
                  <a:gd name="T67" fmla="*/ 42 h 75"/>
                  <a:gd name="T68" fmla="*/ 16 w 151"/>
                  <a:gd name="T69" fmla="*/ 33 h 75"/>
                  <a:gd name="T70" fmla="*/ 8 w 151"/>
                  <a:gd name="T71" fmla="*/ 33 h 75"/>
                  <a:gd name="T72" fmla="*/ 0 w 151"/>
                  <a:gd name="T73" fmla="*/ 25 h 75"/>
                  <a:gd name="T74" fmla="*/ 8 w 151"/>
                  <a:gd name="T75" fmla="*/ 17 h 75"/>
                  <a:gd name="T76" fmla="*/ 8 w 151"/>
                  <a:gd name="T7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1" h="75">
                    <a:moveTo>
                      <a:pt x="8" y="0"/>
                    </a:moveTo>
                    <a:lnTo>
                      <a:pt x="8" y="0"/>
                    </a:lnTo>
                    <a:lnTo>
                      <a:pt x="16" y="0"/>
                    </a:lnTo>
                    <a:lnTo>
                      <a:pt x="16" y="0"/>
                    </a:lnTo>
                    <a:lnTo>
                      <a:pt x="16" y="0"/>
                    </a:lnTo>
                    <a:lnTo>
                      <a:pt x="25" y="0"/>
                    </a:lnTo>
                    <a:lnTo>
                      <a:pt x="25" y="0"/>
                    </a:lnTo>
                    <a:lnTo>
                      <a:pt x="25" y="0"/>
                    </a:lnTo>
                    <a:lnTo>
                      <a:pt x="33" y="0"/>
                    </a:lnTo>
                    <a:lnTo>
                      <a:pt x="33" y="8"/>
                    </a:lnTo>
                    <a:lnTo>
                      <a:pt x="42" y="8"/>
                    </a:lnTo>
                    <a:lnTo>
                      <a:pt x="42" y="8"/>
                    </a:lnTo>
                    <a:lnTo>
                      <a:pt x="50" y="8"/>
                    </a:lnTo>
                    <a:lnTo>
                      <a:pt x="50" y="8"/>
                    </a:lnTo>
                    <a:lnTo>
                      <a:pt x="58" y="17"/>
                    </a:lnTo>
                    <a:lnTo>
                      <a:pt x="58" y="17"/>
                    </a:lnTo>
                    <a:lnTo>
                      <a:pt x="58" y="17"/>
                    </a:lnTo>
                    <a:lnTo>
                      <a:pt x="58" y="25"/>
                    </a:lnTo>
                    <a:lnTo>
                      <a:pt x="67" y="25"/>
                    </a:lnTo>
                    <a:lnTo>
                      <a:pt x="67" y="17"/>
                    </a:lnTo>
                    <a:lnTo>
                      <a:pt x="67" y="17"/>
                    </a:lnTo>
                    <a:lnTo>
                      <a:pt x="67" y="17"/>
                    </a:lnTo>
                    <a:lnTo>
                      <a:pt x="75" y="17"/>
                    </a:lnTo>
                    <a:lnTo>
                      <a:pt x="75" y="17"/>
                    </a:lnTo>
                    <a:lnTo>
                      <a:pt x="75" y="25"/>
                    </a:lnTo>
                    <a:lnTo>
                      <a:pt x="84" y="25"/>
                    </a:lnTo>
                    <a:lnTo>
                      <a:pt x="84" y="25"/>
                    </a:lnTo>
                    <a:lnTo>
                      <a:pt x="92" y="25"/>
                    </a:lnTo>
                    <a:lnTo>
                      <a:pt x="92" y="33"/>
                    </a:lnTo>
                    <a:lnTo>
                      <a:pt x="92" y="42"/>
                    </a:lnTo>
                    <a:lnTo>
                      <a:pt x="92" y="42"/>
                    </a:lnTo>
                    <a:lnTo>
                      <a:pt x="100" y="42"/>
                    </a:lnTo>
                    <a:lnTo>
                      <a:pt x="100" y="42"/>
                    </a:lnTo>
                    <a:lnTo>
                      <a:pt x="109" y="33"/>
                    </a:lnTo>
                    <a:lnTo>
                      <a:pt x="109" y="33"/>
                    </a:lnTo>
                    <a:lnTo>
                      <a:pt x="117" y="33"/>
                    </a:lnTo>
                    <a:lnTo>
                      <a:pt x="117" y="33"/>
                    </a:lnTo>
                    <a:lnTo>
                      <a:pt x="117" y="42"/>
                    </a:lnTo>
                    <a:lnTo>
                      <a:pt x="126" y="42"/>
                    </a:lnTo>
                    <a:lnTo>
                      <a:pt x="126" y="50"/>
                    </a:lnTo>
                    <a:lnTo>
                      <a:pt x="134" y="50"/>
                    </a:lnTo>
                    <a:lnTo>
                      <a:pt x="134" y="50"/>
                    </a:lnTo>
                    <a:lnTo>
                      <a:pt x="134" y="50"/>
                    </a:lnTo>
                    <a:lnTo>
                      <a:pt x="142" y="42"/>
                    </a:lnTo>
                    <a:lnTo>
                      <a:pt x="142" y="42"/>
                    </a:lnTo>
                    <a:lnTo>
                      <a:pt x="151" y="50"/>
                    </a:lnTo>
                    <a:lnTo>
                      <a:pt x="142" y="59"/>
                    </a:lnTo>
                    <a:lnTo>
                      <a:pt x="151" y="67"/>
                    </a:lnTo>
                    <a:lnTo>
                      <a:pt x="151" y="75"/>
                    </a:lnTo>
                    <a:lnTo>
                      <a:pt x="134" y="75"/>
                    </a:lnTo>
                    <a:lnTo>
                      <a:pt x="134" y="75"/>
                    </a:lnTo>
                    <a:lnTo>
                      <a:pt x="126" y="75"/>
                    </a:lnTo>
                    <a:lnTo>
                      <a:pt x="109" y="67"/>
                    </a:lnTo>
                    <a:lnTo>
                      <a:pt x="109" y="67"/>
                    </a:lnTo>
                    <a:lnTo>
                      <a:pt x="100" y="67"/>
                    </a:lnTo>
                    <a:lnTo>
                      <a:pt x="92" y="67"/>
                    </a:lnTo>
                    <a:lnTo>
                      <a:pt x="92" y="67"/>
                    </a:lnTo>
                    <a:lnTo>
                      <a:pt x="84" y="59"/>
                    </a:lnTo>
                    <a:lnTo>
                      <a:pt x="75" y="59"/>
                    </a:lnTo>
                    <a:lnTo>
                      <a:pt x="67" y="59"/>
                    </a:lnTo>
                    <a:lnTo>
                      <a:pt x="67" y="59"/>
                    </a:lnTo>
                    <a:lnTo>
                      <a:pt x="58" y="59"/>
                    </a:lnTo>
                    <a:lnTo>
                      <a:pt x="50" y="50"/>
                    </a:lnTo>
                    <a:lnTo>
                      <a:pt x="50" y="50"/>
                    </a:lnTo>
                    <a:lnTo>
                      <a:pt x="42" y="50"/>
                    </a:lnTo>
                    <a:lnTo>
                      <a:pt x="33" y="50"/>
                    </a:lnTo>
                    <a:lnTo>
                      <a:pt x="33" y="42"/>
                    </a:lnTo>
                    <a:lnTo>
                      <a:pt x="25" y="42"/>
                    </a:lnTo>
                    <a:lnTo>
                      <a:pt x="16" y="33"/>
                    </a:lnTo>
                    <a:lnTo>
                      <a:pt x="16" y="33"/>
                    </a:lnTo>
                    <a:lnTo>
                      <a:pt x="8" y="33"/>
                    </a:lnTo>
                    <a:lnTo>
                      <a:pt x="8" y="33"/>
                    </a:lnTo>
                    <a:lnTo>
                      <a:pt x="8" y="33"/>
                    </a:lnTo>
                    <a:lnTo>
                      <a:pt x="0" y="25"/>
                    </a:lnTo>
                    <a:lnTo>
                      <a:pt x="8" y="17"/>
                    </a:lnTo>
                    <a:lnTo>
                      <a:pt x="8" y="17"/>
                    </a:lnTo>
                    <a:lnTo>
                      <a:pt x="8" y="8"/>
                    </a:lnTo>
                    <a:lnTo>
                      <a:pt x="8"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39">
                <a:extLst>
                  <a:ext uri="{FF2B5EF4-FFF2-40B4-BE49-F238E27FC236}">
                    <a16:creationId xmlns:a16="http://schemas.microsoft.com/office/drawing/2014/main" id="{CD08930D-3E5B-4079-8EC4-6634F9FC7144}"/>
                  </a:ext>
                </a:extLst>
              </p:cNvPr>
              <p:cNvSpPr>
                <a:spLocks/>
              </p:cNvSpPr>
              <p:nvPr/>
            </p:nvSpPr>
            <p:spPr bwMode="auto">
              <a:xfrm>
                <a:off x="4284" y="2211"/>
                <a:ext cx="243" cy="269"/>
              </a:xfrm>
              <a:custGeom>
                <a:avLst/>
                <a:gdLst>
                  <a:gd name="T0" fmla="*/ 143 w 243"/>
                  <a:gd name="T1" fmla="*/ 261 h 269"/>
                  <a:gd name="T2" fmla="*/ 159 w 243"/>
                  <a:gd name="T3" fmla="*/ 261 h 269"/>
                  <a:gd name="T4" fmla="*/ 176 w 243"/>
                  <a:gd name="T5" fmla="*/ 253 h 269"/>
                  <a:gd name="T6" fmla="*/ 185 w 243"/>
                  <a:gd name="T7" fmla="*/ 253 h 269"/>
                  <a:gd name="T8" fmla="*/ 176 w 243"/>
                  <a:gd name="T9" fmla="*/ 227 h 269"/>
                  <a:gd name="T10" fmla="*/ 159 w 243"/>
                  <a:gd name="T11" fmla="*/ 219 h 269"/>
                  <a:gd name="T12" fmla="*/ 159 w 243"/>
                  <a:gd name="T13" fmla="*/ 210 h 269"/>
                  <a:gd name="T14" fmla="*/ 151 w 243"/>
                  <a:gd name="T15" fmla="*/ 194 h 269"/>
                  <a:gd name="T16" fmla="*/ 159 w 243"/>
                  <a:gd name="T17" fmla="*/ 185 h 269"/>
                  <a:gd name="T18" fmla="*/ 168 w 243"/>
                  <a:gd name="T19" fmla="*/ 185 h 269"/>
                  <a:gd name="T20" fmla="*/ 193 w 243"/>
                  <a:gd name="T21" fmla="*/ 168 h 269"/>
                  <a:gd name="T22" fmla="*/ 210 w 243"/>
                  <a:gd name="T23" fmla="*/ 143 h 269"/>
                  <a:gd name="T24" fmla="*/ 218 w 243"/>
                  <a:gd name="T25" fmla="*/ 135 h 269"/>
                  <a:gd name="T26" fmla="*/ 227 w 243"/>
                  <a:gd name="T27" fmla="*/ 118 h 269"/>
                  <a:gd name="T28" fmla="*/ 235 w 243"/>
                  <a:gd name="T29" fmla="*/ 101 h 269"/>
                  <a:gd name="T30" fmla="*/ 243 w 243"/>
                  <a:gd name="T31" fmla="*/ 93 h 269"/>
                  <a:gd name="T32" fmla="*/ 227 w 243"/>
                  <a:gd name="T33" fmla="*/ 84 h 269"/>
                  <a:gd name="T34" fmla="*/ 201 w 243"/>
                  <a:gd name="T35" fmla="*/ 67 h 269"/>
                  <a:gd name="T36" fmla="*/ 201 w 243"/>
                  <a:gd name="T37" fmla="*/ 42 h 269"/>
                  <a:gd name="T38" fmla="*/ 201 w 243"/>
                  <a:gd name="T39" fmla="*/ 34 h 269"/>
                  <a:gd name="T40" fmla="*/ 185 w 243"/>
                  <a:gd name="T41" fmla="*/ 17 h 269"/>
                  <a:gd name="T42" fmla="*/ 176 w 243"/>
                  <a:gd name="T43" fmla="*/ 9 h 269"/>
                  <a:gd name="T44" fmla="*/ 176 w 243"/>
                  <a:gd name="T45" fmla="*/ 0 h 269"/>
                  <a:gd name="T46" fmla="*/ 159 w 243"/>
                  <a:gd name="T47" fmla="*/ 17 h 269"/>
                  <a:gd name="T48" fmla="*/ 151 w 243"/>
                  <a:gd name="T49" fmla="*/ 42 h 269"/>
                  <a:gd name="T50" fmla="*/ 151 w 243"/>
                  <a:gd name="T51" fmla="*/ 59 h 269"/>
                  <a:gd name="T52" fmla="*/ 143 w 243"/>
                  <a:gd name="T53" fmla="*/ 67 h 269"/>
                  <a:gd name="T54" fmla="*/ 134 w 243"/>
                  <a:gd name="T55" fmla="*/ 76 h 269"/>
                  <a:gd name="T56" fmla="*/ 134 w 243"/>
                  <a:gd name="T57" fmla="*/ 93 h 269"/>
                  <a:gd name="T58" fmla="*/ 126 w 243"/>
                  <a:gd name="T59" fmla="*/ 101 h 269"/>
                  <a:gd name="T60" fmla="*/ 117 w 243"/>
                  <a:gd name="T61" fmla="*/ 110 h 269"/>
                  <a:gd name="T62" fmla="*/ 109 w 243"/>
                  <a:gd name="T63" fmla="*/ 118 h 269"/>
                  <a:gd name="T64" fmla="*/ 92 w 243"/>
                  <a:gd name="T65" fmla="*/ 118 h 269"/>
                  <a:gd name="T66" fmla="*/ 84 w 243"/>
                  <a:gd name="T67" fmla="*/ 126 h 269"/>
                  <a:gd name="T68" fmla="*/ 92 w 243"/>
                  <a:gd name="T69" fmla="*/ 143 h 269"/>
                  <a:gd name="T70" fmla="*/ 67 w 243"/>
                  <a:gd name="T71" fmla="*/ 152 h 269"/>
                  <a:gd name="T72" fmla="*/ 50 w 243"/>
                  <a:gd name="T73" fmla="*/ 160 h 269"/>
                  <a:gd name="T74" fmla="*/ 0 w 243"/>
                  <a:gd name="T75" fmla="*/ 152 h 269"/>
                  <a:gd name="T76" fmla="*/ 17 w 243"/>
                  <a:gd name="T77" fmla="*/ 177 h 269"/>
                  <a:gd name="T78" fmla="*/ 25 w 243"/>
                  <a:gd name="T79" fmla="*/ 185 h 269"/>
                  <a:gd name="T80" fmla="*/ 33 w 243"/>
                  <a:gd name="T81" fmla="*/ 194 h 269"/>
                  <a:gd name="T82" fmla="*/ 42 w 243"/>
                  <a:gd name="T83" fmla="*/ 210 h 269"/>
                  <a:gd name="T84" fmla="*/ 25 w 243"/>
                  <a:gd name="T85" fmla="*/ 210 h 269"/>
                  <a:gd name="T86" fmla="*/ 17 w 243"/>
                  <a:gd name="T87" fmla="*/ 227 h 269"/>
                  <a:gd name="T88" fmla="*/ 17 w 243"/>
                  <a:gd name="T89" fmla="*/ 244 h 269"/>
                  <a:gd name="T90" fmla="*/ 33 w 243"/>
                  <a:gd name="T91" fmla="*/ 244 h 269"/>
                  <a:gd name="T92" fmla="*/ 42 w 243"/>
                  <a:gd name="T93" fmla="*/ 236 h 269"/>
                  <a:gd name="T94" fmla="*/ 50 w 243"/>
                  <a:gd name="T95" fmla="*/ 236 h 269"/>
                  <a:gd name="T96" fmla="*/ 59 w 243"/>
                  <a:gd name="T97" fmla="*/ 236 h 269"/>
                  <a:gd name="T98" fmla="*/ 59 w 243"/>
                  <a:gd name="T99" fmla="*/ 236 h 269"/>
                  <a:gd name="T100" fmla="*/ 75 w 243"/>
                  <a:gd name="T101" fmla="*/ 236 h 269"/>
                  <a:gd name="T102" fmla="*/ 84 w 243"/>
                  <a:gd name="T103" fmla="*/ 236 h 269"/>
                  <a:gd name="T104" fmla="*/ 101 w 243"/>
                  <a:gd name="T105" fmla="*/ 236 h 269"/>
                  <a:gd name="T106" fmla="*/ 109 w 243"/>
                  <a:gd name="T107" fmla="*/ 244 h 269"/>
                  <a:gd name="T108" fmla="*/ 109 w 243"/>
                  <a:gd name="T109" fmla="*/ 244 h 269"/>
                  <a:gd name="T110" fmla="*/ 117 w 243"/>
                  <a:gd name="T111" fmla="*/ 261 h 269"/>
                  <a:gd name="T112" fmla="*/ 117 w 243"/>
                  <a:gd name="T113" fmla="*/ 261 h 269"/>
                  <a:gd name="T114" fmla="*/ 134 w 243"/>
                  <a:gd name="T115"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3" h="269">
                    <a:moveTo>
                      <a:pt x="134" y="269"/>
                    </a:moveTo>
                    <a:lnTo>
                      <a:pt x="134" y="261"/>
                    </a:lnTo>
                    <a:lnTo>
                      <a:pt x="143" y="261"/>
                    </a:lnTo>
                    <a:lnTo>
                      <a:pt x="143" y="261"/>
                    </a:lnTo>
                    <a:lnTo>
                      <a:pt x="143" y="261"/>
                    </a:lnTo>
                    <a:lnTo>
                      <a:pt x="151" y="261"/>
                    </a:lnTo>
                    <a:lnTo>
                      <a:pt x="151" y="253"/>
                    </a:lnTo>
                    <a:lnTo>
                      <a:pt x="159" y="261"/>
                    </a:lnTo>
                    <a:lnTo>
                      <a:pt x="168" y="253"/>
                    </a:lnTo>
                    <a:lnTo>
                      <a:pt x="168" y="253"/>
                    </a:lnTo>
                    <a:lnTo>
                      <a:pt x="176" y="253"/>
                    </a:lnTo>
                    <a:lnTo>
                      <a:pt x="176" y="253"/>
                    </a:lnTo>
                    <a:lnTo>
                      <a:pt x="176" y="253"/>
                    </a:lnTo>
                    <a:lnTo>
                      <a:pt x="176" y="253"/>
                    </a:lnTo>
                    <a:lnTo>
                      <a:pt x="185" y="253"/>
                    </a:lnTo>
                    <a:lnTo>
                      <a:pt x="185" y="253"/>
                    </a:lnTo>
                    <a:lnTo>
                      <a:pt x="185" y="253"/>
                    </a:lnTo>
                    <a:lnTo>
                      <a:pt x="176" y="236"/>
                    </a:lnTo>
                    <a:lnTo>
                      <a:pt x="176" y="236"/>
                    </a:lnTo>
                    <a:lnTo>
                      <a:pt x="176" y="227"/>
                    </a:lnTo>
                    <a:lnTo>
                      <a:pt x="176" y="227"/>
                    </a:lnTo>
                    <a:lnTo>
                      <a:pt x="168" y="227"/>
                    </a:lnTo>
                    <a:lnTo>
                      <a:pt x="168" y="227"/>
                    </a:lnTo>
                    <a:lnTo>
                      <a:pt x="159" y="219"/>
                    </a:lnTo>
                    <a:lnTo>
                      <a:pt x="159" y="210"/>
                    </a:lnTo>
                    <a:lnTo>
                      <a:pt x="159" y="210"/>
                    </a:lnTo>
                    <a:lnTo>
                      <a:pt x="159" y="210"/>
                    </a:lnTo>
                    <a:lnTo>
                      <a:pt x="159" y="210"/>
                    </a:lnTo>
                    <a:lnTo>
                      <a:pt x="151" y="210"/>
                    </a:lnTo>
                    <a:lnTo>
                      <a:pt x="151" y="210"/>
                    </a:lnTo>
                    <a:lnTo>
                      <a:pt x="151" y="202"/>
                    </a:lnTo>
                    <a:lnTo>
                      <a:pt x="151" y="194"/>
                    </a:lnTo>
                    <a:lnTo>
                      <a:pt x="151" y="194"/>
                    </a:lnTo>
                    <a:lnTo>
                      <a:pt x="159" y="185"/>
                    </a:lnTo>
                    <a:lnTo>
                      <a:pt x="159" y="185"/>
                    </a:lnTo>
                    <a:lnTo>
                      <a:pt x="159" y="185"/>
                    </a:lnTo>
                    <a:lnTo>
                      <a:pt x="168" y="185"/>
                    </a:lnTo>
                    <a:lnTo>
                      <a:pt x="168" y="185"/>
                    </a:lnTo>
                    <a:lnTo>
                      <a:pt x="168" y="185"/>
                    </a:lnTo>
                    <a:lnTo>
                      <a:pt x="168" y="185"/>
                    </a:lnTo>
                    <a:lnTo>
                      <a:pt x="176" y="185"/>
                    </a:lnTo>
                    <a:lnTo>
                      <a:pt x="185" y="185"/>
                    </a:lnTo>
                    <a:lnTo>
                      <a:pt x="193" y="177"/>
                    </a:lnTo>
                    <a:lnTo>
                      <a:pt x="193" y="168"/>
                    </a:lnTo>
                    <a:lnTo>
                      <a:pt x="201" y="160"/>
                    </a:lnTo>
                    <a:lnTo>
                      <a:pt x="210" y="160"/>
                    </a:lnTo>
                    <a:lnTo>
                      <a:pt x="210" y="152"/>
                    </a:lnTo>
                    <a:lnTo>
                      <a:pt x="210" y="143"/>
                    </a:lnTo>
                    <a:lnTo>
                      <a:pt x="218" y="143"/>
                    </a:lnTo>
                    <a:lnTo>
                      <a:pt x="218" y="143"/>
                    </a:lnTo>
                    <a:lnTo>
                      <a:pt x="218" y="135"/>
                    </a:lnTo>
                    <a:lnTo>
                      <a:pt x="218" y="135"/>
                    </a:lnTo>
                    <a:lnTo>
                      <a:pt x="218" y="126"/>
                    </a:lnTo>
                    <a:lnTo>
                      <a:pt x="227" y="126"/>
                    </a:lnTo>
                    <a:lnTo>
                      <a:pt x="227" y="126"/>
                    </a:lnTo>
                    <a:lnTo>
                      <a:pt x="227" y="118"/>
                    </a:lnTo>
                    <a:lnTo>
                      <a:pt x="227" y="110"/>
                    </a:lnTo>
                    <a:lnTo>
                      <a:pt x="227" y="110"/>
                    </a:lnTo>
                    <a:lnTo>
                      <a:pt x="227" y="101"/>
                    </a:lnTo>
                    <a:lnTo>
                      <a:pt x="235" y="101"/>
                    </a:lnTo>
                    <a:lnTo>
                      <a:pt x="235" y="101"/>
                    </a:lnTo>
                    <a:lnTo>
                      <a:pt x="235" y="101"/>
                    </a:lnTo>
                    <a:lnTo>
                      <a:pt x="243" y="93"/>
                    </a:lnTo>
                    <a:lnTo>
                      <a:pt x="243" y="93"/>
                    </a:lnTo>
                    <a:lnTo>
                      <a:pt x="235" y="93"/>
                    </a:lnTo>
                    <a:lnTo>
                      <a:pt x="235" y="93"/>
                    </a:lnTo>
                    <a:lnTo>
                      <a:pt x="227" y="93"/>
                    </a:lnTo>
                    <a:lnTo>
                      <a:pt x="227" y="84"/>
                    </a:lnTo>
                    <a:lnTo>
                      <a:pt x="218" y="84"/>
                    </a:lnTo>
                    <a:lnTo>
                      <a:pt x="210" y="84"/>
                    </a:lnTo>
                    <a:lnTo>
                      <a:pt x="201" y="76"/>
                    </a:lnTo>
                    <a:lnTo>
                      <a:pt x="201" y="67"/>
                    </a:lnTo>
                    <a:lnTo>
                      <a:pt x="201" y="59"/>
                    </a:lnTo>
                    <a:lnTo>
                      <a:pt x="201" y="51"/>
                    </a:lnTo>
                    <a:lnTo>
                      <a:pt x="201" y="51"/>
                    </a:lnTo>
                    <a:lnTo>
                      <a:pt x="201" y="42"/>
                    </a:lnTo>
                    <a:lnTo>
                      <a:pt x="201" y="42"/>
                    </a:lnTo>
                    <a:lnTo>
                      <a:pt x="210" y="42"/>
                    </a:lnTo>
                    <a:lnTo>
                      <a:pt x="210" y="34"/>
                    </a:lnTo>
                    <a:lnTo>
                      <a:pt x="201" y="34"/>
                    </a:lnTo>
                    <a:lnTo>
                      <a:pt x="201" y="34"/>
                    </a:lnTo>
                    <a:lnTo>
                      <a:pt x="193" y="25"/>
                    </a:lnTo>
                    <a:lnTo>
                      <a:pt x="193" y="25"/>
                    </a:lnTo>
                    <a:lnTo>
                      <a:pt x="185" y="17"/>
                    </a:lnTo>
                    <a:lnTo>
                      <a:pt x="185" y="17"/>
                    </a:lnTo>
                    <a:lnTo>
                      <a:pt x="185" y="25"/>
                    </a:lnTo>
                    <a:lnTo>
                      <a:pt x="176" y="17"/>
                    </a:lnTo>
                    <a:lnTo>
                      <a:pt x="176" y="9"/>
                    </a:lnTo>
                    <a:lnTo>
                      <a:pt x="185" y="9"/>
                    </a:lnTo>
                    <a:lnTo>
                      <a:pt x="185" y="0"/>
                    </a:lnTo>
                    <a:lnTo>
                      <a:pt x="185" y="0"/>
                    </a:lnTo>
                    <a:lnTo>
                      <a:pt x="176" y="0"/>
                    </a:lnTo>
                    <a:lnTo>
                      <a:pt x="168" y="9"/>
                    </a:lnTo>
                    <a:lnTo>
                      <a:pt x="168" y="9"/>
                    </a:lnTo>
                    <a:lnTo>
                      <a:pt x="159" y="9"/>
                    </a:lnTo>
                    <a:lnTo>
                      <a:pt x="159" y="17"/>
                    </a:lnTo>
                    <a:lnTo>
                      <a:pt x="159" y="17"/>
                    </a:lnTo>
                    <a:lnTo>
                      <a:pt x="159" y="25"/>
                    </a:lnTo>
                    <a:lnTo>
                      <a:pt x="159" y="34"/>
                    </a:lnTo>
                    <a:lnTo>
                      <a:pt x="151" y="42"/>
                    </a:lnTo>
                    <a:lnTo>
                      <a:pt x="159" y="51"/>
                    </a:lnTo>
                    <a:lnTo>
                      <a:pt x="159" y="59"/>
                    </a:lnTo>
                    <a:lnTo>
                      <a:pt x="151" y="59"/>
                    </a:lnTo>
                    <a:lnTo>
                      <a:pt x="151" y="59"/>
                    </a:lnTo>
                    <a:lnTo>
                      <a:pt x="143" y="59"/>
                    </a:lnTo>
                    <a:lnTo>
                      <a:pt x="134" y="59"/>
                    </a:lnTo>
                    <a:lnTo>
                      <a:pt x="143" y="67"/>
                    </a:lnTo>
                    <a:lnTo>
                      <a:pt x="143" y="67"/>
                    </a:lnTo>
                    <a:lnTo>
                      <a:pt x="143" y="76"/>
                    </a:lnTo>
                    <a:lnTo>
                      <a:pt x="143" y="76"/>
                    </a:lnTo>
                    <a:lnTo>
                      <a:pt x="143" y="76"/>
                    </a:lnTo>
                    <a:lnTo>
                      <a:pt x="134" y="76"/>
                    </a:lnTo>
                    <a:lnTo>
                      <a:pt x="134" y="84"/>
                    </a:lnTo>
                    <a:lnTo>
                      <a:pt x="134" y="84"/>
                    </a:lnTo>
                    <a:lnTo>
                      <a:pt x="134" y="93"/>
                    </a:lnTo>
                    <a:lnTo>
                      <a:pt x="134" y="93"/>
                    </a:lnTo>
                    <a:lnTo>
                      <a:pt x="134" y="93"/>
                    </a:lnTo>
                    <a:lnTo>
                      <a:pt x="134" y="101"/>
                    </a:lnTo>
                    <a:lnTo>
                      <a:pt x="126" y="110"/>
                    </a:lnTo>
                    <a:lnTo>
                      <a:pt x="126" y="101"/>
                    </a:lnTo>
                    <a:lnTo>
                      <a:pt x="126" y="101"/>
                    </a:lnTo>
                    <a:lnTo>
                      <a:pt x="126" y="110"/>
                    </a:lnTo>
                    <a:lnTo>
                      <a:pt x="117" y="110"/>
                    </a:lnTo>
                    <a:lnTo>
                      <a:pt x="117" y="110"/>
                    </a:lnTo>
                    <a:lnTo>
                      <a:pt x="117" y="110"/>
                    </a:lnTo>
                    <a:lnTo>
                      <a:pt x="109" y="110"/>
                    </a:lnTo>
                    <a:lnTo>
                      <a:pt x="109" y="110"/>
                    </a:lnTo>
                    <a:lnTo>
                      <a:pt x="109" y="118"/>
                    </a:lnTo>
                    <a:lnTo>
                      <a:pt x="109" y="118"/>
                    </a:lnTo>
                    <a:lnTo>
                      <a:pt x="101" y="118"/>
                    </a:lnTo>
                    <a:lnTo>
                      <a:pt x="101" y="118"/>
                    </a:lnTo>
                    <a:lnTo>
                      <a:pt x="92" y="118"/>
                    </a:lnTo>
                    <a:lnTo>
                      <a:pt x="92" y="118"/>
                    </a:lnTo>
                    <a:lnTo>
                      <a:pt x="92" y="126"/>
                    </a:lnTo>
                    <a:lnTo>
                      <a:pt x="92" y="126"/>
                    </a:lnTo>
                    <a:lnTo>
                      <a:pt x="84" y="126"/>
                    </a:lnTo>
                    <a:lnTo>
                      <a:pt x="84" y="135"/>
                    </a:lnTo>
                    <a:lnTo>
                      <a:pt x="84" y="143"/>
                    </a:lnTo>
                    <a:lnTo>
                      <a:pt x="84" y="143"/>
                    </a:lnTo>
                    <a:lnTo>
                      <a:pt x="92" y="143"/>
                    </a:lnTo>
                    <a:lnTo>
                      <a:pt x="84" y="152"/>
                    </a:lnTo>
                    <a:lnTo>
                      <a:pt x="84" y="152"/>
                    </a:lnTo>
                    <a:lnTo>
                      <a:pt x="75" y="152"/>
                    </a:lnTo>
                    <a:lnTo>
                      <a:pt x="67" y="152"/>
                    </a:lnTo>
                    <a:lnTo>
                      <a:pt x="59" y="152"/>
                    </a:lnTo>
                    <a:lnTo>
                      <a:pt x="50" y="152"/>
                    </a:lnTo>
                    <a:lnTo>
                      <a:pt x="50" y="160"/>
                    </a:lnTo>
                    <a:lnTo>
                      <a:pt x="50" y="160"/>
                    </a:lnTo>
                    <a:lnTo>
                      <a:pt x="42" y="160"/>
                    </a:lnTo>
                    <a:lnTo>
                      <a:pt x="17" y="160"/>
                    </a:lnTo>
                    <a:lnTo>
                      <a:pt x="0" y="152"/>
                    </a:lnTo>
                    <a:lnTo>
                      <a:pt x="0" y="152"/>
                    </a:lnTo>
                    <a:lnTo>
                      <a:pt x="8" y="168"/>
                    </a:lnTo>
                    <a:lnTo>
                      <a:pt x="8" y="168"/>
                    </a:lnTo>
                    <a:lnTo>
                      <a:pt x="8" y="177"/>
                    </a:lnTo>
                    <a:lnTo>
                      <a:pt x="17" y="177"/>
                    </a:lnTo>
                    <a:lnTo>
                      <a:pt x="17" y="177"/>
                    </a:lnTo>
                    <a:lnTo>
                      <a:pt x="25" y="177"/>
                    </a:lnTo>
                    <a:lnTo>
                      <a:pt x="25" y="177"/>
                    </a:lnTo>
                    <a:lnTo>
                      <a:pt x="25" y="185"/>
                    </a:lnTo>
                    <a:lnTo>
                      <a:pt x="33" y="185"/>
                    </a:lnTo>
                    <a:lnTo>
                      <a:pt x="33" y="185"/>
                    </a:lnTo>
                    <a:lnTo>
                      <a:pt x="33" y="194"/>
                    </a:lnTo>
                    <a:lnTo>
                      <a:pt x="33" y="194"/>
                    </a:lnTo>
                    <a:lnTo>
                      <a:pt x="33" y="202"/>
                    </a:lnTo>
                    <a:lnTo>
                      <a:pt x="42" y="202"/>
                    </a:lnTo>
                    <a:lnTo>
                      <a:pt x="42" y="202"/>
                    </a:lnTo>
                    <a:lnTo>
                      <a:pt x="42" y="210"/>
                    </a:lnTo>
                    <a:lnTo>
                      <a:pt x="42" y="210"/>
                    </a:lnTo>
                    <a:lnTo>
                      <a:pt x="33" y="210"/>
                    </a:lnTo>
                    <a:lnTo>
                      <a:pt x="25" y="210"/>
                    </a:lnTo>
                    <a:lnTo>
                      <a:pt x="25" y="210"/>
                    </a:lnTo>
                    <a:lnTo>
                      <a:pt x="25" y="219"/>
                    </a:lnTo>
                    <a:lnTo>
                      <a:pt x="17" y="219"/>
                    </a:lnTo>
                    <a:lnTo>
                      <a:pt x="17" y="227"/>
                    </a:lnTo>
                    <a:lnTo>
                      <a:pt x="17" y="227"/>
                    </a:lnTo>
                    <a:lnTo>
                      <a:pt x="17" y="227"/>
                    </a:lnTo>
                    <a:lnTo>
                      <a:pt x="17" y="236"/>
                    </a:lnTo>
                    <a:lnTo>
                      <a:pt x="17" y="244"/>
                    </a:lnTo>
                    <a:lnTo>
                      <a:pt x="17" y="244"/>
                    </a:lnTo>
                    <a:lnTo>
                      <a:pt x="17" y="244"/>
                    </a:lnTo>
                    <a:lnTo>
                      <a:pt x="25" y="244"/>
                    </a:lnTo>
                    <a:lnTo>
                      <a:pt x="25" y="244"/>
                    </a:lnTo>
                    <a:lnTo>
                      <a:pt x="33" y="244"/>
                    </a:lnTo>
                    <a:lnTo>
                      <a:pt x="33" y="244"/>
                    </a:lnTo>
                    <a:lnTo>
                      <a:pt x="33" y="244"/>
                    </a:lnTo>
                    <a:lnTo>
                      <a:pt x="33" y="236"/>
                    </a:lnTo>
                    <a:lnTo>
                      <a:pt x="42" y="236"/>
                    </a:lnTo>
                    <a:lnTo>
                      <a:pt x="42" y="236"/>
                    </a:lnTo>
                    <a:lnTo>
                      <a:pt x="42" y="236"/>
                    </a:lnTo>
                    <a:lnTo>
                      <a:pt x="42" y="236"/>
                    </a:lnTo>
                    <a:lnTo>
                      <a:pt x="50" y="236"/>
                    </a:lnTo>
                    <a:lnTo>
                      <a:pt x="50" y="236"/>
                    </a:lnTo>
                    <a:lnTo>
                      <a:pt x="50" y="236"/>
                    </a:lnTo>
                    <a:lnTo>
                      <a:pt x="50" y="236"/>
                    </a:lnTo>
                    <a:lnTo>
                      <a:pt x="59" y="236"/>
                    </a:lnTo>
                    <a:lnTo>
                      <a:pt x="59" y="236"/>
                    </a:lnTo>
                    <a:lnTo>
                      <a:pt x="59" y="236"/>
                    </a:lnTo>
                    <a:lnTo>
                      <a:pt x="59" y="236"/>
                    </a:lnTo>
                    <a:lnTo>
                      <a:pt x="59" y="236"/>
                    </a:lnTo>
                    <a:lnTo>
                      <a:pt x="67" y="244"/>
                    </a:lnTo>
                    <a:lnTo>
                      <a:pt x="67" y="244"/>
                    </a:lnTo>
                    <a:lnTo>
                      <a:pt x="67" y="236"/>
                    </a:lnTo>
                    <a:lnTo>
                      <a:pt x="75" y="236"/>
                    </a:lnTo>
                    <a:lnTo>
                      <a:pt x="75" y="236"/>
                    </a:lnTo>
                    <a:lnTo>
                      <a:pt x="84" y="236"/>
                    </a:lnTo>
                    <a:lnTo>
                      <a:pt x="84" y="236"/>
                    </a:lnTo>
                    <a:lnTo>
                      <a:pt x="84" y="236"/>
                    </a:lnTo>
                    <a:lnTo>
                      <a:pt x="84" y="236"/>
                    </a:lnTo>
                    <a:lnTo>
                      <a:pt x="92" y="236"/>
                    </a:lnTo>
                    <a:lnTo>
                      <a:pt x="92" y="236"/>
                    </a:lnTo>
                    <a:lnTo>
                      <a:pt x="101" y="236"/>
                    </a:lnTo>
                    <a:lnTo>
                      <a:pt x="101" y="236"/>
                    </a:lnTo>
                    <a:lnTo>
                      <a:pt x="109" y="244"/>
                    </a:lnTo>
                    <a:lnTo>
                      <a:pt x="109" y="244"/>
                    </a:lnTo>
                    <a:lnTo>
                      <a:pt x="109" y="244"/>
                    </a:lnTo>
                    <a:lnTo>
                      <a:pt x="101" y="244"/>
                    </a:lnTo>
                    <a:lnTo>
                      <a:pt x="101" y="244"/>
                    </a:lnTo>
                    <a:lnTo>
                      <a:pt x="109" y="244"/>
                    </a:lnTo>
                    <a:lnTo>
                      <a:pt x="109" y="244"/>
                    </a:lnTo>
                    <a:lnTo>
                      <a:pt x="109" y="244"/>
                    </a:lnTo>
                    <a:lnTo>
                      <a:pt x="117" y="253"/>
                    </a:lnTo>
                    <a:lnTo>
                      <a:pt x="117" y="261"/>
                    </a:lnTo>
                    <a:lnTo>
                      <a:pt x="117" y="261"/>
                    </a:lnTo>
                    <a:lnTo>
                      <a:pt x="117" y="261"/>
                    </a:lnTo>
                    <a:lnTo>
                      <a:pt x="117" y="261"/>
                    </a:lnTo>
                    <a:lnTo>
                      <a:pt x="117" y="261"/>
                    </a:lnTo>
                    <a:lnTo>
                      <a:pt x="117" y="261"/>
                    </a:lnTo>
                    <a:lnTo>
                      <a:pt x="117" y="269"/>
                    </a:lnTo>
                    <a:lnTo>
                      <a:pt x="126" y="269"/>
                    </a:lnTo>
                    <a:lnTo>
                      <a:pt x="126" y="269"/>
                    </a:lnTo>
                    <a:lnTo>
                      <a:pt x="134" y="269"/>
                    </a:lnTo>
                    <a:lnTo>
                      <a:pt x="134" y="269"/>
                    </a:lnTo>
                    <a:lnTo>
                      <a:pt x="134" y="269"/>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40">
                <a:extLst>
                  <a:ext uri="{FF2B5EF4-FFF2-40B4-BE49-F238E27FC236}">
                    <a16:creationId xmlns:a16="http://schemas.microsoft.com/office/drawing/2014/main" id="{423BDB18-E0F4-4551-AA9B-9ED04CEBE056}"/>
                  </a:ext>
                </a:extLst>
              </p:cNvPr>
              <p:cNvSpPr>
                <a:spLocks/>
              </p:cNvSpPr>
              <p:nvPr/>
            </p:nvSpPr>
            <p:spPr bwMode="auto">
              <a:xfrm>
                <a:off x="4460" y="2203"/>
                <a:ext cx="135" cy="101"/>
              </a:xfrm>
              <a:custGeom>
                <a:avLst/>
                <a:gdLst>
                  <a:gd name="T0" fmla="*/ 67 w 135"/>
                  <a:gd name="T1" fmla="*/ 101 h 101"/>
                  <a:gd name="T2" fmla="*/ 76 w 135"/>
                  <a:gd name="T3" fmla="*/ 84 h 101"/>
                  <a:gd name="T4" fmla="*/ 84 w 135"/>
                  <a:gd name="T5" fmla="*/ 84 h 101"/>
                  <a:gd name="T6" fmla="*/ 93 w 135"/>
                  <a:gd name="T7" fmla="*/ 92 h 101"/>
                  <a:gd name="T8" fmla="*/ 110 w 135"/>
                  <a:gd name="T9" fmla="*/ 92 h 101"/>
                  <a:gd name="T10" fmla="*/ 110 w 135"/>
                  <a:gd name="T11" fmla="*/ 92 h 101"/>
                  <a:gd name="T12" fmla="*/ 126 w 135"/>
                  <a:gd name="T13" fmla="*/ 92 h 101"/>
                  <a:gd name="T14" fmla="*/ 126 w 135"/>
                  <a:gd name="T15" fmla="*/ 92 h 101"/>
                  <a:gd name="T16" fmla="*/ 126 w 135"/>
                  <a:gd name="T17" fmla="*/ 84 h 101"/>
                  <a:gd name="T18" fmla="*/ 126 w 135"/>
                  <a:gd name="T19" fmla="*/ 75 h 101"/>
                  <a:gd name="T20" fmla="*/ 118 w 135"/>
                  <a:gd name="T21" fmla="*/ 59 h 101"/>
                  <a:gd name="T22" fmla="*/ 110 w 135"/>
                  <a:gd name="T23" fmla="*/ 50 h 101"/>
                  <a:gd name="T24" fmla="*/ 101 w 135"/>
                  <a:gd name="T25" fmla="*/ 42 h 101"/>
                  <a:gd name="T26" fmla="*/ 93 w 135"/>
                  <a:gd name="T27" fmla="*/ 33 h 101"/>
                  <a:gd name="T28" fmla="*/ 84 w 135"/>
                  <a:gd name="T29" fmla="*/ 25 h 101"/>
                  <a:gd name="T30" fmla="*/ 76 w 135"/>
                  <a:gd name="T31" fmla="*/ 25 h 101"/>
                  <a:gd name="T32" fmla="*/ 67 w 135"/>
                  <a:gd name="T33" fmla="*/ 25 h 101"/>
                  <a:gd name="T34" fmla="*/ 67 w 135"/>
                  <a:gd name="T35" fmla="*/ 17 h 101"/>
                  <a:gd name="T36" fmla="*/ 51 w 135"/>
                  <a:gd name="T37" fmla="*/ 0 h 101"/>
                  <a:gd name="T38" fmla="*/ 51 w 135"/>
                  <a:gd name="T39" fmla="*/ 0 h 101"/>
                  <a:gd name="T40" fmla="*/ 42 w 135"/>
                  <a:gd name="T41" fmla="*/ 0 h 101"/>
                  <a:gd name="T42" fmla="*/ 42 w 135"/>
                  <a:gd name="T43" fmla="*/ 0 h 101"/>
                  <a:gd name="T44" fmla="*/ 34 w 135"/>
                  <a:gd name="T45" fmla="*/ 0 h 101"/>
                  <a:gd name="T46" fmla="*/ 34 w 135"/>
                  <a:gd name="T47" fmla="*/ 0 h 101"/>
                  <a:gd name="T48" fmla="*/ 25 w 135"/>
                  <a:gd name="T49" fmla="*/ 8 h 101"/>
                  <a:gd name="T50" fmla="*/ 9 w 135"/>
                  <a:gd name="T51" fmla="*/ 17 h 101"/>
                  <a:gd name="T52" fmla="*/ 0 w 135"/>
                  <a:gd name="T53" fmla="*/ 25 h 101"/>
                  <a:gd name="T54" fmla="*/ 9 w 135"/>
                  <a:gd name="T55" fmla="*/ 25 h 101"/>
                  <a:gd name="T56" fmla="*/ 17 w 135"/>
                  <a:gd name="T57" fmla="*/ 33 h 101"/>
                  <a:gd name="T58" fmla="*/ 25 w 135"/>
                  <a:gd name="T59" fmla="*/ 42 h 101"/>
                  <a:gd name="T60" fmla="*/ 34 w 135"/>
                  <a:gd name="T61" fmla="*/ 42 h 101"/>
                  <a:gd name="T62" fmla="*/ 25 w 135"/>
                  <a:gd name="T63" fmla="*/ 50 h 101"/>
                  <a:gd name="T64" fmla="*/ 25 w 135"/>
                  <a:gd name="T65" fmla="*/ 59 h 101"/>
                  <a:gd name="T66" fmla="*/ 25 w 135"/>
                  <a:gd name="T67" fmla="*/ 67 h 101"/>
                  <a:gd name="T68" fmla="*/ 25 w 135"/>
                  <a:gd name="T69" fmla="*/ 84 h 101"/>
                  <a:gd name="T70" fmla="*/ 42 w 135"/>
                  <a:gd name="T71" fmla="*/ 92 h 101"/>
                  <a:gd name="T72" fmla="*/ 51 w 135"/>
                  <a:gd name="T73" fmla="*/ 101 h 101"/>
                  <a:gd name="T74" fmla="*/ 59 w 135"/>
                  <a:gd name="T75" fmla="*/ 101 h 101"/>
                  <a:gd name="T76" fmla="*/ 67 w 135"/>
                  <a:gd name="T7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 h="101">
                    <a:moveTo>
                      <a:pt x="67" y="101"/>
                    </a:moveTo>
                    <a:lnTo>
                      <a:pt x="67" y="101"/>
                    </a:lnTo>
                    <a:lnTo>
                      <a:pt x="67" y="92"/>
                    </a:lnTo>
                    <a:lnTo>
                      <a:pt x="76" y="84"/>
                    </a:lnTo>
                    <a:lnTo>
                      <a:pt x="84" y="84"/>
                    </a:lnTo>
                    <a:lnTo>
                      <a:pt x="84" y="84"/>
                    </a:lnTo>
                    <a:lnTo>
                      <a:pt x="84" y="84"/>
                    </a:lnTo>
                    <a:lnTo>
                      <a:pt x="93" y="92"/>
                    </a:lnTo>
                    <a:lnTo>
                      <a:pt x="101" y="84"/>
                    </a:lnTo>
                    <a:lnTo>
                      <a:pt x="110" y="92"/>
                    </a:lnTo>
                    <a:lnTo>
                      <a:pt x="110" y="92"/>
                    </a:lnTo>
                    <a:lnTo>
                      <a:pt x="110" y="92"/>
                    </a:lnTo>
                    <a:lnTo>
                      <a:pt x="118" y="101"/>
                    </a:lnTo>
                    <a:lnTo>
                      <a:pt x="126" y="92"/>
                    </a:lnTo>
                    <a:lnTo>
                      <a:pt x="126" y="92"/>
                    </a:lnTo>
                    <a:lnTo>
                      <a:pt x="126" y="92"/>
                    </a:lnTo>
                    <a:lnTo>
                      <a:pt x="135" y="92"/>
                    </a:lnTo>
                    <a:lnTo>
                      <a:pt x="126" y="84"/>
                    </a:lnTo>
                    <a:lnTo>
                      <a:pt x="126" y="75"/>
                    </a:lnTo>
                    <a:lnTo>
                      <a:pt x="126" y="75"/>
                    </a:lnTo>
                    <a:lnTo>
                      <a:pt x="118" y="67"/>
                    </a:lnTo>
                    <a:lnTo>
                      <a:pt x="118" y="59"/>
                    </a:lnTo>
                    <a:lnTo>
                      <a:pt x="118" y="59"/>
                    </a:lnTo>
                    <a:lnTo>
                      <a:pt x="110" y="50"/>
                    </a:lnTo>
                    <a:lnTo>
                      <a:pt x="110" y="50"/>
                    </a:lnTo>
                    <a:lnTo>
                      <a:pt x="101" y="42"/>
                    </a:lnTo>
                    <a:lnTo>
                      <a:pt x="101" y="33"/>
                    </a:lnTo>
                    <a:lnTo>
                      <a:pt x="93" y="33"/>
                    </a:lnTo>
                    <a:lnTo>
                      <a:pt x="93" y="33"/>
                    </a:lnTo>
                    <a:lnTo>
                      <a:pt x="84" y="25"/>
                    </a:lnTo>
                    <a:lnTo>
                      <a:pt x="84" y="33"/>
                    </a:lnTo>
                    <a:lnTo>
                      <a:pt x="76" y="25"/>
                    </a:lnTo>
                    <a:lnTo>
                      <a:pt x="67" y="25"/>
                    </a:lnTo>
                    <a:lnTo>
                      <a:pt x="67" y="25"/>
                    </a:lnTo>
                    <a:lnTo>
                      <a:pt x="67" y="17"/>
                    </a:lnTo>
                    <a:lnTo>
                      <a:pt x="67" y="17"/>
                    </a:lnTo>
                    <a:lnTo>
                      <a:pt x="59" y="8"/>
                    </a:lnTo>
                    <a:lnTo>
                      <a:pt x="51" y="0"/>
                    </a:lnTo>
                    <a:lnTo>
                      <a:pt x="51" y="0"/>
                    </a:lnTo>
                    <a:lnTo>
                      <a:pt x="51" y="0"/>
                    </a:lnTo>
                    <a:lnTo>
                      <a:pt x="51" y="0"/>
                    </a:lnTo>
                    <a:lnTo>
                      <a:pt x="42" y="0"/>
                    </a:lnTo>
                    <a:lnTo>
                      <a:pt x="42" y="0"/>
                    </a:lnTo>
                    <a:lnTo>
                      <a:pt x="42" y="0"/>
                    </a:lnTo>
                    <a:lnTo>
                      <a:pt x="34" y="0"/>
                    </a:lnTo>
                    <a:lnTo>
                      <a:pt x="34" y="0"/>
                    </a:lnTo>
                    <a:lnTo>
                      <a:pt x="34" y="0"/>
                    </a:lnTo>
                    <a:lnTo>
                      <a:pt x="34" y="0"/>
                    </a:lnTo>
                    <a:lnTo>
                      <a:pt x="34" y="8"/>
                    </a:lnTo>
                    <a:lnTo>
                      <a:pt x="25" y="8"/>
                    </a:lnTo>
                    <a:lnTo>
                      <a:pt x="9" y="8"/>
                    </a:lnTo>
                    <a:lnTo>
                      <a:pt x="9" y="17"/>
                    </a:lnTo>
                    <a:lnTo>
                      <a:pt x="0" y="17"/>
                    </a:lnTo>
                    <a:lnTo>
                      <a:pt x="0" y="25"/>
                    </a:lnTo>
                    <a:lnTo>
                      <a:pt x="9" y="33"/>
                    </a:lnTo>
                    <a:lnTo>
                      <a:pt x="9" y="25"/>
                    </a:lnTo>
                    <a:lnTo>
                      <a:pt x="9" y="25"/>
                    </a:lnTo>
                    <a:lnTo>
                      <a:pt x="17" y="33"/>
                    </a:lnTo>
                    <a:lnTo>
                      <a:pt x="17" y="33"/>
                    </a:lnTo>
                    <a:lnTo>
                      <a:pt x="25" y="42"/>
                    </a:lnTo>
                    <a:lnTo>
                      <a:pt x="25" y="42"/>
                    </a:lnTo>
                    <a:lnTo>
                      <a:pt x="34" y="42"/>
                    </a:lnTo>
                    <a:lnTo>
                      <a:pt x="34" y="50"/>
                    </a:lnTo>
                    <a:lnTo>
                      <a:pt x="25" y="50"/>
                    </a:lnTo>
                    <a:lnTo>
                      <a:pt x="25" y="50"/>
                    </a:lnTo>
                    <a:lnTo>
                      <a:pt x="25" y="59"/>
                    </a:lnTo>
                    <a:lnTo>
                      <a:pt x="25" y="59"/>
                    </a:lnTo>
                    <a:lnTo>
                      <a:pt x="25" y="67"/>
                    </a:lnTo>
                    <a:lnTo>
                      <a:pt x="25" y="75"/>
                    </a:lnTo>
                    <a:lnTo>
                      <a:pt x="25" y="84"/>
                    </a:lnTo>
                    <a:lnTo>
                      <a:pt x="34" y="92"/>
                    </a:lnTo>
                    <a:lnTo>
                      <a:pt x="42" y="92"/>
                    </a:lnTo>
                    <a:lnTo>
                      <a:pt x="51" y="92"/>
                    </a:lnTo>
                    <a:lnTo>
                      <a:pt x="51" y="101"/>
                    </a:lnTo>
                    <a:lnTo>
                      <a:pt x="59" y="101"/>
                    </a:lnTo>
                    <a:lnTo>
                      <a:pt x="59" y="101"/>
                    </a:lnTo>
                    <a:lnTo>
                      <a:pt x="67" y="101"/>
                    </a:lnTo>
                    <a:lnTo>
                      <a:pt x="67" y="101"/>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41">
                <a:extLst>
                  <a:ext uri="{FF2B5EF4-FFF2-40B4-BE49-F238E27FC236}">
                    <a16:creationId xmlns:a16="http://schemas.microsoft.com/office/drawing/2014/main" id="{BD20C790-EAFE-4C2C-BF6B-4565715350E7}"/>
                  </a:ext>
                </a:extLst>
              </p:cNvPr>
              <p:cNvSpPr>
                <a:spLocks/>
              </p:cNvSpPr>
              <p:nvPr/>
            </p:nvSpPr>
            <p:spPr bwMode="auto">
              <a:xfrm>
                <a:off x="4259" y="2178"/>
                <a:ext cx="235" cy="193"/>
              </a:xfrm>
              <a:custGeom>
                <a:avLst/>
                <a:gdLst>
                  <a:gd name="T0" fmla="*/ 218 w 235"/>
                  <a:gd name="T1" fmla="*/ 16 h 193"/>
                  <a:gd name="T2" fmla="*/ 226 w 235"/>
                  <a:gd name="T3" fmla="*/ 16 h 193"/>
                  <a:gd name="T4" fmla="*/ 235 w 235"/>
                  <a:gd name="T5" fmla="*/ 25 h 193"/>
                  <a:gd name="T6" fmla="*/ 226 w 235"/>
                  <a:gd name="T7" fmla="*/ 33 h 193"/>
                  <a:gd name="T8" fmla="*/ 193 w 235"/>
                  <a:gd name="T9" fmla="*/ 42 h 193"/>
                  <a:gd name="T10" fmla="*/ 184 w 235"/>
                  <a:gd name="T11" fmla="*/ 50 h 193"/>
                  <a:gd name="T12" fmla="*/ 184 w 235"/>
                  <a:gd name="T13" fmla="*/ 67 h 193"/>
                  <a:gd name="T14" fmla="*/ 184 w 235"/>
                  <a:gd name="T15" fmla="*/ 92 h 193"/>
                  <a:gd name="T16" fmla="*/ 168 w 235"/>
                  <a:gd name="T17" fmla="*/ 92 h 193"/>
                  <a:gd name="T18" fmla="*/ 168 w 235"/>
                  <a:gd name="T19" fmla="*/ 100 h 193"/>
                  <a:gd name="T20" fmla="*/ 168 w 235"/>
                  <a:gd name="T21" fmla="*/ 109 h 193"/>
                  <a:gd name="T22" fmla="*/ 159 w 235"/>
                  <a:gd name="T23" fmla="*/ 117 h 193"/>
                  <a:gd name="T24" fmla="*/ 159 w 235"/>
                  <a:gd name="T25" fmla="*/ 126 h 193"/>
                  <a:gd name="T26" fmla="*/ 151 w 235"/>
                  <a:gd name="T27" fmla="*/ 134 h 193"/>
                  <a:gd name="T28" fmla="*/ 142 w 235"/>
                  <a:gd name="T29" fmla="*/ 143 h 193"/>
                  <a:gd name="T30" fmla="*/ 134 w 235"/>
                  <a:gd name="T31" fmla="*/ 143 h 193"/>
                  <a:gd name="T32" fmla="*/ 134 w 235"/>
                  <a:gd name="T33" fmla="*/ 151 h 193"/>
                  <a:gd name="T34" fmla="*/ 117 w 235"/>
                  <a:gd name="T35" fmla="*/ 151 h 193"/>
                  <a:gd name="T36" fmla="*/ 117 w 235"/>
                  <a:gd name="T37" fmla="*/ 159 h 193"/>
                  <a:gd name="T38" fmla="*/ 109 w 235"/>
                  <a:gd name="T39" fmla="*/ 176 h 193"/>
                  <a:gd name="T40" fmla="*/ 109 w 235"/>
                  <a:gd name="T41" fmla="*/ 185 h 193"/>
                  <a:gd name="T42" fmla="*/ 92 w 235"/>
                  <a:gd name="T43" fmla="*/ 185 h 193"/>
                  <a:gd name="T44" fmla="*/ 75 w 235"/>
                  <a:gd name="T45" fmla="*/ 193 h 193"/>
                  <a:gd name="T46" fmla="*/ 42 w 235"/>
                  <a:gd name="T47" fmla="*/ 193 h 193"/>
                  <a:gd name="T48" fmla="*/ 33 w 235"/>
                  <a:gd name="T49" fmla="*/ 168 h 193"/>
                  <a:gd name="T50" fmla="*/ 33 w 235"/>
                  <a:gd name="T51" fmla="*/ 151 h 193"/>
                  <a:gd name="T52" fmla="*/ 16 w 235"/>
                  <a:gd name="T53" fmla="*/ 134 h 193"/>
                  <a:gd name="T54" fmla="*/ 8 w 235"/>
                  <a:gd name="T55" fmla="*/ 117 h 193"/>
                  <a:gd name="T56" fmla="*/ 16 w 235"/>
                  <a:gd name="T57" fmla="*/ 109 h 193"/>
                  <a:gd name="T58" fmla="*/ 8 w 235"/>
                  <a:gd name="T59" fmla="*/ 92 h 193"/>
                  <a:gd name="T60" fmla="*/ 8 w 235"/>
                  <a:gd name="T61" fmla="*/ 84 h 193"/>
                  <a:gd name="T62" fmla="*/ 8 w 235"/>
                  <a:gd name="T63" fmla="*/ 84 h 193"/>
                  <a:gd name="T64" fmla="*/ 8 w 235"/>
                  <a:gd name="T65" fmla="*/ 75 h 193"/>
                  <a:gd name="T66" fmla="*/ 8 w 235"/>
                  <a:gd name="T67" fmla="*/ 67 h 193"/>
                  <a:gd name="T68" fmla="*/ 16 w 235"/>
                  <a:gd name="T69" fmla="*/ 67 h 193"/>
                  <a:gd name="T70" fmla="*/ 25 w 235"/>
                  <a:gd name="T71" fmla="*/ 67 h 193"/>
                  <a:gd name="T72" fmla="*/ 33 w 235"/>
                  <a:gd name="T73" fmla="*/ 67 h 193"/>
                  <a:gd name="T74" fmla="*/ 42 w 235"/>
                  <a:gd name="T75" fmla="*/ 67 h 193"/>
                  <a:gd name="T76" fmla="*/ 50 w 235"/>
                  <a:gd name="T77" fmla="*/ 58 h 193"/>
                  <a:gd name="T78" fmla="*/ 58 w 235"/>
                  <a:gd name="T79" fmla="*/ 58 h 193"/>
                  <a:gd name="T80" fmla="*/ 67 w 235"/>
                  <a:gd name="T81" fmla="*/ 50 h 193"/>
                  <a:gd name="T82" fmla="*/ 67 w 235"/>
                  <a:gd name="T83" fmla="*/ 33 h 193"/>
                  <a:gd name="T84" fmla="*/ 67 w 235"/>
                  <a:gd name="T85" fmla="*/ 33 h 193"/>
                  <a:gd name="T86" fmla="*/ 75 w 235"/>
                  <a:gd name="T87" fmla="*/ 25 h 193"/>
                  <a:gd name="T88" fmla="*/ 84 w 235"/>
                  <a:gd name="T89" fmla="*/ 25 h 193"/>
                  <a:gd name="T90" fmla="*/ 92 w 235"/>
                  <a:gd name="T91" fmla="*/ 25 h 193"/>
                  <a:gd name="T92" fmla="*/ 109 w 235"/>
                  <a:gd name="T93" fmla="*/ 25 h 193"/>
                  <a:gd name="T94" fmla="*/ 117 w 235"/>
                  <a:gd name="T95" fmla="*/ 25 h 193"/>
                  <a:gd name="T96" fmla="*/ 126 w 235"/>
                  <a:gd name="T97" fmla="*/ 33 h 193"/>
                  <a:gd name="T98" fmla="*/ 134 w 235"/>
                  <a:gd name="T99" fmla="*/ 25 h 193"/>
                  <a:gd name="T100" fmla="*/ 142 w 235"/>
                  <a:gd name="T101" fmla="*/ 25 h 193"/>
                  <a:gd name="T102" fmla="*/ 142 w 235"/>
                  <a:gd name="T103" fmla="*/ 25 h 193"/>
                  <a:gd name="T104" fmla="*/ 151 w 235"/>
                  <a:gd name="T105" fmla="*/ 16 h 193"/>
                  <a:gd name="T106" fmla="*/ 159 w 235"/>
                  <a:gd name="T107" fmla="*/ 16 h 193"/>
                  <a:gd name="T108" fmla="*/ 159 w 235"/>
                  <a:gd name="T109" fmla="*/ 8 h 193"/>
                  <a:gd name="T110" fmla="*/ 168 w 235"/>
                  <a:gd name="T111" fmla="*/ 0 h 193"/>
                  <a:gd name="T112" fmla="*/ 176 w 235"/>
                  <a:gd name="T113" fmla="*/ 0 h 193"/>
                  <a:gd name="T114" fmla="*/ 176 w 235"/>
                  <a:gd name="T115" fmla="*/ 8 h 193"/>
                  <a:gd name="T116" fmla="*/ 176 w 235"/>
                  <a:gd name="T117" fmla="*/ 16 h 193"/>
                  <a:gd name="T118" fmla="*/ 184 w 235"/>
                  <a:gd name="T119" fmla="*/ 33 h 193"/>
                  <a:gd name="T120" fmla="*/ 193 w 235"/>
                  <a:gd name="T121" fmla="*/ 33 h 193"/>
                  <a:gd name="T122" fmla="*/ 201 w 235"/>
                  <a:gd name="T123" fmla="*/ 33 h 193"/>
                  <a:gd name="T124" fmla="*/ 210 w 235"/>
                  <a:gd name="T125" fmla="*/ 25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5" h="193">
                    <a:moveTo>
                      <a:pt x="210" y="25"/>
                    </a:moveTo>
                    <a:lnTo>
                      <a:pt x="218" y="16"/>
                    </a:lnTo>
                    <a:lnTo>
                      <a:pt x="218" y="16"/>
                    </a:lnTo>
                    <a:lnTo>
                      <a:pt x="218" y="16"/>
                    </a:lnTo>
                    <a:lnTo>
                      <a:pt x="226" y="16"/>
                    </a:lnTo>
                    <a:lnTo>
                      <a:pt x="226" y="16"/>
                    </a:lnTo>
                    <a:lnTo>
                      <a:pt x="235" y="16"/>
                    </a:lnTo>
                    <a:lnTo>
                      <a:pt x="235" y="16"/>
                    </a:lnTo>
                    <a:lnTo>
                      <a:pt x="235" y="25"/>
                    </a:lnTo>
                    <a:lnTo>
                      <a:pt x="235" y="25"/>
                    </a:lnTo>
                    <a:lnTo>
                      <a:pt x="235" y="33"/>
                    </a:lnTo>
                    <a:lnTo>
                      <a:pt x="226" y="33"/>
                    </a:lnTo>
                    <a:lnTo>
                      <a:pt x="210" y="33"/>
                    </a:lnTo>
                    <a:lnTo>
                      <a:pt x="201" y="33"/>
                    </a:lnTo>
                    <a:lnTo>
                      <a:pt x="193" y="42"/>
                    </a:lnTo>
                    <a:lnTo>
                      <a:pt x="193" y="42"/>
                    </a:lnTo>
                    <a:lnTo>
                      <a:pt x="184" y="42"/>
                    </a:lnTo>
                    <a:lnTo>
                      <a:pt x="184" y="50"/>
                    </a:lnTo>
                    <a:lnTo>
                      <a:pt x="184" y="50"/>
                    </a:lnTo>
                    <a:lnTo>
                      <a:pt x="184" y="58"/>
                    </a:lnTo>
                    <a:lnTo>
                      <a:pt x="184" y="67"/>
                    </a:lnTo>
                    <a:lnTo>
                      <a:pt x="176" y="75"/>
                    </a:lnTo>
                    <a:lnTo>
                      <a:pt x="184" y="84"/>
                    </a:lnTo>
                    <a:lnTo>
                      <a:pt x="184" y="92"/>
                    </a:lnTo>
                    <a:lnTo>
                      <a:pt x="176" y="92"/>
                    </a:lnTo>
                    <a:lnTo>
                      <a:pt x="176" y="92"/>
                    </a:lnTo>
                    <a:lnTo>
                      <a:pt x="168" y="92"/>
                    </a:lnTo>
                    <a:lnTo>
                      <a:pt x="159" y="92"/>
                    </a:lnTo>
                    <a:lnTo>
                      <a:pt x="168" y="100"/>
                    </a:lnTo>
                    <a:lnTo>
                      <a:pt x="168" y="100"/>
                    </a:lnTo>
                    <a:lnTo>
                      <a:pt x="168" y="109"/>
                    </a:lnTo>
                    <a:lnTo>
                      <a:pt x="168" y="109"/>
                    </a:lnTo>
                    <a:lnTo>
                      <a:pt x="168" y="109"/>
                    </a:lnTo>
                    <a:lnTo>
                      <a:pt x="159" y="109"/>
                    </a:lnTo>
                    <a:lnTo>
                      <a:pt x="159" y="117"/>
                    </a:lnTo>
                    <a:lnTo>
                      <a:pt x="159" y="117"/>
                    </a:lnTo>
                    <a:lnTo>
                      <a:pt x="159" y="126"/>
                    </a:lnTo>
                    <a:lnTo>
                      <a:pt x="159" y="126"/>
                    </a:lnTo>
                    <a:lnTo>
                      <a:pt x="159" y="126"/>
                    </a:lnTo>
                    <a:lnTo>
                      <a:pt x="159" y="134"/>
                    </a:lnTo>
                    <a:lnTo>
                      <a:pt x="151" y="143"/>
                    </a:lnTo>
                    <a:lnTo>
                      <a:pt x="151" y="134"/>
                    </a:lnTo>
                    <a:lnTo>
                      <a:pt x="151" y="134"/>
                    </a:lnTo>
                    <a:lnTo>
                      <a:pt x="151" y="143"/>
                    </a:lnTo>
                    <a:lnTo>
                      <a:pt x="142" y="143"/>
                    </a:lnTo>
                    <a:lnTo>
                      <a:pt x="142" y="143"/>
                    </a:lnTo>
                    <a:lnTo>
                      <a:pt x="142" y="143"/>
                    </a:lnTo>
                    <a:lnTo>
                      <a:pt x="134" y="143"/>
                    </a:lnTo>
                    <a:lnTo>
                      <a:pt x="134" y="143"/>
                    </a:lnTo>
                    <a:lnTo>
                      <a:pt x="134" y="151"/>
                    </a:lnTo>
                    <a:lnTo>
                      <a:pt x="134" y="151"/>
                    </a:lnTo>
                    <a:lnTo>
                      <a:pt x="126" y="151"/>
                    </a:lnTo>
                    <a:lnTo>
                      <a:pt x="126" y="151"/>
                    </a:lnTo>
                    <a:lnTo>
                      <a:pt x="117" y="151"/>
                    </a:lnTo>
                    <a:lnTo>
                      <a:pt x="117" y="151"/>
                    </a:lnTo>
                    <a:lnTo>
                      <a:pt x="117" y="159"/>
                    </a:lnTo>
                    <a:lnTo>
                      <a:pt x="117" y="159"/>
                    </a:lnTo>
                    <a:lnTo>
                      <a:pt x="109" y="159"/>
                    </a:lnTo>
                    <a:lnTo>
                      <a:pt x="109" y="168"/>
                    </a:lnTo>
                    <a:lnTo>
                      <a:pt x="109" y="176"/>
                    </a:lnTo>
                    <a:lnTo>
                      <a:pt x="109" y="176"/>
                    </a:lnTo>
                    <a:lnTo>
                      <a:pt x="117" y="176"/>
                    </a:lnTo>
                    <a:lnTo>
                      <a:pt x="109" y="185"/>
                    </a:lnTo>
                    <a:lnTo>
                      <a:pt x="109" y="185"/>
                    </a:lnTo>
                    <a:lnTo>
                      <a:pt x="100" y="185"/>
                    </a:lnTo>
                    <a:lnTo>
                      <a:pt x="92" y="185"/>
                    </a:lnTo>
                    <a:lnTo>
                      <a:pt x="84" y="185"/>
                    </a:lnTo>
                    <a:lnTo>
                      <a:pt x="75" y="185"/>
                    </a:lnTo>
                    <a:lnTo>
                      <a:pt x="75" y="193"/>
                    </a:lnTo>
                    <a:lnTo>
                      <a:pt x="75" y="193"/>
                    </a:lnTo>
                    <a:lnTo>
                      <a:pt x="67" y="193"/>
                    </a:lnTo>
                    <a:lnTo>
                      <a:pt x="42" y="193"/>
                    </a:lnTo>
                    <a:lnTo>
                      <a:pt x="25" y="185"/>
                    </a:lnTo>
                    <a:lnTo>
                      <a:pt x="33" y="168"/>
                    </a:lnTo>
                    <a:lnTo>
                      <a:pt x="33" y="168"/>
                    </a:lnTo>
                    <a:lnTo>
                      <a:pt x="33" y="159"/>
                    </a:lnTo>
                    <a:lnTo>
                      <a:pt x="33" y="151"/>
                    </a:lnTo>
                    <a:lnTo>
                      <a:pt x="33" y="151"/>
                    </a:lnTo>
                    <a:lnTo>
                      <a:pt x="16" y="151"/>
                    </a:lnTo>
                    <a:lnTo>
                      <a:pt x="16" y="143"/>
                    </a:lnTo>
                    <a:lnTo>
                      <a:pt x="16" y="134"/>
                    </a:lnTo>
                    <a:lnTo>
                      <a:pt x="16" y="134"/>
                    </a:lnTo>
                    <a:lnTo>
                      <a:pt x="16" y="126"/>
                    </a:lnTo>
                    <a:lnTo>
                      <a:pt x="8" y="117"/>
                    </a:lnTo>
                    <a:lnTo>
                      <a:pt x="8" y="117"/>
                    </a:lnTo>
                    <a:lnTo>
                      <a:pt x="16" y="109"/>
                    </a:lnTo>
                    <a:lnTo>
                      <a:pt x="16" y="109"/>
                    </a:lnTo>
                    <a:lnTo>
                      <a:pt x="8" y="109"/>
                    </a:lnTo>
                    <a:lnTo>
                      <a:pt x="8" y="100"/>
                    </a:lnTo>
                    <a:lnTo>
                      <a:pt x="8" y="92"/>
                    </a:lnTo>
                    <a:lnTo>
                      <a:pt x="8" y="92"/>
                    </a:lnTo>
                    <a:lnTo>
                      <a:pt x="8" y="92"/>
                    </a:lnTo>
                    <a:lnTo>
                      <a:pt x="8" y="84"/>
                    </a:lnTo>
                    <a:lnTo>
                      <a:pt x="0" y="84"/>
                    </a:lnTo>
                    <a:lnTo>
                      <a:pt x="8" y="84"/>
                    </a:lnTo>
                    <a:lnTo>
                      <a:pt x="8" y="84"/>
                    </a:lnTo>
                    <a:lnTo>
                      <a:pt x="8" y="75"/>
                    </a:lnTo>
                    <a:lnTo>
                      <a:pt x="16" y="75"/>
                    </a:lnTo>
                    <a:lnTo>
                      <a:pt x="8" y="75"/>
                    </a:lnTo>
                    <a:lnTo>
                      <a:pt x="8" y="75"/>
                    </a:lnTo>
                    <a:lnTo>
                      <a:pt x="8" y="67"/>
                    </a:lnTo>
                    <a:lnTo>
                      <a:pt x="8" y="67"/>
                    </a:lnTo>
                    <a:lnTo>
                      <a:pt x="8" y="67"/>
                    </a:lnTo>
                    <a:lnTo>
                      <a:pt x="16" y="67"/>
                    </a:lnTo>
                    <a:lnTo>
                      <a:pt x="16" y="67"/>
                    </a:lnTo>
                    <a:lnTo>
                      <a:pt x="16" y="67"/>
                    </a:lnTo>
                    <a:lnTo>
                      <a:pt x="25" y="67"/>
                    </a:lnTo>
                    <a:lnTo>
                      <a:pt x="25" y="67"/>
                    </a:lnTo>
                    <a:lnTo>
                      <a:pt x="25" y="67"/>
                    </a:lnTo>
                    <a:lnTo>
                      <a:pt x="33" y="67"/>
                    </a:lnTo>
                    <a:lnTo>
                      <a:pt x="33" y="67"/>
                    </a:lnTo>
                    <a:lnTo>
                      <a:pt x="33" y="75"/>
                    </a:lnTo>
                    <a:lnTo>
                      <a:pt x="33" y="67"/>
                    </a:lnTo>
                    <a:lnTo>
                      <a:pt x="42" y="67"/>
                    </a:lnTo>
                    <a:lnTo>
                      <a:pt x="42" y="67"/>
                    </a:lnTo>
                    <a:lnTo>
                      <a:pt x="42" y="67"/>
                    </a:lnTo>
                    <a:lnTo>
                      <a:pt x="50" y="58"/>
                    </a:lnTo>
                    <a:lnTo>
                      <a:pt x="42" y="58"/>
                    </a:lnTo>
                    <a:lnTo>
                      <a:pt x="50" y="58"/>
                    </a:lnTo>
                    <a:lnTo>
                      <a:pt x="58" y="58"/>
                    </a:lnTo>
                    <a:lnTo>
                      <a:pt x="58" y="50"/>
                    </a:lnTo>
                    <a:lnTo>
                      <a:pt x="58" y="50"/>
                    </a:lnTo>
                    <a:lnTo>
                      <a:pt x="67" y="50"/>
                    </a:lnTo>
                    <a:lnTo>
                      <a:pt x="67" y="42"/>
                    </a:lnTo>
                    <a:lnTo>
                      <a:pt x="67" y="42"/>
                    </a:lnTo>
                    <a:lnTo>
                      <a:pt x="67" y="33"/>
                    </a:lnTo>
                    <a:lnTo>
                      <a:pt x="67" y="33"/>
                    </a:lnTo>
                    <a:lnTo>
                      <a:pt x="67" y="33"/>
                    </a:lnTo>
                    <a:lnTo>
                      <a:pt x="67" y="33"/>
                    </a:lnTo>
                    <a:lnTo>
                      <a:pt x="67" y="33"/>
                    </a:lnTo>
                    <a:lnTo>
                      <a:pt x="75" y="25"/>
                    </a:lnTo>
                    <a:lnTo>
                      <a:pt x="75" y="25"/>
                    </a:lnTo>
                    <a:lnTo>
                      <a:pt x="75" y="25"/>
                    </a:lnTo>
                    <a:lnTo>
                      <a:pt x="84" y="25"/>
                    </a:lnTo>
                    <a:lnTo>
                      <a:pt x="84" y="25"/>
                    </a:lnTo>
                    <a:lnTo>
                      <a:pt x="92" y="25"/>
                    </a:lnTo>
                    <a:lnTo>
                      <a:pt x="92" y="25"/>
                    </a:lnTo>
                    <a:lnTo>
                      <a:pt x="92" y="25"/>
                    </a:lnTo>
                    <a:lnTo>
                      <a:pt x="100" y="25"/>
                    </a:lnTo>
                    <a:lnTo>
                      <a:pt x="109" y="25"/>
                    </a:lnTo>
                    <a:lnTo>
                      <a:pt x="109" y="25"/>
                    </a:lnTo>
                    <a:lnTo>
                      <a:pt x="109" y="25"/>
                    </a:lnTo>
                    <a:lnTo>
                      <a:pt x="109" y="25"/>
                    </a:lnTo>
                    <a:lnTo>
                      <a:pt x="117" y="25"/>
                    </a:lnTo>
                    <a:lnTo>
                      <a:pt x="117" y="33"/>
                    </a:lnTo>
                    <a:lnTo>
                      <a:pt x="126" y="33"/>
                    </a:lnTo>
                    <a:lnTo>
                      <a:pt x="126" y="33"/>
                    </a:lnTo>
                    <a:lnTo>
                      <a:pt x="134" y="25"/>
                    </a:lnTo>
                    <a:lnTo>
                      <a:pt x="134" y="25"/>
                    </a:lnTo>
                    <a:lnTo>
                      <a:pt x="134" y="25"/>
                    </a:lnTo>
                    <a:lnTo>
                      <a:pt x="134" y="25"/>
                    </a:lnTo>
                    <a:lnTo>
                      <a:pt x="142" y="25"/>
                    </a:lnTo>
                    <a:lnTo>
                      <a:pt x="142" y="25"/>
                    </a:lnTo>
                    <a:lnTo>
                      <a:pt x="151" y="25"/>
                    </a:lnTo>
                    <a:lnTo>
                      <a:pt x="151" y="25"/>
                    </a:lnTo>
                    <a:lnTo>
                      <a:pt x="142" y="25"/>
                    </a:lnTo>
                    <a:lnTo>
                      <a:pt x="142" y="16"/>
                    </a:lnTo>
                    <a:lnTo>
                      <a:pt x="151" y="16"/>
                    </a:lnTo>
                    <a:lnTo>
                      <a:pt x="151" y="16"/>
                    </a:lnTo>
                    <a:lnTo>
                      <a:pt x="151" y="16"/>
                    </a:lnTo>
                    <a:lnTo>
                      <a:pt x="151" y="16"/>
                    </a:lnTo>
                    <a:lnTo>
                      <a:pt x="159" y="16"/>
                    </a:lnTo>
                    <a:lnTo>
                      <a:pt x="159" y="16"/>
                    </a:lnTo>
                    <a:lnTo>
                      <a:pt x="159" y="8"/>
                    </a:lnTo>
                    <a:lnTo>
                      <a:pt x="159" y="8"/>
                    </a:lnTo>
                    <a:lnTo>
                      <a:pt x="159" y="8"/>
                    </a:lnTo>
                    <a:lnTo>
                      <a:pt x="159" y="0"/>
                    </a:lnTo>
                    <a:lnTo>
                      <a:pt x="168" y="0"/>
                    </a:lnTo>
                    <a:lnTo>
                      <a:pt x="168" y="0"/>
                    </a:lnTo>
                    <a:lnTo>
                      <a:pt x="168" y="0"/>
                    </a:lnTo>
                    <a:lnTo>
                      <a:pt x="176" y="0"/>
                    </a:lnTo>
                    <a:lnTo>
                      <a:pt x="176" y="8"/>
                    </a:lnTo>
                    <a:lnTo>
                      <a:pt x="176" y="8"/>
                    </a:lnTo>
                    <a:lnTo>
                      <a:pt x="176" y="8"/>
                    </a:lnTo>
                    <a:lnTo>
                      <a:pt x="176" y="8"/>
                    </a:lnTo>
                    <a:lnTo>
                      <a:pt x="176" y="16"/>
                    </a:lnTo>
                    <a:lnTo>
                      <a:pt x="176" y="16"/>
                    </a:lnTo>
                    <a:lnTo>
                      <a:pt x="176" y="25"/>
                    </a:lnTo>
                    <a:lnTo>
                      <a:pt x="176" y="33"/>
                    </a:lnTo>
                    <a:lnTo>
                      <a:pt x="184" y="33"/>
                    </a:lnTo>
                    <a:lnTo>
                      <a:pt x="184" y="33"/>
                    </a:lnTo>
                    <a:lnTo>
                      <a:pt x="184" y="33"/>
                    </a:lnTo>
                    <a:lnTo>
                      <a:pt x="193" y="33"/>
                    </a:lnTo>
                    <a:lnTo>
                      <a:pt x="193" y="33"/>
                    </a:lnTo>
                    <a:lnTo>
                      <a:pt x="193" y="33"/>
                    </a:lnTo>
                    <a:lnTo>
                      <a:pt x="201" y="33"/>
                    </a:lnTo>
                    <a:lnTo>
                      <a:pt x="201" y="25"/>
                    </a:lnTo>
                    <a:lnTo>
                      <a:pt x="201" y="25"/>
                    </a:lnTo>
                    <a:lnTo>
                      <a:pt x="210" y="25"/>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9" name="Freeform 42">
                <a:extLst>
                  <a:ext uri="{FF2B5EF4-FFF2-40B4-BE49-F238E27FC236}">
                    <a16:creationId xmlns:a16="http://schemas.microsoft.com/office/drawing/2014/main" id="{83F907A4-ED83-4A27-B7AB-A95AA1B9B883}"/>
                  </a:ext>
                </a:extLst>
              </p:cNvPr>
              <p:cNvSpPr>
                <a:spLocks noEditPoints="1"/>
              </p:cNvSpPr>
              <p:nvPr/>
            </p:nvSpPr>
            <p:spPr bwMode="auto">
              <a:xfrm>
                <a:off x="3351" y="1757"/>
                <a:ext cx="109" cy="84"/>
              </a:xfrm>
              <a:custGeom>
                <a:avLst/>
                <a:gdLst>
                  <a:gd name="T0" fmla="*/ 10 w 13"/>
                  <a:gd name="T1" fmla="*/ 10 h 10"/>
                  <a:gd name="T2" fmla="*/ 10 w 13"/>
                  <a:gd name="T3" fmla="*/ 9 h 10"/>
                  <a:gd name="T4" fmla="*/ 9 w 13"/>
                  <a:gd name="T5" fmla="*/ 9 h 10"/>
                  <a:gd name="T6" fmla="*/ 9 w 13"/>
                  <a:gd name="T7" fmla="*/ 10 h 10"/>
                  <a:gd name="T8" fmla="*/ 12 w 13"/>
                  <a:gd name="T9" fmla="*/ 8 h 10"/>
                  <a:gd name="T10" fmla="*/ 12 w 13"/>
                  <a:gd name="T11" fmla="*/ 7 h 10"/>
                  <a:gd name="T12" fmla="*/ 8 w 13"/>
                  <a:gd name="T13" fmla="*/ 6 h 10"/>
                  <a:gd name="T14" fmla="*/ 7 w 13"/>
                  <a:gd name="T15" fmla="*/ 8 h 10"/>
                  <a:gd name="T16" fmla="*/ 6 w 13"/>
                  <a:gd name="T17" fmla="*/ 7 h 10"/>
                  <a:gd name="T18" fmla="*/ 6 w 13"/>
                  <a:gd name="T19" fmla="*/ 6 h 10"/>
                  <a:gd name="T20" fmla="*/ 6 w 13"/>
                  <a:gd name="T21" fmla="*/ 6 h 10"/>
                  <a:gd name="T22" fmla="*/ 7 w 13"/>
                  <a:gd name="T23" fmla="*/ 6 h 10"/>
                  <a:gd name="T24" fmla="*/ 7 w 13"/>
                  <a:gd name="T25" fmla="*/ 5 h 10"/>
                  <a:gd name="T26" fmla="*/ 8 w 13"/>
                  <a:gd name="T27" fmla="*/ 7 h 10"/>
                  <a:gd name="T28" fmla="*/ 8 w 13"/>
                  <a:gd name="T29" fmla="*/ 7 h 10"/>
                  <a:gd name="T30" fmla="*/ 7 w 13"/>
                  <a:gd name="T31" fmla="*/ 8 h 10"/>
                  <a:gd name="T32" fmla="*/ 8 w 13"/>
                  <a:gd name="T33" fmla="*/ 8 h 10"/>
                  <a:gd name="T34" fmla="*/ 6 w 13"/>
                  <a:gd name="T35" fmla="*/ 8 h 10"/>
                  <a:gd name="T36" fmla="*/ 7 w 13"/>
                  <a:gd name="T37" fmla="*/ 9 h 10"/>
                  <a:gd name="T38" fmla="*/ 7 w 13"/>
                  <a:gd name="T39" fmla="*/ 9 h 10"/>
                  <a:gd name="T40" fmla="*/ 7 w 13"/>
                  <a:gd name="T41" fmla="*/ 9 h 10"/>
                  <a:gd name="T42" fmla="*/ 6 w 13"/>
                  <a:gd name="T43" fmla="*/ 9 h 10"/>
                  <a:gd name="T44" fmla="*/ 4 w 13"/>
                  <a:gd name="T45" fmla="*/ 6 h 10"/>
                  <a:gd name="T46" fmla="*/ 5 w 13"/>
                  <a:gd name="T47" fmla="*/ 6 h 10"/>
                  <a:gd name="T48" fmla="*/ 5 w 13"/>
                  <a:gd name="T49" fmla="*/ 9 h 10"/>
                  <a:gd name="T50" fmla="*/ 5 w 13"/>
                  <a:gd name="T51" fmla="*/ 9 h 10"/>
                  <a:gd name="T52" fmla="*/ 5 w 13"/>
                  <a:gd name="T53" fmla="*/ 8 h 10"/>
                  <a:gd name="T54" fmla="*/ 5 w 13"/>
                  <a:gd name="T55" fmla="*/ 7 h 10"/>
                  <a:gd name="T56" fmla="*/ 4 w 13"/>
                  <a:gd name="T57" fmla="*/ 8 h 10"/>
                  <a:gd name="T58" fmla="*/ 3 w 13"/>
                  <a:gd name="T59" fmla="*/ 7 h 10"/>
                  <a:gd name="T60" fmla="*/ 6 w 13"/>
                  <a:gd name="T61" fmla="*/ 1 h 10"/>
                  <a:gd name="T62" fmla="*/ 1 w 13"/>
                  <a:gd name="T63" fmla="*/ 3 h 10"/>
                  <a:gd name="T64" fmla="*/ 1 w 13"/>
                  <a:gd name="T65" fmla="*/ 3 h 10"/>
                  <a:gd name="T66" fmla="*/ 1 w 13"/>
                  <a:gd name="T67" fmla="*/ 3 h 10"/>
                  <a:gd name="T68" fmla="*/ 3 w 13"/>
                  <a:gd name="T69" fmla="*/ 3 h 10"/>
                  <a:gd name="T70" fmla="*/ 4 w 13"/>
                  <a:gd name="T71" fmla="*/ 3 h 10"/>
                  <a:gd name="T72" fmla="*/ 4 w 13"/>
                  <a:gd name="T73" fmla="*/ 1 h 10"/>
                  <a:gd name="T74" fmla="*/ 3 w 13"/>
                  <a:gd name="T75" fmla="*/ 1 h 10"/>
                  <a:gd name="T76" fmla="*/ 2 w 13"/>
                  <a:gd name="T77" fmla="*/ 2 h 10"/>
                  <a:gd name="T78" fmla="*/ 1 w 13"/>
                  <a:gd name="T79" fmla="*/ 2 h 10"/>
                  <a:gd name="T80" fmla="*/ 1 w 13"/>
                  <a:gd name="T81" fmla="*/ 3 h 10"/>
                  <a:gd name="T82" fmla="*/ 3 w 13"/>
                  <a:gd name="T83" fmla="*/ 8 h 10"/>
                  <a:gd name="T84" fmla="*/ 3 w 13"/>
                  <a:gd name="T85" fmla="*/ 8 h 10"/>
                  <a:gd name="T86" fmla="*/ 3 w 13"/>
                  <a:gd name="T87" fmla="*/ 7 h 10"/>
                  <a:gd name="T88" fmla="*/ 4 w 13"/>
                  <a:gd name="T89" fmla="*/ 6 h 10"/>
                  <a:gd name="T90" fmla="*/ 5 w 13"/>
                  <a:gd name="T91" fmla="*/ 5 h 10"/>
                  <a:gd name="T92" fmla="*/ 5 w 13"/>
                  <a:gd name="T93" fmla="*/ 5 h 10"/>
                  <a:gd name="T94" fmla="*/ 4 w 13"/>
                  <a:gd name="T95" fmla="*/ 4 h 10"/>
                  <a:gd name="T96" fmla="*/ 4 w 13"/>
                  <a:gd name="T97" fmla="*/ 3 h 10"/>
                  <a:gd name="T98" fmla="*/ 2 w 13"/>
                  <a:gd name="T99" fmla="*/ 3 h 10"/>
                  <a:gd name="T100" fmla="*/ 2 w 13"/>
                  <a:gd name="T101" fmla="*/ 4 h 10"/>
                  <a:gd name="T102" fmla="*/ 2 w 13"/>
                  <a:gd name="T103" fmla="*/ 4 h 10"/>
                  <a:gd name="T104" fmla="*/ 2 w 13"/>
                  <a:gd name="T105" fmla="*/ 3 h 10"/>
                  <a:gd name="T106" fmla="*/ 1 w 13"/>
                  <a:gd name="T107" fmla="*/ 4 h 10"/>
                  <a:gd name="T108" fmla="*/ 1 w 13"/>
                  <a:gd name="T109" fmla="*/ 4 h 10"/>
                  <a:gd name="T110" fmla="*/ 0 w 13"/>
                  <a:gd name="T111" fmla="*/ 5 h 10"/>
                  <a:gd name="T112" fmla="*/ 0 w 13"/>
                  <a:gd name="T113" fmla="*/ 6 h 10"/>
                  <a:gd name="T114" fmla="*/ 1 w 13"/>
                  <a:gd name="T115" fmla="*/ 7 h 10"/>
                  <a:gd name="T116" fmla="*/ 1 w 13"/>
                  <a:gd name="T1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 h="10">
                    <a:moveTo>
                      <a:pt x="9" y="10"/>
                    </a:moveTo>
                    <a:cubicBezTo>
                      <a:pt x="9" y="10"/>
                      <a:pt x="9" y="10"/>
                      <a:pt x="9"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9"/>
                      <a:pt x="10" y="9"/>
                      <a:pt x="10" y="9"/>
                    </a:cubicBezTo>
                    <a:cubicBezTo>
                      <a:pt x="10" y="9"/>
                      <a:pt x="10" y="9"/>
                      <a:pt x="10" y="9"/>
                    </a:cubicBezTo>
                    <a:cubicBezTo>
                      <a:pt x="10" y="9"/>
                      <a:pt x="10" y="9"/>
                      <a:pt x="10" y="9"/>
                    </a:cubicBezTo>
                    <a:cubicBezTo>
                      <a:pt x="10" y="9"/>
                      <a:pt x="10" y="9"/>
                      <a:pt x="10" y="9"/>
                    </a:cubicBezTo>
                    <a:cubicBezTo>
                      <a:pt x="9" y="9"/>
                      <a:pt x="9" y="9"/>
                      <a:pt x="9" y="9"/>
                    </a:cubicBezTo>
                    <a:cubicBezTo>
                      <a:pt x="9" y="10"/>
                      <a:pt x="9" y="10"/>
                      <a:pt x="9" y="10"/>
                    </a:cubicBezTo>
                    <a:cubicBezTo>
                      <a:pt x="10" y="10"/>
                      <a:pt x="10" y="10"/>
                      <a:pt x="10" y="10"/>
                    </a:cubicBezTo>
                    <a:cubicBezTo>
                      <a:pt x="10" y="10"/>
                      <a:pt x="10" y="10"/>
                      <a:pt x="10" y="10"/>
                    </a:cubicBezTo>
                    <a:cubicBezTo>
                      <a:pt x="9" y="10"/>
                      <a:pt x="9" y="10"/>
                      <a:pt x="9" y="10"/>
                    </a:cubicBezTo>
                    <a:cubicBezTo>
                      <a:pt x="9" y="10"/>
                      <a:pt x="9" y="10"/>
                      <a:pt x="9" y="10"/>
                    </a:cubicBezTo>
                    <a:close/>
                    <a:moveTo>
                      <a:pt x="12" y="7"/>
                    </a:moveTo>
                    <a:cubicBezTo>
                      <a:pt x="12" y="8"/>
                      <a:pt x="12" y="8"/>
                      <a:pt x="12" y="8"/>
                    </a:cubicBezTo>
                    <a:cubicBezTo>
                      <a:pt x="12" y="8"/>
                      <a:pt x="12" y="8"/>
                      <a:pt x="12" y="8"/>
                    </a:cubicBezTo>
                    <a:cubicBezTo>
                      <a:pt x="13" y="8"/>
                      <a:pt x="13" y="8"/>
                      <a:pt x="13" y="8"/>
                    </a:cubicBezTo>
                    <a:cubicBezTo>
                      <a:pt x="13" y="8"/>
                      <a:pt x="13" y="8"/>
                      <a:pt x="13" y="8"/>
                    </a:cubicBezTo>
                    <a:cubicBezTo>
                      <a:pt x="13" y="7"/>
                      <a:pt x="13" y="7"/>
                      <a:pt x="13" y="7"/>
                    </a:cubicBezTo>
                    <a:cubicBezTo>
                      <a:pt x="12" y="7"/>
                      <a:pt x="12" y="7"/>
                      <a:pt x="12" y="7"/>
                    </a:cubicBezTo>
                    <a:close/>
                    <a:moveTo>
                      <a:pt x="8" y="6"/>
                    </a:moveTo>
                    <a:cubicBezTo>
                      <a:pt x="8" y="7"/>
                      <a:pt x="8" y="7"/>
                      <a:pt x="8" y="7"/>
                    </a:cubicBezTo>
                    <a:cubicBezTo>
                      <a:pt x="8" y="7"/>
                      <a:pt x="8" y="7"/>
                      <a:pt x="8" y="7"/>
                    </a:cubicBezTo>
                    <a:cubicBezTo>
                      <a:pt x="8" y="6"/>
                      <a:pt x="8" y="6"/>
                      <a:pt x="8" y="6"/>
                    </a:cubicBezTo>
                    <a:close/>
                    <a:moveTo>
                      <a:pt x="7" y="8"/>
                    </a:moveTo>
                    <a:cubicBezTo>
                      <a:pt x="7" y="8"/>
                      <a:pt x="7" y="8"/>
                      <a:pt x="7" y="8"/>
                    </a:cubicBezTo>
                    <a:cubicBezTo>
                      <a:pt x="7" y="8"/>
                      <a:pt x="7" y="8"/>
                      <a:pt x="7" y="8"/>
                    </a:cubicBezTo>
                    <a:cubicBezTo>
                      <a:pt x="7" y="8"/>
                      <a:pt x="7" y="8"/>
                      <a:pt x="7" y="8"/>
                    </a:cubicBezTo>
                    <a:cubicBezTo>
                      <a:pt x="7" y="8"/>
                      <a:pt x="7" y="8"/>
                      <a:pt x="7" y="8"/>
                    </a:cubicBezTo>
                    <a:cubicBezTo>
                      <a:pt x="6" y="8"/>
                      <a:pt x="6" y="8"/>
                      <a:pt x="6" y="8"/>
                    </a:cubicBezTo>
                    <a:cubicBezTo>
                      <a:pt x="6" y="8"/>
                      <a:pt x="6" y="8"/>
                      <a:pt x="6" y="8"/>
                    </a:cubicBezTo>
                    <a:cubicBezTo>
                      <a:pt x="6" y="7"/>
                      <a:pt x="6" y="7"/>
                      <a:pt x="6" y="7"/>
                    </a:cubicBezTo>
                    <a:cubicBezTo>
                      <a:pt x="6" y="7"/>
                      <a:pt x="6" y="7"/>
                      <a:pt x="6" y="7"/>
                    </a:cubicBezTo>
                    <a:cubicBezTo>
                      <a:pt x="6" y="7"/>
                      <a:pt x="6" y="7"/>
                      <a:pt x="6" y="7"/>
                    </a:cubicBezTo>
                    <a:cubicBezTo>
                      <a:pt x="6" y="6"/>
                      <a:pt x="6" y="6"/>
                      <a:pt x="6" y="6"/>
                    </a:cubicBezTo>
                    <a:cubicBezTo>
                      <a:pt x="6" y="6"/>
                      <a:pt x="6" y="6"/>
                      <a:pt x="6" y="6"/>
                    </a:cubicBezTo>
                    <a:cubicBezTo>
                      <a:pt x="6" y="6"/>
                      <a:pt x="6" y="6"/>
                      <a:pt x="6" y="6"/>
                    </a:cubicBezTo>
                    <a:cubicBezTo>
                      <a:pt x="6" y="6"/>
                      <a:pt x="6" y="6"/>
                      <a:pt x="6" y="6"/>
                    </a:cubicBezTo>
                    <a:cubicBezTo>
                      <a:pt x="6" y="6"/>
                      <a:pt x="6" y="6"/>
                      <a:pt x="6" y="6"/>
                    </a:cubicBezTo>
                    <a:cubicBezTo>
                      <a:pt x="6" y="6"/>
                      <a:pt x="6" y="6"/>
                      <a:pt x="6" y="6"/>
                    </a:cubicBezTo>
                    <a:cubicBezTo>
                      <a:pt x="7" y="6"/>
                      <a:pt x="7" y="6"/>
                      <a:pt x="7" y="6"/>
                    </a:cubicBezTo>
                    <a:cubicBezTo>
                      <a:pt x="7" y="6"/>
                      <a:pt x="7" y="6"/>
                      <a:pt x="7" y="6"/>
                    </a:cubicBezTo>
                    <a:cubicBezTo>
                      <a:pt x="7" y="6"/>
                      <a:pt x="7" y="6"/>
                      <a:pt x="7" y="6"/>
                    </a:cubicBezTo>
                    <a:cubicBezTo>
                      <a:pt x="7" y="6"/>
                      <a:pt x="7" y="6"/>
                      <a:pt x="7" y="6"/>
                    </a:cubicBezTo>
                    <a:cubicBezTo>
                      <a:pt x="7" y="6"/>
                      <a:pt x="7" y="6"/>
                      <a:pt x="7" y="6"/>
                    </a:cubicBezTo>
                    <a:cubicBezTo>
                      <a:pt x="7" y="6"/>
                      <a:pt x="7" y="6"/>
                      <a:pt x="7" y="6"/>
                    </a:cubicBezTo>
                    <a:cubicBezTo>
                      <a:pt x="7" y="5"/>
                      <a:pt x="7" y="5"/>
                      <a:pt x="7" y="5"/>
                    </a:cubicBezTo>
                    <a:cubicBezTo>
                      <a:pt x="7" y="5"/>
                      <a:pt x="7" y="5"/>
                      <a:pt x="7" y="5"/>
                    </a:cubicBezTo>
                    <a:cubicBezTo>
                      <a:pt x="8" y="5"/>
                      <a:pt x="8" y="5"/>
                      <a:pt x="8" y="5"/>
                    </a:cubicBezTo>
                    <a:cubicBezTo>
                      <a:pt x="8" y="6"/>
                      <a:pt x="8" y="6"/>
                      <a:pt x="8" y="6"/>
                    </a:cubicBezTo>
                    <a:cubicBezTo>
                      <a:pt x="8" y="6"/>
                      <a:pt x="8" y="6"/>
                      <a:pt x="8" y="6"/>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8" y="8"/>
                      <a:pt x="8" y="8"/>
                      <a:pt x="8" y="8"/>
                    </a:cubicBezTo>
                    <a:cubicBezTo>
                      <a:pt x="7" y="8"/>
                      <a:pt x="7" y="8"/>
                      <a:pt x="7" y="8"/>
                    </a:cubicBezTo>
                    <a:cubicBezTo>
                      <a:pt x="7" y="8"/>
                      <a:pt x="7" y="8"/>
                      <a:pt x="7" y="8"/>
                    </a:cubicBezTo>
                    <a:cubicBezTo>
                      <a:pt x="7" y="8"/>
                      <a:pt x="7" y="8"/>
                      <a:pt x="7" y="8"/>
                    </a:cubicBezTo>
                    <a:close/>
                    <a:moveTo>
                      <a:pt x="7" y="8"/>
                    </a:moveTo>
                    <a:cubicBezTo>
                      <a:pt x="8" y="9"/>
                      <a:pt x="8" y="9"/>
                      <a:pt x="8" y="9"/>
                    </a:cubicBezTo>
                    <a:cubicBezTo>
                      <a:pt x="8" y="8"/>
                      <a:pt x="8" y="8"/>
                      <a:pt x="8" y="8"/>
                    </a:cubicBezTo>
                    <a:cubicBezTo>
                      <a:pt x="8" y="8"/>
                      <a:pt x="8" y="8"/>
                      <a:pt x="8" y="8"/>
                    </a:cubicBezTo>
                    <a:cubicBezTo>
                      <a:pt x="8" y="8"/>
                      <a:pt x="8" y="8"/>
                      <a:pt x="8" y="8"/>
                    </a:cubicBezTo>
                    <a:cubicBezTo>
                      <a:pt x="8" y="8"/>
                      <a:pt x="8" y="8"/>
                      <a:pt x="8" y="8"/>
                    </a:cubicBezTo>
                    <a:cubicBezTo>
                      <a:pt x="7" y="8"/>
                      <a:pt x="7" y="8"/>
                      <a:pt x="7" y="8"/>
                    </a:cubicBezTo>
                    <a:close/>
                    <a:moveTo>
                      <a:pt x="6" y="8"/>
                    </a:moveTo>
                    <a:cubicBezTo>
                      <a:pt x="6" y="9"/>
                      <a:pt x="6" y="9"/>
                      <a:pt x="6" y="9"/>
                    </a:cubicBezTo>
                    <a:cubicBezTo>
                      <a:pt x="7" y="9"/>
                      <a:pt x="7" y="9"/>
                      <a:pt x="7" y="9"/>
                    </a:cubicBezTo>
                    <a:cubicBezTo>
                      <a:pt x="7" y="9"/>
                      <a:pt x="7" y="9"/>
                      <a:pt x="7" y="9"/>
                    </a:cubicBezTo>
                    <a:cubicBezTo>
                      <a:pt x="7" y="9"/>
                      <a:pt x="7" y="9"/>
                      <a:pt x="7" y="9"/>
                    </a:cubicBezTo>
                    <a:cubicBezTo>
                      <a:pt x="7" y="9"/>
                      <a:pt x="7" y="9"/>
                      <a:pt x="7" y="9"/>
                    </a:cubicBezTo>
                    <a:cubicBezTo>
                      <a:pt x="7" y="8"/>
                      <a:pt x="7" y="8"/>
                      <a:pt x="7" y="8"/>
                    </a:cubicBezTo>
                    <a:cubicBezTo>
                      <a:pt x="7" y="9"/>
                      <a:pt x="7" y="9"/>
                      <a:pt x="7" y="9"/>
                    </a:cubicBezTo>
                    <a:cubicBezTo>
                      <a:pt x="7" y="9"/>
                      <a:pt x="7" y="9"/>
                      <a:pt x="7" y="9"/>
                    </a:cubicBezTo>
                    <a:cubicBezTo>
                      <a:pt x="7" y="9"/>
                      <a:pt x="7" y="9"/>
                      <a:pt x="7" y="9"/>
                    </a:cubicBezTo>
                    <a:cubicBezTo>
                      <a:pt x="7" y="9"/>
                      <a:pt x="7" y="9"/>
                      <a:pt x="7" y="9"/>
                    </a:cubicBezTo>
                    <a:cubicBezTo>
                      <a:pt x="7" y="9"/>
                      <a:pt x="7" y="9"/>
                      <a:pt x="7" y="9"/>
                    </a:cubicBezTo>
                    <a:cubicBezTo>
                      <a:pt x="7" y="9"/>
                      <a:pt x="7" y="9"/>
                      <a:pt x="7" y="9"/>
                    </a:cubicBezTo>
                    <a:cubicBezTo>
                      <a:pt x="6" y="9"/>
                      <a:pt x="6" y="9"/>
                      <a:pt x="6" y="9"/>
                    </a:cubicBezTo>
                    <a:cubicBezTo>
                      <a:pt x="6" y="9"/>
                      <a:pt x="6" y="9"/>
                      <a:pt x="6" y="9"/>
                    </a:cubicBezTo>
                    <a:cubicBezTo>
                      <a:pt x="5" y="9"/>
                      <a:pt x="5" y="9"/>
                      <a:pt x="5" y="9"/>
                    </a:cubicBezTo>
                    <a:cubicBezTo>
                      <a:pt x="6" y="9"/>
                      <a:pt x="6" y="9"/>
                      <a:pt x="6" y="9"/>
                    </a:cubicBezTo>
                    <a:cubicBezTo>
                      <a:pt x="6" y="9"/>
                      <a:pt x="6" y="9"/>
                      <a:pt x="6" y="9"/>
                    </a:cubicBezTo>
                    <a:cubicBezTo>
                      <a:pt x="6" y="8"/>
                      <a:pt x="6" y="8"/>
                      <a:pt x="6" y="8"/>
                    </a:cubicBezTo>
                    <a:cubicBezTo>
                      <a:pt x="6" y="8"/>
                      <a:pt x="6" y="8"/>
                      <a:pt x="6" y="8"/>
                    </a:cubicBezTo>
                    <a:close/>
                    <a:moveTo>
                      <a:pt x="4" y="6"/>
                    </a:moveTo>
                    <a:cubicBezTo>
                      <a:pt x="5" y="6"/>
                      <a:pt x="5" y="6"/>
                      <a:pt x="5" y="6"/>
                    </a:cubicBezTo>
                    <a:cubicBezTo>
                      <a:pt x="5" y="5"/>
                      <a:pt x="5" y="5"/>
                      <a:pt x="5" y="5"/>
                    </a:cubicBezTo>
                    <a:cubicBezTo>
                      <a:pt x="5" y="6"/>
                      <a:pt x="5" y="6"/>
                      <a:pt x="5" y="6"/>
                    </a:cubicBezTo>
                    <a:cubicBezTo>
                      <a:pt x="5" y="6"/>
                      <a:pt x="5" y="6"/>
                      <a:pt x="5" y="6"/>
                    </a:cubicBezTo>
                    <a:cubicBezTo>
                      <a:pt x="4" y="6"/>
                      <a:pt x="4" y="6"/>
                      <a:pt x="4" y="6"/>
                    </a:cubicBezTo>
                    <a:close/>
                    <a:moveTo>
                      <a:pt x="4" y="9"/>
                    </a:moveTo>
                    <a:cubicBezTo>
                      <a:pt x="5" y="9"/>
                      <a:pt x="5" y="9"/>
                      <a:pt x="5" y="9"/>
                    </a:cubicBezTo>
                    <a:cubicBezTo>
                      <a:pt x="5" y="9"/>
                      <a:pt x="5" y="9"/>
                      <a:pt x="5" y="9"/>
                    </a:cubicBezTo>
                    <a:cubicBezTo>
                      <a:pt x="4" y="9"/>
                      <a:pt x="4" y="9"/>
                      <a:pt x="4" y="9"/>
                    </a:cubicBezTo>
                    <a:close/>
                    <a:moveTo>
                      <a:pt x="5" y="8"/>
                    </a:moveTo>
                    <a:cubicBezTo>
                      <a:pt x="5" y="8"/>
                      <a:pt x="5" y="8"/>
                      <a:pt x="5" y="8"/>
                    </a:cubicBezTo>
                    <a:cubicBezTo>
                      <a:pt x="5" y="9"/>
                      <a:pt x="5" y="9"/>
                      <a:pt x="5" y="9"/>
                    </a:cubicBezTo>
                    <a:cubicBezTo>
                      <a:pt x="5" y="9"/>
                      <a:pt x="5" y="9"/>
                      <a:pt x="5" y="9"/>
                    </a:cubicBezTo>
                    <a:cubicBezTo>
                      <a:pt x="5" y="9"/>
                      <a:pt x="5" y="9"/>
                      <a:pt x="5" y="9"/>
                    </a:cubicBezTo>
                    <a:cubicBezTo>
                      <a:pt x="5" y="8"/>
                      <a:pt x="5" y="8"/>
                      <a:pt x="5" y="8"/>
                    </a:cubicBezTo>
                    <a:cubicBezTo>
                      <a:pt x="5" y="8"/>
                      <a:pt x="5" y="8"/>
                      <a:pt x="5" y="8"/>
                    </a:cubicBezTo>
                    <a:close/>
                    <a:moveTo>
                      <a:pt x="3" y="7"/>
                    </a:moveTo>
                    <a:cubicBezTo>
                      <a:pt x="4" y="7"/>
                      <a:pt x="4" y="7"/>
                      <a:pt x="4" y="7"/>
                    </a:cubicBezTo>
                    <a:cubicBezTo>
                      <a:pt x="4" y="7"/>
                      <a:pt x="4" y="7"/>
                      <a:pt x="4" y="7"/>
                    </a:cubicBezTo>
                    <a:cubicBezTo>
                      <a:pt x="5" y="7"/>
                      <a:pt x="5" y="7"/>
                      <a:pt x="5" y="7"/>
                    </a:cubicBezTo>
                    <a:cubicBezTo>
                      <a:pt x="5" y="7"/>
                      <a:pt x="5" y="7"/>
                      <a:pt x="5" y="7"/>
                    </a:cubicBezTo>
                    <a:cubicBezTo>
                      <a:pt x="5" y="8"/>
                      <a:pt x="5" y="8"/>
                      <a:pt x="5" y="8"/>
                    </a:cubicBezTo>
                    <a:cubicBezTo>
                      <a:pt x="5" y="8"/>
                      <a:pt x="5" y="8"/>
                      <a:pt x="5" y="8"/>
                    </a:cubicBezTo>
                    <a:cubicBezTo>
                      <a:pt x="4" y="8"/>
                      <a:pt x="4" y="8"/>
                      <a:pt x="4" y="8"/>
                    </a:cubicBezTo>
                    <a:cubicBezTo>
                      <a:pt x="4" y="8"/>
                      <a:pt x="4" y="8"/>
                      <a:pt x="4" y="8"/>
                    </a:cubicBezTo>
                    <a:cubicBezTo>
                      <a:pt x="4" y="8"/>
                      <a:pt x="4" y="8"/>
                      <a:pt x="4" y="8"/>
                    </a:cubicBezTo>
                    <a:cubicBezTo>
                      <a:pt x="3" y="8"/>
                      <a:pt x="3" y="8"/>
                      <a:pt x="3" y="8"/>
                    </a:cubicBezTo>
                    <a:cubicBezTo>
                      <a:pt x="3" y="7"/>
                      <a:pt x="3" y="7"/>
                      <a:pt x="3" y="7"/>
                    </a:cubicBezTo>
                    <a:cubicBezTo>
                      <a:pt x="3" y="7"/>
                      <a:pt x="3" y="7"/>
                      <a:pt x="3" y="7"/>
                    </a:cubicBezTo>
                    <a:close/>
                    <a:moveTo>
                      <a:pt x="5" y="2"/>
                    </a:moveTo>
                    <a:cubicBezTo>
                      <a:pt x="5" y="1"/>
                      <a:pt x="5" y="1"/>
                      <a:pt x="5" y="1"/>
                    </a:cubicBezTo>
                    <a:cubicBezTo>
                      <a:pt x="6" y="1"/>
                      <a:pt x="6" y="1"/>
                      <a:pt x="6" y="1"/>
                    </a:cubicBezTo>
                    <a:cubicBezTo>
                      <a:pt x="5" y="2"/>
                      <a:pt x="5" y="2"/>
                      <a:pt x="5" y="2"/>
                    </a:cubicBezTo>
                    <a:cubicBezTo>
                      <a:pt x="5" y="2"/>
                      <a:pt x="5" y="2"/>
                      <a:pt x="5" y="2"/>
                    </a:cubicBezTo>
                    <a:close/>
                    <a:moveTo>
                      <a:pt x="1" y="4"/>
                    </a:moveTo>
                    <a:cubicBezTo>
                      <a:pt x="1" y="3"/>
                      <a:pt x="1" y="3"/>
                      <a:pt x="1" y="3"/>
                    </a:cubicBezTo>
                    <a:cubicBezTo>
                      <a:pt x="1" y="3"/>
                      <a:pt x="1" y="3"/>
                      <a:pt x="1" y="3"/>
                    </a:cubicBezTo>
                    <a:cubicBezTo>
                      <a:pt x="2" y="3"/>
                      <a:pt x="2" y="3"/>
                      <a:pt x="2" y="3"/>
                    </a:cubicBezTo>
                    <a:cubicBezTo>
                      <a:pt x="2" y="3"/>
                      <a:pt x="2" y="3"/>
                      <a:pt x="2" y="3"/>
                    </a:cubicBezTo>
                    <a:cubicBezTo>
                      <a:pt x="1" y="3"/>
                      <a:pt x="1" y="3"/>
                      <a:pt x="1" y="3"/>
                    </a:cubicBezTo>
                    <a:cubicBezTo>
                      <a:pt x="1" y="4"/>
                      <a:pt x="1" y="4"/>
                      <a:pt x="1" y="4"/>
                    </a:cubicBezTo>
                    <a:close/>
                    <a:moveTo>
                      <a:pt x="1" y="4"/>
                    </a:moveTo>
                    <a:cubicBezTo>
                      <a:pt x="1" y="3"/>
                      <a:pt x="1" y="3"/>
                      <a:pt x="1" y="3"/>
                    </a:cubicBezTo>
                    <a:cubicBezTo>
                      <a:pt x="1" y="3"/>
                      <a:pt x="1" y="3"/>
                      <a:pt x="1" y="3"/>
                    </a:cubicBezTo>
                    <a:cubicBezTo>
                      <a:pt x="2" y="2"/>
                      <a:pt x="2" y="2"/>
                      <a:pt x="2" y="2"/>
                    </a:cubicBezTo>
                    <a:cubicBezTo>
                      <a:pt x="2" y="3"/>
                      <a:pt x="2" y="3"/>
                      <a:pt x="2" y="3"/>
                    </a:cubicBezTo>
                    <a:cubicBezTo>
                      <a:pt x="2" y="2"/>
                      <a:pt x="2" y="2"/>
                      <a:pt x="2" y="2"/>
                    </a:cubicBezTo>
                    <a:cubicBezTo>
                      <a:pt x="3" y="3"/>
                      <a:pt x="3" y="3"/>
                      <a:pt x="3" y="3"/>
                    </a:cubicBezTo>
                    <a:cubicBezTo>
                      <a:pt x="3" y="2"/>
                      <a:pt x="3" y="2"/>
                      <a:pt x="3" y="2"/>
                    </a:cubicBezTo>
                    <a:cubicBezTo>
                      <a:pt x="3" y="2"/>
                      <a:pt x="3" y="2"/>
                      <a:pt x="3" y="2"/>
                    </a:cubicBezTo>
                    <a:cubicBezTo>
                      <a:pt x="4" y="3"/>
                      <a:pt x="4" y="3"/>
                      <a:pt x="4" y="3"/>
                    </a:cubicBezTo>
                    <a:cubicBezTo>
                      <a:pt x="4" y="3"/>
                      <a:pt x="4" y="3"/>
                      <a:pt x="4" y="3"/>
                    </a:cubicBezTo>
                    <a:cubicBezTo>
                      <a:pt x="4" y="2"/>
                      <a:pt x="4" y="2"/>
                      <a:pt x="4" y="2"/>
                    </a:cubicBezTo>
                    <a:cubicBezTo>
                      <a:pt x="4" y="1"/>
                      <a:pt x="4" y="1"/>
                      <a:pt x="4" y="1"/>
                    </a:cubicBezTo>
                    <a:cubicBezTo>
                      <a:pt x="4" y="1"/>
                      <a:pt x="4" y="1"/>
                      <a:pt x="4" y="1"/>
                    </a:cubicBezTo>
                    <a:cubicBezTo>
                      <a:pt x="4" y="1"/>
                      <a:pt x="4" y="1"/>
                      <a:pt x="4" y="1"/>
                    </a:cubicBezTo>
                    <a:cubicBezTo>
                      <a:pt x="5" y="0"/>
                      <a:pt x="5" y="0"/>
                      <a:pt x="5" y="0"/>
                    </a:cubicBezTo>
                    <a:cubicBezTo>
                      <a:pt x="4" y="0"/>
                      <a:pt x="4" y="0"/>
                      <a:pt x="4" y="0"/>
                    </a:cubicBezTo>
                    <a:cubicBezTo>
                      <a:pt x="4" y="1"/>
                      <a:pt x="4" y="1"/>
                      <a:pt x="4" y="1"/>
                    </a:cubicBezTo>
                    <a:cubicBezTo>
                      <a:pt x="3" y="1"/>
                      <a:pt x="3" y="1"/>
                      <a:pt x="3" y="1"/>
                    </a:cubicBezTo>
                    <a:cubicBezTo>
                      <a:pt x="3" y="1"/>
                      <a:pt x="3" y="1"/>
                      <a:pt x="3" y="1"/>
                    </a:cubicBezTo>
                    <a:cubicBezTo>
                      <a:pt x="3" y="1"/>
                      <a:pt x="3" y="1"/>
                      <a:pt x="3" y="1"/>
                    </a:cubicBezTo>
                    <a:cubicBezTo>
                      <a:pt x="3" y="2"/>
                      <a:pt x="3" y="2"/>
                      <a:pt x="3" y="2"/>
                    </a:cubicBezTo>
                    <a:cubicBezTo>
                      <a:pt x="2" y="2"/>
                      <a:pt x="2" y="2"/>
                      <a:pt x="2" y="2"/>
                    </a:cubicBezTo>
                    <a:cubicBezTo>
                      <a:pt x="2" y="2"/>
                      <a:pt x="2" y="2"/>
                      <a:pt x="2" y="2"/>
                    </a:cubicBezTo>
                    <a:cubicBezTo>
                      <a:pt x="1" y="2"/>
                      <a:pt x="1" y="2"/>
                      <a:pt x="1" y="2"/>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1" y="3"/>
                      <a:pt x="1" y="3"/>
                      <a:pt x="1" y="3"/>
                    </a:cubicBezTo>
                    <a:cubicBezTo>
                      <a:pt x="1" y="4"/>
                      <a:pt x="1" y="4"/>
                      <a:pt x="1" y="4"/>
                    </a:cubicBezTo>
                    <a:close/>
                    <a:moveTo>
                      <a:pt x="3" y="9"/>
                    </a:moveTo>
                    <a:cubicBezTo>
                      <a:pt x="3" y="9"/>
                      <a:pt x="3" y="9"/>
                      <a:pt x="3" y="9"/>
                    </a:cubicBezTo>
                    <a:cubicBezTo>
                      <a:pt x="3" y="8"/>
                      <a:pt x="3" y="8"/>
                      <a:pt x="3" y="8"/>
                    </a:cubicBezTo>
                    <a:cubicBezTo>
                      <a:pt x="3" y="8"/>
                      <a:pt x="3" y="8"/>
                      <a:pt x="3" y="8"/>
                    </a:cubicBezTo>
                    <a:cubicBezTo>
                      <a:pt x="2" y="8"/>
                      <a:pt x="2" y="8"/>
                      <a:pt x="2" y="8"/>
                    </a:cubicBezTo>
                    <a:cubicBezTo>
                      <a:pt x="3" y="8"/>
                      <a:pt x="3" y="8"/>
                      <a:pt x="3" y="8"/>
                    </a:cubicBezTo>
                    <a:cubicBezTo>
                      <a:pt x="3" y="8"/>
                      <a:pt x="3" y="8"/>
                      <a:pt x="3" y="8"/>
                    </a:cubicBezTo>
                    <a:cubicBezTo>
                      <a:pt x="3" y="7"/>
                      <a:pt x="3" y="7"/>
                      <a:pt x="3" y="7"/>
                    </a:cubicBezTo>
                    <a:cubicBezTo>
                      <a:pt x="3" y="7"/>
                      <a:pt x="3" y="7"/>
                      <a:pt x="3" y="7"/>
                    </a:cubicBezTo>
                    <a:cubicBezTo>
                      <a:pt x="3" y="7"/>
                      <a:pt x="3" y="7"/>
                      <a:pt x="3" y="7"/>
                    </a:cubicBezTo>
                    <a:cubicBezTo>
                      <a:pt x="3" y="7"/>
                      <a:pt x="3" y="7"/>
                      <a:pt x="3" y="7"/>
                    </a:cubicBezTo>
                    <a:cubicBezTo>
                      <a:pt x="3" y="6"/>
                      <a:pt x="3" y="6"/>
                      <a:pt x="3" y="6"/>
                    </a:cubicBezTo>
                    <a:cubicBezTo>
                      <a:pt x="4" y="6"/>
                      <a:pt x="4" y="6"/>
                      <a:pt x="4" y="6"/>
                    </a:cubicBezTo>
                    <a:cubicBezTo>
                      <a:pt x="4" y="6"/>
                      <a:pt x="4" y="6"/>
                      <a:pt x="4" y="6"/>
                    </a:cubicBezTo>
                    <a:cubicBezTo>
                      <a:pt x="4" y="6"/>
                      <a:pt x="4" y="6"/>
                      <a:pt x="4" y="6"/>
                    </a:cubicBezTo>
                    <a:cubicBezTo>
                      <a:pt x="4" y="5"/>
                      <a:pt x="4" y="5"/>
                      <a:pt x="4" y="5"/>
                    </a:cubicBezTo>
                    <a:cubicBezTo>
                      <a:pt x="4" y="5"/>
                      <a:pt x="4" y="5"/>
                      <a:pt x="4" y="5"/>
                    </a:cubicBezTo>
                    <a:cubicBezTo>
                      <a:pt x="4" y="5"/>
                      <a:pt x="4" y="5"/>
                      <a:pt x="4" y="5"/>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4"/>
                      <a:pt x="5" y="4"/>
                      <a:pt x="5" y="4"/>
                    </a:cubicBezTo>
                    <a:cubicBezTo>
                      <a:pt x="5" y="4"/>
                      <a:pt x="5" y="4"/>
                      <a:pt x="5" y="4"/>
                    </a:cubicBezTo>
                    <a:cubicBezTo>
                      <a:pt x="5" y="4"/>
                      <a:pt x="5" y="4"/>
                      <a:pt x="5" y="4"/>
                    </a:cubicBezTo>
                    <a:cubicBezTo>
                      <a:pt x="4" y="4"/>
                      <a:pt x="4" y="4"/>
                      <a:pt x="4" y="4"/>
                    </a:cubicBezTo>
                    <a:cubicBezTo>
                      <a:pt x="4" y="4"/>
                      <a:pt x="4" y="4"/>
                      <a:pt x="4" y="4"/>
                    </a:cubicBezTo>
                    <a:cubicBezTo>
                      <a:pt x="4" y="4"/>
                      <a:pt x="4" y="4"/>
                      <a:pt x="4" y="4"/>
                    </a:cubicBezTo>
                    <a:cubicBezTo>
                      <a:pt x="4" y="4"/>
                      <a:pt x="4" y="4"/>
                      <a:pt x="4" y="4"/>
                    </a:cubicBezTo>
                    <a:cubicBezTo>
                      <a:pt x="4" y="3"/>
                      <a:pt x="4" y="3"/>
                      <a:pt x="4" y="3"/>
                    </a:cubicBezTo>
                    <a:cubicBezTo>
                      <a:pt x="4" y="3"/>
                      <a:pt x="4" y="3"/>
                      <a:pt x="4" y="3"/>
                    </a:cubicBezTo>
                    <a:cubicBezTo>
                      <a:pt x="3" y="3"/>
                      <a:pt x="3" y="3"/>
                      <a:pt x="3" y="3"/>
                    </a:cubicBezTo>
                    <a:cubicBezTo>
                      <a:pt x="3" y="3"/>
                      <a:pt x="3" y="3"/>
                      <a:pt x="3" y="3"/>
                    </a:cubicBezTo>
                    <a:cubicBezTo>
                      <a:pt x="2" y="3"/>
                      <a:pt x="2" y="3"/>
                      <a:pt x="2" y="3"/>
                    </a:cubicBezTo>
                    <a:cubicBezTo>
                      <a:pt x="2" y="3"/>
                      <a:pt x="2" y="3"/>
                      <a:pt x="2" y="3"/>
                    </a:cubicBezTo>
                    <a:cubicBezTo>
                      <a:pt x="2" y="3"/>
                      <a:pt x="2" y="3"/>
                      <a:pt x="2" y="3"/>
                    </a:cubicBezTo>
                    <a:cubicBezTo>
                      <a:pt x="2" y="3"/>
                      <a:pt x="2" y="3"/>
                      <a:pt x="2" y="3"/>
                    </a:cubicBezTo>
                    <a:cubicBezTo>
                      <a:pt x="2" y="4"/>
                      <a:pt x="2" y="4"/>
                      <a:pt x="2" y="4"/>
                    </a:cubicBezTo>
                    <a:cubicBezTo>
                      <a:pt x="3" y="4"/>
                      <a:pt x="3" y="4"/>
                      <a:pt x="3" y="4"/>
                    </a:cubicBezTo>
                    <a:cubicBezTo>
                      <a:pt x="3" y="4"/>
                      <a:pt x="3" y="4"/>
                      <a:pt x="3" y="4"/>
                    </a:cubicBezTo>
                    <a:cubicBezTo>
                      <a:pt x="2" y="4"/>
                      <a:pt x="2" y="4"/>
                      <a:pt x="2" y="4"/>
                    </a:cubicBezTo>
                    <a:cubicBezTo>
                      <a:pt x="2" y="4"/>
                      <a:pt x="2" y="4"/>
                      <a:pt x="2" y="4"/>
                    </a:cubicBezTo>
                    <a:cubicBezTo>
                      <a:pt x="2" y="4"/>
                      <a:pt x="2" y="4"/>
                      <a:pt x="2" y="4"/>
                    </a:cubicBezTo>
                    <a:cubicBezTo>
                      <a:pt x="2" y="4"/>
                      <a:pt x="2" y="4"/>
                      <a:pt x="2" y="4"/>
                    </a:cubicBezTo>
                    <a:cubicBezTo>
                      <a:pt x="2" y="3"/>
                      <a:pt x="2" y="3"/>
                      <a:pt x="2" y="3"/>
                    </a:cubicBezTo>
                    <a:cubicBezTo>
                      <a:pt x="2" y="3"/>
                      <a:pt x="2" y="3"/>
                      <a:pt x="2" y="3"/>
                    </a:cubicBezTo>
                    <a:cubicBezTo>
                      <a:pt x="1" y="4"/>
                      <a:pt x="1" y="4"/>
                      <a:pt x="1" y="4"/>
                    </a:cubicBezTo>
                    <a:cubicBezTo>
                      <a:pt x="2" y="4"/>
                      <a:pt x="2" y="4"/>
                      <a:pt x="2" y="4"/>
                    </a:cubicBezTo>
                    <a:cubicBezTo>
                      <a:pt x="1" y="4"/>
                      <a:pt x="1" y="4"/>
                      <a:pt x="1" y="4"/>
                    </a:cubicBezTo>
                    <a:cubicBezTo>
                      <a:pt x="1" y="4"/>
                      <a:pt x="1" y="4"/>
                      <a:pt x="1" y="4"/>
                    </a:cubicBezTo>
                    <a:cubicBezTo>
                      <a:pt x="1" y="4"/>
                      <a:pt x="1" y="4"/>
                      <a:pt x="1" y="4"/>
                    </a:cubicBezTo>
                    <a:cubicBezTo>
                      <a:pt x="0" y="4"/>
                      <a:pt x="0" y="4"/>
                      <a:pt x="0" y="4"/>
                    </a:cubicBezTo>
                    <a:cubicBezTo>
                      <a:pt x="0" y="4"/>
                      <a:pt x="0" y="4"/>
                      <a:pt x="0" y="4"/>
                    </a:cubicBezTo>
                    <a:cubicBezTo>
                      <a:pt x="1" y="4"/>
                      <a:pt x="1" y="4"/>
                      <a:pt x="1" y="4"/>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6"/>
                      <a:pt x="0" y="6"/>
                      <a:pt x="0" y="6"/>
                    </a:cubicBezTo>
                    <a:cubicBezTo>
                      <a:pt x="1" y="6"/>
                      <a:pt x="1" y="6"/>
                      <a:pt x="1" y="6"/>
                    </a:cubicBezTo>
                    <a:cubicBezTo>
                      <a:pt x="0" y="6"/>
                      <a:pt x="0" y="6"/>
                      <a:pt x="0" y="6"/>
                    </a:cubicBezTo>
                    <a:cubicBezTo>
                      <a:pt x="0" y="7"/>
                      <a:pt x="0" y="7"/>
                      <a:pt x="0" y="7"/>
                    </a:cubicBezTo>
                    <a:cubicBezTo>
                      <a:pt x="0" y="7"/>
                      <a:pt x="0" y="7"/>
                      <a:pt x="0" y="7"/>
                    </a:cubicBezTo>
                    <a:cubicBezTo>
                      <a:pt x="0" y="7"/>
                      <a:pt x="0" y="7"/>
                      <a:pt x="0" y="7"/>
                    </a:cubicBezTo>
                    <a:cubicBezTo>
                      <a:pt x="1" y="7"/>
                      <a:pt x="1" y="7"/>
                      <a:pt x="1" y="7"/>
                    </a:cubicBezTo>
                    <a:cubicBezTo>
                      <a:pt x="1" y="8"/>
                      <a:pt x="1" y="8"/>
                      <a:pt x="1" y="8"/>
                    </a:cubicBezTo>
                    <a:cubicBezTo>
                      <a:pt x="1" y="8"/>
                      <a:pt x="1" y="8"/>
                      <a:pt x="1" y="8"/>
                    </a:cubicBezTo>
                    <a:cubicBezTo>
                      <a:pt x="1" y="8"/>
                      <a:pt x="1" y="8"/>
                      <a:pt x="1" y="8"/>
                    </a:cubicBezTo>
                    <a:cubicBezTo>
                      <a:pt x="1" y="8"/>
                      <a:pt x="1" y="8"/>
                      <a:pt x="1" y="8"/>
                    </a:cubicBezTo>
                    <a:cubicBezTo>
                      <a:pt x="2" y="9"/>
                      <a:pt x="2" y="9"/>
                      <a:pt x="2" y="9"/>
                    </a:cubicBezTo>
                    <a:cubicBezTo>
                      <a:pt x="2" y="9"/>
                      <a:pt x="2" y="9"/>
                      <a:pt x="2" y="9"/>
                    </a:cubicBezTo>
                    <a:lnTo>
                      <a:pt x="3" y="9"/>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43">
                <a:extLst>
                  <a:ext uri="{FF2B5EF4-FFF2-40B4-BE49-F238E27FC236}">
                    <a16:creationId xmlns:a16="http://schemas.microsoft.com/office/drawing/2014/main" id="{FDD8EAF4-AE1C-4A90-9706-333CD2E5F4A7}"/>
                  </a:ext>
                </a:extLst>
              </p:cNvPr>
              <p:cNvSpPr>
                <a:spLocks noEditPoints="1"/>
              </p:cNvSpPr>
              <p:nvPr/>
            </p:nvSpPr>
            <p:spPr bwMode="auto">
              <a:xfrm>
                <a:off x="3292" y="1345"/>
                <a:ext cx="362" cy="412"/>
              </a:xfrm>
              <a:custGeom>
                <a:avLst/>
                <a:gdLst>
                  <a:gd name="T0" fmla="*/ 41 w 43"/>
                  <a:gd name="T1" fmla="*/ 6 h 49"/>
                  <a:gd name="T2" fmla="*/ 42 w 43"/>
                  <a:gd name="T3" fmla="*/ 3 h 49"/>
                  <a:gd name="T4" fmla="*/ 39 w 43"/>
                  <a:gd name="T5" fmla="*/ 2 h 49"/>
                  <a:gd name="T6" fmla="*/ 37 w 43"/>
                  <a:gd name="T7" fmla="*/ 2 h 49"/>
                  <a:gd name="T8" fmla="*/ 36 w 43"/>
                  <a:gd name="T9" fmla="*/ 0 h 49"/>
                  <a:gd name="T10" fmla="*/ 35 w 43"/>
                  <a:gd name="T11" fmla="*/ 3 h 49"/>
                  <a:gd name="T12" fmla="*/ 32 w 43"/>
                  <a:gd name="T13" fmla="*/ 4 h 49"/>
                  <a:gd name="T14" fmla="*/ 31 w 43"/>
                  <a:gd name="T15" fmla="*/ 1 h 49"/>
                  <a:gd name="T16" fmla="*/ 30 w 43"/>
                  <a:gd name="T17" fmla="*/ 5 h 49"/>
                  <a:gd name="T18" fmla="*/ 27 w 43"/>
                  <a:gd name="T19" fmla="*/ 5 h 49"/>
                  <a:gd name="T20" fmla="*/ 24 w 43"/>
                  <a:gd name="T21" fmla="*/ 8 h 49"/>
                  <a:gd name="T22" fmla="*/ 23 w 43"/>
                  <a:gd name="T23" fmla="*/ 9 h 49"/>
                  <a:gd name="T24" fmla="*/ 21 w 43"/>
                  <a:gd name="T25" fmla="*/ 9 h 49"/>
                  <a:gd name="T26" fmla="*/ 19 w 43"/>
                  <a:gd name="T27" fmla="*/ 12 h 49"/>
                  <a:gd name="T28" fmla="*/ 19 w 43"/>
                  <a:gd name="T29" fmla="*/ 13 h 49"/>
                  <a:gd name="T30" fmla="*/ 17 w 43"/>
                  <a:gd name="T31" fmla="*/ 15 h 49"/>
                  <a:gd name="T32" fmla="*/ 17 w 43"/>
                  <a:gd name="T33" fmla="*/ 16 h 49"/>
                  <a:gd name="T34" fmla="*/ 15 w 43"/>
                  <a:gd name="T35" fmla="*/ 19 h 49"/>
                  <a:gd name="T36" fmla="*/ 15 w 43"/>
                  <a:gd name="T37" fmla="*/ 20 h 49"/>
                  <a:gd name="T38" fmla="*/ 14 w 43"/>
                  <a:gd name="T39" fmla="*/ 23 h 49"/>
                  <a:gd name="T40" fmla="*/ 11 w 43"/>
                  <a:gd name="T41" fmla="*/ 26 h 49"/>
                  <a:gd name="T42" fmla="*/ 9 w 43"/>
                  <a:gd name="T43" fmla="*/ 29 h 49"/>
                  <a:gd name="T44" fmla="*/ 12 w 43"/>
                  <a:gd name="T45" fmla="*/ 29 h 49"/>
                  <a:gd name="T46" fmla="*/ 8 w 43"/>
                  <a:gd name="T47" fmla="*/ 30 h 49"/>
                  <a:gd name="T48" fmla="*/ 7 w 43"/>
                  <a:gd name="T49" fmla="*/ 32 h 49"/>
                  <a:gd name="T50" fmla="*/ 5 w 43"/>
                  <a:gd name="T51" fmla="*/ 33 h 49"/>
                  <a:gd name="T52" fmla="*/ 4 w 43"/>
                  <a:gd name="T53" fmla="*/ 34 h 49"/>
                  <a:gd name="T54" fmla="*/ 1 w 43"/>
                  <a:gd name="T55" fmla="*/ 35 h 49"/>
                  <a:gd name="T56" fmla="*/ 1 w 43"/>
                  <a:gd name="T57" fmla="*/ 37 h 49"/>
                  <a:gd name="T58" fmla="*/ 3 w 43"/>
                  <a:gd name="T59" fmla="*/ 38 h 49"/>
                  <a:gd name="T60" fmla="*/ 4 w 43"/>
                  <a:gd name="T61" fmla="*/ 39 h 49"/>
                  <a:gd name="T62" fmla="*/ 1 w 43"/>
                  <a:gd name="T63" fmla="*/ 40 h 49"/>
                  <a:gd name="T64" fmla="*/ 4 w 43"/>
                  <a:gd name="T65" fmla="*/ 40 h 49"/>
                  <a:gd name="T66" fmla="*/ 2 w 43"/>
                  <a:gd name="T67" fmla="*/ 43 h 49"/>
                  <a:gd name="T68" fmla="*/ 3 w 43"/>
                  <a:gd name="T69" fmla="*/ 46 h 49"/>
                  <a:gd name="T70" fmla="*/ 5 w 43"/>
                  <a:gd name="T71" fmla="*/ 49 h 49"/>
                  <a:gd name="T72" fmla="*/ 9 w 43"/>
                  <a:gd name="T73" fmla="*/ 45 h 49"/>
                  <a:gd name="T74" fmla="*/ 11 w 43"/>
                  <a:gd name="T75" fmla="*/ 44 h 49"/>
                  <a:gd name="T76" fmla="*/ 13 w 43"/>
                  <a:gd name="T77" fmla="*/ 45 h 49"/>
                  <a:gd name="T78" fmla="*/ 14 w 43"/>
                  <a:gd name="T79" fmla="*/ 34 h 49"/>
                  <a:gd name="T80" fmla="*/ 16 w 43"/>
                  <a:gd name="T81" fmla="*/ 20 h 49"/>
                  <a:gd name="T82" fmla="*/ 22 w 43"/>
                  <a:gd name="T83" fmla="*/ 12 h 49"/>
                  <a:gd name="T84" fmla="*/ 25 w 43"/>
                  <a:gd name="T85" fmla="*/ 9 h 49"/>
                  <a:gd name="T86" fmla="*/ 33 w 43"/>
                  <a:gd name="T87" fmla="*/ 10 h 49"/>
                  <a:gd name="T88" fmla="*/ 38 w 43"/>
                  <a:gd name="T89" fmla="*/ 5 h 49"/>
                  <a:gd name="T90" fmla="*/ 2 w 43"/>
                  <a:gd name="T91" fmla="*/ 42 h 49"/>
                  <a:gd name="T92" fmla="*/ 1 w 43"/>
                  <a:gd name="T93" fmla="*/ 41 h 49"/>
                  <a:gd name="T94" fmla="*/ 2 w 43"/>
                  <a:gd name="T95" fmla="*/ 34 h 49"/>
                  <a:gd name="T96" fmla="*/ 8 w 43"/>
                  <a:gd name="T97" fmla="*/ 30 h 49"/>
                  <a:gd name="T98" fmla="*/ 13 w 43"/>
                  <a:gd name="T99" fmla="*/ 22 h 49"/>
                  <a:gd name="T100" fmla="*/ 13 w 43"/>
                  <a:gd name="T101" fmla="*/ 15 h 49"/>
                  <a:gd name="T102" fmla="*/ 16 w 43"/>
                  <a:gd name="T103" fmla="*/ 11 h 49"/>
                  <a:gd name="T104" fmla="*/ 17 w 43"/>
                  <a:gd name="T105" fmla="*/ 10 h 49"/>
                  <a:gd name="T106" fmla="*/ 17 w 43"/>
                  <a:gd name="T107" fmla="*/ 11 h 49"/>
                  <a:gd name="T108" fmla="*/ 21 w 43"/>
                  <a:gd name="T109" fmla="*/ 8 h 49"/>
                  <a:gd name="T110" fmla="*/ 21 w 43"/>
                  <a:gd name="T111" fmla="*/ 8 h 49"/>
                  <a:gd name="T112" fmla="*/ 23 w 43"/>
                  <a:gd name="T113" fmla="*/ 6 h 49"/>
                  <a:gd name="T114" fmla="*/ 24 w 43"/>
                  <a:gd name="T115" fmla="*/ 5 h 49"/>
                  <a:gd name="T116" fmla="*/ 30 w 43"/>
                  <a:gd name="T117" fmla="*/ 3 h 49"/>
                  <a:gd name="T118" fmla="*/ 30 w 43"/>
                  <a:gd name="T119" fmla="*/ 2 h 49"/>
                  <a:gd name="T120" fmla="*/ 34 w 43"/>
                  <a:gd name="T1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 h="49">
                    <a:moveTo>
                      <a:pt x="40" y="8"/>
                    </a:moveTo>
                    <a:cubicBezTo>
                      <a:pt x="40" y="8"/>
                      <a:pt x="40" y="8"/>
                      <a:pt x="40" y="8"/>
                    </a:cubicBezTo>
                    <a:cubicBezTo>
                      <a:pt x="40" y="8"/>
                      <a:pt x="40" y="8"/>
                      <a:pt x="40" y="8"/>
                    </a:cubicBezTo>
                    <a:cubicBezTo>
                      <a:pt x="41" y="7"/>
                      <a:pt x="41" y="7"/>
                      <a:pt x="41" y="7"/>
                    </a:cubicBezTo>
                    <a:cubicBezTo>
                      <a:pt x="41" y="7"/>
                      <a:pt x="41" y="7"/>
                      <a:pt x="41" y="7"/>
                    </a:cubicBezTo>
                    <a:cubicBezTo>
                      <a:pt x="41" y="7"/>
                      <a:pt x="41" y="7"/>
                      <a:pt x="41" y="7"/>
                    </a:cubicBezTo>
                    <a:cubicBezTo>
                      <a:pt x="41" y="6"/>
                      <a:pt x="41" y="6"/>
                      <a:pt x="41" y="6"/>
                    </a:cubicBezTo>
                    <a:cubicBezTo>
                      <a:pt x="42" y="6"/>
                      <a:pt x="42" y="6"/>
                      <a:pt x="42" y="6"/>
                    </a:cubicBezTo>
                    <a:cubicBezTo>
                      <a:pt x="42" y="6"/>
                      <a:pt x="42" y="6"/>
                      <a:pt x="42" y="6"/>
                    </a:cubicBezTo>
                    <a:cubicBezTo>
                      <a:pt x="42" y="6"/>
                      <a:pt x="42" y="6"/>
                      <a:pt x="42" y="6"/>
                    </a:cubicBezTo>
                    <a:cubicBezTo>
                      <a:pt x="42" y="5"/>
                      <a:pt x="42" y="5"/>
                      <a:pt x="42" y="5"/>
                    </a:cubicBezTo>
                    <a:cubicBezTo>
                      <a:pt x="42" y="5"/>
                      <a:pt x="42" y="5"/>
                      <a:pt x="42" y="5"/>
                    </a:cubicBezTo>
                    <a:cubicBezTo>
                      <a:pt x="42" y="5"/>
                      <a:pt x="42" y="5"/>
                      <a:pt x="42" y="5"/>
                    </a:cubicBezTo>
                    <a:cubicBezTo>
                      <a:pt x="42" y="5"/>
                      <a:pt x="42" y="5"/>
                      <a:pt x="42" y="5"/>
                    </a:cubicBezTo>
                    <a:cubicBezTo>
                      <a:pt x="42" y="5"/>
                      <a:pt x="42" y="5"/>
                      <a:pt x="42" y="5"/>
                    </a:cubicBezTo>
                    <a:cubicBezTo>
                      <a:pt x="42" y="5"/>
                      <a:pt x="42" y="5"/>
                      <a:pt x="42" y="5"/>
                    </a:cubicBezTo>
                    <a:cubicBezTo>
                      <a:pt x="41" y="5"/>
                      <a:pt x="41" y="5"/>
                      <a:pt x="41" y="5"/>
                    </a:cubicBezTo>
                    <a:cubicBezTo>
                      <a:pt x="41" y="5"/>
                      <a:pt x="41" y="5"/>
                      <a:pt x="41" y="5"/>
                    </a:cubicBezTo>
                    <a:cubicBezTo>
                      <a:pt x="41" y="5"/>
                      <a:pt x="41" y="5"/>
                      <a:pt x="41" y="5"/>
                    </a:cubicBezTo>
                    <a:cubicBezTo>
                      <a:pt x="41" y="5"/>
                      <a:pt x="41" y="5"/>
                      <a:pt x="41" y="5"/>
                    </a:cubicBezTo>
                    <a:cubicBezTo>
                      <a:pt x="41" y="6"/>
                      <a:pt x="41" y="6"/>
                      <a:pt x="41" y="6"/>
                    </a:cubicBezTo>
                    <a:cubicBezTo>
                      <a:pt x="41" y="6"/>
                      <a:pt x="41" y="6"/>
                      <a:pt x="41" y="6"/>
                    </a:cubicBezTo>
                    <a:cubicBezTo>
                      <a:pt x="41" y="5"/>
                      <a:pt x="41" y="5"/>
                      <a:pt x="41" y="5"/>
                    </a:cubicBezTo>
                    <a:cubicBezTo>
                      <a:pt x="40" y="6"/>
                      <a:pt x="40" y="6"/>
                      <a:pt x="40" y="6"/>
                    </a:cubicBezTo>
                    <a:cubicBezTo>
                      <a:pt x="40" y="6"/>
                      <a:pt x="40" y="6"/>
                      <a:pt x="40" y="6"/>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9" y="4"/>
                      <a:pt x="39" y="4"/>
                      <a:pt x="39" y="4"/>
                    </a:cubicBezTo>
                    <a:cubicBezTo>
                      <a:pt x="40" y="4"/>
                      <a:pt x="40" y="4"/>
                      <a:pt x="40" y="4"/>
                    </a:cubicBezTo>
                    <a:cubicBezTo>
                      <a:pt x="40" y="4"/>
                      <a:pt x="40" y="4"/>
                      <a:pt x="40" y="4"/>
                    </a:cubicBezTo>
                    <a:cubicBezTo>
                      <a:pt x="41" y="4"/>
                      <a:pt x="41" y="4"/>
                      <a:pt x="41" y="4"/>
                    </a:cubicBezTo>
                    <a:cubicBezTo>
                      <a:pt x="41" y="4"/>
                      <a:pt x="41" y="4"/>
                      <a:pt x="41" y="4"/>
                    </a:cubicBezTo>
                    <a:cubicBezTo>
                      <a:pt x="42" y="3"/>
                      <a:pt x="42" y="3"/>
                      <a:pt x="42" y="3"/>
                    </a:cubicBezTo>
                    <a:cubicBezTo>
                      <a:pt x="42" y="3"/>
                      <a:pt x="42" y="3"/>
                      <a:pt x="42" y="3"/>
                    </a:cubicBezTo>
                    <a:cubicBezTo>
                      <a:pt x="43" y="3"/>
                      <a:pt x="43" y="3"/>
                      <a:pt x="43" y="3"/>
                    </a:cubicBezTo>
                    <a:cubicBezTo>
                      <a:pt x="43" y="3"/>
                      <a:pt x="43" y="3"/>
                      <a:pt x="43" y="3"/>
                    </a:cubicBezTo>
                    <a:cubicBezTo>
                      <a:pt x="43" y="3"/>
                      <a:pt x="43" y="3"/>
                      <a:pt x="43" y="3"/>
                    </a:cubicBezTo>
                    <a:cubicBezTo>
                      <a:pt x="42" y="2"/>
                      <a:pt x="42" y="2"/>
                      <a:pt x="42" y="2"/>
                    </a:cubicBezTo>
                    <a:cubicBezTo>
                      <a:pt x="42" y="2"/>
                      <a:pt x="42" y="2"/>
                      <a:pt x="42" y="2"/>
                    </a:cubicBezTo>
                    <a:cubicBezTo>
                      <a:pt x="42" y="2"/>
                      <a:pt x="42" y="2"/>
                      <a:pt x="42" y="2"/>
                    </a:cubicBezTo>
                    <a:cubicBezTo>
                      <a:pt x="41" y="2"/>
                      <a:pt x="41" y="2"/>
                      <a:pt x="41" y="2"/>
                    </a:cubicBezTo>
                    <a:cubicBezTo>
                      <a:pt x="41" y="2"/>
                      <a:pt x="41" y="2"/>
                      <a:pt x="41" y="2"/>
                    </a:cubicBezTo>
                    <a:cubicBezTo>
                      <a:pt x="41" y="2"/>
                      <a:pt x="41" y="2"/>
                      <a:pt x="41" y="2"/>
                    </a:cubicBezTo>
                    <a:cubicBezTo>
                      <a:pt x="41" y="2"/>
                      <a:pt x="41" y="2"/>
                      <a:pt x="41" y="2"/>
                    </a:cubicBezTo>
                    <a:cubicBezTo>
                      <a:pt x="40" y="2"/>
                      <a:pt x="40" y="2"/>
                      <a:pt x="40" y="2"/>
                    </a:cubicBezTo>
                    <a:cubicBezTo>
                      <a:pt x="41" y="2"/>
                      <a:pt x="41" y="2"/>
                      <a:pt x="41" y="2"/>
                    </a:cubicBezTo>
                    <a:cubicBezTo>
                      <a:pt x="41" y="2"/>
                      <a:pt x="41" y="2"/>
                      <a:pt x="41" y="2"/>
                    </a:cubicBezTo>
                    <a:cubicBezTo>
                      <a:pt x="40" y="1"/>
                      <a:pt x="40" y="1"/>
                      <a:pt x="40" y="1"/>
                    </a:cubicBezTo>
                    <a:cubicBezTo>
                      <a:pt x="40" y="1"/>
                      <a:pt x="40" y="1"/>
                      <a:pt x="40" y="1"/>
                    </a:cubicBezTo>
                    <a:cubicBezTo>
                      <a:pt x="40" y="1"/>
                      <a:pt x="40" y="1"/>
                      <a:pt x="40" y="1"/>
                    </a:cubicBezTo>
                    <a:cubicBezTo>
                      <a:pt x="40" y="2"/>
                      <a:pt x="40" y="2"/>
                      <a:pt x="40" y="2"/>
                    </a:cubicBezTo>
                    <a:cubicBezTo>
                      <a:pt x="40" y="2"/>
                      <a:pt x="40" y="2"/>
                      <a:pt x="40" y="2"/>
                    </a:cubicBezTo>
                    <a:cubicBezTo>
                      <a:pt x="40" y="2"/>
                      <a:pt x="40" y="2"/>
                      <a:pt x="40" y="2"/>
                    </a:cubicBezTo>
                    <a:cubicBezTo>
                      <a:pt x="39" y="2"/>
                      <a:pt x="39" y="2"/>
                      <a:pt x="39" y="2"/>
                    </a:cubicBezTo>
                    <a:cubicBezTo>
                      <a:pt x="39" y="2"/>
                      <a:pt x="39" y="2"/>
                      <a:pt x="39" y="2"/>
                    </a:cubicBezTo>
                    <a:cubicBezTo>
                      <a:pt x="39" y="2"/>
                      <a:pt x="39" y="2"/>
                      <a:pt x="39" y="2"/>
                    </a:cubicBezTo>
                    <a:cubicBezTo>
                      <a:pt x="39" y="2"/>
                      <a:pt x="39" y="2"/>
                      <a:pt x="39" y="2"/>
                    </a:cubicBezTo>
                    <a:cubicBezTo>
                      <a:pt x="39" y="1"/>
                      <a:pt x="39" y="1"/>
                      <a:pt x="39" y="1"/>
                    </a:cubicBezTo>
                    <a:cubicBezTo>
                      <a:pt x="39" y="1"/>
                      <a:pt x="39" y="1"/>
                      <a:pt x="39" y="1"/>
                    </a:cubicBezTo>
                    <a:cubicBezTo>
                      <a:pt x="39" y="1"/>
                      <a:pt x="39" y="1"/>
                      <a:pt x="39" y="1"/>
                    </a:cubicBezTo>
                    <a:cubicBezTo>
                      <a:pt x="39" y="1"/>
                      <a:pt x="39" y="1"/>
                      <a:pt x="39" y="1"/>
                    </a:cubicBezTo>
                    <a:cubicBezTo>
                      <a:pt x="38" y="1"/>
                      <a:pt x="38" y="1"/>
                      <a:pt x="38" y="1"/>
                    </a:cubicBezTo>
                    <a:cubicBezTo>
                      <a:pt x="38" y="2"/>
                      <a:pt x="38" y="2"/>
                      <a:pt x="38" y="2"/>
                    </a:cubicBezTo>
                    <a:cubicBezTo>
                      <a:pt x="38" y="2"/>
                      <a:pt x="38" y="2"/>
                      <a:pt x="38" y="2"/>
                    </a:cubicBezTo>
                    <a:cubicBezTo>
                      <a:pt x="38" y="2"/>
                      <a:pt x="38" y="2"/>
                      <a:pt x="38" y="2"/>
                    </a:cubicBezTo>
                    <a:cubicBezTo>
                      <a:pt x="38" y="3"/>
                      <a:pt x="38" y="3"/>
                      <a:pt x="38" y="3"/>
                    </a:cubicBezTo>
                    <a:cubicBezTo>
                      <a:pt x="38" y="3"/>
                      <a:pt x="38" y="3"/>
                      <a:pt x="38" y="3"/>
                    </a:cubicBezTo>
                    <a:cubicBezTo>
                      <a:pt x="38" y="3"/>
                      <a:pt x="38" y="3"/>
                      <a:pt x="38" y="3"/>
                    </a:cubicBezTo>
                    <a:cubicBezTo>
                      <a:pt x="38" y="3"/>
                      <a:pt x="38" y="3"/>
                      <a:pt x="38" y="3"/>
                    </a:cubicBezTo>
                    <a:cubicBezTo>
                      <a:pt x="37" y="3"/>
                      <a:pt x="37" y="3"/>
                      <a:pt x="37" y="3"/>
                    </a:cubicBezTo>
                    <a:cubicBezTo>
                      <a:pt x="37" y="3"/>
                      <a:pt x="37" y="3"/>
                      <a:pt x="37" y="3"/>
                    </a:cubicBezTo>
                    <a:cubicBezTo>
                      <a:pt x="37" y="3"/>
                      <a:pt x="37" y="3"/>
                      <a:pt x="37" y="3"/>
                    </a:cubicBezTo>
                    <a:cubicBezTo>
                      <a:pt x="37" y="3"/>
                      <a:pt x="37" y="3"/>
                      <a:pt x="37" y="3"/>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1"/>
                      <a:pt x="37" y="1"/>
                      <a:pt x="37" y="1"/>
                    </a:cubicBezTo>
                    <a:cubicBezTo>
                      <a:pt x="37" y="1"/>
                      <a:pt x="37" y="1"/>
                      <a:pt x="37" y="1"/>
                    </a:cubicBezTo>
                    <a:cubicBezTo>
                      <a:pt x="37" y="1"/>
                      <a:pt x="37" y="1"/>
                      <a:pt x="37" y="1"/>
                    </a:cubicBezTo>
                    <a:cubicBezTo>
                      <a:pt x="37" y="1"/>
                      <a:pt x="37" y="1"/>
                      <a:pt x="37" y="1"/>
                    </a:cubicBezTo>
                    <a:cubicBezTo>
                      <a:pt x="37" y="1"/>
                      <a:pt x="37" y="1"/>
                      <a:pt x="37" y="1"/>
                    </a:cubicBezTo>
                    <a:cubicBezTo>
                      <a:pt x="37" y="1"/>
                      <a:pt x="37" y="1"/>
                      <a:pt x="37" y="1"/>
                    </a:cubicBezTo>
                    <a:cubicBezTo>
                      <a:pt x="38" y="0"/>
                      <a:pt x="38" y="0"/>
                      <a:pt x="38" y="0"/>
                    </a:cubicBezTo>
                    <a:cubicBezTo>
                      <a:pt x="38" y="0"/>
                      <a:pt x="38" y="0"/>
                      <a:pt x="38" y="0"/>
                    </a:cubicBezTo>
                    <a:cubicBezTo>
                      <a:pt x="37" y="0"/>
                      <a:pt x="37" y="0"/>
                      <a:pt x="37" y="0"/>
                    </a:cubicBezTo>
                    <a:cubicBezTo>
                      <a:pt x="37" y="0"/>
                      <a:pt x="37" y="0"/>
                      <a:pt x="37" y="0"/>
                    </a:cubicBezTo>
                    <a:cubicBezTo>
                      <a:pt x="37" y="0"/>
                      <a:pt x="37" y="0"/>
                      <a:pt x="37" y="0"/>
                    </a:cubicBezTo>
                    <a:cubicBezTo>
                      <a:pt x="37" y="0"/>
                      <a:pt x="37" y="0"/>
                      <a:pt x="37" y="0"/>
                    </a:cubicBezTo>
                    <a:cubicBezTo>
                      <a:pt x="37" y="0"/>
                      <a:pt x="37" y="0"/>
                      <a:pt x="37" y="0"/>
                    </a:cubicBezTo>
                    <a:cubicBezTo>
                      <a:pt x="36" y="0"/>
                      <a:pt x="36" y="0"/>
                      <a:pt x="36" y="0"/>
                    </a:cubicBezTo>
                    <a:cubicBezTo>
                      <a:pt x="36" y="0"/>
                      <a:pt x="36" y="0"/>
                      <a:pt x="36" y="0"/>
                    </a:cubicBezTo>
                    <a:cubicBezTo>
                      <a:pt x="36" y="0"/>
                      <a:pt x="36" y="0"/>
                      <a:pt x="36" y="0"/>
                    </a:cubicBezTo>
                    <a:cubicBezTo>
                      <a:pt x="36" y="0"/>
                      <a:pt x="36" y="0"/>
                      <a:pt x="36" y="0"/>
                    </a:cubicBezTo>
                    <a:cubicBezTo>
                      <a:pt x="36" y="0"/>
                      <a:pt x="36" y="0"/>
                      <a:pt x="36" y="0"/>
                    </a:cubicBezTo>
                    <a:cubicBezTo>
                      <a:pt x="36" y="1"/>
                      <a:pt x="36" y="1"/>
                      <a:pt x="36" y="1"/>
                    </a:cubicBezTo>
                    <a:cubicBezTo>
                      <a:pt x="36" y="1"/>
                      <a:pt x="36" y="1"/>
                      <a:pt x="36" y="1"/>
                    </a:cubicBezTo>
                    <a:cubicBezTo>
                      <a:pt x="36" y="0"/>
                      <a:pt x="36" y="0"/>
                      <a:pt x="36" y="0"/>
                    </a:cubicBezTo>
                    <a:cubicBezTo>
                      <a:pt x="35" y="0"/>
                      <a:pt x="35" y="0"/>
                      <a:pt x="35" y="0"/>
                    </a:cubicBezTo>
                    <a:cubicBezTo>
                      <a:pt x="35" y="1"/>
                      <a:pt x="35" y="1"/>
                      <a:pt x="35" y="1"/>
                    </a:cubicBezTo>
                    <a:cubicBezTo>
                      <a:pt x="35" y="1"/>
                      <a:pt x="35" y="1"/>
                      <a:pt x="35" y="1"/>
                    </a:cubicBezTo>
                    <a:cubicBezTo>
                      <a:pt x="36" y="1"/>
                      <a:pt x="36" y="1"/>
                      <a:pt x="36" y="1"/>
                    </a:cubicBezTo>
                    <a:cubicBezTo>
                      <a:pt x="36" y="1"/>
                      <a:pt x="36" y="1"/>
                      <a:pt x="36" y="1"/>
                    </a:cubicBezTo>
                    <a:cubicBezTo>
                      <a:pt x="36" y="1"/>
                      <a:pt x="36" y="1"/>
                      <a:pt x="36" y="1"/>
                    </a:cubicBezTo>
                    <a:cubicBezTo>
                      <a:pt x="36" y="1"/>
                      <a:pt x="36" y="1"/>
                      <a:pt x="36" y="1"/>
                    </a:cubicBezTo>
                    <a:cubicBezTo>
                      <a:pt x="36" y="2"/>
                      <a:pt x="36" y="2"/>
                      <a:pt x="36" y="2"/>
                    </a:cubicBezTo>
                    <a:cubicBezTo>
                      <a:pt x="35" y="2"/>
                      <a:pt x="35" y="2"/>
                      <a:pt x="35" y="2"/>
                    </a:cubicBezTo>
                    <a:cubicBezTo>
                      <a:pt x="35" y="2"/>
                      <a:pt x="35" y="2"/>
                      <a:pt x="35" y="2"/>
                    </a:cubicBezTo>
                    <a:cubicBezTo>
                      <a:pt x="35" y="2"/>
                      <a:pt x="35" y="2"/>
                      <a:pt x="35" y="2"/>
                    </a:cubicBezTo>
                    <a:cubicBezTo>
                      <a:pt x="35" y="2"/>
                      <a:pt x="35" y="2"/>
                      <a:pt x="35" y="2"/>
                    </a:cubicBezTo>
                    <a:cubicBezTo>
                      <a:pt x="35" y="3"/>
                      <a:pt x="35" y="3"/>
                      <a:pt x="35" y="3"/>
                    </a:cubicBezTo>
                    <a:cubicBezTo>
                      <a:pt x="35" y="3"/>
                      <a:pt x="35" y="3"/>
                      <a:pt x="35" y="3"/>
                    </a:cubicBezTo>
                    <a:cubicBezTo>
                      <a:pt x="35" y="3"/>
                      <a:pt x="35" y="3"/>
                      <a:pt x="35" y="3"/>
                    </a:cubicBezTo>
                    <a:cubicBezTo>
                      <a:pt x="35" y="3"/>
                      <a:pt x="35" y="3"/>
                      <a:pt x="35" y="3"/>
                    </a:cubicBezTo>
                    <a:cubicBezTo>
                      <a:pt x="35" y="3"/>
                      <a:pt x="35" y="3"/>
                      <a:pt x="35" y="3"/>
                    </a:cubicBezTo>
                    <a:cubicBezTo>
                      <a:pt x="34" y="3"/>
                      <a:pt x="34" y="3"/>
                      <a:pt x="34" y="3"/>
                    </a:cubicBezTo>
                    <a:cubicBezTo>
                      <a:pt x="34" y="3"/>
                      <a:pt x="34" y="3"/>
                      <a:pt x="34" y="3"/>
                    </a:cubicBezTo>
                    <a:cubicBezTo>
                      <a:pt x="35" y="2"/>
                      <a:pt x="35" y="2"/>
                      <a:pt x="35" y="2"/>
                    </a:cubicBezTo>
                    <a:cubicBezTo>
                      <a:pt x="34" y="2"/>
                      <a:pt x="34" y="2"/>
                      <a:pt x="34" y="2"/>
                    </a:cubicBezTo>
                    <a:cubicBezTo>
                      <a:pt x="34" y="2"/>
                      <a:pt x="34" y="2"/>
                      <a:pt x="34" y="2"/>
                    </a:cubicBezTo>
                    <a:cubicBezTo>
                      <a:pt x="35" y="2"/>
                      <a:pt x="35" y="2"/>
                      <a:pt x="35" y="2"/>
                    </a:cubicBezTo>
                    <a:cubicBezTo>
                      <a:pt x="35" y="1"/>
                      <a:pt x="35" y="1"/>
                      <a:pt x="35" y="1"/>
                    </a:cubicBezTo>
                    <a:cubicBezTo>
                      <a:pt x="34" y="1"/>
                      <a:pt x="34" y="1"/>
                      <a:pt x="34" y="1"/>
                    </a:cubicBezTo>
                    <a:cubicBezTo>
                      <a:pt x="34" y="1"/>
                      <a:pt x="34" y="1"/>
                      <a:pt x="34" y="1"/>
                    </a:cubicBezTo>
                    <a:cubicBezTo>
                      <a:pt x="34" y="2"/>
                      <a:pt x="34" y="2"/>
                      <a:pt x="34" y="2"/>
                    </a:cubicBezTo>
                    <a:cubicBezTo>
                      <a:pt x="34" y="2"/>
                      <a:pt x="34" y="2"/>
                      <a:pt x="34" y="2"/>
                    </a:cubicBezTo>
                    <a:cubicBezTo>
                      <a:pt x="33" y="3"/>
                      <a:pt x="33" y="3"/>
                      <a:pt x="33" y="3"/>
                    </a:cubicBezTo>
                    <a:cubicBezTo>
                      <a:pt x="33" y="3"/>
                      <a:pt x="33" y="3"/>
                      <a:pt x="33" y="3"/>
                    </a:cubicBezTo>
                    <a:cubicBezTo>
                      <a:pt x="33" y="4"/>
                      <a:pt x="33" y="4"/>
                      <a:pt x="33" y="4"/>
                    </a:cubicBezTo>
                    <a:cubicBezTo>
                      <a:pt x="33" y="4"/>
                      <a:pt x="33" y="4"/>
                      <a:pt x="33" y="4"/>
                    </a:cubicBezTo>
                    <a:cubicBezTo>
                      <a:pt x="33" y="5"/>
                      <a:pt x="33" y="5"/>
                      <a:pt x="33" y="5"/>
                    </a:cubicBezTo>
                    <a:cubicBezTo>
                      <a:pt x="32" y="5"/>
                      <a:pt x="32" y="5"/>
                      <a:pt x="32" y="5"/>
                    </a:cubicBezTo>
                    <a:cubicBezTo>
                      <a:pt x="32" y="4"/>
                      <a:pt x="32" y="4"/>
                      <a:pt x="32" y="4"/>
                    </a:cubicBezTo>
                    <a:cubicBezTo>
                      <a:pt x="32" y="4"/>
                      <a:pt x="32" y="4"/>
                      <a:pt x="32" y="4"/>
                    </a:cubicBezTo>
                    <a:cubicBezTo>
                      <a:pt x="33" y="3"/>
                      <a:pt x="33" y="3"/>
                      <a:pt x="33" y="3"/>
                    </a:cubicBezTo>
                    <a:cubicBezTo>
                      <a:pt x="32" y="3"/>
                      <a:pt x="32" y="3"/>
                      <a:pt x="32" y="3"/>
                    </a:cubicBezTo>
                    <a:cubicBezTo>
                      <a:pt x="33" y="3"/>
                      <a:pt x="33" y="3"/>
                      <a:pt x="33" y="3"/>
                    </a:cubicBezTo>
                    <a:cubicBezTo>
                      <a:pt x="32" y="2"/>
                      <a:pt x="32" y="2"/>
                      <a:pt x="32" y="2"/>
                    </a:cubicBezTo>
                    <a:cubicBezTo>
                      <a:pt x="33" y="2"/>
                      <a:pt x="33" y="2"/>
                      <a:pt x="33" y="2"/>
                    </a:cubicBezTo>
                    <a:cubicBezTo>
                      <a:pt x="33" y="1"/>
                      <a:pt x="33" y="1"/>
                      <a:pt x="33" y="1"/>
                    </a:cubicBezTo>
                    <a:cubicBezTo>
                      <a:pt x="33" y="1"/>
                      <a:pt x="33" y="1"/>
                      <a:pt x="33" y="1"/>
                    </a:cubicBezTo>
                    <a:cubicBezTo>
                      <a:pt x="33" y="1"/>
                      <a:pt x="33" y="1"/>
                      <a:pt x="33" y="1"/>
                    </a:cubicBezTo>
                    <a:cubicBezTo>
                      <a:pt x="33" y="1"/>
                      <a:pt x="33" y="1"/>
                      <a:pt x="33" y="1"/>
                    </a:cubicBezTo>
                    <a:cubicBezTo>
                      <a:pt x="33" y="1"/>
                      <a:pt x="33" y="1"/>
                      <a:pt x="33" y="1"/>
                    </a:cubicBezTo>
                    <a:cubicBezTo>
                      <a:pt x="32" y="1"/>
                      <a:pt x="32" y="1"/>
                      <a:pt x="32" y="1"/>
                    </a:cubicBezTo>
                    <a:cubicBezTo>
                      <a:pt x="32" y="1"/>
                      <a:pt x="32" y="1"/>
                      <a:pt x="32" y="1"/>
                    </a:cubicBezTo>
                    <a:cubicBezTo>
                      <a:pt x="32" y="1"/>
                      <a:pt x="32" y="1"/>
                      <a:pt x="32" y="1"/>
                    </a:cubicBezTo>
                    <a:cubicBezTo>
                      <a:pt x="32" y="1"/>
                      <a:pt x="32" y="1"/>
                      <a:pt x="32" y="1"/>
                    </a:cubicBezTo>
                    <a:cubicBezTo>
                      <a:pt x="32" y="1"/>
                      <a:pt x="32" y="1"/>
                      <a:pt x="32" y="1"/>
                    </a:cubicBezTo>
                    <a:cubicBezTo>
                      <a:pt x="32" y="1"/>
                      <a:pt x="32" y="1"/>
                      <a:pt x="32" y="1"/>
                    </a:cubicBezTo>
                    <a:cubicBezTo>
                      <a:pt x="31" y="1"/>
                      <a:pt x="31" y="1"/>
                      <a:pt x="31" y="1"/>
                    </a:cubicBezTo>
                    <a:cubicBezTo>
                      <a:pt x="31" y="1"/>
                      <a:pt x="31" y="1"/>
                      <a:pt x="31" y="1"/>
                    </a:cubicBezTo>
                    <a:cubicBezTo>
                      <a:pt x="31" y="2"/>
                      <a:pt x="31" y="2"/>
                      <a:pt x="31" y="2"/>
                    </a:cubicBezTo>
                    <a:cubicBezTo>
                      <a:pt x="31" y="1"/>
                      <a:pt x="31" y="1"/>
                      <a:pt x="31" y="1"/>
                    </a:cubicBezTo>
                    <a:cubicBezTo>
                      <a:pt x="31" y="1"/>
                      <a:pt x="31" y="1"/>
                      <a:pt x="31" y="1"/>
                    </a:cubicBezTo>
                    <a:cubicBezTo>
                      <a:pt x="31" y="1"/>
                      <a:pt x="31" y="1"/>
                      <a:pt x="31" y="1"/>
                    </a:cubicBezTo>
                    <a:cubicBezTo>
                      <a:pt x="31" y="2"/>
                      <a:pt x="31" y="2"/>
                      <a:pt x="31" y="2"/>
                    </a:cubicBezTo>
                    <a:cubicBezTo>
                      <a:pt x="31" y="2"/>
                      <a:pt x="31" y="2"/>
                      <a:pt x="31" y="2"/>
                    </a:cubicBezTo>
                    <a:cubicBezTo>
                      <a:pt x="31" y="2"/>
                      <a:pt x="31" y="2"/>
                      <a:pt x="31" y="2"/>
                    </a:cubicBezTo>
                    <a:cubicBezTo>
                      <a:pt x="31" y="2"/>
                      <a:pt x="31" y="2"/>
                      <a:pt x="31" y="2"/>
                    </a:cubicBezTo>
                    <a:cubicBezTo>
                      <a:pt x="31" y="2"/>
                      <a:pt x="31" y="2"/>
                      <a:pt x="31" y="2"/>
                    </a:cubicBezTo>
                    <a:cubicBezTo>
                      <a:pt x="31" y="2"/>
                      <a:pt x="31" y="2"/>
                      <a:pt x="31" y="2"/>
                    </a:cubicBezTo>
                    <a:cubicBezTo>
                      <a:pt x="31" y="3"/>
                      <a:pt x="31" y="3"/>
                      <a:pt x="31" y="3"/>
                    </a:cubicBezTo>
                    <a:cubicBezTo>
                      <a:pt x="31" y="3"/>
                      <a:pt x="31" y="3"/>
                      <a:pt x="31" y="3"/>
                    </a:cubicBezTo>
                    <a:cubicBezTo>
                      <a:pt x="31" y="3"/>
                      <a:pt x="31" y="3"/>
                      <a:pt x="31" y="3"/>
                    </a:cubicBezTo>
                    <a:cubicBezTo>
                      <a:pt x="30" y="3"/>
                      <a:pt x="30" y="3"/>
                      <a:pt x="30" y="3"/>
                    </a:cubicBezTo>
                    <a:cubicBezTo>
                      <a:pt x="30" y="3"/>
                      <a:pt x="30" y="3"/>
                      <a:pt x="30" y="3"/>
                    </a:cubicBezTo>
                    <a:cubicBezTo>
                      <a:pt x="30" y="3"/>
                      <a:pt x="30" y="3"/>
                      <a:pt x="30" y="3"/>
                    </a:cubicBezTo>
                    <a:cubicBezTo>
                      <a:pt x="30" y="3"/>
                      <a:pt x="30" y="3"/>
                      <a:pt x="30" y="3"/>
                    </a:cubicBezTo>
                    <a:cubicBezTo>
                      <a:pt x="30" y="3"/>
                      <a:pt x="30" y="3"/>
                      <a:pt x="30" y="3"/>
                    </a:cubicBezTo>
                    <a:cubicBezTo>
                      <a:pt x="30" y="4"/>
                      <a:pt x="30" y="4"/>
                      <a:pt x="30" y="4"/>
                    </a:cubicBezTo>
                    <a:cubicBezTo>
                      <a:pt x="29" y="4"/>
                      <a:pt x="29" y="4"/>
                      <a:pt x="29" y="4"/>
                    </a:cubicBezTo>
                    <a:cubicBezTo>
                      <a:pt x="29" y="4"/>
                      <a:pt x="29" y="4"/>
                      <a:pt x="29" y="4"/>
                    </a:cubicBezTo>
                    <a:cubicBezTo>
                      <a:pt x="30" y="4"/>
                      <a:pt x="30" y="4"/>
                      <a:pt x="30" y="4"/>
                    </a:cubicBezTo>
                    <a:cubicBezTo>
                      <a:pt x="29" y="5"/>
                      <a:pt x="29" y="5"/>
                      <a:pt x="29" y="5"/>
                    </a:cubicBezTo>
                    <a:cubicBezTo>
                      <a:pt x="30" y="5"/>
                      <a:pt x="30" y="5"/>
                      <a:pt x="30" y="5"/>
                    </a:cubicBezTo>
                    <a:cubicBezTo>
                      <a:pt x="30" y="5"/>
                      <a:pt x="30" y="5"/>
                      <a:pt x="30" y="5"/>
                    </a:cubicBezTo>
                    <a:cubicBezTo>
                      <a:pt x="30" y="5"/>
                      <a:pt x="30" y="5"/>
                      <a:pt x="30" y="5"/>
                    </a:cubicBezTo>
                    <a:cubicBezTo>
                      <a:pt x="29" y="5"/>
                      <a:pt x="29" y="5"/>
                      <a:pt x="29" y="5"/>
                    </a:cubicBezTo>
                    <a:cubicBezTo>
                      <a:pt x="29" y="5"/>
                      <a:pt x="29" y="5"/>
                      <a:pt x="29" y="5"/>
                    </a:cubicBezTo>
                    <a:cubicBezTo>
                      <a:pt x="29" y="4"/>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7" y="4"/>
                      <a:pt x="27" y="4"/>
                      <a:pt x="27" y="4"/>
                    </a:cubicBezTo>
                    <a:cubicBezTo>
                      <a:pt x="27" y="4"/>
                      <a:pt x="27" y="4"/>
                      <a:pt x="27" y="4"/>
                    </a:cubicBezTo>
                    <a:cubicBezTo>
                      <a:pt x="27" y="4"/>
                      <a:pt x="27" y="4"/>
                      <a:pt x="27" y="4"/>
                    </a:cubicBezTo>
                    <a:cubicBezTo>
                      <a:pt x="27" y="4"/>
                      <a:pt x="27" y="4"/>
                      <a:pt x="27" y="4"/>
                    </a:cubicBezTo>
                    <a:cubicBezTo>
                      <a:pt x="26" y="4"/>
                      <a:pt x="26" y="4"/>
                      <a:pt x="26" y="4"/>
                    </a:cubicBezTo>
                    <a:cubicBezTo>
                      <a:pt x="26" y="4"/>
                      <a:pt x="26" y="4"/>
                      <a:pt x="26" y="4"/>
                    </a:cubicBezTo>
                    <a:cubicBezTo>
                      <a:pt x="26" y="4"/>
                      <a:pt x="26" y="4"/>
                      <a:pt x="26" y="4"/>
                    </a:cubicBezTo>
                    <a:cubicBezTo>
                      <a:pt x="26" y="5"/>
                      <a:pt x="26" y="5"/>
                      <a:pt x="26" y="5"/>
                    </a:cubicBezTo>
                    <a:cubicBezTo>
                      <a:pt x="27" y="5"/>
                      <a:pt x="27" y="5"/>
                      <a:pt x="27" y="5"/>
                    </a:cubicBezTo>
                    <a:cubicBezTo>
                      <a:pt x="27" y="5"/>
                      <a:pt x="27" y="5"/>
                      <a:pt x="27" y="5"/>
                    </a:cubicBezTo>
                    <a:cubicBezTo>
                      <a:pt x="27" y="5"/>
                      <a:pt x="27" y="5"/>
                      <a:pt x="27" y="5"/>
                    </a:cubicBezTo>
                    <a:cubicBezTo>
                      <a:pt x="27" y="5"/>
                      <a:pt x="27" y="5"/>
                      <a:pt x="27" y="5"/>
                    </a:cubicBezTo>
                    <a:cubicBezTo>
                      <a:pt x="27" y="6"/>
                      <a:pt x="27" y="6"/>
                      <a:pt x="27" y="6"/>
                    </a:cubicBezTo>
                    <a:cubicBezTo>
                      <a:pt x="28" y="6"/>
                      <a:pt x="28" y="6"/>
                      <a:pt x="28" y="6"/>
                    </a:cubicBezTo>
                    <a:cubicBezTo>
                      <a:pt x="27" y="6"/>
                      <a:pt x="27" y="6"/>
                      <a:pt x="27" y="6"/>
                    </a:cubicBezTo>
                    <a:cubicBezTo>
                      <a:pt x="27" y="6"/>
                      <a:pt x="27" y="6"/>
                      <a:pt x="27" y="6"/>
                    </a:cubicBezTo>
                    <a:cubicBezTo>
                      <a:pt x="27" y="6"/>
                      <a:pt x="27" y="6"/>
                      <a:pt x="27" y="6"/>
                    </a:cubicBezTo>
                    <a:cubicBezTo>
                      <a:pt x="27" y="5"/>
                      <a:pt x="27" y="5"/>
                      <a:pt x="27" y="5"/>
                    </a:cubicBezTo>
                    <a:cubicBezTo>
                      <a:pt x="26" y="5"/>
                      <a:pt x="26" y="5"/>
                      <a:pt x="26" y="5"/>
                    </a:cubicBezTo>
                    <a:cubicBezTo>
                      <a:pt x="26" y="6"/>
                      <a:pt x="26" y="6"/>
                      <a:pt x="26" y="6"/>
                    </a:cubicBezTo>
                    <a:cubicBezTo>
                      <a:pt x="26" y="6"/>
                      <a:pt x="26" y="6"/>
                      <a:pt x="26" y="6"/>
                    </a:cubicBezTo>
                    <a:cubicBezTo>
                      <a:pt x="26" y="5"/>
                      <a:pt x="26" y="5"/>
                      <a:pt x="26" y="5"/>
                    </a:cubicBezTo>
                    <a:cubicBezTo>
                      <a:pt x="26" y="6"/>
                      <a:pt x="26" y="6"/>
                      <a:pt x="26" y="6"/>
                    </a:cubicBezTo>
                    <a:cubicBezTo>
                      <a:pt x="26" y="6"/>
                      <a:pt x="26" y="6"/>
                      <a:pt x="26" y="6"/>
                    </a:cubicBezTo>
                    <a:cubicBezTo>
                      <a:pt x="25" y="6"/>
                      <a:pt x="25" y="6"/>
                      <a:pt x="25" y="6"/>
                    </a:cubicBezTo>
                    <a:cubicBezTo>
                      <a:pt x="25" y="6"/>
                      <a:pt x="25" y="6"/>
                      <a:pt x="25" y="6"/>
                    </a:cubicBezTo>
                    <a:cubicBezTo>
                      <a:pt x="26" y="7"/>
                      <a:pt x="26" y="7"/>
                      <a:pt x="26" y="7"/>
                    </a:cubicBezTo>
                    <a:cubicBezTo>
                      <a:pt x="26" y="7"/>
                      <a:pt x="26" y="7"/>
                      <a:pt x="26" y="7"/>
                    </a:cubicBezTo>
                    <a:cubicBezTo>
                      <a:pt x="26" y="7"/>
                      <a:pt x="26" y="7"/>
                      <a:pt x="26" y="7"/>
                    </a:cubicBezTo>
                    <a:cubicBezTo>
                      <a:pt x="25" y="7"/>
                      <a:pt x="25" y="7"/>
                      <a:pt x="25" y="7"/>
                    </a:cubicBezTo>
                    <a:cubicBezTo>
                      <a:pt x="25" y="7"/>
                      <a:pt x="25" y="7"/>
                      <a:pt x="25" y="7"/>
                    </a:cubicBezTo>
                    <a:cubicBezTo>
                      <a:pt x="25" y="8"/>
                      <a:pt x="25" y="8"/>
                      <a:pt x="25" y="8"/>
                    </a:cubicBezTo>
                    <a:cubicBezTo>
                      <a:pt x="24" y="8"/>
                      <a:pt x="24" y="8"/>
                      <a:pt x="24" y="8"/>
                    </a:cubicBezTo>
                    <a:cubicBezTo>
                      <a:pt x="24" y="8"/>
                      <a:pt x="24" y="8"/>
                      <a:pt x="24" y="8"/>
                    </a:cubicBezTo>
                    <a:cubicBezTo>
                      <a:pt x="25" y="7"/>
                      <a:pt x="25" y="7"/>
                      <a:pt x="25" y="7"/>
                    </a:cubicBezTo>
                    <a:cubicBezTo>
                      <a:pt x="25" y="7"/>
                      <a:pt x="25" y="7"/>
                      <a:pt x="25" y="7"/>
                    </a:cubicBezTo>
                    <a:cubicBezTo>
                      <a:pt x="25" y="7"/>
                      <a:pt x="25" y="7"/>
                      <a:pt x="25" y="7"/>
                    </a:cubicBezTo>
                    <a:cubicBezTo>
                      <a:pt x="25" y="5"/>
                      <a:pt x="25" y="5"/>
                      <a:pt x="25" y="5"/>
                    </a:cubicBezTo>
                    <a:cubicBezTo>
                      <a:pt x="24" y="6"/>
                      <a:pt x="24" y="6"/>
                      <a:pt x="24" y="6"/>
                    </a:cubicBezTo>
                    <a:cubicBezTo>
                      <a:pt x="24" y="6"/>
                      <a:pt x="24" y="6"/>
                      <a:pt x="24" y="6"/>
                    </a:cubicBezTo>
                    <a:cubicBezTo>
                      <a:pt x="24" y="7"/>
                      <a:pt x="24" y="7"/>
                      <a:pt x="24" y="7"/>
                    </a:cubicBezTo>
                    <a:cubicBezTo>
                      <a:pt x="24" y="7"/>
                      <a:pt x="24" y="7"/>
                      <a:pt x="24" y="7"/>
                    </a:cubicBezTo>
                    <a:cubicBezTo>
                      <a:pt x="24" y="8"/>
                      <a:pt x="24" y="8"/>
                      <a:pt x="24" y="8"/>
                    </a:cubicBezTo>
                    <a:cubicBezTo>
                      <a:pt x="24" y="7"/>
                      <a:pt x="24" y="7"/>
                      <a:pt x="24" y="7"/>
                    </a:cubicBezTo>
                    <a:cubicBezTo>
                      <a:pt x="24" y="7"/>
                      <a:pt x="24" y="7"/>
                      <a:pt x="24" y="7"/>
                    </a:cubicBezTo>
                    <a:cubicBezTo>
                      <a:pt x="24" y="6"/>
                      <a:pt x="24" y="6"/>
                      <a:pt x="24" y="6"/>
                    </a:cubicBezTo>
                    <a:cubicBezTo>
                      <a:pt x="24" y="6"/>
                      <a:pt x="24" y="6"/>
                      <a:pt x="24" y="6"/>
                    </a:cubicBezTo>
                    <a:cubicBezTo>
                      <a:pt x="23" y="6"/>
                      <a:pt x="23" y="6"/>
                      <a:pt x="23" y="6"/>
                    </a:cubicBezTo>
                    <a:cubicBezTo>
                      <a:pt x="23" y="7"/>
                      <a:pt x="23" y="7"/>
                      <a:pt x="23" y="7"/>
                    </a:cubicBezTo>
                    <a:cubicBezTo>
                      <a:pt x="23" y="7"/>
                      <a:pt x="23" y="7"/>
                      <a:pt x="23" y="7"/>
                    </a:cubicBezTo>
                    <a:cubicBezTo>
                      <a:pt x="23" y="8"/>
                      <a:pt x="23" y="8"/>
                      <a:pt x="23" y="8"/>
                    </a:cubicBezTo>
                    <a:cubicBezTo>
                      <a:pt x="24" y="8"/>
                      <a:pt x="24" y="8"/>
                      <a:pt x="24" y="8"/>
                    </a:cubicBezTo>
                    <a:cubicBezTo>
                      <a:pt x="24" y="8"/>
                      <a:pt x="24" y="8"/>
                      <a:pt x="24" y="8"/>
                    </a:cubicBezTo>
                    <a:cubicBezTo>
                      <a:pt x="23" y="9"/>
                      <a:pt x="23" y="9"/>
                      <a:pt x="23" y="9"/>
                    </a:cubicBezTo>
                    <a:cubicBezTo>
                      <a:pt x="23" y="8"/>
                      <a:pt x="23" y="8"/>
                      <a:pt x="23" y="8"/>
                    </a:cubicBezTo>
                    <a:cubicBezTo>
                      <a:pt x="23" y="8"/>
                      <a:pt x="23" y="8"/>
                      <a:pt x="23" y="8"/>
                    </a:cubicBezTo>
                    <a:cubicBezTo>
                      <a:pt x="23" y="7"/>
                      <a:pt x="23" y="7"/>
                      <a:pt x="23" y="7"/>
                    </a:cubicBezTo>
                    <a:cubicBezTo>
                      <a:pt x="22" y="7"/>
                      <a:pt x="22" y="7"/>
                      <a:pt x="22" y="7"/>
                    </a:cubicBezTo>
                    <a:cubicBezTo>
                      <a:pt x="22" y="7"/>
                      <a:pt x="22" y="7"/>
                      <a:pt x="22" y="7"/>
                    </a:cubicBezTo>
                    <a:cubicBezTo>
                      <a:pt x="22" y="8"/>
                      <a:pt x="22" y="8"/>
                      <a:pt x="22" y="8"/>
                    </a:cubicBezTo>
                    <a:cubicBezTo>
                      <a:pt x="22" y="8"/>
                      <a:pt x="22" y="8"/>
                      <a:pt x="22" y="8"/>
                    </a:cubicBezTo>
                    <a:cubicBezTo>
                      <a:pt x="23" y="8"/>
                      <a:pt x="23" y="8"/>
                      <a:pt x="23" y="8"/>
                    </a:cubicBezTo>
                    <a:cubicBezTo>
                      <a:pt x="23" y="8"/>
                      <a:pt x="23" y="8"/>
                      <a:pt x="23" y="8"/>
                    </a:cubicBezTo>
                    <a:cubicBezTo>
                      <a:pt x="22" y="8"/>
                      <a:pt x="22" y="8"/>
                      <a:pt x="22" y="8"/>
                    </a:cubicBezTo>
                    <a:cubicBezTo>
                      <a:pt x="22" y="8"/>
                      <a:pt x="22" y="8"/>
                      <a:pt x="22" y="8"/>
                    </a:cubicBezTo>
                    <a:cubicBezTo>
                      <a:pt x="22" y="9"/>
                      <a:pt x="22" y="9"/>
                      <a:pt x="22" y="9"/>
                    </a:cubicBezTo>
                    <a:cubicBezTo>
                      <a:pt x="22" y="8"/>
                      <a:pt x="22" y="8"/>
                      <a:pt x="22" y="8"/>
                    </a:cubicBezTo>
                    <a:cubicBezTo>
                      <a:pt x="22" y="8"/>
                      <a:pt x="22" y="8"/>
                      <a:pt x="22" y="8"/>
                    </a:cubicBezTo>
                    <a:cubicBezTo>
                      <a:pt x="22" y="8"/>
                      <a:pt x="22" y="8"/>
                      <a:pt x="22" y="8"/>
                    </a:cubicBezTo>
                    <a:cubicBezTo>
                      <a:pt x="22" y="8"/>
                      <a:pt x="22" y="8"/>
                      <a:pt x="22" y="8"/>
                    </a:cubicBezTo>
                    <a:cubicBezTo>
                      <a:pt x="21" y="8"/>
                      <a:pt x="21" y="8"/>
                      <a:pt x="21" y="8"/>
                    </a:cubicBezTo>
                    <a:cubicBezTo>
                      <a:pt x="21" y="8"/>
                      <a:pt x="21" y="8"/>
                      <a:pt x="21" y="8"/>
                    </a:cubicBezTo>
                    <a:cubicBezTo>
                      <a:pt x="21" y="8"/>
                      <a:pt x="21" y="8"/>
                      <a:pt x="21" y="8"/>
                    </a:cubicBezTo>
                    <a:cubicBezTo>
                      <a:pt x="21" y="9"/>
                      <a:pt x="21" y="9"/>
                      <a:pt x="21" y="9"/>
                    </a:cubicBezTo>
                    <a:cubicBezTo>
                      <a:pt x="21" y="9"/>
                      <a:pt x="21" y="9"/>
                      <a:pt x="21" y="9"/>
                    </a:cubicBezTo>
                    <a:cubicBezTo>
                      <a:pt x="21" y="9"/>
                      <a:pt x="21" y="9"/>
                      <a:pt x="21" y="9"/>
                    </a:cubicBezTo>
                    <a:cubicBezTo>
                      <a:pt x="20" y="9"/>
                      <a:pt x="20" y="9"/>
                      <a:pt x="20" y="9"/>
                    </a:cubicBezTo>
                    <a:cubicBezTo>
                      <a:pt x="20" y="9"/>
                      <a:pt x="20" y="9"/>
                      <a:pt x="20" y="9"/>
                    </a:cubicBezTo>
                    <a:cubicBezTo>
                      <a:pt x="21" y="9"/>
                      <a:pt x="21" y="9"/>
                      <a:pt x="21" y="9"/>
                    </a:cubicBezTo>
                    <a:cubicBezTo>
                      <a:pt x="21" y="10"/>
                      <a:pt x="21" y="10"/>
                      <a:pt x="21" y="10"/>
                    </a:cubicBezTo>
                    <a:cubicBezTo>
                      <a:pt x="21" y="10"/>
                      <a:pt x="21" y="10"/>
                      <a:pt x="21" y="10"/>
                    </a:cubicBezTo>
                    <a:cubicBezTo>
                      <a:pt x="20" y="10"/>
                      <a:pt x="20" y="10"/>
                      <a:pt x="20" y="10"/>
                    </a:cubicBezTo>
                    <a:cubicBezTo>
                      <a:pt x="21" y="10"/>
                      <a:pt x="21" y="10"/>
                      <a:pt x="21" y="10"/>
                    </a:cubicBezTo>
                    <a:cubicBezTo>
                      <a:pt x="21" y="10"/>
                      <a:pt x="21" y="10"/>
                      <a:pt x="21" y="10"/>
                    </a:cubicBezTo>
                    <a:cubicBezTo>
                      <a:pt x="20" y="10"/>
                      <a:pt x="20" y="10"/>
                      <a:pt x="20" y="10"/>
                    </a:cubicBezTo>
                    <a:cubicBezTo>
                      <a:pt x="20" y="10"/>
                      <a:pt x="20" y="10"/>
                      <a:pt x="20" y="10"/>
                    </a:cubicBezTo>
                    <a:cubicBezTo>
                      <a:pt x="20" y="10"/>
                      <a:pt x="20" y="10"/>
                      <a:pt x="20" y="10"/>
                    </a:cubicBezTo>
                    <a:cubicBezTo>
                      <a:pt x="20" y="11"/>
                      <a:pt x="20" y="11"/>
                      <a:pt x="20" y="11"/>
                    </a:cubicBezTo>
                    <a:cubicBezTo>
                      <a:pt x="20" y="10"/>
                      <a:pt x="20" y="10"/>
                      <a:pt x="20" y="10"/>
                    </a:cubicBezTo>
                    <a:cubicBezTo>
                      <a:pt x="20" y="10"/>
                      <a:pt x="20" y="10"/>
                      <a:pt x="20" y="10"/>
                    </a:cubicBezTo>
                    <a:cubicBezTo>
                      <a:pt x="19" y="11"/>
                      <a:pt x="19" y="11"/>
                      <a:pt x="19" y="11"/>
                    </a:cubicBezTo>
                    <a:cubicBezTo>
                      <a:pt x="19" y="11"/>
                      <a:pt x="19" y="11"/>
                      <a:pt x="19" y="11"/>
                    </a:cubicBezTo>
                    <a:cubicBezTo>
                      <a:pt x="19" y="11"/>
                      <a:pt x="19" y="11"/>
                      <a:pt x="19" y="11"/>
                    </a:cubicBezTo>
                    <a:cubicBezTo>
                      <a:pt x="19" y="11"/>
                      <a:pt x="19" y="11"/>
                      <a:pt x="19" y="11"/>
                    </a:cubicBezTo>
                    <a:cubicBezTo>
                      <a:pt x="19" y="12"/>
                      <a:pt x="19" y="12"/>
                      <a:pt x="19" y="12"/>
                    </a:cubicBezTo>
                    <a:cubicBezTo>
                      <a:pt x="19" y="12"/>
                      <a:pt x="19" y="12"/>
                      <a:pt x="19" y="12"/>
                    </a:cubicBezTo>
                    <a:cubicBezTo>
                      <a:pt x="20" y="11"/>
                      <a:pt x="20" y="11"/>
                      <a:pt x="20" y="11"/>
                    </a:cubicBezTo>
                    <a:cubicBezTo>
                      <a:pt x="20" y="11"/>
                      <a:pt x="20" y="11"/>
                      <a:pt x="20" y="11"/>
                    </a:cubicBezTo>
                    <a:cubicBezTo>
                      <a:pt x="21" y="11"/>
                      <a:pt x="21" y="11"/>
                      <a:pt x="21" y="11"/>
                    </a:cubicBezTo>
                    <a:cubicBezTo>
                      <a:pt x="21" y="11"/>
                      <a:pt x="21" y="11"/>
                      <a:pt x="21" y="11"/>
                    </a:cubicBezTo>
                    <a:cubicBezTo>
                      <a:pt x="21" y="12"/>
                      <a:pt x="21" y="12"/>
                      <a:pt x="21" y="12"/>
                    </a:cubicBezTo>
                    <a:cubicBezTo>
                      <a:pt x="21" y="12"/>
                      <a:pt x="21" y="12"/>
                      <a:pt x="21" y="12"/>
                    </a:cubicBezTo>
                    <a:cubicBezTo>
                      <a:pt x="20" y="12"/>
                      <a:pt x="20" y="12"/>
                      <a:pt x="20" y="12"/>
                    </a:cubicBezTo>
                    <a:cubicBezTo>
                      <a:pt x="20" y="13"/>
                      <a:pt x="20" y="13"/>
                      <a:pt x="20" y="13"/>
                    </a:cubicBezTo>
                    <a:cubicBezTo>
                      <a:pt x="20" y="12"/>
                      <a:pt x="20" y="12"/>
                      <a:pt x="20" y="12"/>
                    </a:cubicBezTo>
                    <a:cubicBezTo>
                      <a:pt x="20" y="12"/>
                      <a:pt x="20" y="12"/>
                      <a:pt x="20" y="12"/>
                    </a:cubicBezTo>
                    <a:cubicBezTo>
                      <a:pt x="20" y="12"/>
                      <a:pt x="20" y="12"/>
                      <a:pt x="20" y="12"/>
                    </a:cubicBezTo>
                    <a:cubicBezTo>
                      <a:pt x="20" y="12"/>
                      <a:pt x="20" y="12"/>
                      <a:pt x="20" y="12"/>
                    </a:cubicBezTo>
                    <a:cubicBezTo>
                      <a:pt x="19" y="12"/>
                      <a:pt x="19" y="12"/>
                      <a:pt x="19" y="12"/>
                    </a:cubicBezTo>
                    <a:cubicBezTo>
                      <a:pt x="19" y="12"/>
                      <a:pt x="19" y="12"/>
                      <a:pt x="19" y="12"/>
                    </a:cubicBezTo>
                    <a:cubicBezTo>
                      <a:pt x="19" y="12"/>
                      <a:pt x="19" y="12"/>
                      <a:pt x="19" y="12"/>
                    </a:cubicBezTo>
                    <a:cubicBezTo>
                      <a:pt x="19" y="12"/>
                      <a:pt x="19" y="12"/>
                      <a:pt x="19" y="12"/>
                    </a:cubicBezTo>
                    <a:cubicBezTo>
                      <a:pt x="19" y="12"/>
                      <a:pt x="19" y="12"/>
                      <a:pt x="19" y="12"/>
                    </a:cubicBezTo>
                    <a:cubicBezTo>
                      <a:pt x="19" y="12"/>
                      <a:pt x="19" y="12"/>
                      <a:pt x="19" y="12"/>
                    </a:cubicBezTo>
                    <a:cubicBezTo>
                      <a:pt x="19" y="13"/>
                      <a:pt x="19" y="13"/>
                      <a:pt x="19" y="13"/>
                    </a:cubicBezTo>
                    <a:cubicBezTo>
                      <a:pt x="19" y="13"/>
                      <a:pt x="19" y="13"/>
                      <a:pt x="19" y="13"/>
                    </a:cubicBezTo>
                    <a:cubicBezTo>
                      <a:pt x="19" y="13"/>
                      <a:pt x="19" y="13"/>
                      <a:pt x="19" y="13"/>
                    </a:cubicBezTo>
                    <a:cubicBezTo>
                      <a:pt x="19" y="13"/>
                      <a:pt x="19" y="13"/>
                      <a:pt x="19" y="13"/>
                    </a:cubicBezTo>
                    <a:cubicBezTo>
                      <a:pt x="19" y="13"/>
                      <a:pt x="19" y="13"/>
                      <a:pt x="19" y="13"/>
                    </a:cubicBezTo>
                    <a:cubicBezTo>
                      <a:pt x="19" y="13"/>
                      <a:pt x="19" y="13"/>
                      <a:pt x="19" y="13"/>
                    </a:cubicBezTo>
                    <a:cubicBezTo>
                      <a:pt x="19" y="13"/>
                      <a:pt x="19" y="13"/>
                      <a:pt x="19" y="13"/>
                    </a:cubicBezTo>
                    <a:cubicBezTo>
                      <a:pt x="18" y="12"/>
                      <a:pt x="18" y="12"/>
                      <a:pt x="18" y="12"/>
                    </a:cubicBezTo>
                    <a:cubicBezTo>
                      <a:pt x="18" y="13"/>
                      <a:pt x="18" y="13"/>
                      <a:pt x="18" y="13"/>
                    </a:cubicBezTo>
                    <a:cubicBezTo>
                      <a:pt x="18" y="13"/>
                      <a:pt x="18" y="13"/>
                      <a:pt x="18" y="13"/>
                    </a:cubicBezTo>
                    <a:cubicBezTo>
                      <a:pt x="18" y="13"/>
                      <a:pt x="18" y="13"/>
                      <a:pt x="18" y="13"/>
                    </a:cubicBezTo>
                    <a:cubicBezTo>
                      <a:pt x="18" y="12"/>
                      <a:pt x="18" y="12"/>
                      <a:pt x="18" y="12"/>
                    </a:cubicBezTo>
                    <a:cubicBezTo>
                      <a:pt x="17" y="12"/>
                      <a:pt x="17" y="12"/>
                      <a:pt x="17" y="12"/>
                    </a:cubicBezTo>
                    <a:cubicBezTo>
                      <a:pt x="17" y="13"/>
                      <a:pt x="17" y="13"/>
                      <a:pt x="17" y="13"/>
                    </a:cubicBezTo>
                    <a:cubicBezTo>
                      <a:pt x="17" y="13"/>
                      <a:pt x="17" y="13"/>
                      <a:pt x="17" y="13"/>
                    </a:cubicBezTo>
                    <a:cubicBezTo>
                      <a:pt x="18" y="13"/>
                      <a:pt x="18" y="13"/>
                      <a:pt x="18" y="13"/>
                    </a:cubicBezTo>
                    <a:cubicBezTo>
                      <a:pt x="18" y="13"/>
                      <a:pt x="18" y="13"/>
                      <a:pt x="18" y="13"/>
                    </a:cubicBezTo>
                    <a:cubicBezTo>
                      <a:pt x="18" y="14"/>
                      <a:pt x="18" y="14"/>
                      <a:pt x="18" y="14"/>
                    </a:cubicBezTo>
                    <a:cubicBezTo>
                      <a:pt x="17" y="14"/>
                      <a:pt x="17" y="14"/>
                      <a:pt x="17" y="14"/>
                    </a:cubicBezTo>
                    <a:cubicBezTo>
                      <a:pt x="17" y="14"/>
                      <a:pt x="17" y="14"/>
                      <a:pt x="17" y="14"/>
                    </a:cubicBezTo>
                    <a:cubicBezTo>
                      <a:pt x="17" y="14"/>
                      <a:pt x="17" y="14"/>
                      <a:pt x="17" y="14"/>
                    </a:cubicBezTo>
                    <a:cubicBezTo>
                      <a:pt x="17" y="14"/>
                      <a:pt x="17" y="14"/>
                      <a:pt x="17" y="14"/>
                    </a:cubicBezTo>
                    <a:cubicBezTo>
                      <a:pt x="17" y="14"/>
                      <a:pt x="17" y="14"/>
                      <a:pt x="17" y="14"/>
                    </a:cubicBezTo>
                    <a:cubicBezTo>
                      <a:pt x="17" y="15"/>
                      <a:pt x="17" y="15"/>
                      <a:pt x="17" y="15"/>
                    </a:cubicBezTo>
                    <a:cubicBezTo>
                      <a:pt x="17" y="14"/>
                      <a:pt x="17" y="14"/>
                      <a:pt x="17" y="14"/>
                    </a:cubicBezTo>
                    <a:cubicBezTo>
                      <a:pt x="17" y="14"/>
                      <a:pt x="17" y="14"/>
                      <a:pt x="17" y="14"/>
                    </a:cubicBezTo>
                    <a:cubicBezTo>
                      <a:pt x="18" y="14"/>
                      <a:pt x="18" y="14"/>
                      <a:pt x="18" y="14"/>
                    </a:cubicBezTo>
                    <a:cubicBezTo>
                      <a:pt x="18" y="14"/>
                      <a:pt x="18" y="14"/>
                      <a:pt x="18" y="14"/>
                    </a:cubicBezTo>
                    <a:cubicBezTo>
                      <a:pt x="17" y="14"/>
                      <a:pt x="17" y="14"/>
                      <a:pt x="17" y="14"/>
                    </a:cubicBezTo>
                    <a:cubicBezTo>
                      <a:pt x="17" y="15"/>
                      <a:pt x="17" y="15"/>
                      <a:pt x="17" y="15"/>
                    </a:cubicBezTo>
                    <a:cubicBezTo>
                      <a:pt x="17" y="15"/>
                      <a:pt x="17" y="15"/>
                      <a:pt x="17" y="15"/>
                    </a:cubicBezTo>
                    <a:cubicBezTo>
                      <a:pt x="18" y="15"/>
                      <a:pt x="18" y="15"/>
                      <a:pt x="18" y="15"/>
                    </a:cubicBezTo>
                    <a:cubicBezTo>
                      <a:pt x="18" y="16"/>
                      <a:pt x="18" y="16"/>
                      <a:pt x="18" y="16"/>
                    </a:cubicBezTo>
                    <a:cubicBezTo>
                      <a:pt x="18" y="15"/>
                      <a:pt x="18" y="15"/>
                      <a:pt x="18" y="15"/>
                    </a:cubicBezTo>
                    <a:cubicBezTo>
                      <a:pt x="17" y="15"/>
                      <a:pt x="17" y="15"/>
                      <a:pt x="17" y="15"/>
                    </a:cubicBezTo>
                    <a:cubicBezTo>
                      <a:pt x="17" y="15"/>
                      <a:pt x="17" y="15"/>
                      <a:pt x="17" y="15"/>
                    </a:cubicBezTo>
                    <a:cubicBezTo>
                      <a:pt x="17" y="15"/>
                      <a:pt x="17" y="15"/>
                      <a:pt x="17" y="15"/>
                    </a:cubicBezTo>
                    <a:cubicBezTo>
                      <a:pt x="17" y="15"/>
                      <a:pt x="17" y="15"/>
                      <a:pt x="17" y="15"/>
                    </a:cubicBezTo>
                    <a:cubicBezTo>
                      <a:pt x="17" y="16"/>
                      <a:pt x="17" y="16"/>
                      <a:pt x="17" y="16"/>
                    </a:cubicBezTo>
                    <a:cubicBezTo>
                      <a:pt x="16" y="16"/>
                      <a:pt x="16" y="16"/>
                      <a:pt x="16" y="16"/>
                    </a:cubicBezTo>
                    <a:cubicBezTo>
                      <a:pt x="16" y="16"/>
                      <a:pt x="16" y="16"/>
                      <a:pt x="16" y="16"/>
                    </a:cubicBezTo>
                    <a:cubicBezTo>
                      <a:pt x="16" y="16"/>
                      <a:pt x="16" y="16"/>
                      <a:pt x="16" y="16"/>
                    </a:cubicBezTo>
                    <a:cubicBezTo>
                      <a:pt x="16" y="16"/>
                      <a:pt x="16" y="16"/>
                      <a:pt x="16" y="16"/>
                    </a:cubicBezTo>
                    <a:cubicBezTo>
                      <a:pt x="17" y="16"/>
                      <a:pt x="17" y="16"/>
                      <a:pt x="17" y="16"/>
                    </a:cubicBezTo>
                    <a:cubicBezTo>
                      <a:pt x="17" y="16"/>
                      <a:pt x="17" y="16"/>
                      <a:pt x="17" y="16"/>
                    </a:cubicBezTo>
                    <a:cubicBezTo>
                      <a:pt x="17" y="16"/>
                      <a:pt x="17" y="16"/>
                      <a:pt x="17" y="16"/>
                    </a:cubicBezTo>
                    <a:cubicBezTo>
                      <a:pt x="18" y="17"/>
                      <a:pt x="18" y="17"/>
                      <a:pt x="18" y="17"/>
                    </a:cubicBezTo>
                    <a:cubicBezTo>
                      <a:pt x="18" y="17"/>
                      <a:pt x="18" y="17"/>
                      <a:pt x="18" y="17"/>
                    </a:cubicBezTo>
                    <a:cubicBezTo>
                      <a:pt x="18" y="17"/>
                      <a:pt x="18" y="17"/>
                      <a:pt x="18" y="17"/>
                    </a:cubicBezTo>
                    <a:cubicBezTo>
                      <a:pt x="17" y="17"/>
                      <a:pt x="17" y="17"/>
                      <a:pt x="17" y="17"/>
                    </a:cubicBezTo>
                    <a:cubicBezTo>
                      <a:pt x="17" y="17"/>
                      <a:pt x="17" y="17"/>
                      <a:pt x="17" y="17"/>
                    </a:cubicBezTo>
                    <a:cubicBezTo>
                      <a:pt x="17" y="17"/>
                      <a:pt x="17" y="17"/>
                      <a:pt x="17" y="17"/>
                    </a:cubicBezTo>
                    <a:cubicBezTo>
                      <a:pt x="16" y="17"/>
                      <a:pt x="16" y="17"/>
                      <a:pt x="16" y="17"/>
                    </a:cubicBezTo>
                    <a:cubicBezTo>
                      <a:pt x="16" y="17"/>
                      <a:pt x="16" y="17"/>
                      <a:pt x="16" y="17"/>
                    </a:cubicBezTo>
                    <a:cubicBezTo>
                      <a:pt x="16" y="17"/>
                      <a:pt x="16" y="17"/>
                      <a:pt x="16" y="17"/>
                    </a:cubicBezTo>
                    <a:cubicBezTo>
                      <a:pt x="16" y="17"/>
                      <a:pt x="16" y="17"/>
                      <a:pt x="16" y="17"/>
                    </a:cubicBezTo>
                    <a:cubicBezTo>
                      <a:pt x="15" y="17"/>
                      <a:pt x="15" y="17"/>
                      <a:pt x="15" y="17"/>
                    </a:cubicBezTo>
                    <a:cubicBezTo>
                      <a:pt x="15" y="17"/>
                      <a:pt x="15" y="17"/>
                      <a:pt x="15" y="17"/>
                    </a:cubicBezTo>
                    <a:cubicBezTo>
                      <a:pt x="15" y="18"/>
                      <a:pt x="15" y="18"/>
                      <a:pt x="15" y="18"/>
                    </a:cubicBezTo>
                    <a:cubicBezTo>
                      <a:pt x="15" y="18"/>
                      <a:pt x="15" y="18"/>
                      <a:pt x="15" y="18"/>
                    </a:cubicBezTo>
                    <a:cubicBezTo>
                      <a:pt x="15" y="18"/>
                      <a:pt x="15" y="18"/>
                      <a:pt x="15" y="18"/>
                    </a:cubicBezTo>
                    <a:cubicBezTo>
                      <a:pt x="15" y="18"/>
                      <a:pt x="15" y="18"/>
                      <a:pt x="15" y="18"/>
                    </a:cubicBezTo>
                    <a:cubicBezTo>
                      <a:pt x="15" y="18"/>
                      <a:pt x="15" y="18"/>
                      <a:pt x="15" y="18"/>
                    </a:cubicBezTo>
                    <a:cubicBezTo>
                      <a:pt x="15" y="18"/>
                      <a:pt x="15" y="18"/>
                      <a:pt x="15" y="18"/>
                    </a:cubicBezTo>
                    <a:cubicBezTo>
                      <a:pt x="15" y="18"/>
                      <a:pt x="15" y="18"/>
                      <a:pt x="15" y="18"/>
                    </a:cubicBezTo>
                    <a:cubicBezTo>
                      <a:pt x="15" y="19"/>
                      <a:pt x="15" y="19"/>
                      <a:pt x="15" y="19"/>
                    </a:cubicBezTo>
                    <a:cubicBezTo>
                      <a:pt x="14" y="19"/>
                      <a:pt x="14" y="19"/>
                      <a:pt x="14" y="19"/>
                    </a:cubicBezTo>
                    <a:cubicBezTo>
                      <a:pt x="14" y="18"/>
                      <a:pt x="14" y="18"/>
                      <a:pt x="14" y="18"/>
                    </a:cubicBezTo>
                    <a:cubicBezTo>
                      <a:pt x="14" y="19"/>
                      <a:pt x="14" y="19"/>
                      <a:pt x="14" y="19"/>
                    </a:cubicBezTo>
                    <a:cubicBezTo>
                      <a:pt x="15" y="19"/>
                      <a:pt x="15" y="19"/>
                      <a:pt x="15" y="19"/>
                    </a:cubicBezTo>
                    <a:cubicBezTo>
                      <a:pt x="14" y="19"/>
                      <a:pt x="14" y="19"/>
                      <a:pt x="14" y="19"/>
                    </a:cubicBezTo>
                    <a:cubicBezTo>
                      <a:pt x="14" y="19"/>
                      <a:pt x="14" y="19"/>
                      <a:pt x="14" y="19"/>
                    </a:cubicBezTo>
                    <a:cubicBezTo>
                      <a:pt x="15" y="19"/>
                      <a:pt x="15" y="19"/>
                      <a:pt x="15" y="19"/>
                    </a:cubicBezTo>
                    <a:cubicBezTo>
                      <a:pt x="14" y="19"/>
                      <a:pt x="14" y="19"/>
                      <a:pt x="14" y="19"/>
                    </a:cubicBezTo>
                    <a:cubicBezTo>
                      <a:pt x="14" y="19"/>
                      <a:pt x="14" y="19"/>
                      <a:pt x="14" y="19"/>
                    </a:cubicBezTo>
                    <a:cubicBezTo>
                      <a:pt x="14" y="19"/>
                      <a:pt x="14" y="19"/>
                      <a:pt x="14" y="19"/>
                    </a:cubicBezTo>
                    <a:cubicBezTo>
                      <a:pt x="14" y="19"/>
                      <a:pt x="14" y="19"/>
                      <a:pt x="14" y="19"/>
                    </a:cubicBezTo>
                    <a:cubicBezTo>
                      <a:pt x="14" y="20"/>
                      <a:pt x="14" y="20"/>
                      <a:pt x="14" y="20"/>
                    </a:cubicBezTo>
                    <a:cubicBezTo>
                      <a:pt x="14" y="20"/>
                      <a:pt x="14" y="20"/>
                      <a:pt x="14" y="20"/>
                    </a:cubicBezTo>
                    <a:cubicBezTo>
                      <a:pt x="15" y="20"/>
                      <a:pt x="15" y="20"/>
                      <a:pt x="15" y="20"/>
                    </a:cubicBezTo>
                    <a:cubicBezTo>
                      <a:pt x="15" y="20"/>
                      <a:pt x="15" y="20"/>
                      <a:pt x="15" y="20"/>
                    </a:cubicBezTo>
                    <a:cubicBezTo>
                      <a:pt x="15" y="20"/>
                      <a:pt x="15" y="20"/>
                      <a:pt x="15" y="20"/>
                    </a:cubicBezTo>
                    <a:cubicBezTo>
                      <a:pt x="15" y="20"/>
                      <a:pt x="15" y="20"/>
                      <a:pt x="15" y="20"/>
                    </a:cubicBezTo>
                    <a:cubicBezTo>
                      <a:pt x="15" y="20"/>
                      <a:pt x="15" y="20"/>
                      <a:pt x="15" y="20"/>
                    </a:cubicBezTo>
                    <a:cubicBezTo>
                      <a:pt x="15" y="21"/>
                      <a:pt x="15" y="21"/>
                      <a:pt x="15" y="21"/>
                    </a:cubicBezTo>
                    <a:cubicBezTo>
                      <a:pt x="15" y="21"/>
                      <a:pt x="15" y="21"/>
                      <a:pt x="15" y="21"/>
                    </a:cubicBezTo>
                    <a:cubicBezTo>
                      <a:pt x="15" y="20"/>
                      <a:pt x="15" y="20"/>
                      <a:pt x="15" y="20"/>
                    </a:cubicBezTo>
                    <a:cubicBezTo>
                      <a:pt x="14" y="20"/>
                      <a:pt x="14" y="20"/>
                      <a:pt x="14" y="20"/>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2"/>
                      <a:pt x="14" y="22"/>
                      <a:pt x="14" y="22"/>
                    </a:cubicBezTo>
                    <a:cubicBezTo>
                      <a:pt x="14" y="21"/>
                      <a:pt x="14" y="21"/>
                      <a:pt x="14" y="21"/>
                    </a:cubicBezTo>
                    <a:cubicBezTo>
                      <a:pt x="14" y="21"/>
                      <a:pt x="14" y="21"/>
                      <a:pt x="14" y="21"/>
                    </a:cubicBezTo>
                    <a:cubicBezTo>
                      <a:pt x="14" y="22"/>
                      <a:pt x="14" y="22"/>
                      <a:pt x="14" y="22"/>
                    </a:cubicBezTo>
                    <a:cubicBezTo>
                      <a:pt x="14" y="22"/>
                      <a:pt x="14" y="22"/>
                      <a:pt x="14" y="22"/>
                    </a:cubicBezTo>
                    <a:cubicBezTo>
                      <a:pt x="14" y="22"/>
                      <a:pt x="14" y="22"/>
                      <a:pt x="14" y="22"/>
                    </a:cubicBezTo>
                    <a:cubicBezTo>
                      <a:pt x="14" y="22"/>
                      <a:pt x="14" y="22"/>
                      <a:pt x="14" y="22"/>
                    </a:cubicBezTo>
                    <a:cubicBezTo>
                      <a:pt x="14" y="22"/>
                      <a:pt x="14" y="22"/>
                      <a:pt x="14" y="22"/>
                    </a:cubicBezTo>
                    <a:cubicBezTo>
                      <a:pt x="14" y="22"/>
                      <a:pt x="14" y="22"/>
                      <a:pt x="14" y="22"/>
                    </a:cubicBezTo>
                    <a:cubicBezTo>
                      <a:pt x="13" y="22"/>
                      <a:pt x="13" y="22"/>
                      <a:pt x="13" y="22"/>
                    </a:cubicBezTo>
                    <a:cubicBezTo>
                      <a:pt x="13" y="22"/>
                      <a:pt x="13" y="22"/>
                      <a:pt x="13" y="22"/>
                    </a:cubicBezTo>
                    <a:cubicBezTo>
                      <a:pt x="13" y="23"/>
                      <a:pt x="13" y="23"/>
                      <a:pt x="13" y="23"/>
                    </a:cubicBezTo>
                    <a:cubicBezTo>
                      <a:pt x="14" y="23"/>
                      <a:pt x="14" y="23"/>
                      <a:pt x="14" y="23"/>
                    </a:cubicBezTo>
                    <a:cubicBezTo>
                      <a:pt x="14" y="23"/>
                      <a:pt x="14" y="23"/>
                      <a:pt x="14" y="23"/>
                    </a:cubicBezTo>
                    <a:cubicBezTo>
                      <a:pt x="14" y="23"/>
                      <a:pt x="14" y="23"/>
                      <a:pt x="14" y="23"/>
                    </a:cubicBezTo>
                    <a:cubicBezTo>
                      <a:pt x="13" y="23"/>
                      <a:pt x="13" y="23"/>
                      <a:pt x="13" y="23"/>
                    </a:cubicBezTo>
                    <a:cubicBezTo>
                      <a:pt x="13" y="23"/>
                      <a:pt x="13" y="23"/>
                      <a:pt x="13" y="23"/>
                    </a:cubicBezTo>
                    <a:cubicBezTo>
                      <a:pt x="13" y="23"/>
                      <a:pt x="13" y="23"/>
                      <a:pt x="13" y="23"/>
                    </a:cubicBezTo>
                    <a:cubicBezTo>
                      <a:pt x="13" y="23"/>
                      <a:pt x="13" y="23"/>
                      <a:pt x="13" y="23"/>
                    </a:cubicBezTo>
                    <a:cubicBezTo>
                      <a:pt x="13" y="24"/>
                      <a:pt x="13" y="24"/>
                      <a:pt x="13" y="24"/>
                    </a:cubicBezTo>
                    <a:cubicBezTo>
                      <a:pt x="13" y="24"/>
                      <a:pt x="13" y="24"/>
                      <a:pt x="13" y="24"/>
                    </a:cubicBezTo>
                    <a:cubicBezTo>
                      <a:pt x="14" y="24"/>
                      <a:pt x="14" y="24"/>
                      <a:pt x="14" y="24"/>
                    </a:cubicBezTo>
                    <a:cubicBezTo>
                      <a:pt x="14" y="24"/>
                      <a:pt x="14" y="24"/>
                      <a:pt x="14" y="24"/>
                    </a:cubicBezTo>
                    <a:cubicBezTo>
                      <a:pt x="14" y="24"/>
                      <a:pt x="14" y="24"/>
                      <a:pt x="14" y="24"/>
                    </a:cubicBezTo>
                    <a:cubicBezTo>
                      <a:pt x="14" y="24"/>
                      <a:pt x="14" y="24"/>
                      <a:pt x="14" y="24"/>
                    </a:cubicBezTo>
                    <a:cubicBezTo>
                      <a:pt x="13" y="24"/>
                      <a:pt x="13" y="24"/>
                      <a:pt x="13" y="24"/>
                    </a:cubicBezTo>
                    <a:cubicBezTo>
                      <a:pt x="13" y="25"/>
                      <a:pt x="13" y="25"/>
                      <a:pt x="13" y="25"/>
                    </a:cubicBezTo>
                    <a:cubicBezTo>
                      <a:pt x="13" y="25"/>
                      <a:pt x="13" y="25"/>
                      <a:pt x="13" y="25"/>
                    </a:cubicBezTo>
                    <a:cubicBezTo>
                      <a:pt x="13" y="25"/>
                      <a:pt x="13" y="25"/>
                      <a:pt x="13" y="25"/>
                    </a:cubicBezTo>
                    <a:cubicBezTo>
                      <a:pt x="13" y="25"/>
                      <a:pt x="13" y="25"/>
                      <a:pt x="13" y="25"/>
                    </a:cubicBezTo>
                    <a:cubicBezTo>
                      <a:pt x="12" y="25"/>
                      <a:pt x="12" y="25"/>
                      <a:pt x="12" y="25"/>
                    </a:cubicBezTo>
                    <a:cubicBezTo>
                      <a:pt x="12" y="25"/>
                      <a:pt x="12" y="25"/>
                      <a:pt x="12" y="25"/>
                    </a:cubicBezTo>
                    <a:cubicBezTo>
                      <a:pt x="12" y="25"/>
                      <a:pt x="12" y="25"/>
                      <a:pt x="12" y="25"/>
                    </a:cubicBezTo>
                    <a:cubicBezTo>
                      <a:pt x="12" y="26"/>
                      <a:pt x="12" y="26"/>
                      <a:pt x="12" y="26"/>
                    </a:cubicBezTo>
                    <a:cubicBezTo>
                      <a:pt x="12" y="26"/>
                      <a:pt x="12" y="26"/>
                      <a:pt x="12" y="26"/>
                    </a:cubicBezTo>
                    <a:cubicBezTo>
                      <a:pt x="11" y="26"/>
                      <a:pt x="11" y="26"/>
                      <a:pt x="11" y="26"/>
                    </a:cubicBezTo>
                    <a:cubicBezTo>
                      <a:pt x="11" y="26"/>
                      <a:pt x="11" y="26"/>
                      <a:pt x="11" y="26"/>
                    </a:cubicBezTo>
                    <a:cubicBezTo>
                      <a:pt x="12" y="26"/>
                      <a:pt x="12" y="26"/>
                      <a:pt x="12" y="26"/>
                    </a:cubicBezTo>
                    <a:cubicBezTo>
                      <a:pt x="12" y="26"/>
                      <a:pt x="12" y="26"/>
                      <a:pt x="12" y="26"/>
                    </a:cubicBezTo>
                    <a:cubicBezTo>
                      <a:pt x="11" y="27"/>
                      <a:pt x="11" y="27"/>
                      <a:pt x="11" y="27"/>
                    </a:cubicBezTo>
                    <a:cubicBezTo>
                      <a:pt x="11" y="27"/>
                      <a:pt x="11" y="27"/>
                      <a:pt x="11" y="27"/>
                    </a:cubicBezTo>
                    <a:cubicBezTo>
                      <a:pt x="11" y="27"/>
                      <a:pt x="11" y="27"/>
                      <a:pt x="11" y="27"/>
                    </a:cubicBezTo>
                    <a:cubicBezTo>
                      <a:pt x="11" y="26"/>
                      <a:pt x="11" y="26"/>
                      <a:pt x="11" y="26"/>
                    </a:cubicBezTo>
                    <a:cubicBezTo>
                      <a:pt x="11" y="27"/>
                      <a:pt x="11" y="27"/>
                      <a:pt x="11" y="27"/>
                    </a:cubicBezTo>
                    <a:cubicBezTo>
                      <a:pt x="10" y="27"/>
                      <a:pt x="10" y="27"/>
                      <a:pt x="10" y="27"/>
                    </a:cubicBezTo>
                    <a:cubicBezTo>
                      <a:pt x="10" y="27"/>
                      <a:pt x="10" y="27"/>
                      <a:pt x="10" y="27"/>
                    </a:cubicBezTo>
                    <a:cubicBezTo>
                      <a:pt x="10" y="27"/>
                      <a:pt x="10" y="27"/>
                      <a:pt x="10" y="27"/>
                    </a:cubicBezTo>
                    <a:cubicBezTo>
                      <a:pt x="10" y="27"/>
                      <a:pt x="10" y="27"/>
                      <a:pt x="10" y="27"/>
                    </a:cubicBezTo>
                    <a:cubicBezTo>
                      <a:pt x="10" y="27"/>
                      <a:pt x="10" y="27"/>
                      <a:pt x="10" y="27"/>
                    </a:cubicBezTo>
                    <a:cubicBezTo>
                      <a:pt x="10" y="27"/>
                      <a:pt x="10" y="27"/>
                      <a:pt x="10" y="27"/>
                    </a:cubicBezTo>
                    <a:cubicBezTo>
                      <a:pt x="10" y="28"/>
                      <a:pt x="10" y="28"/>
                      <a:pt x="10" y="28"/>
                    </a:cubicBezTo>
                    <a:cubicBezTo>
                      <a:pt x="10" y="28"/>
                      <a:pt x="10" y="28"/>
                      <a:pt x="10" y="28"/>
                    </a:cubicBezTo>
                    <a:cubicBezTo>
                      <a:pt x="9" y="28"/>
                      <a:pt x="9" y="28"/>
                      <a:pt x="9" y="28"/>
                    </a:cubicBezTo>
                    <a:cubicBezTo>
                      <a:pt x="9" y="28"/>
                      <a:pt x="9" y="28"/>
                      <a:pt x="9" y="28"/>
                    </a:cubicBezTo>
                    <a:cubicBezTo>
                      <a:pt x="9" y="29"/>
                      <a:pt x="9" y="29"/>
                      <a:pt x="9" y="29"/>
                    </a:cubicBezTo>
                    <a:cubicBezTo>
                      <a:pt x="9" y="29"/>
                      <a:pt x="9" y="29"/>
                      <a:pt x="9" y="29"/>
                    </a:cubicBezTo>
                    <a:cubicBezTo>
                      <a:pt x="9" y="29"/>
                      <a:pt x="9" y="29"/>
                      <a:pt x="9" y="29"/>
                    </a:cubicBezTo>
                    <a:cubicBezTo>
                      <a:pt x="9" y="30"/>
                      <a:pt x="9" y="30"/>
                      <a:pt x="9" y="30"/>
                    </a:cubicBezTo>
                    <a:cubicBezTo>
                      <a:pt x="9" y="29"/>
                      <a:pt x="9" y="29"/>
                      <a:pt x="9" y="29"/>
                    </a:cubicBezTo>
                    <a:cubicBezTo>
                      <a:pt x="9" y="29"/>
                      <a:pt x="9" y="29"/>
                      <a:pt x="9" y="29"/>
                    </a:cubicBezTo>
                    <a:cubicBezTo>
                      <a:pt x="9" y="29"/>
                      <a:pt x="9" y="29"/>
                      <a:pt x="9" y="29"/>
                    </a:cubicBezTo>
                    <a:cubicBezTo>
                      <a:pt x="9" y="30"/>
                      <a:pt x="9" y="30"/>
                      <a:pt x="9" y="30"/>
                    </a:cubicBezTo>
                    <a:cubicBezTo>
                      <a:pt x="9" y="30"/>
                      <a:pt x="9" y="30"/>
                      <a:pt x="9" y="30"/>
                    </a:cubicBezTo>
                    <a:cubicBezTo>
                      <a:pt x="9" y="30"/>
                      <a:pt x="9" y="30"/>
                      <a:pt x="9" y="30"/>
                    </a:cubicBezTo>
                    <a:cubicBezTo>
                      <a:pt x="10" y="30"/>
                      <a:pt x="10" y="30"/>
                      <a:pt x="10" y="30"/>
                    </a:cubicBezTo>
                    <a:cubicBezTo>
                      <a:pt x="10" y="30"/>
                      <a:pt x="10" y="30"/>
                      <a:pt x="10" y="30"/>
                    </a:cubicBezTo>
                    <a:cubicBezTo>
                      <a:pt x="11" y="29"/>
                      <a:pt x="11" y="29"/>
                      <a:pt x="11" y="29"/>
                    </a:cubicBezTo>
                    <a:cubicBezTo>
                      <a:pt x="11" y="29"/>
                      <a:pt x="11" y="29"/>
                      <a:pt x="11" y="29"/>
                    </a:cubicBezTo>
                    <a:cubicBezTo>
                      <a:pt x="11" y="29"/>
                      <a:pt x="11" y="29"/>
                      <a:pt x="11" y="29"/>
                    </a:cubicBezTo>
                    <a:cubicBezTo>
                      <a:pt x="11" y="29"/>
                      <a:pt x="11" y="29"/>
                      <a:pt x="11" y="29"/>
                    </a:cubicBezTo>
                    <a:cubicBezTo>
                      <a:pt x="11" y="28"/>
                      <a:pt x="11" y="28"/>
                      <a:pt x="11" y="28"/>
                    </a:cubicBezTo>
                    <a:cubicBezTo>
                      <a:pt x="11" y="28"/>
                      <a:pt x="11" y="28"/>
                      <a:pt x="11" y="28"/>
                    </a:cubicBezTo>
                    <a:cubicBezTo>
                      <a:pt x="11" y="28"/>
                      <a:pt x="11" y="28"/>
                      <a:pt x="11" y="28"/>
                    </a:cubicBezTo>
                    <a:cubicBezTo>
                      <a:pt x="12" y="28"/>
                      <a:pt x="12" y="28"/>
                      <a:pt x="12" y="28"/>
                    </a:cubicBezTo>
                    <a:cubicBezTo>
                      <a:pt x="12" y="28"/>
                      <a:pt x="12" y="28"/>
                      <a:pt x="12" y="28"/>
                    </a:cubicBezTo>
                    <a:cubicBezTo>
                      <a:pt x="11" y="29"/>
                      <a:pt x="11" y="29"/>
                      <a:pt x="11" y="29"/>
                    </a:cubicBezTo>
                    <a:cubicBezTo>
                      <a:pt x="11" y="29"/>
                      <a:pt x="11" y="29"/>
                      <a:pt x="11" y="29"/>
                    </a:cubicBezTo>
                    <a:cubicBezTo>
                      <a:pt x="12" y="29"/>
                      <a:pt x="12" y="29"/>
                      <a:pt x="12" y="29"/>
                    </a:cubicBezTo>
                    <a:cubicBezTo>
                      <a:pt x="12" y="29"/>
                      <a:pt x="12" y="29"/>
                      <a:pt x="12" y="29"/>
                    </a:cubicBezTo>
                    <a:cubicBezTo>
                      <a:pt x="11" y="29"/>
                      <a:pt x="11" y="29"/>
                      <a:pt x="11" y="29"/>
                    </a:cubicBezTo>
                    <a:cubicBezTo>
                      <a:pt x="11" y="30"/>
                      <a:pt x="11" y="30"/>
                      <a:pt x="11" y="30"/>
                    </a:cubicBezTo>
                    <a:cubicBezTo>
                      <a:pt x="11" y="30"/>
                      <a:pt x="11" y="30"/>
                      <a:pt x="11" y="30"/>
                    </a:cubicBezTo>
                    <a:cubicBezTo>
                      <a:pt x="11" y="30"/>
                      <a:pt x="11" y="30"/>
                      <a:pt x="11" y="30"/>
                    </a:cubicBezTo>
                    <a:cubicBezTo>
                      <a:pt x="11" y="31"/>
                      <a:pt x="11" y="31"/>
                      <a:pt x="11" y="31"/>
                    </a:cubicBezTo>
                    <a:cubicBezTo>
                      <a:pt x="11" y="31"/>
                      <a:pt x="11" y="31"/>
                      <a:pt x="11" y="31"/>
                    </a:cubicBezTo>
                    <a:cubicBezTo>
                      <a:pt x="10" y="30"/>
                      <a:pt x="10" y="30"/>
                      <a:pt x="10" y="30"/>
                    </a:cubicBezTo>
                    <a:cubicBezTo>
                      <a:pt x="10" y="30"/>
                      <a:pt x="10" y="30"/>
                      <a:pt x="10" y="30"/>
                    </a:cubicBezTo>
                    <a:cubicBezTo>
                      <a:pt x="10" y="31"/>
                      <a:pt x="10" y="31"/>
                      <a:pt x="10" y="31"/>
                    </a:cubicBezTo>
                    <a:cubicBezTo>
                      <a:pt x="10" y="31"/>
                      <a:pt x="10" y="31"/>
                      <a:pt x="10" y="31"/>
                    </a:cubicBezTo>
                    <a:cubicBezTo>
                      <a:pt x="9" y="31"/>
                      <a:pt x="9" y="31"/>
                      <a:pt x="9" y="31"/>
                    </a:cubicBezTo>
                    <a:cubicBezTo>
                      <a:pt x="9" y="31"/>
                      <a:pt x="9" y="31"/>
                      <a:pt x="9" y="31"/>
                    </a:cubicBezTo>
                    <a:cubicBezTo>
                      <a:pt x="9" y="31"/>
                      <a:pt x="9" y="31"/>
                      <a:pt x="9" y="31"/>
                    </a:cubicBezTo>
                    <a:cubicBezTo>
                      <a:pt x="9" y="31"/>
                      <a:pt x="9" y="31"/>
                      <a:pt x="9" y="31"/>
                    </a:cubicBezTo>
                    <a:cubicBezTo>
                      <a:pt x="9" y="31"/>
                      <a:pt x="9" y="31"/>
                      <a:pt x="9" y="31"/>
                    </a:cubicBezTo>
                    <a:cubicBezTo>
                      <a:pt x="9" y="30"/>
                      <a:pt x="9" y="30"/>
                      <a:pt x="9" y="30"/>
                    </a:cubicBezTo>
                    <a:cubicBezTo>
                      <a:pt x="9" y="30"/>
                      <a:pt x="9" y="30"/>
                      <a:pt x="9" y="30"/>
                    </a:cubicBezTo>
                    <a:cubicBezTo>
                      <a:pt x="8" y="30"/>
                      <a:pt x="8" y="30"/>
                      <a:pt x="8" y="30"/>
                    </a:cubicBezTo>
                    <a:cubicBezTo>
                      <a:pt x="8" y="30"/>
                      <a:pt x="8" y="30"/>
                      <a:pt x="8" y="30"/>
                    </a:cubicBezTo>
                    <a:cubicBezTo>
                      <a:pt x="8" y="30"/>
                      <a:pt x="8" y="30"/>
                      <a:pt x="8" y="30"/>
                    </a:cubicBezTo>
                    <a:cubicBezTo>
                      <a:pt x="8" y="30"/>
                      <a:pt x="8" y="30"/>
                      <a:pt x="8" y="30"/>
                    </a:cubicBezTo>
                    <a:cubicBezTo>
                      <a:pt x="8" y="30"/>
                      <a:pt x="8" y="30"/>
                      <a:pt x="8" y="30"/>
                    </a:cubicBezTo>
                    <a:cubicBezTo>
                      <a:pt x="8" y="31"/>
                      <a:pt x="8" y="31"/>
                      <a:pt x="8" y="31"/>
                    </a:cubicBezTo>
                    <a:cubicBezTo>
                      <a:pt x="8" y="31"/>
                      <a:pt x="8" y="31"/>
                      <a:pt x="8" y="31"/>
                    </a:cubicBezTo>
                    <a:cubicBezTo>
                      <a:pt x="7" y="31"/>
                      <a:pt x="7" y="31"/>
                      <a:pt x="7" y="31"/>
                    </a:cubicBezTo>
                    <a:cubicBezTo>
                      <a:pt x="7" y="31"/>
                      <a:pt x="7" y="31"/>
                      <a:pt x="7" y="31"/>
                    </a:cubicBezTo>
                    <a:cubicBezTo>
                      <a:pt x="7" y="31"/>
                      <a:pt x="7" y="31"/>
                      <a:pt x="7" y="31"/>
                    </a:cubicBezTo>
                    <a:cubicBezTo>
                      <a:pt x="7" y="31"/>
                      <a:pt x="7" y="31"/>
                      <a:pt x="7" y="31"/>
                    </a:cubicBezTo>
                    <a:cubicBezTo>
                      <a:pt x="7" y="31"/>
                      <a:pt x="7" y="31"/>
                      <a:pt x="7" y="31"/>
                    </a:cubicBezTo>
                    <a:cubicBezTo>
                      <a:pt x="7" y="31"/>
                      <a:pt x="7" y="31"/>
                      <a:pt x="7" y="31"/>
                    </a:cubicBezTo>
                    <a:cubicBezTo>
                      <a:pt x="7" y="32"/>
                      <a:pt x="7" y="32"/>
                      <a:pt x="7" y="32"/>
                    </a:cubicBezTo>
                    <a:cubicBezTo>
                      <a:pt x="7" y="32"/>
                      <a:pt x="7" y="32"/>
                      <a:pt x="7" y="32"/>
                    </a:cubicBezTo>
                    <a:cubicBezTo>
                      <a:pt x="6" y="32"/>
                      <a:pt x="6" y="32"/>
                      <a:pt x="6" y="32"/>
                    </a:cubicBezTo>
                    <a:cubicBezTo>
                      <a:pt x="6" y="32"/>
                      <a:pt x="6" y="32"/>
                      <a:pt x="6" y="32"/>
                    </a:cubicBezTo>
                    <a:cubicBezTo>
                      <a:pt x="7" y="32"/>
                      <a:pt x="7" y="32"/>
                      <a:pt x="7" y="32"/>
                    </a:cubicBezTo>
                    <a:cubicBezTo>
                      <a:pt x="7" y="32"/>
                      <a:pt x="7" y="32"/>
                      <a:pt x="7" y="32"/>
                    </a:cubicBezTo>
                    <a:cubicBezTo>
                      <a:pt x="7" y="32"/>
                      <a:pt x="7" y="32"/>
                      <a:pt x="7" y="32"/>
                    </a:cubicBezTo>
                    <a:cubicBezTo>
                      <a:pt x="7" y="32"/>
                      <a:pt x="7" y="32"/>
                      <a:pt x="7" y="32"/>
                    </a:cubicBezTo>
                    <a:cubicBezTo>
                      <a:pt x="7" y="33"/>
                      <a:pt x="7" y="33"/>
                      <a:pt x="7" y="33"/>
                    </a:cubicBezTo>
                    <a:cubicBezTo>
                      <a:pt x="7" y="32"/>
                      <a:pt x="7" y="32"/>
                      <a:pt x="7" y="32"/>
                    </a:cubicBezTo>
                    <a:cubicBezTo>
                      <a:pt x="7" y="32"/>
                      <a:pt x="7" y="32"/>
                      <a:pt x="7"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7" y="33"/>
                      <a:pt x="7" y="33"/>
                      <a:pt x="7" y="33"/>
                    </a:cubicBezTo>
                    <a:cubicBezTo>
                      <a:pt x="7" y="33"/>
                      <a:pt x="7" y="33"/>
                      <a:pt x="7" y="33"/>
                    </a:cubicBezTo>
                    <a:cubicBezTo>
                      <a:pt x="7" y="33"/>
                      <a:pt x="7" y="33"/>
                      <a:pt x="7" y="33"/>
                    </a:cubicBezTo>
                    <a:cubicBezTo>
                      <a:pt x="7" y="33"/>
                      <a:pt x="7" y="33"/>
                      <a:pt x="7" y="33"/>
                    </a:cubicBezTo>
                    <a:cubicBezTo>
                      <a:pt x="6" y="33"/>
                      <a:pt x="6" y="33"/>
                      <a:pt x="6" y="33"/>
                    </a:cubicBezTo>
                    <a:cubicBezTo>
                      <a:pt x="6" y="32"/>
                      <a:pt x="6" y="32"/>
                      <a:pt x="6" y="32"/>
                    </a:cubicBezTo>
                    <a:cubicBezTo>
                      <a:pt x="5" y="32"/>
                      <a:pt x="5" y="32"/>
                      <a:pt x="5" y="32"/>
                    </a:cubicBezTo>
                    <a:cubicBezTo>
                      <a:pt x="5" y="32"/>
                      <a:pt x="5" y="32"/>
                      <a:pt x="5" y="32"/>
                    </a:cubicBezTo>
                    <a:cubicBezTo>
                      <a:pt x="5" y="32"/>
                      <a:pt x="5" y="32"/>
                      <a:pt x="5" y="32"/>
                    </a:cubicBezTo>
                    <a:cubicBezTo>
                      <a:pt x="4" y="32"/>
                      <a:pt x="4" y="32"/>
                      <a:pt x="4" y="32"/>
                    </a:cubicBezTo>
                    <a:cubicBezTo>
                      <a:pt x="4" y="32"/>
                      <a:pt x="4" y="32"/>
                      <a:pt x="4" y="32"/>
                    </a:cubicBezTo>
                    <a:cubicBezTo>
                      <a:pt x="4" y="32"/>
                      <a:pt x="4" y="32"/>
                      <a:pt x="4" y="32"/>
                    </a:cubicBezTo>
                    <a:cubicBezTo>
                      <a:pt x="4" y="33"/>
                      <a:pt x="4" y="33"/>
                      <a:pt x="4" y="33"/>
                    </a:cubicBezTo>
                    <a:cubicBezTo>
                      <a:pt x="4" y="33"/>
                      <a:pt x="4" y="33"/>
                      <a:pt x="4" y="33"/>
                    </a:cubicBezTo>
                    <a:cubicBezTo>
                      <a:pt x="5" y="33"/>
                      <a:pt x="5" y="33"/>
                      <a:pt x="5" y="33"/>
                    </a:cubicBezTo>
                    <a:cubicBezTo>
                      <a:pt x="5" y="33"/>
                      <a:pt x="5" y="33"/>
                      <a:pt x="5" y="33"/>
                    </a:cubicBezTo>
                    <a:cubicBezTo>
                      <a:pt x="5" y="33"/>
                      <a:pt x="5" y="33"/>
                      <a:pt x="5" y="33"/>
                    </a:cubicBezTo>
                    <a:cubicBezTo>
                      <a:pt x="5" y="33"/>
                      <a:pt x="5" y="33"/>
                      <a:pt x="5" y="33"/>
                    </a:cubicBezTo>
                    <a:cubicBezTo>
                      <a:pt x="6" y="33"/>
                      <a:pt x="6" y="33"/>
                      <a:pt x="6" y="33"/>
                    </a:cubicBezTo>
                    <a:cubicBezTo>
                      <a:pt x="6" y="33"/>
                      <a:pt x="6" y="33"/>
                      <a:pt x="6" y="33"/>
                    </a:cubicBezTo>
                    <a:cubicBezTo>
                      <a:pt x="6" y="33"/>
                      <a:pt x="6" y="33"/>
                      <a:pt x="6" y="33"/>
                    </a:cubicBezTo>
                    <a:cubicBezTo>
                      <a:pt x="5" y="33"/>
                      <a:pt x="5" y="33"/>
                      <a:pt x="5" y="33"/>
                    </a:cubicBezTo>
                    <a:cubicBezTo>
                      <a:pt x="5" y="34"/>
                      <a:pt x="5" y="34"/>
                      <a:pt x="5" y="34"/>
                    </a:cubicBezTo>
                    <a:cubicBezTo>
                      <a:pt x="4" y="34"/>
                      <a:pt x="4" y="34"/>
                      <a:pt x="4" y="34"/>
                    </a:cubicBezTo>
                    <a:cubicBezTo>
                      <a:pt x="4" y="33"/>
                      <a:pt x="4" y="33"/>
                      <a:pt x="4" y="33"/>
                    </a:cubicBezTo>
                    <a:cubicBezTo>
                      <a:pt x="4" y="33"/>
                      <a:pt x="4" y="33"/>
                      <a:pt x="4" y="33"/>
                    </a:cubicBezTo>
                    <a:cubicBezTo>
                      <a:pt x="4" y="33"/>
                      <a:pt x="4" y="33"/>
                      <a:pt x="4" y="33"/>
                    </a:cubicBezTo>
                    <a:cubicBezTo>
                      <a:pt x="3" y="33"/>
                      <a:pt x="3" y="33"/>
                      <a:pt x="3" y="33"/>
                    </a:cubicBezTo>
                    <a:cubicBezTo>
                      <a:pt x="3" y="33"/>
                      <a:pt x="3" y="33"/>
                      <a:pt x="3" y="33"/>
                    </a:cubicBezTo>
                    <a:cubicBezTo>
                      <a:pt x="3" y="33"/>
                      <a:pt x="3" y="33"/>
                      <a:pt x="3" y="33"/>
                    </a:cubicBezTo>
                    <a:cubicBezTo>
                      <a:pt x="3" y="33"/>
                      <a:pt x="3" y="33"/>
                      <a:pt x="3" y="33"/>
                    </a:cubicBezTo>
                    <a:cubicBezTo>
                      <a:pt x="3" y="33"/>
                      <a:pt x="3" y="33"/>
                      <a:pt x="3" y="33"/>
                    </a:cubicBezTo>
                    <a:cubicBezTo>
                      <a:pt x="3" y="34"/>
                      <a:pt x="3" y="34"/>
                      <a:pt x="3" y="34"/>
                    </a:cubicBezTo>
                    <a:cubicBezTo>
                      <a:pt x="4" y="34"/>
                      <a:pt x="4" y="34"/>
                      <a:pt x="4" y="34"/>
                    </a:cubicBezTo>
                    <a:cubicBezTo>
                      <a:pt x="4" y="34"/>
                      <a:pt x="4" y="34"/>
                      <a:pt x="4" y="34"/>
                    </a:cubicBezTo>
                    <a:cubicBezTo>
                      <a:pt x="4" y="34"/>
                      <a:pt x="4" y="34"/>
                      <a:pt x="4" y="34"/>
                    </a:cubicBezTo>
                    <a:cubicBezTo>
                      <a:pt x="4" y="35"/>
                      <a:pt x="4" y="35"/>
                      <a:pt x="4" y="35"/>
                    </a:cubicBezTo>
                    <a:cubicBezTo>
                      <a:pt x="4" y="35"/>
                      <a:pt x="4" y="35"/>
                      <a:pt x="4" y="35"/>
                    </a:cubicBezTo>
                    <a:cubicBezTo>
                      <a:pt x="4" y="35"/>
                      <a:pt x="4" y="35"/>
                      <a:pt x="4" y="35"/>
                    </a:cubicBezTo>
                    <a:cubicBezTo>
                      <a:pt x="4" y="34"/>
                      <a:pt x="4" y="34"/>
                      <a:pt x="4" y="34"/>
                    </a:cubicBezTo>
                    <a:cubicBezTo>
                      <a:pt x="4" y="34"/>
                      <a:pt x="4" y="34"/>
                      <a:pt x="4" y="34"/>
                    </a:cubicBezTo>
                    <a:cubicBezTo>
                      <a:pt x="3" y="34"/>
                      <a:pt x="3" y="34"/>
                      <a:pt x="3" y="34"/>
                    </a:cubicBezTo>
                    <a:cubicBezTo>
                      <a:pt x="3" y="34"/>
                      <a:pt x="3" y="34"/>
                      <a:pt x="3" y="34"/>
                    </a:cubicBezTo>
                    <a:cubicBezTo>
                      <a:pt x="3" y="35"/>
                      <a:pt x="3" y="35"/>
                      <a:pt x="3" y="35"/>
                    </a:cubicBezTo>
                    <a:cubicBezTo>
                      <a:pt x="3" y="34"/>
                      <a:pt x="3" y="34"/>
                      <a:pt x="3" y="34"/>
                    </a:cubicBezTo>
                    <a:cubicBezTo>
                      <a:pt x="2" y="35"/>
                      <a:pt x="2" y="35"/>
                      <a:pt x="2" y="35"/>
                    </a:cubicBezTo>
                    <a:cubicBezTo>
                      <a:pt x="3" y="35"/>
                      <a:pt x="3" y="35"/>
                      <a:pt x="3" y="35"/>
                    </a:cubicBezTo>
                    <a:cubicBezTo>
                      <a:pt x="2" y="35"/>
                      <a:pt x="2" y="35"/>
                      <a:pt x="2" y="35"/>
                    </a:cubicBezTo>
                    <a:cubicBezTo>
                      <a:pt x="2" y="35"/>
                      <a:pt x="2" y="35"/>
                      <a:pt x="2" y="35"/>
                    </a:cubicBezTo>
                    <a:cubicBezTo>
                      <a:pt x="2" y="35"/>
                      <a:pt x="2" y="35"/>
                      <a:pt x="2" y="35"/>
                    </a:cubicBezTo>
                    <a:cubicBezTo>
                      <a:pt x="2" y="35"/>
                      <a:pt x="2" y="35"/>
                      <a:pt x="2" y="35"/>
                    </a:cubicBezTo>
                    <a:cubicBezTo>
                      <a:pt x="2" y="35"/>
                      <a:pt x="2" y="35"/>
                      <a:pt x="2" y="35"/>
                    </a:cubicBezTo>
                    <a:cubicBezTo>
                      <a:pt x="2" y="35"/>
                      <a:pt x="2" y="35"/>
                      <a:pt x="2" y="35"/>
                    </a:cubicBezTo>
                    <a:cubicBezTo>
                      <a:pt x="1" y="35"/>
                      <a:pt x="1" y="35"/>
                      <a:pt x="1" y="35"/>
                    </a:cubicBezTo>
                    <a:cubicBezTo>
                      <a:pt x="1" y="35"/>
                      <a:pt x="1" y="35"/>
                      <a:pt x="1" y="35"/>
                    </a:cubicBezTo>
                    <a:cubicBezTo>
                      <a:pt x="1" y="35"/>
                      <a:pt x="1" y="35"/>
                      <a:pt x="1" y="35"/>
                    </a:cubicBezTo>
                    <a:cubicBezTo>
                      <a:pt x="1" y="35"/>
                      <a:pt x="1" y="35"/>
                      <a:pt x="1" y="35"/>
                    </a:cubicBezTo>
                    <a:cubicBezTo>
                      <a:pt x="1" y="35"/>
                      <a:pt x="1" y="35"/>
                      <a:pt x="1" y="35"/>
                    </a:cubicBezTo>
                    <a:cubicBezTo>
                      <a:pt x="1" y="35"/>
                      <a:pt x="1" y="35"/>
                      <a:pt x="1" y="35"/>
                    </a:cubicBezTo>
                    <a:cubicBezTo>
                      <a:pt x="1" y="36"/>
                      <a:pt x="1" y="36"/>
                      <a:pt x="1" y="36"/>
                    </a:cubicBezTo>
                    <a:cubicBezTo>
                      <a:pt x="2" y="35"/>
                      <a:pt x="2" y="35"/>
                      <a:pt x="2" y="35"/>
                    </a:cubicBezTo>
                    <a:cubicBezTo>
                      <a:pt x="2" y="36"/>
                      <a:pt x="2" y="36"/>
                      <a:pt x="2" y="36"/>
                    </a:cubicBezTo>
                    <a:cubicBezTo>
                      <a:pt x="3" y="36"/>
                      <a:pt x="3" y="36"/>
                      <a:pt x="3" y="36"/>
                    </a:cubicBezTo>
                    <a:cubicBezTo>
                      <a:pt x="3" y="36"/>
                      <a:pt x="3" y="36"/>
                      <a:pt x="3" y="36"/>
                    </a:cubicBezTo>
                    <a:cubicBezTo>
                      <a:pt x="4" y="36"/>
                      <a:pt x="4" y="36"/>
                      <a:pt x="4" y="36"/>
                    </a:cubicBezTo>
                    <a:cubicBezTo>
                      <a:pt x="4" y="36"/>
                      <a:pt x="4" y="36"/>
                      <a:pt x="4" y="36"/>
                    </a:cubicBezTo>
                    <a:cubicBezTo>
                      <a:pt x="3" y="36"/>
                      <a:pt x="3" y="36"/>
                      <a:pt x="3" y="36"/>
                    </a:cubicBezTo>
                    <a:cubicBezTo>
                      <a:pt x="3" y="36"/>
                      <a:pt x="3" y="36"/>
                      <a:pt x="3" y="36"/>
                    </a:cubicBezTo>
                    <a:cubicBezTo>
                      <a:pt x="3" y="36"/>
                      <a:pt x="3" y="36"/>
                      <a:pt x="3" y="36"/>
                    </a:cubicBezTo>
                    <a:cubicBezTo>
                      <a:pt x="2" y="36"/>
                      <a:pt x="2" y="36"/>
                      <a:pt x="2" y="36"/>
                    </a:cubicBezTo>
                    <a:cubicBezTo>
                      <a:pt x="2" y="36"/>
                      <a:pt x="2" y="36"/>
                      <a:pt x="2" y="36"/>
                    </a:cubicBezTo>
                    <a:cubicBezTo>
                      <a:pt x="1" y="36"/>
                      <a:pt x="1" y="36"/>
                      <a:pt x="1" y="36"/>
                    </a:cubicBezTo>
                    <a:cubicBezTo>
                      <a:pt x="1" y="36"/>
                      <a:pt x="1" y="36"/>
                      <a:pt x="1" y="36"/>
                    </a:cubicBezTo>
                    <a:cubicBezTo>
                      <a:pt x="1" y="36"/>
                      <a:pt x="1" y="36"/>
                      <a:pt x="1" y="36"/>
                    </a:cubicBezTo>
                    <a:cubicBezTo>
                      <a:pt x="1" y="36"/>
                      <a:pt x="1" y="36"/>
                      <a:pt x="1" y="36"/>
                    </a:cubicBezTo>
                    <a:cubicBezTo>
                      <a:pt x="1" y="37"/>
                      <a:pt x="1" y="37"/>
                      <a:pt x="1" y="37"/>
                    </a:cubicBezTo>
                    <a:cubicBezTo>
                      <a:pt x="1" y="37"/>
                      <a:pt x="1" y="37"/>
                      <a:pt x="1" y="37"/>
                    </a:cubicBezTo>
                    <a:cubicBezTo>
                      <a:pt x="1" y="37"/>
                      <a:pt x="1" y="37"/>
                      <a:pt x="1" y="37"/>
                    </a:cubicBezTo>
                    <a:cubicBezTo>
                      <a:pt x="2" y="37"/>
                      <a:pt x="2" y="37"/>
                      <a:pt x="2" y="37"/>
                    </a:cubicBezTo>
                    <a:cubicBezTo>
                      <a:pt x="2" y="37"/>
                      <a:pt x="2" y="37"/>
                      <a:pt x="2" y="37"/>
                    </a:cubicBezTo>
                    <a:cubicBezTo>
                      <a:pt x="2" y="37"/>
                      <a:pt x="2" y="37"/>
                      <a:pt x="2" y="37"/>
                    </a:cubicBezTo>
                    <a:cubicBezTo>
                      <a:pt x="1" y="37"/>
                      <a:pt x="1" y="37"/>
                      <a:pt x="1" y="37"/>
                    </a:cubicBezTo>
                    <a:cubicBezTo>
                      <a:pt x="1" y="37"/>
                      <a:pt x="1" y="37"/>
                      <a:pt x="1" y="37"/>
                    </a:cubicBezTo>
                    <a:cubicBezTo>
                      <a:pt x="1" y="37"/>
                      <a:pt x="1" y="37"/>
                      <a:pt x="1" y="37"/>
                    </a:cubicBezTo>
                    <a:cubicBezTo>
                      <a:pt x="1" y="37"/>
                      <a:pt x="1" y="37"/>
                      <a:pt x="1" y="37"/>
                    </a:cubicBezTo>
                    <a:cubicBezTo>
                      <a:pt x="1" y="37"/>
                      <a:pt x="1" y="37"/>
                      <a:pt x="1" y="37"/>
                    </a:cubicBezTo>
                    <a:cubicBezTo>
                      <a:pt x="1" y="37"/>
                      <a:pt x="1" y="37"/>
                      <a:pt x="1" y="37"/>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2" y="38"/>
                      <a:pt x="2" y="38"/>
                      <a:pt x="2" y="38"/>
                    </a:cubicBezTo>
                    <a:cubicBezTo>
                      <a:pt x="2" y="38"/>
                      <a:pt x="2" y="38"/>
                      <a:pt x="2" y="38"/>
                    </a:cubicBezTo>
                    <a:cubicBezTo>
                      <a:pt x="3" y="38"/>
                      <a:pt x="3" y="38"/>
                      <a:pt x="3" y="38"/>
                    </a:cubicBezTo>
                    <a:cubicBezTo>
                      <a:pt x="3" y="38"/>
                      <a:pt x="3" y="38"/>
                      <a:pt x="3" y="38"/>
                    </a:cubicBezTo>
                    <a:cubicBezTo>
                      <a:pt x="3" y="38"/>
                      <a:pt x="3" y="38"/>
                      <a:pt x="3" y="38"/>
                    </a:cubicBezTo>
                    <a:cubicBezTo>
                      <a:pt x="3" y="38"/>
                      <a:pt x="3" y="38"/>
                      <a:pt x="3" y="38"/>
                    </a:cubicBezTo>
                    <a:cubicBezTo>
                      <a:pt x="3" y="38"/>
                      <a:pt x="3" y="38"/>
                      <a:pt x="3" y="38"/>
                    </a:cubicBezTo>
                    <a:cubicBezTo>
                      <a:pt x="4" y="38"/>
                      <a:pt x="4" y="38"/>
                      <a:pt x="4" y="38"/>
                    </a:cubicBezTo>
                    <a:cubicBezTo>
                      <a:pt x="4" y="38"/>
                      <a:pt x="4" y="38"/>
                      <a:pt x="4" y="38"/>
                    </a:cubicBezTo>
                    <a:cubicBezTo>
                      <a:pt x="4" y="38"/>
                      <a:pt x="4" y="38"/>
                      <a:pt x="4" y="38"/>
                    </a:cubicBezTo>
                    <a:cubicBezTo>
                      <a:pt x="5" y="38"/>
                      <a:pt x="5" y="38"/>
                      <a:pt x="5" y="38"/>
                    </a:cubicBezTo>
                    <a:cubicBezTo>
                      <a:pt x="5" y="38"/>
                      <a:pt x="5" y="38"/>
                      <a:pt x="5" y="38"/>
                    </a:cubicBezTo>
                    <a:cubicBezTo>
                      <a:pt x="5" y="38"/>
                      <a:pt x="5" y="38"/>
                      <a:pt x="5" y="38"/>
                    </a:cubicBezTo>
                    <a:cubicBezTo>
                      <a:pt x="5" y="38"/>
                      <a:pt x="5" y="38"/>
                      <a:pt x="5" y="38"/>
                    </a:cubicBezTo>
                    <a:cubicBezTo>
                      <a:pt x="5" y="38"/>
                      <a:pt x="5" y="38"/>
                      <a:pt x="5" y="38"/>
                    </a:cubicBezTo>
                    <a:cubicBezTo>
                      <a:pt x="5" y="38"/>
                      <a:pt x="5" y="38"/>
                      <a:pt x="5" y="38"/>
                    </a:cubicBezTo>
                    <a:cubicBezTo>
                      <a:pt x="5" y="38"/>
                      <a:pt x="5" y="38"/>
                      <a:pt x="5" y="38"/>
                    </a:cubicBezTo>
                    <a:cubicBezTo>
                      <a:pt x="5" y="37"/>
                      <a:pt x="5" y="37"/>
                      <a:pt x="5" y="37"/>
                    </a:cubicBezTo>
                    <a:cubicBezTo>
                      <a:pt x="5" y="37"/>
                      <a:pt x="5" y="37"/>
                      <a:pt x="5" y="37"/>
                    </a:cubicBezTo>
                    <a:cubicBezTo>
                      <a:pt x="6" y="38"/>
                      <a:pt x="6" y="38"/>
                      <a:pt x="6" y="38"/>
                    </a:cubicBezTo>
                    <a:cubicBezTo>
                      <a:pt x="5" y="38"/>
                      <a:pt x="5" y="38"/>
                      <a:pt x="5" y="38"/>
                    </a:cubicBezTo>
                    <a:cubicBezTo>
                      <a:pt x="5" y="38"/>
                      <a:pt x="5" y="38"/>
                      <a:pt x="5" y="38"/>
                    </a:cubicBezTo>
                    <a:cubicBezTo>
                      <a:pt x="5" y="39"/>
                      <a:pt x="5" y="39"/>
                      <a:pt x="5" y="39"/>
                    </a:cubicBezTo>
                    <a:cubicBezTo>
                      <a:pt x="5" y="39"/>
                      <a:pt x="5" y="39"/>
                      <a:pt x="5" y="39"/>
                    </a:cubicBezTo>
                    <a:cubicBezTo>
                      <a:pt x="4" y="39"/>
                      <a:pt x="4" y="39"/>
                      <a:pt x="4" y="39"/>
                    </a:cubicBezTo>
                    <a:cubicBezTo>
                      <a:pt x="4" y="39"/>
                      <a:pt x="4" y="39"/>
                      <a:pt x="4" y="39"/>
                    </a:cubicBezTo>
                    <a:cubicBezTo>
                      <a:pt x="4" y="39"/>
                      <a:pt x="4" y="39"/>
                      <a:pt x="4" y="39"/>
                    </a:cubicBezTo>
                    <a:cubicBezTo>
                      <a:pt x="4" y="39"/>
                      <a:pt x="4" y="39"/>
                      <a:pt x="4" y="39"/>
                    </a:cubicBezTo>
                    <a:cubicBezTo>
                      <a:pt x="4" y="38"/>
                      <a:pt x="4" y="38"/>
                      <a:pt x="4" y="38"/>
                    </a:cubicBezTo>
                    <a:cubicBezTo>
                      <a:pt x="4" y="38"/>
                      <a:pt x="4" y="38"/>
                      <a:pt x="4" y="38"/>
                    </a:cubicBezTo>
                    <a:cubicBezTo>
                      <a:pt x="3" y="39"/>
                      <a:pt x="3" y="39"/>
                      <a:pt x="3" y="39"/>
                    </a:cubicBezTo>
                    <a:cubicBezTo>
                      <a:pt x="3" y="39"/>
                      <a:pt x="3" y="39"/>
                      <a:pt x="3" y="39"/>
                    </a:cubicBezTo>
                    <a:cubicBezTo>
                      <a:pt x="3" y="38"/>
                      <a:pt x="3" y="38"/>
                      <a:pt x="3" y="38"/>
                    </a:cubicBezTo>
                    <a:cubicBezTo>
                      <a:pt x="3" y="38"/>
                      <a:pt x="3" y="38"/>
                      <a:pt x="3" y="38"/>
                    </a:cubicBezTo>
                    <a:cubicBezTo>
                      <a:pt x="2" y="38"/>
                      <a:pt x="2" y="38"/>
                      <a:pt x="2" y="38"/>
                    </a:cubicBezTo>
                    <a:cubicBezTo>
                      <a:pt x="2" y="38"/>
                      <a:pt x="2" y="38"/>
                      <a:pt x="2" y="38"/>
                    </a:cubicBezTo>
                    <a:cubicBezTo>
                      <a:pt x="1" y="39"/>
                      <a:pt x="1" y="39"/>
                      <a:pt x="1" y="39"/>
                    </a:cubicBezTo>
                    <a:cubicBezTo>
                      <a:pt x="1" y="39"/>
                      <a:pt x="1" y="39"/>
                      <a:pt x="1" y="39"/>
                    </a:cubicBezTo>
                    <a:cubicBezTo>
                      <a:pt x="1" y="38"/>
                      <a:pt x="1" y="38"/>
                      <a:pt x="1" y="38"/>
                    </a:cubicBezTo>
                    <a:cubicBezTo>
                      <a:pt x="1" y="38"/>
                      <a:pt x="1" y="38"/>
                      <a:pt x="1" y="38"/>
                    </a:cubicBezTo>
                    <a:cubicBezTo>
                      <a:pt x="1" y="39"/>
                      <a:pt x="1" y="39"/>
                      <a:pt x="1" y="39"/>
                    </a:cubicBezTo>
                    <a:cubicBezTo>
                      <a:pt x="1" y="39"/>
                      <a:pt x="1" y="39"/>
                      <a:pt x="1" y="39"/>
                    </a:cubicBezTo>
                    <a:cubicBezTo>
                      <a:pt x="1" y="39"/>
                      <a:pt x="1" y="39"/>
                      <a:pt x="1" y="39"/>
                    </a:cubicBezTo>
                    <a:cubicBezTo>
                      <a:pt x="1" y="39"/>
                      <a:pt x="1" y="39"/>
                      <a:pt x="1" y="39"/>
                    </a:cubicBezTo>
                    <a:cubicBezTo>
                      <a:pt x="1" y="39"/>
                      <a:pt x="1" y="39"/>
                      <a:pt x="1" y="39"/>
                    </a:cubicBezTo>
                    <a:cubicBezTo>
                      <a:pt x="2" y="39"/>
                      <a:pt x="2" y="39"/>
                      <a:pt x="2" y="39"/>
                    </a:cubicBezTo>
                    <a:cubicBezTo>
                      <a:pt x="1" y="39"/>
                      <a:pt x="1" y="39"/>
                      <a:pt x="1" y="39"/>
                    </a:cubicBezTo>
                    <a:cubicBezTo>
                      <a:pt x="1" y="40"/>
                      <a:pt x="1" y="40"/>
                      <a:pt x="1" y="40"/>
                    </a:cubicBezTo>
                    <a:cubicBezTo>
                      <a:pt x="1" y="40"/>
                      <a:pt x="1" y="40"/>
                      <a:pt x="1" y="40"/>
                    </a:cubicBezTo>
                    <a:cubicBezTo>
                      <a:pt x="1" y="40"/>
                      <a:pt x="1" y="40"/>
                      <a:pt x="1" y="40"/>
                    </a:cubicBezTo>
                    <a:cubicBezTo>
                      <a:pt x="1" y="40"/>
                      <a:pt x="1" y="40"/>
                      <a:pt x="1" y="40"/>
                    </a:cubicBezTo>
                    <a:cubicBezTo>
                      <a:pt x="1" y="40"/>
                      <a:pt x="1" y="40"/>
                      <a:pt x="1" y="40"/>
                    </a:cubicBezTo>
                    <a:cubicBezTo>
                      <a:pt x="2" y="40"/>
                      <a:pt x="2" y="40"/>
                      <a:pt x="2" y="40"/>
                    </a:cubicBezTo>
                    <a:cubicBezTo>
                      <a:pt x="2" y="40"/>
                      <a:pt x="2" y="40"/>
                      <a:pt x="2" y="40"/>
                    </a:cubicBezTo>
                    <a:cubicBezTo>
                      <a:pt x="2" y="40"/>
                      <a:pt x="2" y="40"/>
                      <a:pt x="2" y="40"/>
                    </a:cubicBezTo>
                    <a:cubicBezTo>
                      <a:pt x="2" y="40"/>
                      <a:pt x="2" y="40"/>
                      <a:pt x="2" y="40"/>
                    </a:cubicBezTo>
                    <a:cubicBezTo>
                      <a:pt x="2" y="41"/>
                      <a:pt x="2" y="41"/>
                      <a:pt x="2" y="41"/>
                    </a:cubicBezTo>
                    <a:cubicBezTo>
                      <a:pt x="2" y="41"/>
                      <a:pt x="2" y="41"/>
                      <a:pt x="2" y="41"/>
                    </a:cubicBezTo>
                    <a:cubicBezTo>
                      <a:pt x="2" y="41"/>
                      <a:pt x="2" y="41"/>
                      <a:pt x="2" y="41"/>
                    </a:cubicBezTo>
                    <a:cubicBezTo>
                      <a:pt x="2" y="41"/>
                      <a:pt x="2" y="41"/>
                      <a:pt x="2" y="41"/>
                    </a:cubicBezTo>
                    <a:cubicBezTo>
                      <a:pt x="2" y="41"/>
                      <a:pt x="2" y="41"/>
                      <a:pt x="2" y="41"/>
                    </a:cubicBezTo>
                    <a:cubicBezTo>
                      <a:pt x="2" y="42"/>
                      <a:pt x="2" y="42"/>
                      <a:pt x="2" y="42"/>
                    </a:cubicBezTo>
                    <a:cubicBezTo>
                      <a:pt x="2" y="42"/>
                      <a:pt x="2" y="42"/>
                      <a:pt x="2" y="42"/>
                    </a:cubicBezTo>
                    <a:cubicBezTo>
                      <a:pt x="3" y="41"/>
                      <a:pt x="3" y="41"/>
                      <a:pt x="3" y="41"/>
                    </a:cubicBezTo>
                    <a:cubicBezTo>
                      <a:pt x="3" y="41"/>
                      <a:pt x="3" y="41"/>
                      <a:pt x="3" y="41"/>
                    </a:cubicBezTo>
                    <a:cubicBezTo>
                      <a:pt x="3" y="41"/>
                      <a:pt x="3" y="41"/>
                      <a:pt x="3" y="41"/>
                    </a:cubicBezTo>
                    <a:cubicBezTo>
                      <a:pt x="4" y="40"/>
                      <a:pt x="4" y="40"/>
                      <a:pt x="4" y="40"/>
                    </a:cubicBezTo>
                    <a:cubicBezTo>
                      <a:pt x="4" y="40"/>
                      <a:pt x="4" y="40"/>
                      <a:pt x="4" y="40"/>
                    </a:cubicBezTo>
                    <a:cubicBezTo>
                      <a:pt x="4" y="40"/>
                      <a:pt x="4" y="40"/>
                      <a:pt x="4" y="40"/>
                    </a:cubicBezTo>
                    <a:cubicBezTo>
                      <a:pt x="4" y="40"/>
                      <a:pt x="4" y="40"/>
                      <a:pt x="4" y="40"/>
                    </a:cubicBezTo>
                    <a:cubicBezTo>
                      <a:pt x="4" y="41"/>
                      <a:pt x="4" y="41"/>
                      <a:pt x="4" y="41"/>
                    </a:cubicBezTo>
                    <a:cubicBezTo>
                      <a:pt x="4" y="41"/>
                      <a:pt x="4" y="41"/>
                      <a:pt x="4" y="41"/>
                    </a:cubicBezTo>
                    <a:cubicBezTo>
                      <a:pt x="4" y="41"/>
                      <a:pt x="4" y="41"/>
                      <a:pt x="4" y="41"/>
                    </a:cubicBezTo>
                    <a:cubicBezTo>
                      <a:pt x="4" y="41"/>
                      <a:pt x="4" y="41"/>
                      <a:pt x="4" y="41"/>
                    </a:cubicBezTo>
                    <a:cubicBezTo>
                      <a:pt x="3" y="41"/>
                      <a:pt x="3" y="41"/>
                      <a:pt x="3" y="41"/>
                    </a:cubicBezTo>
                    <a:cubicBezTo>
                      <a:pt x="3" y="41"/>
                      <a:pt x="3" y="41"/>
                      <a:pt x="3" y="41"/>
                    </a:cubicBezTo>
                    <a:cubicBezTo>
                      <a:pt x="3" y="41"/>
                      <a:pt x="3" y="41"/>
                      <a:pt x="3" y="41"/>
                    </a:cubicBezTo>
                    <a:cubicBezTo>
                      <a:pt x="3" y="41"/>
                      <a:pt x="3" y="41"/>
                      <a:pt x="3" y="41"/>
                    </a:cubicBezTo>
                    <a:cubicBezTo>
                      <a:pt x="3" y="41"/>
                      <a:pt x="3" y="41"/>
                      <a:pt x="3" y="41"/>
                    </a:cubicBezTo>
                    <a:cubicBezTo>
                      <a:pt x="3" y="42"/>
                      <a:pt x="3" y="42"/>
                      <a:pt x="3" y="42"/>
                    </a:cubicBezTo>
                    <a:cubicBezTo>
                      <a:pt x="3" y="42"/>
                      <a:pt x="3" y="42"/>
                      <a:pt x="3" y="42"/>
                    </a:cubicBezTo>
                    <a:cubicBezTo>
                      <a:pt x="2" y="42"/>
                      <a:pt x="2" y="42"/>
                      <a:pt x="2" y="42"/>
                    </a:cubicBezTo>
                    <a:cubicBezTo>
                      <a:pt x="3" y="42"/>
                      <a:pt x="3" y="42"/>
                      <a:pt x="3" y="42"/>
                    </a:cubicBezTo>
                    <a:cubicBezTo>
                      <a:pt x="3" y="42"/>
                      <a:pt x="3" y="42"/>
                      <a:pt x="3" y="42"/>
                    </a:cubicBezTo>
                    <a:cubicBezTo>
                      <a:pt x="3" y="43"/>
                      <a:pt x="3" y="43"/>
                      <a:pt x="3" y="43"/>
                    </a:cubicBezTo>
                    <a:cubicBezTo>
                      <a:pt x="3" y="43"/>
                      <a:pt x="3" y="43"/>
                      <a:pt x="3" y="43"/>
                    </a:cubicBezTo>
                    <a:cubicBezTo>
                      <a:pt x="3" y="43"/>
                      <a:pt x="3" y="43"/>
                      <a:pt x="3" y="43"/>
                    </a:cubicBezTo>
                    <a:cubicBezTo>
                      <a:pt x="3" y="43"/>
                      <a:pt x="3" y="43"/>
                      <a:pt x="3" y="43"/>
                    </a:cubicBezTo>
                    <a:cubicBezTo>
                      <a:pt x="2" y="43"/>
                      <a:pt x="2" y="43"/>
                      <a:pt x="2" y="43"/>
                    </a:cubicBezTo>
                    <a:cubicBezTo>
                      <a:pt x="2" y="43"/>
                      <a:pt x="2" y="43"/>
                      <a:pt x="2" y="43"/>
                    </a:cubicBezTo>
                    <a:cubicBezTo>
                      <a:pt x="2" y="43"/>
                      <a:pt x="2" y="43"/>
                      <a:pt x="2" y="43"/>
                    </a:cubicBezTo>
                    <a:cubicBezTo>
                      <a:pt x="2" y="43"/>
                      <a:pt x="2" y="43"/>
                      <a:pt x="2" y="43"/>
                    </a:cubicBezTo>
                    <a:cubicBezTo>
                      <a:pt x="2" y="43"/>
                      <a:pt x="2" y="43"/>
                      <a:pt x="2" y="43"/>
                    </a:cubicBezTo>
                    <a:cubicBezTo>
                      <a:pt x="1" y="44"/>
                      <a:pt x="1" y="44"/>
                      <a:pt x="1" y="44"/>
                    </a:cubicBezTo>
                    <a:cubicBezTo>
                      <a:pt x="1" y="44"/>
                      <a:pt x="1" y="44"/>
                      <a:pt x="1" y="44"/>
                    </a:cubicBezTo>
                    <a:cubicBezTo>
                      <a:pt x="2" y="44"/>
                      <a:pt x="2" y="44"/>
                      <a:pt x="2" y="44"/>
                    </a:cubicBezTo>
                    <a:cubicBezTo>
                      <a:pt x="2" y="44"/>
                      <a:pt x="2" y="44"/>
                      <a:pt x="2" y="44"/>
                    </a:cubicBezTo>
                    <a:cubicBezTo>
                      <a:pt x="2" y="44"/>
                      <a:pt x="2" y="44"/>
                      <a:pt x="2" y="44"/>
                    </a:cubicBezTo>
                    <a:cubicBezTo>
                      <a:pt x="3" y="44"/>
                      <a:pt x="3" y="44"/>
                      <a:pt x="3" y="44"/>
                    </a:cubicBezTo>
                    <a:cubicBezTo>
                      <a:pt x="2" y="44"/>
                      <a:pt x="2" y="44"/>
                      <a:pt x="2" y="44"/>
                    </a:cubicBezTo>
                    <a:cubicBezTo>
                      <a:pt x="3" y="44"/>
                      <a:pt x="3" y="44"/>
                      <a:pt x="3" y="44"/>
                    </a:cubicBezTo>
                    <a:cubicBezTo>
                      <a:pt x="3" y="44"/>
                      <a:pt x="3" y="44"/>
                      <a:pt x="3" y="44"/>
                    </a:cubicBezTo>
                    <a:cubicBezTo>
                      <a:pt x="3" y="44"/>
                      <a:pt x="3" y="44"/>
                      <a:pt x="3" y="44"/>
                    </a:cubicBezTo>
                    <a:cubicBezTo>
                      <a:pt x="3" y="44"/>
                      <a:pt x="3" y="44"/>
                      <a:pt x="3" y="44"/>
                    </a:cubicBezTo>
                    <a:cubicBezTo>
                      <a:pt x="3" y="45"/>
                      <a:pt x="3" y="45"/>
                      <a:pt x="3" y="45"/>
                    </a:cubicBezTo>
                    <a:cubicBezTo>
                      <a:pt x="3" y="45"/>
                      <a:pt x="3" y="45"/>
                      <a:pt x="3" y="45"/>
                    </a:cubicBezTo>
                    <a:cubicBezTo>
                      <a:pt x="3" y="45"/>
                      <a:pt x="3" y="45"/>
                      <a:pt x="3" y="45"/>
                    </a:cubicBezTo>
                    <a:cubicBezTo>
                      <a:pt x="3" y="45"/>
                      <a:pt x="3" y="45"/>
                      <a:pt x="3" y="45"/>
                    </a:cubicBezTo>
                    <a:cubicBezTo>
                      <a:pt x="4" y="45"/>
                      <a:pt x="4" y="45"/>
                      <a:pt x="4" y="45"/>
                    </a:cubicBezTo>
                    <a:cubicBezTo>
                      <a:pt x="4" y="45"/>
                      <a:pt x="4" y="45"/>
                      <a:pt x="4" y="45"/>
                    </a:cubicBezTo>
                    <a:cubicBezTo>
                      <a:pt x="3" y="45"/>
                      <a:pt x="3" y="45"/>
                      <a:pt x="3" y="45"/>
                    </a:cubicBezTo>
                    <a:cubicBezTo>
                      <a:pt x="3" y="46"/>
                      <a:pt x="3" y="46"/>
                      <a:pt x="3" y="46"/>
                    </a:cubicBezTo>
                    <a:cubicBezTo>
                      <a:pt x="3" y="46"/>
                      <a:pt x="3" y="46"/>
                      <a:pt x="3" y="46"/>
                    </a:cubicBezTo>
                    <a:cubicBezTo>
                      <a:pt x="3" y="46"/>
                      <a:pt x="3" y="46"/>
                      <a:pt x="3" y="46"/>
                    </a:cubicBezTo>
                    <a:cubicBezTo>
                      <a:pt x="3" y="45"/>
                      <a:pt x="3" y="45"/>
                      <a:pt x="3" y="45"/>
                    </a:cubicBezTo>
                    <a:cubicBezTo>
                      <a:pt x="2" y="46"/>
                      <a:pt x="2" y="46"/>
                      <a:pt x="2" y="46"/>
                    </a:cubicBezTo>
                    <a:cubicBezTo>
                      <a:pt x="2" y="45"/>
                      <a:pt x="2" y="45"/>
                      <a:pt x="2" y="45"/>
                    </a:cubicBezTo>
                    <a:cubicBezTo>
                      <a:pt x="2" y="45"/>
                      <a:pt x="2" y="45"/>
                      <a:pt x="2" y="45"/>
                    </a:cubicBezTo>
                    <a:cubicBezTo>
                      <a:pt x="2" y="46"/>
                      <a:pt x="2" y="46"/>
                      <a:pt x="2" y="46"/>
                    </a:cubicBezTo>
                    <a:cubicBezTo>
                      <a:pt x="2" y="46"/>
                      <a:pt x="2" y="46"/>
                      <a:pt x="2" y="46"/>
                    </a:cubicBezTo>
                    <a:cubicBezTo>
                      <a:pt x="2" y="47"/>
                      <a:pt x="2" y="47"/>
                      <a:pt x="2" y="47"/>
                    </a:cubicBezTo>
                    <a:cubicBezTo>
                      <a:pt x="3" y="47"/>
                      <a:pt x="3" y="47"/>
                      <a:pt x="3" y="47"/>
                    </a:cubicBezTo>
                    <a:cubicBezTo>
                      <a:pt x="3" y="47"/>
                      <a:pt x="3" y="47"/>
                      <a:pt x="3" y="47"/>
                    </a:cubicBezTo>
                    <a:cubicBezTo>
                      <a:pt x="4" y="48"/>
                      <a:pt x="4" y="48"/>
                      <a:pt x="4" y="48"/>
                    </a:cubicBezTo>
                    <a:cubicBezTo>
                      <a:pt x="4" y="48"/>
                      <a:pt x="4" y="48"/>
                      <a:pt x="4" y="48"/>
                    </a:cubicBezTo>
                    <a:cubicBezTo>
                      <a:pt x="4" y="48"/>
                      <a:pt x="4" y="48"/>
                      <a:pt x="4" y="48"/>
                    </a:cubicBezTo>
                    <a:cubicBezTo>
                      <a:pt x="4" y="48"/>
                      <a:pt x="4" y="48"/>
                      <a:pt x="4" y="48"/>
                    </a:cubicBezTo>
                    <a:cubicBezTo>
                      <a:pt x="4" y="48"/>
                      <a:pt x="4" y="48"/>
                      <a:pt x="4" y="48"/>
                    </a:cubicBezTo>
                    <a:cubicBezTo>
                      <a:pt x="4" y="48"/>
                      <a:pt x="4" y="48"/>
                      <a:pt x="4" y="48"/>
                    </a:cubicBezTo>
                    <a:cubicBezTo>
                      <a:pt x="5" y="48"/>
                      <a:pt x="5" y="48"/>
                      <a:pt x="5" y="48"/>
                    </a:cubicBezTo>
                    <a:cubicBezTo>
                      <a:pt x="5" y="48"/>
                      <a:pt x="5" y="48"/>
                      <a:pt x="5" y="48"/>
                    </a:cubicBezTo>
                    <a:cubicBezTo>
                      <a:pt x="5" y="48"/>
                      <a:pt x="5" y="48"/>
                      <a:pt x="5" y="48"/>
                    </a:cubicBezTo>
                    <a:cubicBezTo>
                      <a:pt x="5" y="49"/>
                      <a:pt x="5" y="49"/>
                      <a:pt x="5" y="49"/>
                    </a:cubicBezTo>
                    <a:cubicBezTo>
                      <a:pt x="5" y="48"/>
                      <a:pt x="5" y="48"/>
                      <a:pt x="5" y="48"/>
                    </a:cubicBezTo>
                    <a:cubicBezTo>
                      <a:pt x="6" y="48"/>
                      <a:pt x="6" y="48"/>
                      <a:pt x="6" y="48"/>
                    </a:cubicBezTo>
                    <a:cubicBezTo>
                      <a:pt x="6" y="48"/>
                      <a:pt x="6" y="48"/>
                      <a:pt x="6" y="48"/>
                    </a:cubicBezTo>
                    <a:cubicBezTo>
                      <a:pt x="6" y="48"/>
                      <a:pt x="6" y="48"/>
                      <a:pt x="6" y="48"/>
                    </a:cubicBezTo>
                    <a:cubicBezTo>
                      <a:pt x="7" y="48"/>
                      <a:pt x="7" y="48"/>
                      <a:pt x="7" y="48"/>
                    </a:cubicBezTo>
                    <a:cubicBezTo>
                      <a:pt x="7" y="48"/>
                      <a:pt x="7" y="48"/>
                      <a:pt x="7" y="48"/>
                    </a:cubicBezTo>
                    <a:cubicBezTo>
                      <a:pt x="7" y="48"/>
                      <a:pt x="7" y="48"/>
                      <a:pt x="7" y="48"/>
                    </a:cubicBezTo>
                    <a:cubicBezTo>
                      <a:pt x="7" y="48"/>
                      <a:pt x="7" y="48"/>
                      <a:pt x="7" y="48"/>
                    </a:cubicBezTo>
                    <a:cubicBezTo>
                      <a:pt x="7" y="48"/>
                      <a:pt x="7" y="48"/>
                      <a:pt x="7" y="48"/>
                    </a:cubicBezTo>
                    <a:cubicBezTo>
                      <a:pt x="8" y="47"/>
                      <a:pt x="8" y="47"/>
                      <a:pt x="8" y="47"/>
                    </a:cubicBezTo>
                    <a:cubicBezTo>
                      <a:pt x="8" y="47"/>
                      <a:pt x="8" y="47"/>
                      <a:pt x="8" y="47"/>
                    </a:cubicBezTo>
                    <a:cubicBezTo>
                      <a:pt x="8" y="47"/>
                      <a:pt x="8" y="47"/>
                      <a:pt x="8" y="47"/>
                    </a:cubicBezTo>
                    <a:cubicBezTo>
                      <a:pt x="8" y="47"/>
                      <a:pt x="8" y="47"/>
                      <a:pt x="8" y="47"/>
                    </a:cubicBezTo>
                    <a:cubicBezTo>
                      <a:pt x="9" y="47"/>
                      <a:pt x="9" y="47"/>
                      <a:pt x="9" y="47"/>
                    </a:cubicBezTo>
                    <a:cubicBezTo>
                      <a:pt x="8" y="46"/>
                      <a:pt x="8" y="46"/>
                      <a:pt x="8" y="46"/>
                    </a:cubicBezTo>
                    <a:cubicBezTo>
                      <a:pt x="9" y="46"/>
                      <a:pt x="9" y="46"/>
                      <a:pt x="9" y="46"/>
                    </a:cubicBezTo>
                    <a:cubicBezTo>
                      <a:pt x="9" y="46"/>
                      <a:pt x="9" y="46"/>
                      <a:pt x="9" y="46"/>
                    </a:cubicBezTo>
                    <a:cubicBezTo>
                      <a:pt x="9" y="46"/>
                      <a:pt x="9" y="46"/>
                      <a:pt x="9" y="46"/>
                    </a:cubicBezTo>
                    <a:cubicBezTo>
                      <a:pt x="9" y="46"/>
                      <a:pt x="9" y="46"/>
                      <a:pt x="9" y="46"/>
                    </a:cubicBezTo>
                    <a:cubicBezTo>
                      <a:pt x="9" y="45"/>
                      <a:pt x="9" y="45"/>
                      <a:pt x="9" y="45"/>
                    </a:cubicBezTo>
                    <a:cubicBezTo>
                      <a:pt x="9" y="45"/>
                      <a:pt x="9" y="45"/>
                      <a:pt x="9" y="45"/>
                    </a:cubicBezTo>
                    <a:cubicBezTo>
                      <a:pt x="9" y="45"/>
                      <a:pt x="9" y="45"/>
                      <a:pt x="9" y="45"/>
                    </a:cubicBezTo>
                    <a:cubicBezTo>
                      <a:pt x="9" y="44"/>
                      <a:pt x="9" y="44"/>
                      <a:pt x="9" y="44"/>
                    </a:cubicBezTo>
                    <a:cubicBezTo>
                      <a:pt x="9" y="44"/>
                      <a:pt x="9" y="44"/>
                      <a:pt x="9" y="44"/>
                    </a:cubicBezTo>
                    <a:cubicBezTo>
                      <a:pt x="9" y="44"/>
                      <a:pt x="9" y="44"/>
                      <a:pt x="9" y="44"/>
                    </a:cubicBezTo>
                    <a:cubicBezTo>
                      <a:pt x="9" y="44"/>
                      <a:pt x="9" y="44"/>
                      <a:pt x="9" y="44"/>
                    </a:cubicBezTo>
                    <a:cubicBezTo>
                      <a:pt x="9" y="44"/>
                      <a:pt x="9" y="44"/>
                      <a:pt x="9" y="44"/>
                    </a:cubicBezTo>
                    <a:cubicBezTo>
                      <a:pt x="9" y="45"/>
                      <a:pt x="9" y="45"/>
                      <a:pt x="9" y="45"/>
                    </a:cubicBezTo>
                    <a:cubicBezTo>
                      <a:pt x="9" y="45"/>
                      <a:pt x="9" y="45"/>
                      <a:pt x="9" y="45"/>
                    </a:cubicBezTo>
                    <a:cubicBezTo>
                      <a:pt x="10" y="45"/>
                      <a:pt x="10" y="45"/>
                      <a:pt x="10" y="45"/>
                    </a:cubicBezTo>
                    <a:cubicBezTo>
                      <a:pt x="10" y="45"/>
                      <a:pt x="10" y="45"/>
                      <a:pt x="10" y="45"/>
                    </a:cubicBezTo>
                    <a:cubicBezTo>
                      <a:pt x="10" y="46"/>
                      <a:pt x="10" y="46"/>
                      <a:pt x="10" y="46"/>
                    </a:cubicBezTo>
                    <a:cubicBezTo>
                      <a:pt x="10" y="45"/>
                      <a:pt x="10" y="45"/>
                      <a:pt x="10" y="45"/>
                    </a:cubicBezTo>
                    <a:cubicBezTo>
                      <a:pt x="10" y="45"/>
                      <a:pt x="10" y="45"/>
                      <a:pt x="10" y="45"/>
                    </a:cubicBezTo>
                    <a:cubicBezTo>
                      <a:pt x="10" y="45"/>
                      <a:pt x="10" y="45"/>
                      <a:pt x="10" y="45"/>
                    </a:cubicBezTo>
                    <a:cubicBezTo>
                      <a:pt x="10" y="45"/>
                      <a:pt x="10" y="45"/>
                      <a:pt x="10" y="45"/>
                    </a:cubicBezTo>
                    <a:cubicBezTo>
                      <a:pt x="10" y="45"/>
                      <a:pt x="10" y="45"/>
                      <a:pt x="10" y="45"/>
                    </a:cubicBezTo>
                    <a:cubicBezTo>
                      <a:pt x="10" y="45"/>
                      <a:pt x="10" y="45"/>
                      <a:pt x="10" y="45"/>
                    </a:cubicBezTo>
                    <a:cubicBezTo>
                      <a:pt x="11" y="45"/>
                      <a:pt x="11" y="45"/>
                      <a:pt x="11" y="45"/>
                    </a:cubicBezTo>
                    <a:cubicBezTo>
                      <a:pt x="11" y="44"/>
                      <a:pt x="11" y="44"/>
                      <a:pt x="11" y="44"/>
                    </a:cubicBezTo>
                    <a:cubicBezTo>
                      <a:pt x="11" y="44"/>
                      <a:pt x="11" y="44"/>
                      <a:pt x="11" y="44"/>
                    </a:cubicBezTo>
                    <a:cubicBezTo>
                      <a:pt x="11" y="44"/>
                      <a:pt x="11" y="44"/>
                      <a:pt x="11" y="44"/>
                    </a:cubicBezTo>
                    <a:cubicBezTo>
                      <a:pt x="11" y="43"/>
                      <a:pt x="11" y="43"/>
                      <a:pt x="11" y="43"/>
                    </a:cubicBezTo>
                    <a:cubicBezTo>
                      <a:pt x="11" y="43"/>
                      <a:pt x="11" y="43"/>
                      <a:pt x="11" y="43"/>
                    </a:cubicBezTo>
                    <a:cubicBezTo>
                      <a:pt x="11" y="43"/>
                      <a:pt x="11" y="43"/>
                      <a:pt x="11" y="43"/>
                    </a:cubicBezTo>
                    <a:cubicBezTo>
                      <a:pt x="11" y="43"/>
                      <a:pt x="11" y="43"/>
                      <a:pt x="11" y="43"/>
                    </a:cubicBezTo>
                    <a:cubicBezTo>
                      <a:pt x="11" y="43"/>
                      <a:pt x="11" y="43"/>
                      <a:pt x="11" y="43"/>
                    </a:cubicBezTo>
                    <a:cubicBezTo>
                      <a:pt x="11" y="43"/>
                      <a:pt x="11" y="43"/>
                      <a:pt x="11" y="43"/>
                    </a:cubicBezTo>
                    <a:cubicBezTo>
                      <a:pt x="11" y="42"/>
                      <a:pt x="11" y="42"/>
                      <a:pt x="11" y="42"/>
                    </a:cubicBezTo>
                    <a:cubicBezTo>
                      <a:pt x="11" y="42"/>
                      <a:pt x="11" y="42"/>
                      <a:pt x="11" y="42"/>
                    </a:cubicBezTo>
                    <a:cubicBezTo>
                      <a:pt x="12" y="42"/>
                      <a:pt x="12" y="42"/>
                      <a:pt x="12" y="42"/>
                    </a:cubicBezTo>
                    <a:cubicBezTo>
                      <a:pt x="11" y="43"/>
                      <a:pt x="11" y="43"/>
                      <a:pt x="11" y="43"/>
                    </a:cubicBezTo>
                    <a:cubicBezTo>
                      <a:pt x="11" y="43"/>
                      <a:pt x="11" y="43"/>
                      <a:pt x="11" y="43"/>
                    </a:cubicBezTo>
                    <a:cubicBezTo>
                      <a:pt x="11" y="44"/>
                      <a:pt x="11" y="44"/>
                      <a:pt x="11" y="44"/>
                    </a:cubicBezTo>
                    <a:cubicBezTo>
                      <a:pt x="12" y="44"/>
                      <a:pt x="12" y="44"/>
                      <a:pt x="12" y="44"/>
                    </a:cubicBezTo>
                    <a:cubicBezTo>
                      <a:pt x="12" y="44"/>
                      <a:pt x="12" y="44"/>
                      <a:pt x="12" y="44"/>
                    </a:cubicBezTo>
                    <a:cubicBezTo>
                      <a:pt x="12" y="45"/>
                      <a:pt x="12" y="45"/>
                      <a:pt x="12" y="45"/>
                    </a:cubicBezTo>
                    <a:cubicBezTo>
                      <a:pt x="13" y="45"/>
                      <a:pt x="13" y="45"/>
                      <a:pt x="13" y="45"/>
                    </a:cubicBezTo>
                    <a:cubicBezTo>
                      <a:pt x="13" y="45"/>
                      <a:pt x="13" y="45"/>
                      <a:pt x="13" y="45"/>
                    </a:cubicBezTo>
                    <a:cubicBezTo>
                      <a:pt x="13" y="45"/>
                      <a:pt x="13" y="45"/>
                      <a:pt x="13" y="45"/>
                    </a:cubicBezTo>
                    <a:cubicBezTo>
                      <a:pt x="13" y="45"/>
                      <a:pt x="13" y="45"/>
                      <a:pt x="13" y="45"/>
                    </a:cubicBezTo>
                    <a:cubicBezTo>
                      <a:pt x="13" y="46"/>
                      <a:pt x="13" y="46"/>
                      <a:pt x="13" y="46"/>
                    </a:cubicBezTo>
                    <a:cubicBezTo>
                      <a:pt x="13" y="45"/>
                      <a:pt x="13" y="45"/>
                      <a:pt x="13" y="45"/>
                    </a:cubicBezTo>
                    <a:cubicBezTo>
                      <a:pt x="13" y="44"/>
                      <a:pt x="13" y="44"/>
                      <a:pt x="13" y="44"/>
                    </a:cubicBezTo>
                    <a:cubicBezTo>
                      <a:pt x="13" y="43"/>
                      <a:pt x="13" y="43"/>
                      <a:pt x="13" y="43"/>
                    </a:cubicBezTo>
                    <a:cubicBezTo>
                      <a:pt x="13" y="43"/>
                      <a:pt x="13" y="43"/>
                      <a:pt x="13" y="43"/>
                    </a:cubicBezTo>
                    <a:cubicBezTo>
                      <a:pt x="13" y="43"/>
                      <a:pt x="13" y="43"/>
                      <a:pt x="13" y="43"/>
                    </a:cubicBezTo>
                    <a:cubicBezTo>
                      <a:pt x="13" y="42"/>
                      <a:pt x="13" y="42"/>
                      <a:pt x="13" y="42"/>
                    </a:cubicBezTo>
                    <a:cubicBezTo>
                      <a:pt x="13" y="42"/>
                      <a:pt x="13" y="42"/>
                      <a:pt x="13" y="42"/>
                    </a:cubicBezTo>
                    <a:cubicBezTo>
                      <a:pt x="14" y="42"/>
                      <a:pt x="14" y="42"/>
                      <a:pt x="14" y="42"/>
                    </a:cubicBezTo>
                    <a:cubicBezTo>
                      <a:pt x="14" y="42"/>
                      <a:pt x="14" y="42"/>
                      <a:pt x="14" y="42"/>
                    </a:cubicBezTo>
                    <a:cubicBezTo>
                      <a:pt x="14" y="41"/>
                      <a:pt x="14" y="41"/>
                      <a:pt x="14" y="41"/>
                    </a:cubicBezTo>
                    <a:cubicBezTo>
                      <a:pt x="14" y="41"/>
                      <a:pt x="14" y="41"/>
                      <a:pt x="14" y="41"/>
                    </a:cubicBezTo>
                    <a:cubicBezTo>
                      <a:pt x="14" y="40"/>
                      <a:pt x="14" y="40"/>
                      <a:pt x="14" y="40"/>
                    </a:cubicBezTo>
                    <a:cubicBezTo>
                      <a:pt x="14" y="39"/>
                      <a:pt x="14" y="39"/>
                      <a:pt x="14" y="39"/>
                    </a:cubicBezTo>
                    <a:cubicBezTo>
                      <a:pt x="14" y="39"/>
                      <a:pt x="14" y="39"/>
                      <a:pt x="14" y="39"/>
                    </a:cubicBezTo>
                    <a:cubicBezTo>
                      <a:pt x="14" y="38"/>
                      <a:pt x="14" y="38"/>
                      <a:pt x="14" y="38"/>
                    </a:cubicBezTo>
                    <a:cubicBezTo>
                      <a:pt x="15" y="38"/>
                      <a:pt x="15" y="38"/>
                      <a:pt x="15" y="38"/>
                    </a:cubicBezTo>
                    <a:cubicBezTo>
                      <a:pt x="15" y="37"/>
                      <a:pt x="15" y="37"/>
                      <a:pt x="15" y="37"/>
                    </a:cubicBezTo>
                    <a:cubicBezTo>
                      <a:pt x="15" y="37"/>
                      <a:pt x="15" y="37"/>
                      <a:pt x="15" y="37"/>
                    </a:cubicBezTo>
                    <a:cubicBezTo>
                      <a:pt x="14" y="36"/>
                      <a:pt x="14" y="36"/>
                      <a:pt x="14" y="36"/>
                    </a:cubicBezTo>
                    <a:cubicBezTo>
                      <a:pt x="13" y="36"/>
                      <a:pt x="13" y="36"/>
                      <a:pt x="13" y="36"/>
                    </a:cubicBezTo>
                    <a:cubicBezTo>
                      <a:pt x="13" y="35"/>
                      <a:pt x="13" y="35"/>
                      <a:pt x="13" y="35"/>
                    </a:cubicBezTo>
                    <a:cubicBezTo>
                      <a:pt x="14" y="34"/>
                      <a:pt x="14" y="34"/>
                      <a:pt x="14" y="34"/>
                    </a:cubicBezTo>
                    <a:cubicBezTo>
                      <a:pt x="13" y="33"/>
                      <a:pt x="13" y="33"/>
                      <a:pt x="13" y="33"/>
                    </a:cubicBezTo>
                    <a:cubicBezTo>
                      <a:pt x="13" y="33"/>
                      <a:pt x="13" y="33"/>
                      <a:pt x="13" y="33"/>
                    </a:cubicBezTo>
                    <a:cubicBezTo>
                      <a:pt x="13" y="32"/>
                      <a:pt x="13" y="32"/>
                      <a:pt x="13" y="32"/>
                    </a:cubicBezTo>
                    <a:cubicBezTo>
                      <a:pt x="13" y="31"/>
                      <a:pt x="13" y="31"/>
                      <a:pt x="13" y="31"/>
                    </a:cubicBezTo>
                    <a:cubicBezTo>
                      <a:pt x="13" y="30"/>
                      <a:pt x="13" y="30"/>
                      <a:pt x="13" y="30"/>
                    </a:cubicBezTo>
                    <a:cubicBezTo>
                      <a:pt x="13" y="29"/>
                      <a:pt x="13" y="29"/>
                      <a:pt x="13" y="29"/>
                    </a:cubicBezTo>
                    <a:cubicBezTo>
                      <a:pt x="14" y="28"/>
                      <a:pt x="14" y="28"/>
                      <a:pt x="14" y="28"/>
                    </a:cubicBezTo>
                    <a:cubicBezTo>
                      <a:pt x="14" y="28"/>
                      <a:pt x="14" y="28"/>
                      <a:pt x="14" y="28"/>
                    </a:cubicBezTo>
                    <a:cubicBezTo>
                      <a:pt x="15" y="28"/>
                      <a:pt x="15" y="28"/>
                      <a:pt x="15" y="28"/>
                    </a:cubicBezTo>
                    <a:cubicBezTo>
                      <a:pt x="15" y="28"/>
                      <a:pt x="15" y="28"/>
                      <a:pt x="15" y="28"/>
                    </a:cubicBezTo>
                    <a:cubicBezTo>
                      <a:pt x="16" y="27"/>
                      <a:pt x="16" y="27"/>
                      <a:pt x="16" y="27"/>
                    </a:cubicBezTo>
                    <a:cubicBezTo>
                      <a:pt x="16" y="27"/>
                      <a:pt x="16" y="27"/>
                      <a:pt x="16" y="27"/>
                    </a:cubicBezTo>
                    <a:cubicBezTo>
                      <a:pt x="16" y="26"/>
                      <a:pt x="16" y="26"/>
                      <a:pt x="16" y="26"/>
                    </a:cubicBezTo>
                    <a:cubicBezTo>
                      <a:pt x="16" y="26"/>
                      <a:pt x="16" y="26"/>
                      <a:pt x="16" y="26"/>
                    </a:cubicBezTo>
                    <a:cubicBezTo>
                      <a:pt x="16" y="24"/>
                      <a:pt x="16" y="24"/>
                      <a:pt x="16" y="24"/>
                    </a:cubicBezTo>
                    <a:cubicBezTo>
                      <a:pt x="16" y="23"/>
                      <a:pt x="16" y="23"/>
                      <a:pt x="16" y="23"/>
                    </a:cubicBezTo>
                    <a:cubicBezTo>
                      <a:pt x="16" y="22"/>
                      <a:pt x="16" y="22"/>
                      <a:pt x="16" y="22"/>
                    </a:cubicBezTo>
                    <a:cubicBezTo>
                      <a:pt x="17" y="22"/>
                      <a:pt x="17" y="22"/>
                      <a:pt x="17" y="22"/>
                    </a:cubicBezTo>
                    <a:cubicBezTo>
                      <a:pt x="17" y="21"/>
                      <a:pt x="17" y="21"/>
                      <a:pt x="17" y="21"/>
                    </a:cubicBezTo>
                    <a:cubicBezTo>
                      <a:pt x="16" y="21"/>
                      <a:pt x="16" y="21"/>
                      <a:pt x="16" y="21"/>
                    </a:cubicBezTo>
                    <a:cubicBezTo>
                      <a:pt x="16" y="20"/>
                      <a:pt x="16" y="20"/>
                      <a:pt x="16" y="20"/>
                    </a:cubicBezTo>
                    <a:cubicBezTo>
                      <a:pt x="17" y="20"/>
                      <a:pt x="17" y="20"/>
                      <a:pt x="17" y="20"/>
                    </a:cubicBezTo>
                    <a:cubicBezTo>
                      <a:pt x="18" y="20"/>
                      <a:pt x="18" y="20"/>
                      <a:pt x="18" y="20"/>
                    </a:cubicBezTo>
                    <a:cubicBezTo>
                      <a:pt x="18" y="19"/>
                      <a:pt x="18" y="19"/>
                      <a:pt x="18" y="19"/>
                    </a:cubicBezTo>
                    <a:cubicBezTo>
                      <a:pt x="18" y="19"/>
                      <a:pt x="18" y="19"/>
                      <a:pt x="18" y="19"/>
                    </a:cubicBezTo>
                    <a:cubicBezTo>
                      <a:pt x="19" y="18"/>
                      <a:pt x="19" y="18"/>
                      <a:pt x="19" y="18"/>
                    </a:cubicBezTo>
                    <a:cubicBezTo>
                      <a:pt x="19" y="17"/>
                      <a:pt x="19" y="17"/>
                      <a:pt x="19" y="17"/>
                    </a:cubicBezTo>
                    <a:cubicBezTo>
                      <a:pt x="19" y="17"/>
                      <a:pt x="19" y="17"/>
                      <a:pt x="19" y="17"/>
                    </a:cubicBezTo>
                    <a:cubicBezTo>
                      <a:pt x="19" y="16"/>
                      <a:pt x="19" y="16"/>
                      <a:pt x="19" y="16"/>
                    </a:cubicBezTo>
                    <a:cubicBezTo>
                      <a:pt x="19" y="16"/>
                      <a:pt x="19" y="16"/>
                      <a:pt x="19" y="16"/>
                    </a:cubicBezTo>
                    <a:cubicBezTo>
                      <a:pt x="19" y="15"/>
                      <a:pt x="19" y="15"/>
                      <a:pt x="19" y="15"/>
                    </a:cubicBezTo>
                    <a:cubicBezTo>
                      <a:pt x="19" y="15"/>
                      <a:pt x="19" y="15"/>
                      <a:pt x="19" y="15"/>
                    </a:cubicBezTo>
                    <a:cubicBezTo>
                      <a:pt x="20" y="14"/>
                      <a:pt x="20" y="14"/>
                      <a:pt x="20" y="14"/>
                    </a:cubicBezTo>
                    <a:cubicBezTo>
                      <a:pt x="20" y="14"/>
                      <a:pt x="20" y="14"/>
                      <a:pt x="20" y="14"/>
                    </a:cubicBezTo>
                    <a:cubicBezTo>
                      <a:pt x="20" y="14"/>
                      <a:pt x="20" y="14"/>
                      <a:pt x="20" y="14"/>
                    </a:cubicBezTo>
                    <a:cubicBezTo>
                      <a:pt x="20" y="13"/>
                      <a:pt x="20" y="13"/>
                      <a:pt x="20" y="13"/>
                    </a:cubicBezTo>
                    <a:cubicBezTo>
                      <a:pt x="21" y="13"/>
                      <a:pt x="21" y="13"/>
                      <a:pt x="21" y="13"/>
                    </a:cubicBezTo>
                    <a:cubicBezTo>
                      <a:pt x="21" y="13"/>
                      <a:pt x="21" y="13"/>
                      <a:pt x="21" y="13"/>
                    </a:cubicBezTo>
                    <a:cubicBezTo>
                      <a:pt x="21" y="13"/>
                      <a:pt x="21" y="13"/>
                      <a:pt x="21" y="13"/>
                    </a:cubicBezTo>
                    <a:cubicBezTo>
                      <a:pt x="22" y="13"/>
                      <a:pt x="22" y="13"/>
                      <a:pt x="22" y="13"/>
                    </a:cubicBezTo>
                    <a:cubicBezTo>
                      <a:pt x="22" y="13"/>
                      <a:pt x="22" y="13"/>
                      <a:pt x="22" y="13"/>
                    </a:cubicBezTo>
                    <a:cubicBezTo>
                      <a:pt x="22" y="12"/>
                      <a:pt x="22" y="12"/>
                      <a:pt x="22" y="12"/>
                    </a:cubicBezTo>
                    <a:cubicBezTo>
                      <a:pt x="22" y="12"/>
                      <a:pt x="22" y="12"/>
                      <a:pt x="22" y="12"/>
                    </a:cubicBezTo>
                    <a:cubicBezTo>
                      <a:pt x="22" y="12"/>
                      <a:pt x="22" y="12"/>
                      <a:pt x="22" y="12"/>
                    </a:cubicBezTo>
                    <a:cubicBezTo>
                      <a:pt x="22" y="12"/>
                      <a:pt x="22" y="12"/>
                      <a:pt x="22" y="12"/>
                    </a:cubicBezTo>
                    <a:cubicBezTo>
                      <a:pt x="22" y="11"/>
                      <a:pt x="22" y="11"/>
                      <a:pt x="22" y="11"/>
                    </a:cubicBezTo>
                    <a:cubicBezTo>
                      <a:pt x="22" y="11"/>
                      <a:pt x="22" y="11"/>
                      <a:pt x="22" y="11"/>
                    </a:cubicBezTo>
                    <a:cubicBezTo>
                      <a:pt x="23" y="11"/>
                      <a:pt x="23" y="11"/>
                      <a:pt x="23" y="11"/>
                    </a:cubicBezTo>
                    <a:cubicBezTo>
                      <a:pt x="23" y="11"/>
                      <a:pt x="23" y="11"/>
                      <a:pt x="23" y="11"/>
                    </a:cubicBezTo>
                    <a:cubicBezTo>
                      <a:pt x="24" y="11"/>
                      <a:pt x="24" y="11"/>
                      <a:pt x="24" y="11"/>
                    </a:cubicBezTo>
                    <a:cubicBezTo>
                      <a:pt x="24" y="11"/>
                      <a:pt x="24" y="11"/>
                      <a:pt x="24" y="11"/>
                    </a:cubicBezTo>
                    <a:cubicBezTo>
                      <a:pt x="25" y="11"/>
                      <a:pt x="25" y="11"/>
                      <a:pt x="25" y="11"/>
                    </a:cubicBezTo>
                    <a:cubicBezTo>
                      <a:pt x="25" y="12"/>
                      <a:pt x="25" y="12"/>
                      <a:pt x="25" y="12"/>
                    </a:cubicBezTo>
                    <a:cubicBezTo>
                      <a:pt x="25" y="11"/>
                      <a:pt x="25" y="11"/>
                      <a:pt x="25" y="11"/>
                    </a:cubicBezTo>
                    <a:cubicBezTo>
                      <a:pt x="25" y="12"/>
                      <a:pt x="25" y="12"/>
                      <a:pt x="25" y="12"/>
                    </a:cubicBezTo>
                    <a:cubicBezTo>
                      <a:pt x="25" y="11"/>
                      <a:pt x="25" y="11"/>
                      <a:pt x="25" y="11"/>
                    </a:cubicBezTo>
                    <a:cubicBezTo>
                      <a:pt x="25" y="11"/>
                      <a:pt x="25" y="11"/>
                      <a:pt x="25" y="11"/>
                    </a:cubicBezTo>
                    <a:cubicBezTo>
                      <a:pt x="25" y="10"/>
                      <a:pt x="25" y="10"/>
                      <a:pt x="25" y="10"/>
                    </a:cubicBezTo>
                    <a:cubicBezTo>
                      <a:pt x="25" y="10"/>
                      <a:pt x="25" y="10"/>
                      <a:pt x="25" y="10"/>
                    </a:cubicBezTo>
                    <a:cubicBezTo>
                      <a:pt x="25" y="10"/>
                      <a:pt x="25" y="10"/>
                      <a:pt x="25" y="10"/>
                    </a:cubicBezTo>
                    <a:cubicBezTo>
                      <a:pt x="25" y="9"/>
                      <a:pt x="25" y="9"/>
                      <a:pt x="25" y="9"/>
                    </a:cubicBezTo>
                    <a:cubicBezTo>
                      <a:pt x="25" y="9"/>
                      <a:pt x="25" y="9"/>
                      <a:pt x="25" y="9"/>
                    </a:cubicBezTo>
                    <a:cubicBezTo>
                      <a:pt x="25" y="9"/>
                      <a:pt x="25" y="9"/>
                      <a:pt x="25"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8"/>
                      <a:pt x="26" y="8"/>
                      <a:pt x="26" y="8"/>
                    </a:cubicBezTo>
                    <a:cubicBezTo>
                      <a:pt x="26" y="8"/>
                      <a:pt x="26" y="8"/>
                      <a:pt x="26" y="8"/>
                    </a:cubicBezTo>
                    <a:cubicBezTo>
                      <a:pt x="27" y="8"/>
                      <a:pt x="27" y="8"/>
                      <a:pt x="27" y="8"/>
                    </a:cubicBezTo>
                    <a:cubicBezTo>
                      <a:pt x="27" y="8"/>
                      <a:pt x="27" y="8"/>
                      <a:pt x="27" y="8"/>
                    </a:cubicBezTo>
                    <a:cubicBezTo>
                      <a:pt x="27" y="8"/>
                      <a:pt x="27" y="8"/>
                      <a:pt x="27" y="8"/>
                    </a:cubicBezTo>
                    <a:cubicBezTo>
                      <a:pt x="28" y="9"/>
                      <a:pt x="28" y="9"/>
                      <a:pt x="28" y="9"/>
                    </a:cubicBezTo>
                    <a:cubicBezTo>
                      <a:pt x="28" y="10"/>
                      <a:pt x="28" y="10"/>
                      <a:pt x="28" y="10"/>
                    </a:cubicBezTo>
                    <a:cubicBezTo>
                      <a:pt x="29" y="10"/>
                      <a:pt x="29" y="10"/>
                      <a:pt x="29" y="10"/>
                    </a:cubicBezTo>
                    <a:cubicBezTo>
                      <a:pt x="29" y="10"/>
                      <a:pt x="29" y="10"/>
                      <a:pt x="29" y="10"/>
                    </a:cubicBezTo>
                    <a:cubicBezTo>
                      <a:pt x="30" y="10"/>
                      <a:pt x="30" y="10"/>
                      <a:pt x="30" y="10"/>
                    </a:cubicBezTo>
                    <a:cubicBezTo>
                      <a:pt x="31" y="10"/>
                      <a:pt x="31" y="10"/>
                      <a:pt x="31" y="10"/>
                    </a:cubicBezTo>
                    <a:cubicBezTo>
                      <a:pt x="31" y="9"/>
                      <a:pt x="31" y="9"/>
                      <a:pt x="31" y="9"/>
                    </a:cubicBezTo>
                    <a:cubicBezTo>
                      <a:pt x="32" y="9"/>
                      <a:pt x="32" y="9"/>
                      <a:pt x="32" y="9"/>
                    </a:cubicBezTo>
                    <a:cubicBezTo>
                      <a:pt x="32" y="10"/>
                      <a:pt x="32" y="10"/>
                      <a:pt x="32" y="10"/>
                    </a:cubicBezTo>
                    <a:cubicBezTo>
                      <a:pt x="33" y="10"/>
                      <a:pt x="33" y="10"/>
                      <a:pt x="33" y="10"/>
                    </a:cubicBezTo>
                    <a:cubicBezTo>
                      <a:pt x="33" y="10"/>
                      <a:pt x="33" y="10"/>
                      <a:pt x="33" y="10"/>
                    </a:cubicBezTo>
                    <a:cubicBezTo>
                      <a:pt x="33" y="9"/>
                      <a:pt x="33" y="9"/>
                      <a:pt x="33" y="9"/>
                    </a:cubicBezTo>
                    <a:cubicBezTo>
                      <a:pt x="34" y="9"/>
                      <a:pt x="34" y="9"/>
                      <a:pt x="34" y="9"/>
                    </a:cubicBezTo>
                    <a:cubicBezTo>
                      <a:pt x="34" y="9"/>
                      <a:pt x="34" y="9"/>
                      <a:pt x="34" y="9"/>
                    </a:cubicBezTo>
                    <a:cubicBezTo>
                      <a:pt x="34" y="9"/>
                      <a:pt x="34" y="9"/>
                      <a:pt x="34" y="9"/>
                    </a:cubicBezTo>
                    <a:cubicBezTo>
                      <a:pt x="34" y="9"/>
                      <a:pt x="34" y="9"/>
                      <a:pt x="34" y="9"/>
                    </a:cubicBezTo>
                    <a:cubicBezTo>
                      <a:pt x="34" y="8"/>
                      <a:pt x="34" y="8"/>
                      <a:pt x="34" y="8"/>
                    </a:cubicBezTo>
                    <a:cubicBezTo>
                      <a:pt x="34" y="8"/>
                      <a:pt x="34" y="8"/>
                      <a:pt x="34" y="8"/>
                    </a:cubicBezTo>
                    <a:cubicBezTo>
                      <a:pt x="34" y="7"/>
                      <a:pt x="34" y="7"/>
                      <a:pt x="34" y="7"/>
                    </a:cubicBezTo>
                    <a:cubicBezTo>
                      <a:pt x="34" y="6"/>
                      <a:pt x="34" y="6"/>
                      <a:pt x="34" y="6"/>
                    </a:cubicBezTo>
                    <a:cubicBezTo>
                      <a:pt x="34" y="6"/>
                      <a:pt x="34" y="6"/>
                      <a:pt x="34" y="6"/>
                    </a:cubicBezTo>
                    <a:cubicBezTo>
                      <a:pt x="34" y="6"/>
                      <a:pt x="34" y="6"/>
                      <a:pt x="34" y="6"/>
                    </a:cubicBezTo>
                    <a:cubicBezTo>
                      <a:pt x="35" y="5"/>
                      <a:pt x="35" y="5"/>
                      <a:pt x="35" y="5"/>
                    </a:cubicBezTo>
                    <a:cubicBezTo>
                      <a:pt x="35" y="5"/>
                      <a:pt x="35" y="5"/>
                      <a:pt x="35" y="5"/>
                    </a:cubicBezTo>
                    <a:cubicBezTo>
                      <a:pt x="35" y="5"/>
                      <a:pt x="35" y="5"/>
                      <a:pt x="35" y="5"/>
                    </a:cubicBezTo>
                    <a:cubicBezTo>
                      <a:pt x="36" y="5"/>
                      <a:pt x="36" y="5"/>
                      <a:pt x="36" y="5"/>
                    </a:cubicBezTo>
                    <a:cubicBezTo>
                      <a:pt x="36" y="5"/>
                      <a:pt x="36" y="5"/>
                      <a:pt x="36" y="5"/>
                    </a:cubicBezTo>
                    <a:cubicBezTo>
                      <a:pt x="36" y="5"/>
                      <a:pt x="36" y="5"/>
                      <a:pt x="36" y="5"/>
                    </a:cubicBezTo>
                    <a:cubicBezTo>
                      <a:pt x="36" y="4"/>
                      <a:pt x="36" y="4"/>
                      <a:pt x="36" y="4"/>
                    </a:cubicBezTo>
                    <a:cubicBezTo>
                      <a:pt x="37" y="4"/>
                      <a:pt x="37" y="4"/>
                      <a:pt x="37" y="4"/>
                    </a:cubicBezTo>
                    <a:cubicBezTo>
                      <a:pt x="38" y="5"/>
                      <a:pt x="38" y="5"/>
                      <a:pt x="38" y="5"/>
                    </a:cubicBezTo>
                    <a:cubicBezTo>
                      <a:pt x="38" y="5"/>
                      <a:pt x="38" y="5"/>
                      <a:pt x="38" y="5"/>
                    </a:cubicBezTo>
                    <a:cubicBezTo>
                      <a:pt x="38" y="6"/>
                      <a:pt x="38" y="6"/>
                      <a:pt x="38" y="6"/>
                    </a:cubicBezTo>
                    <a:cubicBezTo>
                      <a:pt x="39" y="6"/>
                      <a:pt x="39" y="6"/>
                      <a:pt x="39" y="6"/>
                    </a:cubicBezTo>
                    <a:cubicBezTo>
                      <a:pt x="40" y="6"/>
                      <a:pt x="40" y="6"/>
                      <a:pt x="40" y="6"/>
                    </a:cubicBezTo>
                    <a:cubicBezTo>
                      <a:pt x="40" y="6"/>
                      <a:pt x="40" y="6"/>
                      <a:pt x="40" y="6"/>
                    </a:cubicBezTo>
                    <a:cubicBezTo>
                      <a:pt x="40" y="7"/>
                      <a:pt x="40" y="7"/>
                      <a:pt x="40" y="7"/>
                    </a:cubicBezTo>
                    <a:cubicBezTo>
                      <a:pt x="40" y="7"/>
                      <a:pt x="40" y="7"/>
                      <a:pt x="40" y="7"/>
                    </a:cubicBezTo>
                    <a:cubicBezTo>
                      <a:pt x="40" y="8"/>
                      <a:pt x="40" y="8"/>
                      <a:pt x="40" y="8"/>
                    </a:cubicBezTo>
                    <a:cubicBezTo>
                      <a:pt x="40" y="8"/>
                      <a:pt x="40" y="8"/>
                      <a:pt x="40" y="8"/>
                    </a:cubicBezTo>
                    <a:close/>
                    <a:moveTo>
                      <a:pt x="2" y="45"/>
                    </a:moveTo>
                    <a:cubicBezTo>
                      <a:pt x="2" y="45"/>
                      <a:pt x="2" y="45"/>
                      <a:pt x="2" y="45"/>
                    </a:cubicBezTo>
                    <a:cubicBezTo>
                      <a:pt x="2" y="45"/>
                      <a:pt x="2" y="45"/>
                      <a:pt x="2" y="45"/>
                    </a:cubicBezTo>
                    <a:cubicBezTo>
                      <a:pt x="2" y="45"/>
                      <a:pt x="2" y="45"/>
                      <a:pt x="2" y="45"/>
                    </a:cubicBezTo>
                    <a:close/>
                    <a:moveTo>
                      <a:pt x="1" y="42"/>
                    </a:moveTo>
                    <a:cubicBezTo>
                      <a:pt x="1" y="42"/>
                      <a:pt x="1" y="42"/>
                      <a:pt x="1" y="42"/>
                    </a:cubicBezTo>
                    <a:cubicBezTo>
                      <a:pt x="2" y="43"/>
                      <a:pt x="2" y="43"/>
                      <a:pt x="2" y="43"/>
                    </a:cubicBezTo>
                    <a:cubicBezTo>
                      <a:pt x="1" y="43"/>
                      <a:pt x="1" y="43"/>
                      <a:pt x="1" y="43"/>
                    </a:cubicBezTo>
                    <a:cubicBezTo>
                      <a:pt x="1" y="42"/>
                      <a:pt x="1" y="42"/>
                      <a:pt x="1" y="42"/>
                    </a:cubicBezTo>
                    <a:close/>
                    <a:moveTo>
                      <a:pt x="2" y="42"/>
                    </a:moveTo>
                    <a:cubicBezTo>
                      <a:pt x="2" y="42"/>
                      <a:pt x="2" y="42"/>
                      <a:pt x="2" y="42"/>
                    </a:cubicBezTo>
                    <a:cubicBezTo>
                      <a:pt x="2" y="42"/>
                      <a:pt x="2" y="42"/>
                      <a:pt x="2" y="42"/>
                    </a:cubicBezTo>
                    <a:cubicBezTo>
                      <a:pt x="2" y="42"/>
                      <a:pt x="2" y="42"/>
                      <a:pt x="2" y="42"/>
                    </a:cubicBezTo>
                    <a:close/>
                    <a:moveTo>
                      <a:pt x="2" y="41"/>
                    </a:moveTo>
                    <a:cubicBezTo>
                      <a:pt x="1" y="42"/>
                      <a:pt x="1" y="42"/>
                      <a:pt x="1" y="42"/>
                    </a:cubicBezTo>
                    <a:cubicBezTo>
                      <a:pt x="1" y="42"/>
                      <a:pt x="1" y="42"/>
                      <a:pt x="1" y="42"/>
                    </a:cubicBezTo>
                    <a:cubicBezTo>
                      <a:pt x="2" y="41"/>
                      <a:pt x="2" y="41"/>
                      <a:pt x="2" y="41"/>
                    </a:cubicBezTo>
                    <a:close/>
                    <a:moveTo>
                      <a:pt x="1" y="40"/>
                    </a:moveTo>
                    <a:cubicBezTo>
                      <a:pt x="0" y="40"/>
                      <a:pt x="0" y="40"/>
                      <a:pt x="0" y="40"/>
                    </a:cubicBezTo>
                    <a:cubicBezTo>
                      <a:pt x="1" y="39"/>
                      <a:pt x="1" y="39"/>
                      <a:pt x="1" y="39"/>
                    </a:cubicBezTo>
                    <a:cubicBezTo>
                      <a:pt x="1" y="39"/>
                      <a:pt x="1" y="40"/>
                      <a:pt x="1" y="40"/>
                    </a:cubicBezTo>
                    <a:close/>
                    <a:moveTo>
                      <a:pt x="1" y="40"/>
                    </a:moveTo>
                    <a:cubicBezTo>
                      <a:pt x="1" y="40"/>
                      <a:pt x="1" y="40"/>
                      <a:pt x="1" y="40"/>
                    </a:cubicBezTo>
                    <a:cubicBezTo>
                      <a:pt x="1" y="40"/>
                      <a:pt x="1" y="40"/>
                      <a:pt x="1" y="40"/>
                    </a:cubicBezTo>
                    <a:cubicBezTo>
                      <a:pt x="1" y="40"/>
                      <a:pt x="1" y="40"/>
                      <a:pt x="1" y="40"/>
                    </a:cubicBezTo>
                    <a:close/>
                    <a:moveTo>
                      <a:pt x="1" y="41"/>
                    </a:moveTo>
                    <a:cubicBezTo>
                      <a:pt x="1" y="41"/>
                      <a:pt x="2" y="41"/>
                      <a:pt x="2" y="41"/>
                    </a:cubicBezTo>
                    <a:cubicBezTo>
                      <a:pt x="2" y="41"/>
                      <a:pt x="2" y="41"/>
                      <a:pt x="2" y="41"/>
                    </a:cubicBezTo>
                    <a:cubicBezTo>
                      <a:pt x="1" y="41"/>
                      <a:pt x="1" y="41"/>
                      <a:pt x="1" y="41"/>
                    </a:cubicBezTo>
                    <a:close/>
                    <a:moveTo>
                      <a:pt x="1" y="41"/>
                    </a:moveTo>
                    <a:cubicBezTo>
                      <a:pt x="1" y="41"/>
                      <a:pt x="1" y="41"/>
                      <a:pt x="1" y="41"/>
                    </a:cubicBezTo>
                    <a:cubicBezTo>
                      <a:pt x="1" y="41"/>
                      <a:pt x="1" y="41"/>
                      <a:pt x="1" y="41"/>
                    </a:cubicBezTo>
                    <a:cubicBezTo>
                      <a:pt x="1" y="41"/>
                      <a:pt x="1" y="41"/>
                      <a:pt x="1" y="41"/>
                    </a:cubicBezTo>
                    <a:close/>
                    <a:moveTo>
                      <a:pt x="1" y="39"/>
                    </a:moveTo>
                    <a:cubicBezTo>
                      <a:pt x="0" y="39"/>
                      <a:pt x="0" y="39"/>
                      <a:pt x="0" y="39"/>
                    </a:cubicBezTo>
                    <a:cubicBezTo>
                      <a:pt x="0" y="39"/>
                      <a:pt x="0" y="39"/>
                      <a:pt x="0" y="39"/>
                    </a:cubicBezTo>
                    <a:cubicBezTo>
                      <a:pt x="1" y="39"/>
                      <a:pt x="1" y="39"/>
                      <a:pt x="1" y="39"/>
                    </a:cubicBezTo>
                    <a:cubicBezTo>
                      <a:pt x="1" y="39"/>
                      <a:pt x="1" y="39"/>
                      <a:pt x="1" y="39"/>
                    </a:cubicBezTo>
                    <a:close/>
                    <a:moveTo>
                      <a:pt x="0" y="36"/>
                    </a:moveTo>
                    <a:cubicBezTo>
                      <a:pt x="1" y="36"/>
                      <a:pt x="1" y="36"/>
                      <a:pt x="1" y="36"/>
                    </a:cubicBezTo>
                    <a:cubicBezTo>
                      <a:pt x="1" y="36"/>
                      <a:pt x="1" y="36"/>
                      <a:pt x="1" y="36"/>
                    </a:cubicBezTo>
                    <a:cubicBezTo>
                      <a:pt x="0" y="36"/>
                      <a:pt x="0" y="36"/>
                      <a:pt x="0" y="36"/>
                    </a:cubicBezTo>
                    <a:close/>
                    <a:moveTo>
                      <a:pt x="1" y="35"/>
                    </a:moveTo>
                    <a:cubicBezTo>
                      <a:pt x="1" y="35"/>
                      <a:pt x="1" y="35"/>
                      <a:pt x="1" y="35"/>
                    </a:cubicBezTo>
                    <a:cubicBezTo>
                      <a:pt x="1" y="35"/>
                      <a:pt x="1" y="35"/>
                      <a:pt x="1" y="35"/>
                    </a:cubicBezTo>
                    <a:cubicBezTo>
                      <a:pt x="1" y="35"/>
                      <a:pt x="1" y="35"/>
                      <a:pt x="1" y="35"/>
                    </a:cubicBezTo>
                    <a:close/>
                    <a:moveTo>
                      <a:pt x="2" y="34"/>
                    </a:moveTo>
                    <a:cubicBezTo>
                      <a:pt x="2" y="34"/>
                      <a:pt x="2" y="34"/>
                      <a:pt x="2" y="34"/>
                    </a:cubicBezTo>
                    <a:cubicBezTo>
                      <a:pt x="1" y="34"/>
                      <a:pt x="1" y="34"/>
                      <a:pt x="1" y="34"/>
                    </a:cubicBezTo>
                    <a:cubicBezTo>
                      <a:pt x="2" y="34"/>
                      <a:pt x="2" y="34"/>
                      <a:pt x="2" y="34"/>
                    </a:cubicBezTo>
                    <a:close/>
                    <a:moveTo>
                      <a:pt x="2" y="34"/>
                    </a:moveTo>
                    <a:cubicBezTo>
                      <a:pt x="2" y="34"/>
                      <a:pt x="2" y="34"/>
                      <a:pt x="2" y="34"/>
                    </a:cubicBezTo>
                    <a:cubicBezTo>
                      <a:pt x="3" y="34"/>
                      <a:pt x="3" y="34"/>
                      <a:pt x="3" y="34"/>
                    </a:cubicBezTo>
                    <a:cubicBezTo>
                      <a:pt x="2" y="34"/>
                      <a:pt x="2" y="34"/>
                      <a:pt x="2" y="34"/>
                    </a:cubicBezTo>
                    <a:cubicBezTo>
                      <a:pt x="2" y="34"/>
                      <a:pt x="2" y="34"/>
                      <a:pt x="2" y="34"/>
                    </a:cubicBezTo>
                    <a:close/>
                    <a:moveTo>
                      <a:pt x="6" y="31"/>
                    </a:moveTo>
                    <a:cubicBezTo>
                      <a:pt x="6" y="31"/>
                      <a:pt x="6" y="31"/>
                      <a:pt x="6" y="31"/>
                    </a:cubicBezTo>
                    <a:cubicBezTo>
                      <a:pt x="6" y="31"/>
                      <a:pt x="6" y="31"/>
                      <a:pt x="6" y="31"/>
                    </a:cubicBezTo>
                    <a:cubicBezTo>
                      <a:pt x="6" y="31"/>
                      <a:pt x="6" y="31"/>
                      <a:pt x="6" y="31"/>
                    </a:cubicBezTo>
                    <a:cubicBezTo>
                      <a:pt x="6" y="31"/>
                      <a:pt x="6" y="31"/>
                      <a:pt x="6" y="31"/>
                    </a:cubicBezTo>
                    <a:close/>
                    <a:moveTo>
                      <a:pt x="6" y="31"/>
                    </a:moveTo>
                    <a:cubicBezTo>
                      <a:pt x="6" y="31"/>
                      <a:pt x="6" y="31"/>
                      <a:pt x="6" y="31"/>
                    </a:cubicBezTo>
                    <a:cubicBezTo>
                      <a:pt x="5" y="30"/>
                      <a:pt x="5" y="30"/>
                      <a:pt x="5" y="30"/>
                    </a:cubicBezTo>
                    <a:cubicBezTo>
                      <a:pt x="6" y="30"/>
                      <a:pt x="6" y="30"/>
                      <a:pt x="6" y="30"/>
                    </a:cubicBezTo>
                    <a:cubicBezTo>
                      <a:pt x="6" y="31"/>
                      <a:pt x="6" y="31"/>
                      <a:pt x="6" y="31"/>
                    </a:cubicBezTo>
                    <a:close/>
                    <a:moveTo>
                      <a:pt x="6" y="30"/>
                    </a:moveTo>
                    <a:cubicBezTo>
                      <a:pt x="7" y="29"/>
                      <a:pt x="7" y="29"/>
                      <a:pt x="7" y="29"/>
                    </a:cubicBezTo>
                    <a:cubicBezTo>
                      <a:pt x="7" y="29"/>
                      <a:pt x="7" y="29"/>
                      <a:pt x="7" y="29"/>
                    </a:cubicBezTo>
                    <a:cubicBezTo>
                      <a:pt x="7" y="30"/>
                      <a:pt x="7" y="30"/>
                      <a:pt x="7" y="30"/>
                    </a:cubicBezTo>
                    <a:cubicBezTo>
                      <a:pt x="6" y="30"/>
                      <a:pt x="6" y="30"/>
                      <a:pt x="6" y="30"/>
                    </a:cubicBezTo>
                    <a:close/>
                    <a:moveTo>
                      <a:pt x="6" y="30"/>
                    </a:moveTo>
                    <a:cubicBezTo>
                      <a:pt x="7" y="30"/>
                      <a:pt x="7" y="30"/>
                      <a:pt x="7" y="30"/>
                    </a:cubicBezTo>
                    <a:cubicBezTo>
                      <a:pt x="7" y="30"/>
                      <a:pt x="7" y="30"/>
                      <a:pt x="7" y="30"/>
                    </a:cubicBezTo>
                    <a:cubicBezTo>
                      <a:pt x="7" y="30"/>
                      <a:pt x="7" y="30"/>
                      <a:pt x="7" y="30"/>
                    </a:cubicBezTo>
                    <a:cubicBezTo>
                      <a:pt x="8" y="30"/>
                      <a:pt x="8" y="30"/>
                      <a:pt x="8" y="30"/>
                    </a:cubicBezTo>
                    <a:cubicBezTo>
                      <a:pt x="8" y="30"/>
                      <a:pt x="8" y="30"/>
                      <a:pt x="8" y="30"/>
                    </a:cubicBezTo>
                    <a:cubicBezTo>
                      <a:pt x="7" y="30"/>
                      <a:pt x="7" y="30"/>
                      <a:pt x="7" y="30"/>
                    </a:cubicBezTo>
                    <a:cubicBezTo>
                      <a:pt x="7" y="30"/>
                      <a:pt x="7" y="30"/>
                      <a:pt x="7" y="30"/>
                    </a:cubicBezTo>
                    <a:cubicBezTo>
                      <a:pt x="7" y="31"/>
                      <a:pt x="7" y="31"/>
                      <a:pt x="7" y="31"/>
                    </a:cubicBezTo>
                    <a:cubicBezTo>
                      <a:pt x="6" y="30"/>
                      <a:pt x="6" y="30"/>
                      <a:pt x="6" y="30"/>
                    </a:cubicBezTo>
                    <a:close/>
                    <a:moveTo>
                      <a:pt x="12" y="25"/>
                    </a:moveTo>
                    <a:cubicBezTo>
                      <a:pt x="12" y="24"/>
                      <a:pt x="12" y="24"/>
                      <a:pt x="12" y="24"/>
                    </a:cubicBezTo>
                    <a:cubicBezTo>
                      <a:pt x="13" y="24"/>
                      <a:pt x="13" y="24"/>
                      <a:pt x="13" y="24"/>
                    </a:cubicBezTo>
                    <a:cubicBezTo>
                      <a:pt x="12" y="25"/>
                      <a:pt x="12" y="25"/>
                      <a:pt x="12" y="25"/>
                    </a:cubicBezTo>
                    <a:cubicBezTo>
                      <a:pt x="12" y="25"/>
                      <a:pt x="12" y="25"/>
                      <a:pt x="12" y="25"/>
                    </a:cubicBezTo>
                    <a:close/>
                    <a:moveTo>
                      <a:pt x="11" y="26"/>
                    </a:moveTo>
                    <a:cubicBezTo>
                      <a:pt x="11" y="25"/>
                      <a:pt x="11" y="25"/>
                      <a:pt x="11" y="25"/>
                    </a:cubicBezTo>
                    <a:cubicBezTo>
                      <a:pt x="11" y="25"/>
                      <a:pt x="11" y="25"/>
                      <a:pt x="11" y="25"/>
                    </a:cubicBezTo>
                    <a:cubicBezTo>
                      <a:pt x="11" y="25"/>
                      <a:pt x="11" y="25"/>
                      <a:pt x="11" y="25"/>
                    </a:cubicBezTo>
                    <a:cubicBezTo>
                      <a:pt x="12" y="25"/>
                      <a:pt x="12" y="25"/>
                      <a:pt x="12" y="25"/>
                    </a:cubicBezTo>
                    <a:cubicBezTo>
                      <a:pt x="12" y="25"/>
                      <a:pt x="12" y="25"/>
                      <a:pt x="12" y="25"/>
                    </a:cubicBezTo>
                    <a:cubicBezTo>
                      <a:pt x="12" y="25"/>
                      <a:pt x="12" y="25"/>
                      <a:pt x="12" y="25"/>
                    </a:cubicBezTo>
                    <a:cubicBezTo>
                      <a:pt x="11" y="26"/>
                      <a:pt x="11" y="26"/>
                      <a:pt x="11" y="26"/>
                    </a:cubicBezTo>
                    <a:close/>
                    <a:moveTo>
                      <a:pt x="12" y="22"/>
                    </a:moveTo>
                    <a:cubicBezTo>
                      <a:pt x="13" y="22"/>
                      <a:pt x="13" y="22"/>
                      <a:pt x="13" y="22"/>
                    </a:cubicBezTo>
                    <a:cubicBezTo>
                      <a:pt x="13" y="22"/>
                      <a:pt x="13" y="22"/>
                      <a:pt x="13" y="22"/>
                    </a:cubicBezTo>
                    <a:cubicBezTo>
                      <a:pt x="12" y="23"/>
                      <a:pt x="12" y="23"/>
                      <a:pt x="12" y="23"/>
                    </a:cubicBezTo>
                    <a:cubicBezTo>
                      <a:pt x="12" y="22"/>
                      <a:pt x="12" y="22"/>
                      <a:pt x="12" y="22"/>
                    </a:cubicBezTo>
                    <a:cubicBezTo>
                      <a:pt x="12" y="22"/>
                      <a:pt x="12" y="22"/>
                      <a:pt x="12" y="22"/>
                    </a:cubicBezTo>
                    <a:close/>
                    <a:moveTo>
                      <a:pt x="13" y="21"/>
                    </a:moveTo>
                    <a:cubicBezTo>
                      <a:pt x="13" y="21"/>
                      <a:pt x="13" y="21"/>
                      <a:pt x="13" y="21"/>
                    </a:cubicBezTo>
                    <a:cubicBezTo>
                      <a:pt x="14" y="21"/>
                      <a:pt x="14" y="21"/>
                      <a:pt x="14" y="21"/>
                    </a:cubicBezTo>
                    <a:cubicBezTo>
                      <a:pt x="13" y="21"/>
                      <a:pt x="13" y="21"/>
                      <a:pt x="13" y="21"/>
                    </a:cubicBezTo>
                    <a:cubicBezTo>
                      <a:pt x="13" y="21"/>
                      <a:pt x="13" y="21"/>
                      <a:pt x="13" y="21"/>
                    </a:cubicBezTo>
                    <a:close/>
                    <a:moveTo>
                      <a:pt x="13" y="20"/>
                    </a:moveTo>
                    <a:cubicBezTo>
                      <a:pt x="13" y="20"/>
                      <a:pt x="13" y="20"/>
                      <a:pt x="13" y="20"/>
                    </a:cubicBezTo>
                    <a:cubicBezTo>
                      <a:pt x="13" y="20"/>
                      <a:pt x="13" y="20"/>
                      <a:pt x="13" y="20"/>
                    </a:cubicBezTo>
                    <a:cubicBezTo>
                      <a:pt x="13" y="21"/>
                      <a:pt x="13" y="21"/>
                      <a:pt x="13" y="21"/>
                    </a:cubicBezTo>
                    <a:cubicBezTo>
                      <a:pt x="13" y="20"/>
                      <a:pt x="13" y="20"/>
                      <a:pt x="13" y="20"/>
                    </a:cubicBezTo>
                    <a:close/>
                    <a:moveTo>
                      <a:pt x="16" y="17"/>
                    </a:moveTo>
                    <a:cubicBezTo>
                      <a:pt x="16" y="17"/>
                      <a:pt x="16" y="17"/>
                      <a:pt x="16" y="17"/>
                    </a:cubicBezTo>
                    <a:cubicBezTo>
                      <a:pt x="16" y="17"/>
                      <a:pt x="16" y="17"/>
                      <a:pt x="16" y="17"/>
                    </a:cubicBezTo>
                    <a:cubicBezTo>
                      <a:pt x="16" y="17"/>
                      <a:pt x="16" y="17"/>
                      <a:pt x="16" y="17"/>
                    </a:cubicBezTo>
                    <a:cubicBezTo>
                      <a:pt x="16" y="17"/>
                      <a:pt x="16" y="17"/>
                      <a:pt x="16" y="17"/>
                    </a:cubicBezTo>
                    <a:close/>
                    <a:moveTo>
                      <a:pt x="13" y="15"/>
                    </a:moveTo>
                    <a:cubicBezTo>
                      <a:pt x="13" y="15"/>
                      <a:pt x="13" y="15"/>
                      <a:pt x="13" y="15"/>
                    </a:cubicBezTo>
                    <a:cubicBezTo>
                      <a:pt x="13" y="15"/>
                      <a:pt x="13" y="15"/>
                      <a:pt x="13" y="15"/>
                    </a:cubicBezTo>
                    <a:cubicBezTo>
                      <a:pt x="13" y="15"/>
                      <a:pt x="13" y="15"/>
                      <a:pt x="13" y="15"/>
                    </a:cubicBezTo>
                    <a:cubicBezTo>
                      <a:pt x="13" y="15"/>
                      <a:pt x="13" y="15"/>
                      <a:pt x="13" y="15"/>
                    </a:cubicBezTo>
                    <a:close/>
                    <a:moveTo>
                      <a:pt x="14" y="14"/>
                    </a:moveTo>
                    <a:cubicBezTo>
                      <a:pt x="13" y="14"/>
                      <a:pt x="13" y="14"/>
                      <a:pt x="13" y="14"/>
                    </a:cubicBezTo>
                    <a:cubicBezTo>
                      <a:pt x="13" y="14"/>
                      <a:pt x="13" y="14"/>
                      <a:pt x="13" y="14"/>
                    </a:cubicBezTo>
                    <a:cubicBezTo>
                      <a:pt x="14" y="13"/>
                      <a:pt x="14" y="13"/>
                      <a:pt x="14" y="13"/>
                    </a:cubicBezTo>
                    <a:cubicBezTo>
                      <a:pt x="14" y="14"/>
                      <a:pt x="14" y="14"/>
                      <a:pt x="14" y="14"/>
                    </a:cubicBezTo>
                    <a:close/>
                    <a:moveTo>
                      <a:pt x="14" y="13"/>
                    </a:moveTo>
                    <a:cubicBezTo>
                      <a:pt x="14" y="13"/>
                      <a:pt x="14" y="13"/>
                      <a:pt x="14" y="13"/>
                    </a:cubicBezTo>
                    <a:cubicBezTo>
                      <a:pt x="14" y="13"/>
                      <a:pt x="14" y="13"/>
                      <a:pt x="14" y="13"/>
                    </a:cubicBezTo>
                    <a:cubicBezTo>
                      <a:pt x="14" y="13"/>
                      <a:pt x="14" y="13"/>
                      <a:pt x="14" y="13"/>
                    </a:cubicBezTo>
                    <a:cubicBezTo>
                      <a:pt x="14" y="13"/>
                      <a:pt x="14" y="13"/>
                      <a:pt x="14" y="13"/>
                    </a:cubicBezTo>
                    <a:close/>
                    <a:moveTo>
                      <a:pt x="15" y="12"/>
                    </a:moveTo>
                    <a:cubicBezTo>
                      <a:pt x="15" y="13"/>
                      <a:pt x="15" y="13"/>
                      <a:pt x="15" y="13"/>
                    </a:cubicBezTo>
                    <a:cubicBezTo>
                      <a:pt x="14" y="13"/>
                      <a:pt x="14" y="13"/>
                      <a:pt x="14" y="13"/>
                    </a:cubicBezTo>
                    <a:cubicBezTo>
                      <a:pt x="15" y="12"/>
                      <a:pt x="15" y="12"/>
                      <a:pt x="15" y="12"/>
                    </a:cubicBezTo>
                    <a:cubicBezTo>
                      <a:pt x="15" y="12"/>
                      <a:pt x="15" y="12"/>
                      <a:pt x="15" y="12"/>
                    </a:cubicBezTo>
                    <a:close/>
                    <a:moveTo>
                      <a:pt x="16" y="11"/>
                    </a:moveTo>
                    <a:cubicBezTo>
                      <a:pt x="16" y="11"/>
                      <a:pt x="16" y="11"/>
                      <a:pt x="16" y="11"/>
                    </a:cubicBezTo>
                    <a:cubicBezTo>
                      <a:pt x="17" y="11"/>
                      <a:pt x="17" y="11"/>
                      <a:pt x="17" y="11"/>
                    </a:cubicBezTo>
                    <a:cubicBezTo>
                      <a:pt x="16" y="11"/>
                      <a:pt x="16" y="11"/>
                      <a:pt x="16" y="11"/>
                    </a:cubicBezTo>
                    <a:close/>
                    <a:moveTo>
                      <a:pt x="16" y="12"/>
                    </a:moveTo>
                    <a:cubicBezTo>
                      <a:pt x="16" y="12"/>
                      <a:pt x="16" y="12"/>
                      <a:pt x="16" y="12"/>
                    </a:cubicBezTo>
                    <a:cubicBezTo>
                      <a:pt x="16" y="12"/>
                      <a:pt x="16" y="12"/>
                      <a:pt x="16" y="12"/>
                    </a:cubicBezTo>
                    <a:cubicBezTo>
                      <a:pt x="15" y="12"/>
                      <a:pt x="15" y="12"/>
                      <a:pt x="15" y="12"/>
                    </a:cubicBezTo>
                    <a:cubicBezTo>
                      <a:pt x="16" y="12"/>
                      <a:pt x="16" y="12"/>
                      <a:pt x="16" y="12"/>
                    </a:cubicBezTo>
                    <a:cubicBezTo>
                      <a:pt x="16" y="12"/>
                      <a:pt x="16" y="12"/>
                      <a:pt x="16" y="12"/>
                    </a:cubicBezTo>
                    <a:close/>
                    <a:moveTo>
                      <a:pt x="17" y="9"/>
                    </a:moveTo>
                    <a:cubicBezTo>
                      <a:pt x="17" y="10"/>
                      <a:pt x="17" y="10"/>
                      <a:pt x="17" y="10"/>
                    </a:cubicBezTo>
                    <a:cubicBezTo>
                      <a:pt x="17" y="11"/>
                      <a:pt x="17" y="11"/>
                      <a:pt x="17" y="11"/>
                    </a:cubicBezTo>
                    <a:cubicBezTo>
                      <a:pt x="16" y="11"/>
                      <a:pt x="16" y="11"/>
                      <a:pt x="16" y="11"/>
                    </a:cubicBezTo>
                    <a:cubicBezTo>
                      <a:pt x="16" y="11"/>
                      <a:pt x="16" y="11"/>
                      <a:pt x="16" y="11"/>
                    </a:cubicBezTo>
                    <a:cubicBezTo>
                      <a:pt x="17" y="10"/>
                      <a:pt x="17" y="10"/>
                      <a:pt x="17" y="10"/>
                    </a:cubicBezTo>
                    <a:cubicBezTo>
                      <a:pt x="16" y="10"/>
                      <a:pt x="16" y="10"/>
                      <a:pt x="16" y="10"/>
                    </a:cubicBezTo>
                    <a:cubicBezTo>
                      <a:pt x="16" y="11"/>
                      <a:pt x="16" y="11"/>
                      <a:pt x="16" y="11"/>
                    </a:cubicBezTo>
                    <a:cubicBezTo>
                      <a:pt x="16" y="10"/>
                      <a:pt x="16" y="10"/>
                      <a:pt x="16" y="10"/>
                    </a:cubicBezTo>
                    <a:cubicBezTo>
                      <a:pt x="16" y="10"/>
                      <a:pt x="16" y="10"/>
                      <a:pt x="16" y="10"/>
                    </a:cubicBezTo>
                    <a:cubicBezTo>
                      <a:pt x="16" y="10"/>
                      <a:pt x="16" y="10"/>
                      <a:pt x="16" y="10"/>
                    </a:cubicBezTo>
                    <a:cubicBezTo>
                      <a:pt x="17" y="10"/>
                      <a:pt x="17" y="10"/>
                      <a:pt x="17" y="10"/>
                    </a:cubicBezTo>
                    <a:cubicBezTo>
                      <a:pt x="16" y="10"/>
                      <a:pt x="16" y="10"/>
                      <a:pt x="16" y="10"/>
                    </a:cubicBezTo>
                    <a:cubicBezTo>
                      <a:pt x="17" y="9"/>
                      <a:pt x="17" y="9"/>
                      <a:pt x="17" y="9"/>
                    </a:cubicBezTo>
                    <a:close/>
                    <a:moveTo>
                      <a:pt x="17" y="10"/>
                    </a:moveTo>
                    <a:cubicBezTo>
                      <a:pt x="17" y="10"/>
                      <a:pt x="17" y="10"/>
                      <a:pt x="17" y="10"/>
                    </a:cubicBezTo>
                    <a:cubicBezTo>
                      <a:pt x="17" y="9"/>
                      <a:pt x="17" y="9"/>
                      <a:pt x="17" y="9"/>
                    </a:cubicBezTo>
                    <a:cubicBezTo>
                      <a:pt x="18" y="9"/>
                      <a:pt x="18" y="9"/>
                      <a:pt x="18" y="9"/>
                    </a:cubicBezTo>
                    <a:cubicBezTo>
                      <a:pt x="18" y="8"/>
                      <a:pt x="18" y="8"/>
                      <a:pt x="18" y="8"/>
                    </a:cubicBezTo>
                    <a:cubicBezTo>
                      <a:pt x="18" y="8"/>
                      <a:pt x="18" y="8"/>
                      <a:pt x="18" y="8"/>
                    </a:cubicBezTo>
                    <a:cubicBezTo>
                      <a:pt x="18" y="8"/>
                      <a:pt x="18" y="8"/>
                      <a:pt x="18" y="8"/>
                    </a:cubicBezTo>
                    <a:cubicBezTo>
                      <a:pt x="18" y="9"/>
                      <a:pt x="18" y="9"/>
                      <a:pt x="18" y="9"/>
                    </a:cubicBezTo>
                    <a:cubicBezTo>
                      <a:pt x="18" y="9"/>
                      <a:pt x="18" y="9"/>
                      <a:pt x="18" y="9"/>
                    </a:cubicBezTo>
                    <a:cubicBezTo>
                      <a:pt x="17" y="10"/>
                      <a:pt x="17" y="10"/>
                      <a:pt x="17" y="10"/>
                    </a:cubicBezTo>
                    <a:close/>
                    <a:moveTo>
                      <a:pt x="19" y="10"/>
                    </a:moveTo>
                    <a:cubicBezTo>
                      <a:pt x="19" y="10"/>
                      <a:pt x="19" y="10"/>
                      <a:pt x="19" y="10"/>
                    </a:cubicBezTo>
                    <a:cubicBezTo>
                      <a:pt x="18" y="11"/>
                      <a:pt x="18" y="11"/>
                      <a:pt x="18" y="11"/>
                    </a:cubicBezTo>
                    <a:cubicBezTo>
                      <a:pt x="18" y="12"/>
                      <a:pt x="18" y="12"/>
                      <a:pt x="18" y="12"/>
                    </a:cubicBezTo>
                    <a:cubicBezTo>
                      <a:pt x="18" y="12"/>
                      <a:pt x="18" y="12"/>
                      <a:pt x="18" y="12"/>
                    </a:cubicBezTo>
                    <a:cubicBezTo>
                      <a:pt x="17" y="12"/>
                      <a:pt x="17" y="12"/>
                      <a:pt x="17" y="12"/>
                    </a:cubicBezTo>
                    <a:cubicBezTo>
                      <a:pt x="17" y="11"/>
                      <a:pt x="17" y="11"/>
                      <a:pt x="17" y="11"/>
                    </a:cubicBezTo>
                    <a:cubicBezTo>
                      <a:pt x="17" y="12"/>
                      <a:pt x="17" y="12"/>
                      <a:pt x="17" y="12"/>
                    </a:cubicBezTo>
                    <a:cubicBezTo>
                      <a:pt x="17" y="12"/>
                      <a:pt x="17" y="12"/>
                      <a:pt x="17" y="12"/>
                    </a:cubicBezTo>
                    <a:cubicBezTo>
                      <a:pt x="17" y="11"/>
                      <a:pt x="17" y="11"/>
                      <a:pt x="17" y="11"/>
                    </a:cubicBezTo>
                    <a:cubicBezTo>
                      <a:pt x="17" y="11"/>
                      <a:pt x="17" y="11"/>
                      <a:pt x="17" y="11"/>
                    </a:cubicBezTo>
                    <a:cubicBezTo>
                      <a:pt x="17" y="11"/>
                      <a:pt x="17" y="11"/>
                      <a:pt x="17" y="11"/>
                    </a:cubicBezTo>
                    <a:cubicBezTo>
                      <a:pt x="17" y="11"/>
                      <a:pt x="17" y="11"/>
                      <a:pt x="17" y="11"/>
                    </a:cubicBezTo>
                    <a:cubicBezTo>
                      <a:pt x="17" y="10"/>
                      <a:pt x="17" y="10"/>
                      <a:pt x="17" y="10"/>
                    </a:cubicBezTo>
                    <a:cubicBezTo>
                      <a:pt x="18" y="9"/>
                      <a:pt x="18" y="9"/>
                      <a:pt x="18" y="9"/>
                    </a:cubicBezTo>
                    <a:cubicBezTo>
                      <a:pt x="18" y="11"/>
                      <a:pt x="18" y="11"/>
                      <a:pt x="18" y="11"/>
                    </a:cubicBezTo>
                    <a:cubicBezTo>
                      <a:pt x="18" y="11"/>
                      <a:pt x="18" y="11"/>
                      <a:pt x="18" y="11"/>
                    </a:cubicBezTo>
                    <a:cubicBezTo>
                      <a:pt x="18" y="10"/>
                      <a:pt x="18" y="10"/>
                      <a:pt x="18" y="10"/>
                    </a:cubicBezTo>
                    <a:cubicBezTo>
                      <a:pt x="19" y="10"/>
                      <a:pt x="19" y="10"/>
                      <a:pt x="19" y="10"/>
                    </a:cubicBezTo>
                    <a:cubicBezTo>
                      <a:pt x="18" y="10"/>
                      <a:pt x="18" y="10"/>
                      <a:pt x="18" y="10"/>
                    </a:cubicBezTo>
                    <a:cubicBezTo>
                      <a:pt x="18" y="10"/>
                      <a:pt x="18" y="10"/>
                      <a:pt x="18" y="10"/>
                    </a:cubicBezTo>
                    <a:cubicBezTo>
                      <a:pt x="19" y="10"/>
                      <a:pt x="19" y="10"/>
                      <a:pt x="19" y="10"/>
                    </a:cubicBezTo>
                    <a:close/>
                    <a:moveTo>
                      <a:pt x="19" y="9"/>
                    </a:moveTo>
                    <a:cubicBezTo>
                      <a:pt x="18" y="9"/>
                      <a:pt x="18" y="9"/>
                      <a:pt x="18" y="9"/>
                    </a:cubicBezTo>
                    <a:cubicBezTo>
                      <a:pt x="19" y="9"/>
                      <a:pt x="19" y="9"/>
                      <a:pt x="19" y="9"/>
                    </a:cubicBezTo>
                    <a:cubicBezTo>
                      <a:pt x="19" y="9"/>
                      <a:pt x="19" y="9"/>
                      <a:pt x="19" y="9"/>
                    </a:cubicBezTo>
                    <a:cubicBezTo>
                      <a:pt x="19" y="10"/>
                      <a:pt x="19" y="10"/>
                      <a:pt x="19" y="10"/>
                    </a:cubicBezTo>
                    <a:cubicBezTo>
                      <a:pt x="19" y="9"/>
                      <a:pt x="19" y="9"/>
                      <a:pt x="19" y="9"/>
                    </a:cubicBezTo>
                    <a:close/>
                    <a:moveTo>
                      <a:pt x="20" y="10"/>
                    </a:moveTo>
                    <a:cubicBezTo>
                      <a:pt x="20" y="10"/>
                      <a:pt x="20" y="10"/>
                      <a:pt x="20" y="10"/>
                    </a:cubicBezTo>
                    <a:cubicBezTo>
                      <a:pt x="20" y="10"/>
                      <a:pt x="20" y="10"/>
                      <a:pt x="20" y="10"/>
                    </a:cubicBezTo>
                    <a:cubicBezTo>
                      <a:pt x="20" y="10"/>
                      <a:pt x="20" y="10"/>
                      <a:pt x="20" y="10"/>
                    </a:cubicBezTo>
                    <a:close/>
                    <a:moveTo>
                      <a:pt x="21" y="8"/>
                    </a:moveTo>
                    <a:cubicBezTo>
                      <a:pt x="21" y="8"/>
                      <a:pt x="21" y="8"/>
                      <a:pt x="21" y="8"/>
                    </a:cubicBezTo>
                    <a:cubicBezTo>
                      <a:pt x="21" y="8"/>
                      <a:pt x="21" y="8"/>
                      <a:pt x="21" y="8"/>
                    </a:cubicBezTo>
                    <a:cubicBezTo>
                      <a:pt x="21" y="9"/>
                      <a:pt x="21" y="9"/>
                      <a:pt x="21" y="9"/>
                    </a:cubicBezTo>
                    <a:cubicBezTo>
                      <a:pt x="21" y="9"/>
                      <a:pt x="21" y="9"/>
                      <a:pt x="21" y="9"/>
                    </a:cubicBezTo>
                    <a:cubicBezTo>
                      <a:pt x="20" y="9"/>
                      <a:pt x="20" y="9"/>
                      <a:pt x="20" y="9"/>
                    </a:cubicBezTo>
                    <a:cubicBezTo>
                      <a:pt x="20" y="9"/>
                      <a:pt x="20" y="9"/>
                      <a:pt x="20" y="9"/>
                    </a:cubicBezTo>
                    <a:cubicBezTo>
                      <a:pt x="20" y="9"/>
                      <a:pt x="20" y="9"/>
                      <a:pt x="20" y="9"/>
                    </a:cubicBezTo>
                    <a:cubicBezTo>
                      <a:pt x="20" y="9"/>
                      <a:pt x="20" y="9"/>
                      <a:pt x="20" y="9"/>
                    </a:cubicBezTo>
                    <a:cubicBezTo>
                      <a:pt x="19" y="9"/>
                      <a:pt x="19" y="9"/>
                      <a:pt x="19" y="9"/>
                    </a:cubicBezTo>
                    <a:cubicBezTo>
                      <a:pt x="20" y="8"/>
                      <a:pt x="20" y="8"/>
                      <a:pt x="20" y="8"/>
                    </a:cubicBezTo>
                    <a:cubicBezTo>
                      <a:pt x="19" y="8"/>
                      <a:pt x="19" y="8"/>
                      <a:pt x="19" y="8"/>
                    </a:cubicBezTo>
                    <a:cubicBezTo>
                      <a:pt x="19" y="8"/>
                      <a:pt x="19" y="8"/>
                      <a:pt x="19" y="8"/>
                    </a:cubicBezTo>
                    <a:cubicBezTo>
                      <a:pt x="20" y="8"/>
                      <a:pt x="20" y="8"/>
                      <a:pt x="20" y="8"/>
                    </a:cubicBezTo>
                    <a:cubicBezTo>
                      <a:pt x="20" y="8"/>
                      <a:pt x="20" y="8"/>
                      <a:pt x="20" y="8"/>
                    </a:cubicBezTo>
                    <a:cubicBezTo>
                      <a:pt x="20" y="7"/>
                      <a:pt x="20" y="7"/>
                      <a:pt x="20" y="7"/>
                    </a:cubicBezTo>
                    <a:cubicBezTo>
                      <a:pt x="20" y="7"/>
                      <a:pt x="20" y="7"/>
                      <a:pt x="20" y="7"/>
                    </a:cubicBezTo>
                    <a:cubicBezTo>
                      <a:pt x="20" y="7"/>
                      <a:pt x="20" y="7"/>
                      <a:pt x="20" y="7"/>
                    </a:cubicBezTo>
                    <a:cubicBezTo>
                      <a:pt x="21" y="7"/>
                      <a:pt x="21" y="7"/>
                      <a:pt x="21" y="7"/>
                    </a:cubicBezTo>
                    <a:cubicBezTo>
                      <a:pt x="21" y="7"/>
                      <a:pt x="21" y="7"/>
                      <a:pt x="21" y="7"/>
                    </a:cubicBezTo>
                    <a:cubicBezTo>
                      <a:pt x="21" y="7"/>
                      <a:pt x="21" y="7"/>
                      <a:pt x="21" y="7"/>
                    </a:cubicBezTo>
                    <a:cubicBezTo>
                      <a:pt x="21" y="8"/>
                      <a:pt x="21" y="8"/>
                      <a:pt x="21" y="8"/>
                    </a:cubicBezTo>
                    <a:close/>
                    <a:moveTo>
                      <a:pt x="21" y="7"/>
                    </a:moveTo>
                    <a:cubicBezTo>
                      <a:pt x="22" y="7"/>
                      <a:pt x="22" y="7"/>
                      <a:pt x="22" y="7"/>
                    </a:cubicBezTo>
                    <a:cubicBezTo>
                      <a:pt x="22" y="6"/>
                      <a:pt x="22" y="6"/>
                      <a:pt x="22" y="6"/>
                    </a:cubicBezTo>
                    <a:cubicBezTo>
                      <a:pt x="22" y="6"/>
                      <a:pt x="22" y="6"/>
                      <a:pt x="22" y="6"/>
                    </a:cubicBezTo>
                    <a:cubicBezTo>
                      <a:pt x="22" y="6"/>
                      <a:pt x="22" y="6"/>
                      <a:pt x="22" y="6"/>
                    </a:cubicBezTo>
                    <a:cubicBezTo>
                      <a:pt x="23" y="6"/>
                      <a:pt x="23" y="6"/>
                      <a:pt x="23" y="6"/>
                    </a:cubicBezTo>
                    <a:cubicBezTo>
                      <a:pt x="22" y="7"/>
                      <a:pt x="22" y="7"/>
                      <a:pt x="22" y="7"/>
                    </a:cubicBezTo>
                    <a:cubicBezTo>
                      <a:pt x="22" y="7"/>
                      <a:pt x="22" y="7"/>
                      <a:pt x="22" y="7"/>
                    </a:cubicBezTo>
                    <a:cubicBezTo>
                      <a:pt x="22" y="7"/>
                      <a:pt x="22" y="7"/>
                      <a:pt x="22" y="7"/>
                    </a:cubicBezTo>
                    <a:cubicBezTo>
                      <a:pt x="22" y="7"/>
                      <a:pt x="22" y="7"/>
                      <a:pt x="22" y="7"/>
                    </a:cubicBezTo>
                    <a:cubicBezTo>
                      <a:pt x="21" y="7"/>
                      <a:pt x="21" y="7"/>
                      <a:pt x="21" y="7"/>
                    </a:cubicBezTo>
                    <a:close/>
                    <a:moveTo>
                      <a:pt x="23" y="4"/>
                    </a:moveTo>
                    <a:cubicBezTo>
                      <a:pt x="23" y="4"/>
                      <a:pt x="23" y="4"/>
                      <a:pt x="23" y="4"/>
                    </a:cubicBezTo>
                    <a:cubicBezTo>
                      <a:pt x="23" y="4"/>
                      <a:pt x="23" y="4"/>
                      <a:pt x="23" y="4"/>
                    </a:cubicBezTo>
                    <a:cubicBezTo>
                      <a:pt x="23" y="4"/>
                      <a:pt x="23" y="4"/>
                      <a:pt x="23" y="4"/>
                    </a:cubicBezTo>
                    <a:close/>
                    <a:moveTo>
                      <a:pt x="22" y="5"/>
                    </a:moveTo>
                    <a:cubicBezTo>
                      <a:pt x="22" y="5"/>
                      <a:pt x="22" y="5"/>
                      <a:pt x="22" y="5"/>
                    </a:cubicBezTo>
                    <a:cubicBezTo>
                      <a:pt x="23" y="4"/>
                      <a:pt x="23" y="4"/>
                      <a:pt x="23" y="4"/>
                    </a:cubicBezTo>
                    <a:cubicBezTo>
                      <a:pt x="23" y="5"/>
                      <a:pt x="23" y="5"/>
                      <a:pt x="23" y="5"/>
                    </a:cubicBezTo>
                    <a:cubicBezTo>
                      <a:pt x="23" y="5"/>
                      <a:pt x="22" y="5"/>
                      <a:pt x="22" y="5"/>
                    </a:cubicBezTo>
                    <a:close/>
                    <a:moveTo>
                      <a:pt x="23" y="6"/>
                    </a:moveTo>
                    <a:cubicBezTo>
                      <a:pt x="24" y="5"/>
                      <a:pt x="24" y="5"/>
                      <a:pt x="24" y="5"/>
                    </a:cubicBezTo>
                    <a:cubicBezTo>
                      <a:pt x="24" y="6"/>
                      <a:pt x="24" y="6"/>
                      <a:pt x="24" y="6"/>
                    </a:cubicBezTo>
                    <a:cubicBezTo>
                      <a:pt x="23" y="6"/>
                      <a:pt x="23" y="6"/>
                      <a:pt x="23" y="6"/>
                    </a:cubicBezTo>
                    <a:close/>
                    <a:moveTo>
                      <a:pt x="23" y="6"/>
                    </a:moveTo>
                    <a:cubicBezTo>
                      <a:pt x="23" y="6"/>
                      <a:pt x="23" y="6"/>
                      <a:pt x="23" y="6"/>
                    </a:cubicBezTo>
                    <a:cubicBezTo>
                      <a:pt x="23" y="6"/>
                      <a:pt x="23" y="6"/>
                      <a:pt x="23" y="6"/>
                    </a:cubicBezTo>
                    <a:cubicBezTo>
                      <a:pt x="22" y="5"/>
                      <a:pt x="22" y="5"/>
                      <a:pt x="22" y="5"/>
                    </a:cubicBezTo>
                    <a:cubicBezTo>
                      <a:pt x="23" y="5"/>
                      <a:pt x="23" y="5"/>
                      <a:pt x="23" y="5"/>
                    </a:cubicBezTo>
                    <a:cubicBezTo>
                      <a:pt x="23" y="5"/>
                      <a:pt x="23" y="5"/>
                      <a:pt x="23" y="5"/>
                    </a:cubicBezTo>
                    <a:cubicBezTo>
                      <a:pt x="23" y="5"/>
                      <a:pt x="23" y="5"/>
                      <a:pt x="23" y="5"/>
                    </a:cubicBezTo>
                    <a:cubicBezTo>
                      <a:pt x="24" y="5"/>
                      <a:pt x="24" y="5"/>
                      <a:pt x="24" y="5"/>
                    </a:cubicBezTo>
                    <a:cubicBezTo>
                      <a:pt x="23" y="5"/>
                      <a:pt x="23" y="5"/>
                      <a:pt x="23" y="5"/>
                    </a:cubicBezTo>
                    <a:cubicBezTo>
                      <a:pt x="23" y="6"/>
                      <a:pt x="23" y="6"/>
                      <a:pt x="23" y="6"/>
                    </a:cubicBezTo>
                    <a:close/>
                    <a:moveTo>
                      <a:pt x="24" y="5"/>
                    </a:moveTo>
                    <a:cubicBezTo>
                      <a:pt x="24" y="5"/>
                      <a:pt x="24" y="5"/>
                      <a:pt x="24" y="5"/>
                    </a:cubicBezTo>
                    <a:cubicBezTo>
                      <a:pt x="24" y="5"/>
                      <a:pt x="24" y="5"/>
                      <a:pt x="24" y="5"/>
                    </a:cubicBezTo>
                    <a:cubicBezTo>
                      <a:pt x="24" y="4"/>
                      <a:pt x="24" y="4"/>
                      <a:pt x="24" y="4"/>
                    </a:cubicBezTo>
                    <a:cubicBezTo>
                      <a:pt x="23" y="4"/>
                      <a:pt x="23" y="4"/>
                      <a:pt x="23" y="4"/>
                    </a:cubicBezTo>
                    <a:cubicBezTo>
                      <a:pt x="24" y="4"/>
                      <a:pt x="24" y="4"/>
                      <a:pt x="24" y="4"/>
                    </a:cubicBezTo>
                    <a:cubicBezTo>
                      <a:pt x="24" y="4"/>
                      <a:pt x="24" y="4"/>
                      <a:pt x="24" y="4"/>
                    </a:cubicBezTo>
                    <a:cubicBezTo>
                      <a:pt x="24" y="5"/>
                      <a:pt x="24" y="5"/>
                      <a:pt x="24" y="5"/>
                    </a:cubicBezTo>
                    <a:cubicBezTo>
                      <a:pt x="24" y="5"/>
                      <a:pt x="24" y="5"/>
                      <a:pt x="24" y="5"/>
                    </a:cubicBezTo>
                    <a:close/>
                    <a:moveTo>
                      <a:pt x="25" y="5"/>
                    </a:moveTo>
                    <a:cubicBezTo>
                      <a:pt x="25" y="5"/>
                      <a:pt x="25" y="5"/>
                      <a:pt x="25" y="5"/>
                    </a:cubicBezTo>
                    <a:cubicBezTo>
                      <a:pt x="25" y="5"/>
                      <a:pt x="25" y="5"/>
                      <a:pt x="25" y="5"/>
                    </a:cubicBezTo>
                    <a:cubicBezTo>
                      <a:pt x="25" y="4"/>
                      <a:pt x="25" y="4"/>
                      <a:pt x="25" y="4"/>
                    </a:cubicBezTo>
                    <a:cubicBezTo>
                      <a:pt x="25" y="4"/>
                      <a:pt x="25" y="4"/>
                      <a:pt x="25" y="4"/>
                    </a:cubicBezTo>
                    <a:cubicBezTo>
                      <a:pt x="26" y="4"/>
                      <a:pt x="26" y="4"/>
                      <a:pt x="26" y="4"/>
                    </a:cubicBezTo>
                    <a:cubicBezTo>
                      <a:pt x="25" y="5"/>
                      <a:pt x="25" y="5"/>
                      <a:pt x="25" y="5"/>
                    </a:cubicBezTo>
                    <a:cubicBezTo>
                      <a:pt x="26" y="5"/>
                      <a:pt x="26" y="5"/>
                      <a:pt x="26" y="5"/>
                    </a:cubicBezTo>
                    <a:cubicBezTo>
                      <a:pt x="25" y="5"/>
                      <a:pt x="25" y="5"/>
                      <a:pt x="25" y="5"/>
                    </a:cubicBezTo>
                    <a:close/>
                    <a:moveTo>
                      <a:pt x="29" y="4"/>
                    </a:moveTo>
                    <a:cubicBezTo>
                      <a:pt x="28" y="4"/>
                      <a:pt x="28" y="4"/>
                      <a:pt x="28" y="4"/>
                    </a:cubicBezTo>
                    <a:cubicBezTo>
                      <a:pt x="28" y="3"/>
                      <a:pt x="28" y="3"/>
                      <a:pt x="28" y="3"/>
                    </a:cubicBezTo>
                    <a:cubicBezTo>
                      <a:pt x="28" y="3"/>
                      <a:pt x="28" y="3"/>
                      <a:pt x="28" y="3"/>
                    </a:cubicBezTo>
                    <a:cubicBezTo>
                      <a:pt x="29" y="3"/>
                      <a:pt x="29" y="3"/>
                      <a:pt x="29" y="3"/>
                    </a:cubicBezTo>
                    <a:cubicBezTo>
                      <a:pt x="29" y="3"/>
                      <a:pt x="29" y="3"/>
                      <a:pt x="29" y="3"/>
                    </a:cubicBezTo>
                    <a:cubicBezTo>
                      <a:pt x="29" y="4"/>
                      <a:pt x="29" y="4"/>
                      <a:pt x="29" y="4"/>
                    </a:cubicBezTo>
                    <a:close/>
                    <a:moveTo>
                      <a:pt x="29" y="3"/>
                    </a:moveTo>
                    <a:cubicBezTo>
                      <a:pt x="29" y="3"/>
                      <a:pt x="29" y="3"/>
                      <a:pt x="29" y="3"/>
                    </a:cubicBezTo>
                    <a:cubicBezTo>
                      <a:pt x="29" y="2"/>
                      <a:pt x="29" y="2"/>
                      <a:pt x="29" y="2"/>
                    </a:cubicBezTo>
                    <a:cubicBezTo>
                      <a:pt x="30" y="3"/>
                      <a:pt x="30" y="3"/>
                      <a:pt x="30" y="3"/>
                    </a:cubicBezTo>
                    <a:cubicBezTo>
                      <a:pt x="29" y="3"/>
                      <a:pt x="29" y="3"/>
                      <a:pt x="29" y="3"/>
                    </a:cubicBezTo>
                    <a:cubicBezTo>
                      <a:pt x="29" y="3"/>
                      <a:pt x="29" y="3"/>
                      <a:pt x="29" y="3"/>
                    </a:cubicBezTo>
                    <a:close/>
                    <a:moveTo>
                      <a:pt x="28" y="3"/>
                    </a:moveTo>
                    <a:cubicBezTo>
                      <a:pt x="28" y="3"/>
                      <a:pt x="28" y="3"/>
                      <a:pt x="28" y="3"/>
                    </a:cubicBezTo>
                    <a:cubicBezTo>
                      <a:pt x="27" y="3"/>
                      <a:pt x="27" y="3"/>
                      <a:pt x="27" y="3"/>
                    </a:cubicBezTo>
                    <a:cubicBezTo>
                      <a:pt x="27" y="2"/>
                      <a:pt x="27" y="2"/>
                      <a:pt x="27" y="2"/>
                    </a:cubicBezTo>
                    <a:cubicBezTo>
                      <a:pt x="28" y="2"/>
                      <a:pt x="28" y="2"/>
                      <a:pt x="28" y="2"/>
                    </a:cubicBezTo>
                    <a:cubicBezTo>
                      <a:pt x="28" y="2"/>
                      <a:pt x="28" y="2"/>
                      <a:pt x="28" y="2"/>
                    </a:cubicBezTo>
                    <a:cubicBezTo>
                      <a:pt x="28" y="2"/>
                      <a:pt x="28" y="2"/>
                      <a:pt x="28" y="2"/>
                    </a:cubicBezTo>
                    <a:cubicBezTo>
                      <a:pt x="28" y="2"/>
                      <a:pt x="28" y="2"/>
                      <a:pt x="28" y="2"/>
                    </a:cubicBezTo>
                    <a:cubicBezTo>
                      <a:pt x="29" y="2"/>
                      <a:pt x="29" y="2"/>
                      <a:pt x="29" y="2"/>
                    </a:cubicBezTo>
                    <a:cubicBezTo>
                      <a:pt x="29" y="1"/>
                      <a:pt x="29" y="1"/>
                      <a:pt x="29" y="1"/>
                    </a:cubicBezTo>
                    <a:cubicBezTo>
                      <a:pt x="29" y="2"/>
                      <a:pt x="29" y="2"/>
                      <a:pt x="29" y="2"/>
                    </a:cubicBezTo>
                    <a:cubicBezTo>
                      <a:pt x="28" y="3"/>
                      <a:pt x="28" y="3"/>
                      <a:pt x="28" y="3"/>
                    </a:cubicBezTo>
                    <a:close/>
                    <a:moveTo>
                      <a:pt x="30" y="2"/>
                    </a:moveTo>
                    <a:cubicBezTo>
                      <a:pt x="30" y="2"/>
                      <a:pt x="30" y="2"/>
                      <a:pt x="30" y="2"/>
                    </a:cubicBezTo>
                    <a:cubicBezTo>
                      <a:pt x="31" y="2"/>
                      <a:pt x="31" y="2"/>
                      <a:pt x="31" y="2"/>
                    </a:cubicBezTo>
                    <a:cubicBezTo>
                      <a:pt x="30" y="2"/>
                      <a:pt x="30" y="2"/>
                      <a:pt x="30" y="2"/>
                    </a:cubicBezTo>
                    <a:cubicBezTo>
                      <a:pt x="30" y="3"/>
                      <a:pt x="30" y="3"/>
                      <a:pt x="30" y="3"/>
                    </a:cubicBezTo>
                    <a:cubicBezTo>
                      <a:pt x="30" y="2"/>
                      <a:pt x="30" y="2"/>
                      <a:pt x="30" y="2"/>
                    </a:cubicBezTo>
                    <a:cubicBezTo>
                      <a:pt x="30" y="2"/>
                      <a:pt x="30" y="2"/>
                      <a:pt x="30" y="2"/>
                    </a:cubicBezTo>
                    <a:close/>
                    <a:moveTo>
                      <a:pt x="31" y="1"/>
                    </a:moveTo>
                    <a:cubicBezTo>
                      <a:pt x="31" y="1"/>
                      <a:pt x="31" y="1"/>
                      <a:pt x="31" y="1"/>
                    </a:cubicBezTo>
                    <a:cubicBezTo>
                      <a:pt x="30" y="1"/>
                      <a:pt x="30" y="1"/>
                      <a:pt x="30" y="1"/>
                    </a:cubicBezTo>
                    <a:cubicBezTo>
                      <a:pt x="30" y="1"/>
                      <a:pt x="30" y="1"/>
                      <a:pt x="30" y="1"/>
                    </a:cubicBezTo>
                    <a:cubicBezTo>
                      <a:pt x="30" y="1"/>
                      <a:pt x="30" y="1"/>
                      <a:pt x="30" y="1"/>
                    </a:cubicBezTo>
                    <a:cubicBezTo>
                      <a:pt x="31" y="1"/>
                      <a:pt x="31" y="1"/>
                      <a:pt x="31" y="1"/>
                    </a:cubicBezTo>
                    <a:close/>
                    <a:moveTo>
                      <a:pt x="32" y="0"/>
                    </a:moveTo>
                    <a:cubicBezTo>
                      <a:pt x="31" y="0"/>
                      <a:pt x="31" y="0"/>
                      <a:pt x="31" y="0"/>
                    </a:cubicBezTo>
                    <a:cubicBezTo>
                      <a:pt x="31" y="0"/>
                      <a:pt x="31" y="0"/>
                      <a:pt x="31" y="0"/>
                    </a:cubicBezTo>
                    <a:cubicBezTo>
                      <a:pt x="32" y="0"/>
                      <a:pt x="32" y="0"/>
                      <a:pt x="32" y="0"/>
                    </a:cubicBezTo>
                    <a:cubicBezTo>
                      <a:pt x="32" y="0"/>
                      <a:pt x="32" y="0"/>
                      <a:pt x="32" y="0"/>
                    </a:cubicBezTo>
                    <a:close/>
                    <a:moveTo>
                      <a:pt x="32" y="0"/>
                    </a:moveTo>
                    <a:cubicBezTo>
                      <a:pt x="32" y="0"/>
                      <a:pt x="32" y="0"/>
                      <a:pt x="32" y="0"/>
                    </a:cubicBezTo>
                    <a:cubicBezTo>
                      <a:pt x="32" y="0"/>
                      <a:pt x="32" y="0"/>
                      <a:pt x="32" y="0"/>
                    </a:cubicBezTo>
                    <a:cubicBezTo>
                      <a:pt x="33" y="0"/>
                      <a:pt x="33" y="0"/>
                      <a:pt x="33" y="0"/>
                    </a:cubicBezTo>
                    <a:cubicBezTo>
                      <a:pt x="33" y="0"/>
                      <a:pt x="33" y="0"/>
                      <a:pt x="33" y="0"/>
                    </a:cubicBezTo>
                    <a:cubicBezTo>
                      <a:pt x="33" y="0"/>
                      <a:pt x="33" y="0"/>
                      <a:pt x="33" y="0"/>
                    </a:cubicBezTo>
                    <a:cubicBezTo>
                      <a:pt x="33" y="0"/>
                      <a:pt x="33" y="0"/>
                      <a:pt x="33" y="0"/>
                    </a:cubicBezTo>
                    <a:cubicBezTo>
                      <a:pt x="33" y="0"/>
                      <a:pt x="33" y="0"/>
                      <a:pt x="33" y="0"/>
                    </a:cubicBezTo>
                    <a:cubicBezTo>
                      <a:pt x="33" y="0"/>
                      <a:pt x="33" y="0"/>
                      <a:pt x="33" y="0"/>
                    </a:cubicBezTo>
                    <a:cubicBezTo>
                      <a:pt x="34" y="0"/>
                      <a:pt x="34" y="0"/>
                      <a:pt x="34" y="0"/>
                    </a:cubicBezTo>
                    <a:cubicBezTo>
                      <a:pt x="33" y="1"/>
                      <a:pt x="33" y="1"/>
                      <a:pt x="33" y="1"/>
                    </a:cubicBezTo>
                    <a:cubicBezTo>
                      <a:pt x="33" y="1"/>
                      <a:pt x="33" y="1"/>
                      <a:pt x="33" y="1"/>
                    </a:cubicBezTo>
                    <a:cubicBezTo>
                      <a:pt x="33" y="0"/>
                      <a:pt x="33" y="0"/>
                      <a:pt x="33" y="0"/>
                    </a:cubicBezTo>
                    <a:lnTo>
                      <a:pt x="32"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44">
                <a:extLst>
                  <a:ext uri="{FF2B5EF4-FFF2-40B4-BE49-F238E27FC236}">
                    <a16:creationId xmlns:a16="http://schemas.microsoft.com/office/drawing/2014/main" id="{28ADF2C3-6F75-4056-8C5F-5E9F75B0F76E}"/>
                  </a:ext>
                </a:extLst>
              </p:cNvPr>
              <p:cNvSpPr>
                <a:spLocks noEditPoints="1"/>
              </p:cNvSpPr>
              <p:nvPr/>
            </p:nvSpPr>
            <p:spPr bwMode="auto">
              <a:xfrm>
                <a:off x="3393" y="1421"/>
                <a:ext cx="177" cy="395"/>
              </a:xfrm>
              <a:custGeom>
                <a:avLst/>
                <a:gdLst>
                  <a:gd name="T0" fmla="*/ 9 w 177"/>
                  <a:gd name="T1" fmla="*/ 286 h 395"/>
                  <a:gd name="T2" fmla="*/ 17 w 177"/>
                  <a:gd name="T3" fmla="*/ 269 h 395"/>
                  <a:gd name="T4" fmla="*/ 25 w 177"/>
                  <a:gd name="T5" fmla="*/ 235 h 395"/>
                  <a:gd name="T6" fmla="*/ 9 w 177"/>
                  <a:gd name="T7" fmla="*/ 193 h 395"/>
                  <a:gd name="T8" fmla="*/ 25 w 177"/>
                  <a:gd name="T9" fmla="*/ 159 h 395"/>
                  <a:gd name="T10" fmla="*/ 34 w 177"/>
                  <a:gd name="T11" fmla="*/ 109 h 395"/>
                  <a:gd name="T12" fmla="*/ 51 w 177"/>
                  <a:gd name="T13" fmla="*/ 84 h 395"/>
                  <a:gd name="T14" fmla="*/ 59 w 177"/>
                  <a:gd name="T15" fmla="*/ 50 h 395"/>
                  <a:gd name="T16" fmla="*/ 76 w 177"/>
                  <a:gd name="T17" fmla="*/ 33 h 395"/>
                  <a:gd name="T18" fmla="*/ 84 w 177"/>
                  <a:gd name="T19" fmla="*/ 25 h 395"/>
                  <a:gd name="T20" fmla="*/ 109 w 177"/>
                  <a:gd name="T21" fmla="*/ 16 h 395"/>
                  <a:gd name="T22" fmla="*/ 109 w 177"/>
                  <a:gd name="T23" fmla="*/ 8 h 395"/>
                  <a:gd name="T24" fmla="*/ 118 w 177"/>
                  <a:gd name="T25" fmla="*/ 0 h 395"/>
                  <a:gd name="T26" fmla="*/ 151 w 177"/>
                  <a:gd name="T27" fmla="*/ 25 h 395"/>
                  <a:gd name="T28" fmla="*/ 160 w 177"/>
                  <a:gd name="T29" fmla="*/ 33 h 395"/>
                  <a:gd name="T30" fmla="*/ 168 w 177"/>
                  <a:gd name="T31" fmla="*/ 58 h 395"/>
                  <a:gd name="T32" fmla="*/ 168 w 177"/>
                  <a:gd name="T33" fmla="*/ 92 h 395"/>
                  <a:gd name="T34" fmla="*/ 168 w 177"/>
                  <a:gd name="T35" fmla="*/ 100 h 395"/>
                  <a:gd name="T36" fmla="*/ 151 w 177"/>
                  <a:gd name="T37" fmla="*/ 100 h 395"/>
                  <a:gd name="T38" fmla="*/ 143 w 177"/>
                  <a:gd name="T39" fmla="*/ 109 h 395"/>
                  <a:gd name="T40" fmla="*/ 143 w 177"/>
                  <a:gd name="T41" fmla="*/ 117 h 395"/>
                  <a:gd name="T42" fmla="*/ 143 w 177"/>
                  <a:gd name="T43" fmla="*/ 126 h 395"/>
                  <a:gd name="T44" fmla="*/ 143 w 177"/>
                  <a:gd name="T45" fmla="*/ 143 h 395"/>
                  <a:gd name="T46" fmla="*/ 135 w 177"/>
                  <a:gd name="T47" fmla="*/ 159 h 395"/>
                  <a:gd name="T48" fmla="*/ 126 w 177"/>
                  <a:gd name="T49" fmla="*/ 176 h 395"/>
                  <a:gd name="T50" fmla="*/ 109 w 177"/>
                  <a:gd name="T51" fmla="*/ 185 h 395"/>
                  <a:gd name="T52" fmla="*/ 101 w 177"/>
                  <a:gd name="T53" fmla="*/ 185 h 395"/>
                  <a:gd name="T54" fmla="*/ 93 w 177"/>
                  <a:gd name="T55" fmla="*/ 201 h 395"/>
                  <a:gd name="T56" fmla="*/ 93 w 177"/>
                  <a:gd name="T57" fmla="*/ 227 h 395"/>
                  <a:gd name="T58" fmla="*/ 93 w 177"/>
                  <a:gd name="T59" fmla="*/ 235 h 395"/>
                  <a:gd name="T60" fmla="*/ 93 w 177"/>
                  <a:gd name="T61" fmla="*/ 252 h 395"/>
                  <a:gd name="T62" fmla="*/ 109 w 177"/>
                  <a:gd name="T63" fmla="*/ 269 h 395"/>
                  <a:gd name="T64" fmla="*/ 109 w 177"/>
                  <a:gd name="T65" fmla="*/ 294 h 395"/>
                  <a:gd name="T66" fmla="*/ 93 w 177"/>
                  <a:gd name="T67" fmla="*/ 286 h 395"/>
                  <a:gd name="T68" fmla="*/ 76 w 177"/>
                  <a:gd name="T69" fmla="*/ 286 h 395"/>
                  <a:gd name="T70" fmla="*/ 93 w 177"/>
                  <a:gd name="T71" fmla="*/ 294 h 395"/>
                  <a:gd name="T72" fmla="*/ 109 w 177"/>
                  <a:gd name="T73" fmla="*/ 294 h 395"/>
                  <a:gd name="T74" fmla="*/ 101 w 177"/>
                  <a:gd name="T75" fmla="*/ 302 h 395"/>
                  <a:gd name="T76" fmla="*/ 93 w 177"/>
                  <a:gd name="T77" fmla="*/ 311 h 395"/>
                  <a:gd name="T78" fmla="*/ 84 w 177"/>
                  <a:gd name="T79" fmla="*/ 319 h 395"/>
                  <a:gd name="T80" fmla="*/ 84 w 177"/>
                  <a:gd name="T81" fmla="*/ 336 h 395"/>
                  <a:gd name="T82" fmla="*/ 84 w 177"/>
                  <a:gd name="T83" fmla="*/ 353 h 395"/>
                  <a:gd name="T84" fmla="*/ 76 w 177"/>
                  <a:gd name="T85" fmla="*/ 378 h 395"/>
                  <a:gd name="T86" fmla="*/ 51 w 177"/>
                  <a:gd name="T87" fmla="*/ 386 h 395"/>
                  <a:gd name="T88" fmla="*/ 34 w 177"/>
                  <a:gd name="T89" fmla="*/ 395 h 395"/>
                  <a:gd name="T90" fmla="*/ 34 w 177"/>
                  <a:gd name="T91" fmla="*/ 370 h 395"/>
                  <a:gd name="T92" fmla="*/ 17 w 177"/>
                  <a:gd name="T93" fmla="*/ 344 h 395"/>
                  <a:gd name="T94" fmla="*/ 9 w 177"/>
                  <a:gd name="T95" fmla="*/ 328 h 395"/>
                  <a:gd name="T96" fmla="*/ 9 w 177"/>
                  <a:gd name="T97" fmla="*/ 319 h 395"/>
                  <a:gd name="T98" fmla="*/ 0 w 177"/>
                  <a:gd name="T99" fmla="*/ 311 h 395"/>
                  <a:gd name="T100" fmla="*/ 109 w 177"/>
                  <a:gd name="T101" fmla="*/ 294 h 395"/>
                  <a:gd name="T102" fmla="*/ 9 w 177"/>
                  <a:gd name="T103" fmla="*/ 328 h 395"/>
                  <a:gd name="T104" fmla="*/ 126 w 177"/>
                  <a:gd name="T105" fmla="*/ 319 h 395"/>
                  <a:gd name="T106" fmla="*/ 126 w 177"/>
                  <a:gd name="T107" fmla="*/ 336 h 395"/>
                  <a:gd name="T108" fmla="*/ 118 w 177"/>
                  <a:gd name="T109" fmla="*/ 361 h 395"/>
                  <a:gd name="T110" fmla="*/ 126 w 177"/>
                  <a:gd name="T111" fmla="*/ 344 h 395"/>
                  <a:gd name="T112" fmla="*/ 118 w 177"/>
                  <a:gd name="T113" fmla="*/ 336 h 395"/>
                  <a:gd name="T114" fmla="*/ 118 w 177"/>
                  <a:gd name="T115" fmla="*/ 353 h 395"/>
                  <a:gd name="T116" fmla="*/ 84 w 177"/>
                  <a:gd name="T117" fmla="*/ 378 h 395"/>
                  <a:gd name="T118" fmla="*/ 93 w 177"/>
                  <a:gd name="T119" fmla="*/ 353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7" h="395">
                    <a:moveTo>
                      <a:pt x="9" y="302"/>
                    </a:moveTo>
                    <a:lnTo>
                      <a:pt x="9" y="302"/>
                    </a:lnTo>
                    <a:lnTo>
                      <a:pt x="9" y="311"/>
                    </a:lnTo>
                    <a:lnTo>
                      <a:pt x="9" y="302"/>
                    </a:lnTo>
                    <a:lnTo>
                      <a:pt x="9" y="294"/>
                    </a:lnTo>
                    <a:lnTo>
                      <a:pt x="9" y="286"/>
                    </a:lnTo>
                    <a:lnTo>
                      <a:pt x="9" y="286"/>
                    </a:lnTo>
                    <a:lnTo>
                      <a:pt x="9" y="286"/>
                    </a:lnTo>
                    <a:lnTo>
                      <a:pt x="9" y="277"/>
                    </a:lnTo>
                    <a:lnTo>
                      <a:pt x="9" y="277"/>
                    </a:lnTo>
                    <a:lnTo>
                      <a:pt x="17" y="277"/>
                    </a:lnTo>
                    <a:lnTo>
                      <a:pt x="17" y="277"/>
                    </a:lnTo>
                    <a:lnTo>
                      <a:pt x="17" y="269"/>
                    </a:lnTo>
                    <a:lnTo>
                      <a:pt x="17" y="269"/>
                    </a:lnTo>
                    <a:lnTo>
                      <a:pt x="17" y="260"/>
                    </a:lnTo>
                    <a:lnTo>
                      <a:pt x="17" y="252"/>
                    </a:lnTo>
                    <a:lnTo>
                      <a:pt x="17" y="252"/>
                    </a:lnTo>
                    <a:lnTo>
                      <a:pt x="17" y="243"/>
                    </a:lnTo>
                    <a:lnTo>
                      <a:pt x="25" y="243"/>
                    </a:lnTo>
                    <a:lnTo>
                      <a:pt x="25" y="235"/>
                    </a:lnTo>
                    <a:lnTo>
                      <a:pt x="25" y="235"/>
                    </a:lnTo>
                    <a:lnTo>
                      <a:pt x="17" y="227"/>
                    </a:lnTo>
                    <a:lnTo>
                      <a:pt x="9" y="227"/>
                    </a:lnTo>
                    <a:lnTo>
                      <a:pt x="9" y="218"/>
                    </a:lnTo>
                    <a:lnTo>
                      <a:pt x="17" y="210"/>
                    </a:lnTo>
                    <a:lnTo>
                      <a:pt x="9" y="201"/>
                    </a:lnTo>
                    <a:lnTo>
                      <a:pt x="9" y="201"/>
                    </a:lnTo>
                    <a:lnTo>
                      <a:pt x="9" y="193"/>
                    </a:lnTo>
                    <a:lnTo>
                      <a:pt x="9" y="185"/>
                    </a:lnTo>
                    <a:lnTo>
                      <a:pt x="9" y="176"/>
                    </a:lnTo>
                    <a:lnTo>
                      <a:pt x="9" y="168"/>
                    </a:lnTo>
                    <a:lnTo>
                      <a:pt x="17" y="159"/>
                    </a:lnTo>
                    <a:lnTo>
                      <a:pt x="17" y="159"/>
                    </a:lnTo>
                    <a:lnTo>
                      <a:pt x="25" y="159"/>
                    </a:lnTo>
                    <a:lnTo>
                      <a:pt x="25" y="159"/>
                    </a:lnTo>
                    <a:lnTo>
                      <a:pt x="34" y="151"/>
                    </a:lnTo>
                    <a:lnTo>
                      <a:pt x="34" y="151"/>
                    </a:lnTo>
                    <a:lnTo>
                      <a:pt x="34" y="143"/>
                    </a:lnTo>
                    <a:lnTo>
                      <a:pt x="34" y="143"/>
                    </a:lnTo>
                    <a:lnTo>
                      <a:pt x="34" y="126"/>
                    </a:lnTo>
                    <a:lnTo>
                      <a:pt x="34" y="117"/>
                    </a:lnTo>
                    <a:lnTo>
                      <a:pt x="34" y="109"/>
                    </a:lnTo>
                    <a:lnTo>
                      <a:pt x="42" y="109"/>
                    </a:lnTo>
                    <a:lnTo>
                      <a:pt x="42" y="100"/>
                    </a:lnTo>
                    <a:lnTo>
                      <a:pt x="34" y="100"/>
                    </a:lnTo>
                    <a:lnTo>
                      <a:pt x="34" y="92"/>
                    </a:lnTo>
                    <a:lnTo>
                      <a:pt x="42" y="92"/>
                    </a:lnTo>
                    <a:lnTo>
                      <a:pt x="51" y="92"/>
                    </a:lnTo>
                    <a:lnTo>
                      <a:pt x="51" y="84"/>
                    </a:lnTo>
                    <a:lnTo>
                      <a:pt x="51" y="84"/>
                    </a:lnTo>
                    <a:lnTo>
                      <a:pt x="59" y="75"/>
                    </a:lnTo>
                    <a:lnTo>
                      <a:pt x="59" y="67"/>
                    </a:lnTo>
                    <a:lnTo>
                      <a:pt x="59" y="67"/>
                    </a:lnTo>
                    <a:lnTo>
                      <a:pt x="59" y="58"/>
                    </a:lnTo>
                    <a:lnTo>
                      <a:pt x="59" y="58"/>
                    </a:lnTo>
                    <a:lnTo>
                      <a:pt x="59" y="50"/>
                    </a:lnTo>
                    <a:lnTo>
                      <a:pt x="59" y="50"/>
                    </a:lnTo>
                    <a:lnTo>
                      <a:pt x="67" y="42"/>
                    </a:lnTo>
                    <a:lnTo>
                      <a:pt x="67" y="42"/>
                    </a:lnTo>
                    <a:lnTo>
                      <a:pt x="67" y="42"/>
                    </a:lnTo>
                    <a:lnTo>
                      <a:pt x="67" y="33"/>
                    </a:lnTo>
                    <a:lnTo>
                      <a:pt x="76" y="33"/>
                    </a:lnTo>
                    <a:lnTo>
                      <a:pt x="76" y="33"/>
                    </a:lnTo>
                    <a:lnTo>
                      <a:pt x="76" y="33"/>
                    </a:lnTo>
                    <a:lnTo>
                      <a:pt x="84" y="33"/>
                    </a:lnTo>
                    <a:lnTo>
                      <a:pt x="84" y="33"/>
                    </a:lnTo>
                    <a:lnTo>
                      <a:pt x="84" y="25"/>
                    </a:lnTo>
                    <a:lnTo>
                      <a:pt x="84" y="25"/>
                    </a:lnTo>
                    <a:lnTo>
                      <a:pt x="84" y="25"/>
                    </a:lnTo>
                    <a:lnTo>
                      <a:pt x="84" y="25"/>
                    </a:lnTo>
                    <a:lnTo>
                      <a:pt x="84" y="16"/>
                    </a:lnTo>
                    <a:lnTo>
                      <a:pt x="84" y="16"/>
                    </a:lnTo>
                    <a:lnTo>
                      <a:pt x="93" y="16"/>
                    </a:lnTo>
                    <a:lnTo>
                      <a:pt x="93" y="16"/>
                    </a:lnTo>
                    <a:lnTo>
                      <a:pt x="101" y="16"/>
                    </a:lnTo>
                    <a:lnTo>
                      <a:pt x="101" y="16"/>
                    </a:lnTo>
                    <a:lnTo>
                      <a:pt x="109" y="16"/>
                    </a:lnTo>
                    <a:lnTo>
                      <a:pt x="109" y="25"/>
                    </a:lnTo>
                    <a:lnTo>
                      <a:pt x="109" y="16"/>
                    </a:lnTo>
                    <a:lnTo>
                      <a:pt x="109" y="25"/>
                    </a:lnTo>
                    <a:lnTo>
                      <a:pt x="109" y="16"/>
                    </a:lnTo>
                    <a:lnTo>
                      <a:pt x="109" y="16"/>
                    </a:lnTo>
                    <a:lnTo>
                      <a:pt x="109" y="8"/>
                    </a:lnTo>
                    <a:lnTo>
                      <a:pt x="109" y="8"/>
                    </a:lnTo>
                    <a:lnTo>
                      <a:pt x="109" y="8"/>
                    </a:lnTo>
                    <a:lnTo>
                      <a:pt x="109" y="0"/>
                    </a:lnTo>
                    <a:lnTo>
                      <a:pt x="109" y="0"/>
                    </a:lnTo>
                    <a:lnTo>
                      <a:pt x="109" y="0"/>
                    </a:lnTo>
                    <a:lnTo>
                      <a:pt x="118" y="0"/>
                    </a:lnTo>
                    <a:lnTo>
                      <a:pt x="118" y="0"/>
                    </a:lnTo>
                    <a:lnTo>
                      <a:pt x="118" y="0"/>
                    </a:lnTo>
                    <a:lnTo>
                      <a:pt x="126" y="8"/>
                    </a:lnTo>
                    <a:lnTo>
                      <a:pt x="135" y="8"/>
                    </a:lnTo>
                    <a:lnTo>
                      <a:pt x="135" y="16"/>
                    </a:lnTo>
                    <a:lnTo>
                      <a:pt x="143" y="16"/>
                    </a:lnTo>
                    <a:lnTo>
                      <a:pt x="143" y="16"/>
                    </a:lnTo>
                    <a:lnTo>
                      <a:pt x="151" y="16"/>
                    </a:lnTo>
                    <a:lnTo>
                      <a:pt x="151" y="25"/>
                    </a:lnTo>
                    <a:lnTo>
                      <a:pt x="151" y="25"/>
                    </a:lnTo>
                    <a:lnTo>
                      <a:pt x="151" y="25"/>
                    </a:lnTo>
                    <a:lnTo>
                      <a:pt x="160" y="25"/>
                    </a:lnTo>
                    <a:lnTo>
                      <a:pt x="160" y="33"/>
                    </a:lnTo>
                    <a:lnTo>
                      <a:pt x="160" y="33"/>
                    </a:lnTo>
                    <a:lnTo>
                      <a:pt x="160" y="33"/>
                    </a:lnTo>
                    <a:lnTo>
                      <a:pt x="160" y="33"/>
                    </a:lnTo>
                    <a:lnTo>
                      <a:pt x="160" y="42"/>
                    </a:lnTo>
                    <a:lnTo>
                      <a:pt x="160" y="42"/>
                    </a:lnTo>
                    <a:lnTo>
                      <a:pt x="160" y="50"/>
                    </a:lnTo>
                    <a:lnTo>
                      <a:pt x="168" y="50"/>
                    </a:lnTo>
                    <a:lnTo>
                      <a:pt x="168" y="50"/>
                    </a:lnTo>
                    <a:lnTo>
                      <a:pt x="168" y="58"/>
                    </a:lnTo>
                    <a:lnTo>
                      <a:pt x="168" y="58"/>
                    </a:lnTo>
                    <a:lnTo>
                      <a:pt x="168" y="58"/>
                    </a:lnTo>
                    <a:lnTo>
                      <a:pt x="168" y="67"/>
                    </a:lnTo>
                    <a:lnTo>
                      <a:pt x="168" y="75"/>
                    </a:lnTo>
                    <a:lnTo>
                      <a:pt x="168" y="75"/>
                    </a:lnTo>
                    <a:lnTo>
                      <a:pt x="168" y="84"/>
                    </a:lnTo>
                    <a:lnTo>
                      <a:pt x="168" y="84"/>
                    </a:lnTo>
                    <a:lnTo>
                      <a:pt x="168" y="92"/>
                    </a:lnTo>
                    <a:lnTo>
                      <a:pt x="177" y="92"/>
                    </a:lnTo>
                    <a:lnTo>
                      <a:pt x="177" y="92"/>
                    </a:lnTo>
                    <a:lnTo>
                      <a:pt x="177" y="100"/>
                    </a:lnTo>
                    <a:lnTo>
                      <a:pt x="177" y="100"/>
                    </a:lnTo>
                    <a:lnTo>
                      <a:pt x="177" y="100"/>
                    </a:lnTo>
                    <a:lnTo>
                      <a:pt x="177" y="100"/>
                    </a:lnTo>
                    <a:lnTo>
                      <a:pt x="168" y="100"/>
                    </a:lnTo>
                    <a:lnTo>
                      <a:pt x="168" y="100"/>
                    </a:lnTo>
                    <a:lnTo>
                      <a:pt x="168" y="100"/>
                    </a:lnTo>
                    <a:lnTo>
                      <a:pt x="160" y="100"/>
                    </a:lnTo>
                    <a:lnTo>
                      <a:pt x="160" y="109"/>
                    </a:lnTo>
                    <a:lnTo>
                      <a:pt x="160" y="100"/>
                    </a:lnTo>
                    <a:lnTo>
                      <a:pt x="160" y="100"/>
                    </a:lnTo>
                    <a:lnTo>
                      <a:pt x="151" y="100"/>
                    </a:lnTo>
                    <a:lnTo>
                      <a:pt x="151" y="100"/>
                    </a:lnTo>
                    <a:lnTo>
                      <a:pt x="151" y="100"/>
                    </a:lnTo>
                    <a:lnTo>
                      <a:pt x="151" y="109"/>
                    </a:lnTo>
                    <a:lnTo>
                      <a:pt x="151" y="109"/>
                    </a:lnTo>
                    <a:lnTo>
                      <a:pt x="143" y="109"/>
                    </a:lnTo>
                    <a:lnTo>
                      <a:pt x="143" y="109"/>
                    </a:lnTo>
                    <a:lnTo>
                      <a:pt x="143" y="109"/>
                    </a:lnTo>
                    <a:lnTo>
                      <a:pt x="143" y="109"/>
                    </a:lnTo>
                    <a:lnTo>
                      <a:pt x="143" y="109"/>
                    </a:lnTo>
                    <a:lnTo>
                      <a:pt x="143" y="117"/>
                    </a:lnTo>
                    <a:lnTo>
                      <a:pt x="143" y="117"/>
                    </a:lnTo>
                    <a:lnTo>
                      <a:pt x="135" y="117"/>
                    </a:lnTo>
                    <a:lnTo>
                      <a:pt x="143" y="117"/>
                    </a:lnTo>
                    <a:lnTo>
                      <a:pt x="143" y="117"/>
                    </a:lnTo>
                    <a:lnTo>
                      <a:pt x="143" y="117"/>
                    </a:lnTo>
                    <a:lnTo>
                      <a:pt x="143" y="117"/>
                    </a:lnTo>
                    <a:lnTo>
                      <a:pt x="135" y="117"/>
                    </a:lnTo>
                    <a:lnTo>
                      <a:pt x="135" y="117"/>
                    </a:lnTo>
                    <a:lnTo>
                      <a:pt x="135" y="117"/>
                    </a:lnTo>
                    <a:lnTo>
                      <a:pt x="143" y="117"/>
                    </a:lnTo>
                    <a:lnTo>
                      <a:pt x="143" y="126"/>
                    </a:lnTo>
                    <a:lnTo>
                      <a:pt x="143" y="126"/>
                    </a:lnTo>
                    <a:lnTo>
                      <a:pt x="135" y="134"/>
                    </a:lnTo>
                    <a:lnTo>
                      <a:pt x="143" y="134"/>
                    </a:lnTo>
                    <a:lnTo>
                      <a:pt x="135" y="134"/>
                    </a:lnTo>
                    <a:lnTo>
                      <a:pt x="135" y="134"/>
                    </a:lnTo>
                    <a:lnTo>
                      <a:pt x="143" y="134"/>
                    </a:lnTo>
                    <a:lnTo>
                      <a:pt x="143" y="143"/>
                    </a:lnTo>
                    <a:lnTo>
                      <a:pt x="143" y="143"/>
                    </a:lnTo>
                    <a:lnTo>
                      <a:pt x="143" y="143"/>
                    </a:lnTo>
                    <a:lnTo>
                      <a:pt x="143" y="143"/>
                    </a:lnTo>
                    <a:lnTo>
                      <a:pt x="143" y="151"/>
                    </a:lnTo>
                    <a:lnTo>
                      <a:pt x="143" y="151"/>
                    </a:lnTo>
                    <a:lnTo>
                      <a:pt x="135" y="151"/>
                    </a:lnTo>
                    <a:lnTo>
                      <a:pt x="135" y="159"/>
                    </a:lnTo>
                    <a:lnTo>
                      <a:pt x="135" y="159"/>
                    </a:lnTo>
                    <a:lnTo>
                      <a:pt x="135" y="159"/>
                    </a:lnTo>
                    <a:lnTo>
                      <a:pt x="126" y="168"/>
                    </a:lnTo>
                    <a:lnTo>
                      <a:pt x="126" y="168"/>
                    </a:lnTo>
                    <a:lnTo>
                      <a:pt x="126" y="168"/>
                    </a:lnTo>
                    <a:lnTo>
                      <a:pt x="126" y="168"/>
                    </a:lnTo>
                    <a:lnTo>
                      <a:pt x="126" y="176"/>
                    </a:lnTo>
                    <a:lnTo>
                      <a:pt x="118" y="176"/>
                    </a:lnTo>
                    <a:lnTo>
                      <a:pt x="118" y="176"/>
                    </a:lnTo>
                    <a:lnTo>
                      <a:pt x="118" y="176"/>
                    </a:lnTo>
                    <a:lnTo>
                      <a:pt x="118" y="176"/>
                    </a:lnTo>
                    <a:lnTo>
                      <a:pt x="118" y="176"/>
                    </a:lnTo>
                    <a:lnTo>
                      <a:pt x="118" y="185"/>
                    </a:lnTo>
                    <a:lnTo>
                      <a:pt x="109" y="185"/>
                    </a:lnTo>
                    <a:lnTo>
                      <a:pt x="109" y="185"/>
                    </a:lnTo>
                    <a:lnTo>
                      <a:pt x="109" y="185"/>
                    </a:lnTo>
                    <a:lnTo>
                      <a:pt x="109" y="185"/>
                    </a:lnTo>
                    <a:lnTo>
                      <a:pt x="109" y="185"/>
                    </a:lnTo>
                    <a:lnTo>
                      <a:pt x="101" y="185"/>
                    </a:lnTo>
                    <a:lnTo>
                      <a:pt x="101" y="185"/>
                    </a:lnTo>
                    <a:lnTo>
                      <a:pt x="101" y="185"/>
                    </a:lnTo>
                    <a:lnTo>
                      <a:pt x="101" y="193"/>
                    </a:lnTo>
                    <a:lnTo>
                      <a:pt x="101" y="193"/>
                    </a:lnTo>
                    <a:lnTo>
                      <a:pt x="101" y="193"/>
                    </a:lnTo>
                    <a:lnTo>
                      <a:pt x="93" y="193"/>
                    </a:lnTo>
                    <a:lnTo>
                      <a:pt x="93" y="193"/>
                    </a:lnTo>
                    <a:lnTo>
                      <a:pt x="93" y="201"/>
                    </a:lnTo>
                    <a:lnTo>
                      <a:pt x="93" y="201"/>
                    </a:lnTo>
                    <a:lnTo>
                      <a:pt x="84" y="201"/>
                    </a:lnTo>
                    <a:lnTo>
                      <a:pt x="84" y="201"/>
                    </a:lnTo>
                    <a:lnTo>
                      <a:pt x="93" y="210"/>
                    </a:lnTo>
                    <a:lnTo>
                      <a:pt x="93" y="210"/>
                    </a:lnTo>
                    <a:lnTo>
                      <a:pt x="93" y="218"/>
                    </a:lnTo>
                    <a:lnTo>
                      <a:pt x="93" y="218"/>
                    </a:lnTo>
                    <a:lnTo>
                      <a:pt x="93" y="227"/>
                    </a:lnTo>
                    <a:lnTo>
                      <a:pt x="93" y="227"/>
                    </a:lnTo>
                    <a:lnTo>
                      <a:pt x="93" y="227"/>
                    </a:lnTo>
                    <a:lnTo>
                      <a:pt x="93" y="227"/>
                    </a:lnTo>
                    <a:lnTo>
                      <a:pt x="84" y="227"/>
                    </a:lnTo>
                    <a:lnTo>
                      <a:pt x="93" y="235"/>
                    </a:lnTo>
                    <a:lnTo>
                      <a:pt x="84" y="235"/>
                    </a:lnTo>
                    <a:lnTo>
                      <a:pt x="93" y="235"/>
                    </a:lnTo>
                    <a:lnTo>
                      <a:pt x="93" y="243"/>
                    </a:lnTo>
                    <a:lnTo>
                      <a:pt x="84" y="243"/>
                    </a:lnTo>
                    <a:lnTo>
                      <a:pt x="93" y="243"/>
                    </a:lnTo>
                    <a:lnTo>
                      <a:pt x="84" y="252"/>
                    </a:lnTo>
                    <a:lnTo>
                      <a:pt x="93" y="252"/>
                    </a:lnTo>
                    <a:lnTo>
                      <a:pt x="93" y="252"/>
                    </a:lnTo>
                    <a:lnTo>
                      <a:pt x="93" y="252"/>
                    </a:lnTo>
                    <a:lnTo>
                      <a:pt x="93" y="260"/>
                    </a:lnTo>
                    <a:lnTo>
                      <a:pt x="93" y="252"/>
                    </a:lnTo>
                    <a:lnTo>
                      <a:pt x="93" y="260"/>
                    </a:lnTo>
                    <a:lnTo>
                      <a:pt x="101" y="252"/>
                    </a:lnTo>
                    <a:lnTo>
                      <a:pt x="101" y="260"/>
                    </a:lnTo>
                    <a:lnTo>
                      <a:pt x="101" y="260"/>
                    </a:lnTo>
                    <a:lnTo>
                      <a:pt x="109" y="269"/>
                    </a:lnTo>
                    <a:lnTo>
                      <a:pt x="109" y="269"/>
                    </a:lnTo>
                    <a:lnTo>
                      <a:pt x="109" y="269"/>
                    </a:lnTo>
                    <a:lnTo>
                      <a:pt x="109" y="277"/>
                    </a:lnTo>
                    <a:lnTo>
                      <a:pt x="118" y="277"/>
                    </a:lnTo>
                    <a:lnTo>
                      <a:pt x="118" y="286"/>
                    </a:lnTo>
                    <a:lnTo>
                      <a:pt x="109" y="286"/>
                    </a:lnTo>
                    <a:lnTo>
                      <a:pt x="109" y="294"/>
                    </a:lnTo>
                    <a:lnTo>
                      <a:pt x="101" y="294"/>
                    </a:lnTo>
                    <a:lnTo>
                      <a:pt x="101" y="286"/>
                    </a:lnTo>
                    <a:lnTo>
                      <a:pt x="101" y="286"/>
                    </a:lnTo>
                    <a:lnTo>
                      <a:pt x="101" y="286"/>
                    </a:lnTo>
                    <a:lnTo>
                      <a:pt x="93" y="286"/>
                    </a:lnTo>
                    <a:lnTo>
                      <a:pt x="93" y="286"/>
                    </a:lnTo>
                    <a:lnTo>
                      <a:pt x="93" y="286"/>
                    </a:lnTo>
                    <a:lnTo>
                      <a:pt x="93" y="286"/>
                    </a:lnTo>
                    <a:lnTo>
                      <a:pt x="93" y="286"/>
                    </a:lnTo>
                    <a:lnTo>
                      <a:pt x="84" y="286"/>
                    </a:lnTo>
                    <a:lnTo>
                      <a:pt x="84" y="286"/>
                    </a:lnTo>
                    <a:lnTo>
                      <a:pt x="84" y="286"/>
                    </a:lnTo>
                    <a:lnTo>
                      <a:pt x="84" y="286"/>
                    </a:lnTo>
                    <a:lnTo>
                      <a:pt x="76" y="286"/>
                    </a:lnTo>
                    <a:lnTo>
                      <a:pt x="76" y="286"/>
                    </a:lnTo>
                    <a:lnTo>
                      <a:pt x="76" y="294"/>
                    </a:lnTo>
                    <a:lnTo>
                      <a:pt x="84" y="294"/>
                    </a:lnTo>
                    <a:lnTo>
                      <a:pt x="84" y="294"/>
                    </a:lnTo>
                    <a:lnTo>
                      <a:pt x="84" y="294"/>
                    </a:lnTo>
                    <a:lnTo>
                      <a:pt x="84" y="294"/>
                    </a:lnTo>
                    <a:lnTo>
                      <a:pt x="93" y="294"/>
                    </a:lnTo>
                    <a:lnTo>
                      <a:pt x="93" y="294"/>
                    </a:lnTo>
                    <a:lnTo>
                      <a:pt x="93" y="294"/>
                    </a:lnTo>
                    <a:lnTo>
                      <a:pt x="101" y="294"/>
                    </a:lnTo>
                    <a:lnTo>
                      <a:pt x="101" y="294"/>
                    </a:lnTo>
                    <a:lnTo>
                      <a:pt x="101" y="294"/>
                    </a:lnTo>
                    <a:lnTo>
                      <a:pt x="109" y="294"/>
                    </a:lnTo>
                    <a:lnTo>
                      <a:pt x="109" y="294"/>
                    </a:lnTo>
                    <a:lnTo>
                      <a:pt x="109" y="302"/>
                    </a:lnTo>
                    <a:lnTo>
                      <a:pt x="109" y="302"/>
                    </a:lnTo>
                    <a:lnTo>
                      <a:pt x="109" y="302"/>
                    </a:lnTo>
                    <a:lnTo>
                      <a:pt x="101" y="302"/>
                    </a:lnTo>
                    <a:lnTo>
                      <a:pt x="101" y="302"/>
                    </a:lnTo>
                    <a:lnTo>
                      <a:pt x="101" y="302"/>
                    </a:lnTo>
                    <a:lnTo>
                      <a:pt x="101" y="302"/>
                    </a:lnTo>
                    <a:lnTo>
                      <a:pt x="101" y="302"/>
                    </a:lnTo>
                    <a:lnTo>
                      <a:pt x="101" y="302"/>
                    </a:lnTo>
                    <a:lnTo>
                      <a:pt x="93" y="302"/>
                    </a:lnTo>
                    <a:lnTo>
                      <a:pt x="93" y="311"/>
                    </a:lnTo>
                    <a:lnTo>
                      <a:pt x="93" y="311"/>
                    </a:lnTo>
                    <a:lnTo>
                      <a:pt x="93" y="311"/>
                    </a:lnTo>
                    <a:lnTo>
                      <a:pt x="93" y="311"/>
                    </a:lnTo>
                    <a:lnTo>
                      <a:pt x="93" y="311"/>
                    </a:lnTo>
                    <a:lnTo>
                      <a:pt x="84" y="311"/>
                    </a:lnTo>
                    <a:lnTo>
                      <a:pt x="84" y="311"/>
                    </a:lnTo>
                    <a:lnTo>
                      <a:pt x="84" y="311"/>
                    </a:lnTo>
                    <a:lnTo>
                      <a:pt x="84" y="319"/>
                    </a:lnTo>
                    <a:lnTo>
                      <a:pt x="93" y="319"/>
                    </a:lnTo>
                    <a:lnTo>
                      <a:pt x="84" y="319"/>
                    </a:lnTo>
                    <a:lnTo>
                      <a:pt x="93" y="319"/>
                    </a:lnTo>
                    <a:lnTo>
                      <a:pt x="93" y="319"/>
                    </a:lnTo>
                    <a:lnTo>
                      <a:pt x="84" y="328"/>
                    </a:lnTo>
                    <a:lnTo>
                      <a:pt x="93" y="328"/>
                    </a:lnTo>
                    <a:lnTo>
                      <a:pt x="84" y="328"/>
                    </a:lnTo>
                    <a:lnTo>
                      <a:pt x="84" y="328"/>
                    </a:lnTo>
                    <a:lnTo>
                      <a:pt x="84" y="336"/>
                    </a:lnTo>
                    <a:lnTo>
                      <a:pt x="84" y="336"/>
                    </a:lnTo>
                    <a:lnTo>
                      <a:pt x="84" y="336"/>
                    </a:lnTo>
                    <a:lnTo>
                      <a:pt x="84" y="344"/>
                    </a:lnTo>
                    <a:lnTo>
                      <a:pt x="84" y="344"/>
                    </a:lnTo>
                    <a:lnTo>
                      <a:pt x="84" y="344"/>
                    </a:lnTo>
                    <a:lnTo>
                      <a:pt x="84" y="353"/>
                    </a:lnTo>
                    <a:lnTo>
                      <a:pt x="84" y="353"/>
                    </a:lnTo>
                    <a:lnTo>
                      <a:pt x="84" y="361"/>
                    </a:lnTo>
                    <a:lnTo>
                      <a:pt x="84" y="370"/>
                    </a:lnTo>
                    <a:lnTo>
                      <a:pt x="84" y="370"/>
                    </a:lnTo>
                    <a:lnTo>
                      <a:pt x="84" y="378"/>
                    </a:lnTo>
                    <a:lnTo>
                      <a:pt x="76" y="378"/>
                    </a:lnTo>
                    <a:lnTo>
                      <a:pt x="76" y="378"/>
                    </a:lnTo>
                    <a:lnTo>
                      <a:pt x="76" y="378"/>
                    </a:lnTo>
                    <a:lnTo>
                      <a:pt x="67" y="378"/>
                    </a:lnTo>
                    <a:lnTo>
                      <a:pt x="59" y="378"/>
                    </a:lnTo>
                    <a:lnTo>
                      <a:pt x="59" y="378"/>
                    </a:lnTo>
                    <a:lnTo>
                      <a:pt x="59" y="378"/>
                    </a:lnTo>
                    <a:lnTo>
                      <a:pt x="51" y="378"/>
                    </a:lnTo>
                    <a:lnTo>
                      <a:pt x="51" y="386"/>
                    </a:lnTo>
                    <a:lnTo>
                      <a:pt x="51" y="386"/>
                    </a:lnTo>
                    <a:lnTo>
                      <a:pt x="51" y="395"/>
                    </a:lnTo>
                    <a:lnTo>
                      <a:pt x="51" y="395"/>
                    </a:lnTo>
                    <a:lnTo>
                      <a:pt x="51" y="395"/>
                    </a:lnTo>
                    <a:lnTo>
                      <a:pt x="34" y="395"/>
                    </a:lnTo>
                    <a:lnTo>
                      <a:pt x="34" y="395"/>
                    </a:lnTo>
                    <a:lnTo>
                      <a:pt x="34" y="395"/>
                    </a:lnTo>
                    <a:lnTo>
                      <a:pt x="34" y="395"/>
                    </a:lnTo>
                    <a:lnTo>
                      <a:pt x="34" y="386"/>
                    </a:lnTo>
                    <a:lnTo>
                      <a:pt x="25" y="378"/>
                    </a:lnTo>
                    <a:lnTo>
                      <a:pt x="25" y="378"/>
                    </a:lnTo>
                    <a:lnTo>
                      <a:pt x="25" y="378"/>
                    </a:lnTo>
                    <a:lnTo>
                      <a:pt x="25" y="378"/>
                    </a:lnTo>
                    <a:lnTo>
                      <a:pt x="34" y="378"/>
                    </a:lnTo>
                    <a:lnTo>
                      <a:pt x="34" y="370"/>
                    </a:lnTo>
                    <a:lnTo>
                      <a:pt x="34" y="361"/>
                    </a:lnTo>
                    <a:lnTo>
                      <a:pt x="25" y="370"/>
                    </a:lnTo>
                    <a:lnTo>
                      <a:pt x="25" y="361"/>
                    </a:lnTo>
                    <a:lnTo>
                      <a:pt x="25" y="361"/>
                    </a:lnTo>
                    <a:lnTo>
                      <a:pt x="17" y="361"/>
                    </a:lnTo>
                    <a:lnTo>
                      <a:pt x="17" y="353"/>
                    </a:lnTo>
                    <a:lnTo>
                      <a:pt x="17" y="344"/>
                    </a:lnTo>
                    <a:lnTo>
                      <a:pt x="17" y="344"/>
                    </a:lnTo>
                    <a:lnTo>
                      <a:pt x="17" y="344"/>
                    </a:lnTo>
                    <a:lnTo>
                      <a:pt x="9" y="344"/>
                    </a:lnTo>
                    <a:lnTo>
                      <a:pt x="9" y="336"/>
                    </a:lnTo>
                    <a:lnTo>
                      <a:pt x="9" y="336"/>
                    </a:lnTo>
                    <a:lnTo>
                      <a:pt x="9" y="336"/>
                    </a:lnTo>
                    <a:lnTo>
                      <a:pt x="9" y="328"/>
                    </a:lnTo>
                    <a:lnTo>
                      <a:pt x="9" y="328"/>
                    </a:lnTo>
                    <a:lnTo>
                      <a:pt x="17" y="328"/>
                    </a:lnTo>
                    <a:lnTo>
                      <a:pt x="17" y="319"/>
                    </a:lnTo>
                    <a:lnTo>
                      <a:pt x="9" y="319"/>
                    </a:lnTo>
                    <a:lnTo>
                      <a:pt x="9" y="319"/>
                    </a:lnTo>
                    <a:lnTo>
                      <a:pt x="9" y="319"/>
                    </a:lnTo>
                    <a:lnTo>
                      <a:pt x="9" y="319"/>
                    </a:lnTo>
                    <a:lnTo>
                      <a:pt x="9" y="328"/>
                    </a:lnTo>
                    <a:lnTo>
                      <a:pt x="9" y="328"/>
                    </a:lnTo>
                    <a:lnTo>
                      <a:pt x="9" y="319"/>
                    </a:lnTo>
                    <a:lnTo>
                      <a:pt x="9" y="319"/>
                    </a:lnTo>
                    <a:lnTo>
                      <a:pt x="9" y="319"/>
                    </a:lnTo>
                    <a:lnTo>
                      <a:pt x="9" y="311"/>
                    </a:lnTo>
                    <a:lnTo>
                      <a:pt x="0" y="311"/>
                    </a:lnTo>
                    <a:lnTo>
                      <a:pt x="0" y="302"/>
                    </a:lnTo>
                    <a:lnTo>
                      <a:pt x="9" y="302"/>
                    </a:lnTo>
                    <a:lnTo>
                      <a:pt x="9" y="302"/>
                    </a:lnTo>
                    <a:lnTo>
                      <a:pt x="9" y="302"/>
                    </a:lnTo>
                    <a:close/>
                    <a:moveTo>
                      <a:pt x="109" y="294"/>
                    </a:moveTo>
                    <a:lnTo>
                      <a:pt x="109" y="294"/>
                    </a:lnTo>
                    <a:lnTo>
                      <a:pt x="109" y="294"/>
                    </a:lnTo>
                    <a:lnTo>
                      <a:pt x="109" y="294"/>
                    </a:lnTo>
                    <a:lnTo>
                      <a:pt x="118" y="294"/>
                    </a:lnTo>
                    <a:lnTo>
                      <a:pt x="118" y="286"/>
                    </a:lnTo>
                    <a:lnTo>
                      <a:pt x="109" y="286"/>
                    </a:lnTo>
                    <a:lnTo>
                      <a:pt x="109" y="294"/>
                    </a:lnTo>
                    <a:lnTo>
                      <a:pt x="109" y="294"/>
                    </a:lnTo>
                    <a:close/>
                    <a:moveTo>
                      <a:pt x="9" y="328"/>
                    </a:moveTo>
                    <a:lnTo>
                      <a:pt x="9" y="328"/>
                    </a:lnTo>
                    <a:lnTo>
                      <a:pt x="9" y="328"/>
                    </a:lnTo>
                    <a:lnTo>
                      <a:pt x="9" y="328"/>
                    </a:lnTo>
                    <a:lnTo>
                      <a:pt x="9" y="328"/>
                    </a:lnTo>
                    <a:lnTo>
                      <a:pt x="9" y="328"/>
                    </a:lnTo>
                    <a:close/>
                    <a:moveTo>
                      <a:pt x="126" y="319"/>
                    </a:moveTo>
                    <a:lnTo>
                      <a:pt x="126" y="319"/>
                    </a:lnTo>
                    <a:lnTo>
                      <a:pt x="126" y="319"/>
                    </a:lnTo>
                    <a:lnTo>
                      <a:pt x="126" y="319"/>
                    </a:lnTo>
                    <a:lnTo>
                      <a:pt x="126" y="319"/>
                    </a:lnTo>
                    <a:lnTo>
                      <a:pt x="126" y="319"/>
                    </a:lnTo>
                    <a:close/>
                    <a:moveTo>
                      <a:pt x="126" y="336"/>
                    </a:moveTo>
                    <a:lnTo>
                      <a:pt x="126" y="336"/>
                    </a:lnTo>
                    <a:lnTo>
                      <a:pt x="126" y="336"/>
                    </a:lnTo>
                    <a:lnTo>
                      <a:pt x="135" y="328"/>
                    </a:lnTo>
                    <a:lnTo>
                      <a:pt x="135" y="328"/>
                    </a:lnTo>
                    <a:lnTo>
                      <a:pt x="126" y="328"/>
                    </a:lnTo>
                    <a:lnTo>
                      <a:pt x="126" y="336"/>
                    </a:lnTo>
                    <a:lnTo>
                      <a:pt x="126" y="336"/>
                    </a:lnTo>
                    <a:close/>
                    <a:moveTo>
                      <a:pt x="109" y="361"/>
                    </a:moveTo>
                    <a:lnTo>
                      <a:pt x="118" y="361"/>
                    </a:lnTo>
                    <a:lnTo>
                      <a:pt x="118" y="353"/>
                    </a:lnTo>
                    <a:lnTo>
                      <a:pt x="118" y="353"/>
                    </a:lnTo>
                    <a:lnTo>
                      <a:pt x="118" y="353"/>
                    </a:lnTo>
                    <a:lnTo>
                      <a:pt x="118" y="353"/>
                    </a:lnTo>
                    <a:lnTo>
                      <a:pt x="126" y="344"/>
                    </a:lnTo>
                    <a:lnTo>
                      <a:pt x="126" y="344"/>
                    </a:lnTo>
                    <a:lnTo>
                      <a:pt x="126" y="344"/>
                    </a:lnTo>
                    <a:lnTo>
                      <a:pt x="118" y="344"/>
                    </a:lnTo>
                    <a:lnTo>
                      <a:pt x="126" y="336"/>
                    </a:lnTo>
                    <a:lnTo>
                      <a:pt x="126" y="336"/>
                    </a:lnTo>
                    <a:lnTo>
                      <a:pt x="126" y="336"/>
                    </a:lnTo>
                    <a:lnTo>
                      <a:pt x="126" y="336"/>
                    </a:lnTo>
                    <a:lnTo>
                      <a:pt x="118" y="336"/>
                    </a:lnTo>
                    <a:lnTo>
                      <a:pt x="118" y="336"/>
                    </a:lnTo>
                    <a:lnTo>
                      <a:pt x="118" y="336"/>
                    </a:lnTo>
                    <a:lnTo>
                      <a:pt x="109" y="344"/>
                    </a:lnTo>
                    <a:lnTo>
                      <a:pt x="109" y="344"/>
                    </a:lnTo>
                    <a:lnTo>
                      <a:pt x="109" y="344"/>
                    </a:lnTo>
                    <a:lnTo>
                      <a:pt x="109" y="344"/>
                    </a:lnTo>
                    <a:lnTo>
                      <a:pt x="118" y="353"/>
                    </a:lnTo>
                    <a:lnTo>
                      <a:pt x="118" y="353"/>
                    </a:lnTo>
                    <a:lnTo>
                      <a:pt x="118" y="353"/>
                    </a:lnTo>
                    <a:lnTo>
                      <a:pt x="109" y="361"/>
                    </a:lnTo>
                    <a:lnTo>
                      <a:pt x="109" y="361"/>
                    </a:lnTo>
                    <a:lnTo>
                      <a:pt x="109" y="361"/>
                    </a:lnTo>
                    <a:close/>
                    <a:moveTo>
                      <a:pt x="84" y="370"/>
                    </a:moveTo>
                    <a:lnTo>
                      <a:pt x="84" y="370"/>
                    </a:lnTo>
                    <a:lnTo>
                      <a:pt x="84" y="378"/>
                    </a:lnTo>
                    <a:lnTo>
                      <a:pt x="93" y="378"/>
                    </a:lnTo>
                    <a:lnTo>
                      <a:pt x="93" y="378"/>
                    </a:lnTo>
                    <a:lnTo>
                      <a:pt x="93" y="370"/>
                    </a:lnTo>
                    <a:lnTo>
                      <a:pt x="93" y="361"/>
                    </a:lnTo>
                    <a:lnTo>
                      <a:pt x="93" y="353"/>
                    </a:lnTo>
                    <a:lnTo>
                      <a:pt x="93" y="353"/>
                    </a:lnTo>
                    <a:lnTo>
                      <a:pt x="93" y="353"/>
                    </a:lnTo>
                    <a:lnTo>
                      <a:pt x="93" y="353"/>
                    </a:lnTo>
                    <a:lnTo>
                      <a:pt x="93" y="353"/>
                    </a:lnTo>
                    <a:lnTo>
                      <a:pt x="93" y="361"/>
                    </a:lnTo>
                    <a:lnTo>
                      <a:pt x="84" y="361"/>
                    </a:lnTo>
                    <a:lnTo>
                      <a:pt x="84" y="37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45">
                <a:extLst>
                  <a:ext uri="{FF2B5EF4-FFF2-40B4-BE49-F238E27FC236}">
                    <a16:creationId xmlns:a16="http://schemas.microsoft.com/office/drawing/2014/main" id="{CFC8FEFB-7248-4766-910B-ECD7C52490ED}"/>
                  </a:ext>
                </a:extLst>
              </p:cNvPr>
              <p:cNvSpPr>
                <a:spLocks noEditPoints="1"/>
              </p:cNvSpPr>
              <p:nvPr/>
            </p:nvSpPr>
            <p:spPr bwMode="auto">
              <a:xfrm>
                <a:off x="3511" y="1378"/>
                <a:ext cx="176" cy="320"/>
              </a:xfrm>
              <a:custGeom>
                <a:avLst/>
                <a:gdLst>
                  <a:gd name="T0" fmla="*/ 19 w 21"/>
                  <a:gd name="T1" fmla="*/ 31 h 38"/>
                  <a:gd name="T2" fmla="*/ 19 w 21"/>
                  <a:gd name="T3" fmla="*/ 26 h 38"/>
                  <a:gd name="T4" fmla="*/ 18 w 21"/>
                  <a:gd name="T5" fmla="*/ 22 h 38"/>
                  <a:gd name="T6" fmla="*/ 17 w 21"/>
                  <a:gd name="T7" fmla="*/ 19 h 38"/>
                  <a:gd name="T8" fmla="*/ 17 w 21"/>
                  <a:gd name="T9" fmla="*/ 15 h 38"/>
                  <a:gd name="T10" fmla="*/ 16 w 21"/>
                  <a:gd name="T11" fmla="*/ 10 h 38"/>
                  <a:gd name="T12" fmla="*/ 14 w 21"/>
                  <a:gd name="T13" fmla="*/ 8 h 38"/>
                  <a:gd name="T14" fmla="*/ 13 w 21"/>
                  <a:gd name="T15" fmla="*/ 5 h 38"/>
                  <a:gd name="T16" fmla="*/ 14 w 21"/>
                  <a:gd name="T17" fmla="*/ 2 h 38"/>
                  <a:gd name="T18" fmla="*/ 10 w 21"/>
                  <a:gd name="T19" fmla="*/ 0 h 38"/>
                  <a:gd name="T20" fmla="*/ 9 w 21"/>
                  <a:gd name="T21" fmla="*/ 1 h 38"/>
                  <a:gd name="T22" fmla="*/ 8 w 21"/>
                  <a:gd name="T23" fmla="*/ 4 h 38"/>
                  <a:gd name="T24" fmla="*/ 7 w 21"/>
                  <a:gd name="T25" fmla="*/ 6 h 38"/>
                  <a:gd name="T26" fmla="*/ 4 w 21"/>
                  <a:gd name="T27" fmla="*/ 6 h 38"/>
                  <a:gd name="T28" fmla="*/ 1 w 21"/>
                  <a:gd name="T29" fmla="*/ 4 h 38"/>
                  <a:gd name="T30" fmla="*/ 0 w 21"/>
                  <a:gd name="T31" fmla="*/ 5 h 38"/>
                  <a:gd name="T32" fmla="*/ 3 w 21"/>
                  <a:gd name="T33" fmla="*/ 7 h 38"/>
                  <a:gd name="T34" fmla="*/ 5 w 21"/>
                  <a:gd name="T35" fmla="*/ 8 h 38"/>
                  <a:gd name="T36" fmla="*/ 5 w 21"/>
                  <a:gd name="T37" fmla="*/ 10 h 38"/>
                  <a:gd name="T38" fmla="*/ 6 w 21"/>
                  <a:gd name="T39" fmla="*/ 12 h 38"/>
                  <a:gd name="T40" fmla="*/ 6 w 21"/>
                  <a:gd name="T41" fmla="*/ 16 h 38"/>
                  <a:gd name="T42" fmla="*/ 8 w 21"/>
                  <a:gd name="T43" fmla="*/ 17 h 38"/>
                  <a:gd name="T44" fmla="*/ 9 w 21"/>
                  <a:gd name="T45" fmla="*/ 19 h 38"/>
                  <a:gd name="T46" fmla="*/ 10 w 21"/>
                  <a:gd name="T47" fmla="*/ 21 h 38"/>
                  <a:gd name="T48" fmla="*/ 8 w 21"/>
                  <a:gd name="T49" fmla="*/ 22 h 38"/>
                  <a:gd name="T50" fmla="*/ 6 w 21"/>
                  <a:gd name="T51" fmla="*/ 23 h 38"/>
                  <a:gd name="T52" fmla="*/ 6 w 21"/>
                  <a:gd name="T53" fmla="*/ 25 h 38"/>
                  <a:gd name="T54" fmla="*/ 5 w 21"/>
                  <a:gd name="T55" fmla="*/ 25 h 38"/>
                  <a:gd name="T56" fmla="*/ 4 w 21"/>
                  <a:gd name="T57" fmla="*/ 27 h 38"/>
                  <a:gd name="T58" fmla="*/ 3 w 21"/>
                  <a:gd name="T59" fmla="*/ 27 h 38"/>
                  <a:gd name="T60" fmla="*/ 3 w 21"/>
                  <a:gd name="T61" fmla="*/ 29 h 38"/>
                  <a:gd name="T62" fmla="*/ 3 w 21"/>
                  <a:gd name="T63" fmla="*/ 30 h 38"/>
                  <a:gd name="T64" fmla="*/ 4 w 21"/>
                  <a:gd name="T65" fmla="*/ 32 h 38"/>
                  <a:gd name="T66" fmla="*/ 4 w 21"/>
                  <a:gd name="T67" fmla="*/ 35 h 38"/>
                  <a:gd name="T68" fmla="*/ 5 w 21"/>
                  <a:gd name="T69" fmla="*/ 36 h 38"/>
                  <a:gd name="T70" fmla="*/ 7 w 21"/>
                  <a:gd name="T71" fmla="*/ 36 h 38"/>
                  <a:gd name="T72" fmla="*/ 7 w 21"/>
                  <a:gd name="T73" fmla="*/ 38 h 38"/>
                  <a:gd name="T74" fmla="*/ 9 w 21"/>
                  <a:gd name="T75" fmla="*/ 37 h 38"/>
                  <a:gd name="T76" fmla="*/ 12 w 21"/>
                  <a:gd name="T77" fmla="*/ 36 h 38"/>
                  <a:gd name="T78" fmla="*/ 13 w 21"/>
                  <a:gd name="T79" fmla="*/ 36 h 38"/>
                  <a:gd name="T80" fmla="*/ 13 w 21"/>
                  <a:gd name="T81" fmla="*/ 36 h 38"/>
                  <a:gd name="T82" fmla="*/ 15 w 21"/>
                  <a:gd name="T83" fmla="*/ 35 h 38"/>
                  <a:gd name="T84" fmla="*/ 16 w 21"/>
                  <a:gd name="T85" fmla="*/ 35 h 38"/>
                  <a:gd name="T86" fmla="*/ 8 w 21"/>
                  <a:gd name="T87" fmla="*/ 20 h 38"/>
                  <a:gd name="T88" fmla="*/ 9 w 21"/>
                  <a:gd name="T89" fmla="*/ 20 h 38"/>
                  <a:gd name="T90" fmla="*/ 3 w 21"/>
                  <a:gd name="T91" fmla="*/ 26 h 38"/>
                  <a:gd name="T92" fmla="*/ 3 w 21"/>
                  <a:gd name="T93" fmla="*/ 26 h 38"/>
                  <a:gd name="T94" fmla="*/ 7 w 21"/>
                  <a:gd name="T95" fmla="*/ 37 h 38"/>
                  <a:gd name="T96" fmla="*/ 6 w 21"/>
                  <a:gd name="T97" fmla="*/ 36 h 38"/>
                  <a:gd name="T98" fmla="*/ 5 w 21"/>
                  <a:gd name="T99" fmla="*/ 36 h 38"/>
                  <a:gd name="T100" fmla="*/ 4 w 21"/>
                  <a:gd name="T101" fmla="*/ 36 h 38"/>
                  <a:gd name="T102" fmla="*/ 1 w 21"/>
                  <a:gd name="T103" fmla="*/ 36 h 38"/>
                  <a:gd name="T104" fmla="*/ 2 w 21"/>
                  <a:gd name="T105" fmla="*/ 37 h 38"/>
                  <a:gd name="T106" fmla="*/ 1 w 21"/>
                  <a:gd name="T107"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 h="38">
                    <a:moveTo>
                      <a:pt x="17" y="35"/>
                    </a:moveTo>
                    <a:cubicBezTo>
                      <a:pt x="17" y="35"/>
                      <a:pt x="17" y="35"/>
                      <a:pt x="17" y="35"/>
                    </a:cubicBezTo>
                    <a:cubicBezTo>
                      <a:pt x="18" y="34"/>
                      <a:pt x="18" y="34"/>
                      <a:pt x="18" y="34"/>
                    </a:cubicBezTo>
                    <a:cubicBezTo>
                      <a:pt x="18" y="33"/>
                      <a:pt x="18" y="33"/>
                      <a:pt x="18" y="33"/>
                    </a:cubicBezTo>
                    <a:cubicBezTo>
                      <a:pt x="19" y="32"/>
                      <a:pt x="19" y="32"/>
                      <a:pt x="19" y="32"/>
                    </a:cubicBezTo>
                    <a:cubicBezTo>
                      <a:pt x="19" y="31"/>
                      <a:pt x="19" y="31"/>
                      <a:pt x="19" y="31"/>
                    </a:cubicBezTo>
                    <a:cubicBezTo>
                      <a:pt x="20" y="30"/>
                      <a:pt x="20" y="30"/>
                      <a:pt x="20" y="30"/>
                    </a:cubicBezTo>
                    <a:cubicBezTo>
                      <a:pt x="20" y="29"/>
                      <a:pt x="20" y="29"/>
                      <a:pt x="20" y="29"/>
                    </a:cubicBezTo>
                    <a:cubicBezTo>
                      <a:pt x="21" y="28"/>
                      <a:pt x="21" y="28"/>
                      <a:pt x="21" y="28"/>
                    </a:cubicBezTo>
                    <a:cubicBezTo>
                      <a:pt x="21" y="27"/>
                      <a:pt x="21" y="27"/>
                      <a:pt x="21" y="27"/>
                    </a:cubicBezTo>
                    <a:cubicBezTo>
                      <a:pt x="20" y="26"/>
                      <a:pt x="20" y="26"/>
                      <a:pt x="20" y="26"/>
                    </a:cubicBezTo>
                    <a:cubicBezTo>
                      <a:pt x="19" y="26"/>
                      <a:pt x="19" y="26"/>
                      <a:pt x="19" y="26"/>
                    </a:cubicBezTo>
                    <a:cubicBezTo>
                      <a:pt x="18" y="24"/>
                      <a:pt x="18" y="24"/>
                      <a:pt x="18" y="24"/>
                    </a:cubicBezTo>
                    <a:cubicBezTo>
                      <a:pt x="19" y="24"/>
                      <a:pt x="19" y="24"/>
                      <a:pt x="19" y="24"/>
                    </a:cubicBezTo>
                    <a:cubicBezTo>
                      <a:pt x="19" y="23"/>
                      <a:pt x="19" y="23"/>
                      <a:pt x="19" y="23"/>
                    </a:cubicBezTo>
                    <a:cubicBezTo>
                      <a:pt x="19" y="23"/>
                      <a:pt x="19" y="23"/>
                      <a:pt x="19" y="23"/>
                    </a:cubicBezTo>
                    <a:cubicBezTo>
                      <a:pt x="18" y="22"/>
                      <a:pt x="18" y="22"/>
                      <a:pt x="18" y="22"/>
                    </a:cubicBezTo>
                    <a:cubicBezTo>
                      <a:pt x="18" y="22"/>
                      <a:pt x="18" y="22"/>
                      <a:pt x="18" y="22"/>
                    </a:cubicBezTo>
                    <a:cubicBezTo>
                      <a:pt x="18" y="21"/>
                      <a:pt x="18" y="21"/>
                      <a:pt x="18" y="21"/>
                    </a:cubicBezTo>
                    <a:cubicBezTo>
                      <a:pt x="18" y="21"/>
                      <a:pt x="18" y="21"/>
                      <a:pt x="18" y="21"/>
                    </a:cubicBezTo>
                    <a:cubicBezTo>
                      <a:pt x="18" y="20"/>
                      <a:pt x="18" y="20"/>
                      <a:pt x="18" y="20"/>
                    </a:cubicBezTo>
                    <a:cubicBezTo>
                      <a:pt x="18" y="20"/>
                      <a:pt x="18" y="20"/>
                      <a:pt x="18" y="20"/>
                    </a:cubicBezTo>
                    <a:cubicBezTo>
                      <a:pt x="17" y="20"/>
                      <a:pt x="17" y="20"/>
                      <a:pt x="17" y="20"/>
                    </a:cubicBezTo>
                    <a:cubicBezTo>
                      <a:pt x="17" y="19"/>
                      <a:pt x="17" y="19"/>
                      <a:pt x="17" y="19"/>
                    </a:cubicBezTo>
                    <a:cubicBezTo>
                      <a:pt x="18" y="19"/>
                      <a:pt x="18" y="19"/>
                      <a:pt x="18" y="19"/>
                    </a:cubicBezTo>
                    <a:cubicBezTo>
                      <a:pt x="17" y="19"/>
                      <a:pt x="17" y="19"/>
                      <a:pt x="17" y="19"/>
                    </a:cubicBezTo>
                    <a:cubicBezTo>
                      <a:pt x="17" y="18"/>
                      <a:pt x="17" y="18"/>
                      <a:pt x="17" y="18"/>
                    </a:cubicBezTo>
                    <a:cubicBezTo>
                      <a:pt x="17" y="17"/>
                      <a:pt x="17" y="17"/>
                      <a:pt x="17" y="17"/>
                    </a:cubicBezTo>
                    <a:cubicBezTo>
                      <a:pt x="18" y="17"/>
                      <a:pt x="18" y="17"/>
                      <a:pt x="18" y="17"/>
                    </a:cubicBezTo>
                    <a:cubicBezTo>
                      <a:pt x="17" y="15"/>
                      <a:pt x="17" y="15"/>
                      <a:pt x="17" y="15"/>
                    </a:cubicBezTo>
                    <a:cubicBezTo>
                      <a:pt x="16" y="13"/>
                      <a:pt x="16" y="13"/>
                      <a:pt x="16" y="13"/>
                    </a:cubicBezTo>
                    <a:cubicBezTo>
                      <a:pt x="16" y="12"/>
                      <a:pt x="16" y="12"/>
                      <a:pt x="16" y="12"/>
                    </a:cubicBezTo>
                    <a:cubicBezTo>
                      <a:pt x="15" y="12"/>
                      <a:pt x="15" y="12"/>
                      <a:pt x="15" y="12"/>
                    </a:cubicBezTo>
                    <a:cubicBezTo>
                      <a:pt x="16" y="11"/>
                      <a:pt x="16" y="11"/>
                      <a:pt x="16" y="11"/>
                    </a:cubicBezTo>
                    <a:cubicBezTo>
                      <a:pt x="16" y="10"/>
                      <a:pt x="16" y="10"/>
                      <a:pt x="16" y="10"/>
                    </a:cubicBezTo>
                    <a:cubicBezTo>
                      <a:pt x="16" y="10"/>
                      <a:pt x="16" y="10"/>
                      <a:pt x="16" y="10"/>
                    </a:cubicBezTo>
                    <a:cubicBezTo>
                      <a:pt x="16" y="9"/>
                      <a:pt x="16" y="9"/>
                      <a:pt x="16" y="9"/>
                    </a:cubicBezTo>
                    <a:cubicBezTo>
                      <a:pt x="15" y="9"/>
                      <a:pt x="15" y="9"/>
                      <a:pt x="15" y="9"/>
                    </a:cubicBezTo>
                    <a:cubicBezTo>
                      <a:pt x="15" y="8"/>
                      <a:pt x="15" y="8"/>
                      <a:pt x="15" y="8"/>
                    </a:cubicBezTo>
                    <a:cubicBezTo>
                      <a:pt x="14" y="8"/>
                      <a:pt x="14" y="8"/>
                      <a:pt x="14" y="8"/>
                    </a:cubicBezTo>
                    <a:cubicBezTo>
                      <a:pt x="14" y="8"/>
                      <a:pt x="14" y="8"/>
                      <a:pt x="14" y="8"/>
                    </a:cubicBezTo>
                    <a:cubicBezTo>
                      <a:pt x="14" y="8"/>
                      <a:pt x="14" y="8"/>
                      <a:pt x="14" y="8"/>
                    </a:cubicBezTo>
                    <a:cubicBezTo>
                      <a:pt x="13" y="7"/>
                      <a:pt x="13" y="7"/>
                      <a:pt x="13" y="7"/>
                    </a:cubicBezTo>
                    <a:cubicBezTo>
                      <a:pt x="13" y="6"/>
                      <a:pt x="13" y="6"/>
                      <a:pt x="13" y="6"/>
                    </a:cubicBezTo>
                    <a:cubicBezTo>
                      <a:pt x="13" y="6"/>
                      <a:pt x="13" y="6"/>
                      <a:pt x="13" y="6"/>
                    </a:cubicBezTo>
                    <a:cubicBezTo>
                      <a:pt x="13" y="5"/>
                      <a:pt x="13" y="5"/>
                      <a:pt x="13" y="5"/>
                    </a:cubicBezTo>
                    <a:cubicBezTo>
                      <a:pt x="13" y="5"/>
                      <a:pt x="13" y="5"/>
                      <a:pt x="13" y="5"/>
                    </a:cubicBezTo>
                    <a:cubicBezTo>
                      <a:pt x="13" y="5"/>
                      <a:pt x="13" y="5"/>
                      <a:pt x="13" y="5"/>
                    </a:cubicBezTo>
                    <a:cubicBezTo>
                      <a:pt x="14" y="4"/>
                      <a:pt x="14" y="4"/>
                      <a:pt x="14" y="4"/>
                    </a:cubicBezTo>
                    <a:cubicBezTo>
                      <a:pt x="14" y="4"/>
                      <a:pt x="14" y="4"/>
                      <a:pt x="14" y="4"/>
                    </a:cubicBezTo>
                    <a:cubicBezTo>
                      <a:pt x="14" y="3"/>
                      <a:pt x="14" y="3"/>
                      <a:pt x="14" y="3"/>
                    </a:cubicBezTo>
                    <a:cubicBezTo>
                      <a:pt x="14" y="3"/>
                      <a:pt x="14" y="3"/>
                      <a:pt x="14" y="3"/>
                    </a:cubicBezTo>
                    <a:cubicBezTo>
                      <a:pt x="14" y="2"/>
                      <a:pt x="14" y="2"/>
                      <a:pt x="14" y="2"/>
                    </a:cubicBezTo>
                    <a:cubicBezTo>
                      <a:pt x="14" y="2"/>
                      <a:pt x="14" y="2"/>
                      <a:pt x="14" y="2"/>
                    </a:cubicBezTo>
                    <a:cubicBezTo>
                      <a:pt x="13" y="2"/>
                      <a:pt x="13" y="2"/>
                      <a:pt x="13" y="2"/>
                    </a:cubicBezTo>
                    <a:cubicBezTo>
                      <a:pt x="12" y="2"/>
                      <a:pt x="12" y="2"/>
                      <a:pt x="12" y="2"/>
                    </a:cubicBezTo>
                    <a:cubicBezTo>
                      <a:pt x="12" y="1"/>
                      <a:pt x="12" y="1"/>
                      <a:pt x="12" y="1"/>
                    </a:cubicBezTo>
                    <a:cubicBezTo>
                      <a:pt x="12" y="1"/>
                      <a:pt x="12" y="1"/>
                      <a:pt x="12" y="1"/>
                    </a:cubicBezTo>
                    <a:cubicBezTo>
                      <a:pt x="11" y="0"/>
                      <a:pt x="11" y="0"/>
                      <a:pt x="11" y="0"/>
                    </a:cubicBezTo>
                    <a:cubicBezTo>
                      <a:pt x="10" y="0"/>
                      <a:pt x="10" y="0"/>
                      <a:pt x="10" y="0"/>
                    </a:cubicBezTo>
                    <a:cubicBezTo>
                      <a:pt x="10" y="1"/>
                      <a:pt x="10" y="1"/>
                      <a:pt x="10" y="1"/>
                    </a:cubicBezTo>
                    <a:cubicBezTo>
                      <a:pt x="10" y="1"/>
                      <a:pt x="10" y="1"/>
                      <a:pt x="10" y="1"/>
                    </a:cubicBezTo>
                    <a:cubicBezTo>
                      <a:pt x="10" y="1"/>
                      <a:pt x="10" y="1"/>
                      <a:pt x="10" y="1"/>
                    </a:cubicBezTo>
                    <a:cubicBezTo>
                      <a:pt x="9" y="1"/>
                      <a:pt x="9" y="1"/>
                      <a:pt x="9" y="1"/>
                    </a:cubicBezTo>
                    <a:cubicBezTo>
                      <a:pt x="9" y="1"/>
                      <a:pt x="9" y="1"/>
                      <a:pt x="9" y="1"/>
                    </a:cubicBezTo>
                    <a:cubicBezTo>
                      <a:pt x="9" y="1"/>
                      <a:pt x="9" y="1"/>
                      <a:pt x="9" y="1"/>
                    </a:cubicBezTo>
                    <a:cubicBezTo>
                      <a:pt x="8" y="2"/>
                      <a:pt x="8" y="2"/>
                      <a:pt x="8" y="2"/>
                    </a:cubicBezTo>
                    <a:cubicBezTo>
                      <a:pt x="8" y="2"/>
                      <a:pt x="8" y="2"/>
                      <a:pt x="8" y="2"/>
                    </a:cubicBezTo>
                    <a:cubicBezTo>
                      <a:pt x="8" y="2"/>
                      <a:pt x="8" y="2"/>
                      <a:pt x="8" y="2"/>
                    </a:cubicBezTo>
                    <a:cubicBezTo>
                      <a:pt x="8" y="3"/>
                      <a:pt x="8" y="3"/>
                      <a:pt x="8" y="3"/>
                    </a:cubicBezTo>
                    <a:cubicBezTo>
                      <a:pt x="8" y="4"/>
                      <a:pt x="8" y="4"/>
                      <a:pt x="8" y="4"/>
                    </a:cubicBezTo>
                    <a:cubicBezTo>
                      <a:pt x="8" y="4"/>
                      <a:pt x="8" y="4"/>
                      <a:pt x="8" y="4"/>
                    </a:cubicBezTo>
                    <a:cubicBezTo>
                      <a:pt x="8" y="5"/>
                      <a:pt x="8" y="5"/>
                      <a:pt x="8" y="5"/>
                    </a:cubicBezTo>
                    <a:cubicBezTo>
                      <a:pt x="8" y="5"/>
                      <a:pt x="8" y="5"/>
                      <a:pt x="8" y="5"/>
                    </a:cubicBezTo>
                    <a:cubicBezTo>
                      <a:pt x="8" y="5"/>
                      <a:pt x="8" y="5"/>
                      <a:pt x="8" y="5"/>
                    </a:cubicBezTo>
                    <a:cubicBezTo>
                      <a:pt x="8" y="5"/>
                      <a:pt x="8" y="5"/>
                      <a:pt x="8" y="5"/>
                    </a:cubicBezTo>
                    <a:cubicBezTo>
                      <a:pt x="7" y="5"/>
                      <a:pt x="7" y="5"/>
                      <a:pt x="7" y="5"/>
                    </a:cubicBezTo>
                    <a:cubicBezTo>
                      <a:pt x="7" y="6"/>
                      <a:pt x="7" y="6"/>
                      <a:pt x="7" y="6"/>
                    </a:cubicBezTo>
                    <a:cubicBezTo>
                      <a:pt x="7" y="6"/>
                      <a:pt x="7" y="6"/>
                      <a:pt x="7" y="6"/>
                    </a:cubicBezTo>
                    <a:cubicBezTo>
                      <a:pt x="6" y="6"/>
                      <a:pt x="6" y="6"/>
                      <a:pt x="6" y="6"/>
                    </a:cubicBezTo>
                    <a:cubicBezTo>
                      <a:pt x="6" y="5"/>
                      <a:pt x="6" y="5"/>
                      <a:pt x="6" y="5"/>
                    </a:cubicBezTo>
                    <a:cubicBezTo>
                      <a:pt x="5" y="5"/>
                      <a:pt x="5" y="5"/>
                      <a:pt x="5" y="5"/>
                    </a:cubicBezTo>
                    <a:cubicBezTo>
                      <a:pt x="5" y="6"/>
                      <a:pt x="5" y="6"/>
                      <a:pt x="5" y="6"/>
                    </a:cubicBezTo>
                    <a:cubicBezTo>
                      <a:pt x="4" y="6"/>
                      <a:pt x="4" y="6"/>
                      <a:pt x="4" y="6"/>
                    </a:cubicBezTo>
                    <a:cubicBezTo>
                      <a:pt x="3" y="6"/>
                      <a:pt x="3" y="6"/>
                      <a:pt x="3" y="6"/>
                    </a:cubicBezTo>
                    <a:cubicBezTo>
                      <a:pt x="3" y="6"/>
                      <a:pt x="3" y="6"/>
                      <a:pt x="3" y="6"/>
                    </a:cubicBezTo>
                    <a:cubicBezTo>
                      <a:pt x="2" y="6"/>
                      <a:pt x="2" y="6"/>
                      <a:pt x="2" y="6"/>
                    </a:cubicBezTo>
                    <a:cubicBezTo>
                      <a:pt x="2" y="5"/>
                      <a:pt x="2" y="5"/>
                      <a:pt x="2" y="5"/>
                    </a:cubicBezTo>
                    <a:cubicBezTo>
                      <a:pt x="1" y="4"/>
                      <a:pt x="1" y="4"/>
                      <a:pt x="1" y="4"/>
                    </a:cubicBezTo>
                    <a:cubicBezTo>
                      <a:pt x="1" y="4"/>
                      <a:pt x="1" y="4"/>
                      <a:pt x="1" y="4"/>
                    </a:cubicBezTo>
                    <a:cubicBezTo>
                      <a:pt x="1" y="4"/>
                      <a:pt x="1" y="4"/>
                      <a:pt x="1" y="4"/>
                    </a:cubicBezTo>
                    <a:cubicBezTo>
                      <a:pt x="0" y="4"/>
                      <a:pt x="0" y="4"/>
                      <a:pt x="0" y="4"/>
                    </a:cubicBezTo>
                    <a:cubicBezTo>
                      <a:pt x="0" y="4"/>
                      <a:pt x="0" y="4"/>
                      <a:pt x="0" y="4"/>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1" y="6"/>
                      <a:pt x="1" y="6"/>
                      <a:pt x="1" y="6"/>
                    </a:cubicBezTo>
                    <a:cubicBezTo>
                      <a:pt x="2" y="6"/>
                      <a:pt x="2" y="6"/>
                      <a:pt x="2" y="6"/>
                    </a:cubicBezTo>
                    <a:cubicBezTo>
                      <a:pt x="2" y="7"/>
                      <a:pt x="2" y="7"/>
                      <a:pt x="2" y="7"/>
                    </a:cubicBezTo>
                    <a:cubicBezTo>
                      <a:pt x="3" y="7"/>
                      <a:pt x="3" y="7"/>
                      <a:pt x="3" y="7"/>
                    </a:cubicBezTo>
                    <a:cubicBezTo>
                      <a:pt x="3" y="7"/>
                      <a:pt x="3" y="7"/>
                      <a:pt x="3" y="7"/>
                    </a:cubicBezTo>
                    <a:cubicBezTo>
                      <a:pt x="4" y="7"/>
                      <a:pt x="4" y="7"/>
                      <a:pt x="4" y="7"/>
                    </a:cubicBezTo>
                    <a:cubicBezTo>
                      <a:pt x="4" y="8"/>
                      <a:pt x="4" y="8"/>
                      <a:pt x="4" y="8"/>
                    </a:cubicBezTo>
                    <a:cubicBezTo>
                      <a:pt x="4" y="8"/>
                      <a:pt x="4" y="8"/>
                      <a:pt x="4" y="8"/>
                    </a:cubicBezTo>
                    <a:cubicBezTo>
                      <a:pt x="4" y="8"/>
                      <a:pt x="4" y="8"/>
                      <a:pt x="4" y="8"/>
                    </a:cubicBezTo>
                    <a:cubicBezTo>
                      <a:pt x="5" y="8"/>
                      <a:pt x="5" y="8"/>
                      <a:pt x="5" y="8"/>
                    </a:cubicBezTo>
                    <a:cubicBezTo>
                      <a:pt x="5" y="9"/>
                      <a:pt x="5" y="9"/>
                      <a:pt x="5" y="9"/>
                    </a:cubicBezTo>
                    <a:cubicBezTo>
                      <a:pt x="5" y="9"/>
                      <a:pt x="5" y="9"/>
                      <a:pt x="5" y="9"/>
                    </a:cubicBezTo>
                    <a:cubicBezTo>
                      <a:pt x="5" y="9"/>
                      <a:pt x="5" y="9"/>
                      <a:pt x="5" y="9"/>
                    </a:cubicBezTo>
                    <a:cubicBezTo>
                      <a:pt x="5" y="9"/>
                      <a:pt x="5" y="9"/>
                      <a:pt x="5" y="9"/>
                    </a:cubicBezTo>
                    <a:cubicBezTo>
                      <a:pt x="5" y="10"/>
                      <a:pt x="5" y="10"/>
                      <a:pt x="5" y="10"/>
                    </a:cubicBezTo>
                    <a:cubicBezTo>
                      <a:pt x="5" y="10"/>
                      <a:pt x="5" y="10"/>
                      <a:pt x="5" y="10"/>
                    </a:cubicBezTo>
                    <a:cubicBezTo>
                      <a:pt x="5" y="11"/>
                      <a:pt x="5" y="11"/>
                      <a:pt x="5" y="11"/>
                    </a:cubicBezTo>
                    <a:cubicBezTo>
                      <a:pt x="6" y="11"/>
                      <a:pt x="6" y="11"/>
                      <a:pt x="6" y="11"/>
                    </a:cubicBezTo>
                    <a:cubicBezTo>
                      <a:pt x="6" y="11"/>
                      <a:pt x="6" y="11"/>
                      <a:pt x="6" y="11"/>
                    </a:cubicBezTo>
                    <a:cubicBezTo>
                      <a:pt x="6" y="12"/>
                      <a:pt x="6" y="12"/>
                      <a:pt x="6" y="12"/>
                    </a:cubicBezTo>
                    <a:cubicBezTo>
                      <a:pt x="6" y="12"/>
                      <a:pt x="6" y="12"/>
                      <a:pt x="6" y="12"/>
                    </a:cubicBezTo>
                    <a:cubicBezTo>
                      <a:pt x="6" y="12"/>
                      <a:pt x="6" y="12"/>
                      <a:pt x="6" y="12"/>
                    </a:cubicBezTo>
                    <a:cubicBezTo>
                      <a:pt x="6" y="13"/>
                      <a:pt x="6" y="13"/>
                      <a:pt x="6" y="13"/>
                    </a:cubicBezTo>
                    <a:cubicBezTo>
                      <a:pt x="6" y="14"/>
                      <a:pt x="6" y="14"/>
                      <a:pt x="6" y="14"/>
                    </a:cubicBezTo>
                    <a:cubicBezTo>
                      <a:pt x="6" y="14"/>
                      <a:pt x="6" y="14"/>
                      <a:pt x="6" y="14"/>
                    </a:cubicBezTo>
                    <a:cubicBezTo>
                      <a:pt x="6" y="15"/>
                      <a:pt x="6" y="15"/>
                      <a:pt x="6" y="15"/>
                    </a:cubicBezTo>
                    <a:cubicBezTo>
                      <a:pt x="6" y="15"/>
                      <a:pt x="6" y="15"/>
                      <a:pt x="6" y="15"/>
                    </a:cubicBezTo>
                    <a:cubicBezTo>
                      <a:pt x="6" y="16"/>
                      <a:pt x="6" y="16"/>
                      <a:pt x="6" y="16"/>
                    </a:cubicBezTo>
                    <a:cubicBezTo>
                      <a:pt x="7" y="16"/>
                      <a:pt x="7" y="16"/>
                      <a:pt x="7" y="16"/>
                    </a:cubicBezTo>
                    <a:cubicBezTo>
                      <a:pt x="7" y="16"/>
                      <a:pt x="7" y="16"/>
                      <a:pt x="7" y="16"/>
                    </a:cubicBezTo>
                    <a:cubicBezTo>
                      <a:pt x="7" y="17"/>
                      <a:pt x="7" y="17"/>
                      <a:pt x="7" y="17"/>
                    </a:cubicBezTo>
                    <a:cubicBezTo>
                      <a:pt x="7" y="17"/>
                      <a:pt x="7" y="17"/>
                      <a:pt x="7" y="17"/>
                    </a:cubicBezTo>
                    <a:cubicBezTo>
                      <a:pt x="7" y="17"/>
                      <a:pt x="7" y="17"/>
                      <a:pt x="7" y="17"/>
                    </a:cubicBezTo>
                    <a:cubicBezTo>
                      <a:pt x="8" y="17"/>
                      <a:pt x="8" y="17"/>
                      <a:pt x="8" y="17"/>
                    </a:cubicBezTo>
                    <a:cubicBezTo>
                      <a:pt x="8" y="18"/>
                      <a:pt x="8" y="18"/>
                      <a:pt x="8" y="18"/>
                    </a:cubicBezTo>
                    <a:cubicBezTo>
                      <a:pt x="9" y="18"/>
                      <a:pt x="9" y="18"/>
                      <a:pt x="9" y="18"/>
                    </a:cubicBezTo>
                    <a:cubicBezTo>
                      <a:pt x="9" y="18"/>
                      <a:pt x="9" y="18"/>
                      <a:pt x="9" y="18"/>
                    </a:cubicBezTo>
                    <a:cubicBezTo>
                      <a:pt x="9" y="18"/>
                      <a:pt x="9" y="18"/>
                      <a:pt x="9" y="18"/>
                    </a:cubicBezTo>
                    <a:cubicBezTo>
                      <a:pt x="9" y="19"/>
                      <a:pt x="9" y="19"/>
                      <a:pt x="9" y="19"/>
                    </a:cubicBezTo>
                    <a:cubicBezTo>
                      <a:pt x="9" y="19"/>
                      <a:pt x="9" y="19"/>
                      <a:pt x="9" y="19"/>
                    </a:cubicBezTo>
                    <a:cubicBezTo>
                      <a:pt x="9" y="19"/>
                      <a:pt x="9" y="19"/>
                      <a:pt x="9" y="19"/>
                    </a:cubicBezTo>
                    <a:cubicBezTo>
                      <a:pt x="10" y="20"/>
                      <a:pt x="10" y="20"/>
                      <a:pt x="10" y="20"/>
                    </a:cubicBezTo>
                    <a:cubicBezTo>
                      <a:pt x="9" y="20"/>
                      <a:pt x="9" y="20"/>
                      <a:pt x="9" y="20"/>
                    </a:cubicBezTo>
                    <a:cubicBezTo>
                      <a:pt x="9" y="20"/>
                      <a:pt x="9" y="20"/>
                      <a:pt x="9" y="20"/>
                    </a:cubicBezTo>
                    <a:cubicBezTo>
                      <a:pt x="10" y="20"/>
                      <a:pt x="10" y="20"/>
                      <a:pt x="10" y="20"/>
                    </a:cubicBezTo>
                    <a:cubicBezTo>
                      <a:pt x="10" y="21"/>
                      <a:pt x="10" y="21"/>
                      <a:pt x="10" y="21"/>
                    </a:cubicBezTo>
                    <a:cubicBezTo>
                      <a:pt x="9" y="20"/>
                      <a:pt x="9" y="20"/>
                      <a:pt x="9" y="20"/>
                    </a:cubicBezTo>
                    <a:cubicBezTo>
                      <a:pt x="9" y="20"/>
                      <a:pt x="9" y="20"/>
                      <a:pt x="9" y="20"/>
                    </a:cubicBezTo>
                    <a:cubicBezTo>
                      <a:pt x="8" y="21"/>
                      <a:pt x="8" y="21"/>
                      <a:pt x="8" y="21"/>
                    </a:cubicBezTo>
                    <a:cubicBezTo>
                      <a:pt x="8" y="21"/>
                      <a:pt x="8" y="21"/>
                      <a:pt x="8" y="21"/>
                    </a:cubicBezTo>
                    <a:cubicBezTo>
                      <a:pt x="8" y="21"/>
                      <a:pt x="8" y="21"/>
                      <a:pt x="8" y="21"/>
                    </a:cubicBezTo>
                    <a:cubicBezTo>
                      <a:pt x="8" y="22"/>
                      <a:pt x="8" y="22"/>
                      <a:pt x="8" y="22"/>
                    </a:cubicBezTo>
                    <a:cubicBezTo>
                      <a:pt x="7" y="22"/>
                      <a:pt x="7" y="22"/>
                      <a:pt x="7" y="22"/>
                    </a:cubicBezTo>
                    <a:cubicBezTo>
                      <a:pt x="7" y="23"/>
                      <a:pt x="7" y="23"/>
                      <a:pt x="7" y="23"/>
                    </a:cubicBezTo>
                    <a:cubicBezTo>
                      <a:pt x="7" y="23"/>
                      <a:pt x="7" y="23"/>
                      <a:pt x="7" y="23"/>
                    </a:cubicBezTo>
                    <a:cubicBezTo>
                      <a:pt x="7" y="23"/>
                      <a:pt x="7" y="23"/>
                      <a:pt x="7" y="23"/>
                    </a:cubicBezTo>
                    <a:cubicBezTo>
                      <a:pt x="6" y="23"/>
                      <a:pt x="6" y="23"/>
                      <a:pt x="6" y="23"/>
                    </a:cubicBezTo>
                    <a:cubicBezTo>
                      <a:pt x="6" y="23"/>
                      <a:pt x="6" y="23"/>
                      <a:pt x="6" y="23"/>
                    </a:cubicBezTo>
                    <a:cubicBezTo>
                      <a:pt x="6" y="24"/>
                      <a:pt x="6" y="24"/>
                      <a:pt x="6" y="24"/>
                    </a:cubicBezTo>
                    <a:cubicBezTo>
                      <a:pt x="6" y="24"/>
                      <a:pt x="6" y="24"/>
                      <a:pt x="6" y="24"/>
                    </a:cubicBezTo>
                    <a:cubicBezTo>
                      <a:pt x="6" y="24"/>
                      <a:pt x="6" y="24"/>
                      <a:pt x="6" y="24"/>
                    </a:cubicBezTo>
                    <a:cubicBezTo>
                      <a:pt x="6" y="24"/>
                      <a:pt x="6" y="24"/>
                      <a:pt x="6" y="24"/>
                    </a:cubicBezTo>
                    <a:cubicBezTo>
                      <a:pt x="6" y="25"/>
                      <a:pt x="6" y="25"/>
                      <a:pt x="6" y="25"/>
                    </a:cubicBezTo>
                    <a:cubicBezTo>
                      <a:pt x="6" y="25"/>
                      <a:pt x="6" y="25"/>
                      <a:pt x="6" y="25"/>
                    </a:cubicBezTo>
                    <a:cubicBezTo>
                      <a:pt x="6" y="25"/>
                      <a:pt x="6" y="25"/>
                      <a:pt x="6"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6"/>
                      <a:pt x="5" y="26"/>
                      <a:pt x="5" y="26"/>
                    </a:cubicBezTo>
                    <a:cubicBezTo>
                      <a:pt x="5" y="26"/>
                      <a:pt x="5" y="26"/>
                      <a:pt x="5" y="26"/>
                    </a:cubicBezTo>
                    <a:cubicBezTo>
                      <a:pt x="5" y="26"/>
                      <a:pt x="5" y="26"/>
                      <a:pt x="5" y="26"/>
                    </a:cubicBezTo>
                    <a:cubicBezTo>
                      <a:pt x="5" y="26"/>
                      <a:pt x="5" y="26"/>
                      <a:pt x="5" y="26"/>
                    </a:cubicBezTo>
                    <a:cubicBezTo>
                      <a:pt x="4" y="27"/>
                      <a:pt x="4" y="27"/>
                      <a:pt x="4" y="27"/>
                    </a:cubicBezTo>
                    <a:cubicBezTo>
                      <a:pt x="4" y="27"/>
                      <a:pt x="4" y="27"/>
                      <a:pt x="4" y="27"/>
                    </a:cubicBezTo>
                    <a:cubicBezTo>
                      <a:pt x="4" y="26"/>
                      <a:pt x="4" y="26"/>
                      <a:pt x="4" y="26"/>
                    </a:cubicBezTo>
                    <a:cubicBezTo>
                      <a:pt x="4" y="26"/>
                      <a:pt x="4" y="26"/>
                      <a:pt x="4" y="26"/>
                    </a:cubicBezTo>
                    <a:cubicBezTo>
                      <a:pt x="3" y="26"/>
                      <a:pt x="3" y="26"/>
                      <a:pt x="3" y="26"/>
                    </a:cubicBezTo>
                    <a:cubicBezTo>
                      <a:pt x="3" y="27"/>
                      <a:pt x="3" y="27"/>
                      <a:pt x="3" y="27"/>
                    </a:cubicBezTo>
                    <a:cubicBezTo>
                      <a:pt x="3" y="27"/>
                      <a:pt x="3" y="27"/>
                      <a:pt x="3" y="27"/>
                    </a:cubicBezTo>
                    <a:cubicBezTo>
                      <a:pt x="3" y="27"/>
                      <a:pt x="3" y="27"/>
                      <a:pt x="3" y="27"/>
                    </a:cubicBezTo>
                    <a:cubicBezTo>
                      <a:pt x="3" y="28"/>
                      <a:pt x="3" y="28"/>
                      <a:pt x="3" y="28"/>
                    </a:cubicBezTo>
                    <a:cubicBezTo>
                      <a:pt x="3" y="28"/>
                      <a:pt x="3" y="28"/>
                      <a:pt x="3" y="28"/>
                    </a:cubicBezTo>
                    <a:cubicBezTo>
                      <a:pt x="3" y="28"/>
                      <a:pt x="3" y="28"/>
                      <a:pt x="3" y="28"/>
                    </a:cubicBezTo>
                    <a:cubicBezTo>
                      <a:pt x="3" y="29"/>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4" y="29"/>
                      <a:pt x="4" y="29"/>
                      <a:pt x="4" y="29"/>
                    </a:cubicBezTo>
                    <a:cubicBezTo>
                      <a:pt x="3" y="30"/>
                      <a:pt x="3" y="30"/>
                      <a:pt x="3" y="30"/>
                    </a:cubicBezTo>
                    <a:cubicBezTo>
                      <a:pt x="3" y="30"/>
                      <a:pt x="3" y="30"/>
                      <a:pt x="3" y="30"/>
                    </a:cubicBezTo>
                    <a:cubicBezTo>
                      <a:pt x="4" y="31"/>
                      <a:pt x="4" y="31"/>
                      <a:pt x="4" y="31"/>
                    </a:cubicBezTo>
                    <a:cubicBezTo>
                      <a:pt x="3" y="31"/>
                      <a:pt x="3" y="31"/>
                      <a:pt x="3" y="31"/>
                    </a:cubicBezTo>
                    <a:cubicBezTo>
                      <a:pt x="4" y="31"/>
                      <a:pt x="4" y="31"/>
                      <a:pt x="4" y="31"/>
                    </a:cubicBezTo>
                    <a:cubicBezTo>
                      <a:pt x="4" y="32"/>
                      <a:pt x="4" y="32"/>
                      <a:pt x="4" y="32"/>
                    </a:cubicBezTo>
                    <a:cubicBezTo>
                      <a:pt x="4" y="32"/>
                      <a:pt x="4" y="32"/>
                      <a:pt x="4" y="32"/>
                    </a:cubicBezTo>
                    <a:cubicBezTo>
                      <a:pt x="4" y="32"/>
                      <a:pt x="4" y="32"/>
                      <a:pt x="4" y="32"/>
                    </a:cubicBezTo>
                    <a:cubicBezTo>
                      <a:pt x="4" y="32"/>
                      <a:pt x="4" y="32"/>
                      <a:pt x="4" y="32"/>
                    </a:cubicBezTo>
                    <a:cubicBezTo>
                      <a:pt x="4" y="33"/>
                      <a:pt x="4" y="33"/>
                      <a:pt x="4" y="33"/>
                    </a:cubicBezTo>
                    <a:cubicBezTo>
                      <a:pt x="4" y="33"/>
                      <a:pt x="4" y="33"/>
                      <a:pt x="4" y="33"/>
                    </a:cubicBezTo>
                    <a:cubicBezTo>
                      <a:pt x="4" y="34"/>
                      <a:pt x="4" y="34"/>
                      <a:pt x="4" y="34"/>
                    </a:cubicBezTo>
                    <a:cubicBezTo>
                      <a:pt x="4" y="34"/>
                      <a:pt x="4" y="34"/>
                      <a:pt x="4" y="34"/>
                    </a:cubicBezTo>
                    <a:cubicBezTo>
                      <a:pt x="4" y="35"/>
                      <a:pt x="4" y="35"/>
                      <a:pt x="4" y="35"/>
                    </a:cubicBezTo>
                    <a:cubicBezTo>
                      <a:pt x="4" y="35"/>
                      <a:pt x="4" y="35"/>
                      <a:pt x="4" y="35"/>
                    </a:cubicBezTo>
                    <a:cubicBezTo>
                      <a:pt x="4" y="35"/>
                      <a:pt x="4" y="35"/>
                      <a:pt x="4" y="35"/>
                    </a:cubicBezTo>
                    <a:cubicBezTo>
                      <a:pt x="5" y="35"/>
                      <a:pt x="5" y="35"/>
                      <a:pt x="5" y="35"/>
                    </a:cubicBezTo>
                    <a:cubicBezTo>
                      <a:pt x="5" y="35"/>
                      <a:pt x="5" y="35"/>
                      <a:pt x="5" y="35"/>
                    </a:cubicBezTo>
                    <a:cubicBezTo>
                      <a:pt x="5" y="35"/>
                      <a:pt x="5" y="35"/>
                      <a:pt x="5" y="35"/>
                    </a:cubicBezTo>
                    <a:cubicBezTo>
                      <a:pt x="5" y="36"/>
                      <a:pt x="5" y="36"/>
                      <a:pt x="5" y="36"/>
                    </a:cubicBezTo>
                    <a:cubicBezTo>
                      <a:pt x="6" y="36"/>
                      <a:pt x="6" y="36"/>
                      <a:pt x="6" y="36"/>
                    </a:cubicBezTo>
                    <a:cubicBezTo>
                      <a:pt x="6" y="36"/>
                      <a:pt x="6" y="36"/>
                      <a:pt x="6" y="36"/>
                    </a:cubicBezTo>
                    <a:cubicBezTo>
                      <a:pt x="6" y="36"/>
                      <a:pt x="6" y="36"/>
                      <a:pt x="6" y="36"/>
                    </a:cubicBezTo>
                    <a:cubicBezTo>
                      <a:pt x="7" y="36"/>
                      <a:pt x="7" y="36"/>
                      <a:pt x="7" y="36"/>
                    </a:cubicBezTo>
                    <a:cubicBezTo>
                      <a:pt x="7" y="36"/>
                      <a:pt x="7" y="36"/>
                      <a:pt x="7" y="36"/>
                    </a:cubicBezTo>
                    <a:cubicBezTo>
                      <a:pt x="7" y="36"/>
                      <a:pt x="7" y="36"/>
                      <a:pt x="7" y="36"/>
                    </a:cubicBezTo>
                    <a:cubicBezTo>
                      <a:pt x="7" y="36"/>
                      <a:pt x="7" y="36"/>
                      <a:pt x="7" y="36"/>
                    </a:cubicBezTo>
                    <a:cubicBezTo>
                      <a:pt x="7" y="36"/>
                      <a:pt x="7" y="36"/>
                      <a:pt x="7" y="36"/>
                    </a:cubicBezTo>
                    <a:cubicBezTo>
                      <a:pt x="7" y="36"/>
                      <a:pt x="7" y="36"/>
                      <a:pt x="7" y="36"/>
                    </a:cubicBezTo>
                    <a:cubicBezTo>
                      <a:pt x="8" y="37"/>
                      <a:pt x="8" y="37"/>
                      <a:pt x="8" y="37"/>
                    </a:cubicBezTo>
                    <a:cubicBezTo>
                      <a:pt x="8" y="37"/>
                      <a:pt x="8" y="37"/>
                      <a:pt x="8" y="37"/>
                    </a:cubicBezTo>
                    <a:cubicBezTo>
                      <a:pt x="7" y="38"/>
                      <a:pt x="7" y="38"/>
                      <a:pt x="7" y="38"/>
                    </a:cubicBezTo>
                    <a:cubicBezTo>
                      <a:pt x="8" y="38"/>
                      <a:pt x="8" y="38"/>
                      <a:pt x="8" y="38"/>
                    </a:cubicBezTo>
                    <a:cubicBezTo>
                      <a:pt x="8" y="37"/>
                      <a:pt x="8" y="37"/>
                      <a:pt x="8" y="37"/>
                    </a:cubicBezTo>
                    <a:cubicBezTo>
                      <a:pt x="8" y="37"/>
                      <a:pt x="8" y="37"/>
                      <a:pt x="8" y="37"/>
                    </a:cubicBezTo>
                    <a:cubicBezTo>
                      <a:pt x="8" y="37"/>
                      <a:pt x="8" y="37"/>
                      <a:pt x="8" y="37"/>
                    </a:cubicBezTo>
                    <a:cubicBezTo>
                      <a:pt x="9" y="37"/>
                      <a:pt x="9" y="37"/>
                      <a:pt x="9" y="37"/>
                    </a:cubicBezTo>
                    <a:cubicBezTo>
                      <a:pt x="9" y="37"/>
                      <a:pt x="9" y="37"/>
                      <a:pt x="9" y="37"/>
                    </a:cubicBezTo>
                    <a:cubicBezTo>
                      <a:pt x="9" y="37"/>
                      <a:pt x="9" y="37"/>
                      <a:pt x="9" y="37"/>
                    </a:cubicBezTo>
                    <a:cubicBezTo>
                      <a:pt x="10" y="37"/>
                      <a:pt x="10" y="37"/>
                      <a:pt x="10" y="37"/>
                    </a:cubicBezTo>
                    <a:cubicBezTo>
                      <a:pt x="11" y="36"/>
                      <a:pt x="11" y="36"/>
                      <a:pt x="11" y="36"/>
                    </a:cubicBezTo>
                    <a:cubicBezTo>
                      <a:pt x="11" y="36"/>
                      <a:pt x="11" y="36"/>
                      <a:pt x="11" y="36"/>
                    </a:cubicBezTo>
                    <a:cubicBezTo>
                      <a:pt x="11" y="36"/>
                      <a:pt x="11" y="36"/>
                      <a:pt x="11"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3" y="36"/>
                      <a:pt x="13" y="36"/>
                      <a:pt x="13" y="36"/>
                    </a:cubicBezTo>
                    <a:cubicBezTo>
                      <a:pt x="12" y="35"/>
                      <a:pt x="12" y="35"/>
                      <a:pt x="12" y="35"/>
                    </a:cubicBezTo>
                    <a:cubicBezTo>
                      <a:pt x="13" y="35"/>
                      <a:pt x="13" y="35"/>
                      <a:pt x="13" y="35"/>
                    </a:cubicBezTo>
                    <a:cubicBezTo>
                      <a:pt x="13" y="36"/>
                      <a:pt x="13" y="36"/>
                      <a:pt x="13" y="36"/>
                    </a:cubicBezTo>
                    <a:cubicBezTo>
                      <a:pt x="13" y="36"/>
                      <a:pt x="13" y="36"/>
                      <a:pt x="13" y="36"/>
                    </a:cubicBezTo>
                    <a:cubicBezTo>
                      <a:pt x="13" y="35"/>
                      <a:pt x="13" y="35"/>
                      <a:pt x="13" y="35"/>
                    </a:cubicBezTo>
                    <a:cubicBezTo>
                      <a:pt x="13" y="36"/>
                      <a:pt x="13" y="36"/>
                      <a:pt x="13" y="36"/>
                    </a:cubicBezTo>
                    <a:cubicBezTo>
                      <a:pt x="14" y="36"/>
                      <a:pt x="14" y="36"/>
                      <a:pt x="14" y="36"/>
                    </a:cubicBezTo>
                    <a:cubicBezTo>
                      <a:pt x="14" y="35"/>
                      <a:pt x="14" y="35"/>
                      <a:pt x="14" y="35"/>
                    </a:cubicBezTo>
                    <a:cubicBezTo>
                      <a:pt x="14" y="35"/>
                      <a:pt x="14" y="35"/>
                      <a:pt x="14" y="35"/>
                    </a:cubicBezTo>
                    <a:cubicBezTo>
                      <a:pt x="14" y="36"/>
                      <a:pt x="14" y="36"/>
                      <a:pt x="14" y="36"/>
                    </a:cubicBezTo>
                    <a:cubicBezTo>
                      <a:pt x="14" y="35"/>
                      <a:pt x="14" y="35"/>
                      <a:pt x="14" y="35"/>
                    </a:cubicBezTo>
                    <a:cubicBezTo>
                      <a:pt x="15" y="35"/>
                      <a:pt x="15" y="35"/>
                      <a:pt x="15" y="35"/>
                    </a:cubicBezTo>
                    <a:cubicBezTo>
                      <a:pt x="15" y="36"/>
                      <a:pt x="15" y="36"/>
                      <a:pt x="15" y="36"/>
                    </a:cubicBezTo>
                    <a:cubicBezTo>
                      <a:pt x="16" y="36"/>
                      <a:pt x="16" y="36"/>
                      <a:pt x="16" y="36"/>
                    </a:cubicBezTo>
                    <a:cubicBezTo>
                      <a:pt x="16" y="35"/>
                      <a:pt x="16" y="35"/>
                      <a:pt x="16" y="35"/>
                    </a:cubicBezTo>
                    <a:cubicBezTo>
                      <a:pt x="16" y="35"/>
                      <a:pt x="16" y="35"/>
                      <a:pt x="16" y="35"/>
                    </a:cubicBezTo>
                    <a:cubicBezTo>
                      <a:pt x="16" y="35"/>
                      <a:pt x="16" y="35"/>
                      <a:pt x="16" y="35"/>
                    </a:cubicBezTo>
                    <a:cubicBezTo>
                      <a:pt x="16" y="35"/>
                      <a:pt x="16" y="35"/>
                      <a:pt x="16" y="35"/>
                    </a:cubicBezTo>
                    <a:cubicBezTo>
                      <a:pt x="16" y="35"/>
                      <a:pt x="16" y="35"/>
                      <a:pt x="16" y="35"/>
                    </a:cubicBezTo>
                    <a:cubicBezTo>
                      <a:pt x="16" y="35"/>
                      <a:pt x="16" y="35"/>
                      <a:pt x="16" y="35"/>
                    </a:cubicBezTo>
                    <a:cubicBezTo>
                      <a:pt x="16" y="35"/>
                      <a:pt x="17" y="35"/>
                      <a:pt x="17" y="35"/>
                    </a:cubicBezTo>
                    <a:close/>
                    <a:moveTo>
                      <a:pt x="9" y="20"/>
                    </a:moveTo>
                    <a:cubicBezTo>
                      <a:pt x="9" y="20"/>
                      <a:pt x="9" y="20"/>
                      <a:pt x="9" y="20"/>
                    </a:cubicBezTo>
                    <a:cubicBezTo>
                      <a:pt x="8" y="20"/>
                      <a:pt x="8" y="20"/>
                      <a:pt x="8" y="20"/>
                    </a:cubicBezTo>
                    <a:cubicBezTo>
                      <a:pt x="8" y="20"/>
                      <a:pt x="8" y="20"/>
                      <a:pt x="8" y="20"/>
                    </a:cubicBezTo>
                    <a:cubicBezTo>
                      <a:pt x="8" y="19"/>
                      <a:pt x="8" y="19"/>
                      <a:pt x="8" y="19"/>
                    </a:cubicBezTo>
                    <a:cubicBezTo>
                      <a:pt x="9" y="19"/>
                      <a:pt x="9" y="19"/>
                      <a:pt x="9" y="19"/>
                    </a:cubicBezTo>
                    <a:cubicBezTo>
                      <a:pt x="9" y="20"/>
                      <a:pt x="9" y="20"/>
                      <a:pt x="9" y="20"/>
                    </a:cubicBezTo>
                    <a:cubicBezTo>
                      <a:pt x="9" y="20"/>
                      <a:pt x="9" y="20"/>
                      <a:pt x="9" y="20"/>
                    </a:cubicBezTo>
                    <a:cubicBezTo>
                      <a:pt x="9" y="20"/>
                      <a:pt x="9" y="20"/>
                      <a:pt x="9" y="20"/>
                    </a:cubicBezTo>
                    <a:close/>
                    <a:moveTo>
                      <a:pt x="3" y="26"/>
                    </a:moveTo>
                    <a:cubicBezTo>
                      <a:pt x="3" y="26"/>
                      <a:pt x="3" y="26"/>
                      <a:pt x="3" y="26"/>
                    </a:cubicBezTo>
                    <a:cubicBezTo>
                      <a:pt x="3" y="26"/>
                      <a:pt x="3" y="26"/>
                      <a:pt x="3" y="26"/>
                    </a:cubicBezTo>
                    <a:cubicBezTo>
                      <a:pt x="3" y="26"/>
                      <a:pt x="3" y="26"/>
                      <a:pt x="3" y="26"/>
                    </a:cubicBezTo>
                    <a:cubicBezTo>
                      <a:pt x="3" y="26"/>
                      <a:pt x="3" y="26"/>
                      <a:pt x="3" y="26"/>
                    </a:cubicBezTo>
                    <a:close/>
                    <a:moveTo>
                      <a:pt x="3" y="26"/>
                    </a:moveTo>
                    <a:cubicBezTo>
                      <a:pt x="3" y="26"/>
                      <a:pt x="3" y="26"/>
                      <a:pt x="3" y="26"/>
                    </a:cubicBezTo>
                    <a:cubicBezTo>
                      <a:pt x="3" y="26"/>
                      <a:pt x="3" y="26"/>
                      <a:pt x="3" y="26"/>
                    </a:cubicBezTo>
                    <a:cubicBezTo>
                      <a:pt x="3" y="27"/>
                      <a:pt x="3" y="27"/>
                      <a:pt x="3" y="27"/>
                    </a:cubicBezTo>
                    <a:cubicBezTo>
                      <a:pt x="3" y="27"/>
                      <a:pt x="3" y="27"/>
                      <a:pt x="3" y="27"/>
                    </a:cubicBezTo>
                    <a:cubicBezTo>
                      <a:pt x="3" y="26"/>
                      <a:pt x="3" y="26"/>
                      <a:pt x="3" y="26"/>
                    </a:cubicBezTo>
                    <a:cubicBezTo>
                      <a:pt x="3" y="26"/>
                      <a:pt x="3" y="26"/>
                      <a:pt x="3" y="26"/>
                    </a:cubicBezTo>
                    <a:close/>
                    <a:moveTo>
                      <a:pt x="7" y="37"/>
                    </a:moveTo>
                    <a:cubicBezTo>
                      <a:pt x="7" y="37"/>
                      <a:pt x="7" y="37"/>
                      <a:pt x="7" y="37"/>
                    </a:cubicBezTo>
                    <a:cubicBezTo>
                      <a:pt x="7" y="38"/>
                      <a:pt x="7" y="38"/>
                      <a:pt x="7" y="38"/>
                    </a:cubicBezTo>
                    <a:cubicBezTo>
                      <a:pt x="7" y="37"/>
                      <a:pt x="7" y="37"/>
                      <a:pt x="7" y="37"/>
                    </a:cubicBezTo>
                    <a:cubicBezTo>
                      <a:pt x="7" y="37"/>
                      <a:pt x="7" y="37"/>
                      <a:pt x="7" y="37"/>
                    </a:cubicBezTo>
                    <a:cubicBezTo>
                      <a:pt x="7" y="37"/>
                      <a:pt x="7" y="37"/>
                      <a:pt x="7" y="37"/>
                    </a:cubicBezTo>
                    <a:close/>
                    <a:moveTo>
                      <a:pt x="7" y="37"/>
                    </a:moveTo>
                    <a:cubicBezTo>
                      <a:pt x="7" y="37"/>
                      <a:pt x="7" y="37"/>
                      <a:pt x="7" y="37"/>
                    </a:cubicBezTo>
                    <a:cubicBezTo>
                      <a:pt x="6" y="37"/>
                      <a:pt x="6" y="37"/>
                      <a:pt x="6" y="37"/>
                    </a:cubicBezTo>
                    <a:cubicBezTo>
                      <a:pt x="7" y="37"/>
                      <a:pt x="7" y="37"/>
                      <a:pt x="7" y="37"/>
                    </a:cubicBezTo>
                    <a:close/>
                    <a:moveTo>
                      <a:pt x="6" y="36"/>
                    </a:moveTo>
                    <a:cubicBezTo>
                      <a:pt x="6" y="36"/>
                      <a:pt x="6" y="36"/>
                      <a:pt x="6" y="36"/>
                    </a:cubicBezTo>
                    <a:cubicBezTo>
                      <a:pt x="6" y="36"/>
                      <a:pt x="6" y="36"/>
                      <a:pt x="6" y="36"/>
                    </a:cubicBezTo>
                    <a:cubicBezTo>
                      <a:pt x="6" y="37"/>
                      <a:pt x="6" y="37"/>
                      <a:pt x="6" y="37"/>
                    </a:cubicBezTo>
                    <a:cubicBezTo>
                      <a:pt x="6" y="36"/>
                      <a:pt x="6" y="36"/>
                      <a:pt x="6" y="36"/>
                    </a:cubicBezTo>
                    <a:cubicBezTo>
                      <a:pt x="6" y="36"/>
                      <a:pt x="6" y="36"/>
                      <a:pt x="6" y="36"/>
                    </a:cubicBezTo>
                    <a:close/>
                    <a:moveTo>
                      <a:pt x="5" y="36"/>
                    </a:moveTo>
                    <a:cubicBezTo>
                      <a:pt x="5" y="36"/>
                      <a:pt x="5" y="36"/>
                      <a:pt x="5" y="36"/>
                    </a:cubicBezTo>
                    <a:cubicBezTo>
                      <a:pt x="5" y="36"/>
                      <a:pt x="5" y="36"/>
                      <a:pt x="5" y="36"/>
                    </a:cubicBezTo>
                    <a:cubicBezTo>
                      <a:pt x="5" y="36"/>
                      <a:pt x="5" y="36"/>
                      <a:pt x="5" y="36"/>
                    </a:cubicBezTo>
                    <a:cubicBezTo>
                      <a:pt x="5" y="36"/>
                      <a:pt x="5" y="36"/>
                      <a:pt x="5" y="36"/>
                    </a:cubicBezTo>
                    <a:close/>
                    <a:moveTo>
                      <a:pt x="4" y="36"/>
                    </a:moveTo>
                    <a:cubicBezTo>
                      <a:pt x="4" y="36"/>
                      <a:pt x="4" y="36"/>
                      <a:pt x="4" y="36"/>
                    </a:cubicBezTo>
                    <a:cubicBezTo>
                      <a:pt x="4" y="36"/>
                      <a:pt x="4" y="36"/>
                      <a:pt x="4" y="36"/>
                    </a:cubicBezTo>
                    <a:cubicBezTo>
                      <a:pt x="4" y="36"/>
                      <a:pt x="4" y="36"/>
                      <a:pt x="4" y="36"/>
                    </a:cubicBezTo>
                    <a:close/>
                    <a:moveTo>
                      <a:pt x="1" y="36"/>
                    </a:moveTo>
                    <a:cubicBezTo>
                      <a:pt x="2" y="36"/>
                      <a:pt x="2" y="36"/>
                      <a:pt x="2" y="36"/>
                    </a:cubicBezTo>
                    <a:cubicBezTo>
                      <a:pt x="2" y="36"/>
                      <a:pt x="2" y="36"/>
                      <a:pt x="2" y="36"/>
                    </a:cubicBezTo>
                    <a:cubicBezTo>
                      <a:pt x="1" y="36"/>
                      <a:pt x="1" y="36"/>
                      <a:pt x="1" y="36"/>
                    </a:cubicBezTo>
                    <a:cubicBezTo>
                      <a:pt x="1" y="36"/>
                      <a:pt x="1" y="36"/>
                      <a:pt x="1" y="36"/>
                    </a:cubicBezTo>
                    <a:cubicBezTo>
                      <a:pt x="2" y="36"/>
                      <a:pt x="2" y="36"/>
                      <a:pt x="2" y="36"/>
                    </a:cubicBezTo>
                    <a:cubicBezTo>
                      <a:pt x="2" y="36"/>
                      <a:pt x="2" y="36"/>
                      <a:pt x="2" y="36"/>
                    </a:cubicBezTo>
                    <a:cubicBezTo>
                      <a:pt x="2" y="36"/>
                      <a:pt x="2" y="36"/>
                      <a:pt x="2" y="36"/>
                    </a:cubicBezTo>
                    <a:cubicBezTo>
                      <a:pt x="2" y="36"/>
                      <a:pt x="2" y="36"/>
                      <a:pt x="2" y="36"/>
                    </a:cubicBezTo>
                    <a:cubicBezTo>
                      <a:pt x="2" y="37"/>
                      <a:pt x="2" y="37"/>
                      <a:pt x="2" y="37"/>
                    </a:cubicBezTo>
                    <a:cubicBezTo>
                      <a:pt x="2" y="37"/>
                      <a:pt x="2" y="37"/>
                      <a:pt x="2" y="37"/>
                    </a:cubicBezTo>
                    <a:cubicBezTo>
                      <a:pt x="2" y="37"/>
                      <a:pt x="2" y="37"/>
                      <a:pt x="2" y="37"/>
                    </a:cubicBezTo>
                    <a:cubicBezTo>
                      <a:pt x="2" y="37"/>
                      <a:pt x="2" y="37"/>
                      <a:pt x="2" y="37"/>
                    </a:cubicBezTo>
                    <a:cubicBezTo>
                      <a:pt x="2" y="37"/>
                      <a:pt x="2" y="37"/>
                      <a:pt x="2" y="37"/>
                    </a:cubicBezTo>
                    <a:cubicBezTo>
                      <a:pt x="2" y="37"/>
                      <a:pt x="2" y="37"/>
                      <a:pt x="2" y="37"/>
                    </a:cubicBezTo>
                    <a:cubicBezTo>
                      <a:pt x="1" y="37"/>
                      <a:pt x="1" y="37"/>
                      <a:pt x="1" y="37"/>
                    </a:cubicBezTo>
                    <a:cubicBezTo>
                      <a:pt x="1" y="37"/>
                      <a:pt x="1" y="37"/>
                      <a:pt x="1" y="37"/>
                    </a:cubicBezTo>
                    <a:cubicBezTo>
                      <a:pt x="1" y="37"/>
                      <a:pt x="1" y="37"/>
                      <a:pt x="1" y="37"/>
                    </a:cubicBezTo>
                    <a:lnTo>
                      <a:pt x="1" y="36"/>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46">
                <a:extLst>
                  <a:ext uri="{FF2B5EF4-FFF2-40B4-BE49-F238E27FC236}">
                    <a16:creationId xmlns:a16="http://schemas.microsoft.com/office/drawing/2014/main" id="{6F28A064-AC96-4D5E-B37F-AA4698586CF2}"/>
                  </a:ext>
                </a:extLst>
              </p:cNvPr>
              <p:cNvSpPr>
                <a:spLocks noEditPoints="1"/>
              </p:cNvSpPr>
              <p:nvPr/>
            </p:nvSpPr>
            <p:spPr bwMode="auto">
              <a:xfrm>
                <a:off x="3561" y="1698"/>
                <a:ext cx="93" cy="67"/>
              </a:xfrm>
              <a:custGeom>
                <a:avLst/>
                <a:gdLst>
                  <a:gd name="T0" fmla="*/ 93 w 93"/>
                  <a:gd name="T1" fmla="*/ 59 h 67"/>
                  <a:gd name="T2" fmla="*/ 93 w 93"/>
                  <a:gd name="T3" fmla="*/ 51 h 67"/>
                  <a:gd name="T4" fmla="*/ 84 w 93"/>
                  <a:gd name="T5" fmla="*/ 34 h 67"/>
                  <a:gd name="T6" fmla="*/ 84 w 93"/>
                  <a:gd name="T7" fmla="*/ 25 h 67"/>
                  <a:gd name="T8" fmla="*/ 93 w 93"/>
                  <a:gd name="T9" fmla="*/ 9 h 67"/>
                  <a:gd name="T10" fmla="*/ 93 w 93"/>
                  <a:gd name="T11" fmla="*/ 9 h 67"/>
                  <a:gd name="T12" fmla="*/ 93 w 93"/>
                  <a:gd name="T13" fmla="*/ 9 h 67"/>
                  <a:gd name="T14" fmla="*/ 67 w 93"/>
                  <a:gd name="T15" fmla="*/ 9 h 67"/>
                  <a:gd name="T16" fmla="*/ 59 w 93"/>
                  <a:gd name="T17" fmla="*/ 0 h 67"/>
                  <a:gd name="T18" fmla="*/ 51 w 93"/>
                  <a:gd name="T19" fmla="*/ 0 h 67"/>
                  <a:gd name="T20" fmla="*/ 51 w 93"/>
                  <a:gd name="T21" fmla="*/ 0 h 67"/>
                  <a:gd name="T22" fmla="*/ 51 w 93"/>
                  <a:gd name="T23" fmla="*/ 9 h 67"/>
                  <a:gd name="T24" fmla="*/ 51 w 93"/>
                  <a:gd name="T25" fmla="*/ 9 h 67"/>
                  <a:gd name="T26" fmla="*/ 42 w 93"/>
                  <a:gd name="T27" fmla="*/ 9 h 67"/>
                  <a:gd name="T28" fmla="*/ 34 w 93"/>
                  <a:gd name="T29" fmla="*/ 9 h 67"/>
                  <a:gd name="T30" fmla="*/ 34 w 93"/>
                  <a:gd name="T31" fmla="*/ 17 h 67"/>
                  <a:gd name="T32" fmla="*/ 25 w 93"/>
                  <a:gd name="T33" fmla="*/ 17 h 67"/>
                  <a:gd name="T34" fmla="*/ 25 w 93"/>
                  <a:gd name="T35" fmla="*/ 25 h 67"/>
                  <a:gd name="T36" fmla="*/ 25 w 93"/>
                  <a:gd name="T37" fmla="*/ 25 h 67"/>
                  <a:gd name="T38" fmla="*/ 25 w 93"/>
                  <a:gd name="T39" fmla="*/ 34 h 67"/>
                  <a:gd name="T40" fmla="*/ 25 w 93"/>
                  <a:gd name="T41" fmla="*/ 34 h 67"/>
                  <a:gd name="T42" fmla="*/ 34 w 93"/>
                  <a:gd name="T43" fmla="*/ 42 h 67"/>
                  <a:gd name="T44" fmla="*/ 34 w 93"/>
                  <a:gd name="T45" fmla="*/ 42 h 67"/>
                  <a:gd name="T46" fmla="*/ 42 w 93"/>
                  <a:gd name="T47" fmla="*/ 42 h 67"/>
                  <a:gd name="T48" fmla="*/ 34 w 93"/>
                  <a:gd name="T49" fmla="*/ 51 h 67"/>
                  <a:gd name="T50" fmla="*/ 42 w 93"/>
                  <a:gd name="T51" fmla="*/ 51 h 67"/>
                  <a:gd name="T52" fmla="*/ 51 w 93"/>
                  <a:gd name="T53" fmla="*/ 51 h 67"/>
                  <a:gd name="T54" fmla="*/ 59 w 93"/>
                  <a:gd name="T55" fmla="*/ 51 h 67"/>
                  <a:gd name="T56" fmla="*/ 59 w 93"/>
                  <a:gd name="T57" fmla="*/ 51 h 67"/>
                  <a:gd name="T58" fmla="*/ 67 w 93"/>
                  <a:gd name="T59" fmla="*/ 59 h 67"/>
                  <a:gd name="T60" fmla="*/ 76 w 93"/>
                  <a:gd name="T61" fmla="*/ 59 h 67"/>
                  <a:gd name="T62" fmla="*/ 84 w 93"/>
                  <a:gd name="T63" fmla="*/ 59 h 67"/>
                  <a:gd name="T64" fmla="*/ 84 w 93"/>
                  <a:gd name="T65" fmla="*/ 67 h 67"/>
                  <a:gd name="T66" fmla="*/ 17 w 93"/>
                  <a:gd name="T67" fmla="*/ 25 h 67"/>
                  <a:gd name="T68" fmla="*/ 17 w 93"/>
                  <a:gd name="T69" fmla="*/ 25 h 67"/>
                  <a:gd name="T70" fmla="*/ 17 w 93"/>
                  <a:gd name="T71" fmla="*/ 25 h 67"/>
                  <a:gd name="T72" fmla="*/ 9 w 93"/>
                  <a:gd name="T73" fmla="*/ 25 h 67"/>
                  <a:gd name="T74" fmla="*/ 0 w 93"/>
                  <a:gd name="T75" fmla="*/ 25 h 67"/>
                  <a:gd name="T76" fmla="*/ 9 w 93"/>
                  <a:gd name="T77" fmla="*/ 25 h 67"/>
                  <a:gd name="T78" fmla="*/ 9 w 93"/>
                  <a:gd name="T79" fmla="*/ 25 h 67"/>
                  <a:gd name="T80" fmla="*/ 9 w 93"/>
                  <a:gd name="T81" fmla="*/ 25 h 67"/>
                  <a:gd name="T82" fmla="*/ 17 w 93"/>
                  <a:gd name="T83" fmla="*/ 25 h 67"/>
                  <a:gd name="T84" fmla="*/ 9 w 93"/>
                  <a:gd name="T85" fmla="*/ 25 h 67"/>
                  <a:gd name="T86" fmla="*/ 9 w 93"/>
                  <a:gd name="T87" fmla="*/ 34 h 67"/>
                  <a:gd name="T88" fmla="*/ 17 w 93"/>
                  <a:gd name="T89" fmla="*/ 34 h 67"/>
                  <a:gd name="T90" fmla="*/ 25 w 93"/>
                  <a:gd name="T91" fmla="*/ 34 h 67"/>
                  <a:gd name="T92" fmla="*/ 17 w 93"/>
                  <a:gd name="T93" fmla="*/ 34 h 67"/>
                  <a:gd name="T94" fmla="*/ 0 w 93"/>
                  <a:gd name="T95" fmla="*/ 51 h 67"/>
                  <a:gd name="T96" fmla="*/ 9 w 93"/>
                  <a:gd name="T97" fmla="*/ 51 h 67"/>
                  <a:gd name="T98" fmla="*/ 9 w 93"/>
                  <a:gd name="T99" fmla="*/ 42 h 67"/>
                  <a:gd name="T100" fmla="*/ 17 w 93"/>
                  <a:gd name="T101" fmla="*/ 42 h 67"/>
                  <a:gd name="T102" fmla="*/ 17 w 93"/>
                  <a:gd name="T103" fmla="*/ 42 h 67"/>
                  <a:gd name="T104" fmla="*/ 17 w 93"/>
                  <a:gd name="T105" fmla="*/ 34 h 67"/>
                  <a:gd name="T106" fmla="*/ 17 w 93"/>
                  <a:gd name="T107" fmla="*/ 34 h 67"/>
                  <a:gd name="T108" fmla="*/ 9 w 93"/>
                  <a:gd name="T109" fmla="*/ 34 h 67"/>
                  <a:gd name="T110" fmla="*/ 0 w 93"/>
                  <a:gd name="T111" fmla="*/ 34 h 67"/>
                  <a:gd name="T112" fmla="*/ 0 w 93"/>
                  <a:gd name="T113" fmla="*/ 34 h 67"/>
                  <a:gd name="T114" fmla="*/ 0 w 93"/>
                  <a:gd name="T115" fmla="*/ 34 h 67"/>
                  <a:gd name="T116" fmla="*/ 0 w 93"/>
                  <a:gd name="T117" fmla="*/ 42 h 67"/>
                  <a:gd name="T118" fmla="*/ 0 w 93"/>
                  <a:gd name="T119" fmla="*/ 42 h 67"/>
                  <a:gd name="T120" fmla="*/ 0 w 93"/>
                  <a:gd name="T121" fmla="*/ 42 h 67"/>
                  <a:gd name="T122" fmla="*/ 0 w 93"/>
                  <a:gd name="T123" fmla="*/ 51 h 67"/>
                  <a:gd name="T124" fmla="*/ 0 w 93"/>
                  <a:gd name="T125"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3" h="67">
                    <a:moveTo>
                      <a:pt x="84" y="67"/>
                    </a:moveTo>
                    <a:lnTo>
                      <a:pt x="93" y="59"/>
                    </a:lnTo>
                    <a:lnTo>
                      <a:pt x="93" y="59"/>
                    </a:lnTo>
                    <a:lnTo>
                      <a:pt x="93" y="51"/>
                    </a:lnTo>
                    <a:lnTo>
                      <a:pt x="93" y="51"/>
                    </a:lnTo>
                    <a:lnTo>
                      <a:pt x="84" y="34"/>
                    </a:lnTo>
                    <a:lnTo>
                      <a:pt x="84" y="25"/>
                    </a:lnTo>
                    <a:lnTo>
                      <a:pt x="84" y="25"/>
                    </a:lnTo>
                    <a:lnTo>
                      <a:pt x="84" y="17"/>
                    </a:lnTo>
                    <a:lnTo>
                      <a:pt x="93" y="9"/>
                    </a:lnTo>
                    <a:lnTo>
                      <a:pt x="93" y="9"/>
                    </a:lnTo>
                    <a:lnTo>
                      <a:pt x="93" y="9"/>
                    </a:lnTo>
                    <a:lnTo>
                      <a:pt x="93" y="9"/>
                    </a:lnTo>
                    <a:lnTo>
                      <a:pt x="93" y="9"/>
                    </a:lnTo>
                    <a:lnTo>
                      <a:pt x="76" y="9"/>
                    </a:lnTo>
                    <a:lnTo>
                      <a:pt x="67" y="9"/>
                    </a:lnTo>
                    <a:lnTo>
                      <a:pt x="59" y="9"/>
                    </a:lnTo>
                    <a:lnTo>
                      <a:pt x="59" y="0"/>
                    </a:lnTo>
                    <a:lnTo>
                      <a:pt x="59" y="9"/>
                    </a:lnTo>
                    <a:lnTo>
                      <a:pt x="51" y="0"/>
                    </a:lnTo>
                    <a:lnTo>
                      <a:pt x="51" y="0"/>
                    </a:lnTo>
                    <a:lnTo>
                      <a:pt x="51" y="0"/>
                    </a:lnTo>
                    <a:lnTo>
                      <a:pt x="51" y="9"/>
                    </a:lnTo>
                    <a:lnTo>
                      <a:pt x="51" y="9"/>
                    </a:lnTo>
                    <a:lnTo>
                      <a:pt x="51" y="9"/>
                    </a:lnTo>
                    <a:lnTo>
                      <a:pt x="51" y="9"/>
                    </a:lnTo>
                    <a:lnTo>
                      <a:pt x="42" y="9"/>
                    </a:lnTo>
                    <a:lnTo>
                      <a:pt x="42" y="9"/>
                    </a:lnTo>
                    <a:lnTo>
                      <a:pt x="42" y="9"/>
                    </a:lnTo>
                    <a:lnTo>
                      <a:pt x="34" y="9"/>
                    </a:lnTo>
                    <a:lnTo>
                      <a:pt x="34" y="9"/>
                    </a:lnTo>
                    <a:lnTo>
                      <a:pt x="34" y="17"/>
                    </a:lnTo>
                    <a:lnTo>
                      <a:pt x="25" y="9"/>
                    </a:lnTo>
                    <a:lnTo>
                      <a:pt x="25" y="17"/>
                    </a:lnTo>
                    <a:lnTo>
                      <a:pt x="25" y="17"/>
                    </a:lnTo>
                    <a:lnTo>
                      <a:pt x="25" y="25"/>
                    </a:lnTo>
                    <a:lnTo>
                      <a:pt x="25" y="34"/>
                    </a:lnTo>
                    <a:lnTo>
                      <a:pt x="25" y="25"/>
                    </a:lnTo>
                    <a:lnTo>
                      <a:pt x="25" y="25"/>
                    </a:lnTo>
                    <a:lnTo>
                      <a:pt x="25" y="34"/>
                    </a:lnTo>
                    <a:lnTo>
                      <a:pt x="25" y="34"/>
                    </a:lnTo>
                    <a:lnTo>
                      <a:pt x="25" y="34"/>
                    </a:lnTo>
                    <a:lnTo>
                      <a:pt x="25" y="42"/>
                    </a:lnTo>
                    <a:lnTo>
                      <a:pt x="34" y="42"/>
                    </a:lnTo>
                    <a:lnTo>
                      <a:pt x="34" y="42"/>
                    </a:lnTo>
                    <a:lnTo>
                      <a:pt x="34" y="42"/>
                    </a:lnTo>
                    <a:lnTo>
                      <a:pt x="34" y="42"/>
                    </a:lnTo>
                    <a:lnTo>
                      <a:pt x="42" y="42"/>
                    </a:lnTo>
                    <a:lnTo>
                      <a:pt x="34" y="51"/>
                    </a:lnTo>
                    <a:lnTo>
                      <a:pt x="34" y="51"/>
                    </a:lnTo>
                    <a:lnTo>
                      <a:pt x="42" y="51"/>
                    </a:lnTo>
                    <a:lnTo>
                      <a:pt x="42" y="51"/>
                    </a:lnTo>
                    <a:lnTo>
                      <a:pt x="51" y="51"/>
                    </a:lnTo>
                    <a:lnTo>
                      <a:pt x="51" y="51"/>
                    </a:lnTo>
                    <a:lnTo>
                      <a:pt x="59" y="51"/>
                    </a:lnTo>
                    <a:lnTo>
                      <a:pt x="59" y="51"/>
                    </a:lnTo>
                    <a:lnTo>
                      <a:pt x="59" y="51"/>
                    </a:lnTo>
                    <a:lnTo>
                      <a:pt x="59" y="51"/>
                    </a:lnTo>
                    <a:lnTo>
                      <a:pt x="59" y="51"/>
                    </a:lnTo>
                    <a:lnTo>
                      <a:pt x="67" y="59"/>
                    </a:lnTo>
                    <a:lnTo>
                      <a:pt x="67" y="59"/>
                    </a:lnTo>
                    <a:lnTo>
                      <a:pt x="76" y="59"/>
                    </a:lnTo>
                    <a:lnTo>
                      <a:pt x="76" y="67"/>
                    </a:lnTo>
                    <a:lnTo>
                      <a:pt x="84" y="59"/>
                    </a:lnTo>
                    <a:lnTo>
                      <a:pt x="84" y="67"/>
                    </a:lnTo>
                    <a:lnTo>
                      <a:pt x="84" y="67"/>
                    </a:lnTo>
                    <a:close/>
                    <a:moveTo>
                      <a:pt x="17" y="25"/>
                    </a:moveTo>
                    <a:lnTo>
                      <a:pt x="17" y="25"/>
                    </a:lnTo>
                    <a:lnTo>
                      <a:pt x="17" y="25"/>
                    </a:lnTo>
                    <a:lnTo>
                      <a:pt x="17" y="25"/>
                    </a:lnTo>
                    <a:lnTo>
                      <a:pt x="17" y="25"/>
                    </a:lnTo>
                    <a:lnTo>
                      <a:pt x="17" y="25"/>
                    </a:lnTo>
                    <a:close/>
                    <a:moveTo>
                      <a:pt x="9" y="34"/>
                    </a:moveTo>
                    <a:lnTo>
                      <a:pt x="9" y="25"/>
                    </a:lnTo>
                    <a:lnTo>
                      <a:pt x="9" y="25"/>
                    </a:lnTo>
                    <a:lnTo>
                      <a:pt x="0" y="25"/>
                    </a:lnTo>
                    <a:lnTo>
                      <a:pt x="0" y="25"/>
                    </a:lnTo>
                    <a:lnTo>
                      <a:pt x="9" y="25"/>
                    </a:lnTo>
                    <a:lnTo>
                      <a:pt x="9" y="25"/>
                    </a:lnTo>
                    <a:lnTo>
                      <a:pt x="9" y="25"/>
                    </a:lnTo>
                    <a:lnTo>
                      <a:pt x="9" y="25"/>
                    </a:lnTo>
                    <a:lnTo>
                      <a:pt x="9" y="25"/>
                    </a:lnTo>
                    <a:lnTo>
                      <a:pt x="17" y="25"/>
                    </a:lnTo>
                    <a:lnTo>
                      <a:pt x="17" y="25"/>
                    </a:lnTo>
                    <a:lnTo>
                      <a:pt x="17" y="25"/>
                    </a:lnTo>
                    <a:lnTo>
                      <a:pt x="9" y="25"/>
                    </a:lnTo>
                    <a:lnTo>
                      <a:pt x="9" y="34"/>
                    </a:lnTo>
                    <a:lnTo>
                      <a:pt x="9" y="34"/>
                    </a:lnTo>
                    <a:close/>
                    <a:moveTo>
                      <a:pt x="17" y="34"/>
                    </a:moveTo>
                    <a:lnTo>
                      <a:pt x="17" y="34"/>
                    </a:lnTo>
                    <a:lnTo>
                      <a:pt x="17" y="34"/>
                    </a:lnTo>
                    <a:lnTo>
                      <a:pt x="25" y="34"/>
                    </a:lnTo>
                    <a:lnTo>
                      <a:pt x="17" y="34"/>
                    </a:lnTo>
                    <a:lnTo>
                      <a:pt x="17" y="34"/>
                    </a:lnTo>
                    <a:lnTo>
                      <a:pt x="17" y="34"/>
                    </a:lnTo>
                    <a:close/>
                    <a:moveTo>
                      <a:pt x="0" y="51"/>
                    </a:moveTo>
                    <a:lnTo>
                      <a:pt x="0" y="51"/>
                    </a:lnTo>
                    <a:lnTo>
                      <a:pt x="9" y="51"/>
                    </a:lnTo>
                    <a:lnTo>
                      <a:pt x="9" y="51"/>
                    </a:lnTo>
                    <a:lnTo>
                      <a:pt x="9" y="42"/>
                    </a:lnTo>
                    <a:lnTo>
                      <a:pt x="9" y="42"/>
                    </a:lnTo>
                    <a:lnTo>
                      <a:pt x="17" y="42"/>
                    </a:lnTo>
                    <a:lnTo>
                      <a:pt x="17" y="42"/>
                    </a:lnTo>
                    <a:lnTo>
                      <a:pt x="17" y="42"/>
                    </a:lnTo>
                    <a:lnTo>
                      <a:pt x="17" y="42"/>
                    </a:lnTo>
                    <a:lnTo>
                      <a:pt x="17" y="34"/>
                    </a:lnTo>
                    <a:lnTo>
                      <a:pt x="17" y="34"/>
                    </a:lnTo>
                    <a:lnTo>
                      <a:pt x="17" y="34"/>
                    </a:lnTo>
                    <a:lnTo>
                      <a:pt x="9" y="34"/>
                    </a:lnTo>
                    <a:lnTo>
                      <a:pt x="9" y="34"/>
                    </a:lnTo>
                    <a:lnTo>
                      <a:pt x="9" y="34"/>
                    </a:lnTo>
                    <a:lnTo>
                      <a:pt x="0" y="34"/>
                    </a:lnTo>
                    <a:lnTo>
                      <a:pt x="0" y="34"/>
                    </a:lnTo>
                    <a:lnTo>
                      <a:pt x="0" y="34"/>
                    </a:lnTo>
                    <a:lnTo>
                      <a:pt x="0" y="34"/>
                    </a:lnTo>
                    <a:lnTo>
                      <a:pt x="0" y="34"/>
                    </a:lnTo>
                    <a:lnTo>
                      <a:pt x="0" y="34"/>
                    </a:lnTo>
                    <a:lnTo>
                      <a:pt x="0" y="42"/>
                    </a:lnTo>
                    <a:lnTo>
                      <a:pt x="0" y="42"/>
                    </a:lnTo>
                    <a:lnTo>
                      <a:pt x="0" y="42"/>
                    </a:lnTo>
                    <a:lnTo>
                      <a:pt x="0" y="42"/>
                    </a:lnTo>
                    <a:lnTo>
                      <a:pt x="0" y="42"/>
                    </a:lnTo>
                    <a:lnTo>
                      <a:pt x="0" y="51"/>
                    </a:lnTo>
                    <a:lnTo>
                      <a:pt x="0" y="51"/>
                    </a:lnTo>
                    <a:lnTo>
                      <a:pt x="0" y="51"/>
                    </a:lnTo>
                    <a:lnTo>
                      <a:pt x="0" y="51"/>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47">
                <a:extLst>
                  <a:ext uri="{FF2B5EF4-FFF2-40B4-BE49-F238E27FC236}">
                    <a16:creationId xmlns:a16="http://schemas.microsoft.com/office/drawing/2014/main" id="{B03A8535-8B2B-40C3-A23B-AD6D52979D0F}"/>
                  </a:ext>
                </a:extLst>
              </p:cNvPr>
              <p:cNvSpPr>
                <a:spLocks/>
              </p:cNvSpPr>
              <p:nvPr/>
            </p:nvSpPr>
            <p:spPr bwMode="auto">
              <a:xfrm>
                <a:off x="3553" y="1749"/>
                <a:ext cx="109" cy="58"/>
              </a:xfrm>
              <a:custGeom>
                <a:avLst/>
                <a:gdLst>
                  <a:gd name="T0" fmla="*/ 109 w 109"/>
                  <a:gd name="T1" fmla="*/ 42 h 58"/>
                  <a:gd name="T2" fmla="*/ 101 w 109"/>
                  <a:gd name="T3" fmla="*/ 33 h 58"/>
                  <a:gd name="T4" fmla="*/ 101 w 109"/>
                  <a:gd name="T5" fmla="*/ 25 h 58"/>
                  <a:gd name="T6" fmla="*/ 101 w 109"/>
                  <a:gd name="T7" fmla="*/ 16 h 58"/>
                  <a:gd name="T8" fmla="*/ 101 w 109"/>
                  <a:gd name="T9" fmla="*/ 16 h 58"/>
                  <a:gd name="T10" fmla="*/ 92 w 109"/>
                  <a:gd name="T11" fmla="*/ 8 h 58"/>
                  <a:gd name="T12" fmla="*/ 84 w 109"/>
                  <a:gd name="T13" fmla="*/ 8 h 58"/>
                  <a:gd name="T14" fmla="*/ 75 w 109"/>
                  <a:gd name="T15" fmla="*/ 8 h 58"/>
                  <a:gd name="T16" fmla="*/ 67 w 109"/>
                  <a:gd name="T17" fmla="*/ 0 h 58"/>
                  <a:gd name="T18" fmla="*/ 67 w 109"/>
                  <a:gd name="T19" fmla="*/ 0 h 58"/>
                  <a:gd name="T20" fmla="*/ 59 w 109"/>
                  <a:gd name="T21" fmla="*/ 0 h 58"/>
                  <a:gd name="T22" fmla="*/ 50 w 109"/>
                  <a:gd name="T23" fmla="*/ 0 h 58"/>
                  <a:gd name="T24" fmla="*/ 42 w 109"/>
                  <a:gd name="T25" fmla="*/ 0 h 58"/>
                  <a:gd name="T26" fmla="*/ 50 w 109"/>
                  <a:gd name="T27" fmla="*/ 16 h 58"/>
                  <a:gd name="T28" fmla="*/ 42 w 109"/>
                  <a:gd name="T29" fmla="*/ 25 h 58"/>
                  <a:gd name="T30" fmla="*/ 33 w 109"/>
                  <a:gd name="T31" fmla="*/ 25 h 58"/>
                  <a:gd name="T32" fmla="*/ 25 w 109"/>
                  <a:gd name="T33" fmla="*/ 8 h 58"/>
                  <a:gd name="T34" fmla="*/ 17 w 109"/>
                  <a:gd name="T35" fmla="*/ 8 h 58"/>
                  <a:gd name="T36" fmla="*/ 17 w 109"/>
                  <a:gd name="T37" fmla="*/ 8 h 58"/>
                  <a:gd name="T38" fmla="*/ 8 w 109"/>
                  <a:gd name="T39" fmla="*/ 8 h 58"/>
                  <a:gd name="T40" fmla="*/ 8 w 109"/>
                  <a:gd name="T41" fmla="*/ 16 h 58"/>
                  <a:gd name="T42" fmla="*/ 0 w 109"/>
                  <a:gd name="T43" fmla="*/ 25 h 58"/>
                  <a:gd name="T44" fmla="*/ 0 w 109"/>
                  <a:gd name="T45" fmla="*/ 33 h 58"/>
                  <a:gd name="T46" fmla="*/ 0 w 109"/>
                  <a:gd name="T47" fmla="*/ 42 h 58"/>
                  <a:gd name="T48" fmla="*/ 0 w 109"/>
                  <a:gd name="T49" fmla="*/ 50 h 58"/>
                  <a:gd name="T50" fmla="*/ 0 w 109"/>
                  <a:gd name="T51" fmla="*/ 50 h 58"/>
                  <a:gd name="T52" fmla="*/ 8 w 109"/>
                  <a:gd name="T53" fmla="*/ 42 h 58"/>
                  <a:gd name="T54" fmla="*/ 25 w 109"/>
                  <a:gd name="T55" fmla="*/ 42 h 58"/>
                  <a:gd name="T56" fmla="*/ 33 w 109"/>
                  <a:gd name="T57" fmla="*/ 42 h 58"/>
                  <a:gd name="T58" fmla="*/ 33 w 109"/>
                  <a:gd name="T59" fmla="*/ 42 h 58"/>
                  <a:gd name="T60" fmla="*/ 42 w 109"/>
                  <a:gd name="T61" fmla="*/ 42 h 58"/>
                  <a:gd name="T62" fmla="*/ 50 w 109"/>
                  <a:gd name="T63" fmla="*/ 42 h 58"/>
                  <a:gd name="T64" fmla="*/ 59 w 109"/>
                  <a:gd name="T65" fmla="*/ 42 h 58"/>
                  <a:gd name="T66" fmla="*/ 67 w 109"/>
                  <a:gd name="T67" fmla="*/ 42 h 58"/>
                  <a:gd name="T68" fmla="*/ 75 w 109"/>
                  <a:gd name="T69" fmla="*/ 50 h 58"/>
                  <a:gd name="T70" fmla="*/ 84 w 109"/>
                  <a:gd name="T71" fmla="*/ 58 h 58"/>
                  <a:gd name="T72" fmla="*/ 84 w 109"/>
                  <a:gd name="T73" fmla="*/ 58 h 58"/>
                  <a:gd name="T74" fmla="*/ 101 w 109"/>
                  <a:gd name="T75" fmla="*/ 50 h 58"/>
                  <a:gd name="T76" fmla="*/ 101 w 109"/>
                  <a:gd name="T77" fmla="*/ 50 h 58"/>
                  <a:gd name="T78" fmla="*/ 109 w 109"/>
                  <a:gd name="T79"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9" h="58">
                    <a:moveTo>
                      <a:pt x="109" y="42"/>
                    </a:moveTo>
                    <a:lnTo>
                      <a:pt x="109" y="42"/>
                    </a:lnTo>
                    <a:lnTo>
                      <a:pt x="109" y="33"/>
                    </a:lnTo>
                    <a:lnTo>
                      <a:pt x="101" y="33"/>
                    </a:lnTo>
                    <a:lnTo>
                      <a:pt x="101" y="25"/>
                    </a:lnTo>
                    <a:lnTo>
                      <a:pt x="101" y="25"/>
                    </a:lnTo>
                    <a:lnTo>
                      <a:pt x="101" y="25"/>
                    </a:lnTo>
                    <a:lnTo>
                      <a:pt x="101" y="16"/>
                    </a:lnTo>
                    <a:lnTo>
                      <a:pt x="101" y="16"/>
                    </a:lnTo>
                    <a:lnTo>
                      <a:pt x="101" y="16"/>
                    </a:lnTo>
                    <a:lnTo>
                      <a:pt x="101" y="16"/>
                    </a:lnTo>
                    <a:lnTo>
                      <a:pt x="92" y="8"/>
                    </a:lnTo>
                    <a:lnTo>
                      <a:pt x="84" y="16"/>
                    </a:lnTo>
                    <a:lnTo>
                      <a:pt x="84" y="8"/>
                    </a:lnTo>
                    <a:lnTo>
                      <a:pt x="75" y="8"/>
                    </a:lnTo>
                    <a:lnTo>
                      <a:pt x="75" y="8"/>
                    </a:lnTo>
                    <a:lnTo>
                      <a:pt x="67" y="0"/>
                    </a:lnTo>
                    <a:lnTo>
                      <a:pt x="67" y="0"/>
                    </a:lnTo>
                    <a:lnTo>
                      <a:pt x="67" y="0"/>
                    </a:lnTo>
                    <a:lnTo>
                      <a:pt x="67" y="0"/>
                    </a:lnTo>
                    <a:lnTo>
                      <a:pt x="67" y="0"/>
                    </a:lnTo>
                    <a:lnTo>
                      <a:pt x="59" y="0"/>
                    </a:lnTo>
                    <a:lnTo>
                      <a:pt x="59" y="0"/>
                    </a:lnTo>
                    <a:lnTo>
                      <a:pt x="50" y="0"/>
                    </a:lnTo>
                    <a:lnTo>
                      <a:pt x="50" y="0"/>
                    </a:lnTo>
                    <a:lnTo>
                      <a:pt x="42" y="0"/>
                    </a:lnTo>
                    <a:lnTo>
                      <a:pt x="42" y="8"/>
                    </a:lnTo>
                    <a:lnTo>
                      <a:pt x="50" y="16"/>
                    </a:lnTo>
                    <a:lnTo>
                      <a:pt x="42" y="16"/>
                    </a:lnTo>
                    <a:lnTo>
                      <a:pt x="42" y="25"/>
                    </a:lnTo>
                    <a:lnTo>
                      <a:pt x="33" y="25"/>
                    </a:lnTo>
                    <a:lnTo>
                      <a:pt x="33" y="25"/>
                    </a:lnTo>
                    <a:lnTo>
                      <a:pt x="33" y="16"/>
                    </a:lnTo>
                    <a:lnTo>
                      <a:pt x="25" y="8"/>
                    </a:lnTo>
                    <a:lnTo>
                      <a:pt x="25" y="8"/>
                    </a:lnTo>
                    <a:lnTo>
                      <a:pt x="17" y="8"/>
                    </a:lnTo>
                    <a:lnTo>
                      <a:pt x="17" y="8"/>
                    </a:lnTo>
                    <a:lnTo>
                      <a:pt x="17" y="8"/>
                    </a:lnTo>
                    <a:lnTo>
                      <a:pt x="8" y="8"/>
                    </a:lnTo>
                    <a:lnTo>
                      <a:pt x="8" y="8"/>
                    </a:lnTo>
                    <a:lnTo>
                      <a:pt x="8" y="16"/>
                    </a:lnTo>
                    <a:lnTo>
                      <a:pt x="8" y="16"/>
                    </a:lnTo>
                    <a:lnTo>
                      <a:pt x="0" y="16"/>
                    </a:lnTo>
                    <a:lnTo>
                      <a:pt x="0" y="25"/>
                    </a:lnTo>
                    <a:lnTo>
                      <a:pt x="0" y="33"/>
                    </a:lnTo>
                    <a:lnTo>
                      <a:pt x="0" y="33"/>
                    </a:lnTo>
                    <a:lnTo>
                      <a:pt x="0" y="33"/>
                    </a:lnTo>
                    <a:lnTo>
                      <a:pt x="0" y="42"/>
                    </a:lnTo>
                    <a:lnTo>
                      <a:pt x="0" y="50"/>
                    </a:lnTo>
                    <a:lnTo>
                      <a:pt x="0" y="50"/>
                    </a:lnTo>
                    <a:lnTo>
                      <a:pt x="0" y="50"/>
                    </a:lnTo>
                    <a:lnTo>
                      <a:pt x="0" y="50"/>
                    </a:lnTo>
                    <a:lnTo>
                      <a:pt x="8" y="42"/>
                    </a:lnTo>
                    <a:lnTo>
                      <a:pt x="8" y="42"/>
                    </a:lnTo>
                    <a:lnTo>
                      <a:pt x="17" y="42"/>
                    </a:lnTo>
                    <a:lnTo>
                      <a:pt x="25" y="42"/>
                    </a:lnTo>
                    <a:lnTo>
                      <a:pt x="25" y="42"/>
                    </a:lnTo>
                    <a:lnTo>
                      <a:pt x="33" y="42"/>
                    </a:lnTo>
                    <a:lnTo>
                      <a:pt x="33" y="42"/>
                    </a:lnTo>
                    <a:lnTo>
                      <a:pt x="33" y="42"/>
                    </a:lnTo>
                    <a:lnTo>
                      <a:pt x="42" y="42"/>
                    </a:lnTo>
                    <a:lnTo>
                      <a:pt x="42" y="42"/>
                    </a:lnTo>
                    <a:lnTo>
                      <a:pt x="42" y="42"/>
                    </a:lnTo>
                    <a:lnTo>
                      <a:pt x="50" y="42"/>
                    </a:lnTo>
                    <a:lnTo>
                      <a:pt x="50" y="42"/>
                    </a:lnTo>
                    <a:lnTo>
                      <a:pt x="59" y="42"/>
                    </a:lnTo>
                    <a:lnTo>
                      <a:pt x="67" y="42"/>
                    </a:lnTo>
                    <a:lnTo>
                      <a:pt x="67" y="42"/>
                    </a:lnTo>
                    <a:lnTo>
                      <a:pt x="75" y="50"/>
                    </a:lnTo>
                    <a:lnTo>
                      <a:pt x="75" y="50"/>
                    </a:lnTo>
                    <a:lnTo>
                      <a:pt x="84" y="58"/>
                    </a:lnTo>
                    <a:lnTo>
                      <a:pt x="84" y="58"/>
                    </a:lnTo>
                    <a:lnTo>
                      <a:pt x="84" y="58"/>
                    </a:lnTo>
                    <a:lnTo>
                      <a:pt x="84" y="58"/>
                    </a:lnTo>
                    <a:lnTo>
                      <a:pt x="92" y="58"/>
                    </a:lnTo>
                    <a:lnTo>
                      <a:pt x="101" y="50"/>
                    </a:lnTo>
                    <a:lnTo>
                      <a:pt x="101" y="50"/>
                    </a:lnTo>
                    <a:lnTo>
                      <a:pt x="101" y="50"/>
                    </a:lnTo>
                    <a:lnTo>
                      <a:pt x="109" y="42"/>
                    </a:lnTo>
                    <a:lnTo>
                      <a:pt x="109" y="42"/>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48">
                <a:extLst>
                  <a:ext uri="{FF2B5EF4-FFF2-40B4-BE49-F238E27FC236}">
                    <a16:creationId xmlns:a16="http://schemas.microsoft.com/office/drawing/2014/main" id="{69BF486D-F827-407D-91D3-A44F54D467CA}"/>
                  </a:ext>
                </a:extLst>
              </p:cNvPr>
              <p:cNvSpPr>
                <a:spLocks/>
              </p:cNvSpPr>
              <p:nvPr/>
            </p:nvSpPr>
            <p:spPr bwMode="auto">
              <a:xfrm>
                <a:off x="3553" y="1791"/>
                <a:ext cx="84" cy="59"/>
              </a:xfrm>
              <a:custGeom>
                <a:avLst/>
                <a:gdLst>
                  <a:gd name="T0" fmla="*/ 25 w 84"/>
                  <a:gd name="T1" fmla="*/ 42 h 59"/>
                  <a:gd name="T2" fmla="*/ 25 w 84"/>
                  <a:gd name="T3" fmla="*/ 33 h 59"/>
                  <a:gd name="T4" fmla="*/ 33 w 84"/>
                  <a:gd name="T5" fmla="*/ 33 h 59"/>
                  <a:gd name="T6" fmla="*/ 25 w 84"/>
                  <a:gd name="T7" fmla="*/ 33 h 59"/>
                  <a:gd name="T8" fmla="*/ 25 w 84"/>
                  <a:gd name="T9" fmla="*/ 33 h 59"/>
                  <a:gd name="T10" fmla="*/ 25 w 84"/>
                  <a:gd name="T11" fmla="*/ 25 h 59"/>
                  <a:gd name="T12" fmla="*/ 25 w 84"/>
                  <a:gd name="T13" fmla="*/ 25 h 59"/>
                  <a:gd name="T14" fmla="*/ 17 w 84"/>
                  <a:gd name="T15" fmla="*/ 25 h 59"/>
                  <a:gd name="T16" fmla="*/ 8 w 84"/>
                  <a:gd name="T17" fmla="*/ 25 h 59"/>
                  <a:gd name="T18" fmla="*/ 8 w 84"/>
                  <a:gd name="T19" fmla="*/ 16 h 59"/>
                  <a:gd name="T20" fmla="*/ 0 w 84"/>
                  <a:gd name="T21" fmla="*/ 25 h 59"/>
                  <a:gd name="T22" fmla="*/ 0 w 84"/>
                  <a:gd name="T23" fmla="*/ 16 h 59"/>
                  <a:gd name="T24" fmla="*/ 0 w 84"/>
                  <a:gd name="T25" fmla="*/ 16 h 59"/>
                  <a:gd name="T26" fmla="*/ 0 w 84"/>
                  <a:gd name="T27" fmla="*/ 16 h 59"/>
                  <a:gd name="T28" fmla="*/ 0 w 84"/>
                  <a:gd name="T29" fmla="*/ 8 h 59"/>
                  <a:gd name="T30" fmla="*/ 0 w 84"/>
                  <a:gd name="T31" fmla="*/ 8 h 59"/>
                  <a:gd name="T32" fmla="*/ 8 w 84"/>
                  <a:gd name="T33" fmla="*/ 0 h 59"/>
                  <a:gd name="T34" fmla="*/ 8 w 84"/>
                  <a:gd name="T35" fmla="*/ 0 h 59"/>
                  <a:gd name="T36" fmla="*/ 17 w 84"/>
                  <a:gd name="T37" fmla="*/ 0 h 59"/>
                  <a:gd name="T38" fmla="*/ 25 w 84"/>
                  <a:gd name="T39" fmla="*/ 0 h 59"/>
                  <a:gd name="T40" fmla="*/ 25 w 84"/>
                  <a:gd name="T41" fmla="*/ 0 h 59"/>
                  <a:gd name="T42" fmla="*/ 33 w 84"/>
                  <a:gd name="T43" fmla="*/ 0 h 59"/>
                  <a:gd name="T44" fmla="*/ 33 w 84"/>
                  <a:gd name="T45" fmla="*/ 0 h 59"/>
                  <a:gd name="T46" fmla="*/ 33 w 84"/>
                  <a:gd name="T47" fmla="*/ 0 h 59"/>
                  <a:gd name="T48" fmla="*/ 42 w 84"/>
                  <a:gd name="T49" fmla="*/ 0 h 59"/>
                  <a:gd name="T50" fmla="*/ 42 w 84"/>
                  <a:gd name="T51" fmla="*/ 0 h 59"/>
                  <a:gd name="T52" fmla="*/ 42 w 84"/>
                  <a:gd name="T53" fmla="*/ 0 h 59"/>
                  <a:gd name="T54" fmla="*/ 50 w 84"/>
                  <a:gd name="T55" fmla="*/ 0 h 59"/>
                  <a:gd name="T56" fmla="*/ 50 w 84"/>
                  <a:gd name="T57" fmla="*/ 0 h 59"/>
                  <a:gd name="T58" fmla="*/ 59 w 84"/>
                  <a:gd name="T59" fmla="*/ 0 h 59"/>
                  <a:gd name="T60" fmla="*/ 67 w 84"/>
                  <a:gd name="T61" fmla="*/ 0 h 59"/>
                  <a:gd name="T62" fmla="*/ 67 w 84"/>
                  <a:gd name="T63" fmla="*/ 0 h 59"/>
                  <a:gd name="T64" fmla="*/ 75 w 84"/>
                  <a:gd name="T65" fmla="*/ 8 h 59"/>
                  <a:gd name="T66" fmla="*/ 75 w 84"/>
                  <a:gd name="T67" fmla="*/ 8 h 59"/>
                  <a:gd name="T68" fmla="*/ 84 w 84"/>
                  <a:gd name="T69" fmla="*/ 16 h 59"/>
                  <a:gd name="T70" fmla="*/ 84 w 84"/>
                  <a:gd name="T71" fmla="*/ 16 h 59"/>
                  <a:gd name="T72" fmla="*/ 84 w 84"/>
                  <a:gd name="T73" fmla="*/ 16 h 59"/>
                  <a:gd name="T74" fmla="*/ 84 w 84"/>
                  <a:gd name="T75" fmla="*/ 25 h 59"/>
                  <a:gd name="T76" fmla="*/ 84 w 84"/>
                  <a:gd name="T77" fmla="*/ 25 h 59"/>
                  <a:gd name="T78" fmla="*/ 84 w 84"/>
                  <a:gd name="T79" fmla="*/ 25 h 59"/>
                  <a:gd name="T80" fmla="*/ 84 w 84"/>
                  <a:gd name="T81" fmla="*/ 25 h 59"/>
                  <a:gd name="T82" fmla="*/ 75 w 84"/>
                  <a:gd name="T83" fmla="*/ 33 h 59"/>
                  <a:gd name="T84" fmla="*/ 75 w 84"/>
                  <a:gd name="T85" fmla="*/ 33 h 59"/>
                  <a:gd name="T86" fmla="*/ 75 w 84"/>
                  <a:gd name="T87" fmla="*/ 42 h 59"/>
                  <a:gd name="T88" fmla="*/ 75 w 84"/>
                  <a:gd name="T89" fmla="*/ 42 h 59"/>
                  <a:gd name="T90" fmla="*/ 75 w 84"/>
                  <a:gd name="T91" fmla="*/ 50 h 59"/>
                  <a:gd name="T92" fmla="*/ 75 w 84"/>
                  <a:gd name="T93" fmla="*/ 50 h 59"/>
                  <a:gd name="T94" fmla="*/ 75 w 84"/>
                  <a:gd name="T95" fmla="*/ 42 h 59"/>
                  <a:gd name="T96" fmla="*/ 67 w 84"/>
                  <a:gd name="T97" fmla="*/ 42 h 59"/>
                  <a:gd name="T98" fmla="*/ 67 w 84"/>
                  <a:gd name="T99" fmla="*/ 50 h 59"/>
                  <a:gd name="T100" fmla="*/ 67 w 84"/>
                  <a:gd name="T101" fmla="*/ 50 h 59"/>
                  <a:gd name="T102" fmla="*/ 67 w 84"/>
                  <a:gd name="T103" fmla="*/ 59 h 59"/>
                  <a:gd name="T104" fmla="*/ 59 w 84"/>
                  <a:gd name="T105" fmla="*/ 59 h 59"/>
                  <a:gd name="T106" fmla="*/ 59 w 84"/>
                  <a:gd name="T107" fmla="*/ 59 h 59"/>
                  <a:gd name="T108" fmla="*/ 50 w 84"/>
                  <a:gd name="T109" fmla="*/ 59 h 59"/>
                  <a:gd name="T110" fmla="*/ 50 w 84"/>
                  <a:gd name="T111" fmla="*/ 59 h 59"/>
                  <a:gd name="T112" fmla="*/ 42 w 84"/>
                  <a:gd name="T113" fmla="*/ 59 h 59"/>
                  <a:gd name="T114" fmla="*/ 42 w 84"/>
                  <a:gd name="T115" fmla="*/ 59 h 59"/>
                  <a:gd name="T116" fmla="*/ 42 w 84"/>
                  <a:gd name="T117" fmla="*/ 50 h 59"/>
                  <a:gd name="T118" fmla="*/ 42 w 84"/>
                  <a:gd name="T119" fmla="*/ 50 h 59"/>
                  <a:gd name="T120" fmla="*/ 33 w 84"/>
                  <a:gd name="T121" fmla="*/ 42 h 59"/>
                  <a:gd name="T122" fmla="*/ 33 w 84"/>
                  <a:gd name="T123" fmla="*/ 42 h 59"/>
                  <a:gd name="T124" fmla="*/ 25 w 84"/>
                  <a:gd name="T125" fmla="*/ 4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59">
                    <a:moveTo>
                      <a:pt x="25" y="42"/>
                    </a:moveTo>
                    <a:lnTo>
                      <a:pt x="25" y="33"/>
                    </a:lnTo>
                    <a:lnTo>
                      <a:pt x="33" y="33"/>
                    </a:lnTo>
                    <a:lnTo>
                      <a:pt x="25" y="33"/>
                    </a:lnTo>
                    <a:lnTo>
                      <a:pt x="25" y="33"/>
                    </a:lnTo>
                    <a:lnTo>
                      <a:pt x="25" y="25"/>
                    </a:lnTo>
                    <a:lnTo>
                      <a:pt x="25" y="25"/>
                    </a:lnTo>
                    <a:lnTo>
                      <a:pt x="17" y="25"/>
                    </a:lnTo>
                    <a:lnTo>
                      <a:pt x="8" y="25"/>
                    </a:lnTo>
                    <a:lnTo>
                      <a:pt x="8" y="16"/>
                    </a:lnTo>
                    <a:lnTo>
                      <a:pt x="0" y="25"/>
                    </a:lnTo>
                    <a:lnTo>
                      <a:pt x="0" y="16"/>
                    </a:lnTo>
                    <a:lnTo>
                      <a:pt x="0" y="16"/>
                    </a:lnTo>
                    <a:lnTo>
                      <a:pt x="0" y="16"/>
                    </a:lnTo>
                    <a:lnTo>
                      <a:pt x="0" y="8"/>
                    </a:lnTo>
                    <a:lnTo>
                      <a:pt x="0" y="8"/>
                    </a:lnTo>
                    <a:lnTo>
                      <a:pt x="8" y="0"/>
                    </a:lnTo>
                    <a:lnTo>
                      <a:pt x="8" y="0"/>
                    </a:lnTo>
                    <a:lnTo>
                      <a:pt x="17" y="0"/>
                    </a:lnTo>
                    <a:lnTo>
                      <a:pt x="25" y="0"/>
                    </a:lnTo>
                    <a:lnTo>
                      <a:pt x="25" y="0"/>
                    </a:lnTo>
                    <a:lnTo>
                      <a:pt x="33" y="0"/>
                    </a:lnTo>
                    <a:lnTo>
                      <a:pt x="33" y="0"/>
                    </a:lnTo>
                    <a:lnTo>
                      <a:pt x="33" y="0"/>
                    </a:lnTo>
                    <a:lnTo>
                      <a:pt x="42" y="0"/>
                    </a:lnTo>
                    <a:lnTo>
                      <a:pt x="42" y="0"/>
                    </a:lnTo>
                    <a:lnTo>
                      <a:pt x="42" y="0"/>
                    </a:lnTo>
                    <a:lnTo>
                      <a:pt x="50" y="0"/>
                    </a:lnTo>
                    <a:lnTo>
                      <a:pt x="50" y="0"/>
                    </a:lnTo>
                    <a:lnTo>
                      <a:pt x="59" y="0"/>
                    </a:lnTo>
                    <a:lnTo>
                      <a:pt x="67" y="0"/>
                    </a:lnTo>
                    <a:lnTo>
                      <a:pt x="67" y="0"/>
                    </a:lnTo>
                    <a:lnTo>
                      <a:pt x="75" y="8"/>
                    </a:lnTo>
                    <a:lnTo>
                      <a:pt x="75" y="8"/>
                    </a:lnTo>
                    <a:lnTo>
                      <a:pt x="84" y="16"/>
                    </a:lnTo>
                    <a:lnTo>
                      <a:pt x="84" y="16"/>
                    </a:lnTo>
                    <a:lnTo>
                      <a:pt x="84" y="16"/>
                    </a:lnTo>
                    <a:lnTo>
                      <a:pt x="84" y="25"/>
                    </a:lnTo>
                    <a:lnTo>
                      <a:pt x="84" y="25"/>
                    </a:lnTo>
                    <a:lnTo>
                      <a:pt x="84" y="25"/>
                    </a:lnTo>
                    <a:lnTo>
                      <a:pt x="84" y="25"/>
                    </a:lnTo>
                    <a:lnTo>
                      <a:pt x="75" y="33"/>
                    </a:lnTo>
                    <a:lnTo>
                      <a:pt x="75" y="33"/>
                    </a:lnTo>
                    <a:lnTo>
                      <a:pt x="75" y="42"/>
                    </a:lnTo>
                    <a:lnTo>
                      <a:pt x="75" y="42"/>
                    </a:lnTo>
                    <a:lnTo>
                      <a:pt x="75" y="50"/>
                    </a:lnTo>
                    <a:lnTo>
                      <a:pt x="75" y="50"/>
                    </a:lnTo>
                    <a:lnTo>
                      <a:pt x="75" y="42"/>
                    </a:lnTo>
                    <a:lnTo>
                      <a:pt x="67" y="42"/>
                    </a:lnTo>
                    <a:lnTo>
                      <a:pt x="67" y="50"/>
                    </a:lnTo>
                    <a:lnTo>
                      <a:pt x="67" y="50"/>
                    </a:lnTo>
                    <a:lnTo>
                      <a:pt x="67" y="59"/>
                    </a:lnTo>
                    <a:lnTo>
                      <a:pt x="59" y="59"/>
                    </a:lnTo>
                    <a:lnTo>
                      <a:pt x="59" y="59"/>
                    </a:lnTo>
                    <a:lnTo>
                      <a:pt x="50" y="59"/>
                    </a:lnTo>
                    <a:lnTo>
                      <a:pt x="50" y="59"/>
                    </a:lnTo>
                    <a:lnTo>
                      <a:pt x="42" y="59"/>
                    </a:lnTo>
                    <a:lnTo>
                      <a:pt x="42" y="59"/>
                    </a:lnTo>
                    <a:lnTo>
                      <a:pt x="42" y="50"/>
                    </a:lnTo>
                    <a:lnTo>
                      <a:pt x="42" y="50"/>
                    </a:lnTo>
                    <a:lnTo>
                      <a:pt x="33" y="42"/>
                    </a:lnTo>
                    <a:lnTo>
                      <a:pt x="33" y="42"/>
                    </a:lnTo>
                    <a:lnTo>
                      <a:pt x="25" y="42"/>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49">
                <a:extLst>
                  <a:ext uri="{FF2B5EF4-FFF2-40B4-BE49-F238E27FC236}">
                    <a16:creationId xmlns:a16="http://schemas.microsoft.com/office/drawing/2014/main" id="{FA38773E-055F-453E-8053-4E1B70A13A44}"/>
                  </a:ext>
                </a:extLst>
              </p:cNvPr>
              <p:cNvSpPr>
                <a:spLocks/>
              </p:cNvSpPr>
              <p:nvPr/>
            </p:nvSpPr>
            <p:spPr bwMode="auto">
              <a:xfrm>
                <a:off x="3595" y="1791"/>
                <a:ext cx="151" cy="117"/>
              </a:xfrm>
              <a:custGeom>
                <a:avLst/>
                <a:gdLst>
                  <a:gd name="T0" fmla="*/ 8 w 151"/>
                  <a:gd name="T1" fmla="*/ 59 h 117"/>
                  <a:gd name="T2" fmla="*/ 17 w 151"/>
                  <a:gd name="T3" fmla="*/ 59 h 117"/>
                  <a:gd name="T4" fmla="*/ 25 w 151"/>
                  <a:gd name="T5" fmla="*/ 59 h 117"/>
                  <a:gd name="T6" fmla="*/ 25 w 151"/>
                  <a:gd name="T7" fmla="*/ 50 h 117"/>
                  <a:gd name="T8" fmla="*/ 33 w 151"/>
                  <a:gd name="T9" fmla="*/ 42 h 117"/>
                  <a:gd name="T10" fmla="*/ 33 w 151"/>
                  <a:gd name="T11" fmla="*/ 50 h 117"/>
                  <a:gd name="T12" fmla="*/ 33 w 151"/>
                  <a:gd name="T13" fmla="*/ 42 h 117"/>
                  <a:gd name="T14" fmla="*/ 33 w 151"/>
                  <a:gd name="T15" fmla="*/ 33 h 117"/>
                  <a:gd name="T16" fmla="*/ 42 w 151"/>
                  <a:gd name="T17" fmla="*/ 25 h 117"/>
                  <a:gd name="T18" fmla="*/ 42 w 151"/>
                  <a:gd name="T19" fmla="*/ 25 h 117"/>
                  <a:gd name="T20" fmla="*/ 50 w 151"/>
                  <a:gd name="T21" fmla="*/ 16 h 117"/>
                  <a:gd name="T22" fmla="*/ 59 w 151"/>
                  <a:gd name="T23" fmla="*/ 8 h 117"/>
                  <a:gd name="T24" fmla="*/ 67 w 151"/>
                  <a:gd name="T25" fmla="*/ 0 h 117"/>
                  <a:gd name="T26" fmla="*/ 67 w 151"/>
                  <a:gd name="T27" fmla="*/ 0 h 117"/>
                  <a:gd name="T28" fmla="*/ 76 w 151"/>
                  <a:gd name="T29" fmla="*/ 8 h 117"/>
                  <a:gd name="T30" fmla="*/ 84 w 151"/>
                  <a:gd name="T31" fmla="*/ 8 h 117"/>
                  <a:gd name="T32" fmla="*/ 92 w 151"/>
                  <a:gd name="T33" fmla="*/ 8 h 117"/>
                  <a:gd name="T34" fmla="*/ 101 w 151"/>
                  <a:gd name="T35" fmla="*/ 8 h 117"/>
                  <a:gd name="T36" fmla="*/ 109 w 151"/>
                  <a:gd name="T37" fmla="*/ 8 h 117"/>
                  <a:gd name="T38" fmla="*/ 109 w 151"/>
                  <a:gd name="T39" fmla="*/ 16 h 117"/>
                  <a:gd name="T40" fmla="*/ 118 w 151"/>
                  <a:gd name="T41" fmla="*/ 25 h 117"/>
                  <a:gd name="T42" fmla="*/ 118 w 151"/>
                  <a:gd name="T43" fmla="*/ 42 h 117"/>
                  <a:gd name="T44" fmla="*/ 126 w 151"/>
                  <a:gd name="T45" fmla="*/ 50 h 117"/>
                  <a:gd name="T46" fmla="*/ 134 w 151"/>
                  <a:gd name="T47" fmla="*/ 59 h 117"/>
                  <a:gd name="T48" fmla="*/ 143 w 151"/>
                  <a:gd name="T49" fmla="*/ 67 h 117"/>
                  <a:gd name="T50" fmla="*/ 143 w 151"/>
                  <a:gd name="T51" fmla="*/ 67 h 117"/>
                  <a:gd name="T52" fmla="*/ 134 w 151"/>
                  <a:gd name="T53" fmla="*/ 75 h 117"/>
                  <a:gd name="T54" fmla="*/ 126 w 151"/>
                  <a:gd name="T55" fmla="*/ 75 h 117"/>
                  <a:gd name="T56" fmla="*/ 134 w 151"/>
                  <a:gd name="T57" fmla="*/ 84 h 117"/>
                  <a:gd name="T58" fmla="*/ 134 w 151"/>
                  <a:gd name="T59" fmla="*/ 92 h 117"/>
                  <a:gd name="T60" fmla="*/ 134 w 151"/>
                  <a:gd name="T61" fmla="*/ 101 h 117"/>
                  <a:gd name="T62" fmla="*/ 126 w 151"/>
                  <a:gd name="T63" fmla="*/ 101 h 117"/>
                  <a:gd name="T64" fmla="*/ 118 w 151"/>
                  <a:gd name="T65" fmla="*/ 117 h 117"/>
                  <a:gd name="T66" fmla="*/ 109 w 151"/>
                  <a:gd name="T67" fmla="*/ 109 h 117"/>
                  <a:gd name="T68" fmla="*/ 101 w 151"/>
                  <a:gd name="T69" fmla="*/ 109 h 117"/>
                  <a:gd name="T70" fmla="*/ 101 w 151"/>
                  <a:gd name="T71" fmla="*/ 117 h 117"/>
                  <a:gd name="T72" fmla="*/ 92 w 151"/>
                  <a:gd name="T73" fmla="*/ 109 h 117"/>
                  <a:gd name="T74" fmla="*/ 84 w 151"/>
                  <a:gd name="T75" fmla="*/ 117 h 117"/>
                  <a:gd name="T76" fmla="*/ 76 w 151"/>
                  <a:gd name="T77" fmla="*/ 109 h 117"/>
                  <a:gd name="T78" fmla="*/ 76 w 151"/>
                  <a:gd name="T79" fmla="*/ 109 h 117"/>
                  <a:gd name="T80" fmla="*/ 59 w 151"/>
                  <a:gd name="T81" fmla="*/ 109 h 117"/>
                  <a:gd name="T82" fmla="*/ 59 w 151"/>
                  <a:gd name="T83" fmla="*/ 109 h 117"/>
                  <a:gd name="T84" fmla="*/ 42 w 151"/>
                  <a:gd name="T85" fmla="*/ 101 h 117"/>
                  <a:gd name="T86" fmla="*/ 33 w 151"/>
                  <a:gd name="T87" fmla="*/ 109 h 117"/>
                  <a:gd name="T88" fmla="*/ 17 w 151"/>
                  <a:gd name="T89" fmla="*/ 109 h 117"/>
                  <a:gd name="T90" fmla="*/ 8 w 151"/>
                  <a:gd name="T91" fmla="*/ 109 h 117"/>
                  <a:gd name="T92" fmla="*/ 8 w 151"/>
                  <a:gd name="T93" fmla="*/ 109 h 117"/>
                  <a:gd name="T94" fmla="*/ 0 w 151"/>
                  <a:gd name="T95" fmla="*/ 92 h 117"/>
                  <a:gd name="T96" fmla="*/ 8 w 151"/>
                  <a:gd name="T97" fmla="*/ 92 h 117"/>
                  <a:gd name="T98" fmla="*/ 8 w 151"/>
                  <a:gd name="T99" fmla="*/ 75 h 117"/>
                  <a:gd name="T100" fmla="*/ 0 w 151"/>
                  <a:gd name="T101" fmla="*/ 67 h 117"/>
                  <a:gd name="T102" fmla="*/ 0 w 151"/>
                  <a:gd name="T103" fmla="*/ 5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1" h="117">
                    <a:moveTo>
                      <a:pt x="0" y="59"/>
                    </a:moveTo>
                    <a:lnTo>
                      <a:pt x="8" y="59"/>
                    </a:lnTo>
                    <a:lnTo>
                      <a:pt x="8" y="59"/>
                    </a:lnTo>
                    <a:lnTo>
                      <a:pt x="17" y="59"/>
                    </a:lnTo>
                    <a:lnTo>
                      <a:pt x="17" y="59"/>
                    </a:lnTo>
                    <a:lnTo>
                      <a:pt x="25" y="59"/>
                    </a:lnTo>
                    <a:lnTo>
                      <a:pt x="25" y="50"/>
                    </a:lnTo>
                    <a:lnTo>
                      <a:pt x="25" y="50"/>
                    </a:lnTo>
                    <a:lnTo>
                      <a:pt x="25" y="42"/>
                    </a:lnTo>
                    <a:lnTo>
                      <a:pt x="33" y="42"/>
                    </a:lnTo>
                    <a:lnTo>
                      <a:pt x="33" y="50"/>
                    </a:lnTo>
                    <a:lnTo>
                      <a:pt x="33" y="50"/>
                    </a:lnTo>
                    <a:lnTo>
                      <a:pt x="33" y="42"/>
                    </a:lnTo>
                    <a:lnTo>
                      <a:pt x="33" y="42"/>
                    </a:lnTo>
                    <a:lnTo>
                      <a:pt x="33" y="33"/>
                    </a:lnTo>
                    <a:lnTo>
                      <a:pt x="33" y="33"/>
                    </a:lnTo>
                    <a:lnTo>
                      <a:pt x="42" y="25"/>
                    </a:lnTo>
                    <a:lnTo>
                      <a:pt x="42" y="25"/>
                    </a:lnTo>
                    <a:lnTo>
                      <a:pt x="42" y="25"/>
                    </a:lnTo>
                    <a:lnTo>
                      <a:pt x="42" y="25"/>
                    </a:lnTo>
                    <a:lnTo>
                      <a:pt x="42" y="16"/>
                    </a:lnTo>
                    <a:lnTo>
                      <a:pt x="50" y="16"/>
                    </a:lnTo>
                    <a:lnTo>
                      <a:pt x="59" y="8"/>
                    </a:lnTo>
                    <a:lnTo>
                      <a:pt x="59" y="8"/>
                    </a:lnTo>
                    <a:lnTo>
                      <a:pt x="59" y="8"/>
                    </a:lnTo>
                    <a:lnTo>
                      <a:pt x="67" y="0"/>
                    </a:lnTo>
                    <a:lnTo>
                      <a:pt x="67" y="0"/>
                    </a:lnTo>
                    <a:lnTo>
                      <a:pt x="67" y="0"/>
                    </a:lnTo>
                    <a:lnTo>
                      <a:pt x="76" y="0"/>
                    </a:lnTo>
                    <a:lnTo>
                      <a:pt x="76" y="8"/>
                    </a:lnTo>
                    <a:lnTo>
                      <a:pt x="84" y="8"/>
                    </a:lnTo>
                    <a:lnTo>
                      <a:pt x="84" y="8"/>
                    </a:lnTo>
                    <a:lnTo>
                      <a:pt x="92" y="8"/>
                    </a:lnTo>
                    <a:lnTo>
                      <a:pt x="92" y="8"/>
                    </a:lnTo>
                    <a:lnTo>
                      <a:pt x="101" y="8"/>
                    </a:lnTo>
                    <a:lnTo>
                      <a:pt x="101" y="8"/>
                    </a:lnTo>
                    <a:lnTo>
                      <a:pt x="101" y="8"/>
                    </a:lnTo>
                    <a:lnTo>
                      <a:pt x="109" y="8"/>
                    </a:lnTo>
                    <a:lnTo>
                      <a:pt x="109" y="16"/>
                    </a:lnTo>
                    <a:lnTo>
                      <a:pt x="109" y="16"/>
                    </a:lnTo>
                    <a:lnTo>
                      <a:pt x="118" y="25"/>
                    </a:lnTo>
                    <a:lnTo>
                      <a:pt x="118" y="25"/>
                    </a:lnTo>
                    <a:lnTo>
                      <a:pt x="118" y="33"/>
                    </a:lnTo>
                    <a:lnTo>
                      <a:pt x="118" y="42"/>
                    </a:lnTo>
                    <a:lnTo>
                      <a:pt x="126" y="42"/>
                    </a:lnTo>
                    <a:lnTo>
                      <a:pt x="126" y="50"/>
                    </a:lnTo>
                    <a:lnTo>
                      <a:pt x="134" y="50"/>
                    </a:lnTo>
                    <a:lnTo>
                      <a:pt x="134" y="59"/>
                    </a:lnTo>
                    <a:lnTo>
                      <a:pt x="143" y="59"/>
                    </a:lnTo>
                    <a:lnTo>
                      <a:pt x="143" y="67"/>
                    </a:lnTo>
                    <a:lnTo>
                      <a:pt x="151" y="67"/>
                    </a:lnTo>
                    <a:lnTo>
                      <a:pt x="143" y="67"/>
                    </a:lnTo>
                    <a:lnTo>
                      <a:pt x="143" y="75"/>
                    </a:lnTo>
                    <a:lnTo>
                      <a:pt x="134" y="75"/>
                    </a:lnTo>
                    <a:lnTo>
                      <a:pt x="126" y="75"/>
                    </a:lnTo>
                    <a:lnTo>
                      <a:pt x="126" y="75"/>
                    </a:lnTo>
                    <a:lnTo>
                      <a:pt x="126" y="75"/>
                    </a:lnTo>
                    <a:lnTo>
                      <a:pt x="134" y="84"/>
                    </a:lnTo>
                    <a:lnTo>
                      <a:pt x="134" y="92"/>
                    </a:lnTo>
                    <a:lnTo>
                      <a:pt x="134" y="92"/>
                    </a:lnTo>
                    <a:lnTo>
                      <a:pt x="134" y="101"/>
                    </a:lnTo>
                    <a:lnTo>
                      <a:pt x="134" y="101"/>
                    </a:lnTo>
                    <a:lnTo>
                      <a:pt x="126" y="101"/>
                    </a:lnTo>
                    <a:lnTo>
                      <a:pt x="126" y="101"/>
                    </a:lnTo>
                    <a:lnTo>
                      <a:pt x="118" y="109"/>
                    </a:lnTo>
                    <a:lnTo>
                      <a:pt x="118" y="117"/>
                    </a:lnTo>
                    <a:lnTo>
                      <a:pt x="118" y="117"/>
                    </a:lnTo>
                    <a:lnTo>
                      <a:pt x="109" y="109"/>
                    </a:lnTo>
                    <a:lnTo>
                      <a:pt x="109" y="109"/>
                    </a:lnTo>
                    <a:lnTo>
                      <a:pt x="101" y="109"/>
                    </a:lnTo>
                    <a:lnTo>
                      <a:pt x="101" y="109"/>
                    </a:lnTo>
                    <a:lnTo>
                      <a:pt x="101" y="117"/>
                    </a:lnTo>
                    <a:lnTo>
                      <a:pt x="92" y="117"/>
                    </a:lnTo>
                    <a:lnTo>
                      <a:pt x="92" y="109"/>
                    </a:lnTo>
                    <a:lnTo>
                      <a:pt x="92" y="109"/>
                    </a:lnTo>
                    <a:lnTo>
                      <a:pt x="84" y="117"/>
                    </a:lnTo>
                    <a:lnTo>
                      <a:pt x="84" y="109"/>
                    </a:lnTo>
                    <a:lnTo>
                      <a:pt x="76" y="109"/>
                    </a:lnTo>
                    <a:lnTo>
                      <a:pt x="76" y="109"/>
                    </a:lnTo>
                    <a:lnTo>
                      <a:pt x="76" y="109"/>
                    </a:lnTo>
                    <a:lnTo>
                      <a:pt x="67" y="109"/>
                    </a:lnTo>
                    <a:lnTo>
                      <a:pt x="59" y="109"/>
                    </a:lnTo>
                    <a:lnTo>
                      <a:pt x="59" y="109"/>
                    </a:lnTo>
                    <a:lnTo>
                      <a:pt x="59" y="109"/>
                    </a:lnTo>
                    <a:lnTo>
                      <a:pt x="50" y="109"/>
                    </a:lnTo>
                    <a:lnTo>
                      <a:pt x="42" y="101"/>
                    </a:lnTo>
                    <a:lnTo>
                      <a:pt x="42" y="101"/>
                    </a:lnTo>
                    <a:lnTo>
                      <a:pt x="33" y="109"/>
                    </a:lnTo>
                    <a:lnTo>
                      <a:pt x="33" y="109"/>
                    </a:lnTo>
                    <a:lnTo>
                      <a:pt x="17" y="109"/>
                    </a:lnTo>
                    <a:lnTo>
                      <a:pt x="17" y="109"/>
                    </a:lnTo>
                    <a:lnTo>
                      <a:pt x="8" y="109"/>
                    </a:lnTo>
                    <a:lnTo>
                      <a:pt x="8" y="109"/>
                    </a:lnTo>
                    <a:lnTo>
                      <a:pt x="8" y="109"/>
                    </a:lnTo>
                    <a:lnTo>
                      <a:pt x="8" y="101"/>
                    </a:lnTo>
                    <a:lnTo>
                      <a:pt x="0" y="92"/>
                    </a:lnTo>
                    <a:lnTo>
                      <a:pt x="8" y="92"/>
                    </a:lnTo>
                    <a:lnTo>
                      <a:pt x="8" y="92"/>
                    </a:lnTo>
                    <a:lnTo>
                      <a:pt x="8" y="75"/>
                    </a:lnTo>
                    <a:lnTo>
                      <a:pt x="8" y="75"/>
                    </a:lnTo>
                    <a:lnTo>
                      <a:pt x="8" y="75"/>
                    </a:lnTo>
                    <a:lnTo>
                      <a:pt x="0" y="67"/>
                    </a:lnTo>
                    <a:lnTo>
                      <a:pt x="0" y="59"/>
                    </a:lnTo>
                    <a:lnTo>
                      <a:pt x="0" y="59"/>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50">
                <a:extLst>
                  <a:ext uri="{FF2B5EF4-FFF2-40B4-BE49-F238E27FC236}">
                    <a16:creationId xmlns:a16="http://schemas.microsoft.com/office/drawing/2014/main" id="{5FA5A125-6A71-4563-830F-87F880C9DC3B}"/>
                  </a:ext>
                </a:extLst>
              </p:cNvPr>
              <p:cNvSpPr>
                <a:spLocks/>
              </p:cNvSpPr>
              <p:nvPr/>
            </p:nvSpPr>
            <p:spPr bwMode="auto">
              <a:xfrm>
                <a:off x="3586" y="1883"/>
                <a:ext cx="286" cy="177"/>
              </a:xfrm>
              <a:custGeom>
                <a:avLst/>
                <a:gdLst>
                  <a:gd name="T0" fmla="*/ 42 w 286"/>
                  <a:gd name="T1" fmla="*/ 17 h 177"/>
                  <a:gd name="T2" fmla="*/ 68 w 286"/>
                  <a:gd name="T3" fmla="*/ 17 h 177"/>
                  <a:gd name="T4" fmla="*/ 85 w 286"/>
                  <a:gd name="T5" fmla="*/ 17 h 177"/>
                  <a:gd name="T6" fmla="*/ 101 w 286"/>
                  <a:gd name="T7" fmla="*/ 17 h 177"/>
                  <a:gd name="T8" fmla="*/ 118 w 286"/>
                  <a:gd name="T9" fmla="*/ 17 h 177"/>
                  <a:gd name="T10" fmla="*/ 135 w 286"/>
                  <a:gd name="T11" fmla="*/ 9 h 177"/>
                  <a:gd name="T12" fmla="*/ 152 w 286"/>
                  <a:gd name="T13" fmla="*/ 0 h 177"/>
                  <a:gd name="T14" fmla="*/ 177 w 286"/>
                  <a:gd name="T15" fmla="*/ 0 h 177"/>
                  <a:gd name="T16" fmla="*/ 202 w 286"/>
                  <a:gd name="T17" fmla="*/ 17 h 177"/>
                  <a:gd name="T18" fmla="*/ 211 w 286"/>
                  <a:gd name="T19" fmla="*/ 42 h 177"/>
                  <a:gd name="T20" fmla="*/ 236 w 286"/>
                  <a:gd name="T21" fmla="*/ 42 h 177"/>
                  <a:gd name="T22" fmla="*/ 253 w 286"/>
                  <a:gd name="T23" fmla="*/ 59 h 177"/>
                  <a:gd name="T24" fmla="*/ 269 w 286"/>
                  <a:gd name="T25" fmla="*/ 59 h 177"/>
                  <a:gd name="T26" fmla="*/ 286 w 286"/>
                  <a:gd name="T27" fmla="*/ 59 h 177"/>
                  <a:gd name="T28" fmla="*/ 286 w 286"/>
                  <a:gd name="T29" fmla="*/ 84 h 177"/>
                  <a:gd name="T30" fmla="*/ 269 w 286"/>
                  <a:gd name="T31" fmla="*/ 101 h 177"/>
                  <a:gd name="T32" fmla="*/ 261 w 286"/>
                  <a:gd name="T33" fmla="*/ 118 h 177"/>
                  <a:gd name="T34" fmla="*/ 244 w 286"/>
                  <a:gd name="T35" fmla="*/ 126 h 177"/>
                  <a:gd name="T36" fmla="*/ 236 w 286"/>
                  <a:gd name="T37" fmla="*/ 126 h 177"/>
                  <a:gd name="T38" fmla="*/ 219 w 286"/>
                  <a:gd name="T39" fmla="*/ 126 h 177"/>
                  <a:gd name="T40" fmla="*/ 219 w 286"/>
                  <a:gd name="T41" fmla="*/ 143 h 177"/>
                  <a:gd name="T42" fmla="*/ 219 w 286"/>
                  <a:gd name="T43" fmla="*/ 135 h 177"/>
                  <a:gd name="T44" fmla="*/ 202 w 286"/>
                  <a:gd name="T45" fmla="*/ 143 h 177"/>
                  <a:gd name="T46" fmla="*/ 194 w 286"/>
                  <a:gd name="T47" fmla="*/ 143 h 177"/>
                  <a:gd name="T48" fmla="*/ 202 w 286"/>
                  <a:gd name="T49" fmla="*/ 152 h 177"/>
                  <a:gd name="T50" fmla="*/ 211 w 286"/>
                  <a:gd name="T51" fmla="*/ 152 h 177"/>
                  <a:gd name="T52" fmla="*/ 219 w 286"/>
                  <a:gd name="T53" fmla="*/ 160 h 177"/>
                  <a:gd name="T54" fmla="*/ 211 w 286"/>
                  <a:gd name="T55" fmla="*/ 143 h 177"/>
                  <a:gd name="T56" fmla="*/ 227 w 286"/>
                  <a:gd name="T57" fmla="*/ 160 h 177"/>
                  <a:gd name="T58" fmla="*/ 236 w 286"/>
                  <a:gd name="T59" fmla="*/ 160 h 177"/>
                  <a:gd name="T60" fmla="*/ 236 w 286"/>
                  <a:gd name="T61" fmla="*/ 168 h 177"/>
                  <a:gd name="T62" fmla="*/ 211 w 286"/>
                  <a:gd name="T63" fmla="*/ 168 h 177"/>
                  <a:gd name="T64" fmla="*/ 194 w 286"/>
                  <a:gd name="T65" fmla="*/ 177 h 177"/>
                  <a:gd name="T66" fmla="*/ 185 w 286"/>
                  <a:gd name="T67" fmla="*/ 160 h 177"/>
                  <a:gd name="T68" fmla="*/ 194 w 286"/>
                  <a:gd name="T69" fmla="*/ 152 h 177"/>
                  <a:gd name="T70" fmla="*/ 185 w 286"/>
                  <a:gd name="T71" fmla="*/ 143 h 177"/>
                  <a:gd name="T72" fmla="*/ 169 w 286"/>
                  <a:gd name="T73" fmla="*/ 143 h 177"/>
                  <a:gd name="T74" fmla="*/ 160 w 286"/>
                  <a:gd name="T75" fmla="*/ 135 h 177"/>
                  <a:gd name="T76" fmla="*/ 169 w 286"/>
                  <a:gd name="T77" fmla="*/ 135 h 177"/>
                  <a:gd name="T78" fmla="*/ 160 w 286"/>
                  <a:gd name="T79" fmla="*/ 126 h 177"/>
                  <a:gd name="T80" fmla="*/ 152 w 286"/>
                  <a:gd name="T81" fmla="*/ 135 h 177"/>
                  <a:gd name="T82" fmla="*/ 143 w 286"/>
                  <a:gd name="T83" fmla="*/ 143 h 177"/>
                  <a:gd name="T84" fmla="*/ 127 w 286"/>
                  <a:gd name="T85" fmla="*/ 160 h 177"/>
                  <a:gd name="T86" fmla="*/ 127 w 286"/>
                  <a:gd name="T87" fmla="*/ 160 h 177"/>
                  <a:gd name="T88" fmla="*/ 110 w 286"/>
                  <a:gd name="T89" fmla="*/ 160 h 177"/>
                  <a:gd name="T90" fmla="*/ 110 w 286"/>
                  <a:gd name="T91" fmla="*/ 152 h 177"/>
                  <a:gd name="T92" fmla="*/ 118 w 286"/>
                  <a:gd name="T93" fmla="*/ 135 h 177"/>
                  <a:gd name="T94" fmla="*/ 127 w 286"/>
                  <a:gd name="T95" fmla="*/ 135 h 177"/>
                  <a:gd name="T96" fmla="*/ 118 w 286"/>
                  <a:gd name="T97" fmla="*/ 118 h 177"/>
                  <a:gd name="T98" fmla="*/ 101 w 286"/>
                  <a:gd name="T99" fmla="*/ 101 h 177"/>
                  <a:gd name="T100" fmla="*/ 85 w 286"/>
                  <a:gd name="T101" fmla="*/ 93 h 177"/>
                  <a:gd name="T102" fmla="*/ 76 w 286"/>
                  <a:gd name="T103" fmla="*/ 93 h 177"/>
                  <a:gd name="T104" fmla="*/ 68 w 286"/>
                  <a:gd name="T105" fmla="*/ 101 h 177"/>
                  <a:gd name="T106" fmla="*/ 42 w 286"/>
                  <a:gd name="T107" fmla="*/ 109 h 177"/>
                  <a:gd name="T108" fmla="*/ 26 w 286"/>
                  <a:gd name="T109" fmla="*/ 109 h 177"/>
                  <a:gd name="T110" fmla="*/ 9 w 286"/>
                  <a:gd name="T111" fmla="*/ 101 h 177"/>
                  <a:gd name="T112" fmla="*/ 0 w 286"/>
                  <a:gd name="T113" fmla="*/ 84 h 177"/>
                  <a:gd name="T114" fmla="*/ 17 w 286"/>
                  <a:gd name="T115" fmla="*/ 51 h 177"/>
                  <a:gd name="T116" fmla="*/ 26 w 286"/>
                  <a:gd name="T117" fmla="*/ 42 h 177"/>
                  <a:gd name="T118" fmla="*/ 17 w 286"/>
                  <a:gd name="T119" fmla="*/ 1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6" h="177">
                    <a:moveTo>
                      <a:pt x="17" y="17"/>
                    </a:moveTo>
                    <a:lnTo>
                      <a:pt x="17" y="17"/>
                    </a:lnTo>
                    <a:lnTo>
                      <a:pt x="26" y="17"/>
                    </a:lnTo>
                    <a:lnTo>
                      <a:pt x="26" y="17"/>
                    </a:lnTo>
                    <a:lnTo>
                      <a:pt x="42" y="17"/>
                    </a:lnTo>
                    <a:lnTo>
                      <a:pt x="42" y="17"/>
                    </a:lnTo>
                    <a:lnTo>
                      <a:pt x="51" y="9"/>
                    </a:lnTo>
                    <a:lnTo>
                      <a:pt x="51" y="9"/>
                    </a:lnTo>
                    <a:lnTo>
                      <a:pt x="59" y="17"/>
                    </a:lnTo>
                    <a:lnTo>
                      <a:pt x="68" y="17"/>
                    </a:lnTo>
                    <a:lnTo>
                      <a:pt x="68" y="17"/>
                    </a:lnTo>
                    <a:lnTo>
                      <a:pt x="68" y="17"/>
                    </a:lnTo>
                    <a:lnTo>
                      <a:pt x="76" y="17"/>
                    </a:lnTo>
                    <a:lnTo>
                      <a:pt x="85" y="17"/>
                    </a:lnTo>
                    <a:lnTo>
                      <a:pt x="85" y="17"/>
                    </a:lnTo>
                    <a:lnTo>
                      <a:pt x="85" y="17"/>
                    </a:lnTo>
                    <a:lnTo>
                      <a:pt x="93" y="17"/>
                    </a:lnTo>
                    <a:lnTo>
                      <a:pt x="93" y="25"/>
                    </a:lnTo>
                    <a:lnTo>
                      <a:pt x="101" y="17"/>
                    </a:lnTo>
                    <a:lnTo>
                      <a:pt x="101" y="17"/>
                    </a:lnTo>
                    <a:lnTo>
                      <a:pt x="101" y="25"/>
                    </a:lnTo>
                    <a:lnTo>
                      <a:pt x="110" y="25"/>
                    </a:lnTo>
                    <a:lnTo>
                      <a:pt x="110" y="17"/>
                    </a:lnTo>
                    <a:lnTo>
                      <a:pt x="110" y="17"/>
                    </a:lnTo>
                    <a:lnTo>
                      <a:pt x="118" y="17"/>
                    </a:lnTo>
                    <a:lnTo>
                      <a:pt x="118" y="17"/>
                    </a:lnTo>
                    <a:lnTo>
                      <a:pt x="127" y="25"/>
                    </a:lnTo>
                    <a:lnTo>
                      <a:pt x="127" y="25"/>
                    </a:lnTo>
                    <a:lnTo>
                      <a:pt x="127" y="17"/>
                    </a:lnTo>
                    <a:lnTo>
                      <a:pt x="135" y="9"/>
                    </a:lnTo>
                    <a:lnTo>
                      <a:pt x="135" y="9"/>
                    </a:lnTo>
                    <a:lnTo>
                      <a:pt x="143" y="9"/>
                    </a:lnTo>
                    <a:lnTo>
                      <a:pt x="143" y="9"/>
                    </a:lnTo>
                    <a:lnTo>
                      <a:pt x="152" y="9"/>
                    </a:lnTo>
                    <a:lnTo>
                      <a:pt x="152" y="0"/>
                    </a:lnTo>
                    <a:lnTo>
                      <a:pt x="152" y="0"/>
                    </a:lnTo>
                    <a:lnTo>
                      <a:pt x="160" y="0"/>
                    </a:lnTo>
                    <a:lnTo>
                      <a:pt x="169" y="0"/>
                    </a:lnTo>
                    <a:lnTo>
                      <a:pt x="177" y="0"/>
                    </a:lnTo>
                    <a:lnTo>
                      <a:pt x="177" y="0"/>
                    </a:lnTo>
                    <a:lnTo>
                      <a:pt x="185" y="9"/>
                    </a:lnTo>
                    <a:lnTo>
                      <a:pt x="185" y="9"/>
                    </a:lnTo>
                    <a:lnTo>
                      <a:pt x="185" y="17"/>
                    </a:lnTo>
                    <a:lnTo>
                      <a:pt x="185" y="25"/>
                    </a:lnTo>
                    <a:lnTo>
                      <a:pt x="202" y="17"/>
                    </a:lnTo>
                    <a:lnTo>
                      <a:pt x="202" y="25"/>
                    </a:lnTo>
                    <a:lnTo>
                      <a:pt x="202" y="25"/>
                    </a:lnTo>
                    <a:lnTo>
                      <a:pt x="202" y="25"/>
                    </a:lnTo>
                    <a:lnTo>
                      <a:pt x="202" y="34"/>
                    </a:lnTo>
                    <a:lnTo>
                      <a:pt x="211" y="42"/>
                    </a:lnTo>
                    <a:lnTo>
                      <a:pt x="219" y="42"/>
                    </a:lnTo>
                    <a:lnTo>
                      <a:pt x="219" y="42"/>
                    </a:lnTo>
                    <a:lnTo>
                      <a:pt x="227" y="42"/>
                    </a:lnTo>
                    <a:lnTo>
                      <a:pt x="227" y="42"/>
                    </a:lnTo>
                    <a:lnTo>
                      <a:pt x="236" y="42"/>
                    </a:lnTo>
                    <a:lnTo>
                      <a:pt x="236" y="42"/>
                    </a:lnTo>
                    <a:lnTo>
                      <a:pt x="244" y="42"/>
                    </a:lnTo>
                    <a:lnTo>
                      <a:pt x="244" y="51"/>
                    </a:lnTo>
                    <a:lnTo>
                      <a:pt x="253" y="51"/>
                    </a:lnTo>
                    <a:lnTo>
                      <a:pt x="253" y="59"/>
                    </a:lnTo>
                    <a:lnTo>
                      <a:pt x="253" y="51"/>
                    </a:lnTo>
                    <a:lnTo>
                      <a:pt x="261" y="51"/>
                    </a:lnTo>
                    <a:lnTo>
                      <a:pt x="261" y="51"/>
                    </a:lnTo>
                    <a:lnTo>
                      <a:pt x="269" y="59"/>
                    </a:lnTo>
                    <a:lnTo>
                      <a:pt x="269" y="59"/>
                    </a:lnTo>
                    <a:lnTo>
                      <a:pt x="278" y="59"/>
                    </a:lnTo>
                    <a:lnTo>
                      <a:pt x="278" y="59"/>
                    </a:lnTo>
                    <a:lnTo>
                      <a:pt x="286" y="59"/>
                    </a:lnTo>
                    <a:lnTo>
                      <a:pt x="286" y="59"/>
                    </a:lnTo>
                    <a:lnTo>
                      <a:pt x="286" y="59"/>
                    </a:lnTo>
                    <a:lnTo>
                      <a:pt x="286" y="67"/>
                    </a:lnTo>
                    <a:lnTo>
                      <a:pt x="286" y="67"/>
                    </a:lnTo>
                    <a:lnTo>
                      <a:pt x="278" y="76"/>
                    </a:lnTo>
                    <a:lnTo>
                      <a:pt x="278" y="76"/>
                    </a:lnTo>
                    <a:lnTo>
                      <a:pt x="286" y="84"/>
                    </a:lnTo>
                    <a:lnTo>
                      <a:pt x="286" y="84"/>
                    </a:lnTo>
                    <a:lnTo>
                      <a:pt x="286" y="93"/>
                    </a:lnTo>
                    <a:lnTo>
                      <a:pt x="286" y="101"/>
                    </a:lnTo>
                    <a:lnTo>
                      <a:pt x="278" y="101"/>
                    </a:lnTo>
                    <a:lnTo>
                      <a:pt x="269" y="101"/>
                    </a:lnTo>
                    <a:lnTo>
                      <a:pt x="269" y="109"/>
                    </a:lnTo>
                    <a:lnTo>
                      <a:pt x="269" y="109"/>
                    </a:lnTo>
                    <a:lnTo>
                      <a:pt x="269" y="118"/>
                    </a:lnTo>
                    <a:lnTo>
                      <a:pt x="261" y="118"/>
                    </a:lnTo>
                    <a:lnTo>
                      <a:pt x="261" y="118"/>
                    </a:lnTo>
                    <a:lnTo>
                      <a:pt x="261" y="118"/>
                    </a:lnTo>
                    <a:lnTo>
                      <a:pt x="253" y="118"/>
                    </a:lnTo>
                    <a:lnTo>
                      <a:pt x="253" y="118"/>
                    </a:lnTo>
                    <a:lnTo>
                      <a:pt x="253" y="118"/>
                    </a:lnTo>
                    <a:lnTo>
                      <a:pt x="244" y="126"/>
                    </a:lnTo>
                    <a:lnTo>
                      <a:pt x="244" y="126"/>
                    </a:lnTo>
                    <a:lnTo>
                      <a:pt x="244" y="126"/>
                    </a:lnTo>
                    <a:lnTo>
                      <a:pt x="236" y="126"/>
                    </a:lnTo>
                    <a:lnTo>
                      <a:pt x="236" y="126"/>
                    </a:lnTo>
                    <a:lnTo>
                      <a:pt x="236" y="126"/>
                    </a:lnTo>
                    <a:lnTo>
                      <a:pt x="227" y="135"/>
                    </a:lnTo>
                    <a:lnTo>
                      <a:pt x="227" y="135"/>
                    </a:lnTo>
                    <a:lnTo>
                      <a:pt x="219" y="135"/>
                    </a:lnTo>
                    <a:lnTo>
                      <a:pt x="219" y="135"/>
                    </a:lnTo>
                    <a:lnTo>
                      <a:pt x="219" y="126"/>
                    </a:lnTo>
                    <a:lnTo>
                      <a:pt x="219" y="126"/>
                    </a:lnTo>
                    <a:lnTo>
                      <a:pt x="219" y="135"/>
                    </a:lnTo>
                    <a:lnTo>
                      <a:pt x="219" y="135"/>
                    </a:lnTo>
                    <a:lnTo>
                      <a:pt x="219" y="135"/>
                    </a:lnTo>
                    <a:lnTo>
                      <a:pt x="219" y="143"/>
                    </a:lnTo>
                    <a:lnTo>
                      <a:pt x="211" y="143"/>
                    </a:lnTo>
                    <a:lnTo>
                      <a:pt x="211" y="143"/>
                    </a:lnTo>
                    <a:lnTo>
                      <a:pt x="211" y="143"/>
                    </a:lnTo>
                    <a:lnTo>
                      <a:pt x="219" y="135"/>
                    </a:lnTo>
                    <a:lnTo>
                      <a:pt x="219" y="135"/>
                    </a:lnTo>
                    <a:lnTo>
                      <a:pt x="211" y="135"/>
                    </a:lnTo>
                    <a:lnTo>
                      <a:pt x="211" y="135"/>
                    </a:lnTo>
                    <a:lnTo>
                      <a:pt x="211" y="143"/>
                    </a:lnTo>
                    <a:lnTo>
                      <a:pt x="202" y="143"/>
                    </a:lnTo>
                    <a:lnTo>
                      <a:pt x="202" y="143"/>
                    </a:lnTo>
                    <a:lnTo>
                      <a:pt x="202" y="143"/>
                    </a:lnTo>
                    <a:lnTo>
                      <a:pt x="202" y="143"/>
                    </a:lnTo>
                    <a:lnTo>
                      <a:pt x="194" y="143"/>
                    </a:lnTo>
                    <a:lnTo>
                      <a:pt x="194" y="143"/>
                    </a:lnTo>
                    <a:lnTo>
                      <a:pt x="194" y="143"/>
                    </a:lnTo>
                    <a:lnTo>
                      <a:pt x="194" y="143"/>
                    </a:lnTo>
                    <a:lnTo>
                      <a:pt x="202" y="143"/>
                    </a:lnTo>
                    <a:lnTo>
                      <a:pt x="202" y="152"/>
                    </a:lnTo>
                    <a:lnTo>
                      <a:pt x="202" y="152"/>
                    </a:lnTo>
                    <a:lnTo>
                      <a:pt x="202" y="152"/>
                    </a:lnTo>
                    <a:lnTo>
                      <a:pt x="211" y="152"/>
                    </a:lnTo>
                    <a:lnTo>
                      <a:pt x="202" y="152"/>
                    </a:lnTo>
                    <a:lnTo>
                      <a:pt x="202" y="152"/>
                    </a:lnTo>
                    <a:lnTo>
                      <a:pt x="211" y="152"/>
                    </a:lnTo>
                    <a:lnTo>
                      <a:pt x="211" y="152"/>
                    </a:lnTo>
                    <a:lnTo>
                      <a:pt x="211" y="160"/>
                    </a:lnTo>
                    <a:lnTo>
                      <a:pt x="211" y="152"/>
                    </a:lnTo>
                    <a:lnTo>
                      <a:pt x="211" y="152"/>
                    </a:lnTo>
                    <a:lnTo>
                      <a:pt x="211" y="160"/>
                    </a:lnTo>
                    <a:lnTo>
                      <a:pt x="219" y="160"/>
                    </a:lnTo>
                    <a:lnTo>
                      <a:pt x="219" y="160"/>
                    </a:lnTo>
                    <a:lnTo>
                      <a:pt x="219" y="160"/>
                    </a:lnTo>
                    <a:lnTo>
                      <a:pt x="219" y="160"/>
                    </a:lnTo>
                    <a:lnTo>
                      <a:pt x="211" y="152"/>
                    </a:lnTo>
                    <a:lnTo>
                      <a:pt x="211" y="143"/>
                    </a:lnTo>
                    <a:lnTo>
                      <a:pt x="211" y="143"/>
                    </a:lnTo>
                    <a:lnTo>
                      <a:pt x="211" y="143"/>
                    </a:lnTo>
                    <a:lnTo>
                      <a:pt x="211" y="152"/>
                    </a:lnTo>
                    <a:lnTo>
                      <a:pt x="219" y="160"/>
                    </a:lnTo>
                    <a:lnTo>
                      <a:pt x="227" y="160"/>
                    </a:lnTo>
                    <a:lnTo>
                      <a:pt x="227" y="160"/>
                    </a:lnTo>
                    <a:lnTo>
                      <a:pt x="227" y="160"/>
                    </a:lnTo>
                    <a:lnTo>
                      <a:pt x="227" y="160"/>
                    </a:lnTo>
                    <a:lnTo>
                      <a:pt x="236" y="160"/>
                    </a:lnTo>
                    <a:lnTo>
                      <a:pt x="236" y="160"/>
                    </a:lnTo>
                    <a:lnTo>
                      <a:pt x="244" y="160"/>
                    </a:lnTo>
                    <a:lnTo>
                      <a:pt x="244" y="160"/>
                    </a:lnTo>
                    <a:lnTo>
                      <a:pt x="244" y="160"/>
                    </a:lnTo>
                    <a:lnTo>
                      <a:pt x="244" y="160"/>
                    </a:lnTo>
                    <a:lnTo>
                      <a:pt x="236" y="168"/>
                    </a:lnTo>
                    <a:lnTo>
                      <a:pt x="236" y="168"/>
                    </a:lnTo>
                    <a:lnTo>
                      <a:pt x="227" y="168"/>
                    </a:lnTo>
                    <a:lnTo>
                      <a:pt x="219" y="168"/>
                    </a:lnTo>
                    <a:lnTo>
                      <a:pt x="219" y="168"/>
                    </a:lnTo>
                    <a:lnTo>
                      <a:pt x="211" y="168"/>
                    </a:lnTo>
                    <a:lnTo>
                      <a:pt x="202" y="177"/>
                    </a:lnTo>
                    <a:lnTo>
                      <a:pt x="202" y="177"/>
                    </a:lnTo>
                    <a:lnTo>
                      <a:pt x="194" y="177"/>
                    </a:lnTo>
                    <a:lnTo>
                      <a:pt x="194" y="177"/>
                    </a:lnTo>
                    <a:lnTo>
                      <a:pt x="194" y="177"/>
                    </a:lnTo>
                    <a:lnTo>
                      <a:pt x="194" y="168"/>
                    </a:lnTo>
                    <a:lnTo>
                      <a:pt x="194" y="168"/>
                    </a:lnTo>
                    <a:lnTo>
                      <a:pt x="185" y="160"/>
                    </a:lnTo>
                    <a:lnTo>
                      <a:pt x="185" y="160"/>
                    </a:lnTo>
                    <a:lnTo>
                      <a:pt x="185" y="160"/>
                    </a:lnTo>
                    <a:lnTo>
                      <a:pt x="177" y="160"/>
                    </a:lnTo>
                    <a:lnTo>
                      <a:pt x="177" y="160"/>
                    </a:lnTo>
                    <a:lnTo>
                      <a:pt x="177" y="160"/>
                    </a:lnTo>
                    <a:lnTo>
                      <a:pt x="185" y="152"/>
                    </a:lnTo>
                    <a:lnTo>
                      <a:pt x="194" y="152"/>
                    </a:lnTo>
                    <a:lnTo>
                      <a:pt x="194" y="152"/>
                    </a:lnTo>
                    <a:lnTo>
                      <a:pt x="194" y="152"/>
                    </a:lnTo>
                    <a:lnTo>
                      <a:pt x="194" y="143"/>
                    </a:lnTo>
                    <a:lnTo>
                      <a:pt x="185" y="143"/>
                    </a:lnTo>
                    <a:lnTo>
                      <a:pt x="185" y="143"/>
                    </a:lnTo>
                    <a:lnTo>
                      <a:pt x="185" y="143"/>
                    </a:lnTo>
                    <a:lnTo>
                      <a:pt x="177" y="143"/>
                    </a:lnTo>
                    <a:lnTo>
                      <a:pt x="177" y="143"/>
                    </a:lnTo>
                    <a:lnTo>
                      <a:pt x="169" y="143"/>
                    </a:lnTo>
                    <a:lnTo>
                      <a:pt x="169" y="143"/>
                    </a:lnTo>
                    <a:lnTo>
                      <a:pt x="169" y="143"/>
                    </a:lnTo>
                    <a:lnTo>
                      <a:pt x="160" y="143"/>
                    </a:lnTo>
                    <a:lnTo>
                      <a:pt x="169" y="143"/>
                    </a:lnTo>
                    <a:lnTo>
                      <a:pt x="169" y="135"/>
                    </a:lnTo>
                    <a:lnTo>
                      <a:pt x="160" y="135"/>
                    </a:lnTo>
                    <a:lnTo>
                      <a:pt x="152" y="135"/>
                    </a:lnTo>
                    <a:lnTo>
                      <a:pt x="152" y="135"/>
                    </a:lnTo>
                    <a:lnTo>
                      <a:pt x="160" y="135"/>
                    </a:lnTo>
                    <a:lnTo>
                      <a:pt x="160" y="135"/>
                    </a:lnTo>
                    <a:lnTo>
                      <a:pt x="169" y="135"/>
                    </a:lnTo>
                    <a:lnTo>
                      <a:pt x="169" y="135"/>
                    </a:lnTo>
                    <a:lnTo>
                      <a:pt x="169" y="135"/>
                    </a:lnTo>
                    <a:lnTo>
                      <a:pt x="169" y="135"/>
                    </a:lnTo>
                    <a:lnTo>
                      <a:pt x="169" y="135"/>
                    </a:lnTo>
                    <a:lnTo>
                      <a:pt x="160" y="126"/>
                    </a:lnTo>
                    <a:lnTo>
                      <a:pt x="160" y="126"/>
                    </a:lnTo>
                    <a:lnTo>
                      <a:pt x="160" y="135"/>
                    </a:lnTo>
                    <a:lnTo>
                      <a:pt x="160" y="135"/>
                    </a:lnTo>
                    <a:lnTo>
                      <a:pt x="152" y="135"/>
                    </a:lnTo>
                    <a:lnTo>
                      <a:pt x="152" y="135"/>
                    </a:lnTo>
                    <a:lnTo>
                      <a:pt x="152" y="126"/>
                    </a:lnTo>
                    <a:lnTo>
                      <a:pt x="152" y="135"/>
                    </a:lnTo>
                    <a:lnTo>
                      <a:pt x="143" y="135"/>
                    </a:lnTo>
                    <a:lnTo>
                      <a:pt x="143" y="135"/>
                    </a:lnTo>
                    <a:lnTo>
                      <a:pt x="143" y="143"/>
                    </a:lnTo>
                    <a:lnTo>
                      <a:pt x="143" y="143"/>
                    </a:lnTo>
                    <a:lnTo>
                      <a:pt x="135" y="143"/>
                    </a:lnTo>
                    <a:lnTo>
                      <a:pt x="135" y="152"/>
                    </a:lnTo>
                    <a:lnTo>
                      <a:pt x="135" y="160"/>
                    </a:lnTo>
                    <a:lnTo>
                      <a:pt x="127" y="160"/>
                    </a:lnTo>
                    <a:lnTo>
                      <a:pt x="127" y="152"/>
                    </a:lnTo>
                    <a:lnTo>
                      <a:pt x="127" y="160"/>
                    </a:lnTo>
                    <a:lnTo>
                      <a:pt x="127" y="160"/>
                    </a:lnTo>
                    <a:lnTo>
                      <a:pt x="127" y="160"/>
                    </a:lnTo>
                    <a:lnTo>
                      <a:pt x="127" y="160"/>
                    </a:lnTo>
                    <a:lnTo>
                      <a:pt x="127" y="160"/>
                    </a:lnTo>
                    <a:lnTo>
                      <a:pt x="127" y="160"/>
                    </a:lnTo>
                    <a:lnTo>
                      <a:pt x="118" y="160"/>
                    </a:lnTo>
                    <a:lnTo>
                      <a:pt x="118" y="160"/>
                    </a:lnTo>
                    <a:lnTo>
                      <a:pt x="110" y="160"/>
                    </a:lnTo>
                    <a:lnTo>
                      <a:pt x="110" y="160"/>
                    </a:lnTo>
                    <a:lnTo>
                      <a:pt x="101" y="160"/>
                    </a:lnTo>
                    <a:lnTo>
                      <a:pt x="110" y="152"/>
                    </a:lnTo>
                    <a:lnTo>
                      <a:pt x="110" y="160"/>
                    </a:lnTo>
                    <a:lnTo>
                      <a:pt x="110" y="152"/>
                    </a:lnTo>
                    <a:lnTo>
                      <a:pt x="110" y="152"/>
                    </a:lnTo>
                    <a:lnTo>
                      <a:pt x="118" y="152"/>
                    </a:lnTo>
                    <a:lnTo>
                      <a:pt x="118" y="143"/>
                    </a:lnTo>
                    <a:lnTo>
                      <a:pt x="118" y="135"/>
                    </a:lnTo>
                    <a:lnTo>
                      <a:pt x="118" y="135"/>
                    </a:lnTo>
                    <a:lnTo>
                      <a:pt x="127" y="135"/>
                    </a:lnTo>
                    <a:lnTo>
                      <a:pt x="127" y="135"/>
                    </a:lnTo>
                    <a:lnTo>
                      <a:pt x="127" y="135"/>
                    </a:lnTo>
                    <a:lnTo>
                      <a:pt x="135" y="135"/>
                    </a:lnTo>
                    <a:lnTo>
                      <a:pt x="127" y="135"/>
                    </a:lnTo>
                    <a:lnTo>
                      <a:pt x="127" y="126"/>
                    </a:lnTo>
                    <a:lnTo>
                      <a:pt x="127" y="126"/>
                    </a:lnTo>
                    <a:lnTo>
                      <a:pt x="127" y="126"/>
                    </a:lnTo>
                    <a:lnTo>
                      <a:pt x="118" y="118"/>
                    </a:lnTo>
                    <a:lnTo>
                      <a:pt x="118" y="118"/>
                    </a:lnTo>
                    <a:lnTo>
                      <a:pt x="118" y="118"/>
                    </a:lnTo>
                    <a:lnTo>
                      <a:pt x="118" y="109"/>
                    </a:lnTo>
                    <a:lnTo>
                      <a:pt x="118" y="101"/>
                    </a:lnTo>
                    <a:lnTo>
                      <a:pt x="110" y="101"/>
                    </a:lnTo>
                    <a:lnTo>
                      <a:pt x="101" y="101"/>
                    </a:lnTo>
                    <a:lnTo>
                      <a:pt x="101" y="101"/>
                    </a:lnTo>
                    <a:lnTo>
                      <a:pt x="101" y="101"/>
                    </a:lnTo>
                    <a:lnTo>
                      <a:pt x="93" y="101"/>
                    </a:lnTo>
                    <a:lnTo>
                      <a:pt x="93" y="93"/>
                    </a:lnTo>
                    <a:lnTo>
                      <a:pt x="85" y="93"/>
                    </a:lnTo>
                    <a:lnTo>
                      <a:pt x="85" y="93"/>
                    </a:lnTo>
                    <a:lnTo>
                      <a:pt x="85" y="93"/>
                    </a:lnTo>
                    <a:lnTo>
                      <a:pt x="76" y="93"/>
                    </a:lnTo>
                    <a:lnTo>
                      <a:pt x="76" y="93"/>
                    </a:lnTo>
                    <a:lnTo>
                      <a:pt x="76" y="93"/>
                    </a:lnTo>
                    <a:lnTo>
                      <a:pt x="76" y="93"/>
                    </a:lnTo>
                    <a:lnTo>
                      <a:pt x="68" y="93"/>
                    </a:lnTo>
                    <a:lnTo>
                      <a:pt x="68" y="93"/>
                    </a:lnTo>
                    <a:lnTo>
                      <a:pt x="68" y="101"/>
                    </a:lnTo>
                    <a:lnTo>
                      <a:pt x="68" y="101"/>
                    </a:lnTo>
                    <a:lnTo>
                      <a:pt x="68" y="101"/>
                    </a:lnTo>
                    <a:lnTo>
                      <a:pt x="59" y="101"/>
                    </a:lnTo>
                    <a:lnTo>
                      <a:pt x="51" y="109"/>
                    </a:lnTo>
                    <a:lnTo>
                      <a:pt x="51" y="109"/>
                    </a:lnTo>
                    <a:lnTo>
                      <a:pt x="42" y="109"/>
                    </a:lnTo>
                    <a:lnTo>
                      <a:pt x="42" y="109"/>
                    </a:lnTo>
                    <a:lnTo>
                      <a:pt x="34" y="109"/>
                    </a:lnTo>
                    <a:lnTo>
                      <a:pt x="34" y="109"/>
                    </a:lnTo>
                    <a:lnTo>
                      <a:pt x="26" y="109"/>
                    </a:lnTo>
                    <a:lnTo>
                      <a:pt x="26" y="109"/>
                    </a:lnTo>
                    <a:lnTo>
                      <a:pt x="17" y="101"/>
                    </a:lnTo>
                    <a:lnTo>
                      <a:pt x="17" y="101"/>
                    </a:lnTo>
                    <a:lnTo>
                      <a:pt x="9" y="101"/>
                    </a:lnTo>
                    <a:lnTo>
                      <a:pt x="9" y="101"/>
                    </a:lnTo>
                    <a:lnTo>
                      <a:pt x="9" y="101"/>
                    </a:lnTo>
                    <a:lnTo>
                      <a:pt x="0" y="101"/>
                    </a:lnTo>
                    <a:lnTo>
                      <a:pt x="0" y="93"/>
                    </a:lnTo>
                    <a:lnTo>
                      <a:pt x="0" y="93"/>
                    </a:lnTo>
                    <a:lnTo>
                      <a:pt x="0" y="84"/>
                    </a:lnTo>
                    <a:lnTo>
                      <a:pt x="0" y="84"/>
                    </a:lnTo>
                    <a:lnTo>
                      <a:pt x="9" y="84"/>
                    </a:lnTo>
                    <a:lnTo>
                      <a:pt x="9" y="76"/>
                    </a:lnTo>
                    <a:lnTo>
                      <a:pt x="9" y="67"/>
                    </a:lnTo>
                    <a:lnTo>
                      <a:pt x="17" y="59"/>
                    </a:lnTo>
                    <a:lnTo>
                      <a:pt x="17" y="51"/>
                    </a:lnTo>
                    <a:lnTo>
                      <a:pt x="26" y="51"/>
                    </a:lnTo>
                    <a:lnTo>
                      <a:pt x="26" y="51"/>
                    </a:lnTo>
                    <a:lnTo>
                      <a:pt x="26" y="42"/>
                    </a:lnTo>
                    <a:lnTo>
                      <a:pt x="26" y="42"/>
                    </a:lnTo>
                    <a:lnTo>
                      <a:pt x="26" y="42"/>
                    </a:lnTo>
                    <a:lnTo>
                      <a:pt x="26" y="34"/>
                    </a:lnTo>
                    <a:lnTo>
                      <a:pt x="17" y="34"/>
                    </a:lnTo>
                    <a:lnTo>
                      <a:pt x="17" y="34"/>
                    </a:lnTo>
                    <a:lnTo>
                      <a:pt x="17" y="25"/>
                    </a:lnTo>
                    <a:lnTo>
                      <a:pt x="17" y="17"/>
                    </a:lnTo>
                    <a:lnTo>
                      <a:pt x="17" y="17"/>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51">
                <a:extLst>
                  <a:ext uri="{FF2B5EF4-FFF2-40B4-BE49-F238E27FC236}">
                    <a16:creationId xmlns:a16="http://schemas.microsoft.com/office/drawing/2014/main" id="{57154CE7-26CE-4B4D-B538-BA384CF6EBD1}"/>
                  </a:ext>
                </a:extLst>
              </p:cNvPr>
              <p:cNvSpPr>
                <a:spLocks/>
              </p:cNvSpPr>
              <p:nvPr/>
            </p:nvSpPr>
            <p:spPr bwMode="auto">
              <a:xfrm>
                <a:off x="3654" y="1976"/>
                <a:ext cx="67" cy="67"/>
              </a:xfrm>
              <a:custGeom>
                <a:avLst/>
                <a:gdLst>
                  <a:gd name="T0" fmla="*/ 0 w 67"/>
                  <a:gd name="T1" fmla="*/ 8 h 67"/>
                  <a:gd name="T2" fmla="*/ 0 w 67"/>
                  <a:gd name="T3" fmla="*/ 8 h 67"/>
                  <a:gd name="T4" fmla="*/ 0 w 67"/>
                  <a:gd name="T5" fmla="*/ 0 h 67"/>
                  <a:gd name="T6" fmla="*/ 0 w 67"/>
                  <a:gd name="T7" fmla="*/ 0 h 67"/>
                  <a:gd name="T8" fmla="*/ 8 w 67"/>
                  <a:gd name="T9" fmla="*/ 0 h 67"/>
                  <a:gd name="T10" fmla="*/ 8 w 67"/>
                  <a:gd name="T11" fmla="*/ 0 h 67"/>
                  <a:gd name="T12" fmla="*/ 8 w 67"/>
                  <a:gd name="T13" fmla="*/ 0 h 67"/>
                  <a:gd name="T14" fmla="*/ 8 w 67"/>
                  <a:gd name="T15" fmla="*/ 0 h 67"/>
                  <a:gd name="T16" fmla="*/ 17 w 67"/>
                  <a:gd name="T17" fmla="*/ 0 h 67"/>
                  <a:gd name="T18" fmla="*/ 17 w 67"/>
                  <a:gd name="T19" fmla="*/ 0 h 67"/>
                  <a:gd name="T20" fmla="*/ 17 w 67"/>
                  <a:gd name="T21" fmla="*/ 0 h 67"/>
                  <a:gd name="T22" fmla="*/ 25 w 67"/>
                  <a:gd name="T23" fmla="*/ 0 h 67"/>
                  <a:gd name="T24" fmla="*/ 25 w 67"/>
                  <a:gd name="T25" fmla="*/ 8 h 67"/>
                  <a:gd name="T26" fmla="*/ 33 w 67"/>
                  <a:gd name="T27" fmla="*/ 8 h 67"/>
                  <a:gd name="T28" fmla="*/ 33 w 67"/>
                  <a:gd name="T29" fmla="*/ 8 h 67"/>
                  <a:gd name="T30" fmla="*/ 33 w 67"/>
                  <a:gd name="T31" fmla="*/ 8 h 67"/>
                  <a:gd name="T32" fmla="*/ 42 w 67"/>
                  <a:gd name="T33" fmla="*/ 8 h 67"/>
                  <a:gd name="T34" fmla="*/ 50 w 67"/>
                  <a:gd name="T35" fmla="*/ 8 h 67"/>
                  <a:gd name="T36" fmla="*/ 50 w 67"/>
                  <a:gd name="T37" fmla="*/ 16 h 67"/>
                  <a:gd name="T38" fmla="*/ 50 w 67"/>
                  <a:gd name="T39" fmla="*/ 25 h 67"/>
                  <a:gd name="T40" fmla="*/ 50 w 67"/>
                  <a:gd name="T41" fmla="*/ 25 h 67"/>
                  <a:gd name="T42" fmla="*/ 50 w 67"/>
                  <a:gd name="T43" fmla="*/ 25 h 67"/>
                  <a:gd name="T44" fmla="*/ 59 w 67"/>
                  <a:gd name="T45" fmla="*/ 33 h 67"/>
                  <a:gd name="T46" fmla="*/ 59 w 67"/>
                  <a:gd name="T47" fmla="*/ 33 h 67"/>
                  <a:gd name="T48" fmla="*/ 59 w 67"/>
                  <a:gd name="T49" fmla="*/ 33 h 67"/>
                  <a:gd name="T50" fmla="*/ 59 w 67"/>
                  <a:gd name="T51" fmla="*/ 42 h 67"/>
                  <a:gd name="T52" fmla="*/ 67 w 67"/>
                  <a:gd name="T53" fmla="*/ 42 h 67"/>
                  <a:gd name="T54" fmla="*/ 59 w 67"/>
                  <a:gd name="T55" fmla="*/ 42 h 67"/>
                  <a:gd name="T56" fmla="*/ 59 w 67"/>
                  <a:gd name="T57" fmla="*/ 42 h 67"/>
                  <a:gd name="T58" fmla="*/ 59 w 67"/>
                  <a:gd name="T59" fmla="*/ 42 h 67"/>
                  <a:gd name="T60" fmla="*/ 50 w 67"/>
                  <a:gd name="T61" fmla="*/ 42 h 67"/>
                  <a:gd name="T62" fmla="*/ 50 w 67"/>
                  <a:gd name="T63" fmla="*/ 42 h 67"/>
                  <a:gd name="T64" fmla="*/ 50 w 67"/>
                  <a:gd name="T65" fmla="*/ 50 h 67"/>
                  <a:gd name="T66" fmla="*/ 50 w 67"/>
                  <a:gd name="T67" fmla="*/ 59 h 67"/>
                  <a:gd name="T68" fmla="*/ 42 w 67"/>
                  <a:gd name="T69" fmla="*/ 59 h 67"/>
                  <a:gd name="T70" fmla="*/ 42 w 67"/>
                  <a:gd name="T71" fmla="*/ 59 h 67"/>
                  <a:gd name="T72" fmla="*/ 42 w 67"/>
                  <a:gd name="T73" fmla="*/ 67 h 67"/>
                  <a:gd name="T74" fmla="*/ 42 w 67"/>
                  <a:gd name="T75" fmla="*/ 59 h 67"/>
                  <a:gd name="T76" fmla="*/ 33 w 67"/>
                  <a:gd name="T77" fmla="*/ 67 h 67"/>
                  <a:gd name="T78" fmla="*/ 33 w 67"/>
                  <a:gd name="T79" fmla="*/ 67 h 67"/>
                  <a:gd name="T80" fmla="*/ 33 w 67"/>
                  <a:gd name="T81" fmla="*/ 59 h 67"/>
                  <a:gd name="T82" fmla="*/ 33 w 67"/>
                  <a:gd name="T83" fmla="*/ 42 h 67"/>
                  <a:gd name="T84" fmla="*/ 33 w 67"/>
                  <a:gd name="T85" fmla="*/ 42 h 67"/>
                  <a:gd name="T86" fmla="*/ 33 w 67"/>
                  <a:gd name="T87" fmla="*/ 33 h 67"/>
                  <a:gd name="T88" fmla="*/ 17 w 67"/>
                  <a:gd name="T89" fmla="*/ 25 h 67"/>
                  <a:gd name="T90" fmla="*/ 17 w 67"/>
                  <a:gd name="T91" fmla="*/ 25 h 67"/>
                  <a:gd name="T92" fmla="*/ 8 w 67"/>
                  <a:gd name="T93" fmla="*/ 16 h 67"/>
                  <a:gd name="T94" fmla="*/ 8 w 67"/>
                  <a:gd name="T95" fmla="*/ 8 h 67"/>
                  <a:gd name="T96" fmla="*/ 0 w 67"/>
                  <a:gd name="T97" fmla="*/ 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7" h="67">
                    <a:moveTo>
                      <a:pt x="0" y="8"/>
                    </a:moveTo>
                    <a:lnTo>
                      <a:pt x="0" y="8"/>
                    </a:lnTo>
                    <a:lnTo>
                      <a:pt x="0" y="0"/>
                    </a:lnTo>
                    <a:lnTo>
                      <a:pt x="0" y="0"/>
                    </a:lnTo>
                    <a:lnTo>
                      <a:pt x="8" y="0"/>
                    </a:lnTo>
                    <a:lnTo>
                      <a:pt x="8" y="0"/>
                    </a:lnTo>
                    <a:lnTo>
                      <a:pt x="8" y="0"/>
                    </a:lnTo>
                    <a:lnTo>
                      <a:pt x="8" y="0"/>
                    </a:lnTo>
                    <a:lnTo>
                      <a:pt x="17" y="0"/>
                    </a:lnTo>
                    <a:lnTo>
                      <a:pt x="17" y="0"/>
                    </a:lnTo>
                    <a:lnTo>
                      <a:pt x="17" y="0"/>
                    </a:lnTo>
                    <a:lnTo>
                      <a:pt x="25" y="0"/>
                    </a:lnTo>
                    <a:lnTo>
                      <a:pt x="25" y="8"/>
                    </a:lnTo>
                    <a:lnTo>
                      <a:pt x="33" y="8"/>
                    </a:lnTo>
                    <a:lnTo>
                      <a:pt x="33" y="8"/>
                    </a:lnTo>
                    <a:lnTo>
                      <a:pt x="33" y="8"/>
                    </a:lnTo>
                    <a:lnTo>
                      <a:pt x="42" y="8"/>
                    </a:lnTo>
                    <a:lnTo>
                      <a:pt x="50" y="8"/>
                    </a:lnTo>
                    <a:lnTo>
                      <a:pt x="50" y="16"/>
                    </a:lnTo>
                    <a:lnTo>
                      <a:pt x="50" y="25"/>
                    </a:lnTo>
                    <a:lnTo>
                      <a:pt x="50" y="25"/>
                    </a:lnTo>
                    <a:lnTo>
                      <a:pt x="50" y="25"/>
                    </a:lnTo>
                    <a:lnTo>
                      <a:pt x="59" y="33"/>
                    </a:lnTo>
                    <a:lnTo>
                      <a:pt x="59" y="33"/>
                    </a:lnTo>
                    <a:lnTo>
                      <a:pt x="59" y="33"/>
                    </a:lnTo>
                    <a:lnTo>
                      <a:pt x="59" y="42"/>
                    </a:lnTo>
                    <a:lnTo>
                      <a:pt x="67" y="42"/>
                    </a:lnTo>
                    <a:lnTo>
                      <a:pt x="59" y="42"/>
                    </a:lnTo>
                    <a:lnTo>
                      <a:pt x="59" y="42"/>
                    </a:lnTo>
                    <a:lnTo>
                      <a:pt x="59" y="42"/>
                    </a:lnTo>
                    <a:lnTo>
                      <a:pt x="50" y="42"/>
                    </a:lnTo>
                    <a:lnTo>
                      <a:pt x="50" y="42"/>
                    </a:lnTo>
                    <a:lnTo>
                      <a:pt x="50" y="50"/>
                    </a:lnTo>
                    <a:lnTo>
                      <a:pt x="50" y="59"/>
                    </a:lnTo>
                    <a:lnTo>
                      <a:pt x="42" y="59"/>
                    </a:lnTo>
                    <a:lnTo>
                      <a:pt x="42" y="59"/>
                    </a:lnTo>
                    <a:lnTo>
                      <a:pt x="42" y="67"/>
                    </a:lnTo>
                    <a:lnTo>
                      <a:pt x="42" y="59"/>
                    </a:lnTo>
                    <a:lnTo>
                      <a:pt x="33" y="67"/>
                    </a:lnTo>
                    <a:lnTo>
                      <a:pt x="33" y="67"/>
                    </a:lnTo>
                    <a:lnTo>
                      <a:pt x="33" y="59"/>
                    </a:lnTo>
                    <a:lnTo>
                      <a:pt x="33" y="42"/>
                    </a:lnTo>
                    <a:lnTo>
                      <a:pt x="33" y="42"/>
                    </a:lnTo>
                    <a:lnTo>
                      <a:pt x="33" y="33"/>
                    </a:lnTo>
                    <a:lnTo>
                      <a:pt x="17" y="25"/>
                    </a:lnTo>
                    <a:lnTo>
                      <a:pt x="17" y="25"/>
                    </a:lnTo>
                    <a:lnTo>
                      <a:pt x="8" y="16"/>
                    </a:lnTo>
                    <a:lnTo>
                      <a:pt x="8" y="8"/>
                    </a:lnTo>
                    <a:lnTo>
                      <a:pt x="0" y="8"/>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52">
                <a:extLst>
                  <a:ext uri="{FF2B5EF4-FFF2-40B4-BE49-F238E27FC236}">
                    <a16:creationId xmlns:a16="http://schemas.microsoft.com/office/drawing/2014/main" id="{3392F2EE-E305-4887-A820-9E50FFBB0973}"/>
                  </a:ext>
                </a:extLst>
              </p:cNvPr>
              <p:cNvSpPr>
                <a:spLocks/>
              </p:cNvSpPr>
              <p:nvPr/>
            </p:nvSpPr>
            <p:spPr bwMode="auto">
              <a:xfrm>
                <a:off x="3561" y="1984"/>
                <a:ext cx="152" cy="101"/>
              </a:xfrm>
              <a:custGeom>
                <a:avLst/>
                <a:gdLst>
                  <a:gd name="T0" fmla="*/ 34 w 152"/>
                  <a:gd name="T1" fmla="*/ 0 h 101"/>
                  <a:gd name="T2" fmla="*/ 42 w 152"/>
                  <a:gd name="T3" fmla="*/ 0 h 101"/>
                  <a:gd name="T4" fmla="*/ 51 w 152"/>
                  <a:gd name="T5" fmla="*/ 8 h 101"/>
                  <a:gd name="T6" fmla="*/ 59 w 152"/>
                  <a:gd name="T7" fmla="*/ 8 h 101"/>
                  <a:gd name="T8" fmla="*/ 67 w 152"/>
                  <a:gd name="T9" fmla="*/ 8 h 101"/>
                  <a:gd name="T10" fmla="*/ 76 w 152"/>
                  <a:gd name="T11" fmla="*/ 8 h 101"/>
                  <a:gd name="T12" fmla="*/ 93 w 152"/>
                  <a:gd name="T13" fmla="*/ 0 h 101"/>
                  <a:gd name="T14" fmla="*/ 101 w 152"/>
                  <a:gd name="T15" fmla="*/ 8 h 101"/>
                  <a:gd name="T16" fmla="*/ 110 w 152"/>
                  <a:gd name="T17" fmla="*/ 17 h 101"/>
                  <a:gd name="T18" fmla="*/ 126 w 152"/>
                  <a:gd name="T19" fmla="*/ 34 h 101"/>
                  <a:gd name="T20" fmla="*/ 126 w 152"/>
                  <a:gd name="T21" fmla="*/ 51 h 101"/>
                  <a:gd name="T22" fmla="*/ 135 w 152"/>
                  <a:gd name="T23" fmla="*/ 59 h 101"/>
                  <a:gd name="T24" fmla="*/ 143 w 152"/>
                  <a:gd name="T25" fmla="*/ 59 h 101"/>
                  <a:gd name="T26" fmla="*/ 152 w 152"/>
                  <a:gd name="T27" fmla="*/ 59 h 101"/>
                  <a:gd name="T28" fmla="*/ 152 w 152"/>
                  <a:gd name="T29" fmla="*/ 67 h 101"/>
                  <a:gd name="T30" fmla="*/ 152 w 152"/>
                  <a:gd name="T31" fmla="*/ 67 h 101"/>
                  <a:gd name="T32" fmla="*/ 152 w 152"/>
                  <a:gd name="T33" fmla="*/ 76 h 101"/>
                  <a:gd name="T34" fmla="*/ 143 w 152"/>
                  <a:gd name="T35" fmla="*/ 76 h 101"/>
                  <a:gd name="T36" fmla="*/ 143 w 152"/>
                  <a:gd name="T37" fmla="*/ 84 h 101"/>
                  <a:gd name="T38" fmla="*/ 135 w 152"/>
                  <a:gd name="T39" fmla="*/ 93 h 101"/>
                  <a:gd name="T40" fmla="*/ 135 w 152"/>
                  <a:gd name="T41" fmla="*/ 93 h 101"/>
                  <a:gd name="T42" fmla="*/ 126 w 152"/>
                  <a:gd name="T43" fmla="*/ 93 h 101"/>
                  <a:gd name="T44" fmla="*/ 126 w 152"/>
                  <a:gd name="T45" fmla="*/ 93 h 101"/>
                  <a:gd name="T46" fmla="*/ 110 w 152"/>
                  <a:gd name="T47" fmla="*/ 84 h 101"/>
                  <a:gd name="T48" fmla="*/ 101 w 152"/>
                  <a:gd name="T49" fmla="*/ 93 h 101"/>
                  <a:gd name="T50" fmla="*/ 93 w 152"/>
                  <a:gd name="T51" fmla="*/ 101 h 101"/>
                  <a:gd name="T52" fmla="*/ 84 w 152"/>
                  <a:gd name="T53" fmla="*/ 101 h 101"/>
                  <a:gd name="T54" fmla="*/ 76 w 152"/>
                  <a:gd name="T55" fmla="*/ 93 h 101"/>
                  <a:gd name="T56" fmla="*/ 67 w 152"/>
                  <a:gd name="T57" fmla="*/ 101 h 101"/>
                  <a:gd name="T58" fmla="*/ 59 w 152"/>
                  <a:gd name="T59" fmla="*/ 101 h 101"/>
                  <a:gd name="T60" fmla="*/ 59 w 152"/>
                  <a:gd name="T61" fmla="*/ 93 h 101"/>
                  <a:gd name="T62" fmla="*/ 51 w 152"/>
                  <a:gd name="T63" fmla="*/ 101 h 101"/>
                  <a:gd name="T64" fmla="*/ 42 w 152"/>
                  <a:gd name="T65" fmla="*/ 93 h 101"/>
                  <a:gd name="T66" fmla="*/ 42 w 152"/>
                  <a:gd name="T67" fmla="*/ 93 h 101"/>
                  <a:gd name="T68" fmla="*/ 42 w 152"/>
                  <a:gd name="T69" fmla="*/ 84 h 101"/>
                  <a:gd name="T70" fmla="*/ 42 w 152"/>
                  <a:gd name="T71" fmla="*/ 76 h 101"/>
                  <a:gd name="T72" fmla="*/ 34 w 152"/>
                  <a:gd name="T73" fmla="*/ 84 h 101"/>
                  <a:gd name="T74" fmla="*/ 25 w 152"/>
                  <a:gd name="T75" fmla="*/ 76 h 101"/>
                  <a:gd name="T76" fmla="*/ 17 w 152"/>
                  <a:gd name="T77" fmla="*/ 76 h 101"/>
                  <a:gd name="T78" fmla="*/ 17 w 152"/>
                  <a:gd name="T79" fmla="*/ 67 h 101"/>
                  <a:gd name="T80" fmla="*/ 9 w 152"/>
                  <a:gd name="T81" fmla="*/ 59 h 101"/>
                  <a:gd name="T82" fmla="*/ 0 w 152"/>
                  <a:gd name="T83" fmla="*/ 51 h 101"/>
                  <a:gd name="T84" fmla="*/ 0 w 152"/>
                  <a:gd name="T85" fmla="*/ 51 h 101"/>
                  <a:gd name="T86" fmla="*/ 9 w 152"/>
                  <a:gd name="T87" fmla="*/ 42 h 101"/>
                  <a:gd name="T88" fmla="*/ 9 w 152"/>
                  <a:gd name="T89" fmla="*/ 42 h 101"/>
                  <a:gd name="T90" fmla="*/ 17 w 152"/>
                  <a:gd name="T91" fmla="*/ 34 h 101"/>
                  <a:gd name="T92" fmla="*/ 25 w 152"/>
                  <a:gd name="T93" fmla="*/ 17 h 101"/>
                  <a:gd name="T94" fmla="*/ 34 w 152"/>
                  <a:gd name="T95" fmla="*/ 8 h 101"/>
                  <a:gd name="T96" fmla="*/ 34 w 152"/>
                  <a:gd name="T9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2" h="101">
                    <a:moveTo>
                      <a:pt x="34" y="0"/>
                    </a:moveTo>
                    <a:lnTo>
                      <a:pt x="34" y="0"/>
                    </a:lnTo>
                    <a:lnTo>
                      <a:pt x="42" y="0"/>
                    </a:lnTo>
                    <a:lnTo>
                      <a:pt x="42" y="0"/>
                    </a:lnTo>
                    <a:lnTo>
                      <a:pt x="51" y="8"/>
                    </a:lnTo>
                    <a:lnTo>
                      <a:pt x="51" y="8"/>
                    </a:lnTo>
                    <a:lnTo>
                      <a:pt x="59" y="8"/>
                    </a:lnTo>
                    <a:lnTo>
                      <a:pt x="59" y="8"/>
                    </a:lnTo>
                    <a:lnTo>
                      <a:pt x="67" y="8"/>
                    </a:lnTo>
                    <a:lnTo>
                      <a:pt x="67" y="8"/>
                    </a:lnTo>
                    <a:lnTo>
                      <a:pt x="76" y="8"/>
                    </a:lnTo>
                    <a:lnTo>
                      <a:pt x="76" y="8"/>
                    </a:lnTo>
                    <a:lnTo>
                      <a:pt x="84" y="0"/>
                    </a:lnTo>
                    <a:lnTo>
                      <a:pt x="93" y="0"/>
                    </a:lnTo>
                    <a:lnTo>
                      <a:pt x="101" y="0"/>
                    </a:lnTo>
                    <a:lnTo>
                      <a:pt x="101" y="8"/>
                    </a:lnTo>
                    <a:lnTo>
                      <a:pt x="110" y="17"/>
                    </a:lnTo>
                    <a:lnTo>
                      <a:pt x="110" y="17"/>
                    </a:lnTo>
                    <a:lnTo>
                      <a:pt x="126" y="25"/>
                    </a:lnTo>
                    <a:lnTo>
                      <a:pt x="126" y="34"/>
                    </a:lnTo>
                    <a:lnTo>
                      <a:pt x="126" y="34"/>
                    </a:lnTo>
                    <a:lnTo>
                      <a:pt x="126" y="51"/>
                    </a:lnTo>
                    <a:lnTo>
                      <a:pt x="126" y="59"/>
                    </a:lnTo>
                    <a:lnTo>
                      <a:pt x="135" y="59"/>
                    </a:lnTo>
                    <a:lnTo>
                      <a:pt x="135" y="59"/>
                    </a:lnTo>
                    <a:lnTo>
                      <a:pt x="143" y="59"/>
                    </a:lnTo>
                    <a:lnTo>
                      <a:pt x="143" y="59"/>
                    </a:lnTo>
                    <a:lnTo>
                      <a:pt x="152" y="59"/>
                    </a:lnTo>
                    <a:lnTo>
                      <a:pt x="152" y="59"/>
                    </a:lnTo>
                    <a:lnTo>
                      <a:pt x="152" y="67"/>
                    </a:lnTo>
                    <a:lnTo>
                      <a:pt x="152" y="67"/>
                    </a:lnTo>
                    <a:lnTo>
                      <a:pt x="152" y="67"/>
                    </a:lnTo>
                    <a:lnTo>
                      <a:pt x="152" y="76"/>
                    </a:lnTo>
                    <a:lnTo>
                      <a:pt x="152" y="76"/>
                    </a:lnTo>
                    <a:lnTo>
                      <a:pt x="143" y="76"/>
                    </a:lnTo>
                    <a:lnTo>
                      <a:pt x="143" y="76"/>
                    </a:lnTo>
                    <a:lnTo>
                      <a:pt x="135" y="84"/>
                    </a:lnTo>
                    <a:lnTo>
                      <a:pt x="143" y="84"/>
                    </a:lnTo>
                    <a:lnTo>
                      <a:pt x="143" y="84"/>
                    </a:lnTo>
                    <a:lnTo>
                      <a:pt x="135" y="93"/>
                    </a:lnTo>
                    <a:lnTo>
                      <a:pt x="143" y="93"/>
                    </a:lnTo>
                    <a:lnTo>
                      <a:pt x="135" y="93"/>
                    </a:lnTo>
                    <a:lnTo>
                      <a:pt x="135" y="93"/>
                    </a:lnTo>
                    <a:lnTo>
                      <a:pt x="126" y="93"/>
                    </a:lnTo>
                    <a:lnTo>
                      <a:pt x="126" y="93"/>
                    </a:lnTo>
                    <a:lnTo>
                      <a:pt x="126" y="93"/>
                    </a:lnTo>
                    <a:lnTo>
                      <a:pt x="118" y="84"/>
                    </a:lnTo>
                    <a:lnTo>
                      <a:pt x="110" y="84"/>
                    </a:lnTo>
                    <a:lnTo>
                      <a:pt x="110" y="93"/>
                    </a:lnTo>
                    <a:lnTo>
                      <a:pt x="101" y="93"/>
                    </a:lnTo>
                    <a:lnTo>
                      <a:pt x="93" y="93"/>
                    </a:lnTo>
                    <a:lnTo>
                      <a:pt x="93" y="101"/>
                    </a:lnTo>
                    <a:lnTo>
                      <a:pt x="93" y="101"/>
                    </a:lnTo>
                    <a:lnTo>
                      <a:pt x="84" y="101"/>
                    </a:lnTo>
                    <a:lnTo>
                      <a:pt x="84" y="101"/>
                    </a:lnTo>
                    <a:lnTo>
                      <a:pt x="76" y="93"/>
                    </a:lnTo>
                    <a:lnTo>
                      <a:pt x="76" y="101"/>
                    </a:lnTo>
                    <a:lnTo>
                      <a:pt x="67" y="101"/>
                    </a:lnTo>
                    <a:lnTo>
                      <a:pt x="67" y="101"/>
                    </a:lnTo>
                    <a:lnTo>
                      <a:pt x="59" y="101"/>
                    </a:lnTo>
                    <a:lnTo>
                      <a:pt x="59" y="101"/>
                    </a:lnTo>
                    <a:lnTo>
                      <a:pt x="59" y="93"/>
                    </a:lnTo>
                    <a:lnTo>
                      <a:pt x="51" y="93"/>
                    </a:lnTo>
                    <a:lnTo>
                      <a:pt x="51" y="101"/>
                    </a:lnTo>
                    <a:lnTo>
                      <a:pt x="42" y="93"/>
                    </a:lnTo>
                    <a:lnTo>
                      <a:pt x="42" y="93"/>
                    </a:lnTo>
                    <a:lnTo>
                      <a:pt x="42" y="93"/>
                    </a:lnTo>
                    <a:lnTo>
                      <a:pt x="42" y="93"/>
                    </a:lnTo>
                    <a:lnTo>
                      <a:pt x="42" y="84"/>
                    </a:lnTo>
                    <a:lnTo>
                      <a:pt x="42" y="84"/>
                    </a:lnTo>
                    <a:lnTo>
                      <a:pt x="34" y="84"/>
                    </a:lnTo>
                    <a:lnTo>
                      <a:pt x="42" y="76"/>
                    </a:lnTo>
                    <a:lnTo>
                      <a:pt x="34" y="76"/>
                    </a:lnTo>
                    <a:lnTo>
                      <a:pt x="34" y="84"/>
                    </a:lnTo>
                    <a:lnTo>
                      <a:pt x="25" y="76"/>
                    </a:lnTo>
                    <a:lnTo>
                      <a:pt x="25" y="76"/>
                    </a:lnTo>
                    <a:lnTo>
                      <a:pt x="25" y="76"/>
                    </a:lnTo>
                    <a:lnTo>
                      <a:pt x="17" y="76"/>
                    </a:lnTo>
                    <a:lnTo>
                      <a:pt x="17" y="76"/>
                    </a:lnTo>
                    <a:lnTo>
                      <a:pt x="17" y="67"/>
                    </a:lnTo>
                    <a:lnTo>
                      <a:pt x="17" y="67"/>
                    </a:lnTo>
                    <a:lnTo>
                      <a:pt x="9" y="59"/>
                    </a:lnTo>
                    <a:lnTo>
                      <a:pt x="9" y="59"/>
                    </a:lnTo>
                    <a:lnTo>
                      <a:pt x="0" y="51"/>
                    </a:lnTo>
                    <a:lnTo>
                      <a:pt x="0" y="51"/>
                    </a:lnTo>
                    <a:lnTo>
                      <a:pt x="0" y="51"/>
                    </a:lnTo>
                    <a:lnTo>
                      <a:pt x="0" y="42"/>
                    </a:lnTo>
                    <a:lnTo>
                      <a:pt x="9" y="42"/>
                    </a:lnTo>
                    <a:lnTo>
                      <a:pt x="9" y="42"/>
                    </a:lnTo>
                    <a:lnTo>
                      <a:pt x="9" y="42"/>
                    </a:lnTo>
                    <a:lnTo>
                      <a:pt x="17" y="42"/>
                    </a:lnTo>
                    <a:lnTo>
                      <a:pt x="17" y="34"/>
                    </a:lnTo>
                    <a:lnTo>
                      <a:pt x="17" y="25"/>
                    </a:lnTo>
                    <a:lnTo>
                      <a:pt x="25" y="17"/>
                    </a:lnTo>
                    <a:lnTo>
                      <a:pt x="25" y="8"/>
                    </a:lnTo>
                    <a:lnTo>
                      <a:pt x="34" y="8"/>
                    </a:lnTo>
                    <a:lnTo>
                      <a:pt x="34" y="8"/>
                    </a:lnTo>
                    <a:lnTo>
                      <a:pt x="34"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53">
                <a:extLst>
                  <a:ext uri="{FF2B5EF4-FFF2-40B4-BE49-F238E27FC236}">
                    <a16:creationId xmlns:a16="http://schemas.microsoft.com/office/drawing/2014/main" id="{73783E40-F232-4A39-A0CF-3CD971E4DE4E}"/>
                  </a:ext>
                </a:extLst>
              </p:cNvPr>
              <p:cNvSpPr>
                <a:spLocks/>
              </p:cNvSpPr>
              <p:nvPr/>
            </p:nvSpPr>
            <p:spPr bwMode="auto">
              <a:xfrm>
                <a:off x="3494" y="1976"/>
                <a:ext cx="101" cy="67"/>
              </a:xfrm>
              <a:custGeom>
                <a:avLst/>
                <a:gdLst>
                  <a:gd name="T0" fmla="*/ 67 w 101"/>
                  <a:gd name="T1" fmla="*/ 59 h 67"/>
                  <a:gd name="T2" fmla="*/ 67 w 101"/>
                  <a:gd name="T3" fmla="*/ 50 h 67"/>
                  <a:gd name="T4" fmla="*/ 76 w 101"/>
                  <a:gd name="T5" fmla="*/ 50 h 67"/>
                  <a:gd name="T6" fmla="*/ 76 w 101"/>
                  <a:gd name="T7" fmla="*/ 50 h 67"/>
                  <a:gd name="T8" fmla="*/ 76 w 101"/>
                  <a:gd name="T9" fmla="*/ 50 h 67"/>
                  <a:gd name="T10" fmla="*/ 84 w 101"/>
                  <a:gd name="T11" fmla="*/ 50 h 67"/>
                  <a:gd name="T12" fmla="*/ 84 w 101"/>
                  <a:gd name="T13" fmla="*/ 42 h 67"/>
                  <a:gd name="T14" fmla="*/ 84 w 101"/>
                  <a:gd name="T15" fmla="*/ 33 h 67"/>
                  <a:gd name="T16" fmla="*/ 92 w 101"/>
                  <a:gd name="T17" fmla="*/ 25 h 67"/>
                  <a:gd name="T18" fmla="*/ 92 w 101"/>
                  <a:gd name="T19" fmla="*/ 16 h 67"/>
                  <a:gd name="T20" fmla="*/ 101 w 101"/>
                  <a:gd name="T21" fmla="*/ 16 h 67"/>
                  <a:gd name="T22" fmla="*/ 101 w 101"/>
                  <a:gd name="T23" fmla="*/ 16 h 67"/>
                  <a:gd name="T24" fmla="*/ 101 w 101"/>
                  <a:gd name="T25" fmla="*/ 8 h 67"/>
                  <a:gd name="T26" fmla="*/ 92 w 101"/>
                  <a:gd name="T27" fmla="*/ 8 h 67"/>
                  <a:gd name="T28" fmla="*/ 92 w 101"/>
                  <a:gd name="T29" fmla="*/ 0 h 67"/>
                  <a:gd name="T30" fmla="*/ 84 w 101"/>
                  <a:gd name="T31" fmla="*/ 8 h 67"/>
                  <a:gd name="T32" fmla="*/ 84 w 101"/>
                  <a:gd name="T33" fmla="*/ 0 h 67"/>
                  <a:gd name="T34" fmla="*/ 76 w 101"/>
                  <a:gd name="T35" fmla="*/ 0 h 67"/>
                  <a:gd name="T36" fmla="*/ 67 w 101"/>
                  <a:gd name="T37" fmla="*/ 0 h 67"/>
                  <a:gd name="T38" fmla="*/ 67 w 101"/>
                  <a:gd name="T39" fmla="*/ 0 h 67"/>
                  <a:gd name="T40" fmla="*/ 59 w 101"/>
                  <a:gd name="T41" fmla="*/ 8 h 67"/>
                  <a:gd name="T42" fmla="*/ 59 w 101"/>
                  <a:gd name="T43" fmla="*/ 8 h 67"/>
                  <a:gd name="T44" fmla="*/ 59 w 101"/>
                  <a:gd name="T45" fmla="*/ 16 h 67"/>
                  <a:gd name="T46" fmla="*/ 50 w 101"/>
                  <a:gd name="T47" fmla="*/ 8 h 67"/>
                  <a:gd name="T48" fmla="*/ 50 w 101"/>
                  <a:gd name="T49" fmla="*/ 16 h 67"/>
                  <a:gd name="T50" fmla="*/ 42 w 101"/>
                  <a:gd name="T51" fmla="*/ 16 h 67"/>
                  <a:gd name="T52" fmla="*/ 42 w 101"/>
                  <a:gd name="T53" fmla="*/ 16 h 67"/>
                  <a:gd name="T54" fmla="*/ 34 w 101"/>
                  <a:gd name="T55" fmla="*/ 16 h 67"/>
                  <a:gd name="T56" fmla="*/ 25 w 101"/>
                  <a:gd name="T57" fmla="*/ 16 h 67"/>
                  <a:gd name="T58" fmla="*/ 17 w 101"/>
                  <a:gd name="T59" fmla="*/ 16 h 67"/>
                  <a:gd name="T60" fmla="*/ 8 w 101"/>
                  <a:gd name="T61" fmla="*/ 16 h 67"/>
                  <a:gd name="T62" fmla="*/ 8 w 101"/>
                  <a:gd name="T63" fmla="*/ 16 h 67"/>
                  <a:gd name="T64" fmla="*/ 8 w 101"/>
                  <a:gd name="T65" fmla="*/ 16 h 67"/>
                  <a:gd name="T66" fmla="*/ 8 w 101"/>
                  <a:gd name="T67" fmla="*/ 25 h 67"/>
                  <a:gd name="T68" fmla="*/ 0 w 101"/>
                  <a:gd name="T69" fmla="*/ 25 h 67"/>
                  <a:gd name="T70" fmla="*/ 0 w 101"/>
                  <a:gd name="T71" fmla="*/ 25 h 67"/>
                  <a:gd name="T72" fmla="*/ 0 w 101"/>
                  <a:gd name="T73" fmla="*/ 25 h 67"/>
                  <a:gd name="T74" fmla="*/ 0 w 101"/>
                  <a:gd name="T75" fmla="*/ 33 h 67"/>
                  <a:gd name="T76" fmla="*/ 0 w 101"/>
                  <a:gd name="T77" fmla="*/ 33 h 67"/>
                  <a:gd name="T78" fmla="*/ 0 w 101"/>
                  <a:gd name="T79" fmla="*/ 42 h 67"/>
                  <a:gd name="T80" fmla="*/ 0 w 101"/>
                  <a:gd name="T81" fmla="*/ 42 h 67"/>
                  <a:gd name="T82" fmla="*/ 0 w 101"/>
                  <a:gd name="T83" fmla="*/ 42 h 67"/>
                  <a:gd name="T84" fmla="*/ 8 w 101"/>
                  <a:gd name="T85" fmla="*/ 50 h 67"/>
                  <a:gd name="T86" fmla="*/ 8 w 101"/>
                  <a:gd name="T87" fmla="*/ 50 h 67"/>
                  <a:gd name="T88" fmla="*/ 8 w 101"/>
                  <a:gd name="T89" fmla="*/ 50 h 67"/>
                  <a:gd name="T90" fmla="*/ 17 w 101"/>
                  <a:gd name="T91" fmla="*/ 59 h 67"/>
                  <a:gd name="T92" fmla="*/ 17 w 101"/>
                  <a:gd name="T93" fmla="*/ 59 h 67"/>
                  <a:gd name="T94" fmla="*/ 25 w 101"/>
                  <a:gd name="T95" fmla="*/ 67 h 67"/>
                  <a:gd name="T96" fmla="*/ 34 w 101"/>
                  <a:gd name="T97" fmla="*/ 67 h 67"/>
                  <a:gd name="T98" fmla="*/ 34 w 101"/>
                  <a:gd name="T99" fmla="*/ 67 h 67"/>
                  <a:gd name="T100" fmla="*/ 42 w 101"/>
                  <a:gd name="T101" fmla="*/ 67 h 67"/>
                  <a:gd name="T102" fmla="*/ 42 w 101"/>
                  <a:gd name="T103" fmla="*/ 67 h 67"/>
                  <a:gd name="T104" fmla="*/ 42 w 101"/>
                  <a:gd name="T105" fmla="*/ 59 h 67"/>
                  <a:gd name="T106" fmla="*/ 50 w 101"/>
                  <a:gd name="T107" fmla="*/ 59 h 67"/>
                  <a:gd name="T108" fmla="*/ 50 w 101"/>
                  <a:gd name="T109" fmla="*/ 59 h 67"/>
                  <a:gd name="T110" fmla="*/ 50 w 101"/>
                  <a:gd name="T111" fmla="*/ 59 h 67"/>
                  <a:gd name="T112" fmla="*/ 59 w 101"/>
                  <a:gd name="T113" fmla="*/ 59 h 67"/>
                  <a:gd name="T114" fmla="*/ 59 w 101"/>
                  <a:gd name="T115" fmla="*/ 59 h 67"/>
                  <a:gd name="T116" fmla="*/ 67 w 101"/>
                  <a:gd name="T117" fmla="*/ 59 h 67"/>
                  <a:gd name="T118" fmla="*/ 67 w 101"/>
                  <a:gd name="T119" fmla="*/ 5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 h="67">
                    <a:moveTo>
                      <a:pt x="67" y="59"/>
                    </a:moveTo>
                    <a:lnTo>
                      <a:pt x="67" y="50"/>
                    </a:lnTo>
                    <a:lnTo>
                      <a:pt x="76" y="50"/>
                    </a:lnTo>
                    <a:lnTo>
                      <a:pt x="76" y="50"/>
                    </a:lnTo>
                    <a:lnTo>
                      <a:pt x="76" y="50"/>
                    </a:lnTo>
                    <a:lnTo>
                      <a:pt x="84" y="50"/>
                    </a:lnTo>
                    <a:lnTo>
                      <a:pt x="84" y="42"/>
                    </a:lnTo>
                    <a:lnTo>
                      <a:pt x="84" y="33"/>
                    </a:lnTo>
                    <a:lnTo>
                      <a:pt x="92" y="25"/>
                    </a:lnTo>
                    <a:lnTo>
                      <a:pt x="92" y="16"/>
                    </a:lnTo>
                    <a:lnTo>
                      <a:pt x="101" y="16"/>
                    </a:lnTo>
                    <a:lnTo>
                      <a:pt x="101" y="16"/>
                    </a:lnTo>
                    <a:lnTo>
                      <a:pt x="101" y="8"/>
                    </a:lnTo>
                    <a:lnTo>
                      <a:pt x="92" y="8"/>
                    </a:lnTo>
                    <a:lnTo>
                      <a:pt x="92" y="0"/>
                    </a:lnTo>
                    <a:lnTo>
                      <a:pt x="84" y="8"/>
                    </a:lnTo>
                    <a:lnTo>
                      <a:pt x="84" y="0"/>
                    </a:lnTo>
                    <a:lnTo>
                      <a:pt x="76" y="0"/>
                    </a:lnTo>
                    <a:lnTo>
                      <a:pt x="67" y="0"/>
                    </a:lnTo>
                    <a:lnTo>
                      <a:pt x="67" y="0"/>
                    </a:lnTo>
                    <a:lnTo>
                      <a:pt x="59" y="8"/>
                    </a:lnTo>
                    <a:lnTo>
                      <a:pt x="59" y="8"/>
                    </a:lnTo>
                    <a:lnTo>
                      <a:pt x="59" y="16"/>
                    </a:lnTo>
                    <a:lnTo>
                      <a:pt x="50" y="8"/>
                    </a:lnTo>
                    <a:lnTo>
                      <a:pt x="50" y="16"/>
                    </a:lnTo>
                    <a:lnTo>
                      <a:pt x="42" y="16"/>
                    </a:lnTo>
                    <a:lnTo>
                      <a:pt x="42" y="16"/>
                    </a:lnTo>
                    <a:lnTo>
                      <a:pt x="34" y="16"/>
                    </a:lnTo>
                    <a:lnTo>
                      <a:pt x="25" y="16"/>
                    </a:lnTo>
                    <a:lnTo>
                      <a:pt x="17" y="16"/>
                    </a:lnTo>
                    <a:lnTo>
                      <a:pt x="8" y="16"/>
                    </a:lnTo>
                    <a:lnTo>
                      <a:pt x="8" y="16"/>
                    </a:lnTo>
                    <a:lnTo>
                      <a:pt x="8" y="16"/>
                    </a:lnTo>
                    <a:lnTo>
                      <a:pt x="8" y="25"/>
                    </a:lnTo>
                    <a:lnTo>
                      <a:pt x="0" y="25"/>
                    </a:lnTo>
                    <a:lnTo>
                      <a:pt x="0" y="25"/>
                    </a:lnTo>
                    <a:lnTo>
                      <a:pt x="0" y="25"/>
                    </a:lnTo>
                    <a:lnTo>
                      <a:pt x="0" y="33"/>
                    </a:lnTo>
                    <a:lnTo>
                      <a:pt x="0" y="33"/>
                    </a:lnTo>
                    <a:lnTo>
                      <a:pt x="0" y="42"/>
                    </a:lnTo>
                    <a:lnTo>
                      <a:pt x="0" y="42"/>
                    </a:lnTo>
                    <a:lnTo>
                      <a:pt x="0" y="42"/>
                    </a:lnTo>
                    <a:lnTo>
                      <a:pt x="8" y="50"/>
                    </a:lnTo>
                    <a:lnTo>
                      <a:pt x="8" y="50"/>
                    </a:lnTo>
                    <a:lnTo>
                      <a:pt x="8" y="50"/>
                    </a:lnTo>
                    <a:lnTo>
                      <a:pt x="17" y="59"/>
                    </a:lnTo>
                    <a:lnTo>
                      <a:pt x="17" y="59"/>
                    </a:lnTo>
                    <a:lnTo>
                      <a:pt x="25" y="67"/>
                    </a:lnTo>
                    <a:lnTo>
                      <a:pt x="34" y="67"/>
                    </a:lnTo>
                    <a:lnTo>
                      <a:pt x="34" y="67"/>
                    </a:lnTo>
                    <a:lnTo>
                      <a:pt x="42" y="67"/>
                    </a:lnTo>
                    <a:lnTo>
                      <a:pt x="42" y="67"/>
                    </a:lnTo>
                    <a:lnTo>
                      <a:pt x="42" y="59"/>
                    </a:lnTo>
                    <a:lnTo>
                      <a:pt x="50" y="59"/>
                    </a:lnTo>
                    <a:lnTo>
                      <a:pt x="50" y="59"/>
                    </a:lnTo>
                    <a:lnTo>
                      <a:pt x="50" y="59"/>
                    </a:lnTo>
                    <a:lnTo>
                      <a:pt x="59" y="59"/>
                    </a:lnTo>
                    <a:lnTo>
                      <a:pt x="59" y="59"/>
                    </a:lnTo>
                    <a:lnTo>
                      <a:pt x="67" y="59"/>
                    </a:lnTo>
                    <a:lnTo>
                      <a:pt x="67" y="59"/>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54">
                <a:extLst>
                  <a:ext uri="{FF2B5EF4-FFF2-40B4-BE49-F238E27FC236}">
                    <a16:creationId xmlns:a16="http://schemas.microsoft.com/office/drawing/2014/main" id="{890CC851-C7A6-45B6-B333-B4334ECA92E3}"/>
                  </a:ext>
                </a:extLst>
              </p:cNvPr>
              <p:cNvSpPr>
                <a:spLocks/>
              </p:cNvSpPr>
              <p:nvPr/>
            </p:nvSpPr>
            <p:spPr bwMode="auto">
              <a:xfrm>
                <a:off x="3502" y="1959"/>
                <a:ext cx="84" cy="33"/>
              </a:xfrm>
              <a:custGeom>
                <a:avLst/>
                <a:gdLst>
                  <a:gd name="T0" fmla="*/ 0 w 84"/>
                  <a:gd name="T1" fmla="*/ 33 h 33"/>
                  <a:gd name="T2" fmla="*/ 9 w 84"/>
                  <a:gd name="T3" fmla="*/ 33 h 33"/>
                  <a:gd name="T4" fmla="*/ 17 w 84"/>
                  <a:gd name="T5" fmla="*/ 33 h 33"/>
                  <a:gd name="T6" fmla="*/ 26 w 84"/>
                  <a:gd name="T7" fmla="*/ 33 h 33"/>
                  <a:gd name="T8" fmla="*/ 34 w 84"/>
                  <a:gd name="T9" fmla="*/ 33 h 33"/>
                  <a:gd name="T10" fmla="*/ 34 w 84"/>
                  <a:gd name="T11" fmla="*/ 33 h 33"/>
                  <a:gd name="T12" fmla="*/ 42 w 84"/>
                  <a:gd name="T13" fmla="*/ 33 h 33"/>
                  <a:gd name="T14" fmla="*/ 42 w 84"/>
                  <a:gd name="T15" fmla="*/ 25 h 33"/>
                  <a:gd name="T16" fmla="*/ 51 w 84"/>
                  <a:gd name="T17" fmla="*/ 33 h 33"/>
                  <a:gd name="T18" fmla="*/ 51 w 84"/>
                  <a:gd name="T19" fmla="*/ 25 h 33"/>
                  <a:gd name="T20" fmla="*/ 51 w 84"/>
                  <a:gd name="T21" fmla="*/ 25 h 33"/>
                  <a:gd name="T22" fmla="*/ 59 w 84"/>
                  <a:gd name="T23" fmla="*/ 17 h 33"/>
                  <a:gd name="T24" fmla="*/ 59 w 84"/>
                  <a:gd name="T25" fmla="*/ 17 h 33"/>
                  <a:gd name="T26" fmla="*/ 68 w 84"/>
                  <a:gd name="T27" fmla="*/ 17 h 33"/>
                  <a:gd name="T28" fmla="*/ 76 w 84"/>
                  <a:gd name="T29" fmla="*/ 17 h 33"/>
                  <a:gd name="T30" fmla="*/ 76 w 84"/>
                  <a:gd name="T31" fmla="*/ 25 h 33"/>
                  <a:gd name="T32" fmla="*/ 84 w 84"/>
                  <a:gd name="T33" fmla="*/ 17 h 33"/>
                  <a:gd name="T34" fmla="*/ 84 w 84"/>
                  <a:gd name="T35" fmla="*/ 8 h 33"/>
                  <a:gd name="T36" fmla="*/ 84 w 84"/>
                  <a:gd name="T37" fmla="*/ 8 h 33"/>
                  <a:gd name="T38" fmla="*/ 84 w 84"/>
                  <a:gd name="T39" fmla="*/ 8 h 33"/>
                  <a:gd name="T40" fmla="*/ 76 w 84"/>
                  <a:gd name="T41" fmla="*/ 0 h 33"/>
                  <a:gd name="T42" fmla="*/ 76 w 84"/>
                  <a:gd name="T43" fmla="*/ 0 h 33"/>
                  <a:gd name="T44" fmla="*/ 68 w 84"/>
                  <a:gd name="T45" fmla="*/ 0 h 33"/>
                  <a:gd name="T46" fmla="*/ 68 w 84"/>
                  <a:gd name="T47" fmla="*/ 0 h 33"/>
                  <a:gd name="T48" fmla="*/ 68 w 84"/>
                  <a:gd name="T49" fmla="*/ 0 h 33"/>
                  <a:gd name="T50" fmla="*/ 68 w 84"/>
                  <a:gd name="T51" fmla="*/ 0 h 33"/>
                  <a:gd name="T52" fmla="*/ 59 w 84"/>
                  <a:gd name="T53" fmla="*/ 0 h 33"/>
                  <a:gd name="T54" fmla="*/ 59 w 84"/>
                  <a:gd name="T55" fmla="*/ 0 h 33"/>
                  <a:gd name="T56" fmla="*/ 51 w 84"/>
                  <a:gd name="T57" fmla="*/ 0 h 33"/>
                  <a:gd name="T58" fmla="*/ 51 w 84"/>
                  <a:gd name="T59" fmla="*/ 0 h 33"/>
                  <a:gd name="T60" fmla="*/ 51 w 84"/>
                  <a:gd name="T61" fmla="*/ 8 h 33"/>
                  <a:gd name="T62" fmla="*/ 42 w 84"/>
                  <a:gd name="T63" fmla="*/ 8 h 33"/>
                  <a:gd name="T64" fmla="*/ 42 w 84"/>
                  <a:gd name="T65" fmla="*/ 0 h 33"/>
                  <a:gd name="T66" fmla="*/ 42 w 84"/>
                  <a:gd name="T67" fmla="*/ 0 h 33"/>
                  <a:gd name="T68" fmla="*/ 34 w 84"/>
                  <a:gd name="T69" fmla="*/ 0 h 33"/>
                  <a:gd name="T70" fmla="*/ 34 w 84"/>
                  <a:gd name="T71" fmla="*/ 8 h 33"/>
                  <a:gd name="T72" fmla="*/ 26 w 84"/>
                  <a:gd name="T73" fmla="*/ 8 h 33"/>
                  <a:gd name="T74" fmla="*/ 26 w 84"/>
                  <a:gd name="T75" fmla="*/ 8 h 33"/>
                  <a:gd name="T76" fmla="*/ 17 w 84"/>
                  <a:gd name="T77" fmla="*/ 17 h 33"/>
                  <a:gd name="T78" fmla="*/ 9 w 84"/>
                  <a:gd name="T79" fmla="*/ 17 h 33"/>
                  <a:gd name="T80" fmla="*/ 9 w 84"/>
                  <a:gd name="T81" fmla="*/ 17 h 33"/>
                  <a:gd name="T82" fmla="*/ 9 w 84"/>
                  <a:gd name="T83" fmla="*/ 17 h 33"/>
                  <a:gd name="T84" fmla="*/ 0 w 84"/>
                  <a:gd name="T85" fmla="*/ 17 h 33"/>
                  <a:gd name="T86" fmla="*/ 0 w 84"/>
                  <a:gd name="T87" fmla="*/ 17 h 33"/>
                  <a:gd name="T88" fmla="*/ 0 w 84"/>
                  <a:gd name="T89" fmla="*/ 25 h 33"/>
                  <a:gd name="T90" fmla="*/ 0 w 84"/>
                  <a:gd name="T9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4" h="33">
                    <a:moveTo>
                      <a:pt x="0" y="33"/>
                    </a:moveTo>
                    <a:lnTo>
                      <a:pt x="9" y="33"/>
                    </a:lnTo>
                    <a:lnTo>
                      <a:pt x="17" y="33"/>
                    </a:lnTo>
                    <a:lnTo>
                      <a:pt x="26" y="33"/>
                    </a:lnTo>
                    <a:lnTo>
                      <a:pt x="34" y="33"/>
                    </a:lnTo>
                    <a:lnTo>
                      <a:pt x="34" y="33"/>
                    </a:lnTo>
                    <a:lnTo>
                      <a:pt x="42" y="33"/>
                    </a:lnTo>
                    <a:lnTo>
                      <a:pt x="42" y="25"/>
                    </a:lnTo>
                    <a:lnTo>
                      <a:pt x="51" y="33"/>
                    </a:lnTo>
                    <a:lnTo>
                      <a:pt x="51" y="25"/>
                    </a:lnTo>
                    <a:lnTo>
                      <a:pt x="51" y="25"/>
                    </a:lnTo>
                    <a:lnTo>
                      <a:pt x="59" y="17"/>
                    </a:lnTo>
                    <a:lnTo>
                      <a:pt x="59" y="17"/>
                    </a:lnTo>
                    <a:lnTo>
                      <a:pt x="68" y="17"/>
                    </a:lnTo>
                    <a:lnTo>
                      <a:pt x="76" y="17"/>
                    </a:lnTo>
                    <a:lnTo>
                      <a:pt x="76" y="25"/>
                    </a:lnTo>
                    <a:lnTo>
                      <a:pt x="84" y="17"/>
                    </a:lnTo>
                    <a:lnTo>
                      <a:pt x="84" y="8"/>
                    </a:lnTo>
                    <a:lnTo>
                      <a:pt x="84" y="8"/>
                    </a:lnTo>
                    <a:lnTo>
                      <a:pt x="84" y="8"/>
                    </a:lnTo>
                    <a:lnTo>
                      <a:pt x="76" y="0"/>
                    </a:lnTo>
                    <a:lnTo>
                      <a:pt x="76" y="0"/>
                    </a:lnTo>
                    <a:lnTo>
                      <a:pt x="68" y="0"/>
                    </a:lnTo>
                    <a:lnTo>
                      <a:pt x="68" y="0"/>
                    </a:lnTo>
                    <a:lnTo>
                      <a:pt x="68" y="0"/>
                    </a:lnTo>
                    <a:lnTo>
                      <a:pt x="68" y="0"/>
                    </a:lnTo>
                    <a:lnTo>
                      <a:pt x="59" y="0"/>
                    </a:lnTo>
                    <a:lnTo>
                      <a:pt x="59" y="0"/>
                    </a:lnTo>
                    <a:lnTo>
                      <a:pt x="51" y="0"/>
                    </a:lnTo>
                    <a:lnTo>
                      <a:pt x="51" y="0"/>
                    </a:lnTo>
                    <a:lnTo>
                      <a:pt x="51" y="8"/>
                    </a:lnTo>
                    <a:lnTo>
                      <a:pt x="42" y="8"/>
                    </a:lnTo>
                    <a:lnTo>
                      <a:pt x="42" y="0"/>
                    </a:lnTo>
                    <a:lnTo>
                      <a:pt x="42" y="0"/>
                    </a:lnTo>
                    <a:lnTo>
                      <a:pt x="34" y="0"/>
                    </a:lnTo>
                    <a:lnTo>
                      <a:pt x="34" y="8"/>
                    </a:lnTo>
                    <a:lnTo>
                      <a:pt x="26" y="8"/>
                    </a:lnTo>
                    <a:lnTo>
                      <a:pt x="26" y="8"/>
                    </a:lnTo>
                    <a:lnTo>
                      <a:pt x="17" y="17"/>
                    </a:lnTo>
                    <a:lnTo>
                      <a:pt x="9" y="17"/>
                    </a:lnTo>
                    <a:lnTo>
                      <a:pt x="9" y="17"/>
                    </a:lnTo>
                    <a:lnTo>
                      <a:pt x="9" y="17"/>
                    </a:lnTo>
                    <a:lnTo>
                      <a:pt x="0" y="17"/>
                    </a:lnTo>
                    <a:lnTo>
                      <a:pt x="0" y="17"/>
                    </a:lnTo>
                    <a:lnTo>
                      <a:pt x="0" y="25"/>
                    </a:lnTo>
                    <a:lnTo>
                      <a:pt x="0" y="33"/>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2" name="Freeform 55">
                <a:extLst>
                  <a:ext uri="{FF2B5EF4-FFF2-40B4-BE49-F238E27FC236}">
                    <a16:creationId xmlns:a16="http://schemas.microsoft.com/office/drawing/2014/main" id="{B83BB7AD-747B-4DF7-850E-502CD62EE3BE}"/>
                  </a:ext>
                </a:extLst>
              </p:cNvPr>
              <p:cNvSpPr>
                <a:spLocks/>
              </p:cNvSpPr>
              <p:nvPr/>
            </p:nvSpPr>
            <p:spPr bwMode="auto">
              <a:xfrm>
                <a:off x="3595" y="2068"/>
                <a:ext cx="109" cy="67"/>
              </a:xfrm>
              <a:custGeom>
                <a:avLst/>
                <a:gdLst>
                  <a:gd name="T0" fmla="*/ 8 w 109"/>
                  <a:gd name="T1" fmla="*/ 9 h 67"/>
                  <a:gd name="T2" fmla="*/ 8 w 109"/>
                  <a:gd name="T3" fmla="*/ 9 h 67"/>
                  <a:gd name="T4" fmla="*/ 17 w 109"/>
                  <a:gd name="T5" fmla="*/ 17 h 67"/>
                  <a:gd name="T6" fmla="*/ 25 w 109"/>
                  <a:gd name="T7" fmla="*/ 9 h 67"/>
                  <a:gd name="T8" fmla="*/ 25 w 109"/>
                  <a:gd name="T9" fmla="*/ 17 h 67"/>
                  <a:gd name="T10" fmla="*/ 33 w 109"/>
                  <a:gd name="T11" fmla="*/ 17 h 67"/>
                  <a:gd name="T12" fmla="*/ 42 w 109"/>
                  <a:gd name="T13" fmla="*/ 9 h 67"/>
                  <a:gd name="T14" fmla="*/ 50 w 109"/>
                  <a:gd name="T15" fmla="*/ 17 h 67"/>
                  <a:gd name="T16" fmla="*/ 59 w 109"/>
                  <a:gd name="T17" fmla="*/ 17 h 67"/>
                  <a:gd name="T18" fmla="*/ 67 w 109"/>
                  <a:gd name="T19" fmla="*/ 9 h 67"/>
                  <a:gd name="T20" fmla="*/ 76 w 109"/>
                  <a:gd name="T21" fmla="*/ 0 h 67"/>
                  <a:gd name="T22" fmla="*/ 92 w 109"/>
                  <a:gd name="T23" fmla="*/ 9 h 67"/>
                  <a:gd name="T24" fmla="*/ 92 w 109"/>
                  <a:gd name="T25" fmla="*/ 9 h 67"/>
                  <a:gd name="T26" fmla="*/ 101 w 109"/>
                  <a:gd name="T27" fmla="*/ 9 h 67"/>
                  <a:gd name="T28" fmla="*/ 109 w 109"/>
                  <a:gd name="T29" fmla="*/ 9 h 67"/>
                  <a:gd name="T30" fmla="*/ 101 w 109"/>
                  <a:gd name="T31" fmla="*/ 17 h 67"/>
                  <a:gd name="T32" fmla="*/ 92 w 109"/>
                  <a:gd name="T33" fmla="*/ 25 h 67"/>
                  <a:gd name="T34" fmla="*/ 92 w 109"/>
                  <a:gd name="T35" fmla="*/ 34 h 67"/>
                  <a:gd name="T36" fmla="*/ 92 w 109"/>
                  <a:gd name="T37" fmla="*/ 42 h 67"/>
                  <a:gd name="T38" fmla="*/ 92 w 109"/>
                  <a:gd name="T39" fmla="*/ 51 h 67"/>
                  <a:gd name="T40" fmla="*/ 101 w 109"/>
                  <a:gd name="T41" fmla="*/ 51 h 67"/>
                  <a:gd name="T42" fmla="*/ 92 w 109"/>
                  <a:gd name="T43" fmla="*/ 51 h 67"/>
                  <a:gd name="T44" fmla="*/ 84 w 109"/>
                  <a:gd name="T45" fmla="*/ 51 h 67"/>
                  <a:gd name="T46" fmla="*/ 76 w 109"/>
                  <a:gd name="T47" fmla="*/ 51 h 67"/>
                  <a:gd name="T48" fmla="*/ 76 w 109"/>
                  <a:gd name="T49" fmla="*/ 51 h 67"/>
                  <a:gd name="T50" fmla="*/ 67 w 109"/>
                  <a:gd name="T51" fmla="*/ 59 h 67"/>
                  <a:gd name="T52" fmla="*/ 67 w 109"/>
                  <a:gd name="T53" fmla="*/ 67 h 67"/>
                  <a:gd name="T54" fmla="*/ 59 w 109"/>
                  <a:gd name="T55" fmla="*/ 67 h 67"/>
                  <a:gd name="T56" fmla="*/ 50 w 109"/>
                  <a:gd name="T57" fmla="*/ 67 h 67"/>
                  <a:gd name="T58" fmla="*/ 50 w 109"/>
                  <a:gd name="T59" fmla="*/ 67 h 67"/>
                  <a:gd name="T60" fmla="*/ 42 w 109"/>
                  <a:gd name="T61" fmla="*/ 67 h 67"/>
                  <a:gd name="T62" fmla="*/ 33 w 109"/>
                  <a:gd name="T63" fmla="*/ 67 h 67"/>
                  <a:gd name="T64" fmla="*/ 25 w 109"/>
                  <a:gd name="T65" fmla="*/ 67 h 67"/>
                  <a:gd name="T66" fmla="*/ 17 w 109"/>
                  <a:gd name="T67" fmla="*/ 67 h 67"/>
                  <a:gd name="T68" fmla="*/ 17 w 109"/>
                  <a:gd name="T69" fmla="*/ 67 h 67"/>
                  <a:gd name="T70" fmla="*/ 17 w 109"/>
                  <a:gd name="T71" fmla="*/ 51 h 67"/>
                  <a:gd name="T72" fmla="*/ 8 w 109"/>
                  <a:gd name="T73" fmla="*/ 42 h 67"/>
                  <a:gd name="T74" fmla="*/ 8 w 109"/>
                  <a:gd name="T75" fmla="*/ 42 h 67"/>
                  <a:gd name="T76" fmla="*/ 8 w 109"/>
                  <a:gd name="T77" fmla="*/ 34 h 67"/>
                  <a:gd name="T78" fmla="*/ 8 w 109"/>
                  <a:gd name="T79" fmla="*/ 25 h 67"/>
                  <a:gd name="T80" fmla="*/ 0 w 109"/>
                  <a:gd name="T81" fmla="*/ 9 h 67"/>
                  <a:gd name="T82" fmla="*/ 8 w 109"/>
                  <a:gd name="T8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9" h="67">
                    <a:moveTo>
                      <a:pt x="8" y="0"/>
                    </a:moveTo>
                    <a:lnTo>
                      <a:pt x="8" y="9"/>
                    </a:lnTo>
                    <a:lnTo>
                      <a:pt x="8" y="9"/>
                    </a:lnTo>
                    <a:lnTo>
                      <a:pt x="8" y="9"/>
                    </a:lnTo>
                    <a:lnTo>
                      <a:pt x="8" y="9"/>
                    </a:lnTo>
                    <a:lnTo>
                      <a:pt x="17" y="17"/>
                    </a:lnTo>
                    <a:lnTo>
                      <a:pt x="17" y="9"/>
                    </a:lnTo>
                    <a:lnTo>
                      <a:pt x="25" y="9"/>
                    </a:lnTo>
                    <a:lnTo>
                      <a:pt x="25" y="17"/>
                    </a:lnTo>
                    <a:lnTo>
                      <a:pt x="25" y="17"/>
                    </a:lnTo>
                    <a:lnTo>
                      <a:pt x="33" y="17"/>
                    </a:lnTo>
                    <a:lnTo>
                      <a:pt x="33" y="17"/>
                    </a:lnTo>
                    <a:lnTo>
                      <a:pt x="42" y="17"/>
                    </a:lnTo>
                    <a:lnTo>
                      <a:pt x="42" y="9"/>
                    </a:lnTo>
                    <a:lnTo>
                      <a:pt x="50" y="17"/>
                    </a:lnTo>
                    <a:lnTo>
                      <a:pt x="50" y="17"/>
                    </a:lnTo>
                    <a:lnTo>
                      <a:pt x="59" y="17"/>
                    </a:lnTo>
                    <a:lnTo>
                      <a:pt x="59" y="17"/>
                    </a:lnTo>
                    <a:lnTo>
                      <a:pt x="59" y="9"/>
                    </a:lnTo>
                    <a:lnTo>
                      <a:pt x="67" y="9"/>
                    </a:lnTo>
                    <a:lnTo>
                      <a:pt x="76" y="9"/>
                    </a:lnTo>
                    <a:lnTo>
                      <a:pt x="76" y="0"/>
                    </a:lnTo>
                    <a:lnTo>
                      <a:pt x="84" y="0"/>
                    </a:lnTo>
                    <a:lnTo>
                      <a:pt x="92" y="9"/>
                    </a:lnTo>
                    <a:lnTo>
                      <a:pt x="92" y="9"/>
                    </a:lnTo>
                    <a:lnTo>
                      <a:pt x="92" y="9"/>
                    </a:lnTo>
                    <a:lnTo>
                      <a:pt x="101" y="9"/>
                    </a:lnTo>
                    <a:lnTo>
                      <a:pt x="101" y="9"/>
                    </a:lnTo>
                    <a:lnTo>
                      <a:pt x="109" y="9"/>
                    </a:lnTo>
                    <a:lnTo>
                      <a:pt x="109" y="9"/>
                    </a:lnTo>
                    <a:lnTo>
                      <a:pt x="101" y="17"/>
                    </a:lnTo>
                    <a:lnTo>
                      <a:pt x="101" y="17"/>
                    </a:lnTo>
                    <a:lnTo>
                      <a:pt x="101" y="17"/>
                    </a:lnTo>
                    <a:lnTo>
                      <a:pt x="92" y="25"/>
                    </a:lnTo>
                    <a:lnTo>
                      <a:pt x="92" y="34"/>
                    </a:lnTo>
                    <a:lnTo>
                      <a:pt x="92" y="34"/>
                    </a:lnTo>
                    <a:lnTo>
                      <a:pt x="92" y="42"/>
                    </a:lnTo>
                    <a:lnTo>
                      <a:pt x="92" y="42"/>
                    </a:lnTo>
                    <a:lnTo>
                      <a:pt x="92" y="42"/>
                    </a:lnTo>
                    <a:lnTo>
                      <a:pt x="92" y="51"/>
                    </a:lnTo>
                    <a:lnTo>
                      <a:pt x="101" y="51"/>
                    </a:lnTo>
                    <a:lnTo>
                      <a:pt x="101" y="51"/>
                    </a:lnTo>
                    <a:lnTo>
                      <a:pt x="92" y="51"/>
                    </a:lnTo>
                    <a:lnTo>
                      <a:pt x="92" y="51"/>
                    </a:lnTo>
                    <a:lnTo>
                      <a:pt x="84" y="51"/>
                    </a:lnTo>
                    <a:lnTo>
                      <a:pt x="84" y="51"/>
                    </a:lnTo>
                    <a:lnTo>
                      <a:pt x="84" y="51"/>
                    </a:lnTo>
                    <a:lnTo>
                      <a:pt x="76" y="51"/>
                    </a:lnTo>
                    <a:lnTo>
                      <a:pt x="76" y="51"/>
                    </a:lnTo>
                    <a:lnTo>
                      <a:pt x="76" y="51"/>
                    </a:lnTo>
                    <a:lnTo>
                      <a:pt x="76" y="51"/>
                    </a:lnTo>
                    <a:lnTo>
                      <a:pt x="67" y="59"/>
                    </a:lnTo>
                    <a:lnTo>
                      <a:pt x="67" y="59"/>
                    </a:lnTo>
                    <a:lnTo>
                      <a:pt x="67" y="67"/>
                    </a:lnTo>
                    <a:lnTo>
                      <a:pt x="67" y="67"/>
                    </a:lnTo>
                    <a:lnTo>
                      <a:pt x="59" y="67"/>
                    </a:lnTo>
                    <a:lnTo>
                      <a:pt x="59" y="67"/>
                    </a:lnTo>
                    <a:lnTo>
                      <a:pt x="50" y="67"/>
                    </a:lnTo>
                    <a:lnTo>
                      <a:pt x="50" y="67"/>
                    </a:lnTo>
                    <a:lnTo>
                      <a:pt x="50" y="67"/>
                    </a:lnTo>
                    <a:lnTo>
                      <a:pt x="42" y="67"/>
                    </a:lnTo>
                    <a:lnTo>
                      <a:pt x="42" y="67"/>
                    </a:lnTo>
                    <a:lnTo>
                      <a:pt x="42" y="67"/>
                    </a:lnTo>
                    <a:lnTo>
                      <a:pt x="33" y="67"/>
                    </a:lnTo>
                    <a:lnTo>
                      <a:pt x="33" y="67"/>
                    </a:lnTo>
                    <a:lnTo>
                      <a:pt x="25" y="67"/>
                    </a:lnTo>
                    <a:lnTo>
                      <a:pt x="25" y="67"/>
                    </a:lnTo>
                    <a:lnTo>
                      <a:pt x="17" y="67"/>
                    </a:lnTo>
                    <a:lnTo>
                      <a:pt x="17" y="67"/>
                    </a:lnTo>
                    <a:lnTo>
                      <a:pt x="17" y="67"/>
                    </a:lnTo>
                    <a:lnTo>
                      <a:pt x="17" y="59"/>
                    </a:lnTo>
                    <a:lnTo>
                      <a:pt x="17" y="51"/>
                    </a:lnTo>
                    <a:lnTo>
                      <a:pt x="8" y="42"/>
                    </a:lnTo>
                    <a:lnTo>
                      <a:pt x="8" y="42"/>
                    </a:lnTo>
                    <a:lnTo>
                      <a:pt x="8" y="42"/>
                    </a:lnTo>
                    <a:lnTo>
                      <a:pt x="8" y="42"/>
                    </a:lnTo>
                    <a:lnTo>
                      <a:pt x="8" y="34"/>
                    </a:lnTo>
                    <a:lnTo>
                      <a:pt x="8" y="34"/>
                    </a:lnTo>
                    <a:lnTo>
                      <a:pt x="17" y="25"/>
                    </a:lnTo>
                    <a:lnTo>
                      <a:pt x="8" y="25"/>
                    </a:lnTo>
                    <a:lnTo>
                      <a:pt x="8" y="17"/>
                    </a:lnTo>
                    <a:lnTo>
                      <a:pt x="0" y="9"/>
                    </a:lnTo>
                    <a:lnTo>
                      <a:pt x="8" y="9"/>
                    </a:lnTo>
                    <a:lnTo>
                      <a:pt x="8"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56">
                <a:extLst>
                  <a:ext uri="{FF2B5EF4-FFF2-40B4-BE49-F238E27FC236}">
                    <a16:creationId xmlns:a16="http://schemas.microsoft.com/office/drawing/2014/main" id="{9822596F-26E1-414D-8761-DC6664327F8C}"/>
                  </a:ext>
                </a:extLst>
              </p:cNvPr>
              <p:cNvSpPr>
                <a:spLocks/>
              </p:cNvSpPr>
              <p:nvPr/>
            </p:nvSpPr>
            <p:spPr bwMode="auto">
              <a:xfrm>
                <a:off x="3570" y="2110"/>
                <a:ext cx="42" cy="42"/>
              </a:xfrm>
              <a:custGeom>
                <a:avLst/>
                <a:gdLst>
                  <a:gd name="T0" fmla="*/ 33 w 42"/>
                  <a:gd name="T1" fmla="*/ 0 h 42"/>
                  <a:gd name="T2" fmla="*/ 42 w 42"/>
                  <a:gd name="T3" fmla="*/ 9 h 42"/>
                  <a:gd name="T4" fmla="*/ 42 w 42"/>
                  <a:gd name="T5" fmla="*/ 17 h 42"/>
                  <a:gd name="T6" fmla="*/ 42 w 42"/>
                  <a:gd name="T7" fmla="*/ 25 h 42"/>
                  <a:gd name="T8" fmla="*/ 42 w 42"/>
                  <a:gd name="T9" fmla="*/ 25 h 42"/>
                  <a:gd name="T10" fmla="*/ 42 w 42"/>
                  <a:gd name="T11" fmla="*/ 25 h 42"/>
                  <a:gd name="T12" fmla="*/ 42 w 42"/>
                  <a:gd name="T13" fmla="*/ 25 h 42"/>
                  <a:gd name="T14" fmla="*/ 33 w 42"/>
                  <a:gd name="T15" fmla="*/ 34 h 42"/>
                  <a:gd name="T16" fmla="*/ 25 w 42"/>
                  <a:gd name="T17" fmla="*/ 34 h 42"/>
                  <a:gd name="T18" fmla="*/ 25 w 42"/>
                  <a:gd name="T19" fmla="*/ 34 h 42"/>
                  <a:gd name="T20" fmla="*/ 25 w 42"/>
                  <a:gd name="T21" fmla="*/ 34 h 42"/>
                  <a:gd name="T22" fmla="*/ 16 w 42"/>
                  <a:gd name="T23" fmla="*/ 34 h 42"/>
                  <a:gd name="T24" fmla="*/ 8 w 42"/>
                  <a:gd name="T25" fmla="*/ 42 h 42"/>
                  <a:gd name="T26" fmla="*/ 8 w 42"/>
                  <a:gd name="T27" fmla="*/ 42 h 42"/>
                  <a:gd name="T28" fmla="*/ 8 w 42"/>
                  <a:gd name="T29" fmla="*/ 34 h 42"/>
                  <a:gd name="T30" fmla="*/ 8 w 42"/>
                  <a:gd name="T31" fmla="*/ 34 h 42"/>
                  <a:gd name="T32" fmla="*/ 0 w 42"/>
                  <a:gd name="T33" fmla="*/ 25 h 42"/>
                  <a:gd name="T34" fmla="*/ 0 w 42"/>
                  <a:gd name="T35" fmla="*/ 25 h 42"/>
                  <a:gd name="T36" fmla="*/ 0 w 42"/>
                  <a:gd name="T37" fmla="*/ 17 h 42"/>
                  <a:gd name="T38" fmla="*/ 0 w 42"/>
                  <a:gd name="T39" fmla="*/ 17 h 42"/>
                  <a:gd name="T40" fmla="*/ 0 w 42"/>
                  <a:gd name="T41" fmla="*/ 17 h 42"/>
                  <a:gd name="T42" fmla="*/ 0 w 42"/>
                  <a:gd name="T43" fmla="*/ 9 h 42"/>
                  <a:gd name="T44" fmla="*/ 8 w 42"/>
                  <a:gd name="T45" fmla="*/ 9 h 42"/>
                  <a:gd name="T46" fmla="*/ 8 w 42"/>
                  <a:gd name="T47" fmla="*/ 9 h 42"/>
                  <a:gd name="T48" fmla="*/ 16 w 42"/>
                  <a:gd name="T49" fmla="*/ 9 h 42"/>
                  <a:gd name="T50" fmla="*/ 25 w 42"/>
                  <a:gd name="T51" fmla="*/ 9 h 42"/>
                  <a:gd name="T52" fmla="*/ 25 w 42"/>
                  <a:gd name="T53" fmla="*/ 9 h 42"/>
                  <a:gd name="T54" fmla="*/ 25 w 42"/>
                  <a:gd name="T55" fmla="*/ 0 h 42"/>
                  <a:gd name="T56" fmla="*/ 33 w 42"/>
                  <a:gd name="T5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42">
                    <a:moveTo>
                      <a:pt x="33" y="0"/>
                    </a:moveTo>
                    <a:lnTo>
                      <a:pt x="42" y="9"/>
                    </a:lnTo>
                    <a:lnTo>
                      <a:pt x="42" y="17"/>
                    </a:lnTo>
                    <a:lnTo>
                      <a:pt x="42" y="25"/>
                    </a:lnTo>
                    <a:lnTo>
                      <a:pt x="42" y="25"/>
                    </a:lnTo>
                    <a:lnTo>
                      <a:pt x="42" y="25"/>
                    </a:lnTo>
                    <a:lnTo>
                      <a:pt x="42" y="25"/>
                    </a:lnTo>
                    <a:lnTo>
                      <a:pt x="33" y="34"/>
                    </a:lnTo>
                    <a:lnTo>
                      <a:pt x="25" y="34"/>
                    </a:lnTo>
                    <a:lnTo>
                      <a:pt x="25" y="34"/>
                    </a:lnTo>
                    <a:lnTo>
                      <a:pt x="25" y="34"/>
                    </a:lnTo>
                    <a:lnTo>
                      <a:pt x="16" y="34"/>
                    </a:lnTo>
                    <a:lnTo>
                      <a:pt x="8" y="42"/>
                    </a:lnTo>
                    <a:lnTo>
                      <a:pt x="8" y="42"/>
                    </a:lnTo>
                    <a:lnTo>
                      <a:pt x="8" y="34"/>
                    </a:lnTo>
                    <a:lnTo>
                      <a:pt x="8" y="34"/>
                    </a:lnTo>
                    <a:lnTo>
                      <a:pt x="0" y="25"/>
                    </a:lnTo>
                    <a:lnTo>
                      <a:pt x="0" y="25"/>
                    </a:lnTo>
                    <a:lnTo>
                      <a:pt x="0" y="17"/>
                    </a:lnTo>
                    <a:lnTo>
                      <a:pt x="0" y="17"/>
                    </a:lnTo>
                    <a:lnTo>
                      <a:pt x="0" y="17"/>
                    </a:lnTo>
                    <a:lnTo>
                      <a:pt x="0" y="9"/>
                    </a:lnTo>
                    <a:lnTo>
                      <a:pt x="8" y="9"/>
                    </a:lnTo>
                    <a:lnTo>
                      <a:pt x="8" y="9"/>
                    </a:lnTo>
                    <a:lnTo>
                      <a:pt x="16" y="9"/>
                    </a:lnTo>
                    <a:lnTo>
                      <a:pt x="25" y="9"/>
                    </a:lnTo>
                    <a:lnTo>
                      <a:pt x="25" y="9"/>
                    </a:lnTo>
                    <a:lnTo>
                      <a:pt x="25" y="0"/>
                    </a:lnTo>
                    <a:lnTo>
                      <a:pt x="33"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57">
                <a:extLst>
                  <a:ext uri="{FF2B5EF4-FFF2-40B4-BE49-F238E27FC236}">
                    <a16:creationId xmlns:a16="http://schemas.microsoft.com/office/drawing/2014/main" id="{21D4B77C-8EAC-4F2D-8B01-F449A41C925C}"/>
                  </a:ext>
                </a:extLst>
              </p:cNvPr>
              <p:cNvSpPr>
                <a:spLocks/>
              </p:cNvSpPr>
              <p:nvPr/>
            </p:nvSpPr>
            <p:spPr bwMode="auto">
              <a:xfrm>
                <a:off x="3544" y="2110"/>
                <a:ext cx="34" cy="59"/>
              </a:xfrm>
              <a:custGeom>
                <a:avLst/>
                <a:gdLst>
                  <a:gd name="T0" fmla="*/ 26 w 34"/>
                  <a:gd name="T1" fmla="*/ 17 h 59"/>
                  <a:gd name="T2" fmla="*/ 26 w 34"/>
                  <a:gd name="T3" fmla="*/ 25 h 59"/>
                  <a:gd name="T4" fmla="*/ 26 w 34"/>
                  <a:gd name="T5" fmla="*/ 25 h 59"/>
                  <a:gd name="T6" fmla="*/ 34 w 34"/>
                  <a:gd name="T7" fmla="*/ 34 h 59"/>
                  <a:gd name="T8" fmla="*/ 34 w 34"/>
                  <a:gd name="T9" fmla="*/ 34 h 59"/>
                  <a:gd name="T10" fmla="*/ 34 w 34"/>
                  <a:gd name="T11" fmla="*/ 42 h 59"/>
                  <a:gd name="T12" fmla="*/ 34 w 34"/>
                  <a:gd name="T13" fmla="*/ 42 h 59"/>
                  <a:gd name="T14" fmla="*/ 34 w 34"/>
                  <a:gd name="T15" fmla="*/ 51 h 59"/>
                  <a:gd name="T16" fmla="*/ 26 w 34"/>
                  <a:gd name="T17" fmla="*/ 51 h 59"/>
                  <a:gd name="T18" fmla="*/ 26 w 34"/>
                  <a:gd name="T19" fmla="*/ 59 h 59"/>
                  <a:gd name="T20" fmla="*/ 26 w 34"/>
                  <a:gd name="T21" fmla="*/ 59 h 59"/>
                  <a:gd name="T22" fmla="*/ 17 w 34"/>
                  <a:gd name="T23" fmla="*/ 59 h 59"/>
                  <a:gd name="T24" fmla="*/ 17 w 34"/>
                  <a:gd name="T25" fmla="*/ 59 h 59"/>
                  <a:gd name="T26" fmla="*/ 17 w 34"/>
                  <a:gd name="T27" fmla="*/ 51 h 59"/>
                  <a:gd name="T28" fmla="*/ 9 w 34"/>
                  <a:gd name="T29" fmla="*/ 51 h 59"/>
                  <a:gd name="T30" fmla="*/ 9 w 34"/>
                  <a:gd name="T31" fmla="*/ 51 h 59"/>
                  <a:gd name="T32" fmla="*/ 9 w 34"/>
                  <a:gd name="T33" fmla="*/ 42 h 59"/>
                  <a:gd name="T34" fmla="*/ 9 w 34"/>
                  <a:gd name="T35" fmla="*/ 42 h 59"/>
                  <a:gd name="T36" fmla="*/ 9 w 34"/>
                  <a:gd name="T37" fmla="*/ 34 h 59"/>
                  <a:gd name="T38" fmla="*/ 9 w 34"/>
                  <a:gd name="T39" fmla="*/ 34 h 59"/>
                  <a:gd name="T40" fmla="*/ 9 w 34"/>
                  <a:gd name="T41" fmla="*/ 25 h 59"/>
                  <a:gd name="T42" fmla="*/ 9 w 34"/>
                  <a:gd name="T43" fmla="*/ 17 h 59"/>
                  <a:gd name="T44" fmla="*/ 9 w 34"/>
                  <a:gd name="T45" fmla="*/ 17 h 59"/>
                  <a:gd name="T46" fmla="*/ 9 w 34"/>
                  <a:gd name="T47" fmla="*/ 17 h 59"/>
                  <a:gd name="T48" fmla="*/ 0 w 34"/>
                  <a:gd name="T49" fmla="*/ 17 h 59"/>
                  <a:gd name="T50" fmla="*/ 0 w 34"/>
                  <a:gd name="T51" fmla="*/ 9 h 59"/>
                  <a:gd name="T52" fmla="*/ 9 w 34"/>
                  <a:gd name="T53" fmla="*/ 0 h 59"/>
                  <a:gd name="T54" fmla="*/ 9 w 34"/>
                  <a:gd name="T55" fmla="*/ 0 h 59"/>
                  <a:gd name="T56" fmla="*/ 9 w 34"/>
                  <a:gd name="T57" fmla="*/ 0 h 59"/>
                  <a:gd name="T58" fmla="*/ 17 w 34"/>
                  <a:gd name="T59" fmla="*/ 0 h 59"/>
                  <a:gd name="T60" fmla="*/ 17 w 34"/>
                  <a:gd name="T61" fmla="*/ 0 h 59"/>
                  <a:gd name="T62" fmla="*/ 17 w 34"/>
                  <a:gd name="T63" fmla="*/ 0 h 59"/>
                  <a:gd name="T64" fmla="*/ 17 w 34"/>
                  <a:gd name="T65" fmla="*/ 0 h 59"/>
                  <a:gd name="T66" fmla="*/ 17 w 34"/>
                  <a:gd name="T67" fmla="*/ 0 h 59"/>
                  <a:gd name="T68" fmla="*/ 26 w 34"/>
                  <a:gd name="T69" fmla="*/ 0 h 59"/>
                  <a:gd name="T70" fmla="*/ 26 w 34"/>
                  <a:gd name="T71" fmla="*/ 9 h 59"/>
                  <a:gd name="T72" fmla="*/ 26 w 34"/>
                  <a:gd name="T73" fmla="*/ 9 h 59"/>
                  <a:gd name="T74" fmla="*/ 26 w 34"/>
                  <a:gd name="T75" fmla="*/ 17 h 59"/>
                  <a:gd name="T76" fmla="*/ 26 w 34"/>
                  <a:gd name="T77"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 h="59">
                    <a:moveTo>
                      <a:pt x="26" y="17"/>
                    </a:moveTo>
                    <a:lnTo>
                      <a:pt x="26" y="25"/>
                    </a:lnTo>
                    <a:lnTo>
                      <a:pt x="26" y="25"/>
                    </a:lnTo>
                    <a:lnTo>
                      <a:pt x="34" y="34"/>
                    </a:lnTo>
                    <a:lnTo>
                      <a:pt x="34" y="34"/>
                    </a:lnTo>
                    <a:lnTo>
                      <a:pt x="34" y="42"/>
                    </a:lnTo>
                    <a:lnTo>
                      <a:pt x="34" y="42"/>
                    </a:lnTo>
                    <a:lnTo>
                      <a:pt x="34" y="51"/>
                    </a:lnTo>
                    <a:lnTo>
                      <a:pt x="26" y="51"/>
                    </a:lnTo>
                    <a:lnTo>
                      <a:pt x="26" y="59"/>
                    </a:lnTo>
                    <a:lnTo>
                      <a:pt x="26" y="59"/>
                    </a:lnTo>
                    <a:lnTo>
                      <a:pt x="17" y="59"/>
                    </a:lnTo>
                    <a:lnTo>
                      <a:pt x="17" y="59"/>
                    </a:lnTo>
                    <a:lnTo>
                      <a:pt x="17" y="51"/>
                    </a:lnTo>
                    <a:lnTo>
                      <a:pt x="9" y="51"/>
                    </a:lnTo>
                    <a:lnTo>
                      <a:pt x="9" y="51"/>
                    </a:lnTo>
                    <a:lnTo>
                      <a:pt x="9" y="42"/>
                    </a:lnTo>
                    <a:lnTo>
                      <a:pt x="9" y="42"/>
                    </a:lnTo>
                    <a:lnTo>
                      <a:pt x="9" y="34"/>
                    </a:lnTo>
                    <a:lnTo>
                      <a:pt x="9" y="34"/>
                    </a:lnTo>
                    <a:lnTo>
                      <a:pt x="9" y="25"/>
                    </a:lnTo>
                    <a:lnTo>
                      <a:pt x="9" y="17"/>
                    </a:lnTo>
                    <a:lnTo>
                      <a:pt x="9" y="17"/>
                    </a:lnTo>
                    <a:lnTo>
                      <a:pt x="9" y="17"/>
                    </a:lnTo>
                    <a:lnTo>
                      <a:pt x="0" y="17"/>
                    </a:lnTo>
                    <a:lnTo>
                      <a:pt x="0" y="9"/>
                    </a:lnTo>
                    <a:lnTo>
                      <a:pt x="9" y="0"/>
                    </a:lnTo>
                    <a:lnTo>
                      <a:pt x="9" y="0"/>
                    </a:lnTo>
                    <a:lnTo>
                      <a:pt x="9" y="0"/>
                    </a:lnTo>
                    <a:lnTo>
                      <a:pt x="17" y="0"/>
                    </a:lnTo>
                    <a:lnTo>
                      <a:pt x="17" y="0"/>
                    </a:lnTo>
                    <a:lnTo>
                      <a:pt x="17" y="0"/>
                    </a:lnTo>
                    <a:lnTo>
                      <a:pt x="17" y="0"/>
                    </a:lnTo>
                    <a:lnTo>
                      <a:pt x="17" y="0"/>
                    </a:lnTo>
                    <a:lnTo>
                      <a:pt x="26" y="0"/>
                    </a:lnTo>
                    <a:lnTo>
                      <a:pt x="26" y="9"/>
                    </a:lnTo>
                    <a:lnTo>
                      <a:pt x="26" y="9"/>
                    </a:lnTo>
                    <a:lnTo>
                      <a:pt x="26" y="17"/>
                    </a:lnTo>
                    <a:lnTo>
                      <a:pt x="26" y="17"/>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58">
                <a:extLst>
                  <a:ext uri="{FF2B5EF4-FFF2-40B4-BE49-F238E27FC236}">
                    <a16:creationId xmlns:a16="http://schemas.microsoft.com/office/drawing/2014/main" id="{52DA3878-F267-4642-B34C-E496B6DD7F87}"/>
                  </a:ext>
                </a:extLst>
              </p:cNvPr>
              <p:cNvSpPr>
                <a:spLocks/>
              </p:cNvSpPr>
              <p:nvPr/>
            </p:nvSpPr>
            <p:spPr bwMode="auto">
              <a:xfrm>
                <a:off x="3536" y="2035"/>
                <a:ext cx="76" cy="92"/>
              </a:xfrm>
              <a:custGeom>
                <a:avLst/>
                <a:gdLst>
                  <a:gd name="T0" fmla="*/ 0 w 76"/>
                  <a:gd name="T1" fmla="*/ 0 h 92"/>
                  <a:gd name="T2" fmla="*/ 8 w 76"/>
                  <a:gd name="T3" fmla="*/ 0 h 92"/>
                  <a:gd name="T4" fmla="*/ 17 w 76"/>
                  <a:gd name="T5" fmla="*/ 0 h 92"/>
                  <a:gd name="T6" fmla="*/ 25 w 76"/>
                  <a:gd name="T7" fmla="*/ 0 h 92"/>
                  <a:gd name="T8" fmla="*/ 25 w 76"/>
                  <a:gd name="T9" fmla="*/ 0 h 92"/>
                  <a:gd name="T10" fmla="*/ 34 w 76"/>
                  <a:gd name="T11" fmla="*/ 8 h 92"/>
                  <a:gd name="T12" fmla="*/ 42 w 76"/>
                  <a:gd name="T13" fmla="*/ 16 h 92"/>
                  <a:gd name="T14" fmla="*/ 42 w 76"/>
                  <a:gd name="T15" fmla="*/ 25 h 92"/>
                  <a:gd name="T16" fmla="*/ 50 w 76"/>
                  <a:gd name="T17" fmla="*/ 25 h 92"/>
                  <a:gd name="T18" fmla="*/ 59 w 76"/>
                  <a:gd name="T19" fmla="*/ 33 h 92"/>
                  <a:gd name="T20" fmla="*/ 67 w 76"/>
                  <a:gd name="T21" fmla="*/ 25 h 92"/>
                  <a:gd name="T22" fmla="*/ 67 w 76"/>
                  <a:gd name="T23" fmla="*/ 33 h 92"/>
                  <a:gd name="T24" fmla="*/ 59 w 76"/>
                  <a:gd name="T25" fmla="*/ 42 h 92"/>
                  <a:gd name="T26" fmla="*/ 67 w 76"/>
                  <a:gd name="T27" fmla="*/ 58 h 92"/>
                  <a:gd name="T28" fmla="*/ 67 w 76"/>
                  <a:gd name="T29" fmla="*/ 67 h 92"/>
                  <a:gd name="T30" fmla="*/ 67 w 76"/>
                  <a:gd name="T31" fmla="*/ 75 h 92"/>
                  <a:gd name="T32" fmla="*/ 67 w 76"/>
                  <a:gd name="T33" fmla="*/ 75 h 92"/>
                  <a:gd name="T34" fmla="*/ 59 w 76"/>
                  <a:gd name="T35" fmla="*/ 84 h 92"/>
                  <a:gd name="T36" fmla="*/ 50 w 76"/>
                  <a:gd name="T37" fmla="*/ 84 h 92"/>
                  <a:gd name="T38" fmla="*/ 42 w 76"/>
                  <a:gd name="T39" fmla="*/ 84 h 92"/>
                  <a:gd name="T40" fmla="*/ 34 w 76"/>
                  <a:gd name="T41" fmla="*/ 92 h 92"/>
                  <a:gd name="T42" fmla="*/ 34 w 76"/>
                  <a:gd name="T43" fmla="*/ 92 h 92"/>
                  <a:gd name="T44" fmla="*/ 34 w 76"/>
                  <a:gd name="T45" fmla="*/ 84 h 92"/>
                  <a:gd name="T46" fmla="*/ 25 w 76"/>
                  <a:gd name="T47" fmla="*/ 75 h 92"/>
                  <a:gd name="T48" fmla="*/ 25 w 76"/>
                  <a:gd name="T49" fmla="*/ 75 h 92"/>
                  <a:gd name="T50" fmla="*/ 25 w 76"/>
                  <a:gd name="T51" fmla="*/ 67 h 92"/>
                  <a:gd name="T52" fmla="*/ 25 w 76"/>
                  <a:gd name="T53" fmla="*/ 67 h 92"/>
                  <a:gd name="T54" fmla="*/ 17 w 76"/>
                  <a:gd name="T55" fmla="*/ 58 h 92"/>
                  <a:gd name="T56" fmla="*/ 17 w 76"/>
                  <a:gd name="T57" fmla="*/ 58 h 92"/>
                  <a:gd name="T58" fmla="*/ 8 w 76"/>
                  <a:gd name="T59" fmla="*/ 50 h 92"/>
                  <a:gd name="T60" fmla="*/ 8 w 76"/>
                  <a:gd name="T61" fmla="*/ 42 h 92"/>
                  <a:gd name="T62" fmla="*/ 17 w 76"/>
                  <a:gd name="T63" fmla="*/ 42 h 92"/>
                  <a:gd name="T64" fmla="*/ 8 w 76"/>
                  <a:gd name="T65" fmla="*/ 42 h 92"/>
                  <a:gd name="T66" fmla="*/ 8 w 76"/>
                  <a:gd name="T67" fmla="*/ 33 h 92"/>
                  <a:gd name="T68" fmla="*/ 8 w 76"/>
                  <a:gd name="T69" fmla="*/ 25 h 92"/>
                  <a:gd name="T70" fmla="*/ 8 w 76"/>
                  <a:gd name="T71" fmla="*/ 25 h 92"/>
                  <a:gd name="T72" fmla="*/ 0 w 76"/>
                  <a:gd name="T73" fmla="*/ 25 h 92"/>
                  <a:gd name="T74" fmla="*/ 8 w 76"/>
                  <a:gd name="T75" fmla="*/ 16 h 92"/>
                  <a:gd name="T76" fmla="*/ 8 w 76"/>
                  <a:gd name="T77" fmla="*/ 16 h 92"/>
                  <a:gd name="T78" fmla="*/ 0 w 76"/>
                  <a:gd name="T79" fmla="*/ 16 h 92"/>
                  <a:gd name="T80" fmla="*/ 0 w 76"/>
                  <a:gd name="T81" fmla="*/ 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6" h="92">
                    <a:moveTo>
                      <a:pt x="0" y="8"/>
                    </a:moveTo>
                    <a:lnTo>
                      <a:pt x="0" y="0"/>
                    </a:lnTo>
                    <a:lnTo>
                      <a:pt x="8" y="0"/>
                    </a:lnTo>
                    <a:lnTo>
                      <a:pt x="8" y="0"/>
                    </a:lnTo>
                    <a:lnTo>
                      <a:pt x="8" y="0"/>
                    </a:lnTo>
                    <a:lnTo>
                      <a:pt x="17" y="0"/>
                    </a:lnTo>
                    <a:lnTo>
                      <a:pt x="17" y="0"/>
                    </a:lnTo>
                    <a:lnTo>
                      <a:pt x="25" y="0"/>
                    </a:lnTo>
                    <a:lnTo>
                      <a:pt x="25" y="0"/>
                    </a:lnTo>
                    <a:lnTo>
                      <a:pt x="25" y="0"/>
                    </a:lnTo>
                    <a:lnTo>
                      <a:pt x="34" y="8"/>
                    </a:lnTo>
                    <a:lnTo>
                      <a:pt x="34" y="8"/>
                    </a:lnTo>
                    <a:lnTo>
                      <a:pt x="42" y="16"/>
                    </a:lnTo>
                    <a:lnTo>
                      <a:pt x="42" y="16"/>
                    </a:lnTo>
                    <a:lnTo>
                      <a:pt x="42" y="25"/>
                    </a:lnTo>
                    <a:lnTo>
                      <a:pt x="42" y="25"/>
                    </a:lnTo>
                    <a:lnTo>
                      <a:pt x="50" y="25"/>
                    </a:lnTo>
                    <a:lnTo>
                      <a:pt x="50" y="25"/>
                    </a:lnTo>
                    <a:lnTo>
                      <a:pt x="50" y="25"/>
                    </a:lnTo>
                    <a:lnTo>
                      <a:pt x="59" y="33"/>
                    </a:lnTo>
                    <a:lnTo>
                      <a:pt x="59" y="25"/>
                    </a:lnTo>
                    <a:lnTo>
                      <a:pt x="67" y="25"/>
                    </a:lnTo>
                    <a:lnTo>
                      <a:pt x="59" y="33"/>
                    </a:lnTo>
                    <a:lnTo>
                      <a:pt x="67" y="33"/>
                    </a:lnTo>
                    <a:lnTo>
                      <a:pt x="67" y="42"/>
                    </a:lnTo>
                    <a:lnTo>
                      <a:pt x="59" y="42"/>
                    </a:lnTo>
                    <a:lnTo>
                      <a:pt x="67" y="50"/>
                    </a:lnTo>
                    <a:lnTo>
                      <a:pt x="67" y="58"/>
                    </a:lnTo>
                    <a:lnTo>
                      <a:pt x="76" y="58"/>
                    </a:lnTo>
                    <a:lnTo>
                      <a:pt x="67" y="67"/>
                    </a:lnTo>
                    <a:lnTo>
                      <a:pt x="67" y="67"/>
                    </a:lnTo>
                    <a:lnTo>
                      <a:pt x="67" y="75"/>
                    </a:lnTo>
                    <a:lnTo>
                      <a:pt x="67" y="75"/>
                    </a:lnTo>
                    <a:lnTo>
                      <a:pt x="67" y="75"/>
                    </a:lnTo>
                    <a:lnTo>
                      <a:pt x="59" y="75"/>
                    </a:lnTo>
                    <a:lnTo>
                      <a:pt x="59" y="84"/>
                    </a:lnTo>
                    <a:lnTo>
                      <a:pt x="59" y="84"/>
                    </a:lnTo>
                    <a:lnTo>
                      <a:pt x="50" y="84"/>
                    </a:lnTo>
                    <a:lnTo>
                      <a:pt x="42" y="84"/>
                    </a:lnTo>
                    <a:lnTo>
                      <a:pt x="42" y="84"/>
                    </a:lnTo>
                    <a:lnTo>
                      <a:pt x="34" y="84"/>
                    </a:lnTo>
                    <a:lnTo>
                      <a:pt x="34" y="92"/>
                    </a:lnTo>
                    <a:lnTo>
                      <a:pt x="34" y="92"/>
                    </a:lnTo>
                    <a:lnTo>
                      <a:pt x="34" y="92"/>
                    </a:lnTo>
                    <a:lnTo>
                      <a:pt x="34" y="84"/>
                    </a:lnTo>
                    <a:lnTo>
                      <a:pt x="34" y="84"/>
                    </a:lnTo>
                    <a:lnTo>
                      <a:pt x="34" y="75"/>
                    </a:lnTo>
                    <a:lnTo>
                      <a:pt x="25" y="75"/>
                    </a:lnTo>
                    <a:lnTo>
                      <a:pt x="25" y="75"/>
                    </a:lnTo>
                    <a:lnTo>
                      <a:pt x="25" y="75"/>
                    </a:lnTo>
                    <a:lnTo>
                      <a:pt x="25" y="75"/>
                    </a:lnTo>
                    <a:lnTo>
                      <a:pt x="25" y="67"/>
                    </a:lnTo>
                    <a:lnTo>
                      <a:pt x="25" y="67"/>
                    </a:lnTo>
                    <a:lnTo>
                      <a:pt x="25" y="67"/>
                    </a:lnTo>
                    <a:lnTo>
                      <a:pt x="17" y="58"/>
                    </a:lnTo>
                    <a:lnTo>
                      <a:pt x="17" y="58"/>
                    </a:lnTo>
                    <a:lnTo>
                      <a:pt x="17" y="58"/>
                    </a:lnTo>
                    <a:lnTo>
                      <a:pt x="17" y="58"/>
                    </a:lnTo>
                    <a:lnTo>
                      <a:pt x="8" y="50"/>
                    </a:lnTo>
                    <a:lnTo>
                      <a:pt x="8" y="50"/>
                    </a:lnTo>
                    <a:lnTo>
                      <a:pt x="8" y="50"/>
                    </a:lnTo>
                    <a:lnTo>
                      <a:pt x="8" y="42"/>
                    </a:lnTo>
                    <a:lnTo>
                      <a:pt x="8" y="42"/>
                    </a:lnTo>
                    <a:lnTo>
                      <a:pt x="17" y="42"/>
                    </a:lnTo>
                    <a:lnTo>
                      <a:pt x="17" y="42"/>
                    </a:lnTo>
                    <a:lnTo>
                      <a:pt x="8" y="42"/>
                    </a:lnTo>
                    <a:lnTo>
                      <a:pt x="8" y="42"/>
                    </a:lnTo>
                    <a:lnTo>
                      <a:pt x="8" y="33"/>
                    </a:lnTo>
                    <a:lnTo>
                      <a:pt x="8" y="33"/>
                    </a:lnTo>
                    <a:lnTo>
                      <a:pt x="8" y="25"/>
                    </a:lnTo>
                    <a:lnTo>
                      <a:pt x="8" y="25"/>
                    </a:lnTo>
                    <a:lnTo>
                      <a:pt x="8" y="25"/>
                    </a:lnTo>
                    <a:lnTo>
                      <a:pt x="8" y="25"/>
                    </a:lnTo>
                    <a:lnTo>
                      <a:pt x="0" y="25"/>
                    </a:lnTo>
                    <a:lnTo>
                      <a:pt x="0" y="25"/>
                    </a:lnTo>
                    <a:lnTo>
                      <a:pt x="8" y="16"/>
                    </a:lnTo>
                    <a:lnTo>
                      <a:pt x="8" y="16"/>
                    </a:lnTo>
                    <a:lnTo>
                      <a:pt x="8" y="16"/>
                    </a:lnTo>
                    <a:lnTo>
                      <a:pt x="8" y="16"/>
                    </a:lnTo>
                    <a:lnTo>
                      <a:pt x="0" y="16"/>
                    </a:lnTo>
                    <a:lnTo>
                      <a:pt x="0" y="8"/>
                    </a:lnTo>
                    <a:lnTo>
                      <a:pt x="0" y="8"/>
                    </a:lnTo>
                    <a:lnTo>
                      <a:pt x="0" y="8"/>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 name="Freeform 59">
                <a:extLst>
                  <a:ext uri="{FF2B5EF4-FFF2-40B4-BE49-F238E27FC236}">
                    <a16:creationId xmlns:a16="http://schemas.microsoft.com/office/drawing/2014/main" id="{D9B81D3C-1C19-443F-8E01-F6D47EB12D94}"/>
                  </a:ext>
                </a:extLst>
              </p:cNvPr>
              <p:cNvSpPr>
                <a:spLocks/>
              </p:cNvSpPr>
              <p:nvPr/>
            </p:nvSpPr>
            <p:spPr bwMode="auto">
              <a:xfrm>
                <a:off x="3536" y="2085"/>
                <a:ext cx="25" cy="42"/>
              </a:xfrm>
              <a:custGeom>
                <a:avLst/>
                <a:gdLst>
                  <a:gd name="T0" fmla="*/ 8 w 25"/>
                  <a:gd name="T1" fmla="*/ 42 h 42"/>
                  <a:gd name="T2" fmla="*/ 8 w 25"/>
                  <a:gd name="T3" fmla="*/ 34 h 42"/>
                  <a:gd name="T4" fmla="*/ 17 w 25"/>
                  <a:gd name="T5" fmla="*/ 25 h 42"/>
                  <a:gd name="T6" fmla="*/ 17 w 25"/>
                  <a:gd name="T7" fmla="*/ 25 h 42"/>
                  <a:gd name="T8" fmla="*/ 17 w 25"/>
                  <a:gd name="T9" fmla="*/ 25 h 42"/>
                  <a:gd name="T10" fmla="*/ 25 w 25"/>
                  <a:gd name="T11" fmla="*/ 25 h 42"/>
                  <a:gd name="T12" fmla="*/ 25 w 25"/>
                  <a:gd name="T13" fmla="*/ 25 h 42"/>
                  <a:gd name="T14" fmla="*/ 25 w 25"/>
                  <a:gd name="T15" fmla="*/ 25 h 42"/>
                  <a:gd name="T16" fmla="*/ 25 w 25"/>
                  <a:gd name="T17" fmla="*/ 17 h 42"/>
                  <a:gd name="T18" fmla="*/ 25 w 25"/>
                  <a:gd name="T19" fmla="*/ 17 h 42"/>
                  <a:gd name="T20" fmla="*/ 25 w 25"/>
                  <a:gd name="T21" fmla="*/ 17 h 42"/>
                  <a:gd name="T22" fmla="*/ 17 w 25"/>
                  <a:gd name="T23" fmla="*/ 8 h 42"/>
                  <a:gd name="T24" fmla="*/ 17 w 25"/>
                  <a:gd name="T25" fmla="*/ 8 h 42"/>
                  <a:gd name="T26" fmla="*/ 17 w 25"/>
                  <a:gd name="T27" fmla="*/ 8 h 42"/>
                  <a:gd name="T28" fmla="*/ 17 w 25"/>
                  <a:gd name="T29" fmla="*/ 8 h 42"/>
                  <a:gd name="T30" fmla="*/ 8 w 25"/>
                  <a:gd name="T31" fmla="*/ 0 h 42"/>
                  <a:gd name="T32" fmla="*/ 8 w 25"/>
                  <a:gd name="T33" fmla="*/ 0 h 42"/>
                  <a:gd name="T34" fmla="*/ 8 w 25"/>
                  <a:gd name="T35" fmla="*/ 0 h 42"/>
                  <a:gd name="T36" fmla="*/ 8 w 25"/>
                  <a:gd name="T37" fmla="*/ 0 h 42"/>
                  <a:gd name="T38" fmla="*/ 0 w 25"/>
                  <a:gd name="T39" fmla="*/ 0 h 42"/>
                  <a:gd name="T40" fmla="*/ 0 w 25"/>
                  <a:gd name="T41" fmla="*/ 8 h 42"/>
                  <a:gd name="T42" fmla="*/ 8 w 25"/>
                  <a:gd name="T43" fmla="*/ 8 h 42"/>
                  <a:gd name="T44" fmla="*/ 8 w 25"/>
                  <a:gd name="T45" fmla="*/ 8 h 42"/>
                  <a:gd name="T46" fmla="*/ 0 w 25"/>
                  <a:gd name="T47" fmla="*/ 8 h 42"/>
                  <a:gd name="T48" fmla="*/ 0 w 25"/>
                  <a:gd name="T49" fmla="*/ 8 h 42"/>
                  <a:gd name="T50" fmla="*/ 0 w 25"/>
                  <a:gd name="T51" fmla="*/ 17 h 42"/>
                  <a:gd name="T52" fmla="*/ 0 w 25"/>
                  <a:gd name="T53" fmla="*/ 17 h 42"/>
                  <a:gd name="T54" fmla="*/ 0 w 25"/>
                  <a:gd name="T55" fmla="*/ 25 h 42"/>
                  <a:gd name="T56" fmla="*/ 0 w 25"/>
                  <a:gd name="T57" fmla="*/ 25 h 42"/>
                  <a:gd name="T58" fmla="*/ 0 w 25"/>
                  <a:gd name="T59" fmla="*/ 25 h 42"/>
                  <a:gd name="T60" fmla="*/ 0 w 25"/>
                  <a:gd name="T61" fmla="*/ 25 h 42"/>
                  <a:gd name="T62" fmla="*/ 8 w 25"/>
                  <a:gd name="T63" fmla="*/ 34 h 42"/>
                  <a:gd name="T64" fmla="*/ 8 w 25"/>
                  <a:gd name="T65" fmla="*/ 34 h 42"/>
                  <a:gd name="T66" fmla="*/ 8 w 25"/>
                  <a:gd name="T6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 h="42">
                    <a:moveTo>
                      <a:pt x="8" y="42"/>
                    </a:moveTo>
                    <a:lnTo>
                      <a:pt x="8" y="34"/>
                    </a:lnTo>
                    <a:lnTo>
                      <a:pt x="17" y="25"/>
                    </a:lnTo>
                    <a:lnTo>
                      <a:pt x="17" y="25"/>
                    </a:lnTo>
                    <a:lnTo>
                      <a:pt x="17" y="25"/>
                    </a:lnTo>
                    <a:lnTo>
                      <a:pt x="25" y="25"/>
                    </a:lnTo>
                    <a:lnTo>
                      <a:pt x="25" y="25"/>
                    </a:lnTo>
                    <a:lnTo>
                      <a:pt x="25" y="25"/>
                    </a:lnTo>
                    <a:lnTo>
                      <a:pt x="25" y="17"/>
                    </a:lnTo>
                    <a:lnTo>
                      <a:pt x="25" y="17"/>
                    </a:lnTo>
                    <a:lnTo>
                      <a:pt x="25" y="17"/>
                    </a:lnTo>
                    <a:lnTo>
                      <a:pt x="17" y="8"/>
                    </a:lnTo>
                    <a:lnTo>
                      <a:pt x="17" y="8"/>
                    </a:lnTo>
                    <a:lnTo>
                      <a:pt x="17" y="8"/>
                    </a:lnTo>
                    <a:lnTo>
                      <a:pt x="17" y="8"/>
                    </a:lnTo>
                    <a:lnTo>
                      <a:pt x="8" y="0"/>
                    </a:lnTo>
                    <a:lnTo>
                      <a:pt x="8" y="0"/>
                    </a:lnTo>
                    <a:lnTo>
                      <a:pt x="8" y="0"/>
                    </a:lnTo>
                    <a:lnTo>
                      <a:pt x="8" y="0"/>
                    </a:lnTo>
                    <a:lnTo>
                      <a:pt x="0" y="0"/>
                    </a:lnTo>
                    <a:lnTo>
                      <a:pt x="0" y="8"/>
                    </a:lnTo>
                    <a:lnTo>
                      <a:pt x="8" y="8"/>
                    </a:lnTo>
                    <a:lnTo>
                      <a:pt x="8" y="8"/>
                    </a:lnTo>
                    <a:lnTo>
                      <a:pt x="0" y="8"/>
                    </a:lnTo>
                    <a:lnTo>
                      <a:pt x="0" y="8"/>
                    </a:lnTo>
                    <a:lnTo>
                      <a:pt x="0" y="17"/>
                    </a:lnTo>
                    <a:lnTo>
                      <a:pt x="0" y="17"/>
                    </a:lnTo>
                    <a:lnTo>
                      <a:pt x="0" y="25"/>
                    </a:lnTo>
                    <a:lnTo>
                      <a:pt x="0" y="25"/>
                    </a:lnTo>
                    <a:lnTo>
                      <a:pt x="0" y="25"/>
                    </a:lnTo>
                    <a:lnTo>
                      <a:pt x="0" y="25"/>
                    </a:lnTo>
                    <a:lnTo>
                      <a:pt x="8" y="34"/>
                    </a:lnTo>
                    <a:lnTo>
                      <a:pt x="8" y="34"/>
                    </a:lnTo>
                    <a:lnTo>
                      <a:pt x="8" y="42"/>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60">
                <a:extLst>
                  <a:ext uri="{FF2B5EF4-FFF2-40B4-BE49-F238E27FC236}">
                    <a16:creationId xmlns:a16="http://schemas.microsoft.com/office/drawing/2014/main" id="{98DC30E0-A84C-4560-A4FF-3D57F4FD23E0}"/>
                  </a:ext>
                </a:extLst>
              </p:cNvPr>
              <p:cNvSpPr>
                <a:spLocks noEditPoints="1"/>
              </p:cNvSpPr>
              <p:nvPr/>
            </p:nvSpPr>
            <p:spPr bwMode="auto">
              <a:xfrm>
                <a:off x="3452" y="2026"/>
                <a:ext cx="92" cy="76"/>
              </a:xfrm>
              <a:custGeom>
                <a:avLst/>
                <a:gdLst>
                  <a:gd name="T0" fmla="*/ 11 w 11"/>
                  <a:gd name="T1" fmla="*/ 3 h 9"/>
                  <a:gd name="T2" fmla="*/ 11 w 11"/>
                  <a:gd name="T3" fmla="*/ 3 h 9"/>
                  <a:gd name="T4" fmla="*/ 10 w 11"/>
                  <a:gd name="T5" fmla="*/ 2 h 9"/>
                  <a:gd name="T6" fmla="*/ 9 w 11"/>
                  <a:gd name="T7" fmla="*/ 2 h 9"/>
                  <a:gd name="T8" fmla="*/ 7 w 11"/>
                  <a:gd name="T9" fmla="*/ 1 h 9"/>
                  <a:gd name="T10" fmla="*/ 6 w 11"/>
                  <a:gd name="T11" fmla="*/ 0 h 9"/>
                  <a:gd name="T12" fmla="*/ 3 w 11"/>
                  <a:gd name="T13" fmla="*/ 2 h 9"/>
                  <a:gd name="T14" fmla="*/ 2 w 11"/>
                  <a:gd name="T15" fmla="*/ 3 h 9"/>
                  <a:gd name="T16" fmla="*/ 0 w 11"/>
                  <a:gd name="T17" fmla="*/ 3 h 9"/>
                  <a:gd name="T18" fmla="*/ 0 w 11"/>
                  <a:gd name="T19" fmla="*/ 4 h 9"/>
                  <a:gd name="T20" fmla="*/ 0 w 11"/>
                  <a:gd name="T21" fmla="*/ 4 h 9"/>
                  <a:gd name="T22" fmla="*/ 1 w 11"/>
                  <a:gd name="T23" fmla="*/ 3 h 9"/>
                  <a:gd name="T24" fmla="*/ 2 w 11"/>
                  <a:gd name="T25" fmla="*/ 4 h 9"/>
                  <a:gd name="T26" fmla="*/ 3 w 11"/>
                  <a:gd name="T27" fmla="*/ 5 h 9"/>
                  <a:gd name="T28" fmla="*/ 4 w 11"/>
                  <a:gd name="T29" fmla="*/ 6 h 9"/>
                  <a:gd name="T30" fmla="*/ 3 w 11"/>
                  <a:gd name="T31" fmla="*/ 6 h 9"/>
                  <a:gd name="T32" fmla="*/ 5 w 11"/>
                  <a:gd name="T33" fmla="*/ 7 h 9"/>
                  <a:gd name="T34" fmla="*/ 5 w 11"/>
                  <a:gd name="T35" fmla="*/ 8 h 9"/>
                  <a:gd name="T36" fmla="*/ 8 w 11"/>
                  <a:gd name="T37" fmla="*/ 9 h 9"/>
                  <a:gd name="T38" fmla="*/ 7 w 11"/>
                  <a:gd name="T39" fmla="*/ 9 h 9"/>
                  <a:gd name="T40" fmla="*/ 8 w 11"/>
                  <a:gd name="T41" fmla="*/ 9 h 9"/>
                  <a:gd name="T42" fmla="*/ 5 w 11"/>
                  <a:gd name="T43" fmla="*/ 5 h 9"/>
                  <a:gd name="T44" fmla="*/ 5 w 11"/>
                  <a:gd name="T45" fmla="*/ 5 h 9"/>
                  <a:gd name="T46" fmla="*/ 4 w 11"/>
                  <a:gd name="T47" fmla="*/ 4 h 9"/>
                  <a:gd name="T48" fmla="*/ 4 w 11"/>
                  <a:gd name="T49" fmla="*/ 3 h 9"/>
                  <a:gd name="T50" fmla="*/ 5 w 11"/>
                  <a:gd name="T51" fmla="*/ 4 h 9"/>
                  <a:gd name="T52" fmla="*/ 6 w 11"/>
                  <a:gd name="T53" fmla="*/ 3 h 9"/>
                  <a:gd name="T54" fmla="*/ 7 w 11"/>
                  <a:gd name="T55" fmla="*/ 3 h 9"/>
                  <a:gd name="T56" fmla="*/ 7 w 11"/>
                  <a:gd name="T57" fmla="*/ 3 h 9"/>
                  <a:gd name="T58" fmla="*/ 8 w 11"/>
                  <a:gd name="T59" fmla="*/ 3 h 9"/>
                  <a:gd name="T60" fmla="*/ 9 w 11"/>
                  <a:gd name="T61" fmla="*/ 3 h 9"/>
                  <a:gd name="T62" fmla="*/ 10 w 11"/>
                  <a:gd name="T63" fmla="*/ 4 h 9"/>
                  <a:gd name="T64" fmla="*/ 7 w 11"/>
                  <a:gd name="T65" fmla="*/ 9 h 9"/>
                  <a:gd name="T66" fmla="*/ 6 w 11"/>
                  <a:gd name="T67" fmla="*/ 8 h 9"/>
                  <a:gd name="T68" fmla="*/ 6 w 11"/>
                  <a:gd name="T69" fmla="*/ 8 h 9"/>
                  <a:gd name="T70" fmla="*/ 7 w 11"/>
                  <a:gd name="T71" fmla="*/ 8 h 9"/>
                  <a:gd name="T72" fmla="*/ 6 w 11"/>
                  <a:gd name="T73" fmla="*/ 8 h 9"/>
                  <a:gd name="T74" fmla="*/ 3 w 11"/>
                  <a:gd name="T75" fmla="*/ 6 h 9"/>
                  <a:gd name="T76" fmla="*/ 2 w 11"/>
                  <a:gd name="T77" fmla="*/ 5 h 9"/>
                  <a:gd name="T78" fmla="*/ 2 w 11"/>
                  <a:gd name="T79" fmla="*/ 5 h 9"/>
                  <a:gd name="T80" fmla="*/ 3 w 11"/>
                  <a:gd name="T81" fmla="*/ 7 h 9"/>
                  <a:gd name="T82" fmla="*/ 2 w 11"/>
                  <a:gd name="T83" fmla="*/ 5 h 9"/>
                  <a:gd name="T84" fmla="*/ 1 w 11"/>
                  <a:gd name="T85" fmla="*/ 4 h 9"/>
                  <a:gd name="T86" fmla="*/ 2 w 11"/>
                  <a:gd name="T87" fmla="*/ 5 h 9"/>
                  <a:gd name="T88" fmla="*/ 1 w 11"/>
                  <a:gd name="T89" fmla="*/ 4 h 9"/>
                  <a:gd name="T90" fmla="*/ 2 w 11"/>
                  <a:gd name="T91" fmla="*/ 4 h 9"/>
                  <a:gd name="T92" fmla="*/ 1 w 11"/>
                  <a:gd name="T93"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 h="9">
                    <a:moveTo>
                      <a:pt x="10" y="4"/>
                    </a:moveTo>
                    <a:cubicBezTo>
                      <a:pt x="10" y="4"/>
                      <a:pt x="10" y="4"/>
                      <a:pt x="10" y="4"/>
                    </a:cubicBezTo>
                    <a:cubicBezTo>
                      <a:pt x="11" y="3"/>
                      <a:pt x="11" y="3"/>
                      <a:pt x="11" y="3"/>
                    </a:cubicBezTo>
                    <a:cubicBezTo>
                      <a:pt x="11" y="3"/>
                      <a:pt x="11" y="3"/>
                      <a:pt x="11" y="3"/>
                    </a:cubicBezTo>
                    <a:cubicBezTo>
                      <a:pt x="11" y="3"/>
                      <a:pt x="11" y="3"/>
                      <a:pt x="11" y="3"/>
                    </a:cubicBezTo>
                    <a:cubicBezTo>
                      <a:pt x="11" y="3"/>
                      <a:pt x="11" y="3"/>
                      <a:pt x="11" y="3"/>
                    </a:cubicBezTo>
                    <a:cubicBezTo>
                      <a:pt x="10" y="3"/>
                      <a:pt x="10" y="3"/>
                      <a:pt x="10" y="3"/>
                    </a:cubicBezTo>
                    <a:cubicBezTo>
                      <a:pt x="10" y="2"/>
                      <a:pt x="10" y="2"/>
                      <a:pt x="10" y="2"/>
                    </a:cubicBezTo>
                    <a:cubicBezTo>
                      <a:pt x="10" y="2"/>
                      <a:pt x="10" y="2"/>
                      <a:pt x="10" y="2"/>
                    </a:cubicBezTo>
                    <a:cubicBezTo>
                      <a:pt x="10" y="2"/>
                      <a:pt x="10" y="2"/>
                      <a:pt x="10" y="2"/>
                    </a:cubicBezTo>
                    <a:cubicBezTo>
                      <a:pt x="9" y="2"/>
                      <a:pt x="9" y="2"/>
                      <a:pt x="9" y="2"/>
                    </a:cubicBezTo>
                    <a:cubicBezTo>
                      <a:pt x="9" y="2"/>
                      <a:pt x="9" y="2"/>
                      <a:pt x="9" y="2"/>
                    </a:cubicBezTo>
                    <a:cubicBezTo>
                      <a:pt x="8" y="2"/>
                      <a:pt x="8" y="2"/>
                      <a:pt x="8" y="2"/>
                    </a:cubicBezTo>
                    <a:cubicBezTo>
                      <a:pt x="7" y="1"/>
                      <a:pt x="7" y="1"/>
                      <a:pt x="7" y="1"/>
                    </a:cubicBezTo>
                    <a:cubicBezTo>
                      <a:pt x="7" y="1"/>
                      <a:pt x="7" y="1"/>
                      <a:pt x="7" y="1"/>
                    </a:cubicBezTo>
                    <a:cubicBezTo>
                      <a:pt x="6" y="0"/>
                      <a:pt x="6" y="0"/>
                      <a:pt x="6" y="0"/>
                    </a:cubicBezTo>
                    <a:cubicBezTo>
                      <a:pt x="6" y="0"/>
                      <a:pt x="6" y="0"/>
                      <a:pt x="6" y="0"/>
                    </a:cubicBezTo>
                    <a:cubicBezTo>
                      <a:pt x="6" y="0"/>
                      <a:pt x="6" y="0"/>
                      <a:pt x="6" y="0"/>
                    </a:cubicBezTo>
                    <a:cubicBezTo>
                      <a:pt x="5" y="0"/>
                      <a:pt x="5" y="0"/>
                      <a:pt x="5" y="0"/>
                    </a:cubicBezTo>
                    <a:cubicBezTo>
                      <a:pt x="3" y="1"/>
                      <a:pt x="3" y="1"/>
                      <a:pt x="3" y="1"/>
                    </a:cubicBezTo>
                    <a:cubicBezTo>
                      <a:pt x="3" y="2"/>
                      <a:pt x="3" y="2"/>
                      <a:pt x="3" y="2"/>
                    </a:cubicBezTo>
                    <a:cubicBezTo>
                      <a:pt x="3" y="2"/>
                      <a:pt x="3" y="2"/>
                      <a:pt x="3" y="2"/>
                    </a:cubicBezTo>
                    <a:cubicBezTo>
                      <a:pt x="3" y="3"/>
                      <a:pt x="3" y="3"/>
                      <a:pt x="3" y="3"/>
                    </a:cubicBezTo>
                    <a:cubicBezTo>
                      <a:pt x="2" y="3"/>
                      <a:pt x="2" y="3"/>
                      <a:pt x="2" y="3"/>
                    </a:cubicBezTo>
                    <a:cubicBezTo>
                      <a:pt x="1" y="2"/>
                      <a:pt x="1" y="2"/>
                      <a:pt x="1" y="2"/>
                    </a:cubicBezTo>
                    <a:cubicBezTo>
                      <a:pt x="1" y="2"/>
                      <a:pt x="1" y="2"/>
                      <a:pt x="1" y="2"/>
                    </a:cubicBezTo>
                    <a:cubicBezTo>
                      <a:pt x="0" y="3"/>
                      <a:pt x="0" y="3"/>
                      <a:pt x="0" y="3"/>
                    </a:cubicBezTo>
                    <a:cubicBezTo>
                      <a:pt x="0" y="3"/>
                      <a:pt x="0" y="3"/>
                      <a:pt x="0" y="3"/>
                    </a:cubicBezTo>
                    <a:cubicBezTo>
                      <a:pt x="0" y="3"/>
                      <a:pt x="0" y="3"/>
                      <a:pt x="0" y="3"/>
                    </a:cubicBezTo>
                    <a:cubicBezTo>
                      <a:pt x="0" y="4"/>
                      <a:pt x="0" y="4"/>
                      <a:pt x="0" y="4"/>
                    </a:cubicBezTo>
                    <a:cubicBezTo>
                      <a:pt x="0" y="4"/>
                      <a:pt x="0" y="4"/>
                      <a:pt x="0" y="4"/>
                    </a:cubicBezTo>
                    <a:cubicBezTo>
                      <a:pt x="0" y="4"/>
                      <a:pt x="0" y="4"/>
                      <a:pt x="0" y="4"/>
                    </a:cubicBezTo>
                    <a:cubicBezTo>
                      <a:pt x="0" y="4"/>
                      <a:pt x="0" y="4"/>
                      <a:pt x="0" y="4"/>
                    </a:cubicBezTo>
                    <a:cubicBezTo>
                      <a:pt x="1" y="4"/>
                      <a:pt x="1" y="4"/>
                      <a:pt x="1" y="4"/>
                    </a:cubicBezTo>
                    <a:cubicBezTo>
                      <a:pt x="1" y="3"/>
                      <a:pt x="1" y="3"/>
                      <a:pt x="1" y="3"/>
                    </a:cubicBezTo>
                    <a:cubicBezTo>
                      <a:pt x="1" y="3"/>
                      <a:pt x="1" y="3"/>
                      <a:pt x="1" y="3"/>
                    </a:cubicBezTo>
                    <a:cubicBezTo>
                      <a:pt x="2" y="3"/>
                      <a:pt x="2" y="3"/>
                      <a:pt x="2" y="3"/>
                    </a:cubicBezTo>
                    <a:cubicBezTo>
                      <a:pt x="2" y="3"/>
                      <a:pt x="2" y="3"/>
                      <a:pt x="2" y="3"/>
                    </a:cubicBezTo>
                    <a:cubicBezTo>
                      <a:pt x="2" y="4"/>
                      <a:pt x="2" y="4"/>
                      <a:pt x="2" y="4"/>
                    </a:cubicBezTo>
                    <a:cubicBezTo>
                      <a:pt x="2" y="4"/>
                      <a:pt x="2" y="4"/>
                      <a:pt x="2" y="4"/>
                    </a:cubicBezTo>
                    <a:cubicBezTo>
                      <a:pt x="3" y="5"/>
                      <a:pt x="3" y="5"/>
                      <a:pt x="3" y="5"/>
                    </a:cubicBezTo>
                    <a:cubicBezTo>
                      <a:pt x="3" y="5"/>
                      <a:pt x="3" y="5"/>
                      <a:pt x="3" y="5"/>
                    </a:cubicBezTo>
                    <a:cubicBezTo>
                      <a:pt x="4" y="5"/>
                      <a:pt x="4" y="5"/>
                      <a:pt x="4" y="5"/>
                    </a:cubicBezTo>
                    <a:cubicBezTo>
                      <a:pt x="4" y="6"/>
                      <a:pt x="4" y="6"/>
                      <a:pt x="4" y="6"/>
                    </a:cubicBezTo>
                    <a:cubicBezTo>
                      <a:pt x="4" y="6"/>
                      <a:pt x="4" y="6"/>
                      <a:pt x="4" y="6"/>
                    </a:cubicBezTo>
                    <a:cubicBezTo>
                      <a:pt x="3" y="6"/>
                      <a:pt x="3" y="6"/>
                      <a:pt x="3" y="6"/>
                    </a:cubicBezTo>
                    <a:cubicBezTo>
                      <a:pt x="3" y="6"/>
                      <a:pt x="3" y="6"/>
                      <a:pt x="3" y="6"/>
                    </a:cubicBezTo>
                    <a:cubicBezTo>
                      <a:pt x="3" y="6"/>
                      <a:pt x="3" y="6"/>
                      <a:pt x="3" y="6"/>
                    </a:cubicBezTo>
                    <a:cubicBezTo>
                      <a:pt x="4" y="6"/>
                      <a:pt x="4" y="6"/>
                      <a:pt x="4" y="6"/>
                    </a:cubicBezTo>
                    <a:cubicBezTo>
                      <a:pt x="4" y="7"/>
                      <a:pt x="4" y="7"/>
                      <a:pt x="4" y="7"/>
                    </a:cubicBezTo>
                    <a:cubicBezTo>
                      <a:pt x="5" y="7"/>
                      <a:pt x="5" y="7"/>
                      <a:pt x="5" y="7"/>
                    </a:cubicBezTo>
                    <a:cubicBezTo>
                      <a:pt x="5" y="7"/>
                      <a:pt x="5" y="7"/>
                      <a:pt x="5" y="7"/>
                    </a:cubicBezTo>
                    <a:cubicBezTo>
                      <a:pt x="5" y="8"/>
                      <a:pt x="5" y="8"/>
                      <a:pt x="5" y="8"/>
                    </a:cubicBezTo>
                    <a:cubicBezTo>
                      <a:pt x="5" y="8"/>
                      <a:pt x="5" y="8"/>
                      <a:pt x="5" y="8"/>
                    </a:cubicBezTo>
                    <a:cubicBezTo>
                      <a:pt x="6" y="8"/>
                      <a:pt x="6" y="8"/>
                      <a:pt x="6" y="8"/>
                    </a:cubicBezTo>
                    <a:cubicBezTo>
                      <a:pt x="7" y="8"/>
                      <a:pt x="7" y="8"/>
                      <a:pt x="7" y="8"/>
                    </a:cubicBezTo>
                    <a:cubicBezTo>
                      <a:pt x="8" y="9"/>
                      <a:pt x="8" y="9"/>
                      <a:pt x="8" y="9"/>
                    </a:cubicBezTo>
                    <a:cubicBezTo>
                      <a:pt x="8" y="9"/>
                      <a:pt x="8" y="9"/>
                      <a:pt x="8" y="9"/>
                    </a:cubicBezTo>
                    <a:cubicBezTo>
                      <a:pt x="7" y="9"/>
                      <a:pt x="7" y="9"/>
                      <a:pt x="7" y="9"/>
                    </a:cubicBezTo>
                    <a:cubicBezTo>
                      <a:pt x="7" y="9"/>
                      <a:pt x="7" y="9"/>
                      <a:pt x="7" y="9"/>
                    </a:cubicBezTo>
                    <a:cubicBezTo>
                      <a:pt x="8" y="9"/>
                      <a:pt x="8" y="9"/>
                      <a:pt x="8" y="9"/>
                    </a:cubicBezTo>
                    <a:cubicBezTo>
                      <a:pt x="8" y="9"/>
                      <a:pt x="8" y="9"/>
                      <a:pt x="8" y="9"/>
                    </a:cubicBezTo>
                    <a:cubicBezTo>
                      <a:pt x="8" y="9"/>
                      <a:pt x="8" y="9"/>
                      <a:pt x="8" y="9"/>
                    </a:cubicBezTo>
                    <a:cubicBezTo>
                      <a:pt x="7" y="7"/>
                      <a:pt x="7" y="7"/>
                      <a:pt x="7" y="7"/>
                    </a:cubicBezTo>
                    <a:cubicBezTo>
                      <a:pt x="5" y="6"/>
                      <a:pt x="5" y="6"/>
                      <a:pt x="5" y="6"/>
                    </a:cubicBezTo>
                    <a:cubicBezTo>
                      <a:pt x="5" y="5"/>
                      <a:pt x="5" y="5"/>
                      <a:pt x="5" y="5"/>
                    </a:cubicBezTo>
                    <a:cubicBezTo>
                      <a:pt x="5" y="5"/>
                      <a:pt x="5" y="5"/>
                      <a:pt x="5" y="5"/>
                    </a:cubicBezTo>
                    <a:cubicBezTo>
                      <a:pt x="5" y="5"/>
                      <a:pt x="5" y="5"/>
                      <a:pt x="5" y="5"/>
                    </a:cubicBezTo>
                    <a:cubicBezTo>
                      <a:pt x="5" y="5"/>
                      <a:pt x="5" y="5"/>
                      <a:pt x="5" y="5"/>
                    </a:cubicBezTo>
                    <a:cubicBezTo>
                      <a:pt x="4" y="4"/>
                      <a:pt x="4" y="4"/>
                      <a:pt x="4" y="4"/>
                    </a:cubicBezTo>
                    <a:cubicBezTo>
                      <a:pt x="4" y="4"/>
                      <a:pt x="4" y="4"/>
                      <a:pt x="4" y="4"/>
                    </a:cubicBezTo>
                    <a:cubicBezTo>
                      <a:pt x="4" y="4"/>
                      <a:pt x="4" y="4"/>
                      <a:pt x="4" y="4"/>
                    </a:cubicBezTo>
                    <a:cubicBezTo>
                      <a:pt x="4" y="4"/>
                      <a:pt x="4" y="4"/>
                      <a:pt x="4" y="4"/>
                    </a:cubicBezTo>
                    <a:cubicBezTo>
                      <a:pt x="4" y="3"/>
                      <a:pt x="4" y="3"/>
                      <a:pt x="4" y="3"/>
                    </a:cubicBezTo>
                    <a:cubicBezTo>
                      <a:pt x="4" y="3"/>
                      <a:pt x="4" y="3"/>
                      <a:pt x="4" y="3"/>
                    </a:cubicBezTo>
                    <a:cubicBezTo>
                      <a:pt x="5" y="3"/>
                      <a:pt x="5" y="3"/>
                      <a:pt x="5" y="3"/>
                    </a:cubicBezTo>
                    <a:cubicBezTo>
                      <a:pt x="5" y="4"/>
                      <a:pt x="5" y="4"/>
                      <a:pt x="5" y="4"/>
                    </a:cubicBezTo>
                    <a:cubicBezTo>
                      <a:pt x="5" y="4"/>
                      <a:pt x="5" y="4"/>
                      <a:pt x="5" y="4"/>
                    </a:cubicBezTo>
                    <a:cubicBezTo>
                      <a:pt x="5" y="3"/>
                      <a:pt x="5" y="3"/>
                      <a:pt x="5" y="3"/>
                    </a:cubicBezTo>
                    <a:cubicBezTo>
                      <a:pt x="6" y="3"/>
                      <a:pt x="6" y="3"/>
                      <a:pt x="6" y="3"/>
                    </a:cubicBezTo>
                    <a:cubicBezTo>
                      <a:pt x="6" y="3"/>
                      <a:pt x="6" y="3"/>
                      <a:pt x="6" y="3"/>
                    </a:cubicBezTo>
                    <a:cubicBezTo>
                      <a:pt x="6" y="3"/>
                      <a:pt x="6" y="3"/>
                      <a:pt x="6" y="3"/>
                    </a:cubicBezTo>
                    <a:cubicBezTo>
                      <a:pt x="6" y="3"/>
                      <a:pt x="6" y="3"/>
                      <a:pt x="6" y="3"/>
                    </a:cubicBezTo>
                    <a:cubicBezTo>
                      <a:pt x="7" y="3"/>
                      <a:pt x="7" y="3"/>
                      <a:pt x="7" y="3"/>
                    </a:cubicBezTo>
                    <a:cubicBezTo>
                      <a:pt x="7" y="3"/>
                      <a:pt x="7" y="3"/>
                      <a:pt x="7" y="3"/>
                    </a:cubicBezTo>
                    <a:cubicBezTo>
                      <a:pt x="7" y="3"/>
                      <a:pt x="7" y="3"/>
                      <a:pt x="7" y="3"/>
                    </a:cubicBezTo>
                    <a:cubicBezTo>
                      <a:pt x="7" y="3"/>
                      <a:pt x="7" y="3"/>
                      <a:pt x="7" y="3"/>
                    </a:cubicBezTo>
                    <a:cubicBezTo>
                      <a:pt x="8" y="3"/>
                      <a:pt x="8" y="3"/>
                      <a:pt x="8" y="3"/>
                    </a:cubicBezTo>
                    <a:cubicBezTo>
                      <a:pt x="8" y="3"/>
                      <a:pt x="8" y="3"/>
                      <a:pt x="8" y="3"/>
                    </a:cubicBezTo>
                    <a:cubicBezTo>
                      <a:pt x="8" y="3"/>
                      <a:pt x="8" y="3"/>
                      <a:pt x="8" y="3"/>
                    </a:cubicBezTo>
                    <a:cubicBezTo>
                      <a:pt x="9" y="3"/>
                      <a:pt x="9" y="3"/>
                      <a:pt x="9" y="3"/>
                    </a:cubicBezTo>
                    <a:cubicBezTo>
                      <a:pt x="9" y="3"/>
                      <a:pt x="9" y="3"/>
                      <a:pt x="9" y="3"/>
                    </a:cubicBezTo>
                    <a:cubicBezTo>
                      <a:pt x="9" y="3"/>
                      <a:pt x="9" y="3"/>
                      <a:pt x="9" y="3"/>
                    </a:cubicBezTo>
                    <a:cubicBezTo>
                      <a:pt x="10" y="4"/>
                      <a:pt x="10" y="4"/>
                      <a:pt x="10" y="4"/>
                    </a:cubicBezTo>
                    <a:cubicBezTo>
                      <a:pt x="10" y="4"/>
                      <a:pt x="10" y="4"/>
                      <a:pt x="10" y="4"/>
                    </a:cubicBezTo>
                    <a:cubicBezTo>
                      <a:pt x="10" y="4"/>
                      <a:pt x="10" y="4"/>
                      <a:pt x="10" y="4"/>
                    </a:cubicBezTo>
                    <a:close/>
                    <a:moveTo>
                      <a:pt x="6" y="9"/>
                    </a:moveTo>
                    <a:cubicBezTo>
                      <a:pt x="6" y="9"/>
                      <a:pt x="7" y="9"/>
                      <a:pt x="7" y="9"/>
                    </a:cubicBezTo>
                    <a:cubicBezTo>
                      <a:pt x="7" y="9"/>
                      <a:pt x="7" y="9"/>
                      <a:pt x="7" y="9"/>
                    </a:cubicBezTo>
                    <a:cubicBezTo>
                      <a:pt x="6" y="9"/>
                      <a:pt x="6" y="9"/>
                      <a:pt x="6" y="9"/>
                    </a:cubicBezTo>
                    <a:cubicBezTo>
                      <a:pt x="6" y="9"/>
                      <a:pt x="6" y="9"/>
                      <a:pt x="6" y="9"/>
                    </a:cubicBezTo>
                    <a:close/>
                    <a:moveTo>
                      <a:pt x="6" y="8"/>
                    </a:moveTo>
                    <a:cubicBezTo>
                      <a:pt x="7" y="8"/>
                      <a:pt x="7" y="8"/>
                      <a:pt x="7" y="8"/>
                    </a:cubicBezTo>
                    <a:cubicBezTo>
                      <a:pt x="6" y="9"/>
                      <a:pt x="6" y="9"/>
                      <a:pt x="6" y="9"/>
                    </a:cubicBezTo>
                    <a:cubicBezTo>
                      <a:pt x="6" y="8"/>
                      <a:pt x="6" y="8"/>
                      <a:pt x="6" y="8"/>
                    </a:cubicBezTo>
                    <a:close/>
                    <a:moveTo>
                      <a:pt x="6" y="8"/>
                    </a:moveTo>
                    <a:cubicBezTo>
                      <a:pt x="6" y="8"/>
                      <a:pt x="6" y="8"/>
                      <a:pt x="6" y="8"/>
                    </a:cubicBezTo>
                    <a:cubicBezTo>
                      <a:pt x="7" y="8"/>
                      <a:pt x="7" y="8"/>
                      <a:pt x="7" y="8"/>
                    </a:cubicBezTo>
                    <a:cubicBezTo>
                      <a:pt x="6" y="8"/>
                      <a:pt x="6" y="8"/>
                      <a:pt x="6" y="8"/>
                    </a:cubicBezTo>
                    <a:cubicBezTo>
                      <a:pt x="6" y="8"/>
                      <a:pt x="6" y="8"/>
                      <a:pt x="6" y="8"/>
                    </a:cubicBezTo>
                    <a:cubicBezTo>
                      <a:pt x="6" y="8"/>
                      <a:pt x="6" y="8"/>
                      <a:pt x="6" y="8"/>
                    </a:cubicBezTo>
                    <a:close/>
                    <a:moveTo>
                      <a:pt x="3" y="5"/>
                    </a:moveTo>
                    <a:cubicBezTo>
                      <a:pt x="3" y="5"/>
                      <a:pt x="3" y="5"/>
                      <a:pt x="3" y="5"/>
                    </a:cubicBezTo>
                    <a:cubicBezTo>
                      <a:pt x="3" y="6"/>
                      <a:pt x="3" y="6"/>
                      <a:pt x="3" y="6"/>
                    </a:cubicBezTo>
                    <a:cubicBezTo>
                      <a:pt x="3" y="6"/>
                      <a:pt x="3" y="6"/>
                      <a:pt x="3" y="6"/>
                    </a:cubicBezTo>
                    <a:cubicBezTo>
                      <a:pt x="3" y="5"/>
                      <a:pt x="3" y="5"/>
                      <a:pt x="3" y="5"/>
                    </a:cubicBezTo>
                    <a:close/>
                    <a:moveTo>
                      <a:pt x="2" y="5"/>
                    </a:moveTo>
                    <a:cubicBezTo>
                      <a:pt x="3" y="5"/>
                      <a:pt x="3" y="5"/>
                      <a:pt x="3" y="5"/>
                    </a:cubicBezTo>
                    <a:cubicBezTo>
                      <a:pt x="2" y="5"/>
                      <a:pt x="2" y="5"/>
                      <a:pt x="2" y="5"/>
                    </a:cubicBezTo>
                    <a:cubicBezTo>
                      <a:pt x="2" y="5"/>
                      <a:pt x="2" y="5"/>
                      <a:pt x="2" y="5"/>
                    </a:cubicBezTo>
                    <a:close/>
                    <a:moveTo>
                      <a:pt x="2" y="6"/>
                    </a:moveTo>
                    <a:cubicBezTo>
                      <a:pt x="3" y="6"/>
                      <a:pt x="3" y="6"/>
                      <a:pt x="3" y="6"/>
                    </a:cubicBezTo>
                    <a:cubicBezTo>
                      <a:pt x="3" y="7"/>
                      <a:pt x="3" y="7"/>
                      <a:pt x="3" y="7"/>
                    </a:cubicBezTo>
                    <a:cubicBezTo>
                      <a:pt x="2" y="6"/>
                      <a:pt x="2" y="6"/>
                      <a:pt x="2" y="6"/>
                    </a:cubicBezTo>
                    <a:close/>
                    <a:moveTo>
                      <a:pt x="2" y="5"/>
                    </a:moveTo>
                    <a:cubicBezTo>
                      <a:pt x="2" y="5"/>
                      <a:pt x="2" y="5"/>
                      <a:pt x="2" y="5"/>
                    </a:cubicBezTo>
                    <a:cubicBezTo>
                      <a:pt x="2" y="6"/>
                      <a:pt x="2" y="6"/>
                      <a:pt x="2" y="6"/>
                    </a:cubicBezTo>
                    <a:cubicBezTo>
                      <a:pt x="2" y="5"/>
                      <a:pt x="2" y="5"/>
                      <a:pt x="2" y="5"/>
                    </a:cubicBezTo>
                    <a:close/>
                    <a:moveTo>
                      <a:pt x="1" y="4"/>
                    </a:moveTo>
                    <a:cubicBezTo>
                      <a:pt x="2" y="4"/>
                      <a:pt x="2" y="4"/>
                      <a:pt x="2" y="4"/>
                    </a:cubicBezTo>
                    <a:cubicBezTo>
                      <a:pt x="2" y="5"/>
                      <a:pt x="2" y="5"/>
                      <a:pt x="2" y="5"/>
                    </a:cubicBezTo>
                    <a:cubicBezTo>
                      <a:pt x="2" y="5"/>
                      <a:pt x="2" y="5"/>
                      <a:pt x="2" y="5"/>
                    </a:cubicBezTo>
                    <a:cubicBezTo>
                      <a:pt x="1" y="5"/>
                      <a:pt x="1" y="5"/>
                      <a:pt x="1" y="5"/>
                    </a:cubicBezTo>
                    <a:cubicBezTo>
                      <a:pt x="1" y="5"/>
                      <a:pt x="1" y="5"/>
                      <a:pt x="1" y="5"/>
                    </a:cubicBezTo>
                    <a:cubicBezTo>
                      <a:pt x="1" y="4"/>
                      <a:pt x="1" y="4"/>
                      <a:pt x="1" y="4"/>
                    </a:cubicBezTo>
                    <a:close/>
                    <a:moveTo>
                      <a:pt x="2" y="3"/>
                    </a:moveTo>
                    <a:cubicBezTo>
                      <a:pt x="2" y="4"/>
                      <a:pt x="2" y="4"/>
                      <a:pt x="2" y="4"/>
                    </a:cubicBezTo>
                    <a:cubicBezTo>
                      <a:pt x="2" y="4"/>
                      <a:pt x="2" y="4"/>
                      <a:pt x="2" y="4"/>
                    </a:cubicBezTo>
                    <a:cubicBezTo>
                      <a:pt x="2" y="4"/>
                      <a:pt x="2" y="4"/>
                      <a:pt x="2" y="4"/>
                    </a:cubicBezTo>
                    <a:cubicBezTo>
                      <a:pt x="1" y="4"/>
                      <a:pt x="1" y="4"/>
                      <a:pt x="1" y="4"/>
                    </a:cubicBezTo>
                    <a:cubicBezTo>
                      <a:pt x="1" y="3"/>
                      <a:pt x="1" y="3"/>
                      <a:pt x="1" y="3"/>
                    </a:cubicBezTo>
                    <a:cubicBezTo>
                      <a:pt x="1" y="3"/>
                      <a:pt x="1" y="3"/>
                      <a:pt x="2" y="3"/>
                    </a:cubicBez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61">
                <a:extLst>
                  <a:ext uri="{FF2B5EF4-FFF2-40B4-BE49-F238E27FC236}">
                    <a16:creationId xmlns:a16="http://schemas.microsoft.com/office/drawing/2014/main" id="{BCFB0A66-53A6-4DB1-9CE2-898BAE44404D}"/>
                  </a:ext>
                </a:extLst>
              </p:cNvPr>
              <p:cNvSpPr>
                <a:spLocks/>
              </p:cNvSpPr>
              <p:nvPr/>
            </p:nvSpPr>
            <p:spPr bwMode="auto">
              <a:xfrm>
                <a:off x="3486" y="2051"/>
                <a:ext cx="67" cy="59"/>
              </a:xfrm>
              <a:custGeom>
                <a:avLst/>
                <a:gdLst>
                  <a:gd name="T0" fmla="*/ 33 w 67"/>
                  <a:gd name="T1" fmla="*/ 51 h 59"/>
                  <a:gd name="T2" fmla="*/ 8 w 67"/>
                  <a:gd name="T3" fmla="*/ 26 h 59"/>
                  <a:gd name="T4" fmla="*/ 8 w 67"/>
                  <a:gd name="T5" fmla="*/ 17 h 59"/>
                  <a:gd name="T6" fmla="*/ 8 w 67"/>
                  <a:gd name="T7" fmla="*/ 17 h 59"/>
                  <a:gd name="T8" fmla="*/ 0 w 67"/>
                  <a:gd name="T9" fmla="*/ 9 h 59"/>
                  <a:gd name="T10" fmla="*/ 0 w 67"/>
                  <a:gd name="T11" fmla="*/ 9 h 59"/>
                  <a:gd name="T12" fmla="*/ 0 w 67"/>
                  <a:gd name="T13" fmla="*/ 0 h 59"/>
                  <a:gd name="T14" fmla="*/ 8 w 67"/>
                  <a:gd name="T15" fmla="*/ 9 h 59"/>
                  <a:gd name="T16" fmla="*/ 8 w 67"/>
                  <a:gd name="T17" fmla="*/ 0 h 59"/>
                  <a:gd name="T18" fmla="*/ 16 w 67"/>
                  <a:gd name="T19" fmla="*/ 0 h 59"/>
                  <a:gd name="T20" fmla="*/ 16 w 67"/>
                  <a:gd name="T21" fmla="*/ 0 h 59"/>
                  <a:gd name="T22" fmla="*/ 25 w 67"/>
                  <a:gd name="T23" fmla="*/ 0 h 59"/>
                  <a:gd name="T24" fmla="*/ 25 w 67"/>
                  <a:gd name="T25" fmla="*/ 0 h 59"/>
                  <a:gd name="T26" fmla="*/ 33 w 67"/>
                  <a:gd name="T27" fmla="*/ 0 h 59"/>
                  <a:gd name="T28" fmla="*/ 42 w 67"/>
                  <a:gd name="T29" fmla="*/ 0 h 59"/>
                  <a:gd name="T30" fmla="*/ 42 w 67"/>
                  <a:gd name="T31" fmla="*/ 0 h 59"/>
                  <a:gd name="T32" fmla="*/ 50 w 67"/>
                  <a:gd name="T33" fmla="*/ 9 h 59"/>
                  <a:gd name="T34" fmla="*/ 58 w 67"/>
                  <a:gd name="T35" fmla="*/ 9 h 59"/>
                  <a:gd name="T36" fmla="*/ 58 w 67"/>
                  <a:gd name="T37" fmla="*/ 9 h 59"/>
                  <a:gd name="T38" fmla="*/ 58 w 67"/>
                  <a:gd name="T39" fmla="*/ 17 h 59"/>
                  <a:gd name="T40" fmla="*/ 58 w 67"/>
                  <a:gd name="T41" fmla="*/ 26 h 59"/>
                  <a:gd name="T42" fmla="*/ 67 w 67"/>
                  <a:gd name="T43" fmla="*/ 26 h 59"/>
                  <a:gd name="T44" fmla="*/ 58 w 67"/>
                  <a:gd name="T45" fmla="*/ 26 h 59"/>
                  <a:gd name="T46" fmla="*/ 58 w 67"/>
                  <a:gd name="T47" fmla="*/ 34 h 59"/>
                  <a:gd name="T48" fmla="*/ 58 w 67"/>
                  <a:gd name="T49" fmla="*/ 34 h 59"/>
                  <a:gd name="T50" fmla="*/ 50 w 67"/>
                  <a:gd name="T51" fmla="*/ 34 h 59"/>
                  <a:gd name="T52" fmla="*/ 58 w 67"/>
                  <a:gd name="T53" fmla="*/ 42 h 59"/>
                  <a:gd name="T54" fmla="*/ 50 w 67"/>
                  <a:gd name="T55" fmla="*/ 42 h 59"/>
                  <a:gd name="T56" fmla="*/ 50 w 67"/>
                  <a:gd name="T57" fmla="*/ 51 h 59"/>
                  <a:gd name="T58" fmla="*/ 50 w 67"/>
                  <a:gd name="T59" fmla="*/ 59 h 59"/>
                  <a:gd name="T60" fmla="*/ 42 w 67"/>
                  <a:gd name="T61" fmla="*/ 51 h 59"/>
                  <a:gd name="T62" fmla="*/ 33 w 67"/>
                  <a:gd name="T63" fmla="*/ 51 h 59"/>
                  <a:gd name="T64" fmla="*/ 33 w 67"/>
                  <a:gd name="T65"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 h="59">
                    <a:moveTo>
                      <a:pt x="33" y="51"/>
                    </a:moveTo>
                    <a:lnTo>
                      <a:pt x="33" y="51"/>
                    </a:lnTo>
                    <a:lnTo>
                      <a:pt x="25" y="34"/>
                    </a:lnTo>
                    <a:lnTo>
                      <a:pt x="8" y="26"/>
                    </a:lnTo>
                    <a:lnTo>
                      <a:pt x="8" y="17"/>
                    </a:lnTo>
                    <a:lnTo>
                      <a:pt x="8" y="17"/>
                    </a:lnTo>
                    <a:lnTo>
                      <a:pt x="8" y="17"/>
                    </a:lnTo>
                    <a:lnTo>
                      <a:pt x="8" y="17"/>
                    </a:lnTo>
                    <a:lnTo>
                      <a:pt x="0" y="9"/>
                    </a:lnTo>
                    <a:lnTo>
                      <a:pt x="0" y="9"/>
                    </a:lnTo>
                    <a:lnTo>
                      <a:pt x="0" y="9"/>
                    </a:lnTo>
                    <a:lnTo>
                      <a:pt x="0" y="9"/>
                    </a:lnTo>
                    <a:lnTo>
                      <a:pt x="0" y="0"/>
                    </a:lnTo>
                    <a:lnTo>
                      <a:pt x="0" y="0"/>
                    </a:lnTo>
                    <a:lnTo>
                      <a:pt x="8" y="0"/>
                    </a:lnTo>
                    <a:lnTo>
                      <a:pt x="8" y="9"/>
                    </a:lnTo>
                    <a:lnTo>
                      <a:pt x="8" y="9"/>
                    </a:lnTo>
                    <a:lnTo>
                      <a:pt x="8" y="0"/>
                    </a:lnTo>
                    <a:lnTo>
                      <a:pt x="16" y="0"/>
                    </a:lnTo>
                    <a:lnTo>
                      <a:pt x="16" y="0"/>
                    </a:lnTo>
                    <a:lnTo>
                      <a:pt x="16" y="0"/>
                    </a:lnTo>
                    <a:lnTo>
                      <a:pt x="16" y="0"/>
                    </a:lnTo>
                    <a:lnTo>
                      <a:pt x="25" y="0"/>
                    </a:lnTo>
                    <a:lnTo>
                      <a:pt x="25" y="0"/>
                    </a:lnTo>
                    <a:lnTo>
                      <a:pt x="25" y="0"/>
                    </a:lnTo>
                    <a:lnTo>
                      <a:pt x="25" y="0"/>
                    </a:lnTo>
                    <a:lnTo>
                      <a:pt x="33" y="0"/>
                    </a:lnTo>
                    <a:lnTo>
                      <a:pt x="33" y="0"/>
                    </a:lnTo>
                    <a:lnTo>
                      <a:pt x="33" y="0"/>
                    </a:lnTo>
                    <a:lnTo>
                      <a:pt x="42" y="0"/>
                    </a:lnTo>
                    <a:lnTo>
                      <a:pt x="42" y="0"/>
                    </a:lnTo>
                    <a:lnTo>
                      <a:pt x="42" y="0"/>
                    </a:lnTo>
                    <a:lnTo>
                      <a:pt x="50" y="9"/>
                    </a:lnTo>
                    <a:lnTo>
                      <a:pt x="50" y="9"/>
                    </a:lnTo>
                    <a:lnTo>
                      <a:pt x="58" y="9"/>
                    </a:lnTo>
                    <a:lnTo>
                      <a:pt x="58" y="9"/>
                    </a:lnTo>
                    <a:lnTo>
                      <a:pt x="58" y="9"/>
                    </a:lnTo>
                    <a:lnTo>
                      <a:pt x="58" y="9"/>
                    </a:lnTo>
                    <a:lnTo>
                      <a:pt x="58" y="17"/>
                    </a:lnTo>
                    <a:lnTo>
                      <a:pt x="58" y="17"/>
                    </a:lnTo>
                    <a:lnTo>
                      <a:pt x="58" y="26"/>
                    </a:lnTo>
                    <a:lnTo>
                      <a:pt x="58" y="26"/>
                    </a:lnTo>
                    <a:lnTo>
                      <a:pt x="67" y="26"/>
                    </a:lnTo>
                    <a:lnTo>
                      <a:pt x="67" y="26"/>
                    </a:lnTo>
                    <a:lnTo>
                      <a:pt x="58" y="26"/>
                    </a:lnTo>
                    <a:lnTo>
                      <a:pt x="58" y="26"/>
                    </a:lnTo>
                    <a:lnTo>
                      <a:pt x="58" y="34"/>
                    </a:lnTo>
                    <a:lnTo>
                      <a:pt x="58" y="34"/>
                    </a:lnTo>
                    <a:lnTo>
                      <a:pt x="58" y="34"/>
                    </a:lnTo>
                    <a:lnTo>
                      <a:pt x="58" y="34"/>
                    </a:lnTo>
                    <a:lnTo>
                      <a:pt x="58" y="34"/>
                    </a:lnTo>
                    <a:lnTo>
                      <a:pt x="50" y="34"/>
                    </a:lnTo>
                    <a:lnTo>
                      <a:pt x="50" y="42"/>
                    </a:lnTo>
                    <a:lnTo>
                      <a:pt x="58" y="42"/>
                    </a:lnTo>
                    <a:lnTo>
                      <a:pt x="58" y="42"/>
                    </a:lnTo>
                    <a:lnTo>
                      <a:pt x="50" y="42"/>
                    </a:lnTo>
                    <a:lnTo>
                      <a:pt x="50" y="42"/>
                    </a:lnTo>
                    <a:lnTo>
                      <a:pt x="50" y="51"/>
                    </a:lnTo>
                    <a:lnTo>
                      <a:pt x="50" y="51"/>
                    </a:lnTo>
                    <a:lnTo>
                      <a:pt x="50" y="59"/>
                    </a:lnTo>
                    <a:lnTo>
                      <a:pt x="50" y="59"/>
                    </a:lnTo>
                    <a:lnTo>
                      <a:pt x="42" y="51"/>
                    </a:lnTo>
                    <a:lnTo>
                      <a:pt x="42" y="51"/>
                    </a:lnTo>
                    <a:lnTo>
                      <a:pt x="33" y="51"/>
                    </a:lnTo>
                    <a:lnTo>
                      <a:pt x="33" y="51"/>
                    </a:lnTo>
                    <a:lnTo>
                      <a:pt x="33" y="51"/>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62">
                <a:extLst>
                  <a:ext uri="{FF2B5EF4-FFF2-40B4-BE49-F238E27FC236}">
                    <a16:creationId xmlns:a16="http://schemas.microsoft.com/office/drawing/2014/main" id="{CDDABAF0-DD52-45AF-9F5F-1F01B46384C1}"/>
                  </a:ext>
                </a:extLst>
              </p:cNvPr>
              <p:cNvSpPr>
                <a:spLocks/>
              </p:cNvSpPr>
              <p:nvPr/>
            </p:nvSpPr>
            <p:spPr bwMode="auto">
              <a:xfrm>
                <a:off x="3444" y="2018"/>
                <a:ext cx="58" cy="33"/>
              </a:xfrm>
              <a:custGeom>
                <a:avLst/>
                <a:gdLst>
                  <a:gd name="T0" fmla="*/ 8 w 58"/>
                  <a:gd name="T1" fmla="*/ 33 h 33"/>
                  <a:gd name="T2" fmla="*/ 8 w 58"/>
                  <a:gd name="T3" fmla="*/ 33 h 33"/>
                  <a:gd name="T4" fmla="*/ 16 w 58"/>
                  <a:gd name="T5" fmla="*/ 25 h 33"/>
                  <a:gd name="T6" fmla="*/ 16 w 58"/>
                  <a:gd name="T7" fmla="*/ 25 h 33"/>
                  <a:gd name="T8" fmla="*/ 25 w 58"/>
                  <a:gd name="T9" fmla="*/ 33 h 33"/>
                  <a:gd name="T10" fmla="*/ 33 w 58"/>
                  <a:gd name="T11" fmla="*/ 33 h 33"/>
                  <a:gd name="T12" fmla="*/ 33 w 58"/>
                  <a:gd name="T13" fmla="*/ 25 h 33"/>
                  <a:gd name="T14" fmla="*/ 33 w 58"/>
                  <a:gd name="T15" fmla="*/ 25 h 33"/>
                  <a:gd name="T16" fmla="*/ 33 w 58"/>
                  <a:gd name="T17" fmla="*/ 17 h 33"/>
                  <a:gd name="T18" fmla="*/ 50 w 58"/>
                  <a:gd name="T19" fmla="*/ 8 h 33"/>
                  <a:gd name="T20" fmla="*/ 58 w 58"/>
                  <a:gd name="T21" fmla="*/ 8 h 33"/>
                  <a:gd name="T22" fmla="*/ 58 w 58"/>
                  <a:gd name="T23" fmla="*/ 8 h 33"/>
                  <a:gd name="T24" fmla="*/ 50 w 58"/>
                  <a:gd name="T25" fmla="*/ 0 h 33"/>
                  <a:gd name="T26" fmla="*/ 42 w 58"/>
                  <a:gd name="T27" fmla="*/ 0 h 33"/>
                  <a:gd name="T28" fmla="*/ 42 w 58"/>
                  <a:gd name="T29" fmla="*/ 8 h 33"/>
                  <a:gd name="T30" fmla="*/ 33 w 58"/>
                  <a:gd name="T31" fmla="*/ 8 h 33"/>
                  <a:gd name="T32" fmla="*/ 33 w 58"/>
                  <a:gd name="T33" fmla="*/ 8 h 33"/>
                  <a:gd name="T34" fmla="*/ 33 w 58"/>
                  <a:gd name="T35" fmla="*/ 8 h 33"/>
                  <a:gd name="T36" fmla="*/ 25 w 58"/>
                  <a:gd name="T37" fmla="*/ 8 h 33"/>
                  <a:gd name="T38" fmla="*/ 25 w 58"/>
                  <a:gd name="T39" fmla="*/ 8 h 33"/>
                  <a:gd name="T40" fmla="*/ 16 w 58"/>
                  <a:gd name="T41" fmla="*/ 8 h 33"/>
                  <a:gd name="T42" fmla="*/ 8 w 58"/>
                  <a:gd name="T43" fmla="*/ 8 h 33"/>
                  <a:gd name="T44" fmla="*/ 8 w 58"/>
                  <a:gd name="T45" fmla="*/ 8 h 33"/>
                  <a:gd name="T46" fmla="*/ 8 w 58"/>
                  <a:gd name="T47" fmla="*/ 8 h 33"/>
                  <a:gd name="T48" fmla="*/ 8 w 58"/>
                  <a:gd name="T49" fmla="*/ 17 h 33"/>
                  <a:gd name="T50" fmla="*/ 0 w 58"/>
                  <a:gd name="T51" fmla="*/ 17 h 33"/>
                  <a:gd name="T52" fmla="*/ 8 w 58"/>
                  <a:gd name="T53" fmla="*/ 25 h 33"/>
                  <a:gd name="T54" fmla="*/ 8 w 58"/>
                  <a:gd name="T55" fmla="*/ 25 h 33"/>
                  <a:gd name="T56" fmla="*/ 8 w 58"/>
                  <a:gd name="T57" fmla="*/ 25 h 33"/>
                  <a:gd name="T58" fmla="*/ 8 w 58"/>
                  <a:gd name="T59" fmla="*/ 25 h 33"/>
                  <a:gd name="T60" fmla="*/ 8 w 58"/>
                  <a:gd name="T61" fmla="*/ 25 h 33"/>
                  <a:gd name="T62" fmla="*/ 8 w 58"/>
                  <a:gd name="T6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 h="33">
                    <a:moveTo>
                      <a:pt x="8" y="33"/>
                    </a:moveTo>
                    <a:lnTo>
                      <a:pt x="8" y="33"/>
                    </a:lnTo>
                    <a:lnTo>
                      <a:pt x="16" y="25"/>
                    </a:lnTo>
                    <a:lnTo>
                      <a:pt x="16" y="25"/>
                    </a:lnTo>
                    <a:lnTo>
                      <a:pt x="25" y="33"/>
                    </a:lnTo>
                    <a:lnTo>
                      <a:pt x="33" y="33"/>
                    </a:lnTo>
                    <a:lnTo>
                      <a:pt x="33" y="25"/>
                    </a:lnTo>
                    <a:lnTo>
                      <a:pt x="33" y="25"/>
                    </a:lnTo>
                    <a:lnTo>
                      <a:pt x="33" y="17"/>
                    </a:lnTo>
                    <a:lnTo>
                      <a:pt x="50" y="8"/>
                    </a:lnTo>
                    <a:lnTo>
                      <a:pt x="58" y="8"/>
                    </a:lnTo>
                    <a:lnTo>
                      <a:pt x="58" y="8"/>
                    </a:lnTo>
                    <a:lnTo>
                      <a:pt x="50" y="0"/>
                    </a:lnTo>
                    <a:lnTo>
                      <a:pt x="42" y="0"/>
                    </a:lnTo>
                    <a:lnTo>
                      <a:pt x="42" y="8"/>
                    </a:lnTo>
                    <a:lnTo>
                      <a:pt x="33" y="8"/>
                    </a:lnTo>
                    <a:lnTo>
                      <a:pt x="33" y="8"/>
                    </a:lnTo>
                    <a:lnTo>
                      <a:pt x="33" y="8"/>
                    </a:lnTo>
                    <a:lnTo>
                      <a:pt x="25" y="8"/>
                    </a:lnTo>
                    <a:lnTo>
                      <a:pt x="25" y="8"/>
                    </a:lnTo>
                    <a:lnTo>
                      <a:pt x="16" y="8"/>
                    </a:lnTo>
                    <a:lnTo>
                      <a:pt x="8" y="8"/>
                    </a:lnTo>
                    <a:lnTo>
                      <a:pt x="8" y="8"/>
                    </a:lnTo>
                    <a:lnTo>
                      <a:pt x="8" y="8"/>
                    </a:lnTo>
                    <a:lnTo>
                      <a:pt x="8" y="17"/>
                    </a:lnTo>
                    <a:lnTo>
                      <a:pt x="0" y="17"/>
                    </a:lnTo>
                    <a:lnTo>
                      <a:pt x="8" y="25"/>
                    </a:lnTo>
                    <a:lnTo>
                      <a:pt x="8" y="25"/>
                    </a:lnTo>
                    <a:lnTo>
                      <a:pt x="8" y="25"/>
                    </a:lnTo>
                    <a:lnTo>
                      <a:pt x="8" y="25"/>
                    </a:lnTo>
                    <a:lnTo>
                      <a:pt x="8" y="25"/>
                    </a:lnTo>
                    <a:lnTo>
                      <a:pt x="8" y="33"/>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63">
                <a:extLst>
                  <a:ext uri="{FF2B5EF4-FFF2-40B4-BE49-F238E27FC236}">
                    <a16:creationId xmlns:a16="http://schemas.microsoft.com/office/drawing/2014/main" id="{B4E3283F-ACF6-4758-B78C-E5F2033DECF6}"/>
                  </a:ext>
                </a:extLst>
              </p:cNvPr>
              <p:cNvSpPr>
                <a:spLocks/>
              </p:cNvSpPr>
              <p:nvPr/>
            </p:nvSpPr>
            <p:spPr bwMode="auto">
              <a:xfrm>
                <a:off x="3385" y="1967"/>
                <a:ext cx="117" cy="59"/>
              </a:xfrm>
              <a:custGeom>
                <a:avLst/>
                <a:gdLst>
                  <a:gd name="T0" fmla="*/ 67 w 117"/>
                  <a:gd name="T1" fmla="*/ 59 h 59"/>
                  <a:gd name="T2" fmla="*/ 84 w 117"/>
                  <a:gd name="T3" fmla="*/ 59 h 59"/>
                  <a:gd name="T4" fmla="*/ 92 w 117"/>
                  <a:gd name="T5" fmla="*/ 59 h 59"/>
                  <a:gd name="T6" fmla="*/ 92 w 117"/>
                  <a:gd name="T7" fmla="*/ 59 h 59"/>
                  <a:gd name="T8" fmla="*/ 101 w 117"/>
                  <a:gd name="T9" fmla="*/ 51 h 59"/>
                  <a:gd name="T10" fmla="*/ 109 w 117"/>
                  <a:gd name="T11" fmla="*/ 51 h 59"/>
                  <a:gd name="T12" fmla="*/ 109 w 117"/>
                  <a:gd name="T13" fmla="*/ 42 h 59"/>
                  <a:gd name="T14" fmla="*/ 109 w 117"/>
                  <a:gd name="T15" fmla="*/ 34 h 59"/>
                  <a:gd name="T16" fmla="*/ 117 w 117"/>
                  <a:gd name="T17" fmla="*/ 34 h 59"/>
                  <a:gd name="T18" fmla="*/ 117 w 117"/>
                  <a:gd name="T19" fmla="*/ 25 h 59"/>
                  <a:gd name="T20" fmla="*/ 117 w 117"/>
                  <a:gd name="T21" fmla="*/ 9 h 59"/>
                  <a:gd name="T22" fmla="*/ 109 w 117"/>
                  <a:gd name="T23" fmla="*/ 9 h 59"/>
                  <a:gd name="T24" fmla="*/ 101 w 117"/>
                  <a:gd name="T25" fmla="*/ 9 h 59"/>
                  <a:gd name="T26" fmla="*/ 84 w 117"/>
                  <a:gd name="T27" fmla="*/ 0 h 59"/>
                  <a:gd name="T28" fmla="*/ 84 w 117"/>
                  <a:gd name="T29" fmla="*/ 0 h 59"/>
                  <a:gd name="T30" fmla="*/ 75 w 117"/>
                  <a:gd name="T31" fmla="*/ 9 h 59"/>
                  <a:gd name="T32" fmla="*/ 75 w 117"/>
                  <a:gd name="T33" fmla="*/ 9 h 59"/>
                  <a:gd name="T34" fmla="*/ 59 w 117"/>
                  <a:gd name="T35" fmla="*/ 9 h 59"/>
                  <a:gd name="T36" fmla="*/ 59 w 117"/>
                  <a:gd name="T37" fmla="*/ 9 h 59"/>
                  <a:gd name="T38" fmla="*/ 59 w 117"/>
                  <a:gd name="T39" fmla="*/ 17 h 59"/>
                  <a:gd name="T40" fmla="*/ 50 w 117"/>
                  <a:gd name="T41" fmla="*/ 25 h 59"/>
                  <a:gd name="T42" fmla="*/ 50 w 117"/>
                  <a:gd name="T43" fmla="*/ 25 h 59"/>
                  <a:gd name="T44" fmla="*/ 50 w 117"/>
                  <a:gd name="T45" fmla="*/ 34 h 59"/>
                  <a:gd name="T46" fmla="*/ 42 w 117"/>
                  <a:gd name="T47" fmla="*/ 34 h 59"/>
                  <a:gd name="T48" fmla="*/ 33 w 117"/>
                  <a:gd name="T49" fmla="*/ 34 h 59"/>
                  <a:gd name="T50" fmla="*/ 25 w 117"/>
                  <a:gd name="T51" fmla="*/ 34 h 59"/>
                  <a:gd name="T52" fmla="*/ 25 w 117"/>
                  <a:gd name="T53" fmla="*/ 34 h 59"/>
                  <a:gd name="T54" fmla="*/ 17 w 117"/>
                  <a:gd name="T55" fmla="*/ 34 h 59"/>
                  <a:gd name="T56" fmla="*/ 8 w 117"/>
                  <a:gd name="T57" fmla="*/ 34 h 59"/>
                  <a:gd name="T58" fmla="*/ 8 w 117"/>
                  <a:gd name="T59" fmla="*/ 34 h 59"/>
                  <a:gd name="T60" fmla="*/ 0 w 117"/>
                  <a:gd name="T61" fmla="*/ 34 h 59"/>
                  <a:gd name="T62" fmla="*/ 0 w 117"/>
                  <a:gd name="T63" fmla="*/ 34 h 59"/>
                  <a:gd name="T64" fmla="*/ 0 w 117"/>
                  <a:gd name="T65" fmla="*/ 42 h 59"/>
                  <a:gd name="T66" fmla="*/ 0 w 117"/>
                  <a:gd name="T67" fmla="*/ 42 h 59"/>
                  <a:gd name="T68" fmla="*/ 8 w 117"/>
                  <a:gd name="T69" fmla="*/ 42 h 59"/>
                  <a:gd name="T70" fmla="*/ 8 w 117"/>
                  <a:gd name="T71" fmla="*/ 42 h 59"/>
                  <a:gd name="T72" fmla="*/ 17 w 117"/>
                  <a:gd name="T73" fmla="*/ 51 h 59"/>
                  <a:gd name="T74" fmla="*/ 25 w 117"/>
                  <a:gd name="T75" fmla="*/ 51 h 59"/>
                  <a:gd name="T76" fmla="*/ 33 w 117"/>
                  <a:gd name="T77" fmla="*/ 42 h 59"/>
                  <a:gd name="T78" fmla="*/ 42 w 117"/>
                  <a:gd name="T79" fmla="*/ 51 h 59"/>
                  <a:gd name="T80" fmla="*/ 59 w 117"/>
                  <a:gd name="T81" fmla="*/ 59 h 59"/>
                  <a:gd name="T82" fmla="*/ 67 w 117"/>
                  <a:gd name="T83"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7" h="59">
                    <a:moveTo>
                      <a:pt x="67" y="59"/>
                    </a:moveTo>
                    <a:lnTo>
                      <a:pt x="67" y="59"/>
                    </a:lnTo>
                    <a:lnTo>
                      <a:pt x="75" y="59"/>
                    </a:lnTo>
                    <a:lnTo>
                      <a:pt x="84" y="59"/>
                    </a:lnTo>
                    <a:lnTo>
                      <a:pt x="84" y="59"/>
                    </a:lnTo>
                    <a:lnTo>
                      <a:pt x="92" y="59"/>
                    </a:lnTo>
                    <a:lnTo>
                      <a:pt x="92" y="59"/>
                    </a:lnTo>
                    <a:lnTo>
                      <a:pt x="92" y="59"/>
                    </a:lnTo>
                    <a:lnTo>
                      <a:pt x="101" y="59"/>
                    </a:lnTo>
                    <a:lnTo>
                      <a:pt x="101" y="51"/>
                    </a:lnTo>
                    <a:lnTo>
                      <a:pt x="109" y="51"/>
                    </a:lnTo>
                    <a:lnTo>
                      <a:pt x="109" y="51"/>
                    </a:lnTo>
                    <a:lnTo>
                      <a:pt x="109" y="42"/>
                    </a:lnTo>
                    <a:lnTo>
                      <a:pt x="109" y="42"/>
                    </a:lnTo>
                    <a:lnTo>
                      <a:pt x="109" y="34"/>
                    </a:lnTo>
                    <a:lnTo>
                      <a:pt x="109" y="34"/>
                    </a:lnTo>
                    <a:lnTo>
                      <a:pt x="109" y="34"/>
                    </a:lnTo>
                    <a:lnTo>
                      <a:pt x="117" y="34"/>
                    </a:lnTo>
                    <a:lnTo>
                      <a:pt x="117" y="25"/>
                    </a:lnTo>
                    <a:lnTo>
                      <a:pt x="117" y="25"/>
                    </a:lnTo>
                    <a:lnTo>
                      <a:pt x="117" y="17"/>
                    </a:lnTo>
                    <a:lnTo>
                      <a:pt x="117" y="9"/>
                    </a:lnTo>
                    <a:lnTo>
                      <a:pt x="109" y="9"/>
                    </a:lnTo>
                    <a:lnTo>
                      <a:pt x="109" y="9"/>
                    </a:lnTo>
                    <a:lnTo>
                      <a:pt x="101" y="9"/>
                    </a:lnTo>
                    <a:lnTo>
                      <a:pt x="101" y="9"/>
                    </a:lnTo>
                    <a:lnTo>
                      <a:pt x="92" y="0"/>
                    </a:lnTo>
                    <a:lnTo>
                      <a:pt x="84" y="0"/>
                    </a:lnTo>
                    <a:lnTo>
                      <a:pt x="84" y="0"/>
                    </a:lnTo>
                    <a:lnTo>
                      <a:pt x="84" y="0"/>
                    </a:lnTo>
                    <a:lnTo>
                      <a:pt x="84" y="9"/>
                    </a:lnTo>
                    <a:lnTo>
                      <a:pt x="75" y="9"/>
                    </a:lnTo>
                    <a:lnTo>
                      <a:pt x="75" y="9"/>
                    </a:lnTo>
                    <a:lnTo>
                      <a:pt x="75" y="9"/>
                    </a:lnTo>
                    <a:lnTo>
                      <a:pt x="67" y="9"/>
                    </a:lnTo>
                    <a:lnTo>
                      <a:pt x="59" y="9"/>
                    </a:lnTo>
                    <a:lnTo>
                      <a:pt x="59" y="9"/>
                    </a:lnTo>
                    <a:lnTo>
                      <a:pt x="59" y="9"/>
                    </a:lnTo>
                    <a:lnTo>
                      <a:pt x="59" y="9"/>
                    </a:lnTo>
                    <a:lnTo>
                      <a:pt x="59" y="17"/>
                    </a:lnTo>
                    <a:lnTo>
                      <a:pt x="50" y="17"/>
                    </a:lnTo>
                    <a:lnTo>
                      <a:pt x="50" y="25"/>
                    </a:lnTo>
                    <a:lnTo>
                      <a:pt x="50" y="25"/>
                    </a:lnTo>
                    <a:lnTo>
                      <a:pt x="50" y="25"/>
                    </a:lnTo>
                    <a:lnTo>
                      <a:pt x="50" y="34"/>
                    </a:lnTo>
                    <a:lnTo>
                      <a:pt x="50" y="34"/>
                    </a:lnTo>
                    <a:lnTo>
                      <a:pt x="50" y="34"/>
                    </a:lnTo>
                    <a:lnTo>
                      <a:pt x="42" y="34"/>
                    </a:lnTo>
                    <a:lnTo>
                      <a:pt x="42" y="34"/>
                    </a:lnTo>
                    <a:lnTo>
                      <a:pt x="33" y="34"/>
                    </a:lnTo>
                    <a:lnTo>
                      <a:pt x="33" y="34"/>
                    </a:lnTo>
                    <a:lnTo>
                      <a:pt x="25" y="34"/>
                    </a:lnTo>
                    <a:lnTo>
                      <a:pt x="25" y="34"/>
                    </a:lnTo>
                    <a:lnTo>
                      <a:pt x="25" y="34"/>
                    </a:lnTo>
                    <a:lnTo>
                      <a:pt x="17" y="34"/>
                    </a:lnTo>
                    <a:lnTo>
                      <a:pt x="17" y="34"/>
                    </a:lnTo>
                    <a:lnTo>
                      <a:pt x="8" y="34"/>
                    </a:lnTo>
                    <a:lnTo>
                      <a:pt x="8" y="34"/>
                    </a:lnTo>
                    <a:lnTo>
                      <a:pt x="8" y="34"/>
                    </a:lnTo>
                    <a:lnTo>
                      <a:pt x="8" y="34"/>
                    </a:lnTo>
                    <a:lnTo>
                      <a:pt x="0" y="34"/>
                    </a:lnTo>
                    <a:lnTo>
                      <a:pt x="0" y="34"/>
                    </a:lnTo>
                    <a:lnTo>
                      <a:pt x="0" y="34"/>
                    </a:lnTo>
                    <a:lnTo>
                      <a:pt x="0" y="34"/>
                    </a:lnTo>
                    <a:lnTo>
                      <a:pt x="0" y="34"/>
                    </a:lnTo>
                    <a:lnTo>
                      <a:pt x="0" y="42"/>
                    </a:lnTo>
                    <a:lnTo>
                      <a:pt x="0" y="42"/>
                    </a:lnTo>
                    <a:lnTo>
                      <a:pt x="0" y="42"/>
                    </a:lnTo>
                    <a:lnTo>
                      <a:pt x="0" y="42"/>
                    </a:lnTo>
                    <a:lnTo>
                      <a:pt x="8" y="42"/>
                    </a:lnTo>
                    <a:lnTo>
                      <a:pt x="8" y="51"/>
                    </a:lnTo>
                    <a:lnTo>
                      <a:pt x="8" y="42"/>
                    </a:lnTo>
                    <a:lnTo>
                      <a:pt x="17" y="42"/>
                    </a:lnTo>
                    <a:lnTo>
                      <a:pt x="17" y="51"/>
                    </a:lnTo>
                    <a:lnTo>
                      <a:pt x="17" y="51"/>
                    </a:lnTo>
                    <a:lnTo>
                      <a:pt x="25" y="51"/>
                    </a:lnTo>
                    <a:lnTo>
                      <a:pt x="33" y="42"/>
                    </a:lnTo>
                    <a:lnTo>
                      <a:pt x="33" y="42"/>
                    </a:lnTo>
                    <a:lnTo>
                      <a:pt x="42" y="42"/>
                    </a:lnTo>
                    <a:lnTo>
                      <a:pt x="42" y="51"/>
                    </a:lnTo>
                    <a:lnTo>
                      <a:pt x="50" y="51"/>
                    </a:lnTo>
                    <a:lnTo>
                      <a:pt x="59" y="59"/>
                    </a:lnTo>
                    <a:lnTo>
                      <a:pt x="67" y="51"/>
                    </a:lnTo>
                    <a:lnTo>
                      <a:pt x="67" y="59"/>
                    </a:lnTo>
                    <a:lnTo>
                      <a:pt x="67" y="59"/>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64">
                <a:extLst>
                  <a:ext uri="{FF2B5EF4-FFF2-40B4-BE49-F238E27FC236}">
                    <a16:creationId xmlns:a16="http://schemas.microsoft.com/office/drawing/2014/main" id="{48357192-FDAA-4F61-BAA0-1B361B4A442B}"/>
                  </a:ext>
                </a:extLst>
              </p:cNvPr>
              <p:cNvSpPr>
                <a:spLocks/>
              </p:cNvSpPr>
              <p:nvPr/>
            </p:nvSpPr>
            <p:spPr bwMode="auto">
              <a:xfrm>
                <a:off x="3452" y="1824"/>
                <a:ext cx="160" cy="143"/>
              </a:xfrm>
              <a:custGeom>
                <a:avLst/>
                <a:gdLst>
                  <a:gd name="T0" fmla="*/ 92 w 160"/>
                  <a:gd name="T1" fmla="*/ 143 h 143"/>
                  <a:gd name="T2" fmla="*/ 101 w 160"/>
                  <a:gd name="T3" fmla="*/ 135 h 143"/>
                  <a:gd name="T4" fmla="*/ 109 w 160"/>
                  <a:gd name="T5" fmla="*/ 135 h 143"/>
                  <a:gd name="T6" fmla="*/ 118 w 160"/>
                  <a:gd name="T7" fmla="*/ 135 h 143"/>
                  <a:gd name="T8" fmla="*/ 118 w 160"/>
                  <a:gd name="T9" fmla="*/ 135 h 143"/>
                  <a:gd name="T10" fmla="*/ 126 w 160"/>
                  <a:gd name="T11" fmla="*/ 135 h 143"/>
                  <a:gd name="T12" fmla="*/ 134 w 160"/>
                  <a:gd name="T13" fmla="*/ 143 h 143"/>
                  <a:gd name="T14" fmla="*/ 143 w 160"/>
                  <a:gd name="T15" fmla="*/ 135 h 143"/>
                  <a:gd name="T16" fmla="*/ 151 w 160"/>
                  <a:gd name="T17" fmla="*/ 118 h 143"/>
                  <a:gd name="T18" fmla="*/ 160 w 160"/>
                  <a:gd name="T19" fmla="*/ 110 h 143"/>
                  <a:gd name="T20" fmla="*/ 160 w 160"/>
                  <a:gd name="T21" fmla="*/ 101 h 143"/>
                  <a:gd name="T22" fmla="*/ 160 w 160"/>
                  <a:gd name="T23" fmla="*/ 101 h 143"/>
                  <a:gd name="T24" fmla="*/ 151 w 160"/>
                  <a:gd name="T25" fmla="*/ 93 h 143"/>
                  <a:gd name="T26" fmla="*/ 151 w 160"/>
                  <a:gd name="T27" fmla="*/ 84 h 143"/>
                  <a:gd name="T28" fmla="*/ 151 w 160"/>
                  <a:gd name="T29" fmla="*/ 76 h 143"/>
                  <a:gd name="T30" fmla="*/ 143 w 160"/>
                  <a:gd name="T31" fmla="*/ 59 h 143"/>
                  <a:gd name="T32" fmla="*/ 151 w 160"/>
                  <a:gd name="T33" fmla="*/ 59 h 143"/>
                  <a:gd name="T34" fmla="*/ 151 w 160"/>
                  <a:gd name="T35" fmla="*/ 42 h 143"/>
                  <a:gd name="T36" fmla="*/ 143 w 160"/>
                  <a:gd name="T37" fmla="*/ 34 h 143"/>
                  <a:gd name="T38" fmla="*/ 143 w 160"/>
                  <a:gd name="T39" fmla="*/ 26 h 143"/>
                  <a:gd name="T40" fmla="*/ 143 w 160"/>
                  <a:gd name="T41" fmla="*/ 17 h 143"/>
                  <a:gd name="T42" fmla="*/ 134 w 160"/>
                  <a:gd name="T43" fmla="*/ 9 h 143"/>
                  <a:gd name="T44" fmla="*/ 84 w 160"/>
                  <a:gd name="T45" fmla="*/ 9 h 143"/>
                  <a:gd name="T46" fmla="*/ 76 w 160"/>
                  <a:gd name="T47" fmla="*/ 17 h 143"/>
                  <a:gd name="T48" fmla="*/ 76 w 160"/>
                  <a:gd name="T49" fmla="*/ 17 h 143"/>
                  <a:gd name="T50" fmla="*/ 84 w 160"/>
                  <a:gd name="T51" fmla="*/ 9 h 143"/>
                  <a:gd name="T52" fmla="*/ 76 w 160"/>
                  <a:gd name="T53" fmla="*/ 17 h 143"/>
                  <a:gd name="T54" fmla="*/ 67 w 160"/>
                  <a:gd name="T55" fmla="*/ 17 h 143"/>
                  <a:gd name="T56" fmla="*/ 67 w 160"/>
                  <a:gd name="T57" fmla="*/ 9 h 143"/>
                  <a:gd name="T58" fmla="*/ 67 w 160"/>
                  <a:gd name="T59" fmla="*/ 9 h 143"/>
                  <a:gd name="T60" fmla="*/ 67 w 160"/>
                  <a:gd name="T61" fmla="*/ 9 h 143"/>
                  <a:gd name="T62" fmla="*/ 50 w 160"/>
                  <a:gd name="T63" fmla="*/ 9 h 143"/>
                  <a:gd name="T64" fmla="*/ 42 w 160"/>
                  <a:gd name="T65" fmla="*/ 9 h 143"/>
                  <a:gd name="T66" fmla="*/ 34 w 160"/>
                  <a:gd name="T67" fmla="*/ 9 h 143"/>
                  <a:gd name="T68" fmla="*/ 25 w 160"/>
                  <a:gd name="T69" fmla="*/ 17 h 143"/>
                  <a:gd name="T70" fmla="*/ 17 w 160"/>
                  <a:gd name="T71" fmla="*/ 26 h 143"/>
                  <a:gd name="T72" fmla="*/ 8 w 160"/>
                  <a:gd name="T73" fmla="*/ 26 h 143"/>
                  <a:gd name="T74" fmla="*/ 0 w 160"/>
                  <a:gd name="T75" fmla="*/ 34 h 143"/>
                  <a:gd name="T76" fmla="*/ 0 w 160"/>
                  <a:gd name="T77" fmla="*/ 34 h 143"/>
                  <a:gd name="T78" fmla="*/ 0 w 160"/>
                  <a:gd name="T79" fmla="*/ 51 h 143"/>
                  <a:gd name="T80" fmla="*/ 0 w 160"/>
                  <a:gd name="T81" fmla="*/ 51 h 143"/>
                  <a:gd name="T82" fmla="*/ 0 w 160"/>
                  <a:gd name="T83" fmla="*/ 59 h 143"/>
                  <a:gd name="T84" fmla="*/ 8 w 160"/>
                  <a:gd name="T85" fmla="*/ 68 h 143"/>
                  <a:gd name="T86" fmla="*/ 8 w 160"/>
                  <a:gd name="T87" fmla="*/ 76 h 143"/>
                  <a:gd name="T88" fmla="*/ 8 w 160"/>
                  <a:gd name="T89" fmla="*/ 84 h 143"/>
                  <a:gd name="T90" fmla="*/ 17 w 160"/>
                  <a:gd name="T91" fmla="*/ 93 h 143"/>
                  <a:gd name="T92" fmla="*/ 17 w 160"/>
                  <a:gd name="T93" fmla="*/ 101 h 143"/>
                  <a:gd name="T94" fmla="*/ 17 w 160"/>
                  <a:gd name="T95" fmla="*/ 101 h 143"/>
                  <a:gd name="T96" fmla="*/ 25 w 160"/>
                  <a:gd name="T97" fmla="*/ 101 h 143"/>
                  <a:gd name="T98" fmla="*/ 34 w 160"/>
                  <a:gd name="T99" fmla="*/ 101 h 143"/>
                  <a:gd name="T100" fmla="*/ 34 w 160"/>
                  <a:gd name="T101" fmla="*/ 110 h 143"/>
                  <a:gd name="T102" fmla="*/ 34 w 160"/>
                  <a:gd name="T103" fmla="*/ 110 h 143"/>
                  <a:gd name="T104" fmla="*/ 34 w 160"/>
                  <a:gd name="T105" fmla="*/ 118 h 143"/>
                  <a:gd name="T106" fmla="*/ 42 w 160"/>
                  <a:gd name="T107" fmla="*/ 118 h 143"/>
                  <a:gd name="T108" fmla="*/ 42 w 160"/>
                  <a:gd name="T109" fmla="*/ 110 h 143"/>
                  <a:gd name="T110" fmla="*/ 50 w 160"/>
                  <a:gd name="T111" fmla="*/ 118 h 143"/>
                  <a:gd name="T112" fmla="*/ 50 w 160"/>
                  <a:gd name="T113" fmla="*/ 118 h 143"/>
                  <a:gd name="T114" fmla="*/ 59 w 160"/>
                  <a:gd name="T115" fmla="*/ 118 h 143"/>
                  <a:gd name="T116" fmla="*/ 76 w 160"/>
                  <a:gd name="T117" fmla="*/ 126 h 143"/>
                  <a:gd name="T118" fmla="*/ 84 w 160"/>
                  <a:gd name="T119" fmla="*/ 135 h 143"/>
                  <a:gd name="T120" fmla="*/ 92 w 160"/>
                  <a:gd name="T121" fmla="*/ 135 h 143"/>
                  <a:gd name="T122" fmla="*/ 92 w 160"/>
                  <a:gd name="T123" fmla="*/ 13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0" h="143">
                    <a:moveTo>
                      <a:pt x="92" y="135"/>
                    </a:moveTo>
                    <a:lnTo>
                      <a:pt x="92" y="143"/>
                    </a:lnTo>
                    <a:lnTo>
                      <a:pt x="101" y="143"/>
                    </a:lnTo>
                    <a:lnTo>
                      <a:pt x="101" y="135"/>
                    </a:lnTo>
                    <a:lnTo>
                      <a:pt x="101" y="135"/>
                    </a:lnTo>
                    <a:lnTo>
                      <a:pt x="109" y="135"/>
                    </a:lnTo>
                    <a:lnTo>
                      <a:pt x="109" y="135"/>
                    </a:lnTo>
                    <a:lnTo>
                      <a:pt x="118" y="135"/>
                    </a:lnTo>
                    <a:lnTo>
                      <a:pt x="118" y="135"/>
                    </a:lnTo>
                    <a:lnTo>
                      <a:pt x="118" y="135"/>
                    </a:lnTo>
                    <a:lnTo>
                      <a:pt x="118" y="135"/>
                    </a:lnTo>
                    <a:lnTo>
                      <a:pt x="126" y="135"/>
                    </a:lnTo>
                    <a:lnTo>
                      <a:pt x="126" y="135"/>
                    </a:lnTo>
                    <a:lnTo>
                      <a:pt x="134" y="143"/>
                    </a:lnTo>
                    <a:lnTo>
                      <a:pt x="143" y="143"/>
                    </a:lnTo>
                    <a:lnTo>
                      <a:pt x="143" y="135"/>
                    </a:lnTo>
                    <a:lnTo>
                      <a:pt x="143" y="126"/>
                    </a:lnTo>
                    <a:lnTo>
                      <a:pt x="151" y="118"/>
                    </a:lnTo>
                    <a:lnTo>
                      <a:pt x="151" y="110"/>
                    </a:lnTo>
                    <a:lnTo>
                      <a:pt x="160" y="110"/>
                    </a:lnTo>
                    <a:lnTo>
                      <a:pt x="160" y="110"/>
                    </a:lnTo>
                    <a:lnTo>
                      <a:pt x="160" y="101"/>
                    </a:lnTo>
                    <a:lnTo>
                      <a:pt x="160" y="101"/>
                    </a:lnTo>
                    <a:lnTo>
                      <a:pt x="160" y="101"/>
                    </a:lnTo>
                    <a:lnTo>
                      <a:pt x="160" y="93"/>
                    </a:lnTo>
                    <a:lnTo>
                      <a:pt x="151" y="93"/>
                    </a:lnTo>
                    <a:lnTo>
                      <a:pt x="151" y="93"/>
                    </a:lnTo>
                    <a:lnTo>
                      <a:pt x="151" y="84"/>
                    </a:lnTo>
                    <a:lnTo>
                      <a:pt x="151" y="76"/>
                    </a:lnTo>
                    <a:lnTo>
                      <a:pt x="151" y="76"/>
                    </a:lnTo>
                    <a:lnTo>
                      <a:pt x="151" y="68"/>
                    </a:lnTo>
                    <a:lnTo>
                      <a:pt x="143" y="59"/>
                    </a:lnTo>
                    <a:lnTo>
                      <a:pt x="151" y="59"/>
                    </a:lnTo>
                    <a:lnTo>
                      <a:pt x="151" y="59"/>
                    </a:lnTo>
                    <a:lnTo>
                      <a:pt x="151" y="42"/>
                    </a:lnTo>
                    <a:lnTo>
                      <a:pt x="151" y="42"/>
                    </a:lnTo>
                    <a:lnTo>
                      <a:pt x="151" y="42"/>
                    </a:lnTo>
                    <a:lnTo>
                      <a:pt x="143" y="34"/>
                    </a:lnTo>
                    <a:lnTo>
                      <a:pt x="143" y="26"/>
                    </a:lnTo>
                    <a:lnTo>
                      <a:pt x="143" y="26"/>
                    </a:lnTo>
                    <a:lnTo>
                      <a:pt x="143" y="17"/>
                    </a:lnTo>
                    <a:lnTo>
                      <a:pt x="143" y="17"/>
                    </a:lnTo>
                    <a:lnTo>
                      <a:pt x="134" y="9"/>
                    </a:lnTo>
                    <a:lnTo>
                      <a:pt x="134" y="9"/>
                    </a:lnTo>
                    <a:lnTo>
                      <a:pt x="109" y="9"/>
                    </a:lnTo>
                    <a:lnTo>
                      <a:pt x="84" y="9"/>
                    </a:lnTo>
                    <a:lnTo>
                      <a:pt x="84" y="9"/>
                    </a:lnTo>
                    <a:lnTo>
                      <a:pt x="76" y="17"/>
                    </a:lnTo>
                    <a:lnTo>
                      <a:pt x="76" y="17"/>
                    </a:lnTo>
                    <a:lnTo>
                      <a:pt x="76" y="17"/>
                    </a:lnTo>
                    <a:lnTo>
                      <a:pt x="76" y="17"/>
                    </a:lnTo>
                    <a:lnTo>
                      <a:pt x="84" y="9"/>
                    </a:lnTo>
                    <a:lnTo>
                      <a:pt x="84" y="9"/>
                    </a:lnTo>
                    <a:lnTo>
                      <a:pt x="76" y="17"/>
                    </a:lnTo>
                    <a:lnTo>
                      <a:pt x="67" y="17"/>
                    </a:lnTo>
                    <a:lnTo>
                      <a:pt x="67" y="17"/>
                    </a:lnTo>
                    <a:lnTo>
                      <a:pt x="59" y="9"/>
                    </a:lnTo>
                    <a:lnTo>
                      <a:pt x="67" y="9"/>
                    </a:lnTo>
                    <a:lnTo>
                      <a:pt x="67" y="9"/>
                    </a:lnTo>
                    <a:lnTo>
                      <a:pt x="67" y="9"/>
                    </a:lnTo>
                    <a:lnTo>
                      <a:pt x="67" y="9"/>
                    </a:lnTo>
                    <a:lnTo>
                      <a:pt x="67" y="9"/>
                    </a:lnTo>
                    <a:lnTo>
                      <a:pt x="59" y="0"/>
                    </a:lnTo>
                    <a:lnTo>
                      <a:pt x="50" y="9"/>
                    </a:lnTo>
                    <a:lnTo>
                      <a:pt x="42" y="9"/>
                    </a:lnTo>
                    <a:lnTo>
                      <a:pt x="42" y="9"/>
                    </a:lnTo>
                    <a:lnTo>
                      <a:pt x="34" y="9"/>
                    </a:lnTo>
                    <a:lnTo>
                      <a:pt x="34" y="9"/>
                    </a:lnTo>
                    <a:lnTo>
                      <a:pt x="25" y="17"/>
                    </a:lnTo>
                    <a:lnTo>
                      <a:pt x="25" y="17"/>
                    </a:lnTo>
                    <a:lnTo>
                      <a:pt x="25" y="17"/>
                    </a:lnTo>
                    <a:lnTo>
                      <a:pt x="17" y="26"/>
                    </a:lnTo>
                    <a:lnTo>
                      <a:pt x="8" y="26"/>
                    </a:lnTo>
                    <a:lnTo>
                      <a:pt x="8" y="26"/>
                    </a:lnTo>
                    <a:lnTo>
                      <a:pt x="0" y="34"/>
                    </a:lnTo>
                    <a:lnTo>
                      <a:pt x="0" y="34"/>
                    </a:lnTo>
                    <a:lnTo>
                      <a:pt x="0" y="34"/>
                    </a:lnTo>
                    <a:lnTo>
                      <a:pt x="0" y="34"/>
                    </a:lnTo>
                    <a:lnTo>
                      <a:pt x="0" y="42"/>
                    </a:lnTo>
                    <a:lnTo>
                      <a:pt x="0" y="51"/>
                    </a:lnTo>
                    <a:lnTo>
                      <a:pt x="0" y="51"/>
                    </a:lnTo>
                    <a:lnTo>
                      <a:pt x="0" y="51"/>
                    </a:lnTo>
                    <a:lnTo>
                      <a:pt x="0" y="59"/>
                    </a:lnTo>
                    <a:lnTo>
                      <a:pt x="0" y="59"/>
                    </a:lnTo>
                    <a:lnTo>
                      <a:pt x="8" y="68"/>
                    </a:lnTo>
                    <a:lnTo>
                      <a:pt x="8" y="68"/>
                    </a:lnTo>
                    <a:lnTo>
                      <a:pt x="8" y="76"/>
                    </a:lnTo>
                    <a:lnTo>
                      <a:pt x="8" y="76"/>
                    </a:lnTo>
                    <a:lnTo>
                      <a:pt x="8" y="84"/>
                    </a:lnTo>
                    <a:lnTo>
                      <a:pt x="8" y="84"/>
                    </a:lnTo>
                    <a:lnTo>
                      <a:pt x="17" y="84"/>
                    </a:lnTo>
                    <a:lnTo>
                      <a:pt x="17" y="93"/>
                    </a:lnTo>
                    <a:lnTo>
                      <a:pt x="8" y="101"/>
                    </a:lnTo>
                    <a:lnTo>
                      <a:pt x="17" y="101"/>
                    </a:lnTo>
                    <a:lnTo>
                      <a:pt x="17" y="101"/>
                    </a:lnTo>
                    <a:lnTo>
                      <a:pt x="17" y="101"/>
                    </a:lnTo>
                    <a:lnTo>
                      <a:pt x="17" y="101"/>
                    </a:lnTo>
                    <a:lnTo>
                      <a:pt x="25" y="101"/>
                    </a:lnTo>
                    <a:lnTo>
                      <a:pt x="25" y="101"/>
                    </a:lnTo>
                    <a:lnTo>
                      <a:pt x="34" y="101"/>
                    </a:lnTo>
                    <a:lnTo>
                      <a:pt x="34" y="101"/>
                    </a:lnTo>
                    <a:lnTo>
                      <a:pt x="34" y="110"/>
                    </a:lnTo>
                    <a:lnTo>
                      <a:pt x="34" y="110"/>
                    </a:lnTo>
                    <a:lnTo>
                      <a:pt x="34" y="110"/>
                    </a:lnTo>
                    <a:lnTo>
                      <a:pt x="34" y="110"/>
                    </a:lnTo>
                    <a:lnTo>
                      <a:pt x="34" y="118"/>
                    </a:lnTo>
                    <a:lnTo>
                      <a:pt x="42" y="118"/>
                    </a:lnTo>
                    <a:lnTo>
                      <a:pt x="42" y="118"/>
                    </a:lnTo>
                    <a:lnTo>
                      <a:pt x="42" y="118"/>
                    </a:lnTo>
                    <a:lnTo>
                      <a:pt x="42" y="110"/>
                    </a:lnTo>
                    <a:lnTo>
                      <a:pt x="42" y="110"/>
                    </a:lnTo>
                    <a:lnTo>
                      <a:pt x="50" y="118"/>
                    </a:lnTo>
                    <a:lnTo>
                      <a:pt x="50" y="110"/>
                    </a:lnTo>
                    <a:lnTo>
                      <a:pt x="50" y="118"/>
                    </a:lnTo>
                    <a:lnTo>
                      <a:pt x="59" y="118"/>
                    </a:lnTo>
                    <a:lnTo>
                      <a:pt x="59" y="118"/>
                    </a:lnTo>
                    <a:lnTo>
                      <a:pt x="67" y="118"/>
                    </a:lnTo>
                    <a:lnTo>
                      <a:pt x="76" y="126"/>
                    </a:lnTo>
                    <a:lnTo>
                      <a:pt x="84" y="135"/>
                    </a:lnTo>
                    <a:lnTo>
                      <a:pt x="84" y="135"/>
                    </a:lnTo>
                    <a:lnTo>
                      <a:pt x="84" y="135"/>
                    </a:lnTo>
                    <a:lnTo>
                      <a:pt x="92" y="135"/>
                    </a:lnTo>
                    <a:lnTo>
                      <a:pt x="92" y="135"/>
                    </a:lnTo>
                    <a:lnTo>
                      <a:pt x="92" y="135"/>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65">
                <a:extLst>
                  <a:ext uri="{FF2B5EF4-FFF2-40B4-BE49-F238E27FC236}">
                    <a16:creationId xmlns:a16="http://schemas.microsoft.com/office/drawing/2014/main" id="{9F7F46E3-E0F7-4E81-85D6-06FDB030B871}"/>
                  </a:ext>
                </a:extLst>
              </p:cNvPr>
              <p:cNvSpPr>
                <a:spLocks/>
              </p:cNvSpPr>
              <p:nvPr/>
            </p:nvSpPr>
            <p:spPr bwMode="auto">
              <a:xfrm>
                <a:off x="3418" y="1925"/>
                <a:ext cx="126" cy="51"/>
              </a:xfrm>
              <a:custGeom>
                <a:avLst/>
                <a:gdLst>
                  <a:gd name="T0" fmla="*/ 51 w 126"/>
                  <a:gd name="T1" fmla="*/ 0 h 51"/>
                  <a:gd name="T2" fmla="*/ 51 w 126"/>
                  <a:gd name="T3" fmla="*/ 0 h 51"/>
                  <a:gd name="T4" fmla="*/ 59 w 126"/>
                  <a:gd name="T5" fmla="*/ 0 h 51"/>
                  <a:gd name="T6" fmla="*/ 68 w 126"/>
                  <a:gd name="T7" fmla="*/ 0 h 51"/>
                  <a:gd name="T8" fmla="*/ 68 w 126"/>
                  <a:gd name="T9" fmla="*/ 9 h 51"/>
                  <a:gd name="T10" fmla="*/ 68 w 126"/>
                  <a:gd name="T11" fmla="*/ 9 h 51"/>
                  <a:gd name="T12" fmla="*/ 68 w 126"/>
                  <a:gd name="T13" fmla="*/ 17 h 51"/>
                  <a:gd name="T14" fmla="*/ 76 w 126"/>
                  <a:gd name="T15" fmla="*/ 17 h 51"/>
                  <a:gd name="T16" fmla="*/ 76 w 126"/>
                  <a:gd name="T17" fmla="*/ 9 h 51"/>
                  <a:gd name="T18" fmla="*/ 84 w 126"/>
                  <a:gd name="T19" fmla="*/ 17 h 51"/>
                  <a:gd name="T20" fmla="*/ 84 w 126"/>
                  <a:gd name="T21" fmla="*/ 17 h 51"/>
                  <a:gd name="T22" fmla="*/ 93 w 126"/>
                  <a:gd name="T23" fmla="*/ 17 h 51"/>
                  <a:gd name="T24" fmla="*/ 110 w 126"/>
                  <a:gd name="T25" fmla="*/ 25 h 51"/>
                  <a:gd name="T26" fmla="*/ 118 w 126"/>
                  <a:gd name="T27" fmla="*/ 34 h 51"/>
                  <a:gd name="T28" fmla="*/ 126 w 126"/>
                  <a:gd name="T29" fmla="*/ 34 h 51"/>
                  <a:gd name="T30" fmla="*/ 126 w 126"/>
                  <a:gd name="T31" fmla="*/ 34 h 51"/>
                  <a:gd name="T32" fmla="*/ 118 w 126"/>
                  <a:gd name="T33" fmla="*/ 42 h 51"/>
                  <a:gd name="T34" fmla="*/ 110 w 126"/>
                  <a:gd name="T35" fmla="*/ 42 h 51"/>
                  <a:gd name="T36" fmla="*/ 93 w 126"/>
                  <a:gd name="T37" fmla="*/ 51 h 51"/>
                  <a:gd name="T38" fmla="*/ 93 w 126"/>
                  <a:gd name="T39" fmla="*/ 51 h 51"/>
                  <a:gd name="T40" fmla="*/ 76 w 126"/>
                  <a:gd name="T41" fmla="*/ 51 h 51"/>
                  <a:gd name="T42" fmla="*/ 68 w 126"/>
                  <a:gd name="T43" fmla="*/ 51 h 51"/>
                  <a:gd name="T44" fmla="*/ 59 w 126"/>
                  <a:gd name="T45" fmla="*/ 42 h 51"/>
                  <a:gd name="T46" fmla="*/ 51 w 126"/>
                  <a:gd name="T47" fmla="*/ 42 h 51"/>
                  <a:gd name="T48" fmla="*/ 51 w 126"/>
                  <a:gd name="T49" fmla="*/ 51 h 51"/>
                  <a:gd name="T50" fmla="*/ 42 w 126"/>
                  <a:gd name="T51" fmla="*/ 51 h 51"/>
                  <a:gd name="T52" fmla="*/ 34 w 126"/>
                  <a:gd name="T53" fmla="*/ 51 h 51"/>
                  <a:gd name="T54" fmla="*/ 26 w 126"/>
                  <a:gd name="T55" fmla="*/ 51 h 51"/>
                  <a:gd name="T56" fmla="*/ 17 w 126"/>
                  <a:gd name="T57" fmla="*/ 34 h 51"/>
                  <a:gd name="T58" fmla="*/ 9 w 126"/>
                  <a:gd name="T59" fmla="*/ 34 h 51"/>
                  <a:gd name="T60" fmla="*/ 9 w 126"/>
                  <a:gd name="T61" fmla="*/ 25 h 51"/>
                  <a:gd name="T62" fmla="*/ 0 w 126"/>
                  <a:gd name="T63" fmla="*/ 17 h 51"/>
                  <a:gd name="T64" fmla="*/ 0 w 126"/>
                  <a:gd name="T65" fmla="*/ 9 h 51"/>
                  <a:gd name="T66" fmla="*/ 9 w 126"/>
                  <a:gd name="T67" fmla="*/ 17 h 51"/>
                  <a:gd name="T68" fmla="*/ 17 w 126"/>
                  <a:gd name="T69" fmla="*/ 9 h 51"/>
                  <a:gd name="T70" fmla="*/ 26 w 126"/>
                  <a:gd name="T71" fmla="*/ 0 h 51"/>
                  <a:gd name="T72" fmla="*/ 34 w 126"/>
                  <a:gd name="T73" fmla="*/ 0 h 51"/>
                  <a:gd name="T74" fmla="*/ 34 w 126"/>
                  <a:gd name="T75" fmla="*/ 0 h 51"/>
                  <a:gd name="T76" fmla="*/ 42 w 126"/>
                  <a:gd name="T77" fmla="*/ 0 h 51"/>
                  <a:gd name="T78" fmla="*/ 42 w 126"/>
                  <a:gd name="T7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6" h="51">
                    <a:moveTo>
                      <a:pt x="42" y="0"/>
                    </a:moveTo>
                    <a:lnTo>
                      <a:pt x="51" y="0"/>
                    </a:lnTo>
                    <a:lnTo>
                      <a:pt x="51" y="0"/>
                    </a:lnTo>
                    <a:lnTo>
                      <a:pt x="51" y="0"/>
                    </a:lnTo>
                    <a:lnTo>
                      <a:pt x="51" y="0"/>
                    </a:lnTo>
                    <a:lnTo>
                      <a:pt x="59" y="0"/>
                    </a:lnTo>
                    <a:lnTo>
                      <a:pt x="59" y="0"/>
                    </a:lnTo>
                    <a:lnTo>
                      <a:pt x="68" y="0"/>
                    </a:lnTo>
                    <a:lnTo>
                      <a:pt x="68" y="0"/>
                    </a:lnTo>
                    <a:lnTo>
                      <a:pt x="68" y="9"/>
                    </a:lnTo>
                    <a:lnTo>
                      <a:pt x="68" y="9"/>
                    </a:lnTo>
                    <a:lnTo>
                      <a:pt x="68" y="9"/>
                    </a:lnTo>
                    <a:lnTo>
                      <a:pt x="68" y="9"/>
                    </a:lnTo>
                    <a:lnTo>
                      <a:pt x="68" y="17"/>
                    </a:lnTo>
                    <a:lnTo>
                      <a:pt x="76" y="17"/>
                    </a:lnTo>
                    <a:lnTo>
                      <a:pt x="76" y="17"/>
                    </a:lnTo>
                    <a:lnTo>
                      <a:pt x="76" y="17"/>
                    </a:lnTo>
                    <a:lnTo>
                      <a:pt x="76" y="9"/>
                    </a:lnTo>
                    <a:lnTo>
                      <a:pt x="76" y="9"/>
                    </a:lnTo>
                    <a:lnTo>
                      <a:pt x="84" y="17"/>
                    </a:lnTo>
                    <a:lnTo>
                      <a:pt x="84" y="9"/>
                    </a:lnTo>
                    <a:lnTo>
                      <a:pt x="84" y="17"/>
                    </a:lnTo>
                    <a:lnTo>
                      <a:pt x="93" y="17"/>
                    </a:lnTo>
                    <a:lnTo>
                      <a:pt x="93" y="17"/>
                    </a:lnTo>
                    <a:lnTo>
                      <a:pt x="101" y="17"/>
                    </a:lnTo>
                    <a:lnTo>
                      <a:pt x="110" y="25"/>
                    </a:lnTo>
                    <a:lnTo>
                      <a:pt x="118" y="34"/>
                    </a:lnTo>
                    <a:lnTo>
                      <a:pt x="118" y="34"/>
                    </a:lnTo>
                    <a:lnTo>
                      <a:pt x="118" y="34"/>
                    </a:lnTo>
                    <a:lnTo>
                      <a:pt x="126" y="34"/>
                    </a:lnTo>
                    <a:lnTo>
                      <a:pt x="126" y="34"/>
                    </a:lnTo>
                    <a:lnTo>
                      <a:pt x="126" y="34"/>
                    </a:lnTo>
                    <a:lnTo>
                      <a:pt x="118" y="34"/>
                    </a:lnTo>
                    <a:lnTo>
                      <a:pt x="118" y="42"/>
                    </a:lnTo>
                    <a:lnTo>
                      <a:pt x="110" y="42"/>
                    </a:lnTo>
                    <a:lnTo>
                      <a:pt x="110" y="42"/>
                    </a:lnTo>
                    <a:lnTo>
                      <a:pt x="101" y="51"/>
                    </a:lnTo>
                    <a:lnTo>
                      <a:pt x="93" y="51"/>
                    </a:lnTo>
                    <a:lnTo>
                      <a:pt x="93" y="51"/>
                    </a:lnTo>
                    <a:lnTo>
                      <a:pt x="93" y="51"/>
                    </a:lnTo>
                    <a:lnTo>
                      <a:pt x="84" y="51"/>
                    </a:lnTo>
                    <a:lnTo>
                      <a:pt x="76" y="51"/>
                    </a:lnTo>
                    <a:lnTo>
                      <a:pt x="76" y="51"/>
                    </a:lnTo>
                    <a:lnTo>
                      <a:pt x="68" y="51"/>
                    </a:lnTo>
                    <a:lnTo>
                      <a:pt x="68" y="51"/>
                    </a:lnTo>
                    <a:lnTo>
                      <a:pt x="59" y="42"/>
                    </a:lnTo>
                    <a:lnTo>
                      <a:pt x="51" y="42"/>
                    </a:lnTo>
                    <a:lnTo>
                      <a:pt x="51" y="42"/>
                    </a:lnTo>
                    <a:lnTo>
                      <a:pt x="51" y="42"/>
                    </a:lnTo>
                    <a:lnTo>
                      <a:pt x="51" y="51"/>
                    </a:lnTo>
                    <a:lnTo>
                      <a:pt x="42" y="51"/>
                    </a:lnTo>
                    <a:lnTo>
                      <a:pt x="42" y="51"/>
                    </a:lnTo>
                    <a:lnTo>
                      <a:pt x="42" y="51"/>
                    </a:lnTo>
                    <a:lnTo>
                      <a:pt x="34" y="51"/>
                    </a:lnTo>
                    <a:lnTo>
                      <a:pt x="26" y="51"/>
                    </a:lnTo>
                    <a:lnTo>
                      <a:pt x="26" y="51"/>
                    </a:lnTo>
                    <a:lnTo>
                      <a:pt x="26" y="42"/>
                    </a:lnTo>
                    <a:lnTo>
                      <a:pt x="17" y="34"/>
                    </a:lnTo>
                    <a:lnTo>
                      <a:pt x="9" y="34"/>
                    </a:lnTo>
                    <a:lnTo>
                      <a:pt x="9" y="34"/>
                    </a:lnTo>
                    <a:lnTo>
                      <a:pt x="9" y="25"/>
                    </a:lnTo>
                    <a:lnTo>
                      <a:pt x="9" y="25"/>
                    </a:lnTo>
                    <a:lnTo>
                      <a:pt x="0" y="17"/>
                    </a:lnTo>
                    <a:lnTo>
                      <a:pt x="0" y="17"/>
                    </a:lnTo>
                    <a:lnTo>
                      <a:pt x="0" y="9"/>
                    </a:lnTo>
                    <a:lnTo>
                      <a:pt x="0" y="9"/>
                    </a:lnTo>
                    <a:lnTo>
                      <a:pt x="0" y="17"/>
                    </a:lnTo>
                    <a:lnTo>
                      <a:pt x="9" y="17"/>
                    </a:lnTo>
                    <a:lnTo>
                      <a:pt x="9" y="9"/>
                    </a:lnTo>
                    <a:lnTo>
                      <a:pt x="17" y="9"/>
                    </a:lnTo>
                    <a:lnTo>
                      <a:pt x="17" y="0"/>
                    </a:lnTo>
                    <a:lnTo>
                      <a:pt x="26" y="0"/>
                    </a:lnTo>
                    <a:lnTo>
                      <a:pt x="26" y="0"/>
                    </a:lnTo>
                    <a:lnTo>
                      <a:pt x="34" y="0"/>
                    </a:lnTo>
                    <a:lnTo>
                      <a:pt x="34" y="0"/>
                    </a:lnTo>
                    <a:lnTo>
                      <a:pt x="34" y="0"/>
                    </a:lnTo>
                    <a:lnTo>
                      <a:pt x="34" y="0"/>
                    </a:lnTo>
                    <a:lnTo>
                      <a:pt x="42" y="0"/>
                    </a:lnTo>
                    <a:lnTo>
                      <a:pt x="42" y="0"/>
                    </a:lnTo>
                    <a:lnTo>
                      <a:pt x="42" y="0"/>
                    </a:lnTo>
                    <a:lnTo>
                      <a:pt x="42"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66">
                <a:extLst>
                  <a:ext uri="{FF2B5EF4-FFF2-40B4-BE49-F238E27FC236}">
                    <a16:creationId xmlns:a16="http://schemas.microsoft.com/office/drawing/2014/main" id="{DF2A75B0-8D1D-48F2-8A73-3C6A62D00D3F}"/>
                  </a:ext>
                </a:extLst>
              </p:cNvPr>
              <p:cNvSpPr>
                <a:spLocks/>
              </p:cNvSpPr>
              <p:nvPr/>
            </p:nvSpPr>
            <p:spPr bwMode="auto">
              <a:xfrm>
                <a:off x="3318" y="1824"/>
                <a:ext cx="151" cy="177"/>
              </a:xfrm>
              <a:custGeom>
                <a:avLst/>
                <a:gdLst>
                  <a:gd name="T0" fmla="*/ 50 w 151"/>
                  <a:gd name="T1" fmla="*/ 9 h 177"/>
                  <a:gd name="T2" fmla="*/ 58 w 151"/>
                  <a:gd name="T3" fmla="*/ 17 h 177"/>
                  <a:gd name="T4" fmla="*/ 67 w 151"/>
                  <a:gd name="T5" fmla="*/ 26 h 177"/>
                  <a:gd name="T6" fmla="*/ 75 w 151"/>
                  <a:gd name="T7" fmla="*/ 17 h 177"/>
                  <a:gd name="T8" fmla="*/ 84 w 151"/>
                  <a:gd name="T9" fmla="*/ 17 h 177"/>
                  <a:gd name="T10" fmla="*/ 75 w 151"/>
                  <a:gd name="T11" fmla="*/ 26 h 177"/>
                  <a:gd name="T12" fmla="*/ 84 w 151"/>
                  <a:gd name="T13" fmla="*/ 26 h 177"/>
                  <a:gd name="T14" fmla="*/ 100 w 151"/>
                  <a:gd name="T15" fmla="*/ 26 h 177"/>
                  <a:gd name="T16" fmla="*/ 100 w 151"/>
                  <a:gd name="T17" fmla="*/ 17 h 177"/>
                  <a:gd name="T18" fmla="*/ 100 w 151"/>
                  <a:gd name="T19" fmla="*/ 17 h 177"/>
                  <a:gd name="T20" fmla="*/ 109 w 151"/>
                  <a:gd name="T21" fmla="*/ 17 h 177"/>
                  <a:gd name="T22" fmla="*/ 117 w 151"/>
                  <a:gd name="T23" fmla="*/ 26 h 177"/>
                  <a:gd name="T24" fmla="*/ 126 w 151"/>
                  <a:gd name="T25" fmla="*/ 34 h 177"/>
                  <a:gd name="T26" fmla="*/ 134 w 151"/>
                  <a:gd name="T27" fmla="*/ 42 h 177"/>
                  <a:gd name="T28" fmla="*/ 134 w 151"/>
                  <a:gd name="T29" fmla="*/ 59 h 177"/>
                  <a:gd name="T30" fmla="*/ 142 w 151"/>
                  <a:gd name="T31" fmla="*/ 76 h 177"/>
                  <a:gd name="T32" fmla="*/ 151 w 151"/>
                  <a:gd name="T33" fmla="*/ 84 h 177"/>
                  <a:gd name="T34" fmla="*/ 142 w 151"/>
                  <a:gd name="T35" fmla="*/ 101 h 177"/>
                  <a:gd name="T36" fmla="*/ 134 w 151"/>
                  <a:gd name="T37" fmla="*/ 101 h 177"/>
                  <a:gd name="T38" fmla="*/ 117 w 151"/>
                  <a:gd name="T39" fmla="*/ 110 h 177"/>
                  <a:gd name="T40" fmla="*/ 100 w 151"/>
                  <a:gd name="T41" fmla="*/ 110 h 177"/>
                  <a:gd name="T42" fmla="*/ 109 w 151"/>
                  <a:gd name="T43" fmla="*/ 126 h 177"/>
                  <a:gd name="T44" fmla="*/ 117 w 151"/>
                  <a:gd name="T45" fmla="*/ 135 h 177"/>
                  <a:gd name="T46" fmla="*/ 126 w 151"/>
                  <a:gd name="T47" fmla="*/ 152 h 177"/>
                  <a:gd name="T48" fmla="*/ 117 w 151"/>
                  <a:gd name="T49" fmla="*/ 168 h 177"/>
                  <a:gd name="T50" fmla="*/ 117 w 151"/>
                  <a:gd name="T51" fmla="*/ 177 h 177"/>
                  <a:gd name="T52" fmla="*/ 100 w 151"/>
                  <a:gd name="T53" fmla="*/ 177 h 177"/>
                  <a:gd name="T54" fmla="*/ 92 w 151"/>
                  <a:gd name="T55" fmla="*/ 177 h 177"/>
                  <a:gd name="T56" fmla="*/ 75 w 151"/>
                  <a:gd name="T57" fmla="*/ 177 h 177"/>
                  <a:gd name="T58" fmla="*/ 67 w 151"/>
                  <a:gd name="T59" fmla="*/ 177 h 177"/>
                  <a:gd name="T60" fmla="*/ 58 w 151"/>
                  <a:gd name="T61" fmla="*/ 177 h 177"/>
                  <a:gd name="T62" fmla="*/ 50 w 151"/>
                  <a:gd name="T63" fmla="*/ 168 h 177"/>
                  <a:gd name="T64" fmla="*/ 42 w 151"/>
                  <a:gd name="T65" fmla="*/ 177 h 177"/>
                  <a:gd name="T66" fmla="*/ 33 w 151"/>
                  <a:gd name="T67" fmla="*/ 168 h 177"/>
                  <a:gd name="T68" fmla="*/ 33 w 151"/>
                  <a:gd name="T69" fmla="*/ 160 h 177"/>
                  <a:gd name="T70" fmla="*/ 33 w 151"/>
                  <a:gd name="T71" fmla="*/ 143 h 177"/>
                  <a:gd name="T72" fmla="*/ 25 w 151"/>
                  <a:gd name="T73" fmla="*/ 143 h 177"/>
                  <a:gd name="T74" fmla="*/ 16 w 151"/>
                  <a:gd name="T75" fmla="*/ 135 h 177"/>
                  <a:gd name="T76" fmla="*/ 8 w 151"/>
                  <a:gd name="T77" fmla="*/ 126 h 177"/>
                  <a:gd name="T78" fmla="*/ 8 w 151"/>
                  <a:gd name="T79" fmla="*/ 110 h 177"/>
                  <a:gd name="T80" fmla="*/ 0 w 151"/>
                  <a:gd name="T81" fmla="*/ 101 h 177"/>
                  <a:gd name="T82" fmla="*/ 0 w 151"/>
                  <a:gd name="T83" fmla="*/ 84 h 177"/>
                  <a:gd name="T84" fmla="*/ 16 w 151"/>
                  <a:gd name="T85" fmla="*/ 76 h 177"/>
                  <a:gd name="T86" fmla="*/ 16 w 151"/>
                  <a:gd name="T87" fmla="*/ 68 h 177"/>
                  <a:gd name="T88" fmla="*/ 16 w 151"/>
                  <a:gd name="T89" fmla="*/ 59 h 177"/>
                  <a:gd name="T90" fmla="*/ 25 w 151"/>
                  <a:gd name="T91" fmla="*/ 59 h 177"/>
                  <a:gd name="T92" fmla="*/ 25 w 151"/>
                  <a:gd name="T93" fmla="*/ 51 h 177"/>
                  <a:gd name="T94" fmla="*/ 16 w 151"/>
                  <a:gd name="T95" fmla="*/ 42 h 177"/>
                  <a:gd name="T96" fmla="*/ 33 w 151"/>
                  <a:gd name="T97" fmla="*/ 34 h 177"/>
                  <a:gd name="T98" fmla="*/ 33 w 151"/>
                  <a:gd name="T99" fmla="*/ 42 h 177"/>
                  <a:gd name="T100" fmla="*/ 42 w 151"/>
                  <a:gd name="T101" fmla="*/ 42 h 177"/>
                  <a:gd name="T102" fmla="*/ 42 w 151"/>
                  <a:gd name="T103" fmla="*/ 34 h 177"/>
                  <a:gd name="T104" fmla="*/ 50 w 151"/>
                  <a:gd name="T105" fmla="*/ 34 h 177"/>
                  <a:gd name="T106" fmla="*/ 50 w 151"/>
                  <a:gd name="T107" fmla="*/ 34 h 177"/>
                  <a:gd name="T108" fmla="*/ 50 w 151"/>
                  <a:gd name="T109" fmla="*/ 26 h 177"/>
                  <a:gd name="T110" fmla="*/ 42 w 151"/>
                  <a:gd name="T111" fmla="*/ 17 h 177"/>
                  <a:gd name="T112" fmla="*/ 42 w 151"/>
                  <a:gd name="T113" fmla="*/ 9 h 177"/>
                  <a:gd name="T114" fmla="*/ 42 w 151"/>
                  <a:gd name="T115"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 h="177">
                    <a:moveTo>
                      <a:pt x="42" y="0"/>
                    </a:moveTo>
                    <a:lnTo>
                      <a:pt x="42" y="0"/>
                    </a:lnTo>
                    <a:lnTo>
                      <a:pt x="50" y="9"/>
                    </a:lnTo>
                    <a:lnTo>
                      <a:pt x="50" y="9"/>
                    </a:lnTo>
                    <a:lnTo>
                      <a:pt x="58" y="9"/>
                    </a:lnTo>
                    <a:lnTo>
                      <a:pt x="58" y="9"/>
                    </a:lnTo>
                    <a:lnTo>
                      <a:pt x="67" y="9"/>
                    </a:lnTo>
                    <a:lnTo>
                      <a:pt x="58" y="17"/>
                    </a:lnTo>
                    <a:lnTo>
                      <a:pt x="58" y="17"/>
                    </a:lnTo>
                    <a:lnTo>
                      <a:pt x="58" y="17"/>
                    </a:lnTo>
                    <a:lnTo>
                      <a:pt x="67" y="17"/>
                    </a:lnTo>
                    <a:lnTo>
                      <a:pt x="67" y="26"/>
                    </a:lnTo>
                    <a:lnTo>
                      <a:pt x="67" y="17"/>
                    </a:lnTo>
                    <a:lnTo>
                      <a:pt x="67" y="17"/>
                    </a:lnTo>
                    <a:lnTo>
                      <a:pt x="67" y="17"/>
                    </a:lnTo>
                    <a:lnTo>
                      <a:pt x="75" y="17"/>
                    </a:lnTo>
                    <a:lnTo>
                      <a:pt x="75" y="26"/>
                    </a:lnTo>
                    <a:lnTo>
                      <a:pt x="75" y="17"/>
                    </a:lnTo>
                    <a:lnTo>
                      <a:pt x="84" y="17"/>
                    </a:lnTo>
                    <a:lnTo>
                      <a:pt x="84" y="17"/>
                    </a:lnTo>
                    <a:lnTo>
                      <a:pt x="84" y="26"/>
                    </a:lnTo>
                    <a:lnTo>
                      <a:pt x="75" y="26"/>
                    </a:lnTo>
                    <a:lnTo>
                      <a:pt x="75" y="26"/>
                    </a:lnTo>
                    <a:lnTo>
                      <a:pt x="75" y="26"/>
                    </a:lnTo>
                    <a:lnTo>
                      <a:pt x="75" y="26"/>
                    </a:lnTo>
                    <a:lnTo>
                      <a:pt x="84" y="26"/>
                    </a:lnTo>
                    <a:lnTo>
                      <a:pt x="84" y="26"/>
                    </a:lnTo>
                    <a:lnTo>
                      <a:pt x="84" y="26"/>
                    </a:lnTo>
                    <a:lnTo>
                      <a:pt x="92" y="26"/>
                    </a:lnTo>
                    <a:lnTo>
                      <a:pt x="92" y="26"/>
                    </a:lnTo>
                    <a:lnTo>
                      <a:pt x="92" y="26"/>
                    </a:lnTo>
                    <a:lnTo>
                      <a:pt x="100" y="26"/>
                    </a:lnTo>
                    <a:lnTo>
                      <a:pt x="100" y="17"/>
                    </a:lnTo>
                    <a:lnTo>
                      <a:pt x="100" y="17"/>
                    </a:lnTo>
                    <a:lnTo>
                      <a:pt x="100" y="17"/>
                    </a:lnTo>
                    <a:lnTo>
                      <a:pt x="100" y="17"/>
                    </a:lnTo>
                    <a:lnTo>
                      <a:pt x="109" y="17"/>
                    </a:lnTo>
                    <a:lnTo>
                      <a:pt x="100" y="17"/>
                    </a:lnTo>
                    <a:lnTo>
                      <a:pt x="100" y="17"/>
                    </a:lnTo>
                    <a:lnTo>
                      <a:pt x="100" y="17"/>
                    </a:lnTo>
                    <a:lnTo>
                      <a:pt x="100" y="17"/>
                    </a:lnTo>
                    <a:lnTo>
                      <a:pt x="100" y="26"/>
                    </a:lnTo>
                    <a:lnTo>
                      <a:pt x="109" y="17"/>
                    </a:lnTo>
                    <a:lnTo>
                      <a:pt x="109" y="17"/>
                    </a:lnTo>
                    <a:lnTo>
                      <a:pt x="109" y="17"/>
                    </a:lnTo>
                    <a:lnTo>
                      <a:pt x="109" y="17"/>
                    </a:lnTo>
                    <a:lnTo>
                      <a:pt x="117" y="17"/>
                    </a:lnTo>
                    <a:lnTo>
                      <a:pt x="117" y="26"/>
                    </a:lnTo>
                    <a:lnTo>
                      <a:pt x="126" y="26"/>
                    </a:lnTo>
                    <a:lnTo>
                      <a:pt x="126" y="26"/>
                    </a:lnTo>
                    <a:lnTo>
                      <a:pt x="126" y="34"/>
                    </a:lnTo>
                    <a:lnTo>
                      <a:pt x="126" y="34"/>
                    </a:lnTo>
                    <a:lnTo>
                      <a:pt x="134" y="34"/>
                    </a:lnTo>
                    <a:lnTo>
                      <a:pt x="134" y="34"/>
                    </a:lnTo>
                    <a:lnTo>
                      <a:pt x="134" y="34"/>
                    </a:lnTo>
                    <a:lnTo>
                      <a:pt x="134" y="42"/>
                    </a:lnTo>
                    <a:lnTo>
                      <a:pt x="134" y="51"/>
                    </a:lnTo>
                    <a:lnTo>
                      <a:pt x="134" y="51"/>
                    </a:lnTo>
                    <a:lnTo>
                      <a:pt x="134" y="51"/>
                    </a:lnTo>
                    <a:lnTo>
                      <a:pt x="134" y="59"/>
                    </a:lnTo>
                    <a:lnTo>
                      <a:pt x="134" y="59"/>
                    </a:lnTo>
                    <a:lnTo>
                      <a:pt x="142" y="68"/>
                    </a:lnTo>
                    <a:lnTo>
                      <a:pt x="142" y="68"/>
                    </a:lnTo>
                    <a:lnTo>
                      <a:pt x="142" y="76"/>
                    </a:lnTo>
                    <a:lnTo>
                      <a:pt x="142" y="76"/>
                    </a:lnTo>
                    <a:lnTo>
                      <a:pt x="142" y="84"/>
                    </a:lnTo>
                    <a:lnTo>
                      <a:pt x="142" y="84"/>
                    </a:lnTo>
                    <a:lnTo>
                      <a:pt x="151" y="84"/>
                    </a:lnTo>
                    <a:lnTo>
                      <a:pt x="151" y="93"/>
                    </a:lnTo>
                    <a:lnTo>
                      <a:pt x="142" y="101"/>
                    </a:lnTo>
                    <a:lnTo>
                      <a:pt x="142" y="101"/>
                    </a:lnTo>
                    <a:lnTo>
                      <a:pt x="142" y="101"/>
                    </a:lnTo>
                    <a:lnTo>
                      <a:pt x="134" y="101"/>
                    </a:lnTo>
                    <a:lnTo>
                      <a:pt x="134" y="101"/>
                    </a:lnTo>
                    <a:lnTo>
                      <a:pt x="134" y="101"/>
                    </a:lnTo>
                    <a:lnTo>
                      <a:pt x="134" y="101"/>
                    </a:lnTo>
                    <a:lnTo>
                      <a:pt x="126" y="101"/>
                    </a:lnTo>
                    <a:lnTo>
                      <a:pt x="126" y="101"/>
                    </a:lnTo>
                    <a:lnTo>
                      <a:pt x="117" y="101"/>
                    </a:lnTo>
                    <a:lnTo>
                      <a:pt x="117" y="110"/>
                    </a:lnTo>
                    <a:lnTo>
                      <a:pt x="109" y="110"/>
                    </a:lnTo>
                    <a:lnTo>
                      <a:pt x="109" y="118"/>
                    </a:lnTo>
                    <a:lnTo>
                      <a:pt x="100" y="118"/>
                    </a:lnTo>
                    <a:lnTo>
                      <a:pt x="100" y="110"/>
                    </a:lnTo>
                    <a:lnTo>
                      <a:pt x="100" y="110"/>
                    </a:lnTo>
                    <a:lnTo>
                      <a:pt x="100" y="118"/>
                    </a:lnTo>
                    <a:lnTo>
                      <a:pt x="100" y="118"/>
                    </a:lnTo>
                    <a:lnTo>
                      <a:pt x="109" y="126"/>
                    </a:lnTo>
                    <a:lnTo>
                      <a:pt x="109" y="126"/>
                    </a:lnTo>
                    <a:lnTo>
                      <a:pt x="109" y="135"/>
                    </a:lnTo>
                    <a:lnTo>
                      <a:pt x="109" y="135"/>
                    </a:lnTo>
                    <a:lnTo>
                      <a:pt x="117" y="135"/>
                    </a:lnTo>
                    <a:lnTo>
                      <a:pt x="126" y="143"/>
                    </a:lnTo>
                    <a:lnTo>
                      <a:pt x="126" y="152"/>
                    </a:lnTo>
                    <a:lnTo>
                      <a:pt x="126" y="152"/>
                    </a:lnTo>
                    <a:lnTo>
                      <a:pt x="126" y="152"/>
                    </a:lnTo>
                    <a:lnTo>
                      <a:pt x="126" y="152"/>
                    </a:lnTo>
                    <a:lnTo>
                      <a:pt x="126" y="160"/>
                    </a:lnTo>
                    <a:lnTo>
                      <a:pt x="117" y="160"/>
                    </a:lnTo>
                    <a:lnTo>
                      <a:pt x="117" y="168"/>
                    </a:lnTo>
                    <a:lnTo>
                      <a:pt x="117" y="168"/>
                    </a:lnTo>
                    <a:lnTo>
                      <a:pt x="117" y="168"/>
                    </a:lnTo>
                    <a:lnTo>
                      <a:pt x="117" y="177"/>
                    </a:lnTo>
                    <a:lnTo>
                      <a:pt x="117" y="177"/>
                    </a:lnTo>
                    <a:lnTo>
                      <a:pt x="117" y="177"/>
                    </a:lnTo>
                    <a:lnTo>
                      <a:pt x="109" y="177"/>
                    </a:lnTo>
                    <a:lnTo>
                      <a:pt x="109" y="177"/>
                    </a:lnTo>
                    <a:lnTo>
                      <a:pt x="100" y="177"/>
                    </a:lnTo>
                    <a:lnTo>
                      <a:pt x="100" y="177"/>
                    </a:lnTo>
                    <a:lnTo>
                      <a:pt x="92" y="177"/>
                    </a:lnTo>
                    <a:lnTo>
                      <a:pt x="92" y="177"/>
                    </a:lnTo>
                    <a:lnTo>
                      <a:pt x="92" y="177"/>
                    </a:lnTo>
                    <a:lnTo>
                      <a:pt x="84" y="177"/>
                    </a:lnTo>
                    <a:lnTo>
                      <a:pt x="84" y="177"/>
                    </a:lnTo>
                    <a:lnTo>
                      <a:pt x="75" y="177"/>
                    </a:lnTo>
                    <a:lnTo>
                      <a:pt x="75" y="177"/>
                    </a:lnTo>
                    <a:lnTo>
                      <a:pt x="75" y="177"/>
                    </a:lnTo>
                    <a:lnTo>
                      <a:pt x="75" y="177"/>
                    </a:lnTo>
                    <a:lnTo>
                      <a:pt x="67" y="177"/>
                    </a:lnTo>
                    <a:lnTo>
                      <a:pt x="67" y="177"/>
                    </a:lnTo>
                    <a:lnTo>
                      <a:pt x="67" y="177"/>
                    </a:lnTo>
                    <a:lnTo>
                      <a:pt x="67" y="177"/>
                    </a:lnTo>
                    <a:lnTo>
                      <a:pt x="58" y="177"/>
                    </a:lnTo>
                    <a:lnTo>
                      <a:pt x="58" y="177"/>
                    </a:lnTo>
                    <a:lnTo>
                      <a:pt x="50" y="177"/>
                    </a:lnTo>
                    <a:lnTo>
                      <a:pt x="50" y="177"/>
                    </a:lnTo>
                    <a:lnTo>
                      <a:pt x="50" y="177"/>
                    </a:lnTo>
                    <a:lnTo>
                      <a:pt x="50" y="168"/>
                    </a:lnTo>
                    <a:lnTo>
                      <a:pt x="42" y="168"/>
                    </a:lnTo>
                    <a:lnTo>
                      <a:pt x="42" y="177"/>
                    </a:lnTo>
                    <a:lnTo>
                      <a:pt x="42" y="177"/>
                    </a:lnTo>
                    <a:lnTo>
                      <a:pt x="42" y="177"/>
                    </a:lnTo>
                    <a:lnTo>
                      <a:pt x="33" y="177"/>
                    </a:lnTo>
                    <a:lnTo>
                      <a:pt x="33" y="177"/>
                    </a:lnTo>
                    <a:lnTo>
                      <a:pt x="33" y="177"/>
                    </a:lnTo>
                    <a:lnTo>
                      <a:pt x="33" y="168"/>
                    </a:lnTo>
                    <a:lnTo>
                      <a:pt x="33" y="168"/>
                    </a:lnTo>
                    <a:lnTo>
                      <a:pt x="33" y="168"/>
                    </a:lnTo>
                    <a:lnTo>
                      <a:pt x="33" y="160"/>
                    </a:lnTo>
                    <a:lnTo>
                      <a:pt x="33" y="160"/>
                    </a:lnTo>
                    <a:lnTo>
                      <a:pt x="33" y="152"/>
                    </a:lnTo>
                    <a:lnTo>
                      <a:pt x="33" y="152"/>
                    </a:lnTo>
                    <a:lnTo>
                      <a:pt x="42" y="143"/>
                    </a:lnTo>
                    <a:lnTo>
                      <a:pt x="33" y="143"/>
                    </a:lnTo>
                    <a:lnTo>
                      <a:pt x="33" y="143"/>
                    </a:lnTo>
                    <a:lnTo>
                      <a:pt x="25" y="143"/>
                    </a:lnTo>
                    <a:lnTo>
                      <a:pt x="25" y="143"/>
                    </a:lnTo>
                    <a:lnTo>
                      <a:pt x="25" y="143"/>
                    </a:lnTo>
                    <a:lnTo>
                      <a:pt x="16" y="143"/>
                    </a:lnTo>
                    <a:lnTo>
                      <a:pt x="16" y="143"/>
                    </a:lnTo>
                    <a:lnTo>
                      <a:pt x="16" y="143"/>
                    </a:lnTo>
                    <a:lnTo>
                      <a:pt x="16" y="135"/>
                    </a:lnTo>
                    <a:lnTo>
                      <a:pt x="8" y="135"/>
                    </a:lnTo>
                    <a:lnTo>
                      <a:pt x="8" y="135"/>
                    </a:lnTo>
                    <a:lnTo>
                      <a:pt x="8" y="126"/>
                    </a:lnTo>
                    <a:lnTo>
                      <a:pt x="8" y="126"/>
                    </a:lnTo>
                    <a:lnTo>
                      <a:pt x="8" y="126"/>
                    </a:lnTo>
                    <a:lnTo>
                      <a:pt x="8" y="118"/>
                    </a:lnTo>
                    <a:lnTo>
                      <a:pt x="0" y="118"/>
                    </a:lnTo>
                    <a:lnTo>
                      <a:pt x="8" y="110"/>
                    </a:lnTo>
                    <a:lnTo>
                      <a:pt x="0" y="110"/>
                    </a:lnTo>
                    <a:lnTo>
                      <a:pt x="0" y="110"/>
                    </a:lnTo>
                    <a:lnTo>
                      <a:pt x="0" y="101"/>
                    </a:lnTo>
                    <a:lnTo>
                      <a:pt x="0" y="101"/>
                    </a:lnTo>
                    <a:lnTo>
                      <a:pt x="0" y="101"/>
                    </a:lnTo>
                    <a:lnTo>
                      <a:pt x="0" y="93"/>
                    </a:lnTo>
                    <a:lnTo>
                      <a:pt x="0" y="93"/>
                    </a:lnTo>
                    <a:lnTo>
                      <a:pt x="0" y="84"/>
                    </a:lnTo>
                    <a:lnTo>
                      <a:pt x="8" y="84"/>
                    </a:lnTo>
                    <a:lnTo>
                      <a:pt x="8" y="76"/>
                    </a:lnTo>
                    <a:lnTo>
                      <a:pt x="8" y="76"/>
                    </a:lnTo>
                    <a:lnTo>
                      <a:pt x="16" y="76"/>
                    </a:lnTo>
                    <a:lnTo>
                      <a:pt x="16" y="76"/>
                    </a:lnTo>
                    <a:lnTo>
                      <a:pt x="16" y="76"/>
                    </a:lnTo>
                    <a:lnTo>
                      <a:pt x="16" y="76"/>
                    </a:lnTo>
                    <a:lnTo>
                      <a:pt x="16" y="68"/>
                    </a:lnTo>
                    <a:lnTo>
                      <a:pt x="16" y="68"/>
                    </a:lnTo>
                    <a:lnTo>
                      <a:pt x="16" y="68"/>
                    </a:lnTo>
                    <a:lnTo>
                      <a:pt x="16" y="68"/>
                    </a:lnTo>
                    <a:lnTo>
                      <a:pt x="16" y="59"/>
                    </a:lnTo>
                    <a:lnTo>
                      <a:pt x="16" y="59"/>
                    </a:lnTo>
                    <a:lnTo>
                      <a:pt x="16" y="59"/>
                    </a:lnTo>
                    <a:lnTo>
                      <a:pt x="25" y="59"/>
                    </a:lnTo>
                    <a:lnTo>
                      <a:pt x="25" y="59"/>
                    </a:lnTo>
                    <a:lnTo>
                      <a:pt x="25" y="51"/>
                    </a:lnTo>
                    <a:lnTo>
                      <a:pt x="25" y="51"/>
                    </a:lnTo>
                    <a:lnTo>
                      <a:pt x="25" y="51"/>
                    </a:lnTo>
                    <a:lnTo>
                      <a:pt x="25" y="51"/>
                    </a:lnTo>
                    <a:lnTo>
                      <a:pt x="25" y="51"/>
                    </a:lnTo>
                    <a:lnTo>
                      <a:pt x="25" y="42"/>
                    </a:lnTo>
                    <a:lnTo>
                      <a:pt x="16" y="42"/>
                    </a:lnTo>
                    <a:lnTo>
                      <a:pt x="16" y="42"/>
                    </a:lnTo>
                    <a:lnTo>
                      <a:pt x="16" y="34"/>
                    </a:lnTo>
                    <a:lnTo>
                      <a:pt x="25" y="34"/>
                    </a:lnTo>
                    <a:lnTo>
                      <a:pt x="25" y="34"/>
                    </a:lnTo>
                    <a:lnTo>
                      <a:pt x="33" y="34"/>
                    </a:lnTo>
                    <a:lnTo>
                      <a:pt x="33" y="42"/>
                    </a:lnTo>
                    <a:lnTo>
                      <a:pt x="33" y="42"/>
                    </a:lnTo>
                    <a:lnTo>
                      <a:pt x="33" y="42"/>
                    </a:lnTo>
                    <a:lnTo>
                      <a:pt x="33" y="42"/>
                    </a:lnTo>
                    <a:lnTo>
                      <a:pt x="33" y="34"/>
                    </a:lnTo>
                    <a:lnTo>
                      <a:pt x="33" y="34"/>
                    </a:lnTo>
                    <a:lnTo>
                      <a:pt x="42" y="42"/>
                    </a:lnTo>
                    <a:lnTo>
                      <a:pt x="42" y="42"/>
                    </a:lnTo>
                    <a:lnTo>
                      <a:pt x="42" y="51"/>
                    </a:lnTo>
                    <a:lnTo>
                      <a:pt x="42" y="42"/>
                    </a:lnTo>
                    <a:lnTo>
                      <a:pt x="42" y="42"/>
                    </a:lnTo>
                    <a:lnTo>
                      <a:pt x="42" y="34"/>
                    </a:lnTo>
                    <a:lnTo>
                      <a:pt x="42" y="34"/>
                    </a:lnTo>
                    <a:lnTo>
                      <a:pt x="50" y="34"/>
                    </a:lnTo>
                    <a:lnTo>
                      <a:pt x="50" y="34"/>
                    </a:lnTo>
                    <a:lnTo>
                      <a:pt x="50" y="34"/>
                    </a:lnTo>
                    <a:lnTo>
                      <a:pt x="58" y="42"/>
                    </a:lnTo>
                    <a:lnTo>
                      <a:pt x="67" y="42"/>
                    </a:lnTo>
                    <a:lnTo>
                      <a:pt x="58" y="34"/>
                    </a:lnTo>
                    <a:lnTo>
                      <a:pt x="50" y="34"/>
                    </a:lnTo>
                    <a:lnTo>
                      <a:pt x="50" y="34"/>
                    </a:lnTo>
                    <a:lnTo>
                      <a:pt x="50" y="26"/>
                    </a:lnTo>
                    <a:lnTo>
                      <a:pt x="50" y="26"/>
                    </a:lnTo>
                    <a:lnTo>
                      <a:pt x="50" y="26"/>
                    </a:lnTo>
                    <a:lnTo>
                      <a:pt x="50" y="26"/>
                    </a:lnTo>
                    <a:lnTo>
                      <a:pt x="50" y="17"/>
                    </a:lnTo>
                    <a:lnTo>
                      <a:pt x="42" y="17"/>
                    </a:lnTo>
                    <a:lnTo>
                      <a:pt x="42" y="17"/>
                    </a:lnTo>
                    <a:lnTo>
                      <a:pt x="42" y="17"/>
                    </a:lnTo>
                    <a:lnTo>
                      <a:pt x="50" y="17"/>
                    </a:lnTo>
                    <a:lnTo>
                      <a:pt x="42" y="9"/>
                    </a:lnTo>
                    <a:lnTo>
                      <a:pt x="42" y="9"/>
                    </a:lnTo>
                    <a:lnTo>
                      <a:pt x="42" y="9"/>
                    </a:lnTo>
                    <a:lnTo>
                      <a:pt x="42" y="9"/>
                    </a:lnTo>
                    <a:lnTo>
                      <a:pt x="42" y="9"/>
                    </a:lnTo>
                    <a:lnTo>
                      <a:pt x="42"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4" name="Freeform 67">
                <a:extLst>
                  <a:ext uri="{FF2B5EF4-FFF2-40B4-BE49-F238E27FC236}">
                    <a16:creationId xmlns:a16="http://schemas.microsoft.com/office/drawing/2014/main" id="{2705D9C7-48A1-43A4-B590-5E15B84D7ADD}"/>
                  </a:ext>
                </a:extLst>
              </p:cNvPr>
              <p:cNvSpPr>
                <a:spLocks/>
              </p:cNvSpPr>
              <p:nvPr/>
            </p:nvSpPr>
            <p:spPr bwMode="auto">
              <a:xfrm>
                <a:off x="3385" y="2009"/>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68">
                <a:extLst>
                  <a:ext uri="{FF2B5EF4-FFF2-40B4-BE49-F238E27FC236}">
                    <a16:creationId xmlns:a16="http://schemas.microsoft.com/office/drawing/2014/main" id="{A707C534-DC32-4BD0-9490-621089BE8CC9}"/>
                  </a:ext>
                </a:extLst>
              </p:cNvPr>
              <p:cNvSpPr>
                <a:spLocks/>
              </p:cNvSpPr>
              <p:nvPr/>
            </p:nvSpPr>
            <p:spPr bwMode="auto">
              <a:xfrm>
                <a:off x="3318" y="1992"/>
                <a:ext cx="84" cy="51"/>
              </a:xfrm>
              <a:custGeom>
                <a:avLst/>
                <a:gdLst>
                  <a:gd name="T0" fmla="*/ 33 w 84"/>
                  <a:gd name="T1" fmla="*/ 9 h 51"/>
                  <a:gd name="T2" fmla="*/ 42 w 84"/>
                  <a:gd name="T3" fmla="*/ 9 h 51"/>
                  <a:gd name="T4" fmla="*/ 42 w 84"/>
                  <a:gd name="T5" fmla="*/ 0 h 51"/>
                  <a:gd name="T6" fmla="*/ 50 w 84"/>
                  <a:gd name="T7" fmla="*/ 9 h 51"/>
                  <a:gd name="T8" fmla="*/ 50 w 84"/>
                  <a:gd name="T9" fmla="*/ 9 h 51"/>
                  <a:gd name="T10" fmla="*/ 58 w 84"/>
                  <a:gd name="T11" fmla="*/ 9 h 51"/>
                  <a:gd name="T12" fmla="*/ 67 w 84"/>
                  <a:gd name="T13" fmla="*/ 17 h 51"/>
                  <a:gd name="T14" fmla="*/ 67 w 84"/>
                  <a:gd name="T15" fmla="*/ 17 h 51"/>
                  <a:gd name="T16" fmla="*/ 75 w 84"/>
                  <a:gd name="T17" fmla="*/ 17 h 51"/>
                  <a:gd name="T18" fmla="*/ 75 w 84"/>
                  <a:gd name="T19" fmla="*/ 17 h 51"/>
                  <a:gd name="T20" fmla="*/ 84 w 84"/>
                  <a:gd name="T21" fmla="*/ 26 h 51"/>
                  <a:gd name="T22" fmla="*/ 84 w 84"/>
                  <a:gd name="T23" fmla="*/ 34 h 51"/>
                  <a:gd name="T24" fmla="*/ 75 w 84"/>
                  <a:gd name="T25" fmla="*/ 43 h 51"/>
                  <a:gd name="T26" fmla="*/ 67 w 84"/>
                  <a:gd name="T27" fmla="*/ 34 h 51"/>
                  <a:gd name="T28" fmla="*/ 58 w 84"/>
                  <a:gd name="T29" fmla="*/ 43 h 51"/>
                  <a:gd name="T30" fmla="*/ 58 w 84"/>
                  <a:gd name="T31" fmla="*/ 43 h 51"/>
                  <a:gd name="T32" fmla="*/ 50 w 84"/>
                  <a:gd name="T33" fmla="*/ 34 h 51"/>
                  <a:gd name="T34" fmla="*/ 42 w 84"/>
                  <a:gd name="T35" fmla="*/ 43 h 51"/>
                  <a:gd name="T36" fmla="*/ 25 w 84"/>
                  <a:gd name="T37" fmla="*/ 51 h 51"/>
                  <a:gd name="T38" fmla="*/ 25 w 84"/>
                  <a:gd name="T39" fmla="*/ 43 h 51"/>
                  <a:gd name="T40" fmla="*/ 16 w 84"/>
                  <a:gd name="T41" fmla="*/ 34 h 51"/>
                  <a:gd name="T42" fmla="*/ 16 w 84"/>
                  <a:gd name="T43" fmla="*/ 34 h 51"/>
                  <a:gd name="T44" fmla="*/ 8 w 84"/>
                  <a:gd name="T45" fmla="*/ 43 h 51"/>
                  <a:gd name="T46" fmla="*/ 8 w 84"/>
                  <a:gd name="T47" fmla="*/ 43 h 51"/>
                  <a:gd name="T48" fmla="*/ 8 w 84"/>
                  <a:gd name="T49" fmla="*/ 34 h 51"/>
                  <a:gd name="T50" fmla="*/ 8 w 84"/>
                  <a:gd name="T51" fmla="*/ 34 h 51"/>
                  <a:gd name="T52" fmla="*/ 16 w 84"/>
                  <a:gd name="T53" fmla="*/ 26 h 51"/>
                  <a:gd name="T54" fmla="*/ 16 w 84"/>
                  <a:gd name="T55" fmla="*/ 17 h 51"/>
                  <a:gd name="T56" fmla="*/ 25 w 84"/>
                  <a:gd name="T57" fmla="*/ 9 h 51"/>
                  <a:gd name="T58" fmla="*/ 16 w 84"/>
                  <a:gd name="T59" fmla="*/ 9 h 51"/>
                  <a:gd name="T60" fmla="*/ 25 w 84"/>
                  <a:gd name="T61" fmla="*/ 9 h 51"/>
                  <a:gd name="T62" fmla="*/ 33 w 84"/>
                  <a:gd name="T63" fmla="*/ 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 h="51">
                    <a:moveTo>
                      <a:pt x="33" y="9"/>
                    </a:moveTo>
                    <a:lnTo>
                      <a:pt x="33" y="9"/>
                    </a:lnTo>
                    <a:lnTo>
                      <a:pt x="42" y="9"/>
                    </a:lnTo>
                    <a:lnTo>
                      <a:pt x="42" y="9"/>
                    </a:lnTo>
                    <a:lnTo>
                      <a:pt x="42" y="9"/>
                    </a:lnTo>
                    <a:lnTo>
                      <a:pt x="42" y="0"/>
                    </a:lnTo>
                    <a:lnTo>
                      <a:pt x="50" y="0"/>
                    </a:lnTo>
                    <a:lnTo>
                      <a:pt x="50" y="9"/>
                    </a:lnTo>
                    <a:lnTo>
                      <a:pt x="50" y="9"/>
                    </a:lnTo>
                    <a:lnTo>
                      <a:pt x="50" y="9"/>
                    </a:lnTo>
                    <a:lnTo>
                      <a:pt x="58" y="9"/>
                    </a:lnTo>
                    <a:lnTo>
                      <a:pt x="58" y="9"/>
                    </a:lnTo>
                    <a:lnTo>
                      <a:pt x="67" y="9"/>
                    </a:lnTo>
                    <a:lnTo>
                      <a:pt x="67" y="17"/>
                    </a:lnTo>
                    <a:lnTo>
                      <a:pt x="67" y="17"/>
                    </a:lnTo>
                    <a:lnTo>
                      <a:pt x="67" y="17"/>
                    </a:lnTo>
                    <a:lnTo>
                      <a:pt x="67" y="17"/>
                    </a:lnTo>
                    <a:lnTo>
                      <a:pt x="75" y="17"/>
                    </a:lnTo>
                    <a:lnTo>
                      <a:pt x="75" y="26"/>
                    </a:lnTo>
                    <a:lnTo>
                      <a:pt x="75" y="17"/>
                    </a:lnTo>
                    <a:lnTo>
                      <a:pt x="84" y="17"/>
                    </a:lnTo>
                    <a:lnTo>
                      <a:pt x="84" y="26"/>
                    </a:lnTo>
                    <a:lnTo>
                      <a:pt x="75" y="26"/>
                    </a:lnTo>
                    <a:lnTo>
                      <a:pt x="84" y="34"/>
                    </a:lnTo>
                    <a:lnTo>
                      <a:pt x="75" y="34"/>
                    </a:lnTo>
                    <a:lnTo>
                      <a:pt x="75" y="43"/>
                    </a:lnTo>
                    <a:lnTo>
                      <a:pt x="67" y="34"/>
                    </a:lnTo>
                    <a:lnTo>
                      <a:pt x="67" y="34"/>
                    </a:lnTo>
                    <a:lnTo>
                      <a:pt x="58" y="34"/>
                    </a:lnTo>
                    <a:lnTo>
                      <a:pt x="58" y="43"/>
                    </a:lnTo>
                    <a:lnTo>
                      <a:pt x="58" y="43"/>
                    </a:lnTo>
                    <a:lnTo>
                      <a:pt x="58" y="43"/>
                    </a:lnTo>
                    <a:lnTo>
                      <a:pt x="50" y="43"/>
                    </a:lnTo>
                    <a:lnTo>
                      <a:pt x="50" y="34"/>
                    </a:lnTo>
                    <a:lnTo>
                      <a:pt x="42" y="34"/>
                    </a:lnTo>
                    <a:lnTo>
                      <a:pt x="42" y="43"/>
                    </a:lnTo>
                    <a:lnTo>
                      <a:pt x="33" y="43"/>
                    </a:lnTo>
                    <a:lnTo>
                      <a:pt x="25" y="51"/>
                    </a:lnTo>
                    <a:lnTo>
                      <a:pt x="25" y="43"/>
                    </a:lnTo>
                    <a:lnTo>
                      <a:pt x="25" y="43"/>
                    </a:lnTo>
                    <a:lnTo>
                      <a:pt x="25" y="43"/>
                    </a:lnTo>
                    <a:lnTo>
                      <a:pt x="16" y="34"/>
                    </a:lnTo>
                    <a:lnTo>
                      <a:pt x="16" y="34"/>
                    </a:lnTo>
                    <a:lnTo>
                      <a:pt x="16" y="34"/>
                    </a:lnTo>
                    <a:lnTo>
                      <a:pt x="8" y="34"/>
                    </a:lnTo>
                    <a:lnTo>
                      <a:pt x="8" y="43"/>
                    </a:lnTo>
                    <a:lnTo>
                      <a:pt x="8" y="43"/>
                    </a:lnTo>
                    <a:lnTo>
                      <a:pt x="8" y="43"/>
                    </a:lnTo>
                    <a:lnTo>
                      <a:pt x="0" y="43"/>
                    </a:lnTo>
                    <a:lnTo>
                      <a:pt x="8" y="34"/>
                    </a:lnTo>
                    <a:lnTo>
                      <a:pt x="8" y="34"/>
                    </a:lnTo>
                    <a:lnTo>
                      <a:pt x="8" y="34"/>
                    </a:lnTo>
                    <a:lnTo>
                      <a:pt x="8" y="26"/>
                    </a:lnTo>
                    <a:lnTo>
                      <a:pt x="16" y="26"/>
                    </a:lnTo>
                    <a:lnTo>
                      <a:pt x="16" y="17"/>
                    </a:lnTo>
                    <a:lnTo>
                      <a:pt x="16" y="17"/>
                    </a:lnTo>
                    <a:lnTo>
                      <a:pt x="25" y="17"/>
                    </a:lnTo>
                    <a:lnTo>
                      <a:pt x="25" y="9"/>
                    </a:lnTo>
                    <a:lnTo>
                      <a:pt x="16" y="9"/>
                    </a:lnTo>
                    <a:lnTo>
                      <a:pt x="16" y="9"/>
                    </a:lnTo>
                    <a:lnTo>
                      <a:pt x="25" y="9"/>
                    </a:lnTo>
                    <a:lnTo>
                      <a:pt x="25" y="9"/>
                    </a:lnTo>
                    <a:lnTo>
                      <a:pt x="25" y="9"/>
                    </a:lnTo>
                    <a:lnTo>
                      <a:pt x="33" y="9"/>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69">
                <a:extLst>
                  <a:ext uri="{FF2B5EF4-FFF2-40B4-BE49-F238E27FC236}">
                    <a16:creationId xmlns:a16="http://schemas.microsoft.com/office/drawing/2014/main" id="{063F6E9A-C7FA-4733-A969-A97FC5FA0531}"/>
                  </a:ext>
                </a:extLst>
              </p:cNvPr>
              <p:cNvSpPr>
                <a:spLocks noEditPoints="1"/>
              </p:cNvSpPr>
              <p:nvPr/>
            </p:nvSpPr>
            <p:spPr bwMode="auto">
              <a:xfrm>
                <a:off x="3276" y="1866"/>
                <a:ext cx="67" cy="59"/>
              </a:xfrm>
              <a:custGeom>
                <a:avLst/>
                <a:gdLst>
                  <a:gd name="T0" fmla="*/ 42 w 67"/>
                  <a:gd name="T1" fmla="*/ 51 h 59"/>
                  <a:gd name="T2" fmla="*/ 42 w 67"/>
                  <a:gd name="T3" fmla="*/ 42 h 59"/>
                  <a:gd name="T4" fmla="*/ 50 w 67"/>
                  <a:gd name="T5" fmla="*/ 34 h 59"/>
                  <a:gd name="T6" fmla="*/ 58 w 67"/>
                  <a:gd name="T7" fmla="*/ 34 h 59"/>
                  <a:gd name="T8" fmla="*/ 58 w 67"/>
                  <a:gd name="T9" fmla="*/ 34 h 59"/>
                  <a:gd name="T10" fmla="*/ 58 w 67"/>
                  <a:gd name="T11" fmla="*/ 26 h 59"/>
                  <a:gd name="T12" fmla="*/ 58 w 67"/>
                  <a:gd name="T13" fmla="*/ 26 h 59"/>
                  <a:gd name="T14" fmla="*/ 58 w 67"/>
                  <a:gd name="T15" fmla="*/ 17 h 59"/>
                  <a:gd name="T16" fmla="*/ 58 w 67"/>
                  <a:gd name="T17" fmla="*/ 17 h 59"/>
                  <a:gd name="T18" fmla="*/ 67 w 67"/>
                  <a:gd name="T19" fmla="*/ 17 h 59"/>
                  <a:gd name="T20" fmla="*/ 67 w 67"/>
                  <a:gd name="T21" fmla="*/ 9 h 59"/>
                  <a:gd name="T22" fmla="*/ 67 w 67"/>
                  <a:gd name="T23" fmla="*/ 9 h 59"/>
                  <a:gd name="T24" fmla="*/ 58 w 67"/>
                  <a:gd name="T25" fmla="*/ 0 h 59"/>
                  <a:gd name="T26" fmla="*/ 50 w 67"/>
                  <a:gd name="T27" fmla="*/ 0 h 59"/>
                  <a:gd name="T28" fmla="*/ 42 w 67"/>
                  <a:gd name="T29" fmla="*/ 0 h 59"/>
                  <a:gd name="T30" fmla="*/ 42 w 67"/>
                  <a:gd name="T31" fmla="*/ 0 h 59"/>
                  <a:gd name="T32" fmla="*/ 25 w 67"/>
                  <a:gd name="T33" fmla="*/ 9 h 59"/>
                  <a:gd name="T34" fmla="*/ 25 w 67"/>
                  <a:gd name="T35" fmla="*/ 9 h 59"/>
                  <a:gd name="T36" fmla="*/ 16 w 67"/>
                  <a:gd name="T37" fmla="*/ 17 h 59"/>
                  <a:gd name="T38" fmla="*/ 16 w 67"/>
                  <a:gd name="T39" fmla="*/ 26 h 59"/>
                  <a:gd name="T40" fmla="*/ 16 w 67"/>
                  <a:gd name="T41" fmla="*/ 34 h 59"/>
                  <a:gd name="T42" fmla="*/ 16 w 67"/>
                  <a:gd name="T43" fmla="*/ 34 h 59"/>
                  <a:gd name="T44" fmla="*/ 25 w 67"/>
                  <a:gd name="T45" fmla="*/ 42 h 59"/>
                  <a:gd name="T46" fmla="*/ 16 w 67"/>
                  <a:gd name="T47" fmla="*/ 42 h 59"/>
                  <a:gd name="T48" fmla="*/ 16 w 67"/>
                  <a:gd name="T49" fmla="*/ 42 h 59"/>
                  <a:gd name="T50" fmla="*/ 16 w 67"/>
                  <a:gd name="T51" fmla="*/ 51 h 59"/>
                  <a:gd name="T52" fmla="*/ 8 w 67"/>
                  <a:gd name="T53" fmla="*/ 42 h 59"/>
                  <a:gd name="T54" fmla="*/ 8 w 67"/>
                  <a:gd name="T55" fmla="*/ 42 h 59"/>
                  <a:gd name="T56" fmla="*/ 8 w 67"/>
                  <a:gd name="T57" fmla="*/ 51 h 59"/>
                  <a:gd name="T58" fmla="*/ 16 w 67"/>
                  <a:gd name="T59" fmla="*/ 51 h 59"/>
                  <a:gd name="T60" fmla="*/ 16 w 67"/>
                  <a:gd name="T61" fmla="*/ 51 h 59"/>
                  <a:gd name="T62" fmla="*/ 8 w 67"/>
                  <a:gd name="T63" fmla="*/ 51 h 59"/>
                  <a:gd name="T64" fmla="*/ 0 w 67"/>
                  <a:gd name="T65" fmla="*/ 51 h 59"/>
                  <a:gd name="T66" fmla="*/ 8 w 67"/>
                  <a:gd name="T67" fmla="*/ 51 h 59"/>
                  <a:gd name="T68" fmla="*/ 8 w 67"/>
                  <a:gd name="T69" fmla="*/ 51 h 59"/>
                  <a:gd name="T70" fmla="*/ 16 w 67"/>
                  <a:gd name="T71" fmla="*/ 51 h 59"/>
                  <a:gd name="T72" fmla="*/ 16 w 67"/>
                  <a:gd name="T73" fmla="*/ 51 h 59"/>
                  <a:gd name="T74" fmla="*/ 25 w 67"/>
                  <a:gd name="T75" fmla="*/ 51 h 59"/>
                  <a:gd name="T76" fmla="*/ 33 w 67"/>
                  <a:gd name="T77" fmla="*/ 51 h 59"/>
                  <a:gd name="T78" fmla="*/ 42 w 67"/>
                  <a:gd name="T79" fmla="*/ 51 h 59"/>
                  <a:gd name="T80" fmla="*/ 42 w 67"/>
                  <a:gd name="T81" fmla="*/ 59 h 59"/>
                  <a:gd name="T82" fmla="*/ 42 w 67"/>
                  <a:gd name="T83" fmla="*/ 59 h 59"/>
                  <a:gd name="T84" fmla="*/ 16 w 67"/>
                  <a:gd name="T85" fmla="*/ 42 h 59"/>
                  <a:gd name="T86" fmla="*/ 8 w 67"/>
                  <a:gd name="T87" fmla="*/ 42 h 59"/>
                  <a:gd name="T88" fmla="*/ 8 w 67"/>
                  <a:gd name="T89" fmla="*/ 42 h 59"/>
                  <a:gd name="T90" fmla="*/ 8 w 67"/>
                  <a:gd name="T91" fmla="*/ 42 h 59"/>
                  <a:gd name="T92" fmla="*/ 16 w 67"/>
                  <a:gd name="T93" fmla="*/ 42 h 59"/>
                  <a:gd name="T94" fmla="*/ 16 w 67"/>
                  <a:gd name="T95" fmla="*/ 42 h 59"/>
                  <a:gd name="T96" fmla="*/ 8 w 67"/>
                  <a:gd name="T97" fmla="*/ 4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7" h="59">
                    <a:moveTo>
                      <a:pt x="42" y="59"/>
                    </a:moveTo>
                    <a:lnTo>
                      <a:pt x="42" y="51"/>
                    </a:lnTo>
                    <a:lnTo>
                      <a:pt x="42" y="51"/>
                    </a:lnTo>
                    <a:lnTo>
                      <a:pt x="42" y="42"/>
                    </a:lnTo>
                    <a:lnTo>
                      <a:pt x="50" y="42"/>
                    </a:lnTo>
                    <a:lnTo>
                      <a:pt x="50" y="34"/>
                    </a:lnTo>
                    <a:lnTo>
                      <a:pt x="50" y="34"/>
                    </a:lnTo>
                    <a:lnTo>
                      <a:pt x="58" y="34"/>
                    </a:lnTo>
                    <a:lnTo>
                      <a:pt x="58" y="34"/>
                    </a:lnTo>
                    <a:lnTo>
                      <a:pt x="58" y="34"/>
                    </a:lnTo>
                    <a:lnTo>
                      <a:pt x="58" y="34"/>
                    </a:lnTo>
                    <a:lnTo>
                      <a:pt x="58" y="26"/>
                    </a:lnTo>
                    <a:lnTo>
                      <a:pt x="58" y="26"/>
                    </a:lnTo>
                    <a:lnTo>
                      <a:pt x="58" y="26"/>
                    </a:lnTo>
                    <a:lnTo>
                      <a:pt x="58" y="26"/>
                    </a:lnTo>
                    <a:lnTo>
                      <a:pt x="58" y="17"/>
                    </a:lnTo>
                    <a:lnTo>
                      <a:pt x="58" y="17"/>
                    </a:lnTo>
                    <a:lnTo>
                      <a:pt x="58" y="17"/>
                    </a:lnTo>
                    <a:lnTo>
                      <a:pt x="67" y="17"/>
                    </a:lnTo>
                    <a:lnTo>
                      <a:pt x="67" y="17"/>
                    </a:lnTo>
                    <a:lnTo>
                      <a:pt x="67" y="9"/>
                    </a:lnTo>
                    <a:lnTo>
                      <a:pt x="67" y="9"/>
                    </a:lnTo>
                    <a:lnTo>
                      <a:pt x="67" y="9"/>
                    </a:lnTo>
                    <a:lnTo>
                      <a:pt x="67" y="9"/>
                    </a:lnTo>
                    <a:lnTo>
                      <a:pt x="67" y="9"/>
                    </a:lnTo>
                    <a:lnTo>
                      <a:pt x="58" y="0"/>
                    </a:lnTo>
                    <a:lnTo>
                      <a:pt x="58" y="0"/>
                    </a:lnTo>
                    <a:lnTo>
                      <a:pt x="50" y="0"/>
                    </a:lnTo>
                    <a:lnTo>
                      <a:pt x="50" y="0"/>
                    </a:lnTo>
                    <a:lnTo>
                      <a:pt x="42" y="0"/>
                    </a:lnTo>
                    <a:lnTo>
                      <a:pt x="42" y="0"/>
                    </a:lnTo>
                    <a:lnTo>
                      <a:pt x="42" y="0"/>
                    </a:lnTo>
                    <a:lnTo>
                      <a:pt x="33" y="9"/>
                    </a:lnTo>
                    <a:lnTo>
                      <a:pt x="25" y="9"/>
                    </a:lnTo>
                    <a:lnTo>
                      <a:pt x="25" y="9"/>
                    </a:lnTo>
                    <a:lnTo>
                      <a:pt x="25" y="9"/>
                    </a:lnTo>
                    <a:lnTo>
                      <a:pt x="25" y="17"/>
                    </a:lnTo>
                    <a:lnTo>
                      <a:pt x="16" y="17"/>
                    </a:lnTo>
                    <a:lnTo>
                      <a:pt x="16" y="26"/>
                    </a:lnTo>
                    <a:lnTo>
                      <a:pt x="16" y="26"/>
                    </a:lnTo>
                    <a:lnTo>
                      <a:pt x="16" y="34"/>
                    </a:lnTo>
                    <a:lnTo>
                      <a:pt x="16" y="34"/>
                    </a:lnTo>
                    <a:lnTo>
                      <a:pt x="16" y="34"/>
                    </a:lnTo>
                    <a:lnTo>
                      <a:pt x="16" y="34"/>
                    </a:lnTo>
                    <a:lnTo>
                      <a:pt x="16" y="42"/>
                    </a:lnTo>
                    <a:lnTo>
                      <a:pt x="25" y="42"/>
                    </a:lnTo>
                    <a:lnTo>
                      <a:pt x="16" y="42"/>
                    </a:lnTo>
                    <a:lnTo>
                      <a:pt x="16" y="42"/>
                    </a:lnTo>
                    <a:lnTo>
                      <a:pt x="16" y="42"/>
                    </a:lnTo>
                    <a:lnTo>
                      <a:pt x="16" y="42"/>
                    </a:lnTo>
                    <a:lnTo>
                      <a:pt x="16" y="51"/>
                    </a:lnTo>
                    <a:lnTo>
                      <a:pt x="16" y="51"/>
                    </a:lnTo>
                    <a:lnTo>
                      <a:pt x="16" y="51"/>
                    </a:lnTo>
                    <a:lnTo>
                      <a:pt x="8" y="42"/>
                    </a:lnTo>
                    <a:lnTo>
                      <a:pt x="8" y="42"/>
                    </a:lnTo>
                    <a:lnTo>
                      <a:pt x="8" y="42"/>
                    </a:lnTo>
                    <a:lnTo>
                      <a:pt x="8" y="51"/>
                    </a:lnTo>
                    <a:lnTo>
                      <a:pt x="8" y="51"/>
                    </a:lnTo>
                    <a:lnTo>
                      <a:pt x="16" y="51"/>
                    </a:lnTo>
                    <a:lnTo>
                      <a:pt x="16" y="51"/>
                    </a:lnTo>
                    <a:lnTo>
                      <a:pt x="16" y="51"/>
                    </a:lnTo>
                    <a:lnTo>
                      <a:pt x="16" y="51"/>
                    </a:lnTo>
                    <a:lnTo>
                      <a:pt x="8" y="51"/>
                    </a:lnTo>
                    <a:lnTo>
                      <a:pt x="8" y="51"/>
                    </a:lnTo>
                    <a:lnTo>
                      <a:pt x="0" y="51"/>
                    </a:lnTo>
                    <a:lnTo>
                      <a:pt x="0" y="51"/>
                    </a:lnTo>
                    <a:lnTo>
                      <a:pt x="8" y="51"/>
                    </a:lnTo>
                    <a:lnTo>
                      <a:pt x="8" y="51"/>
                    </a:lnTo>
                    <a:lnTo>
                      <a:pt x="8" y="51"/>
                    </a:lnTo>
                    <a:lnTo>
                      <a:pt x="8" y="51"/>
                    </a:lnTo>
                    <a:lnTo>
                      <a:pt x="16" y="51"/>
                    </a:lnTo>
                    <a:lnTo>
                      <a:pt x="16" y="51"/>
                    </a:lnTo>
                    <a:lnTo>
                      <a:pt x="16" y="51"/>
                    </a:lnTo>
                    <a:lnTo>
                      <a:pt x="16" y="51"/>
                    </a:lnTo>
                    <a:lnTo>
                      <a:pt x="25" y="51"/>
                    </a:lnTo>
                    <a:lnTo>
                      <a:pt x="25" y="51"/>
                    </a:lnTo>
                    <a:lnTo>
                      <a:pt x="33" y="51"/>
                    </a:lnTo>
                    <a:lnTo>
                      <a:pt x="33" y="51"/>
                    </a:lnTo>
                    <a:lnTo>
                      <a:pt x="33" y="51"/>
                    </a:lnTo>
                    <a:lnTo>
                      <a:pt x="42" y="51"/>
                    </a:lnTo>
                    <a:lnTo>
                      <a:pt x="42" y="51"/>
                    </a:lnTo>
                    <a:lnTo>
                      <a:pt x="42" y="59"/>
                    </a:lnTo>
                    <a:lnTo>
                      <a:pt x="42" y="59"/>
                    </a:lnTo>
                    <a:lnTo>
                      <a:pt x="42" y="59"/>
                    </a:lnTo>
                    <a:close/>
                    <a:moveTo>
                      <a:pt x="8" y="42"/>
                    </a:moveTo>
                    <a:lnTo>
                      <a:pt x="16" y="42"/>
                    </a:lnTo>
                    <a:lnTo>
                      <a:pt x="16" y="42"/>
                    </a:lnTo>
                    <a:lnTo>
                      <a:pt x="8" y="42"/>
                    </a:lnTo>
                    <a:lnTo>
                      <a:pt x="8" y="42"/>
                    </a:lnTo>
                    <a:lnTo>
                      <a:pt x="8" y="42"/>
                    </a:lnTo>
                    <a:lnTo>
                      <a:pt x="8" y="42"/>
                    </a:lnTo>
                    <a:close/>
                    <a:moveTo>
                      <a:pt x="8" y="42"/>
                    </a:moveTo>
                    <a:lnTo>
                      <a:pt x="16" y="42"/>
                    </a:lnTo>
                    <a:lnTo>
                      <a:pt x="16" y="42"/>
                    </a:lnTo>
                    <a:lnTo>
                      <a:pt x="16" y="42"/>
                    </a:lnTo>
                    <a:lnTo>
                      <a:pt x="16" y="42"/>
                    </a:lnTo>
                    <a:lnTo>
                      <a:pt x="16" y="42"/>
                    </a:lnTo>
                    <a:lnTo>
                      <a:pt x="8" y="42"/>
                    </a:lnTo>
                    <a:lnTo>
                      <a:pt x="8" y="42"/>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70">
                <a:extLst>
                  <a:ext uri="{FF2B5EF4-FFF2-40B4-BE49-F238E27FC236}">
                    <a16:creationId xmlns:a16="http://schemas.microsoft.com/office/drawing/2014/main" id="{B1B10728-191A-4288-8CC1-C7D22F81ECF4}"/>
                  </a:ext>
                </a:extLst>
              </p:cNvPr>
              <p:cNvSpPr>
                <a:spLocks/>
              </p:cNvSpPr>
              <p:nvPr/>
            </p:nvSpPr>
            <p:spPr bwMode="auto">
              <a:xfrm>
                <a:off x="3276" y="1917"/>
                <a:ext cx="50" cy="42"/>
              </a:xfrm>
              <a:custGeom>
                <a:avLst/>
                <a:gdLst>
                  <a:gd name="T0" fmla="*/ 42 w 50"/>
                  <a:gd name="T1" fmla="*/ 25 h 42"/>
                  <a:gd name="T2" fmla="*/ 50 w 50"/>
                  <a:gd name="T3" fmla="*/ 17 h 42"/>
                  <a:gd name="T4" fmla="*/ 42 w 50"/>
                  <a:gd name="T5" fmla="*/ 17 h 42"/>
                  <a:gd name="T6" fmla="*/ 42 w 50"/>
                  <a:gd name="T7" fmla="*/ 17 h 42"/>
                  <a:gd name="T8" fmla="*/ 42 w 50"/>
                  <a:gd name="T9" fmla="*/ 8 h 42"/>
                  <a:gd name="T10" fmla="*/ 42 w 50"/>
                  <a:gd name="T11" fmla="*/ 8 h 42"/>
                  <a:gd name="T12" fmla="*/ 42 w 50"/>
                  <a:gd name="T13" fmla="*/ 8 h 42"/>
                  <a:gd name="T14" fmla="*/ 42 w 50"/>
                  <a:gd name="T15" fmla="*/ 0 h 42"/>
                  <a:gd name="T16" fmla="*/ 42 w 50"/>
                  <a:gd name="T17" fmla="*/ 0 h 42"/>
                  <a:gd name="T18" fmla="*/ 33 w 50"/>
                  <a:gd name="T19" fmla="*/ 0 h 42"/>
                  <a:gd name="T20" fmla="*/ 33 w 50"/>
                  <a:gd name="T21" fmla="*/ 0 h 42"/>
                  <a:gd name="T22" fmla="*/ 33 w 50"/>
                  <a:gd name="T23" fmla="*/ 0 h 42"/>
                  <a:gd name="T24" fmla="*/ 25 w 50"/>
                  <a:gd name="T25" fmla="*/ 0 h 42"/>
                  <a:gd name="T26" fmla="*/ 25 w 50"/>
                  <a:gd name="T27" fmla="*/ 0 h 42"/>
                  <a:gd name="T28" fmla="*/ 16 w 50"/>
                  <a:gd name="T29" fmla="*/ 0 h 42"/>
                  <a:gd name="T30" fmla="*/ 16 w 50"/>
                  <a:gd name="T31" fmla="*/ 0 h 42"/>
                  <a:gd name="T32" fmla="*/ 16 w 50"/>
                  <a:gd name="T33" fmla="*/ 0 h 42"/>
                  <a:gd name="T34" fmla="*/ 16 w 50"/>
                  <a:gd name="T35" fmla="*/ 0 h 42"/>
                  <a:gd name="T36" fmla="*/ 8 w 50"/>
                  <a:gd name="T37" fmla="*/ 0 h 42"/>
                  <a:gd name="T38" fmla="*/ 8 w 50"/>
                  <a:gd name="T39" fmla="*/ 0 h 42"/>
                  <a:gd name="T40" fmla="*/ 8 w 50"/>
                  <a:gd name="T41" fmla="*/ 0 h 42"/>
                  <a:gd name="T42" fmla="*/ 8 w 50"/>
                  <a:gd name="T43" fmla="*/ 0 h 42"/>
                  <a:gd name="T44" fmla="*/ 0 w 50"/>
                  <a:gd name="T45" fmla="*/ 0 h 42"/>
                  <a:gd name="T46" fmla="*/ 0 w 50"/>
                  <a:gd name="T47" fmla="*/ 0 h 42"/>
                  <a:gd name="T48" fmla="*/ 0 w 50"/>
                  <a:gd name="T49" fmla="*/ 8 h 42"/>
                  <a:gd name="T50" fmla="*/ 0 w 50"/>
                  <a:gd name="T51" fmla="*/ 8 h 42"/>
                  <a:gd name="T52" fmla="*/ 0 w 50"/>
                  <a:gd name="T53" fmla="*/ 17 h 42"/>
                  <a:gd name="T54" fmla="*/ 8 w 50"/>
                  <a:gd name="T55" fmla="*/ 17 h 42"/>
                  <a:gd name="T56" fmla="*/ 8 w 50"/>
                  <a:gd name="T57" fmla="*/ 17 h 42"/>
                  <a:gd name="T58" fmla="*/ 8 w 50"/>
                  <a:gd name="T59" fmla="*/ 25 h 42"/>
                  <a:gd name="T60" fmla="*/ 8 w 50"/>
                  <a:gd name="T61" fmla="*/ 25 h 42"/>
                  <a:gd name="T62" fmla="*/ 16 w 50"/>
                  <a:gd name="T63" fmla="*/ 25 h 42"/>
                  <a:gd name="T64" fmla="*/ 16 w 50"/>
                  <a:gd name="T65" fmla="*/ 25 h 42"/>
                  <a:gd name="T66" fmla="*/ 16 w 50"/>
                  <a:gd name="T67" fmla="*/ 25 h 42"/>
                  <a:gd name="T68" fmla="*/ 16 w 50"/>
                  <a:gd name="T69" fmla="*/ 33 h 42"/>
                  <a:gd name="T70" fmla="*/ 25 w 50"/>
                  <a:gd name="T71" fmla="*/ 33 h 42"/>
                  <a:gd name="T72" fmla="*/ 25 w 50"/>
                  <a:gd name="T73" fmla="*/ 33 h 42"/>
                  <a:gd name="T74" fmla="*/ 25 w 50"/>
                  <a:gd name="T75" fmla="*/ 33 h 42"/>
                  <a:gd name="T76" fmla="*/ 25 w 50"/>
                  <a:gd name="T77" fmla="*/ 33 h 42"/>
                  <a:gd name="T78" fmla="*/ 33 w 50"/>
                  <a:gd name="T79" fmla="*/ 33 h 42"/>
                  <a:gd name="T80" fmla="*/ 33 w 50"/>
                  <a:gd name="T81" fmla="*/ 33 h 42"/>
                  <a:gd name="T82" fmla="*/ 42 w 50"/>
                  <a:gd name="T83" fmla="*/ 42 h 42"/>
                  <a:gd name="T84" fmla="*/ 42 w 50"/>
                  <a:gd name="T85" fmla="*/ 42 h 42"/>
                  <a:gd name="T86" fmla="*/ 42 w 50"/>
                  <a:gd name="T87" fmla="*/ 42 h 42"/>
                  <a:gd name="T88" fmla="*/ 42 w 50"/>
                  <a:gd name="T89" fmla="*/ 33 h 42"/>
                  <a:gd name="T90" fmla="*/ 42 w 50"/>
                  <a:gd name="T91" fmla="*/ 33 h 42"/>
                  <a:gd name="T92" fmla="*/ 42 w 50"/>
                  <a:gd name="T93" fmla="*/ 33 h 42"/>
                  <a:gd name="T94" fmla="*/ 42 w 50"/>
                  <a:gd name="T95" fmla="*/ 33 h 42"/>
                  <a:gd name="T96" fmla="*/ 42 w 50"/>
                  <a:gd name="T97" fmla="*/ 25 h 42"/>
                  <a:gd name="T98" fmla="*/ 42 w 50"/>
                  <a:gd name="T99" fmla="*/ 25 h 42"/>
                  <a:gd name="T100" fmla="*/ 42 w 50"/>
                  <a:gd name="T101"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 h="42">
                    <a:moveTo>
                      <a:pt x="42" y="25"/>
                    </a:moveTo>
                    <a:lnTo>
                      <a:pt x="50" y="17"/>
                    </a:lnTo>
                    <a:lnTo>
                      <a:pt x="42" y="17"/>
                    </a:lnTo>
                    <a:lnTo>
                      <a:pt x="42" y="17"/>
                    </a:lnTo>
                    <a:lnTo>
                      <a:pt x="42" y="8"/>
                    </a:lnTo>
                    <a:lnTo>
                      <a:pt x="42" y="8"/>
                    </a:lnTo>
                    <a:lnTo>
                      <a:pt x="42" y="8"/>
                    </a:lnTo>
                    <a:lnTo>
                      <a:pt x="42" y="0"/>
                    </a:lnTo>
                    <a:lnTo>
                      <a:pt x="42" y="0"/>
                    </a:lnTo>
                    <a:lnTo>
                      <a:pt x="33" y="0"/>
                    </a:lnTo>
                    <a:lnTo>
                      <a:pt x="33" y="0"/>
                    </a:lnTo>
                    <a:lnTo>
                      <a:pt x="33" y="0"/>
                    </a:lnTo>
                    <a:lnTo>
                      <a:pt x="25" y="0"/>
                    </a:lnTo>
                    <a:lnTo>
                      <a:pt x="25" y="0"/>
                    </a:lnTo>
                    <a:lnTo>
                      <a:pt x="16" y="0"/>
                    </a:lnTo>
                    <a:lnTo>
                      <a:pt x="16" y="0"/>
                    </a:lnTo>
                    <a:lnTo>
                      <a:pt x="16" y="0"/>
                    </a:lnTo>
                    <a:lnTo>
                      <a:pt x="16" y="0"/>
                    </a:lnTo>
                    <a:lnTo>
                      <a:pt x="8" y="0"/>
                    </a:lnTo>
                    <a:lnTo>
                      <a:pt x="8" y="0"/>
                    </a:lnTo>
                    <a:lnTo>
                      <a:pt x="8" y="0"/>
                    </a:lnTo>
                    <a:lnTo>
                      <a:pt x="8" y="0"/>
                    </a:lnTo>
                    <a:lnTo>
                      <a:pt x="0" y="0"/>
                    </a:lnTo>
                    <a:lnTo>
                      <a:pt x="0" y="0"/>
                    </a:lnTo>
                    <a:lnTo>
                      <a:pt x="0" y="8"/>
                    </a:lnTo>
                    <a:lnTo>
                      <a:pt x="0" y="8"/>
                    </a:lnTo>
                    <a:lnTo>
                      <a:pt x="0" y="17"/>
                    </a:lnTo>
                    <a:lnTo>
                      <a:pt x="8" y="17"/>
                    </a:lnTo>
                    <a:lnTo>
                      <a:pt x="8" y="17"/>
                    </a:lnTo>
                    <a:lnTo>
                      <a:pt x="8" y="25"/>
                    </a:lnTo>
                    <a:lnTo>
                      <a:pt x="8" y="25"/>
                    </a:lnTo>
                    <a:lnTo>
                      <a:pt x="16" y="25"/>
                    </a:lnTo>
                    <a:lnTo>
                      <a:pt x="16" y="25"/>
                    </a:lnTo>
                    <a:lnTo>
                      <a:pt x="16" y="25"/>
                    </a:lnTo>
                    <a:lnTo>
                      <a:pt x="16" y="33"/>
                    </a:lnTo>
                    <a:lnTo>
                      <a:pt x="25" y="33"/>
                    </a:lnTo>
                    <a:lnTo>
                      <a:pt x="25" y="33"/>
                    </a:lnTo>
                    <a:lnTo>
                      <a:pt x="25" y="33"/>
                    </a:lnTo>
                    <a:lnTo>
                      <a:pt x="25" y="33"/>
                    </a:lnTo>
                    <a:lnTo>
                      <a:pt x="33" y="33"/>
                    </a:lnTo>
                    <a:lnTo>
                      <a:pt x="33" y="33"/>
                    </a:lnTo>
                    <a:lnTo>
                      <a:pt x="42" y="42"/>
                    </a:lnTo>
                    <a:lnTo>
                      <a:pt x="42" y="42"/>
                    </a:lnTo>
                    <a:lnTo>
                      <a:pt x="42" y="42"/>
                    </a:lnTo>
                    <a:lnTo>
                      <a:pt x="42" y="33"/>
                    </a:lnTo>
                    <a:lnTo>
                      <a:pt x="42" y="33"/>
                    </a:lnTo>
                    <a:lnTo>
                      <a:pt x="42" y="33"/>
                    </a:lnTo>
                    <a:lnTo>
                      <a:pt x="42" y="33"/>
                    </a:lnTo>
                    <a:lnTo>
                      <a:pt x="42" y="25"/>
                    </a:lnTo>
                    <a:lnTo>
                      <a:pt x="42" y="25"/>
                    </a:lnTo>
                    <a:lnTo>
                      <a:pt x="42" y="25"/>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71">
                <a:extLst>
                  <a:ext uri="{FF2B5EF4-FFF2-40B4-BE49-F238E27FC236}">
                    <a16:creationId xmlns:a16="http://schemas.microsoft.com/office/drawing/2014/main" id="{9C567982-EE64-498D-B589-C33F5B2F5E7A}"/>
                  </a:ext>
                </a:extLst>
              </p:cNvPr>
              <p:cNvSpPr>
                <a:spLocks/>
              </p:cNvSpPr>
              <p:nvPr/>
            </p:nvSpPr>
            <p:spPr bwMode="auto">
              <a:xfrm>
                <a:off x="3318" y="1942"/>
                <a:ext cx="8" cy="17"/>
              </a:xfrm>
              <a:custGeom>
                <a:avLst/>
                <a:gdLst>
                  <a:gd name="T0" fmla="*/ 0 w 8"/>
                  <a:gd name="T1" fmla="*/ 17 h 17"/>
                  <a:gd name="T2" fmla="*/ 0 w 8"/>
                  <a:gd name="T3" fmla="*/ 8 h 17"/>
                  <a:gd name="T4" fmla="*/ 0 w 8"/>
                  <a:gd name="T5" fmla="*/ 8 h 17"/>
                  <a:gd name="T6" fmla="*/ 0 w 8"/>
                  <a:gd name="T7" fmla="*/ 8 h 17"/>
                  <a:gd name="T8" fmla="*/ 0 w 8"/>
                  <a:gd name="T9" fmla="*/ 8 h 17"/>
                  <a:gd name="T10" fmla="*/ 0 w 8"/>
                  <a:gd name="T11" fmla="*/ 0 h 17"/>
                  <a:gd name="T12" fmla="*/ 0 w 8"/>
                  <a:gd name="T13" fmla="*/ 0 h 17"/>
                  <a:gd name="T14" fmla="*/ 8 w 8"/>
                  <a:gd name="T15" fmla="*/ 0 h 17"/>
                  <a:gd name="T16" fmla="*/ 8 w 8"/>
                  <a:gd name="T17" fmla="*/ 8 h 17"/>
                  <a:gd name="T18" fmla="*/ 8 w 8"/>
                  <a:gd name="T19" fmla="*/ 8 h 17"/>
                  <a:gd name="T20" fmla="*/ 8 w 8"/>
                  <a:gd name="T21" fmla="*/ 8 h 17"/>
                  <a:gd name="T22" fmla="*/ 8 w 8"/>
                  <a:gd name="T23" fmla="*/ 17 h 17"/>
                  <a:gd name="T24" fmla="*/ 8 w 8"/>
                  <a:gd name="T25" fmla="*/ 17 h 17"/>
                  <a:gd name="T26" fmla="*/ 0 w 8"/>
                  <a:gd name="T27" fmla="*/ 17 h 17"/>
                  <a:gd name="T28" fmla="*/ 0 w 8"/>
                  <a:gd name="T29" fmla="*/ 17 h 17"/>
                  <a:gd name="T30" fmla="*/ 0 w 8"/>
                  <a:gd name="T3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7">
                    <a:moveTo>
                      <a:pt x="0" y="17"/>
                    </a:moveTo>
                    <a:lnTo>
                      <a:pt x="0" y="8"/>
                    </a:lnTo>
                    <a:lnTo>
                      <a:pt x="0" y="8"/>
                    </a:lnTo>
                    <a:lnTo>
                      <a:pt x="0" y="8"/>
                    </a:lnTo>
                    <a:lnTo>
                      <a:pt x="0" y="8"/>
                    </a:lnTo>
                    <a:lnTo>
                      <a:pt x="0" y="0"/>
                    </a:lnTo>
                    <a:lnTo>
                      <a:pt x="0" y="0"/>
                    </a:lnTo>
                    <a:lnTo>
                      <a:pt x="8" y="0"/>
                    </a:lnTo>
                    <a:lnTo>
                      <a:pt x="8" y="8"/>
                    </a:lnTo>
                    <a:lnTo>
                      <a:pt x="8" y="8"/>
                    </a:lnTo>
                    <a:lnTo>
                      <a:pt x="8" y="8"/>
                    </a:lnTo>
                    <a:lnTo>
                      <a:pt x="8" y="17"/>
                    </a:lnTo>
                    <a:lnTo>
                      <a:pt x="8" y="17"/>
                    </a:lnTo>
                    <a:lnTo>
                      <a:pt x="0" y="17"/>
                    </a:lnTo>
                    <a:lnTo>
                      <a:pt x="0" y="17"/>
                    </a:lnTo>
                    <a:lnTo>
                      <a:pt x="0" y="17"/>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9" name="Freeform 72">
                <a:extLst>
                  <a:ext uri="{FF2B5EF4-FFF2-40B4-BE49-F238E27FC236}">
                    <a16:creationId xmlns:a16="http://schemas.microsoft.com/office/drawing/2014/main" id="{4C354F1B-5F44-4207-AD42-DF8308527ECA}"/>
                  </a:ext>
                </a:extLst>
              </p:cNvPr>
              <p:cNvSpPr>
                <a:spLocks noEditPoints="1"/>
              </p:cNvSpPr>
              <p:nvPr/>
            </p:nvSpPr>
            <p:spPr bwMode="auto">
              <a:xfrm>
                <a:off x="3124" y="1631"/>
                <a:ext cx="9" cy="25"/>
              </a:xfrm>
              <a:custGeom>
                <a:avLst/>
                <a:gdLst>
                  <a:gd name="T0" fmla="*/ 0 w 1"/>
                  <a:gd name="T1" fmla="*/ 3 h 3"/>
                  <a:gd name="T2" fmla="*/ 1 w 1"/>
                  <a:gd name="T3" fmla="*/ 3 h 3"/>
                  <a:gd name="T4" fmla="*/ 1 w 1"/>
                  <a:gd name="T5" fmla="*/ 3 h 3"/>
                  <a:gd name="T6" fmla="*/ 1 w 1"/>
                  <a:gd name="T7" fmla="*/ 3 h 3"/>
                  <a:gd name="T8" fmla="*/ 0 w 1"/>
                  <a:gd name="T9" fmla="*/ 3 h 3"/>
                  <a:gd name="T10" fmla="*/ 1 w 1"/>
                  <a:gd name="T11" fmla="*/ 2 h 3"/>
                  <a:gd name="T12" fmla="*/ 0 w 1"/>
                  <a:gd name="T13" fmla="*/ 2 h 3"/>
                  <a:gd name="T14" fmla="*/ 1 w 1"/>
                  <a:gd name="T15" fmla="*/ 2 h 3"/>
                  <a:gd name="T16" fmla="*/ 1 w 1"/>
                  <a:gd name="T17" fmla="*/ 2 h 3"/>
                  <a:gd name="T18" fmla="*/ 1 w 1"/>
                  <a:gd name="T19" fmla="*/ 2 h 3"/>
                  <a:gd name="T20" fmla="*/ 0 w 1"/>
                  <a:gd name="T21" fmla="*/ 0 h 3"/>
                  <a:gd name="T22" fmla="*/ 0 w 1"/>
                  <a:gd name="T23" fmla="*/ 1 h 3"/>
                  <a:gd name="T24" fmla="*/ 0 w 1"/>
                  <a:gd name="T25" fmla="*/ 1 h 3"/>
                  <a:gd name="T26" fmla="*/ 0 w 1"/>
                  <a:gd name="T27" fmla="*/ 0 h 3"/>
                  <a:gd name="T28" fmla="*/ 1 w 1"/>
                  <a:gd name="T29" fmla="*/ 0 h 3"/>
                  <a:gd name="T30" fmla="*/ 1 w 1"/>
                  <a:gd name="T31" fmla="*/ 0 h 3"/>
                  <a:gd name="T32" fmla="*/ 1 w 1"/>
                  <a:gd name="T33" fmla="*/ 0 h 3"/>
                  <a:gd name="T34" fmla="*/ 1 w 1"/>
                  <a:gd name="T35" fmla="*/ 0 h 3"/>
                  <a:gd name="T36" fmla="*/ 0 w 1"/>
                  <a:gd name="T37" fmla="*/ 0 h 3"/>
                  <a:gd name="T38" fmla="*/ 0 w 1"/>
                  <a:gd name="T39" fmla="*/ 0 h 3"/>
                  <a:gd name="T40" fmla="*/ 1 w 1"/>
                  <a:gd name="T41" fmla="*/ 0 h 3"/>
                  <a:gd name="T42" fmla="*/ 1 w 1"/>
                  <a:gd name="T43" fmla="*/ 1 h 3"/>
                  <a:gd name="T44" fmla="*/ 0 w 1"/>
                  <a:gd name="T45" fmla="*/ 0 h 3"/>
                  <a:gd name="T46" fmla="*/ 0 w 1"/>
                  <a:gd name="T47" fmla="*/ 0 h 3"/>
                  <a:gd name="T48" fmla="*/ 0 w 1"/>
                  <a:gd name="T49" fmla="*/ 0 h 3"/>
                  <a:gd name="T50" fmla="*/ 1 w 1"/>
                  <a:gd name="T51" fmla="*/ 1 h 3"/>
                  <a:gd name="T52" fmla="*/ 1 w 1"/>
                  <a:gd name="T53" fmla="*/ 1 h 3"/>
                  <a:gd name="T54" fmla="*/ 1 w 1"/>
                  <a:gd name="T55" fmla="*/ 1 h 3"/>
                  <a:gd name="T56" fmla="*/ 0 w 1"/>
                  <a:gd name="T57" fmla="*/ 1 h 3"/>
                  <a:gd name="T58" fmla="*/ 0 w 1"/>
                  <a:gd name="T5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 h="3">
                    <a:moveTo>
                      <a:pt x="0" y="3"/>
                    </a:moveTo>
                    <a:cubicBezTo>
                      <a:pt x="1" y="3"/>
                      <a:pt x="1" y="3"/>
                      <a:pt x="1" y="3"/>
                    </a:cubicBezTo>
                    <a:cubicBezTo>
                      <a:pt x="1" y="3"/>
                      <a:pt x="1" y="3"/>
                      <a:pt x="1" y="3"/>
                    </a:cubicBezTo>
                    <a:cubicBezTo>
                      <a:pt x="1" y="3"/>
                      <a:pt x="1" y="3"/>
                      <a:pt x="1" y="3"/>
                    </a:cubicBezTo>
                    <a:cubicBezTo>
                      <a:pt x="0" y="3"/>
                      <a:pt x="0" y="3"/>
                      <a:pt x="0" y="3"/>
                    </a:cubicBezTo>
                    <a:close/>
                    <a:moveTo>
                      <a:pt x="1" y="2"/>
                    </a:moveTo>
                    <a:cubicBezTo>
                      <a:pt x="0" y="2"/>
                      <a:pt x="0" y="2"/>
                      <a:pt x="0" y="2"/>
                    </a:cubicBezTo>
                    <a:cubicBezTo>
                      <a:pt x="1" y="2"/>
                      <a:pt x="1" y="2"/>
                      <a:pt x="1" y="2"/>
                    </a:cubicBezTo>
                    <a:cubicBezTo>
                      <a:pt x="1" y="2"/>
                      <a:pt x="1" y="2"/>
                      <a:pt x="1" y="2"/>
                    </a:cubicBezTo>
                    <a:cubicBezTo>
                      <a:pt x="1" y="2"/>
                      <a:pt x="1" y="2"/>
                      <a:pt x="1" y="2"/>
                    </a:cubicBezTo>
                    <a:close/>
                    <a:moveTo>
                      <a:pt x="0" y="0"/>
                    </a:moveTo>
                    <a:cubicBezTo>
                      <a:pt x="0" y="1"/>
                      <a:pt x="0" y="1"/>
                      <a:pt x="0" y="1"/>
                    </a:cubicBezTo>
                    <a:cubicBezTo>
                      <a:pt x="0" y="1"/>
                      <a:pt x="0" y="1"/>
                      <a:pt x="0" y="1"/>
                    </a:cubicBezTo>
                    <a:cubicBezTo>
                      <a:pt x="0" y="0"/>
                      <a:pt x="0" y="0"/>
                      <a:pt x="0" y="0"/>
                    </a:cubicBezTo>
                    <a:close/>
                    <a:moveTo>
                      <a:pt x="1" y="0"/>
                    </a:moveTo>
                    <a:cubicBezTo>
                      <a:pt x="1" y="0"/>
                      <a:pt x="1" y="0"/>
                      <a:pt x="1" y="0"/>
                    </a:cubicBezTo>
                    <a:cubicBezTo>
                      <a:pt x="1" y="0"/>
                      <a:pt x="1" y="0"/>
                      <a:pt x="1" y="0"/>
                    </a:cubicBezTo>
                    <a:cubicBezTo>
                      <a:pt x="1" y="0"/>
                      <a:pt x="1" y="0"/>
                      <a:pt x="1" y="0"/>
                    </a:cubicBezTo>
                    <a:close/>
                    <a:moveTo>
                      <a:pt x="0" y="0"/>
                    </a:moveTo>
                    <a:cubicBezTo>
                      <a:pt x="0" y="0"/>
                      <a:pt x="0" y="0"/>
                      <a:pt x="0" y="0"/>
                    </a:cubicBezTo>
                    <a:cubicBezTo>
                      <a:pt x="1" y="0"/>
                      <a:pt x="1" y="0"/>
                      <a:pt x="1" y="0"/>
                    </a:cubicBezTo>
                    <a:cubicBezTo>
                      <a:pt x="1" y="1"/>
                      <a:pt x="1" y="1"/>
                      <a:pt x="1" y="1"/>
                    </a:cubicBezTo>
                    <a:cubicBezTo>
                      <a:pt x="0" y="0"/>
                      <a:pt x="0" y="0"/>
                      <a:pt x="0" y="0"/>
                    </a:cubicBezTo>
                    <a:cubicBezTo>
                      <a:pt x="0" y="0"/>
                      <a:pt x="0" y="0"/>
                      <a:pt x="0" y="0"/>
                    </a:cubicBezTo>
                    <a:close/>
                    <a:moveTo>
                      <a:pt x="0" y="0"/>
                    </a:moveTo>
                    <a:cubicBezTo>
                      <a:pt x="1" y="1"/>
                      <a:pt x="1" y="1"/>
                      <a:pt x="1" y="1"/>
                    </a:cubicBezTo>
                    <a:cubicBezTo>
                      <a:pt x="1" y="1"/>
                      <a:pt x="1" y="1"/>
                      <a:pt x="1" y="1"/>
                    </a:cubicBezTo>
                    <a:cubicBezTo>
                      <a:pt x="1" y="1"/>
                      <a:pt x="1" y="1"/>
                      <a:pt x="1" y="1"/>
                    </a:cubicBezTo>
                    <a:cubicBezTo>
                      <a:pt x="0" y="1"/>
                      <a:pt x="0" y="1"/>
                      <a:pt x="0" y="1"/>
                    </a:cubicBezTo>
                    <a:cubicBezTo>
                      <a:pt x="0" y="0"/>
                      <a:pt x="0" y="0"/>
                      <a:pt x="0" y="0"/>
                    </a:cubicBez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0" name="Freeform 73">
                <a:extLst>
                  <a:ext uri="{FF2B5EF4-FFF2-40B4-BE49-F238E27FC236}">
                    <a16:creationId xmlns:a16="http://schemas.microsoft.com/office/drawing/2014/main" id="{535EC268-113C-42C2-8214-436BD1FC6EA0}"/>
                  </a:ext>
                </a:extLst>
              </p:cNvPr>
              <p:cNvSpPr>
                <a:spLocks/>
              </p:cNvSpPr>
              <p:nvPr/>
            </p:nvSpPr>
            <p:spPr bwMode="auto">
              <a:xfrm>
                <a:off x="3066" y="1816"/>
                <a:ext cx="67" cy="92"/>
              </a:xfrm>
              <a:custGeom>
                <a:avLst/>
                <a:gdLst>
                  <a:gd name="T0" fmla="*/ 33 w 67"/>
                  <a:gd name="T1" fmla="*/ 92 h 92"/>
                  <a:gd name="T2" fmla="*/ 33 w 67"/>
                  <a:gd name="T3" fmla="*/ 84 h 92"/>
                  <a:gd name="T4" fmla="*/ 42 w 67"/>
                  <a:gd name="T5" fmla="*/ 84 h 92"/>
                  <a:gd name="T6" fmla="*/ 50 w 67"/>
                  <a:gd name="T7" fmla="*/ 84 h 92"/>
                  <a:gd name="T8" fmla="*/ 58 w 67"/>
                  <a:gd name="T9" fmla="*/ 76 h 92"/>
                  <a:gd name="T10" fmla="*/ 58 w 67"/>
                  <a:gd name="T11" fmla="*/ 76 h 92"/>
                  <a:gd name="T12" fmla="*/ 67 w 67"/>
                  <a:gd name="T13" fmla="*/ 67 h 92"/>
                  <a:gd name="T14" fmla="*/ 67 w 67"/>
                  <a:gd name="T15" fmla="*/ 50 h 92"/>
                  <a:gd name="T16" fmla="*/ 67 w 67"/>
                  <a:gd name="T17" fmla="*/ 50 h 92"/>
                  <a:gd name="T18" fmla="*/ 67 w 67"/>
                  <a:gd name="T19" fmla="*/ 34 h 92"/>
                  <a:gd name="T20" fmla="*/ 67 w 67"/>
                  <a:gd name="T21" fmla="*/ 34 h 92"/>
                  <a:gd name="T22" fmla="*/ 50 w 67"/>
                  <a:gd name="T23" fmla="*/ 25 h 92"/>
                  <a:gd name="T24" fmla="*/ 50 w 67"/>
                  <a:gd name="T25" fmla="*/ 34 h 92"/>
                  <a:gd name="T26" fmla="*/ 50 w 67"/>
                  <a:gd name="T27" fmla="*/ 17 h 92"/>
                  <a:gd name="T28" fmla="*/ 50 w 67"/>
                  <a:gd name="T29" fmla="*/ 8 h 92"/>
                  <a:gd name="T30" fmla="*/ 58 w 67"/>
                  <a:gd name="T31" fmla="*/ 8 h 92"/>
                  <a:gd name="T32" fmla="*/ 50 w 67"/>
                  <a:gd name="T33" fmla="*/ 0 h 92"/>
                  <a:gd name="T34" fmla="*/ 50 w 67"/>
                  <a:gd name="T35" fmla="*/ 8 h 92"/>
                  <a:gd name="T36" fmla="*/ 50 w 67"/>
                  <a:gd name="T37" fmla="*/ 0 h 92"/>
                  <a:gd name="T38" fmla="*/ 42 w 67"/>
                  <a:gd name="T39" fmla="*/ 8 h 92"/>
                  <a:gd name="T40" fmla="*/ 42 w 67"/>
                  <a:gd name="T41" fmla="*/ 8 h 92"/>
                  <a:gd name="T42" fmla="*/ 42 w 67"/>
                  <a:gd name="T43" fmla="*/ 8 h 92"/>
                  <a:gd name="T44" fmla="*/ 33 w 67"/>
                  <a:gd name="T45" fmla="*/ 17 h 92"/>
                  <a:gd name="T46" fmla="*/ 33 w 67"/>
                  <a:gd name="T47" fmla="*/ 17 h 92"/>
                  <a:gd name="T48" fmla="*/ 42 w 67"/>
                  <a:gd name="T49" fmla="*/ 17 h 92"/>
                  <a:gd name="T50" fmla="*/ 33 w 67"/>
                  <a:gd name="T51" fmla="*/ 25 h 92"/>
                  <a:gd name="T52" fmla="*/ 25 w 67"/>
                  <a:gd name="T53" fmla="*/ 25 h 92"/>
                  <a:gd name="T54" fmla="*/ 16 w 67"/>
                  <a:gd name="T55" fmla="*/ 25 h 92"/>
                  <a:gd name="T56" fmla="*/ 8 w 67"/>
                  <a:gd name="T57" fmla="*/ 25 h 92"/>
                  <a:gd name="T58" fmla="*/ 16 w 67"/>
                  <a:gd name="T59" fmla="*/ 34 h 92"/>
                  <a:gd name="T60" fmla="*/ 8 w 67"/>
                  <a:gd name="T61" fmla="*/ 34 h 92"/>
                  <a:gd name="T62" fmla="*/ 16 w 67"/>
                  <a:gd name="T63" fmla="*/ 34 h 92"/>
                  <a:gd name="T64" fmla="*/ 16 w 67"/>
                  <a:gd name="T65" fmla="*/ 42 h 92"/>
                  <a:gd name="T66" fmla="*/ 8 w 67"/>
                  <a:gd name="T67" fmla="*/ 42 h 92"/>
                  <a:gd name="T68" fmla="*/ 8 w 67"/>
                  <a:gd name="T69" fmla="*/ 50 h 92"/>
                  <a:gd name="T70" fmla="*/ 25 w 67"/>
                  <a:gd name="T71" fmla="*/ 50 h 92"/>
                  <a:gd name="T72" fmla="*/ 16 w 67"/>
                  <a:gd name="T73" fmla="*/ 59 h 92"/>
                  <a:gd name="T74" fmla="*/ 8 w 67"/>
                  <a:gd name="T75" fmla="*/ 67 h 92"/>
                  <a:gd name="T76" fmla="*/ 16 w 67"/>
                  <a:gd name="T77" fmla="*/ 67 h 92"/>
                  <a:gd name="T78" fmla="*/ 25 w 67"/>
                  <a:gd name="T79" fmla="*/ 67 h 92"/>
                  <a:gd name="T80" fmla="*/ 16 w 67"/>
                  <a:gd name="T81" fmla="*/ 67 h 92"/>
                  <a:gd name="T82" fmla="*/ 8 w 67"/>
                  <a:gd name="T83" fmla="*/ 76 h 92"/>
                  <a:gd name="T84" fmla="*/ 8 w 67"/>
                  <a:gd name="T85" fmla="*/ 76 h 92"/>
                  <a:gd name="T86" fmla="*/ 8 w 67"/>
                  <a:gd name="T87" fmla="*/ 76 h 92"/>
                  <a:gd name="T88" fmla="*/ 8 w 67"/>
                  <a:gd name="T89" fmla="*/ 76 h 92"/>
                  <a:gd name="T90" fmla="*/ 0 w 67"/>
                  <a:gd name="T91" fmla="*/ 84 h 92"/>
                  <a:gd name="T92" fmla="*/ 16 w 67"/>
                  <a:gd name="T93" fmla="*/ 84 h 92"/>
                  <a:gd name="T94" fmla="*/ 8 w 67"/>
                  <a:gd name="T95" fmla="*/ 92 h 92"/>
                  <a:gd name="T96" fmla="*/ 8 w 67"/>
                  <a:gd name="T97" fmla="*/ 92 h 92"/>
                  <a:gd name="T98" fmla="*/ 16 w 67"/>
                  <a:gd name="T99"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7" h="92">
                    <a:moveTo>
                      <a:pt x="16" y="92"/>
                    </a:moveTo>
                    <a:lnTo>
                      <a:pt x="25" y="92"/>
                    </a:lnTo>
                    <a:lnTo>
                      <a:pt x="33" y="92"/>
                    </a:lnTo>
                    <a:lnTo>
                      <a:pt x="33" y="92"/>
                    </a:lnTo>
                    <a:lnTo>
                      <a:pt x="33" y="84"/>
                    </a:lnTo>
                    <a:lnTo>
                      <a:pt x="33" y="84"/>
                    </a:lnTo>
                    <a:lnTo>
                      <a:pt x="33" y="84"/>
                    </a:lnTo>
                    <a:lnTo>
                      <a:pt x="42" y="84"/>
                    </a:lnTo>
                    <a:lnTo>
                      <a:pt x="42" y="84"/>
                    </a:lnTo>
                    <a:lnTo>
                      <a:pt x="42" y="84"/>
                    </a:lnTo>
                    <a:lnTo>
                      <a:pt x="42" y="84"/>
                    </a:lnTo>
                    <a:lnTo>
                      <a:pt x="50" y="84"/>
                    </a:lnTo>
                    <a:lnTo>
                      <a:pt x="58" y="76"/>
                    </a:lnTo>
                    <a:lnTo>
                      <a:pt x="58" y="84"/>
                    </a:lnTo>
                    <a:lnTo>
                      <a:pt x="58" y="76"/>
                    </a:lnTo>
                    <a:lnTo>
                      <a:pt x="58" y="76"/>
                    </a:lnTo>
                    <a:lnTo>
                      <a:pt x="67" y="76"/>
                    </a:lnTo>
                    <a:lnTo>
                      <a:pt x="58" y="76"/>
                    </a:lnTo>
                    <a:lnTo>
                      <a:pt x="67" y="76"/>
                    </a:lnTo>
                    <a:lnTo>
                      <a:pt x="67" y="67"/>
                    </a:lnTo>
                    <a:lnTo>
                      <a:pt x="67" y="67"/>
                    </a:lnTo>
                    <a:lnTo>
                      <a:pt x="67" y="67"/>
                    </a:lnTo>
                    <a:lnTo>
                      <a:pt x="67" y="59"/>
                    </a:lnTo>
                    <a:lnTo>
                      <a:pt x="67" y="50"/>
                    </a:lnTo>
                    <a:lnTo>
                      <a:pt x="67" y="50"/>
                    </a:lnTo>
                    <a:lnTo>
                      <a:pt x="67" y="50"/>
                    </a:lnTo>
                    <a:lnTo>
                      <a:pt x="67" y="50"/>
                    </a:lnTo>
                    <a:lnTo>
                      <a:pt x="67" y="42"/>
                    </a:lnTo>
                    <a:lnTo>
                      <a:pt x="67" y="42"/>
                    </a:lnTo>
                    <a:lnTo>
                      <a:pt x="67" y="34"/>
                    </a:lnTo>
                    <a:lnTo>
                      <a:pt x="67" y="34"/>
                    </a:lnTo>
                    <a:lnTo>
                      <a:pt x="67" y="34"/>
                    </a:lnTo>
                    <a:lnTo>
                      <a:pt x="67" y="34"/>
                    </a:lnTo>
                    <a:lnTo>
                      <a:pt x="58" y="34"/>
                    </a:lnTo>
                    <a:lnTo>
                      <a:pt x="58" y="25"/>
                    </a:lnTo>
                    <a:lnTo>
                      <a:pt x="50" y="25"/>
                    </a:lnTo>
                    <a:lnTo>
                      <a:pt x="50" y="25"/>
                    </a:lnTo>
                    <a:lnTo>
                      <a:pt x="50" y="34"/>
                    </a:lnTo>
                    <a:lnTo>
                      <a:pt x="50" y="34"/>
                    </a:lnTo>
                    <a:lnTo>
                      <a:pt x="42" y="25"/>
                    </a:lnTo>
                    <a:lnTo>
                      <a:pt x="42" y="17"/>
                    </a:lnTo>
                    <a:lnTo>
                      <a:pt x="50" y="17"/>
                    </a:lnTo>
                    <a:lnTo>
                      <a:pt x="50" y="8"/>
                    </a:lnTo>
                    <a:lnTo>
                      <a:pt x="50" y="8"/>
                    </a:lnTo>
                    <a:lnTo>
                      <a:pt x="50" y="8"/>
                    </a:lnTo>
                    <a:lnTo>
                      <a:pt x="50" y="8"/>
                    </a:lnTo>
                    <a:lnTo>
                      <a:pt x="58" y="8"/>
                    </a:lnTo>
                    <a:lnTo>
                      <a:pt x="58" y="8"/>
                    </a:lnTo>
                    <a:lnTo>
                      <a:pt x="58" y="0"/>
                    </a:lnTo>
                    <a:lnTo>
                      <a:pt x="50" y="0"/>
                    </a:lnTo>
                    <a:lnTo>
                      <a:pt x="50" y="0"/>
                    </a:lnTo>
                    <a:lnTo>
                      <a:pt x="50" y="0"/>
                    </a:lnTo>
                    <a:lnTo>
                      <a:pt x="50" y="8"/>
                    </a:lnTo>
                    <a:lnTo>
                      <a:pt x="50" y="8"/>
                    </a:lnTo>
                    <a:lnTo>
                      <a:pt x="50" y="8"/>
                    </a:lnTo>
                    <a:lnTo>
                      <a:pt x="50" y="8"/>
                    </a:lnTo>
                    <a:lnTo>
                      <a:pt x="50" y="0"/>
                    </a:lnTo>
                    <a:lnTo>
                      <a:pt x="42" y="0"/>
                    </a:lnTo>
                    <a:lnTo>
                      <a:pt x="50" y="8"/>
                    </a:lnTo>
                    <a:lnTo>
                      <a:pt x="42" y="8"/>
                    </a:lnTo>
                    <a:lnTo>
                      <a:pt x="42" y="8"/>
                    </a:lnTo>
                    <a:lnTo>
                      <a:pt x="42" y="8"/>
                    </a:lnTo>
                    <a:lnTo>
                      <a:pt x="42" y="8"/>
                    </a:lnTo>
                    <a:lnTo>
                      <a:pt x="33" y="8"/>
                    </a:lnTo>
                    <a:lnTo>
                      <a:pt x="33" y="8"/>
                    </a:lnTo>
                    <a:lnTo>
                      <a:pt x="42" y="8"/>
                    </a:lnTo>
                    <a:lnTo>
                      <a:pt x="33" y="17"/>
                    </a:lnTo>
                    <a:lnTo>
                      <a:pt x="33" y="17"/>
                    </a:lnTo>
                    <a:lnTo>
                      <a:pt x="33" y="17"/>
                    </a:lnTo>
                    <a:lnTo>
                      <a:pt x="33" y="17"/>
                    </a:lnTo>
                    <a:lnTo>
                      <a:pt x="33" y="17"/>
                    </a:lnTo>
                    <a:lnTo>
                      <a:pt x="33" y="17"/>
                    </a:lnTo>
                    <a:lnTo>
                      <a:pt x="33" y="17"/>
                    </a:lnTo>
                    <a:lnTo>
                      <a:pt x="42" y="17"/>
                    </a:lnTo>
                    <a:lnTo>
                      <a:pt x="42" y="17"/>
                    </a:lnTo>
                    <a:lnTo>
                      <a:pt x="33" y="25"/>
                    </a:lnTo>
                    <a:lnTo>
                      <a:pt x="33" y="25"/>
                    </a:lnTo>
                    <a:lnTo>
                      <a:pt x="33" y="25"/>
                    </a:lnTo>
                    <a:lnTo>
                      <a:pt x="25" y="25"/>
                    </a:lnTo>
                    <a:lnTo>
                      <a:pt x="25" y="25"/>
                    </a:lnTo>
                    <a:lnTo>
                      <a:pt x="25" y="25"/>
                    </a:lnTo>
                    <a:lnTo>
                      <a:pt x="25" y="25"/>
                    </a:lnTo>
                    <a:lnTo>
                      <a:pt x="16" y="25"/>
                    </a:lnTo>
                    <a:lnTo>
                      <a:pt x="16" y="25"/>
                    </a:lnTo>
                    <a:lnTo>
                      <a:pt x="8" y="25"/>
                    </a:lnTo>
                    <a:lnTo>
                      <a:pt x="8" y="25"/>
                    </a:lnTo>
                    <a:lnTo>
                      <a:pt x="8" y="25"/>
                    </a:lnTo>
                    <a:lnTo>
                      <a:pt x="8" y="34"/>
                    </a:lnTo>
                    <a:lnTo>
                      <a:pt x="16" y="34"/>
                    </a:lnTo>
                    <a:lnTo>
                      <a:pt x="16" y="34"/>
                    </a:lnTo>
                    <a:lnTo>
                      <a:pt x="8" y="34"/>
                    </a:lnTo>
                    <a:lnTo>
                      <a:pt x="8" y="34"/>
                    </a:lnTo>
                    <a:lnTo>
                      <a:pt x="8" y="34"/>
                    </a:lnTo>
                    <a:lnTo>
                      <a:pt x="16" y="34"/>
                    </a:lnTo>
                    <a:lnTo>
                      <a:pt x="16" y="34"/>
                    </a:lnTo>
                    <a:lnTo>
                      <a:pt x="16" y="34"/>
                    </a:lnTo>
                    <a:lnTo>
                      <a:pt x="16" y="42"/>
                    </a:lnTo>
                    <a:lnTo>
                      <a:pt x="8" y="42"/>
                    </a:lnTo>
                    <a:lnTo>
                      <a:pt x="16" y="42"/>
                    </a:lnTo>
                    <a:lnTo>
                      <a:pt x="8" y="42"/>
                    </a:lnTo>
                    <a:lnTo>
                      <a:pt x="8" y="42"/>
                    </a:lnTo>
                    <a:lnTo>
                      <a:pt x="8" y="42"/>
                    </a:lnTo>
                    <a:lnTo>
                      <a:pt x="8" y="50"/>
                    </a:lnTo>
                    <a:lnTo>
                      <a:pt x="16" y="50"/>
                    </a:lnTo>
                    <a:lnTo>
                      <a:pt x="8" y="50"/>
                    </a:lnTo>
                    <a:lnTo>
                      <a:pt x="16" y="50"/>
                    </a:lnTo>
                    <a:lnTo>
                      <a:pt x="16" y="50"/>
                    </a:lnTo>
                    <a:lnTo>
                      <a:pt x="25" y="50"/>
                    </a:lnTo>
                    <a:lnTo>
                      <a:pt x="25" y="59"/>
                    </a:lnTo>
                    <a:lnTo>
                      <a:pt x="16" y="50"/>
                    </a:lnTo>
                    <a:lnTo>
                      <a:pt x="16" y="59"/>
                    </a:lnTo>
                    <a:lnTo>
                      <a:pt x="16" y="59"/>
                    </a:lnTo>
                    <a:lnTo>
                      <a:pt x="16" y="67"/>
                    </a:lnTo>
                    <a:lnTo>
                      <a:pt x="8" y="67"/>
                    </a:lnTo>
                    <a:lnTo>
                      <a:pt x="8" y="67"/>
                    </a:lnTo>
                    <a:lnTo>
                      <a:pt x="16" y="67"/>
                    </a:lnTo>
                    <a:lnTo>
                      <a:pt x="16" y="67"/>
                    </a:lnTo>
                    <a:lnTo>
                      <a:pt x="25" y="67"/>
                    </a:lnTo>
                    <a:lnTo>
                      <a:pt x="25" y="67"/>
                    </a:lnTo>
                    <a:lnTo>
                      <a:pt x="25" y="67"/>
                    </a:lnTo>
                    <a:lnTo>
                      <a:pt x="25" y="67"/>
                    </a:lnTo>
                    <a:lnTo>
                      <a:pt x="16" y="67"/>
                    </a:lnTo>
                    <a:lnTo>
                      <a:pt x="16" y="67"/>
                    </a:lnTo>
                    <a:lnTo>
                      <a:pt x="16" y="67"/>
                    </a:lnTo>
                    <a:lnTo>
                      <a:pt x="8" y="67"/>
                    </a:lnTo>
                    <a:lnTo>
                      <a:pt x="8" y="76"/>
                    </a:lnTo>
                    <a:lnTo>
                      <a:pt x="8" y="76"/>
                    </a:lnTo>
                    <a:lnTo>
                      <a:pt x="8" y="76"/>
                    </a:lnTo>
                    <a:lnTo>
                      <a:pt x="8" y="76"/>
                    </a:lnTo>
                    <a:lnTo>
                      <a:pt x="8" y="76"/>
                    </a:lnTo>
                    <a:lnTo>
                      <a:pt x="8" y="76"/>
                    </a:lnTo>
                    <a:lnTo>
                      <a:pt x="8" y="76"/>
                    </a:lnTo>
                    <a:lnTo>
                      <a:pt x="0" y="76"/>
                    </a:lnTo>
                    <a:lnTo>
                      <a:pt x="0" y="76"/>
                    </a:lnTo>
                    <a:lnTo>
                      <a:pt x="8" y="76"/>
                    </a:lnTo>
                    <a:lnTo>
                      <a:pt x="8" y="84"/>
                    </a:lnTo>
                    <a:lnTo>
                      <a:pt x="0" y="84"/>
                    </a:lnTo>
                    <a:lnTo>
                      <a:pt x="0" y="84"/>
                    </a:lnTo>
                    <a:lnTo>
                      <a:pt x="8" y="84"/>
                    </a:lnTo>
                    <a:lnTo>
                      <a:pt x="8" y="84"/>
                    </a:lnTo>
                    <a:lnTo>
                      <a:pt x="16" y="84"/>
                    </a:lnTo>
                    <a:lnTo>
                      <a:pt x="8" y="92"/>
                    </a:lnTo>
                    <a:lnTo>
                      <a:pt x="8" y="92"/>
                    </a:lnTo>
                    <a:lnTo>
                      <a:pt x="8" y="92"/>
                    </a:lnTo>
                    <a:lnTo>
                      <a:pt x="16" y="84"/>
                    </a:lnTo>
                    <a:lnTo>
                      <a:pt x="16" y="92"/>
                    </a:lnTo>
                    <a:lnTo>
                      <a:pt x="8" y="92"/>
                    </a:lnTo>
                    <a:lnTo>
                      <a:pt x="8" y="92"/>
                    </a:lnTo>
                    <a:lnTo>
                      <a:pt x="8" y="92"/>
                    </a:lnTo>
                    <a:lnTo>
                      <a:pt x="16" y="92"/>
                    </a:lnTo>
                    <a:lnTo>
                      <a:pt x="16" y="92"/>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74">
                <a:extLst>
                  <a:ext uri="{FF2B5EF4-FFF2-40B4-BE49-F238E27FC236}">
                    <a16:creationId xmlns:a16="http://schemas.microsoft.com/office/drawing/2014/main" id="{77FEAE1C-060C-4532-95FA-0047795953C9}"/>
                  </a:ext>
                </a:extLst>
              </p:cNvPr>
              <p:cNvSpPr>
                <a:spLocks noEditPoints="1"/>
              </p:cNvSpPr>
              <p:nvPr/>
            </p:nvSpPr>
            <p:spPr bwMode="auto">
              <a:xfrm>
                <a:off x="3108" y="1673"/>
                <a:ext cx="151" cy="277"/>
              </a:xfrm>
              <a:custGeom>
                <a:avLst/>
                <a:gdLst>
                  <a:gd name="T0" fmla="*/ 1 w 18"/>
                  <a:gd name="T1" fmla="*/ 19 h 33"/>
                  <a:gd name="T2" fmla="*/ 4 w 18"/>
                  <a:gd name="T3" fmla="*/ 19 h 33"/>
                  <a:gd name="T4" fmla="*/ 4 w 18"/>
                  <a:gd name="T5" fmla="*/ 21 h 33"/>
                  <a:gd name="T6" fmla="*/ 13 w 18"/>
                  <a:gd name="T7" fmla="*/ 0 h 33"/>
                  <a:gd name="T8" fmla="*/ 13 w 18"/>
                  <a:gd name="T9" fmla="*/ 0 h 33"/>
                  <a:gd name="T10" fmla="*/ 12 w 18"/>
                  <a:gd name="T11" fmla="*/ 1 h 33"/>
                  <a:gd name="T12" fmla="*/ 17 w 18"/>
                  <a:gd name="T13" fmla="*/ 29 h 33"/>
                  <a:gd name="T14" fmla="*/ 12 w 18"/>
                  <a:gd name="T15" fmla="*/ 31 h 33"/>
                  <a:gd name="T16" fmla="*/ 2 w 18"/>
                  <a:gd name="T17" fmla="*/ 14 h 33"/>
                  <a:gd name="T18" fmla="*/ 3 w 18"/>
                  <a:gd name="T19" fmla="*/ 12 h 33"/>
                  <a:gd name="T20" fmla="*/ 9 w 18"/>
                  <a:gd name="T21" fmla="*/ 6 h 33"/>
                  <a:gd name="T22" fmla="*/ 8 w 18"/>
                  <a:gd name="T23" fmla="*/ 7 h 33"/>
                  <a:gd name="T24" fmla="*/ 4 w 18"/>
                  <a:gd name="T25" fmla="*/ 9 h 33"/>
                  <a:gd name="T26" fmla="*/ 2 w 18"/>
                  <a:gd name="T27" fmla="*/ 10 h 33"/>
                  <a:gd name="T28" fmla="*/ 1 w 18"/>
                  <a:gd name="T29" fmla="*/ 11 h 33"/>
                  <a:gd name="T30" fmla="*/ 2 w 18"/>
                  <a:gd name="T31" fmla="*/ 12 h 33"/>
                  <a:gd name="T32" fmla="*/ 3 w 18"/>
                  <a:gd name="T33" fmla="*/ 11 h 33"/>
                  <a:gd name="T34" fmla="*/ 4 w 18"/>
                  <a:gd name="T35" fmla="*/ 11 h 33"/>
                  <a:gd name="T36" fmla="*/ 4 w 18"/>
                  <a:gd name="T37" fmla="*/ 14 h 33"/>
                  <a:gd name="T38" fmla="*/ 4 w 18"/>
                  <a:gd name="T39" fmla="*/ 16 h 33"/>
                  <a:gd name="T40" fmla="*/ 5 w 18"/>
                  <a:gd name="T41" fmla="*/ 17 h 33"/>
                  <a:gd name="T42" fmla="*/ 6 w 18"/>
                  <a:gd name="T43" fmla="*/ 21 h 33"/>
                  <a:gd name="T44" fmla="*/ 5 w 18"/>
                  <a:gd name="T45" fmla="*/ 33 h 33"/>
                  <a:gd name="T46" fmla="*/ 8 w 18"/>
                  <a:gd name="T47" fmla="*/ 32 h 33"/>
                  <a:gd name="T48" fmla="*/ 10 w 18"/>
                  <a:gd name="T49" fmla="*/ 31 h 33"/>
                  <a:gd name="T50" fmla="*/ 13 w 18"/>
                  <a:gd name="T51" fmla="*/ 31 h 33"/>
                  <a:gd name="T52" fmla="*/ 17 w 18"/>
                  <a:gd name="T53" fmla="*/ 30 h 33"/>
                  <a:gd name="T54" fmla="*/ 16 w 18"/>
                  <a:gd name="T55" fmla="*/ 29 h 33"/>
                  <a:gd name="T56" fmla="*/ 17 w 18"/>
                  <a:gd name="T57" fmla="*/ 27 h 33"/>
                  <a:gd name="T58" fmla="*/ 18 w 18"/>
                  <a:gd name="T59" fmla="*/ 27 h 33"/>
                  <a:gd name="T60" fmla="*/ 15 w 18"/>
                  <a:gd name="T61" fmla="*/ 24 h 33"/>
                  <a:gd name="T62" fmla="*/ 13 w 18"/>
                  <a:gd name="T63" fmla="*/ 22 h 33"/>
                  <a:gd name="T64" fmla="*/ 14 w 18"/>
                  <a:gd name="T65" fmla="*/ 21 h 33"/>
                  <a:gd name="T66" fmla="*/ 11 w 18"/>
                  <a:gd name="T67" fmla="*/ 17 h 33"/>
                  <a:gd name="T68" fmla="*/ 8 w 18"/>
                  <a:gd name="T69" fmla="*/ 15 h 33"/>
                  <a:gd name="T70" fmla="*/ 8 w 18"/>
                  <a:gd name="T71" fmla="*/ 14 h 33"/>
                  <a:gd name="T72" fmla="*/ 10 w 18"/>
                  <a:gd name="T73" fmla="*/ 11 h 33"/>
                  <a:gd name="T74" fmla="*/ 8 w 18"/>
                  <a:gd name="T75" fmla="*/ 11 h 33"/>
                  <a:gd name="T76" fmla="*/ 7 w 18"/>
                  <a:gd name="T77" fmla="*/ 10 h 33"/>
                  <a:gd name="T78" fmla="*/ 7 w 18"/>
                  <a:gd name="T79" fmla="*/ 8 h 33"/>
                  <a:gd name="T80" fmla="*/ 5 w 18"/>
                  <a:gd name="T81" fmla="*/ 8 h 33"/>
                  <a:gd name="T82" fmla="*/ 5 w 18"/>
                  <a:gd name="T83" fmla="*/ 10 h 33"/>
                  <a:gd name="T84" fmla="*/ 4 w 18"/>
                  <a:gd name="T85" fmla="*/ 11 h 33"/>
                  <a:gd name="T86" fmla="*/ 4 w 18"/>
                  <a:gd name="T87" fmla="*/ 12 h 33"/>
                  <a:gd name="T88" fmla="*/ 4 w 18"/>
                  <a:gd name="T89" fmla="*/ 13 h 33"/>
                  <a:gd name="T90" fmla="*/ 4 w 18"/>
                  <a:gd name="T91" fmla="*/ 14 h 33"/>
                  <a:gd name="T92" fmla="*/ 4 w 18"/>
                  <a:gd name="T93" fmla="*/ 16 h 33"/>
                  <a:gd name="T94" fmla="*/ 5 w 18"/>
                  <a:gd name="T95" fmla="*/ 16 h 33"/>
                  <a:gd name="T96" fmla="*/ 6 w 18"/>
                  <a:gd name="T97" fmla="*/ 15 h 33"/>
                  <a:gd name="T98" fmla="*/ 5 w 18"/>
                  <a:gd name="T99" fmla="*/ 19 h 33"/>
                  <a:gd name="T100" fmla="*/ 7 w 18"/>
                  <a:gd name="T101" fmla="*/ 19 h 33"/>
                  <a:gd name="T102" fmla="*/ 9 w 18"/>
                  <a:gd name="T103" fmla="*/ 21 h 33"/>
                  <a:gd name="T104" fmla="*/ 9 w 18"/>
                  <a:gd name="T105" fmla="*/ 23 h 33"/>
                  <a:gd name="T106" fmla="*/ 6 w 18"/>
                  <a:gd name="T107" fmla="*/ 25 h 33"/>
                  <a:gd name="T108" fmla="*/ 6 w 18"/>
                  <a:gd name="T109" fmla="*/ 27 h 33"/>
                  <a:gd name="T110" fmla="*/ 5 w 18"/>
                  <a:gd name="T111" fmla="*/ 28 h 33"/>
                  <a:gd name="T112" fmla="*/ 8 w 18"/>
                  <a:gd name="T113" fmla="*/ 29 h 33"/>
                  <a:gd name="T114" fmla="*/ 9 w 18"/>
                  <a:gd name="T115" fmla="*/ 30 h 33"/>
                  <a:gd name="T116" fmla="*/ 5 w 18"/>
                  <a:gd name="T117" fmla="*/ 3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 h="33">
                    <a:moveTo>
                      <a:pt x="3" y="21"/>
                    </a:moveTo>
                    <a:cubicBezTo>
                      <a:pt x="3" y="21"/>
                      <a:pt x="3" y="21"/>
                      <a:pt x="3" y="21"/>
                    </a:cubicBezTo>
                    <a:cubicBezTo>
                      <a:pt x="2" y="21"/>
                      <a:pt x="2" y="21"/>
                      <a:pt x="2" y="21"/>
                    </a:cubicBezTo>
                    <a:cubicBezTo>
                      <a:pt x="2" y="20"/>
                      <a:pt x="2" y="20"/>
                      <a:pt x="2" y="20"/>
                    </a:cubicBezTo>
                    <a:cubicBezTo>
                      <a:pt x="1" y="20"/>
                      <a:pt x="1" y="20"/>
                      <a:pt x="1" y="20"/>
                    </a:cubicBezTo>
                    <a:cubicBezTo>
                      <a:pt x="1" y="20"/>
                      <a:pt x="1" y="20"/>
                      <a:pt x="1" y="20"/>
                    </a:cubicBezTo>
                    <a:cubicBezTo>
                      <a:pt x="1" y="21"/>
                      <a:pt x="1" y="21"/>
                      <a:pt x="1" y="21"/>
                    </a:cubicBezTo>
                    <a:cubicBezTo>
                      <a:pt x="1" y="21"/>
                      <a:pt x="1" y="21"/>
                      <a:pt x="1" y="21"/>
                    </a:cubicBezTo>
                    <a:cubicBezTo>
                      <a:pt x="0" y="20"/>
                      <a:pt x="0" y="20"/>
                      <a:pt x="0" y="20"/>
                    </a:cubicBezTo>
                    <a:cubicBezTo>
                      <a:pt x="0" y="19"/>
                      <a:pt x="0" y="19"/>
                      <a:pt x="0" y="19"/>
                    </a:cubicBezTo>
                    <a:cubicBezTo>
                      <a:pt x="1" y="19"/>
                      <a:pt x="1" y="19"/>
                      <a:pt x="1" y="19"/>
                    </a:cubicBezTo>
                    <a:cubicBezTo>
                      <a:pt x="1" y="18"/>
                      <a:pt x="1" y="18"/>
                      <a:pt x="1" y="18"/>
                    </a:cubicBezTo>
                    <a:cubicBezTo>
                      <a:pt x="1" y="18"/>
                      <a:pt x="1" y="18"/>
                      <a:pt x="1" y="18"/>
                    </a:cubicBezTo>
                    <a:cubicBezTo>
                      <a:pt x="1" y="18"/>
                      <a:pt x="1" y="18"/>
                      <a:pt x="1" y="18"/>
                    </a:cubicBezTo>
                    <a:cubicBezTo>
                      <a:pt x="2" y="18"/>
                      <a:pt x="2" y="18"/>
                      <a:pt x="2" y="18"/>
                    </a:cubicBezTo>
                    <a:cubicBezTo>
                      <a:pt x="2" y="18"/>
                      <a:pt x="2" y="18"/>
                      <a:pt x="2" y="18"/>
                    </a:cubicBezTo>
                    <a:cubicBezTo>
                      <a:pt x="2" y="18"/>
                      <a:pt x="2" y="18"/>
                      <a:pt x="2" y="18"/>
                    </a:cubicBezTo>
                    <a:cubicBezTo>
                      <a:pt x="3" y="18"/>
                      <a:pt x="3" y="18"/>
                      <a:pt x="3" y="18"/>
                    </a:cubicBezTo>
                    <a:cubicBezTo>
                      <a:pt x="3" y="18"/>
                      <a:pt x="3" y="18"/>
                      <a:pt x="3" y="18"/>
                    </a:cubicBezTo>
                    <a:cubicBezTo>
                      <a:pt x="4" y="18"/>
                      <a:pt x="4" y="18"/>
                      <a:pt x="4" y="18"/>
                    </a:cubicBezTo>
                    <a:cubicBezTo>
                      <a:pt x="4" y="18"/>
                      <a:pt x="4" y="18"/>
                      <a:pt x="4" y="18"/>
                    </a:cubicBezTo>
                    <a:cubicBezTo>
                      <a:pt x="4" y="19"/>
                      <a:pt x="4" y="19"/>
                      <a:pt x="4" y="19"/>
                    </a:cubicBezTo>
                    <a:cubicBezTo>
                      <a:pt x="4" y="19"/>
                      <a:pt x="4" y="19"/>
                      <a:pt x="4" y="19"/>
                    </a:cubicBezTo>
                    <a:cubicBezTo>
                      <a:pt x="4" y="19"/>
                      <a:pt x="4" y="19"/>
                      <a:pt x="4" y="19"/>
                    </a:cubicBezTo>
                    <a:cubicBezTo>
                      <a:pt x="5" y="20"/>
                      <a:pt x="5" y="20"/>
                      <a:pt x="5"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1"/>
                      <a:pt x="4" y="21"/>
                      <a:pt x="4" y="21"/>
                    </a:cubicBezTo>
                    <a:cubicBezTo>
                      <a:pt x="4" y="20"/>
                      <a:pt x="4" y="20"/>
                      <a:pt x="4" y="20"/>
                    </a:cubicBezTo>
                    <a:cubicBezTo>
                      <a:pt x="4" y="21"/>
                      <a:pt x="4" y="21"/>
                      <a:pt x="4" y="21"/>
                    </a:cubicBezTo>
                    <a:cubicBezTo>
                      <a:pt x="3" y="21"/>
                      <a:pt x="3" y="21"/>
                      <a:pt x="3" y="21"/>
                    </a:cubicBezTo>
                    <a:cubicBezTo>
                      <a:pt x="3" y="21"/>
                      <a:pt x="3" y="21"/>
                      <a:pt x="3" y="21"/>
                    </a:cubicBezTo>
                    <a:cubicBezTo>
                      <a:pt x="3" y="21"/>
                      <a:pt x="3" y="21"/>
                      <a:pt x="3" y="21"/>
                    </a:cubicBezTo>
                    <a:cubicBezTo>
                      <a:pt x="3" y="21"/>
                      <a:pt x="3" y="21"/>
                      <a:pt x="3" y="21"/>
                    </a:cubicBezTo>
                    <a:close/>
                    <a:moveTo>
                      <a:pt x="12" y="3"/>
                    </a:moveTo>
                    <a:cubicBezTo>
                      <a:pt x="12" y="3"/>
                      <a:pt x="12" y="3"/>
                      <a:pt x="12" y="3"/>
                    </a:cubicBezTo>
                    <a:cubicBezTo>
                      <a:pt x="12" y="3"/>
                      <a:pt x="12" y="3"/>
                      <a:pt x="12" y="3"/>
                    </a:cubicBezTo>
                    <a:cubicBezTo>
                      <a:pt x="12" y="3"/>
                      <a:pt x="12" y="3"/>
                      <a:pt x="12" y="3"/>
                    </a:cubicBezTo>
                    <a:close/>
                    <a:moveTo>
                      <a:pt x="13" y="0"/>
                    </a:moveTo>
                    <a:cubicBezTo>
                      <a:pt x="13" y="0"/>
                      <a:pt x="13" y="0"/>
                      <a:pt x="13" y="0"/>
                    </a:cubicBezTo>
                    <a:cubicBezTo>
                      <a:pt x="13" y="0"/>
                      <a:pt x="13" y="0"/>
                      <a:pt x="13" y="0"/>
                    </a:cubicBezTo>
                    <a:cubicBezTo>
                      <a:pt x="13" y="0"/>
                      <a:pt x="13" y="0"/>
                      <a:pt x="13" y="0"/>
                    </a:cubicBezTo>
                    <a:close/>
                    <a:moveTo>
                      <a:pt x="12" y="1"/>
                    </a:moveTo>
                    <a:cubicBezTo>
                      <a:pt x="12" y="1"/>
                      <a:pt x="12" y="1"/>
                      <a:pt x="12" y="1"/>
                    </a:cubicBezTo>
                    <a:cubicBezTo>
                      <a:pt x="12" y="1"/>
                      <a:pt x="12" y="1"/>
                      <a:pt x="12" y="1"/>
                    </a:cubicBezTo>
                    <a:cubicBezTo>
                      <a:pt x="12" y="1"/>
                      <a:pt x="12" y="1"/>
                      <a:pt x="12" y="1"/>
                    </a:cubicBezTo>
                    <a:cubicBezTo>
                      <a:pt x="12" y="1"/>
                      <a:pt x="12" y="1"/>
                      <a:pt x="12" y="1"/>
                    </a:cubicBezTo>
                    <a:close/>
                    <a:moveTo>
                      <a:pt x="12" y="1"/>
                    </a:moveTo>
                    <a:cubicBezTo>
                      <a:pt x="12" y="1"/>
                      <a:pt x="12" y="1"/>
                      <a:pt x="12" y="1"/>
                    </a:cubicBezTo>
                    <a:cubicBezTo>
                      <a:pt x="12" y="1"/>
                      <a:pt x="12" y="1"/>
                      <a:pt x="12" y="1"/>
                    </a:cubicBezTo>
                    <a:cubicBezTo>
                      <a:pt x="12" y="0"/>
                      <a:pt x="12" y="0"/>
                      <a:pt x="12" y="0"/>
                    </a:cubicBezTo>
                    <a:cubicBezTo>
                      <a:pt x="13" y="0"/>
                      <a:pt x="13" y="0"/>
                      <a:pt x="13" y="0"/>
                    </a:cubicBezTo>
                    <a:cubicBezTo>
                      <a:pt x="13" y="1"/>
                      <a:pt x="13" y="1"/>
                      <a:pt x="13" y="1"/>
                    </a:cubicBezTo>
                    <a:cubicBezTo>
                      <a:pt x="12" y="1"/>
                      <a:pt x="12" y="1"/>
                      <a:pt x="12" y="1"/>
                    </a:cubicBezTo>
                    <a:close/>
                    <a:moveTo>
                      <a:pt x="12" y="2"/>
                    </a:moveTo>
                    <a:cubicBezTo>
                      <a:pt x="12" y="2"/>
                      <a:pt x="12" y="2"/>
                      <a:pt x="12" y="2"/>
                    </a:cubicBezTo>
                    <a:cubicBezTo>
                      <a:pt x="12" y="2"/>
                      <a:pt x="12" y="2"/>
                      <a:pt x="12" y="2"/>
                    </a:cubicBezTo>
                    <a:cubicBezTo>
                      <a:pt x="11" y="2"/>
                      <a:pt x="11" y="2"/>
                      <a:pt x="11" y="2"/>
                    </a:cubicBezTo>
                    <a:cubicBezTo>
                      <a:pt x="12" y="2"/>
                      <a:pt x="12" y="2"/>
                      <a:pt x="12" y="2"/>
                    </a:cubicBezTo>
                    <a:cubicBezTo>
                      <a:pt x="12" y="2"/>
                      <a:pt x="12" y="2"/>
                      <a:pt x="12" y="2"/>
                    </a:cubicBezTo>
                    <a:cubicBezTo>
                      <a:pt x="12" y="2"/>
                      <a:pt x="12" y="2"/>
                      <a:pt x="12" y="2"/>
                    </a:cubicBezTo>
                    <a:cubicBezTo>
                      <a:pt x="12" y="1"/>
                      <a:pt x="12" y="1"/>
                      <a:pt x="12" y="1"/>
                    </a:cubicBezTo>
                    <a:cubicBezTo>
                      <a:pt x="12" y="1"/>
                      <a:pt x="12" y="1"/>
                      <a:pt x="12" y="1"/>
                    </a:cubicBezTo>
                    <a:cubicBezTo>
                      <a:pt x="12" y="1"/>
                      <a:pt x="12" y="1"/>
                      <a:pt x="12" y="1"/>
                    </a:cubicBezTo>
                    <a:cubicBezTo>
                      <a:pt x="13" y="1"/>
                      <a:pt x="13" y="1"/>
                      <a:pt x="13" y="1"/>
                    </a:cubicBezTo>
                    <a:cubicBezTo>
                      <a:pt x="12" y="2"/>
                      <a:pt x="12" y="2"/>
                      <a:pt x="12" y="2"/>
                    </a:cubicBezTo>
                    <a:cubicBezTo>
                      <a:pt x="13" y="2"/>
                      <a:pt x="13" y="2"/>
                      <a:pt x="13" y="2"/>
                    </a:cubicBezTo>
                    <a:cubicBezTo>
                      <a:pt x="12" y="2"/>
                      <a:pt x="12" y="2"/>
                      <a:pt x="12" y="2"/>
                    </a:cubicBezTo>
                    <a:cubicBezTo>
                      <a:pt x="12" y="2"/>
                      <a:pt x="12" y="2"/>
                      <a:pt x="12" y="2"/>
                    </a:cubicBezTo>
                    <a:cubicBezTo>
                      <a:pt x="12" y="2"/>
                      <a:pt x="12" y="2"/>
                      <a:pt x="12" y="2"/>
                    </a:cubicBezTo>
                    <a:close/>
                    <a:moveTo>
                      <a:pt x="16" y="29"/>
                    </a:moveTo>
                    <a:cubicBezTo>
                      <a:pt x="16" y="29"/>
                      <a:pt x="16" y="29"/>
                      <a:pt x="16" y="29"/>
                    </a:cubicBezTo>
                    <a:cubicBezTo>
                      <a:pt x="17" y="29"/>
                      <a:pt x="17" y="29"/>
                      <a:pt x="17" y="29"/>
                    </a:cubicBezTo>
                    <a:cubicBezTo>
                      <a:pt x="17" y="29"/>
                      <a:pt x="17" y="29"/>
                      <a:pt x="17" y="29"/>
                    </a:cubicBezTo>
                    <a:cubicBezTo>
                      <a:pt x="16" y="28"/>
                      <a:pt x="16" y="28"/>
                      <a:pt x="16" y="28"/>
                    </a:cubicBezTo>
                    <a:cubicBezTo>
                      <a:pt x="16" y="29"/>
                      <a:pt x="16" y="29"/>
                      <a:pt x="16" y="29"/>
                    </a:cubicBezTo>
                    <a:close/>
                    <a:moveTo>
                      <a:pt x="12" y="31"/>
                    </a:moveTo>
                    <a:cubicBezTo>
                      <a:pt x="12" y="31"/>
                      <a:pt x="12" y="31"/>
                      <a:pt x="12" y="31"/>
                    </a:cubicBezTo>
                    <a:cubicBezTo>
                      <a:pt x="13" y="31"/>
                      <a:pt x="13" y="31"/>
                      <a:pt x="13" y="31"/>
                    </a:cubicBezTo>
                    <a:cubicBezTo>
                      <a:pt x="13" y="31"/>
                      <a:pt x="13" y="31"/>
                      <a:pt x="13" y="31"/>
                    </a:cubicBezTo>
                    <a:cubicBezTo>
                      <a:pt x="13" y="31"/>
                      <a:pt x="13" y="31"/>
                      <a:pt x="13" y="31"/>
                    </a:cubicBezTo>
                    <a:cubicBezTo>
                      <a:pt x="13" y="31"/>
                      <a:pt x="13" y="31"/>
                      <a:pt x="13" y="31"/>
                    </a:cubicBezTo>
                    <a:cubicBezTo>
                      <a:pt x="12" y="31"/>
                      <a:pt x="12" y="31"/>
                      <a:pt x="12" y="31"/>
                    </a:cubicBezTo>
                    <a:cubicBezTo>
                      <a:pt x="12" y="31"/>
                      <a:pt x="12" y="31"/>
                      <a:pt x="12" y="31"/>
                    </a:cubicBezTo>
                    <a:cubicBezTo>
                      <a:pt x="12" y="31"/>
                      <a:pt x="12" y="31"/>
                      <a:pt x="12" y="31"/>
                    </a:cubicBezTo>
                    <a:close/>
                    <a:moveTo>
                      <a:pt x="5" y="16"/>
                    </a:moveTo>
                    <a:cubicBezTo>
                      <a:pt x="5" y="16"/>
                      <a:pt x="5" y="16"/>
                      <a:pt x="5" y="16"/>
                    </a:cubicBezTo>
                    <a:cubicBezTo>
                      <a:pt x="5" y="16"/>
                      <a:pt x="5" y="16"/>
                      <a:pt x="5" y="16"/>
                    </a:cubicBezTo>
                    <a:cubicBezTo>
                      <a:pt x="5" y="16"/>
                      <a:pt x="5" y="16"/>
                      <a:pt x="5" y="16"/>
                    </a:cubicBezTo>
                    <a:cubicBezTo>
                      <a:pt x="5" y="16"/>
                      <a:pt x="5" y="16"/>
                      <a:pt x="5" y="16"/>
                    </a:cubicBezTo>
                    <a:close/>
                    <a:moveTo>
                      <a:pt x="3" y="15"/>
                    </a:moveTo>
                    <a:cubicBezTo>
                      <a:pt x="3" y="15"/>
                      <a:pt x="3" y="15"/>
                      <a:pt x="3" y="15"/>
                    </a:cubicBezTo>
                    <a:cubicBezTo>
                      <a:pt x="3" y="15"/>
                      <a:pt x="3" y="15"/>
                      <a:pt x="3" y="15"/>
                    </a:cubicBezTo>
                    <a:cubicBezTo>
                      <a:pt x="3" y="15"/>
                      <a:pt x="3" y="15"/>
                      <a:pt x="3" y="15"/>
                    </a:cubicBezTo>
                    <a:close/>
                    <a:moveTo>
                      <a:pt x="2" y="14"/>
                    </a:moveTo>
                    <a:cubicBezTo>
                      <a:pt x="2" y="14"/>
                      <a:pt x="2" y="14"/>
                      <a:pt x="2" y="14"/>
                    </a:cubicBezTo>
                    <a:cubicBezTo>
                      <a:pt x="2" y="14"/>
                      <a:pt x="2" y="14"/>
                      <a:pt x="2" y="14"/>
                    </a:cubicBezTo>
                    <a:cubicBezTo>
                      <a:pt x="2" y="14"/>
                      <a:pt x="2" y="14"/>
                      <a:pt x="2" y="14"/>
                    </a:cubicBezTo>
                    <a:close/>
                    <a:moveTo>
                      <a:pt x="3" y="14"/>
                    </a:moveTo>
                    <a:cubicBezTo>
                      <a:pt x="3" y="13"/>
                      <a:pt x="3" y="13"/>
                      <a:pt x="3" y="13"/>
                    </a:cubicBezTo>
                    <a:cubicBezTo>
                      <a:pt x="3" y="14"/>
                      <a:pt x="3" y="14"/>
                      <a:pt x="3" y="14"/>
                    </a:cubicBezTo>
                    <a:cubicBezTo>
                      <a:pt x="3" y="14"/>
                      <a:pt x="3" y="14"/>
                      <a:pt x="3" y="14"/>
                    </a:cubicBezTo>
                    <a:close/>
                    <a:moveTo>
                      <a:pt x="3" y="13"/>
                    </a:moveTo>
                    <a:cubicBezTo>
                      <a:pt x="4" y="13"/>
                      <a:pt x="4" y="13"/>
                      <a:pt x="4" y="13"/>
                    </a:cubicBezTo>
                    <a:cubicBezTo>
                      <a:pt x="3" y="13"/>
                      <a:pt x="3" y="13"/>
                      <a:pt x="3" y="13"/>
                    </a:cubicBezTo>
                    <a:cubicBezTo>
                      <a:pt x="3" y="13"/>
                      <a:pt x="3" y="13"/>
                      <a:pt x="3" y="13"/>
                    </a:cubicBezTo>
                    <a:close/>
                    <a:moveTo>
                      <a:pt x="3" y="12"/>
                    </a:moveTo>
                    <a:cubicBezTo>
                      <a:pt x="3" y="13"/>
                      <a:pt x="3" y="13"/>
                      <a:pt x="3" y="13"/>
                    </a:cubicBezTo>
                    <a:cubicBezTo>
                      <a:pt x="3" y="13"/>
                      <a:pt x="3" y="13"/>
                      <a:pt x="3" y="13"/>
                    </a:cubicBezTo>
                    <a:cubicBezTo>
                      <a:pt x="3" y="12"/>
                      <a:pt x="3" y="12"/>
                      <a:pt x="3" y="12"/>
                    </a:cubicBezTo>
                    <a:cubicBezTo>
                      <a:pt x="3" y="12"/>
                      <a:pt x="3" y="12"/>
                      <a:pt x="3" y="12"/>
                    </a:cubicBezTo>
                    <a:close/>
                    <a:moveTo>
                      <a:pt x="8" y="6"/>
                    </a:moveTo>
                    <a:cubicBezTo>
                      <a:pt x="9" y="6"/>
                      <a:pt x="9" y="6"/>
                      <a:pt x="9" y="6"/>
                    </a:cubicBezTo>
                    <a:cubicBezTo>
                      <a:pt x="9" y="6"/>
                      <a:pt x="9" y="6"/>
                      <a:pt x="9" y="6"/>
                    </a:cubicBezTo>
                    <a:cubicBezTo>
                      <a:pt x="8" y="6"/>
                      <a:pt x="8" y="6"/>
                      <a:pt x="8" y="6"/>
                    </a:cubicBezTo>
                    <a:close/>
                    <a:moveTo>
                      <a:pt x="8" y="6"/>
                    </a:moveTo>
                    <a:cubicBezTo>
                      <a:pt x="8" y="6"/>
                      <a:pt x="8" y="6"/>
                      <a:pt x="8" y="6"/>
                    </a:cubicBezTo>
                    <a:cubicBezTo>
                      <a:pt x="9" y="6"/>
                      <a:pt x="9" y="6"/>
                      <a:pt x="9" y="6"/>
                    </a:cubicBezTo>
                    <a:cubicBezTo>
                      <a:pt x="8" y="7"/>
                      <a:pt x="8" y="7"/>
                      <a:pt x="8" y="7"/>
                    </a:cubicBezTo>
                    <a:cubicBezTo>
                      <a:pt x="9" y="7"/>
                      <a:pt x="9" y="7"/>
                      <a:pt x="9" y="7"/>
                    </a:cubicBezTo>
                    <a:cubicBezTo>
                      <a:pt x="9" y="7"/>
                      <a:pt x="9" y="7"/>
                      <a:pt x="9" y="7"/>
                    </a:cubicBezTo>
                    <a:cubicBezTo>
                      <a:pt x="9" y="7"/>
                      <a:pt x="9" y="7"/>
                      <a:pt x="9" y="7"/>
                    </a:cubicBezTo>
                    <a:cubicBezTo>
                      <a:pt x="8" y="7"/>
                      <a:pt x="8" y="7"/>
                      <a:pt x="8" y="7"/>
                    </a:cubicBezTo>
                    <a:cubicBezTo>
                      <a:pt x="8" y="7"/>
                      <a:pt x="8" y="7"/>
                      <a:pt x="8" y="7"/>
                    </a:cubicBezTo>
                    <a:cubicBezTo>
                      <a:pt x="8" y="7"/>
                      <a:pt x="8" y="7"/>
                      <a:pt x="8" y="7"/>
                    </a:cubicBezTo>
                    <a:cubicBezTo>
                      <a:pt x="8" y="7"/>
                      <a:pt x="8" y="7"/>
                      <a:pt x="8" y="7"/>
                    </a:cubicBezTo>
                    <a:cubicBezTo>
                      <a:pt x="8" y="6"/>
                      <a:pt x="8" y="6"/>
                      <a:pt x="8" y="6"/>
                    </a:cubicBezTo>
                    <a:close/>
                    <a:moveTo>
                      <a:pt x="8" y="7"/>
                    </a:moveTo>
                    <a:cubicBezTo>
                      <a:pt x="8" y="7"/>
                      <a:pt x="8" y="7"/>
                      <a:pt x="8" y="7"/>
                    </a:cubicBezTo>
                    <a:cubicBezTo>
                      <a:pt x="8" y="7"/>
                      <a:pt x="8" y="7"/>
                      <a:pt x="8" y="7"/>
                    </a:cubicBezTo>
                    <a:cubicBezTo>
                      <a:pt x="8" y="7"/>
                      <a:pt x="8" y="7"/>
                      <a:pt x="8" y="7"/>
                    </a:cubicBezTo>
                    <a:cubicBezTo>
                      <a:pt x="8" y="7"/>
                      <a:pt x="8" y="7"/>
                      <a:pt x="8" y="7"/>
                    </a:cubicBezTo>
                    <a:close/>
                    <a:moveTo>
                      <a:pt x="2" y="9"/>
                    </a:moveTo>
                    <a:cubicBezTo>
                      <a:pt x="2" y="9"/>
                      <a:pt x="2" y="9"/>
                      <a:pt x="2" y="9"/>
                    </a:cubicBezTo>
                    <a:cubicBezTo>
                      <a:pt x="2" y="9"/>
                      <a:pt x="2" y="9"/>
                      <a:pt x="2" y="9"/>
                    </a:cubicBezTo>
                    <a:cubicBezTo>
                      <a:pt x="2" y="9"/>
                      <a:pt x="2" y="9"/>
                      <a:pt x="2" y="9"/>
                    </a:cubicBezTo>
                    <a:cubicBezTo>
                      <a:pt x="3" y="9"/>
                      <a:pt x="3" y="9"/>
                      <a:pt x="3" y="9"/>
                    </a:cubicBezTo>
                    <a:cubicBezTo>
                      <a:pt x="3" y="9"/>
                      <a:pt x="3" y="9"/>
                      <a:pt x="3" y="9"/>
                    </a:cubicBezTo>
                    <a:cubicBezTo>
                      <a:pt x="3" y="8"/>
                      <a:pt x="3" y="8"/>
                      <a:pt x="3" y="8"/>
                    </a:cubicBezTo>
                    <a:cubicBezTo>
                      <a:pt x="4" y="9"/>
                      <a:pt x="4" y="9"/>
                      <a:pt x="4" y="9"/>
                    </a:cubicBezTo>
                    <a:cubicBezTo>
                      <a:pt x="3" y="9"/>
                      <a:pt x="3" y="9"/>
                      <a:pt x="3" y="9"/>
                    </a:cubicBezTo>
                    <a:cubicBezTo>
                      <a:pt x="3" y="9"/>
                      <a:pt x="3" y="9"/>
                      <a:pt x="3" y="9"/>
                    </a:cubicBezTo>
                    <a:cubicBezTo>
                      <a:pt x="3" y="9"/>
                      <a:pt x="3" y="9"/>
                      <a:pt x="3" y="9"/>
                    </a:cubicBezTo>
                    <a:cubicBezTo>
                      <a:pt x="3" y="10"/>
                      <a:pt x="3" y="10"/>
                      <a:pt x="3" y="10"/>
                    </a:cubicBezTo>
                    <a:cubicBezTo>
                      <a:pt x="3" y="10"/>
                      <a:pt x="3" y="10"/>
                      <a:pt x="3" y="10"/>
                    </a:cubicBezTo>
                    <a:cubicBezTo>
                      <a:pt x="2" y="10"/>
                      <a:pt x="2" y="10"/>
                      <a:pt x="2" y="10"/>
                    </a:cubicBezTo>
                    <a:cubicBezTo>
                      <a:pt x="2" y="9"/>
                      <a:pt x="2" y="9"/>
                      <a:pt x="2" y="9"/>
                    </a:cubicBezTo>
                    <a:close/>
                    <a:moveTo>
                      <a:pt x="2" y="10"/>
                    </a:moveTo>
                    <a:cubicBezTo>
                      <a:pt x="2" y="10"/>
                      <a:pt x="2" y="10"/>
                      <a:pt x="2" y="10"/>
                    </a:cubicBezTo>
                    <a:cubicBezTo>
                      <a:pt x="3" y="10"/>
                      <a:pt x="3" y="10"/>
                      <a:pt x="3" y="10"/>
                    </a:cubicBezTo>
                    <a:cubicBezTo>
                      <a:pt x="2" y="10"/>
                      <a:pt x="2" y="10"/>
                      <a:pt x="2" y="10"/>
                    </a:cubicBezTo>
                    <a:cubicBezTo>
                      <a:pt x="2" y="10"/>
                      <a:pt x="2" y="10"/>
                      <a:pt x="2" y="10"/>
                    </a:cubicBezTo>
                    <a:cubicBezTo>
                      <a:pt x="2" y="10"/>
                      <a:pt x="2" y="10"/>
                      <a:pt x="2" y="10"/>
                    </a:cubicBezTo>
                    <a:cubicBezTo>
                      <a:pt x="2" y="10"/>
                      <a:pt x="2" y="10"/>
                      <a:pt x="2" y="10"/>
                    </a:cubicBezTo>
                    <a:close/>
                    <a:moveTo>
                      <a:pt x="2" y="11"/>
                    </a:moveTo>
                    <a:cubicBezTo>
                      <a:pt x="2" y="11"/>
                      <a:pt x="2" y="11"/>
                      <a:pt x="2" y="11"/>
                    </a:cubicBezTo>
                    <a:cubicBezTo>
                      <a:pt x="1" y="11"/>
                      <a:pt x="1" y="11"/>
                      <a:pt x="1" y="11"/>
                    </a:cubicBezTo>
                    <a:cubicBezTo>
                      <a:pt x="1" y="10"/>
                      <a:pt x="1" y="10"/>
                      <a:pt x="1" y="10"/>
                    </a:cubicBezTo>
                    <a:cubicBezTo>
                      <a:pt x="2" y="10"/>
                      <a:pt x="2" y="10"/>
                      <a:pt x="2" y="10"/>
                    </a:cubicBezTo>
                    <a:cubicBezTo>
                      <a:pt x="2" y="11"/>
                      <a:pt x="2" y="11"/>
                      <a:pt x="2" y="11"/>
                    </a:cubicBezTo>
                    <a:close/>
                    <a:moveTo>
                      <a:pt x="2" y="11"/>
                    </a:moveTo>
                    <a:cubicBezTo>
                      <a:pt x="1" y="11"/>
                      <a:pt x="1" y="11"/>
                      <a:pt x="1" y="11"/>
                    </a:cubicBezTo>
                    <a:cubicBezTo>
                      <a:pt x="1" y="11"/>
                      <a:pt x="1" y="11"/>
                      <a:pt x="1" y="11"/>
                    </a:cubicBezTo>
                    <a:cubicBezTo>
                      <a:pt x="2" y="11"/>
                      <a:pt x="2" y="11"/>
                      <a:pt x="2" y="11"/>
                    </a:cubicBezTo>
                    <a:cubicBezTo>
                      <a:pt x="2" y="11"/>
                      <a:pt x="2" y="11"/>
                      <a:pt x="2" y="11"/>
                    </a:cubicBezTo>
                    <a:close/>
                    <a:moveTo>
                      <a:pt x="1" y="12"/>
                    </a:moveTo>
                    <a:cubicBezTo>
                      <a:pt x="1" y="12"/>
                      <a:pt x="1" y="12"/>
                      <a:pt x="1" y="12"/>
                    </a:cubicBezTo>
                    <a:cubicBezTo>
                      <a:pt x="1" y="13"/>
                      <a:pt x="1" y="13"/>
                      <a:pt x="1" y="13"/>
                    </a:cubicBezTo>
                    <a:cubicBezTo>
                      <a:pt x="1" y="12"/>
                      <a:pt x="1" y="12"/>
                      <a:pt x="1" y="12"/>
                    </a:cubicBezTo>
                    <a:cubicBezTo>
                      <a:pt x="1" y="12"/>
                      <a:pt x="1" y="12"/>
                      <a:pt x="1" y="12"/>
                    </a:cubicBezTo>
                    <a:close/>
                    <a:moveTo>
                      <a:pt x="2" y="12"/>
                    </a:moveTo>
                    <a:cubicBezTo>
                      <a:pt x="2" y="12"/>
                      <a:pt x="2" y="12"/>
                      <a:pt x="2" y="12"/>
                    </a:cubicBezTo>
                    <a:cubicBezTo>
                      <a:pt x="2" y="12"/>
                      <a:pt x="2" y="12"/>
                      <a:pt x="2" y="12"/>
                    </a:cubicBezTo>
                    <a:cubicBezTo>
                      <a:pt x="2" y="11"/>
                      <a:pt x="2" y="11"/>
                      <a:pt x="2" y="11"/>
                    </a:cubicBezTo>
                    <a:cubicBezTo>
                      <a:pt x="1" y="11"/>
                      <a:pt x="1" y="11"/>
                      <a:pt x="1" y="11"/>
                    </a:cubicBezTo>
                    <a:cubicBezTo>
                      <a:pt x="1" y="11"/>
                      <a:pt x="1" y="11"/>
                      <a:pt x="1" y="11"/>
                    </a:cubicBezTo>
                    <a:cubicBezTo>
                      <a:pt x="1" y="12"/>
                      <a:pt x="1" y="12"/>
                      <a:pt x="1" y="12"/>
                    </a:cubicBezTo>
                    <a:cubicBezTo>
                      <a:pt x="1" y="12"/>
                      <a:pt x="1" y="12"/>
                      <a:pt x="1" y="12"/>
                    </a:cubicBezTo>
                    <a:cubicBezTo>
                      <a:pt x="2" y="12"/>
                      <a:pt x="2" y="12"/>
                      <a:pt x="2" y="12"/>
                    </a:cubicBezTo>
                    <a:close/>
                    <a:moveTo>
                      <a:pt x="4" y="12"/>
                    </a:moveTo>
                    <a:cubicBezTo>
                      <a:pt x="4" y="12"/>
                      <a:pt x="4" y="12"/>
                      <a:pt x="4" y="12"/>
                    </a:cubicBezTo>
                    <a:cubicBezTo>
                      <a:pt x="3" y="12"/>
                      <a:pt x="3" y="12"/>
                      <a:pt x="3" y="12"/>
                    </a:cubicBezTo>
                    <a:cubicBezTo>
                      <a:pt x="3" y="11"/>
                      <a:pt x="3" y="11"/>
                      <a:pt x="3" y="11"/>
                    </a:cubicBezTo>
                    <a:cubicBezTo>
                      <a:pt x="3" y="11"/>
                      <a:pt x="3" y="11"/>
                      <a:pt x="3" y="11"/>
                    </a:cubicBezTo>
                    <a:cubicBezTo>
                      <a:pt x="3" y="11"/>
                      <a:pt x="3" y="11"/>
                      <a:pt x="3" y="11"/>
                    </a:cubicBezTo>
                    <a:cubicBezTo>
                      <a:pt x="3" y="11"/>
                      <a:pt x="3" y="11"/>
                      <a:pt x="3" y="11"/>
                    </a:cubicBezTo>
                    <a:cubicBezTo>
                      <a:pt x="2" y="11"/>
                      <a:pt x="2" y="11"/>
                      <a:pt x="2" y="11"/>
                    </a:cubicBezTo>
                    <a:cubicBezTo>
                      <a:pt x="3" y="11"/>
                      <a:pt x="3" y="11"/>
                      <a:pt x="3" y="11"/>
                    </a:cubicBezTo>
                    <a:cubicBezTo>
                      <a:pt x="3" y="11"/>
                      <a:pt x="3" y="11"/>
                      <a:pt x="3" y="11"/>
                    </a:cubicBezTo>
                    <a:cubicBezTo>
                      <a:pt x="3" y="11"/>
                      <a:pt x="3" y="11"/>
                      <a:pt x="3" y="11"/>
                    </a:cubicBezTo>
                    <a:cubicBezTo>
                      <a:pt x="3" y="11"/>
                      <a:pt x="3" y="11"/>
                      <a:pt x="3" y="11"/>
                    </a:cubicBezTo>
                    <a:cubicBezTo>
                      <a:pt x="3" y="11"/>
                      <a:pt x="3" y="11"/>
                      <a:pt x="3" y="11"/>
                    </a:cubicBezTo>
                    <a:cubicBezTo>
                      <a:pt x="3" y="10"/>
                      <a:pt x="3" y="10"/>
                      <a:pt x="3" y="10"/>
                    </a:cubicBezTo>
                    <a:cubicBezTo>
                      <a:pt x="4" y="11"/>
                      <a:pt x="4" y="11"/>
                      <a:pt x="4" y="11"/>
                    </a:cubicBezTo>
                    <a:cubicBezTo>
                      <a:pt x="4" y="11"/>
                      <a:pt x="4" y="11"/>
                      <a:pt x="4" y="11"/>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lose/>
                    <a:moveTo>
                      <a:pt x="3" y="15"/>
                    </a:moveTo>
                    <a:cubicBezTo>
                      <a:pt x="4" y="14"/>
                      <a:pt x="4" y="14"/>
                      <a:pt x="4" y="14"/>
                    </a:cubicBezTo>
                    <a:cubicBezTo>
                      <a:pt x="4" y="15"/>
                      <a:pt x="4" y="15"/>
                      <a:pt x="4" y="15"/>
                    </a:cubicBezTo>
                    <a:cubicBezTo>
                      <a:pt x="4" y="14"/>
                      <a:pt x="4" y="14"/>
                      <a:pt x="4" y="14"/>
                    </a:cubicBezTo>
                    <a:cubicBezTo>
                      <a:pt x="4" y="14"/>
                      <a:pt x="4" y="14"/>
                      <a:pt x="4" y="14"/>
                    </a:cubicBezTo>
                    <a:cubicBezTo>
                      <a:pt x="4" y="14"/>
                      <a:pt x="4" y="14"/>
                      <a:pt x="4" y="14"/>
                    </a:cubicBezTo>
                    <a:cubicBezTo>
                      <a:pt x="4" y="13"/>
                      <a:pt x="4" y="13"/>
                      <a:pt x="4" y="13"/>
                    </a:cubicBezTo>
                    <a:cubicBezTo>
                      <a:pt x="3" y="14"/>
                      <a:pt x="3" y="14"/>
                      <a:pt x="3" y="14"/>
                    </a:cubicBezTo>
                    <a:cubicBezTo>
                      <a:pt x="4" y="14"/>
                      <a:pt x="4" y="14"/>
                      <a:pt x="4" y="14"/>
                    </a:cubicBezTo>
                    <a:cubicBezTo>
                      <a:pt x="3" y="14"/>
                      <a:pt x="3" y="14"/>
                      <a:pt x="3" y="14"/>
                    </a:cubicBezTo>
                    <a:cubicBezTo>
                      <a:pt x="3" y="14"/>
                      <a:pt x="3" y="14"/>
                      <a:pt x="3" y="14"/>
                    </a:cubicBezTo>
                    <a:cubicBezTo>
                      <a:pt x="3" y="15"/>
                      <a:pt x="3" y="15"/>
                      <a:pt x="3" y="15"/>
                    </a:cubicBezTo>
                    <a:close/>
                    <a:moveTo>
                      <a:pt x="4" y="16"/>
                    </a:moveTo>
                    <a:cubicBezTo>
                      <a:pt x="4" y="16"/>
                      <a:pt x="4" y="16"/>
                      <a:pt x="4" y="16"/>
                    </a:cubicBezTo>
                    <a:cubicBezTo>
                      <a:pt x="4" y="15"/>
                      <a:pt x="4" y="15"/>
                      <a:pt x="4" y="15"/>
                    </a:cubicBezTo>
                    <a:cubicBezTo>
                      <a:pt x="4" y="16"/>
                      <a:pt x="4" y="16"/>
                      <a:pt x="4" y="16"/>
                    </a:cubicBezTo>
                    <a:cubicBezTo>
                      <a:pt x="4" y="16"/>
                      <a:pt x="4" y="16"/>
                      <a:pt x="4" y="16"/>
                    </a:cubicBezTo>
                    <a:close/>
                    <a:moveTo>
                      <a:pt x="3" y="17"/>
                    </a:moveTo>
                    <a:cubicBezTo>
                      <a:pt x="4" y="16"/>
                      <a:pt x="4" y="16"/>
                      <a:pt x="4" y="16"/>
                    </a:cubicBezTo>
                    <a:cubicBezTo>
                      <a:pt x="3" y="16"/>
                      <a:pt x="3" y="16"/>
                      <a:pt x="3" y="16"/>
                    </a:cubicBezTo>
                    <a:cubicBezTo>
                      <a:pt x="3" y="16"/>
                      <a:pt x="3" y="16"/>
                      <a:pt x="3" y="16"/>
                    </a:cubicBezTo>
                    <a:cubicBezTo>
                      <a:pt x="3" y="16"/>
                      <a:pt x="3" y="16"/>
                      <a:pt x="3" y="16"/>
                    </a:cubicBezTo>
                    <a:cubicBezTo>
                      <a:pt x="3" y="16"/>
                      <a:pt x="3" y="16"/>
                      <a:pt x="3" y="16"/>
                    </a:cubicBezTo>
                    <a:cubicBezTo>
                      <a:pt x="3" y="17"/>
                      <a:pt x="3" y="17"/>
                      <a:pt x="3" y="17"/>
                    </a:cubicBezTo>
                    <a:close/>
                    <a:moveTo>
                      <a:pt x="5" y="16"/>
                    </a:moveTo>
                    <a:cubicBezTo>
                      <a:pt x="5" y="17"/>
                      <a:pt x="5" y="17"/>
                      <a:pt x="5" y="17"/>
                    </a:cubicBezTo>
                    <a:cubicBezTo>
                      <a:pt x="5" y="17"/>
                      <a:pt x="5" y="17"/>
                      <a:pt x="5" y="17"/>
                    </a:cubicBezTo>
                    <a:cubicBezTo>
                      <a:pt x="5" y="17"/>
                      <a:pt x="5" y="17"/>
                      <a:pt x="5" y="17"/>
                    </a:cubicBezTo>
                    <a:cubicBezTo>
                      <a:pt x="5" y="16"/>
                      <a:pt x="5" y="16"/>
                      <a:pt x="5" y="16"/>
                    </a:cubicBezTo>
                    <a:cubicBezTo>
                      <a:pt x="5" y="16"/>
                      <a:pt x="5" y="16"/>
                      <a:pt x="5" y="16"/>
                    </a:cubicBezTo>
                    <a:close/>
                    <a:moveTo>
                      <a:pt x="6" y="23"/>
                    </a:moveTo>
                    <a:cubicBezTo>
                      <a:pt x="7" y="24"/>
                      <a:pt x="7" y="24"/>
                      <a:pt x="7" y="24"/>
                    </a:cubicBezTo>
                    <a:cubicBezTo>
                      <a:pt x="7" y="23"/>
                      <a:pt x="7" y="23"/>
                      <a:pt x="7" y="23"/>
                    </a:cubicBezTo>
                    <a:cubicBezTo>
                      <a:pt x="7" y="23"/>
                      <a:pt x="7" y="23"/>
                      <a:pt x="7" y="23"/>
                    </a:cubicBezTo>
                    <a:cubicBezTo>
                      <a:pt x="7" y="23"/>
                      <a:pt x="7" y="23"/>
                      <a:pt x="7" y="23"/>
                    </a:cubicBezTo>
                    <a:cubicBezTo>
                      <a:pt x="6" y="23"/>
                      <a:pt x="6" y="23"/>
                      <a:pt x="6" y="23"/>
                    </a:cubicBezTo>
                    <a:cubicBezTo>
                      <a:pt x="6" y="23"/>
                      <a:pt x="6" y="23"/>
                      <a:pt x="6" y="23"/>
                    </a:cubicBezTo>
                    <a:close/>
                    <a:moveTo>
                      <a:pt x="6" y="21"/>
                    </a:moveTo>
                    <a:cubicBezTo>
                      <a:pt x="6" y="21"/>
                      <a:pt x="6" y="21"/>
                      <a:pt x="6" y="21"/>
                    </a:cubicBezTo>
                    <a:cubicBezTo>
                      <a:pt x="7" y="20"/>
                      <a:pt x="7" y="20"/>
                      <a:pt x="7" y="20"/>
                    </a:cubicBezTo>
                    <a:cubicBezTo>
                      <a:pt x="6" y="20"/>
                      <a:pt x="6" y="20"/>
                      <a:pt x="6" y="20"/>
                    </a:cubicBezTo>
                    <a:cubicBezTo>
                      <a:pt x="7" y="21"/>
                      <a:pt x="7" y="21"/>
                      <a:pt x="7" y="21"/>
                    </a:cubicBezTo>
                    <a:cubicBezTo>
                      <a:pt x="6" y="21"/>
                      <a:pt x="6" y="21"/>
                      <a:pt x="6" y="21"/>
                    </a:cubicBezTo>
                    <a:cubicBezTo>
                      <a:pt x="6" y="21"/>
                      <a:pt x="6" y="21"/>
                      <a:pt x="6" y="21"/>
                    </a:cubicBezTo>
                    <a:close/>
                    <a:moveTo>
                      <a:pt x="5" y="33"/>
                    </a:moveTo>
                    <a:cubicBezTo>
                      <a:pt x="5" y="33"/>
                      <a:pt x="5" y="33"/>
                      <a:pt x="5" y="33"/>
                    </a:cubicBezTo>
                    <a:cubicBezTo>
                      <a:pt x="5" y="33"/>
                      <a:pt x="5" y="33"/>
                      <a:pt x="5" y="33"/>
                    </a:cubicBezTo>
                    <a:cubicBezTo>
                      <a:pt x="5" y="32"/>
                      <a:pt x="5" y="32"/>
                      <a:pt x="5" y="32"/>
                    </a:cubicBezTo>
                    <a:cubicBezTo>
                      <a:pt x="5" y="33"/>
                      <a:pt x="5" y="33"/>
                      <a:pt x="5" y="33"/>
                    </a:cubicBezTo>
                    <a:cubicBezTo>
                      <a:pt x="6" y="32"/>
                      <a:pt x="6" y="32"/>
                      <a:pt x="6" y="32"/>
                    </a:cubicBezTo>
                    <a:cubicBezTo>
                      <a:pt x="6" y="32"/>
                      <a:pt x="6" y="32"/>
                      <a:pt x="6" y="32"/>
                    </a:cubicBezTo>
                    <a:cubicBezTo>
                      <a:pt x="6" y="32"/>
                      <a:pt x="6" y="32"/>
                      <a:pt x="6" y="32"/>
                    </a:cubicBezTo>
                    <a:cubicBezTo>
                      <a:pt x="6" y="32"/>
                      <a:pt x="6" y="32"/>
                      <a:pt x="6" y="32"/>
                    </a:cubicBezTo>
                    <a:cubicBezTo>
                      <a:pt x="7" y="32"/>
                      <a:pt x="7" y="32"/>
                      <a:pt x="7" y="32"/>
                    </a:cubicBezTo>
                    <a:cubicBezTo>
                      <a:pt x="7" y="32"/>
                      <a:pt x="7" y="32"/>
                      <a:pt x="7" y="32"/>
                    </a:cubicBezTo>
                    <a:cubicBezTo>
                      <a:pt x="7" y="32"/>
                      <a:pt x="7" y="32"/>
                      <a:pt x="7" y="32"/>
                    </a:cubicBezTo>
                    <a:cubicBezTo>
                      <a:pt x="7" y="32"/>
                      <a:pt x="7" y="32"/>
                      <a:pt x="7" y="32"/>
                    </a:cubicBezTo>
                    <a:cubicBezTo>
                      <a:pt x="7" y="32"/>
                      <a:pt x="7" y="32"/>
                      <a:pt x="7"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1"/>
                      <a:pt x="8" y="31"/>
                      <a:pt x="8" y="31"/>
                    </a:cubicBezTo>
                    <a:cubicBezTo>
                      <a:pt x="8" y="31"/>
                      <a:pt x="8" y="31"/>
                      <a:pt x="8" y="31"/>
                    </a:cubicBezTo>
                    <a:cubicBezTo>
                      <a:pt x="9" y="31"/>
                      <a:pt x="9" y="31"/>
                      <a:pt x="9" y="31"/>
                    </a:cubicBezTo>
                    <a:cubicBezTo>
                      <a:pt x="9" y="31"/>
                      <a:pt x="9" y="31"/>
                      <a:pt x="9" y="31"/>
                    </a:cubicBezTo>
                    <a:cubicBezTo>
                      <a:pt x="9" y="31"/>
                      <a:pt x="9" y="31"/>
                      <a:pt x="9" y="31"/>
                    </a:cubicBezTo>
                    <a:cubicBezTo>
                      <a:pt x="10" y="31"/>
                      <a:pt x="10" y="31"/>
                      <a:pt x="10" y="31"/>
                    </a:cubicBezTo>
                    <a:cubicBezTo>
                      <a:pt x="10" y="31"/>
                      <a:pt x="10" y="31"/>
                      <a:pt x="10" y="31"/>
                    </a:cubicBezTo>
                    <a:cubicBezTo>
                      <a:pt x="10" y="31"/>
                      <a:pt x="10" y="31"/>
                      <a:pt x="10" y="31"/>
                    </a:cubicBezTo>
                    <a:cubicBezTo>
                      <a:pt x="11" y="31"/>
                      <a:pt x="11" y="31"/>
                      <a:pt x="11" y="31"/>
                    </a:cubicBezTo>
                    <a:cubicBezTo>
                      <a:pt x="11" y="31"/>
                      <a:pt x="11" y="31"/>
                      <a:pt x="11" y="31"/>
                    </a:cubicBezTo>
                    <a:cubicBezTo>
                      <a:pt x="11" y="31"/>
                      <a:pt x="11" y="31"/>
                      <a:pt x="11" y="31"/>
                    </a:cubicBezTo>
                    <a:cubicBezTo>
                      <a:pt x="12" y="31"/>
                      <a:pt x="12" y="31"/>
                      <a:pt x="12" y="31"/>
                    </a:cubicBezTo>
                    <a:cubicBezTo>
                      <a:pt x="12" y="31"/>
                      <a:pt x="12" y="31"/>
                      <a:pt x="12" y="31"/>
                    </a:cubicBezTo>
                    <a:cubicBezTo>
                      <a:pt x="12" y="30"/>
                      <a:pt x="12" y="30"/>
                      <a:pt x="12" y="30"/>
                    </a:cubicBezTo>
                    <a:cubicBezTo>
                      <a:pt x="13" y="31"/>
                      <a:pt x="13" y="31"/>
                      <a:pt x="13" y="31"/>
                    </a:cubicBezTo>
                    <a:cubicBezTo>
                      <a:pt x="13" y="31"/>
                      <a:pt x="13" y="31"/>
                      <a:pt x="13" y="31"/>
                    </a:cubicBezTo>
                    <a:cubicBezTo>
                      <a:pt x="13" y="30"/>
                      <a:pt x="13" y="30"/>
                      <a:pt x="13" y="30"/>
                    </a:cubicBezTo>
                    <a:cubicBezTo>
                      <a:pt x="13" y="31"/>
                      <a:pt x="13" y="31"/>
                      <a:pt x="13" y="31"/>
                    </a:cubicBezTo>
                    <a:cubicBezTo>
                      <a:pt x="13" y="31"/>
                      <a:pt x="13" y="31"/>
                      <a:pt x="13" y="31"/>
                    </a:cubicBezTo>
                    <a:cubicBezTo>
                      <a:pt x="14" y="30"/>
                      <a:pt x="14" y="30"/>
                      <a:pt x="14" y="30"/>
                    </a:cubicBezTo>
                    <a:cubicBezTo>
                      <a:pt x="14" y="30"/>
                      <a:pt x="14" y="30"/>
                      <a:pt x="14" y="30"/>
                    </a:cubicBezTo>
                    <a:cubicBezTo>
                      <a:pt x="15" y="30"/>
                      <a:pt x="15" y="30"/>
                      <a:pt x="15" y="30"/>
                    </a:cubicBezTo>
                    <a:cubicBezTo>
                      <a:pt x="15" y="31"/>
                      <a:pt x="15" y="31"/>
                      <a:pt x="15" y="31"/>
                    </a:cubicBezTo>
                    <a:cubicBezTo>
                      <a:pt x="16" y="31"/>
                      <a:pt x="16" y="31"/>
                      <a:pt x="16" y="31"/>
                    </a:cubicBezTo>
                    <a:cubicBezTo>
                      <a:pt x="16" y="30"/>
                      <a:pt x="16" y="30"/>
                      <a:pt x="16" y="30"/>
                    </a:cubicBezTo>
                    <a:cubicBezTo>
                      <a:pt x="16" y="30"/>
                      <a:pt x="16" y="30"/>
                      <a:pt x="16" y="30"/>
                    </a:cubicBezTo>
                    <a:cubicBezTo>
                      <a:pt x="16" y="30"/>
                      <a:pt x="16" y="30"/>
                      <a:pt x="16" y="30"/>
                    </a:cubicBezTo>
                    <a:cubicBezTo>
                      <a:pt x="17" y="30"/>
                      <a:pt x="17" y="30"/>
                      <a:pt x="17" y="30"/>
                    </a:cubicBezTo>
                    <a:cubicBezTo>
                      <a:pt x="17" y="30"/>
                      <a:pt x="17" y="30"/>
                      <a:pt x="17" y="30"/>
                    </a:cubicBezTo>
                    <a:cubicBezTo>
                      <a:pt x="17" y="30"/>
                      <a:pt x="17" y="30"/>
                      <a:pt x="17" y="30"/>
                    </a:cubicBezTo>
                    <a:cubicBezTo>
                      <a:pt x="17" y="29"/>
                      <a:pt x="17" y="29"/>
                      <a:pt x="17" y="29"/>
                    </a:cubicBezTo>
                    <a:cubicBezTo>
                      <a:pt x="18" y="29"/>
                      <a:pt x="18" y="29"/>
                      <a:pt x="18" y="29"/>
                    </a:cubicBezTo>
                    <a:cubicBezTo>
                      <a:pt x="18" y="29"/>
                      <a:pt x="18" y="29"/>
                      <a:pt x="18" y="29"/>
                    </a:cubicBezTo>
                    <a:cubicBezTo>
                      <a:pt x="18" y="29"/>
                      <a:pt x="18" y="29"/>
                      <a:pt x="18" y="29"/>
                    </a:cubicBezTo>
                    <a:cubicBezTo>
                      <a:pt x="18" y="29"/>
                      <a:pt x="18" y="29"/>
                      <a:pt x="18" y="29"/>
                    </a:cubicBezTo>
                    <a:cubicBezTo>
                      <a:pt x="17" y="29"/>
                      <a:pt x="17" y="29"/>
                      <a:pt x="17" y="29"/>
                    </a:cubicBezTo>
                    <a:cubicBezTo>
                      <a:pt x="17" y="29"/>
                      <a:pt x="17" y="29"/>
                      <a:pt x="17" y="29"/>
                    </a:cubicBezTo>
                    <a:cubicBezTo>
                      <a:pt x="17" y="29"/>
                      <a:pt x="17" y="29"/>
                      <a:pt x="17" y="29"/>
                    </a:cubicBezTo>
                    <a:cubicBezTo>
                      <a:pt x="16" y="29"/>
                      <a:pt x="16" y="29"/>
                      <a:pt x="16" y="29"/>
                    </a:cubicBezTo>
                    <a:cubicBezTo>
                      <a:pt x="16" y="29"/>
                      <a:pt x="16" y="29"/>
                      <a:pt x="16" y="29"/>
                    </a:cubicBezTo>
                    <a:cubicBezTo>
                      <a:pt x="16" y="29"/>
                      <a:pt x="16" y="29"/>
                      <a:pt x="16" y="29"/>
                    </a:cubicBezTo>
                    <a:cubicBezTo>
                      <a:pt x="16" y="28"/>
                      <a:pt x="16" y="28"/>
                      <a:pt x="16" y="28"/>
                    </a:cubicBezTo>
                    <a:cubicBezTo>
                      <a:pt x="16" y="28"/>
                      <a:pt x="16" y="28"/>
                      <a:pt x="16" y="28"/>
                    </a:cubicBezTo>
                    <a:cubicBezTo>
                      <a:pt x="16" y="28"/>
                      <a:pt x="16" y="28"/>
                      <a:pt x="16" y="28"/>
                    </a:cubicBezTo>
                    <a:cubicBezTo>
                      <a:pt x="16" y="28"/>
                      <a:pt x="16" y="28"/>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6" y="28"/>
                      <a:pt x="16" y="28"/>
                      <a:pt x="16" y="28"/>
                    </a:cubicBezTo>
                    <a:cubicBezTo>
                      <a:pt x="16" y="28"/>
                      <a:pt x="16" y="28"/>
                      <a:pt x="16" y="28"/>
                    </a:cubicBezTo>
                    <a:cubicBezTo>
                      <a:pt x="17" y="27"/>
                      <a:pt x="17" y="27"/>
                      <a:pt x="17" y="27"/>
                    </a:cubicBezTo>
                    <a:cubicBezTo>
                      <a:pt x="17" y="28"/>
                      <a:pt x="17" y="28"/>
                      <a:pt x="17" y="28"/>
                    </a:cubicBezTo>
                    <a:cubicBezTo>
                      <a:pt x="17" y="27"/>
                      <a:pt x="17" y="27"/>
                      <a:pt x="17" y="27"/>
                    </a:cubicBezTo>
                    <a:cubicBezTo>
                      <a:pt x="17" y="27"/>
                      <a:pt x="17" y="27"/>
                      <a:pt x="17" y="27"/>
                    </a:cubicBezTo>
                    <a:cubicBezTo>
                      <a:pt x="17" y="27"/>
                      <a:pt x="17" y="27"/>
                      <a:pt x="17" y="27"/>
                    </a:cubicBezTo>
                    <a:cubicBezTo>
                      <a:pt x="17" y="27"/>
                      <a:pt x="17" y="27"/>
                      <a:pt x="17" y="27"/>
                    </a:cubicBezTo>
                    <a:cubicBezTo>
                      <a:pt x="17" y="27"/>
                      <a:pt x="17" y="27"/>
                      <a:pt x="17" y="27"/>
                    </a:cubicBezTo>
                    <a:cubicBezTo>
                      <a:pt x="17" y="27"/>
                      <a:pt x="17" y="27"/>
                      <a:pt x="17" y="27"/>
                    </a:cubicBezTo>
                    <a:cubicBezTo>
                      <a:pt x="17" y="27"/>
                      <a:pt x="17" y="27"/>
                      <a:pt x="17" y="27"/>
                    </a:cubicBezTo>
                    <a:cubicBezTo>
                      <a:pt x="17" y="27"/>
                      <a:pt x="17" y="27"/>
                      <a:pt x="17" y="27"/>
                    </a:cubicBezTo>
                    <a:cubicBezTo>
                      <a:pt x="18" y="27"/>
                      <a:pt x="18" y="27"/>
                      <a:pt x="18" y="27"/>
                    </a:cubicBezTo>
                    <a:cubicBezTo>
                      <a:pt x="18" y="27"/>
                      <a:pt x="18" y="27"/>
                      <a:pt x="18" y="27"/>
                    </a:cubicBezTo>
                    <a:cubicBezTo>
                      <a:pt x="18" y="26"/>
                      <a:pt x="18" y="26"/>
                      <a:pt x="18" y="26"/>
                    </a:cubicBezTo>
                    <a:cubicBezTo>
                      <a:pt x="18" y="25"/>
                      <a:pt x="18" y="25"/>
                      <a:pt x="18" y="25"/>
                    </a:cubicBezTo>
                    <a:cubicBezTo>
                      <a:pt x="18" y="25"/>
                      <a:pt x="18" y="25"/>
                      <a:pt x="18" y="25"/>
                    </a:cubicBezTo>
                    <a:cubicBezTo>
                      <a:pt x="18" y="25"/>
                      <a:pt x="18" y="25"/>
                      <a:pt x="18" y="25"/>
                    </a:cubicBezTo>
                    <a:cubicBezTo>
                      <a:pt x="17" y="24"/>
                      <a:pt x="17" y="24"/>
                      <a:pt x="17" y="24"/>
                    </a:cubicBezTo>
                    <a:cubicBezTo>
                      <a:pt x="16" y="24"/>
                      <a:pt x="16" y="24"/>
                      <a:pt x="16" y="24"/>
                    </a:cubicBezTo>
                    <a:cubicBezTo>
                      <a:pt x="15" y="24"/>
                      <a:pt x="15" y="24"/>
                      <a:pt x="15" y="24"/>
                    </a:cubicBezTo>
                    <a:cubicBezTo>
                      <a:pt x="15" y="24"/>
                      <a:pt x="15" y="24"/>
                      <a:pt x="15" y="24"/>
                    </a:cubicBezTo>
                    <a:cubicBezTo>
                      <a:pt x="15" y="25"/>
                      <a:pt x="15" y="25"/>
                      <a:pt x="15" y="25"/>
                    </a:cubicBezTo>
                    <a:cubicBezTo>
                      <a:pt x="15" y="24"/>
                      <a:pt x="15" y="24"/>
                      <a:pt x="15" y="24"/>
                    </a:cubicBezTo>
                    <a:cubicBezTo>
                      <a:pt x="15" y="24"/>
                      <a:pt x="15" y="24"/>
                      <a:pt x="15" y="24"/>
                    </a:cubicBezTo>
                    <a:cubicBezTo>
                      <a:pt x="15" y="24"/>
                      <a:pt x="15" y="24"/>
                      <a:pt x="15" y="24"/>
                    </a:cubicBezTo>
                    <a:cubicBezTo>
                      <a:pt x="15" y="23"/>
                      <a:pt x="15" y="23"/>
                      <a:pt x="15" y="23"/>
                    </a:cubicBezTo>
                    <a:cubicBezTo>
                      <a:pt x="15" y="23"/>
                      <a:pt x="15" y="23"/>
                      <a:pt x="15" y="23"/>
                    </a:cubicBezTo>
                    <a:cubicBezTo>
                      <a:pt x="15" y="23"/>
                      <a:pt x="15" y="23"/>
                      <a:pt x="15" y="23"/>
                    </a:cubicBezTo>
                    <a:cubicBezTo>
                      <a:pt x="14" y="22"/>
                      <a:pt x="14" y="22"/>
                      <a:pt x="14" y="22"/>
                    </a:cubicBezTo>
                    <a:cubicBezTo>
                      <a:pt x="14" y="22"/>
                      <a:pt x="14" y="22"/>
                      <a:pt x="14" y="22"/>
                    </a:cubicBezTo>
                    <a:cubicBezTo>
                      <a:pt x="14" y="22"/>
                      <a:pt x="14" y="22"/>
                      <a:pt x="14" y="22"/>
                    </a:cubicBezTo>
                    <a:cubicBezTo>
                      <a:pt x="14" y="22"/>
                      <a:pt x="14" y="22"/>
                      <a:pt x="14" y="22"/>
                    </a:cubicBezTo>
                    <a:cubicBezTo>
                      <a:pt x="13" y="22"/>
                      <a:pt x="13" y="22"/>
                      <a:pt x="13" y="22"/>
                    </a:cubicBezTo>
                    <a:cubicBezTo>
                      <a:pt x="13" y="22"/>
                      <a:pt x="13" y="22"/>
                      <a:pt x="13" y="22"/>
                    </a:cubicBezTo>
                    <a:cubicBezTo>
                      <a:pt x="13" y="22"/>
                      <a:pt x="13" y="22"/>
                      <a:pt x="13" y="22"/>
                    </a:cubicBezTo>
                    <a:cubicBezTo>
                      <a:pt x="14" y="22"/>
                      <a:pt x="14" y="22"/>
                      <a:pt x="14" y="22"/>
                    </a:cubicBezTo>
                    <a:cubicBezTo>
                      <a:pt x="14" y="22"/>
                      <a:pt x="14" y="22"/>
                      <a:pt x="14" y="22"/>
                    </a:cubicBezTo>
                    <a:cubicBezTo>
                      <a:pt x="14" y="22"/>
                      <a:pt x="14" y="22"/>
                      <a:pt x="14" y="22"/>
                    </a:cubicBezTo>
                    <a:cubicBezTo>
                      <a:pt x="14" y="22"/>
                      <a:pt x="14" y="22"/>
                      <a:pt x="14" y="22"/>
                    </a:cubicBezTo>
                    <a:cubicBezTo>
                      <a:pt x="14" y="22"/>
                      <a:pt x="14" y="22"/>
                      <a:pt x="14" y="22"/>
                    </a:cubicBezTo>
                    <a:cubicBezTo>
                      <a:pt x="15" y="22"/>
                      <a:pt x="15" y="22"/>
                      <a:pt x="15" y="22"/>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0"/>
                      <a:pt x="14" y="20"/>
                      <a:pt x="14" y="20"/>
                    </a:cubicBezTo>
                    <a:cubicBezTo>
                      <a:pt x="14" y="20"/>
                      <a:pt x="14" y="20"/>
                      <a:pt x="14" y="20"/>
                    </a:cubicBezTo>
                    <a:cubicBezTo>
                      <a:pt x="13" y="20"/>
                      <a:pt x="13" y="20"/>
                      <a:pt x="13" y="20"/>
                    </a:cubicBezTo>
                    <a:cubicBezTo>
                      <a:pt x="13" y="20"/>
                      <a:pt x="13" y="20"/>
                      <a:pt x="13" y="20"/>
                    </a:cubicBezTo>
                    <a:cubicBezTo>
                      <a:pt x="12" y="19"/>
                      <a:pt x="12" y="19"/>
                      <a:pt x="12" y="19"/>
                    </a:cubicBezTo>
                    <a:cubicBezTo>
                      <a:pt x="12" y="19"/>
                      <a:pt x="12" y="19"/>
                      <a:pt x="12" y="19"/>
                    </a:cubicBezTo>
                    <a:cubicBezTo>
                      <a:pt x="12" y="19"/>
                      <a:pt x="12" y="19"/>
                      <a:pt x="12" y="19"/>
                    </a:cubicBezTo>
                    <a:cubicBezTo>
                      <a:pt x="12" y="18"/>
                      <a:pt x="12" y="18"/>
                      <a:pt x="12" y="18"/>
                    </a:cubicBezTo>
                    <a:cubicBezTo>
                      <a:pt x="11" y="18"/>
                      <a:pt x="11" y="18"/>
                      <a:pt x="11" y="18"/>
                    </a:cubicBezTo>
                    <a:cubicBezTo>
                      <a:pt x="11" y="17"/>
                      <a:pt x="11" y="17"/>
                      <a:pt x="11" y="17"/>
                    </a:cubicBezTo>
                    <a:cubicBezTo>
                      <a:pt x="11" y="17"/>
                      <a:pt x="11" y="17"/>
                      <a:pt x="11" y="17"/>
                    </a:cubicBezTo>
                    <a:cubicBezTo>
                      <a:pt x="11" y="17"/>
                      <a:pt x="11" y="17"/>
                      <a:pt x="11" y="17"/>
                    </a:cubicBezTo>
                    <a:cubicBezTo>
                      <a:pt x="10" y="16"/>
                      <a:pt x="10" y="16"/>
                      <a:pt x="10" y="16"/>
                    </a:cubicBezTo>
                    <a:cubicBezTo>
                      <a:pt x="10" y="16"/>
                      <a:pt x="10" y="16"/>
                      <a:pt x="10" y="16"/>
                    </a:cubicBezTo>
                    <a:cubicBezTo>
                      <a:pt x="10" y="15"/>
                      <a:pt x="10" y="15"/>
                      <a:pt x="10" y="15"/>
                    </a:cubicBezTo>
                    <a:cubicBezTo>
                      <a:pt x="9" y="15"/>
                      <a:pt x="9" y="15"/>
                      <a:pt x="9" y="15"/>
                    </a:cubicBezTo>
                    <a:cubicBezTo>
                      <a:pt x="9" y="15"/>
                      <a:pt x="9" y="15"/>
                      <a:pt x="9" y="15"/>
                    </a:cubicBezTo>
                    <a:cubicBezTo>
                      <a:pt x="9" y="16"/>
                      <a:pt x="9" y="16"/>
                      <a:pt x="9" y="16"/>
                    </a:cubicBezTo>
                    <a:cubicBezTo>
                      <a:pt x="8" y="15"/>
                      <a:pt x="8" y="15"/>
                      <a:pt x="8" y="15"/>
                    </a:cubicBezTo>
                    <a:cubicBezTo>
                      <a:pt x="8" y="15"/>
                      <a:pt x="8" y="15"/>
                      <a:pt x="8" y="15"/>
                    </a:cubicBezTo>
                    <a:cubicBezTo>
                      <a:pt x="8" y="15"/>
                      <a:pt x="8" y="15"/>
                      <a:pt x="8" y="15"/>
                    </a:cubicBezTo>
                    <a:cubicBezTo>
                      <a:pt x="8" y="15"/>
                      <a:pt x="8" y="15"/>
                      <a:pt x="8" y="15"/>
                    </a:cubicBezTo>
                    <a:cubicBezTo>
                      <a:pt x="8" y="15"/>
                      <a:pt x="8" y="15"/>
                      <a:pt x="8" y="15"/>
                    </a:cubicBezTo>
                    <a:cubicBezTo>
                      <a:pt x="8" y="15"/>
                      <a:pt x="8" y="15"/>
                      <a:pt x="8" y="15"/>
                    </a:cubicBezTo>
                    <a:cubicBezTo>
                      <a:pt x="9" y="15"/>
                      <a:pt x="9" y="15"/>
                      <a:pt x="9" y="15"/>
                    </a:cubicBezTo>
                    <a:cubicBezTo>
                      <a:pt x="9" y="15"/>
                      <a:pt x="9" y="15"/>
                      <a:pt x="9" y="15"/>
                    </a:cubicBezTo>
                    <a:cubicBezTo>
                      <a:pt x="9" y="15"/>
                      <a:pt x="9" y="15"/>
                      <a:pt x="9" y="15"/>
                    </a:cubicBezTo>
                    <a:cubicBezTo>
                      <a:pt x="9" y="15"/>
                      <a:pt x="9" y="15"/>
                      <a:pt x="9" y="15"/>
                    </a:cubicBezTo>
                    <a:cubicBezTo>
                      <a:pt x="9" y="14"/>
                      <a:pt x="9" y="14"/>
                      <a:pt x="9" y="14"/>
                    </a:cubicBezTo>
                    <a:cubicBezTo>
                      <a:pt x="9" y="14"/>
                      <a:pt x="9" y="14"/>
                      <a:pt x="9" y="14"/>
                    </a:cubicBezTo>
                    <a:cubicBezTo>
                      <a:pt x="9" y="14"/>
                      <a:pt x="9" y="14"/>
                      <a:pt x="9" y="14"/>
                    </a:cubicBezTo>
                    <a:cubicBezTo>
                      <a:pt x="8" y="14"/>
                      <a:pt x="8" y="14"/>
                      <a:pt x="8" y="14"/>
                    </a:cubicBezTo>
                    <a:cubicBezTo>
                      <a:pt x="8" y="14"/>
                      <a:pt x="8" y="14"/>
                      <a:pt x="8" y="14"/>
                    </a:cubicBezTo>
                    <a:cubicBezTo>
                      <a:pt x="9" y="14"/>
                      <a:pt x="9" y="14"/>
                      <a:pt x="9" y="14"/>
                    </a:cubicBezTo>
                    <a:cubicBezTo>
                      <a:pt x="9" y="14"/>
                      <a:pt x="9" y="14"/>
                      <a:pt x="9" y="14"/>
                    </a:cubicBezTo>
                    <a:cubicBezTo>
                      <a:pt x="9" y="14"/>
                      <a:pt x="9" y="14"/>
                      <a:pt x="9" y="14"/>
                    </a:cubicBezTo>
                    <a:cubicBezTo>
                      <a:pt x="10" y="14"/>
                      <a:pt x="10" y="14"/>
                      <a:pt x="10" y="14"/>
                    </a:cubicBezTo>
                    <a:cubicBezTo>
                      <a:pt x="10" y="13"/>
                      <a:pt x="10" y="13"/>
                      <a:pt x="10" y="13"/>
                    </a:cubicBezTo>
                    <a:cubicBezTo>
                      <a:pt x="10" y="13"/>
                      <a:pt x="10" y="13"/>
                      <a:pt x="10" y="13"/>
                    </a:cubicBezTo>
                    <a:cubicBezTo>
                      <a:pt x="10" y="13"/>
                      <a:pt x="10" y="13"/>
                      <a:pt x="10" y="13"/>
                    </a:cubicBezTo>
                    <a:cubicBezTo>
                      <a:pt x="10" y="12"/>
                      <a:pt x="10" y="12"/>
                      <a:pt x="10" y="12"/>
                    </a:cubicBezTo>
                    <a:cubicBezTo>
                      <a:pt x="10" y="12"/>
                      <a:pt x="10" y="12"/>
                      <a:pt x="10" y="12"/>
                    </a:cubicBezTo>
                    <a:cubicBezTo>
                      <a:pt x="10" y="12"/>
                      <a:pt x="10" y="12"/>
                      <a:pt x="10" y="12"/>
                    </a:cubicBezTo>
                    <a:cubicBezTo>
                      <a:pt x="10" y="11"/>
                      <a:pt x="10" y="11"/>
                      <a:pt x="10" y="11"/>
                    </a:cubicBezTo>
                    <a:cubicBezTo>
                      <a:pt x="11" y="11"/>
                      <a:pt x="11" y="11"/>
                      <a:pt x="11" y="11"/>
                    </a:cubicBezTo>
                    <a:cubicBezTo>
                      <a:pt x="11" y="11"/>
                      <a:pt x="11" y="11"/>
                      <a:pt x="11" y="11"/>
                    </a:cubicBezTo>
                    <a:cubicBezTo>
                      <a:pt x="10" y="10"/>
                      <a:pt x="10" y="10"/>
                      <a:pt x="10" y="10"/>
                    </a:cubicBezTo>
                    <a:cubicBezTo>
                      <a:pt x="10" y="10"/>
                      <a:pt x="10" y="10"/>
                      <a:pt x="10" y="10"/>
                    </a:cubicBezTo>
                    <a:cubicBezTo>
                      <a:pt x="9" y="10"/>
                      <a:pt x="9" y="10"/>
                      <a:pt x="9" y="10"/>
                    </a:cubicBezTo>
                    <a:cubicBezTo>
                      <a:pt x="9" y="10"/>
                      <a:pt x="9" y="10"/>
                      <a:pt x="9" y="10"/>
                    </a:cubicBezTo>
                    <a:cubicBezTo>
                      <a:pt x="9" y="11"/>
                      <a:pt x="9" y="11"/>
                      <a:pt x="9" y="11"/>
                    </a:cubicBezTo>
                    <a:cubicBezTo>
                      <a:pt x="8" y="11"/>
                      <a:pt x="8" y="11"/>
                      <a:pt x="8" y="11"/>
                    </a:cubicBezTo>
                    <a:cubicBezTo>
                      <a:pt x="8" y="10"/>
                      <a:pt x="8" y="10"/>
                      <a:pt x="8" y="10"/>
                    </a:cubicBezTo>
                    <a:cubicBezTo>
                      <a:pt x="8" y="10"/>
                      <a:pt x="8" y="10"/>
                      <a:pt x="8" y="10"/>
                    </a:cubicBezTo>
                    <a:cubicBezTo>
                      <a:pt x="8" y="11"/>
                      <a:pt x="8" y="11"/>
                      <a:pt x="8" y="11"/>
                    </a:cubicBezTo>
                    <a:cubicBezTo>
                      <a:pt x="8" y="11"/>
                      <a:pt x="8" y="11"/>
                      <a:pt x="8" y="11"/>
                    </a:cubicBezTo>
                    <a:cubicBezTo>
                      <a:pt x="7" y="11"/>
                      <a:pt x="7" y="11"/>
                      <a:pt x="7" y="11"/>
                    </a:cubicBezTo>
                    <a:cubicBezTo>
                      <a:pt x="7" y="11"/>
                      <a:pt x="7" y="11"/>
                      <a:pt x="7" y="11"/>
                    </a:cubicBezTo>
                    <a:cubicBezTo>
                      <a:pt x="7" y="11"/>
                      <a:pt x="7" y="11"/>
                      <a:pt x="7" y="11"/>
                    </a:cubicBezTo>
                    <a:cubicBezTo>
                      <a:pt x="7" y="11"/>
                      <a:pt x="7" y="11"/>
                      <a:pt x="7" y="11"/>
                    </a:cubicBezTo>
                    <a:cubicBezTo>
                      <a:pt x="7" y="11"/>
                      <a:pt x="7" y="11"/>
                      <a:pt x="7" y="11"/>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8" y="9"/>
                      <a:pt x="8" y="9"/>
                      <a:pt x="8" y="9"/>
                    </a:cubicBezTo>
                    <a:cubicBezTo>
                      <a:pt x="8" y="9"/>
                      <a:pt x="8" y="9"/>
                      <a:pt x="8" y="9"/>
                    </a:cubicBezTo>
                    <a:cubicBezTo>
                      <a:pt x="8" y="9"/>
                      <a:pt x="8" y="9"/>
                      <a:pt x="8" y="9"/>
                    </a:cubicBezTo>
                    <a:cubicBezTo>
                      <a:pt x="9" y="8"/>
                      <a:pt x="9" y="8"/>
                      <a:pt x="9" y="8"/>
                    </a:cubicBezTo>
                    <a:cubicBezTo>
                      <a:pt x="8" y="8"/>
                      <a:pt x="8" y="8"/>
                      <a:pt x="8" y="8"/>
                    </a:cubicBezTo>
                    <a:cubicBezTo>
                      <a:pt x="9" y="8"/>
                      <a:pt x="9" y="8"/>
                      <a:pt x="9" y="8"/>
                    </a:cubicBezTo>
                    <a:cubicBezTo>
                      <a:pt x="9" y="8"/>
                      <a:pt x="9" y="8"/>
                      <a:pt x="9" y="8"/>
                    </a:cubicBezTo>
                    <a:cubicBezTo>
                      <a:pt x="8" y="8"/>
                      <a:pt x="8" y="8"/>
                      <a:pt x="8" y="8"/>
                    </a:cubicBezTo>
                    <a:cubicBezTo>
                      <a:pt x="8" y="8"/>
                      <a:pt x="8" y="8"/>
                      <a:pt x="8" y="8"/>
                    </a:cubicBezTo>
                    <a:cubicBezTo>
                      <a:pt x="8" y="8"/>
                      <a:pt x="8" y="8"/>
                      <a:pt x="8" y="8"/>
                    </a:cubicBezTo>
                    <a:cubicBezTo>
                      <a:pt x="7" y="8"/>
                      <a:pt x="7" y="8"/>
                      <a:pt x="7" y="8"/>
                    </a:cubicBezTo>
                    <a:cubicBezTo>
                      <a:pt x="7" y="8"/>
                      <a:pt x="7" y="8"/>
                      <a:pt x="7" y="8"/>
                    </a:cubicBezTo>
                    <a:cubicBezTo>
                      <a:pt x="7" y="8"/>
                      <a:pt x="7" y="8"/>
                      <a:pt x="7" y="8"/>
                    </a:cubicBezTo>
                    <a:cubicBezTo>
                      <a:pt x="7" y="8"/>
                      <a:pt x="7" y="8"/>
                      <a:pt x="7" y="8"/>
                    </a:cubicBezTo>
                    <a:cubicBezTo>
                      <a:pt x="6" y="8"/>
                      <a:pt x="6" y="8"/>
                      <a:pt x="6" y="8"/>
                    </a:cubicBezTo>
                    <a:cubicBezTo>
                      <a:pt x="6" y="8"/>
                      <a:pt x="6" y="8"/>
                      <a:pt x="6" y="8"/>
                    </a:cubicBezTo>
                    <a:cubicBezTo>
                      <a:pt x="6" y="8"/>
                      <a:pt x="6" y="8"/>
                      <a:pt x="6" y="8"/>
                    </a:cubicBezTo>
                    <a:cubicBezTo>
                      <a:pt x="6" y="8"/>
                      <a:pt x="6" y="8"/>
                      <a:pt x="6" y="8"/>
                    </a:cubicBezTo>
                    <a:cubicBezTo>
                      <a:pt x="6" y="8"/>
                      <a:pt x="6" y="8"/>
                      <a:pt x="6" y="8"/>
                    </a:cubicBezTo>
                    <a:cubicBezTo>
                      <a:pt x="5" y="8"/>
                      <a:pt x="5" y="8"/>
                      <a:pt x="5" y="8"/>
                    </a:cubicBezTo>
                    <a:cubicBezTo>
                      <a:pt x="5" y="8"/>
                      <a:pt x="5" y="8"/>
                      <a:pt x="5" y="8"/>
                    </a:cubicBezTo>
                    <a:cubicBezTo>
                      <a:pt x="5" y="8"/>
                      <a:pt x="5" y="8"/>
                      <a:pt x="5" y="8"/>
                    </a:cubicBezTo>
                    <a:cubicBezTo>
                      <a:pt x="5" y="8"/>
                      <a:pt x="5" y="8"/>
                      <a:pt x="5" y="8"/>
                    </a:cubicBezTo>
                    <a:cubicBezTo>
                      <a:pt x="5" y="8"/>
                      <a:pt x="5" y="8"/>
                      <a:pt x="5" y="8"/>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10"/>
                      <a:pt x="5" y="10"/>
                      <a:pt x="5" y="10"/>
                    </a:cubicBezTo>
                    <a:cubicBezTo>
                      <a:pt x="5" y="10"/>
                      <a:pt x="5" y="10"/>
                      <a:pt x="5" y="10"/>
                    </a:cubicBezTo>
                    <a:cubicBezTo>
                      <a:pt x="5" y="10"/>
                      <a:pt x="5" y="10"/>
                      <a:pt x="5" y="10"/>
                    </a:cubicBezTo>
                    <a:cubicBezTo>
                      <a:pt x="5" y="10"/>
                      <a:pt x="5" y="10"/>
                      <a:pt x="5" y="10"/>
                    </a:cubicBezTo>
                    <a:cubicBezTo>
                      <a:pt x="4" y="10"/>
                      <a:pt x="4" y="10"/>
                      <a:pt x="4" y="10"/>
                    </a:cubicBezTo>
                    <a:cubicBezTo>
                      <a:pt x="4" y="10"/>
                      <a:pt x="4" y="10"/>
                      <a:pt x="4" y="10"/>
                    </a:cubicBezTo>
                    <a:cubicBezTo>
                      <a:pt x="4" y="10"/>
                      <a:pt x="4" y="10"/>
                      <a:pt x="4" y="10"/>
                    </a:cubicBezTo>
                    <a:cubicBezTo>
                      <a:pt x="4" y="10"/>
                      <a:pt x="4" y="10"/>
                      <a:pt x="4" y="10"/>
                    </a:cubicBezTo>
                    <a:cubicBezTo>
                      <a:pt x="4" y="10"/>
                      <a:pt x="4" y="10"/>
                      <a:pt x="4" y="10"/>
                    </a:cubicBezTo>
                    <a:cubicBezTo>
                      <a:pt x="4" y="10"/>
                      <a:pt x="4" y="10"/>
                      <a:pt x="4" y="10"/>
                    </a:cubicBezTo>
                    <a:cubicBezTo>
                      <a:pt x="4" y="10"/>
                      <a:pt x="4" y="10"/>
                      <a:pt x="4" y="10"/>
                    </a:cubicBezTo>
                    <a:cubicBezTo>
                      <a:pt x="4" y="11"/>
                      <a:pt x="4" y="11"/>
                      <a:pt x="4" y="11"/>
                    </a:cubicBezTo>
                    <a:cubicBezTo>
                      <a:pt x="4" y="11"/>
                      <a:pt x="4" y="11"/>
                      <a:pt x="4" y="11"/>
                    </a:cubicBezTo>
                    <a:cubicBezTo>
                      <a:pt x="5" y="11"/>
                      <a:pt x="5" y="11"/>
                      <a:pt x="5" y="11"/>
                    </a:cubicBezTo>
                    <a:cubicBezTo>
                      <a:pt x="4" y="11"/>
                      <a:pt x="4" y="11"/>
                      <a:pt x="4" y="11"/>
                    </a:cubicBezTo>
                    <a:cubicBezTo>
                      <a:pt x="4" y="11"/>
                      <a:pt x="4" y="11"/>
                      <a:pt x="4" y="11"/>
                    </a:cubicBezTo>
                    <a:cubicBezTo>
                      <a:pt x="4" y="11"/>
                      <a:pt x="4" y="11"/>
                      <a:pt x="4" y="11"/>
                    </a:cubicBezTo>
                    <a:cubicBezTo>
                      <a:pt x="4" y="11"/>
                      <a:pt x="4" y="11"/>
                      <a:pt x="4" y="11"/>
                    </a:cubicBezTo>
                    <a:cubicBezTo>
                      <a:pt x="5" y="11"/>
                      <a:pt x="5" y="11"/>
                      <a:pt x="5" y="11"/>
                    </a:cubicBezTo>
                    <a:cubicBezTo>
                      <a:pt x="4" y="12"/>
                      <a:pt x="4" y="12"/>
                      <a:pt x="4" y="12"/>
                    </a:cubicBezTo>
                    <a:cubicBezTo>
                      <a:pt x="4" y="12"/>
                      <a:pt x="4" y="12"/>
                      <a:pt x="4" y="12"/>
                    </a:cubicBezTo>
                    <a:cubicBezTo>
                      <a:pt x="4" y="12"/>
                      <a:pt x="4" y="12"/>
                      <a:pt x="4" y="12"/>
                    </a:cubicBezTo>
                    <a:cubicBezTo>
                      <a:pt x="5" y="12"/>
                      <a:pt x="5" y="12"/>
                      <a:pt x="5" y="12"/>
                    </a:cubicBezTo>
                    <a:cubicBezTo>
                      <a:pt x="5" y="12"/>
                      <a:pt x="5" y="12"/>
                      <a:pt x="5" y="12"/>
                    </a:cubicBezTo>
                    <a:cubicBezTo>
                      <a:pt x="5" y="12"/>
                      <a:pt x="5" y="12"/>
                      <a:pt x="5" y="12"/>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ubicBezTo>
                      <a:pt x="4" y="13"/>
                      <a:pt x="4" y="13"/>
                      <a:pt x="4" y="13"/>
                    </a:cubicBezTo>
                    <a:cubicBezTo>
                      <a:pt x="4" y="12"/>
                      <a:pt x="4" y="12"/>
                      <a:pt x="4" y="12"/>
                    </a:cubicBezTo>
                    <a:cubicBezTo>
                      <a:pt x="4" y="13"/>
                      <a:pt x="4" y="13"/>
                      <a:pt x="4" y="13"/>
                    </a:cubicBezTo>
                    <a:cubicBezTo>
                      <a:pt x="4" y="13"/>
                      <a:pt x="4" y="13"/>
                      <a:pt x="4" y="13"/>
                    </a:cubicBezTo>
                    <a:cubicBezTo>
                      <a:pt x="4" y="13"/>
                      <a:pt x="4" y="13"/>
                      <a:pt x="4" y="13"/>
                    </a:cubicBezTo>
                    <a:cubicBezTo>
                      <a:pt x="4" y="13"/>
                      <a:pt x="4" y="13"/>
                      <a:pt x="4" y="13"/>
                    </a:cubicBezTo>
                    <a:cubicBezTo>
                      <a:pt x="3" y="13"/>
                      <a:pt x="3" y="13"/>
                      <a:pt x="3" y="13"/>
                    </a:cubicBezTo>
                    <a:cubicBezTo>
                      <a:pt x="3" y="13"/>
                      <a:pt x="3" y="13"/>
                      <a:pt x="3" y="13"/>
                    </a:cubicBezTo>
                    <a:cubicBezTo>
                      <a:pt x="3" y="13"/>
                      <a:pt x="3" y="13"/>
                      <a:pt x="3" y="13"/>
                    </a:cubicBezTo>
                    <a:cubicBezTo>
                      <a:pt x="4" y="13"/>
                      <a:pt x="4" y="13"/>
                      <a:pt x="4" y="13"/>
                    </a:cubicBezTo>
                    <a:cubicBezTo>
                      <a:pt x="4" y="13"/>
                      <a:pt x="4" y="13"/>
                      <a:pt x="4" y="13"/>
                    </a:cubicBezTo>
                    <a:cubicBezTo>
                      <a:pt x="4" y="13"/>
                      <a:pt x="4" y="13"/>
                      <a:pt x="4" y="13"/>
                    </a:cubicBezTo>
                    <a:cubicBezTo>
                      <a:pt x="4" y="13"/>
                      <a:pt x="4" y="13"/>
                      <a:pt x="4" y="13"/>
                    </a:cubicBezTo>
                    <a:cubicBezTo>
                      <a:pt x="4" y="14"/>
                      <a:pt x="4" y="14"/>
                      <a:pt x="4" y="14"/>
                    </a:cubicBezTo>
                    <a:cubicBezTo>
                      <a:pt x="4" y="14"/>
                      <a:pt x="4" y="14"/>
                      <a:pt x="4" y="14"/>
                    </a:cubicBezTo>
                    <a:cubicBezTo>
                      <a:pt x="4" y="14"/>
                      <a:pt x="4" y="14"/>
                      <a:pt x="4" y="14"/>
                    </a:cubicBezTo>
                    <a:cubicBezTo>
                      <a:pt x="5" y="13"/>
                      <a:pt x="5" y="13"/>
                      <a:pt x="5" y="13"/>
                    </a:cubicBezTo>
                    <a:cubicBezTo>
                      <a:pt x="5" y="13"/>
                      <a:pt x="5" y="13"/>
                      <a:pt x="5" y="13"/>
                    </a:cubicBezTo>
                    <a:cubicBezTo>
                      <a:pt x="5" y="13"/>
                      <a:pt x="5" y="13"/>
                      <a:pt x="5" y="13"/>
                    </a:cubicBezTo>
                    <a:cubicBezTo>
                      <a:pt x="5" y="13"/>
                      <a:pt x="5" y="13"/>
                      <a:pt x="5" y="13"/>
                    </a:cubicBezTo>
                    <a:cubicBezTo>
                      <a:pt x="5" y="14"/>
                      <a:pt x="5" y="14"/>
                      <a:pt x="5" y="14"/>
                    </a:cubicBezTo>
                    <a:cubicBezTo>
                      <a:pt x="5" y="14"/>
                      <a:pt x="5" y="14"/>
                      <a:pt x="5" y="14"/>
                    </a:cubicBezTo>
                    <a:cubicBezTo>
                      <a:pt x="4" y="15"/>
                      <a:pt x="4" y="15"/>
                      <a:pt x="4" y="15"/>
                    </a:cubicBezTo>
                    <a:cubicBezTo>
                      <a:pt x="5" y="15"/>
                      <a:pt x="5" y="15"/>
                      <a:pt x="5" y="15"/>
                    </a:cubicBezTo>
                    <a:cubicBezTo>
                      <a:pt x="4" y="15"/>
                      <a:pt x="4" y="15"/>
                      <a:pt x="4" y="15"/>
                    </a:cubicBezTo>
                    <a:cubicBezTo>
                      <a:pt x="4" y="16"/>
                      <a:pt x="4" y="16"/>
                      <a:pt x="4" y="16"/>
                    </a:cubicBezTo>
                    <a:cubicBezTo>
                      <a:pt x="4" y="16"/>
                      <a:pt x="4" y="16"/>
                      <a:pt x="4" y="16"/>
                    </a:cubicBezTo>
                    <a:cubicBezTo>
                      <a:pt x="4" y="16"/>
                      <a:pt x="4" y="16"/>
                      <a:pt x="4" y="16"/>
                    </a:cubicBezTo>
                    <a:cubicBezTo>
                      <a:pt x="4" y="16"/>
                      <a:pt x="4" y="16"/>
                      <a:pt x="4" y="16"/>
                    </a:cubicBezTo>
                    <a:cubicBezTo>
                      <a:pt x="4" y="16"/>
                      <a:pt x="4" y="16"/>
                      <a:pt x="4" y="16"/>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5" y="17"/>
                      <a:pt x="5" y="17"/>
                      <a:pt x="5" y="17"/>
                    </a:cubicBezTo>
                    <a:cubicBezTo>
                      <a:pt x="5" y="16"/>
                      <a:pt x="5" y="16"/>
                      <a:pt x="5" y="16"/>
                    </a:cubicBezTo>
                    <a:cubicBezTo>
                      <a:pt x="5" y="16"/>
                      <a:pt x="5" y="16"/>
                      <a:pt x="5" y="16"/>
                    </a:cubicBezTo>
                    <a:cubicBezTo>
                      <a:pt x="5" y="15"/>
                      <a:pt x="5" y="15"/>
                      <a:pt x="5" y="15"/>
                    </a:cubicBezTo>
                    <a:cubicBezTo>
                      <a:pt x="5" y="15"/>
                      <a:pt x="5" y="15"/>
                      <a:pt x="5" y="15"/>
                    </a:cubicBezTo>
                    <a:cubicBezTo>
                      <a:pt x="5" y="15"/>
                      <a:pt x="5" y="15"/>
                      <a:pt x="5" y="15"/>
                    </a:cubicBezTo>
                    <a:cubicBezTo>
                      <a:pt x="5" y="15"/>
                      <a:pt x="5" y="15"/>
                      <a:pt x="5" y="15"/>
                    </a:cubicBezTo>
                    <a:cubicBezTo>
                      <a:pt x="5" y="16"/>
                      <a:pt x="5" y="16"/>
                      <a:pt x="5" y="16"/>
                    </a:cubicBezTo>
                    <a:cubicBezTo>
                      <a:pt x="5" y="16"/>
                      <a:pt x="5" y="16"/>
                      <a:pt x="5" y="16"/>
                    </a:cubicBezTo>
                    <a:cubicBezTo>
                      <a:pt x="5" y="16"/>
                      <a:pt x="5" y="16"/>
                      <a:pt x="5" y="16"/>
                    </a:cubicBezTo>
                    <a:cubicBezTo>
                      <a:pt x="5" y="15"/>
                      <a:pt x="5" y="15"/>
                      <a:pt x="5" y="15"/>
                    </a:cubicBezTo>
                    <a:cubicBezTo>
                      <a:pt x="5" y="16"/>
                      <a:pt x="5" y="16"/>
                      <a:pt x="5" y="16"/>
                    </a:cubicBezTo>
                    <a:cubicBezTo>
                      <a:pt x="6" y="15"/>
                      <a:pt x="6" y="15"/>
                      <a:pt x="6" y="15"/>
                    </a:cubicBezTo>
                    <a:cubicBezTo>
                      <a:pt x="6" y="15"/>
                      <a:pt x="6" y="15"/>
                      <a:pt x="6" y="15"/>
                    </a:cubicBezTo>
                    <a:cubicBezTo>
                      <a:pt x="6" y="15"/>
                      <a:pt x="6" y="15"/>
                      <a:pt x="6" y="15"/>
                    </a:cubicBezTo>
                    <a:cubicBezTo>
                      <a:pt x="6" y="15"/>
                      <a:pt x="6" y="15"/>
                      <a:pt x="6" y="15"/>
                    </a:cubicBezTo>
                    <a:cubicBezTo>
                      <a:pt x="6" y="16"/>
                      <a:pt x="6" y="16"/>
                      <a:pt x="6" y="16"/>
                    </a:cubicBezTo>
                    <a:cubicBezTo>
                      <a:pt x="6" y="15"/>
                      <a:pt x="6" y="15"/>
                      <a:pt x="6" y="15"/>
                    </a:cubicBezTo>
                    <a:cubicBezTo>
                      <a:pt x="6" y="16"/>
                      <a:pt x="6" y="16"/>
                      <a:pt x="6" y="16"/>
                    </a:cubicBezTo>
                    <a:cubicBezTo>
                      <a:pt x="6" y="16"/>
                      <a:pt x="6" y="16"/>
                      <a:pt x="6" y="16"/>
                    </a:cubicBezTo>
                    <a:cubicBezTo>
                      <a:pt x="6" y="17"/>
                      <a:pt x="6" y="17"/>
                      <a:pt x="6" y="17"/>
                    </a:cubicBezTo>
                    <a:cubicBezTo>
                      <a:pt x="6" y="17"/>
                      <a:pt x="6" y="17"/>
                      <a:pt x="6" y="17"/>
                    </a:cubicBezTo>
                    <a:cubicBezTo>
                      <a:pt x="6" y="17"/>
                      <a:pt x="6" y="17"/>
                      <a:pt x="6" y="17"/>
                    </a:cubicBezTo>
                    <a:cubicBezTo>
                      <a:pt x="5" y="18"/>
                      <a:pt x="5" y="18"/>
                      <a:pt x="5" y="18"/>
                    </a:cubicBezTo>
                    <a:cubicBezTo>
                      <a:pt x="5" y="19"/>
                      <a:pt x="5" y="19"/>
                      <a:pt x="5" y="19"/>
                    </a:cubicBezTo>
                    <a:cubicBezTo>
                      <a:pt x="5" y="18"/>
                      <a:pt x="5" y="18"/>
                      <a:pt x="5" y="18"/>
                    </a:cubicBezTo>
                    <a:cubicBezTo>
                      <a:pt x="5" y="19"/>
                      <a:pt x="5" y="19"/>
                      <a:pt x="5" y="19"/>
                    </a:cubicBezTo>
                    <a:cubicBezTo>
                      <a:pt x="6" y="19"/>
                      <a:pt x="6" y="19"/>
                      <a:pt x="6" y="19"/>
                    </a:cubicBezTo>
                    <a:cubicBezTo>
                      <a:pt x="5" y="19"/>
                      <a:pt x="5" y="19"/>
                      <a:pt x="5" y="19"/>
                    </a:cubicBezTo>
                    <a:cubicBezTo>
                      <a:pt x="6" y="19"/>
                      <a:pt x="6" y="19"/>
                      <a:pt x="6" y="19"/>
                    </a:cubicBezTo>
                    <a:cubicBezTo>
                      <a:pt x="6" y="19"/>
                      <a:pt x="6" y="19"/>
                      <a:pt x="6" y="19"/>
                    </a:cubicBezTo>
                    <a:cubicBezTo>
                      <a:pt x="6" y="19"/>
                      <a:pt x="6" y="19"/>
                      <a:pt x="6" y="19"/>
                    </a:cubicBezTo>
                    <a:cubicBezTo>
                      <a:pt x="6" y="19"/>
                      <a:pt x="6" y="19"/>
                      <a:pt x="6" y="19"/>
                    </a:cubicBezTo>
                    <a:cubicBezTo>
                      <a:pt x="6" y="19"/>
                      <a:pt x="6" y="19"/>
                      <a:pt x="6" y="19"/>
                    </a:cubicBezTo>
                    <a:cubicBezTo>
                      <a:pt x="7" y="19"/>
                      <a:pt x="7" y="19"/>
                      <a:pt x="7" y="19"/>
                    </a:cubicBezTo>
                    <a:cubicBezTo>
                      <a:pt x="7" y="19"/>
                      <a:pt x="7" y="19"/>
                      <a:pt x="7" y="19"/>
                    </a:cubicBezTo>
                    <a:cubicBezTo>
                      <a:pt x="7" y="19"/>
                      <a:pt x="7" y="19"/>
                      <a:pt x="7" y="19"/>
                    </a:cubicBezTo>
                    <a:cubicBezTo>
                      <a:pt x="8" y="19"/>
                      <a:pt x="8" y="19"/>
                      <a:pt x="8" y="19"/>
                    </a:cubicBezTo>
                    <a:cubicBezTo>
                      <a:pt x="8" y="18"/>
                      <a:pt x="8" y="18"/>
                      <a:pt x="8" y="18"/>
                    </a:cubicBezTo>
                    <a:cubicBezTo>
                      <a:pt x="9" y="18"/>
                      <a:pt x="9" y="18"/>
                      <a:pt x="9" y="18"/>
                    </a:cubicBezTo>
                    <a:cubicBezTo>
                      <a:pt x="8" y="19"/>
                      <a:pt x="8" y="19"/>
                      <a:pt x="8" y="19"/>
                    </a:cubicBezTo>
                    <a:cubicBezTo>
                      <a:pt x="8" y="20"/>
                      <a:pt x="8" y="20"/>
                      <a:pt x="8" y="20"/>
                    </a:cubicBezTo>
                    <a:cubicBezTo>
                      <a:pt x="8" y="21"/>
                      <a:pt x="8" y="21"/>
                      <a:pt x="8" y="21"/>
                    </a:cubicBezTo>
                    <a:cubicBezTo>
                      <a:pt x="9" y="21"/>
                      <a:pt x="9" y="21"/>
                      <a:pt x="9" y="21"/>
                    </a:cubicBezTo>
                    <a:cubicBezTo>
                      <a:pt x="9" y="21"/>
                      <a:pt x="9" y="21"/>
                      <a:pt x="9" y="21"/>
                    </a:cubicBezTo>
                    <a:cubicBezTo>
                      <a:pt x="9" y="21"/>
                      <a:pt x="9" y="21"/>
                      <a:pt x="9" y="21"/>
                    </a:cubicBezTo>
                    <a:cubicBezTo>
                      <a:pt x="9" y="21"/>
                      <a:pt x="9" y="21"/>
                      <a:pt x="9" y="21"/>
                    </a:cubicBezTo>
                    <a:cubicBezTo>
                      <a:pt x="9" y="21"/>
                      <a:pt x="9" y="21"/>
                      <a:pt x="9" y="21"/>
                    </a:cubicBezTo>
                    <a:cubicBezTo>
                      <a:pt x="9" y="21"/>
                      <a:pt x="9" y="21"/>
                      <a:pt x="9" y="21"/>
                    </a:cubicBezTo>
                    <a:cubicBezTo>
                      <a:pt x="9" y="22"/>
                      <a:pt x="9" y="22"/>
                      <a:pt x="9" y="22"/>
                    </a:cubicBezTo>
                    <a:cubicBezTo>
                      <a:pt x="9" y="22"/>
                      <a:pt x="9" y="22"/>
                      <a:pt x="9" y="22"/>
                    </a:cubicBezTo>
                    <a:cubicBezTo>
                      <a:pt x="9" y="23"/>
                      <a:pt x="9" y="23"/>
                      <a:pt x="9" y="23"/>
                    </a:cubicBezTo>
                    <a:cubicBezTo>
                      <a:pt x="9" y="23"/>
                      <a:pt x="9" y="23"/>
                      <a:pt x="9" y="23"/>
                    </a:cubicBezTo>
                    <a:cubicBezTo>
                      <a:pt x="9" y="23"/>
                      <a:pt x="9" y="23"/>
                      <a:pt x="9" y="23"/>
                    </a:cubicBezTo>
                    <a:cubicBezTo>
                      <a:pt x="10" y="23"/>
                      <a:pt x="10" y="23"/>
                      <a:pt x="10"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4"/>
                      <a:pt x="9" y="24"/>
                      <a:pt x="9" y="24"/>
                    </a:cubicBezTo>
                    <a:cubicBezTo>
                      <a:pt x="9" y="23"/>
                      <a:pt x="9" y="23"/>
                      <a:pt x="9" y="23"/>
                    </a:cubicBezTo>
                    <a:cubicBezTo>
                      <a:pt x="8" y="23"/>
                      <a:pt x="8" y="23"/>
                      <a:pt x="8" y="23"/>
                    </a:cubicBezTo>
                    <a:cubicBezTo>
                      <a:pt x="8" y="23"/>
                      <a:pt x="8" y="23"/>
                      <a:pt x="8" y="23"/>
                    </a:cubicBezTo>
                    <a:cubicBezTo>
                      <a:pt x="8" y="23"/>
                      <a:pt x="8" y="23"/>
                      <a:pt x="8" y="23"/>
                    </a:cubicBezTo>
                    <a:cubicBezTo>
                      <a:pt x="7" y="24"/>
                      <a:pt x="7" y="24"/>
                      <a:pt x="7" y="24"/>
                    </a:cubicBezTo>
                    <a:cubicBezTo>
                      <a:pt x="6" y="24"/>
                      <a:pt x="6" y="24"/>
                      <a:pt x="6" y="24"/>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7" y="24"/>
                      <a:pt x="7" y="24"/>
                      <a:pt x="7" y="24"/>
                    </a:cubicBezTo>
                    <a:cubicBezTo>
                      <a:pt x="7" y="25"/>
                      <a:pt x="7" y="25"/>
                      <a:pt x="7" y="25"/>
                    </a:cubicBezTo>
                    <a:cubicBezTo>
                      <a:pt x="7" y="25"/>
                      <a:pt x="7" y="25"/>
                      <a:pt x="7" y="25"/>
                    </a:cubicBezTo>
                    <a:cubicBezTo>
                      <a:pt x="7" y="25"/>
                      <a:pt x="7" y="25"/>
                      <a:pt x="7" y="25"/>
                    </a:cubicBezTo>
                    <a:cubicBezTo>
                      <a:pt x="7" y="26"/>
                      <a:pt x="7" y="26"/>
                      <a:pt x="7" y="26"/>
                    </a:cubicBezTo>
                    <a:cubicBezTo>
                      <a:pt x="7" y="26"/>
                      <a:pt x="7" y="26"/>
                      <a:pt x="7" y="26"/>
                    </a:cubicBezTo>
                    <a:cubicBezTo>
                      <a:pt x="7" y="26"/>
                      <a:pt x="7" y="26"/>
                      <a:pt x="7" y="26"/>
                    </a:cubicBezTo>
                    <a:cubicBezTo>
                      <a:pt x="6" y="27"/>
                      <a:pt x="6" y="27"/>
                      <a:pt x="6" y="27"/>
                    </a:cubicBezTo>
                    <a:cubicBezTo>
                      <a:pt x="6" y="27"/>
                      <a:pt x="6" y="27"/>
                      <a:pt x="6" y="27"/>
                    </a:cubicBezTo>
                    <a:cubicBezTo>
                      <a:pt x="6" y="27"/>
                      <a:pt x="6" y="27"/>
                      <a:pt x="6" y="27"/>
                    </a:cubicBezTo>
                    <a:cubicBezTo>
                      <a:pt x="6" y="27"/>
                      <a:pt x="6" y="27"/>
                      <a:pt x="6" y="27"/>
                    </a:cubicBezTo>
                    <a:cubicBezTo>
                      <a:pt x="5" y="27"/>
                      <a:pt x="5" y="27"/>
                      <a:pt x="5" y="27"/>
                    </a:cubicBezTo>
                    <a:cubicBezTo>
                      <a:pt x="5" y="27"/>
                      <a:pt x="5" y="27"/>
                      <a:pt x="5" y="27"/>
                    </a:cubicBezTo>
                    <a:cubicBezTo>
                      <a:pt x="5" y="27"/>
                      <a:pt x="5" y="27"/>
                      <a:pt x="5" y="27"/>
                    </a:cubicBezTo>
                    <a:cubicBezTo>
                      <a:pt x="5" y="28"/>
                      <a:pt x="5" y="28"/>
                      <a:pt x="5" y="28"/>
                    </a:cubicBezTo>
                    <a:cubicBezTo>
                      <a:pt x="5" y="28"/>
                      <a:pt x="5" y="28"/>
                      <a:pt x="5" y="28"/>
                    </a:cubicBezTo>
                    <a:cubicBezTo>
                      <a:pt x="5" y="28"/>
                      <a:pt x="5" y="28"/>
                      <a:pt x="5" y="28"/>
                    </a:cubicBezTo>
                    <a:cubicBezTo>
                      <a:pt x="5" y="28"/>
                      <a:pt x="5" y="28"/>
                      <a:pt x="5" y="28"/>
                    </a:cubicBezTo>
                    <a:cubicBezTo>
                      <a:pt x="5" y="28"/>
                      <a:pt x="5" y="28"/>
                      <a:pt x="5" y="28"/>
                    </a:cubicBezTo>
                    <a:cubicBezTo>
                      <a:pt x="6" y="28"/>
                      <a:pt x="6" y="28"/>
                      <a:pt x="6" y="28"/>
                    </a:cubicBezTo>
                    <a:cubicBezTo>
                      <a:pt x="6" y="28"/>
                      <a:pt x="6" y="28"/>
                      <a:pt x="6" y="28"/>
                    </a:cubicBezTo>
                    <a:cubicBezTo>
                      <a:pt x="7" y="28"/>
                      <a:pt x="7" y="28"/>
                      <a:pt x="7" y="28"/>
                    </a:cubicBezTo>
                    <a:cubicBezTo>
                      <a:pt x="7" y="28"/>
                      <a:pt x="7" y="28"/>
                      <a:pt x="7" y="28"/>
                    </a:cubicBezTo>
                    <a:cubicBezTo>
                      <a:pt x="7" y="28"/>
                      <a:pt x="7" y="28"/>
                      <a:pt x="7" y="28"/>
                    </a:cubicBezTo>
                    <a:cubicBezTo>
                      <a:pt x="7" y="28"/>
                      <a:pt x="7" y="28"/>
                      <a:pt x="7" y="28"/>
                    </a:cubicBezTo>
                    <a:cubicBezTo>
                      <a:pt x="7" y="28"/>
                      <a:pt x="7" y="28"/>
                      <a:pt x="7" y="28"/>
                    </a:cubicBezTo>
                    <a:cubicBezTo>
                      <a:pt x="7" y="28"/>
                      <a:pt x="7" y="28"/>
                      <a:pt x="7" y="28"/>
                    </a:cubicBezTo>
                    <a:cubicBezTo>
                      <a:pt x="7" y="28"/>
                      <a:pt x="7" y="28"/>
                      <a:pt x="7" y="28"/>
                    </a:cubicBezTo>
                    <a:cubicBezTo>
                      <a:pt x="8" y="28"/>
                      <a:pt x="8" y="28"/>
                      <a:pt x="8" y="28"/>
                    </a:cubicBezTo>
                    <a:cubicBezTo>
                      <a:pt x="8" y="29"/>
                      <a:pt x="8" y="29"/>
                      <a:pt x="8" y="29"/>
                    </a:cubicBezTo>
                    <a:cubicBezTo>
                      <a:pt x="8" y="29"/>
                      <a:pt x="8" y="29"/>
                      <a:pt x="8" y="29"/>
                    </a:cubicBezTo>
                    <a:cubicBezTo>
                      <a:pt x="9" y="29"/>
                      <a:pt x="9" y="29"/>
                      <a:pt x="9" y="29"/>
                    </a:cubicBezTo>
                    <a:cubicBezTo>
                      <a:pt x="9" y="29"/>
                      <a:pt x="9" y="29"/>
                      <a:pt x="9" y="29"/>
                    </a:cubicBezTo>
                    <a:cubicBezTo>
                      <a:pt x="9" y="28"/>
                      <a:pt x="9" y="28"/>
                      <a:pt x="9" y="28"/>
                    </a:cubicBezTo>
                    <a:cubicBezTo>
                      <a:pt x="10" y="28"/>
                      <a:pt x="10" y="28"/>
                      <a:pt x="10" y="28"/>
                    </a:cubicBezTo>
                    <a:cubicBezTo>
                      <a:pt x="10" y="28"/>
                      <a:pt x="10" y="28"/>
                      <a:pt x="10" y="28"/>
                    </a:cubicBezTo>
                    <a:cubicBezTo>
                      <a:pt x="10" y="28"/>
                      <a:pt x="10" y="28"/>
                      <a:pt x="10" y="28"/>
                    </a:cubicBezTo>
                    <a:cubicBezTo>
                      <a:pt x="10" y="28"/>
                      <a:pt x="10" y="28"/>
                      <a:pt x="10" y="28"/>
                    </a:cubicBezTo>
                    <a:cubicBezTo>
                      <a:pt x="9" y="29"/>
                      <a:pt x="9" y="29"/>
                      <a:pt x="9" y="29"/>
                    </a:cubicBezTo>
                    <a:cubicBezTo>
                      <a:pt x="9" y="30"/>
                      <a:pt x="9" y="30"/>
                      <a:pt x="9" y="30"/>
                    </a:cubicBezTo>
                    <a:cubicBezTo>
                      <a:pt x="9" y="30"/>
                      <a:pt x="9" y="30"/>
                      <a:pt x="9" y="30"/>
                    </a:cubicBezTo>
                    <a:cubicBezTo>
                      <a:pt x="9" y="30"/>
                      <a:pt x="9" y="30"/>
                      <a:pt x="9" y="30"/>
                    </a:cubicBezTo>
                    <a:cubicBezTo>
                      <a:pt x="8" y="29"/>
                      <a:pt x="8" y="29"/>
                      <a:pt x="8" y="29"/>
                    </a:cubicBezTo>
                    <a:cubicBezTo>
                      <a:pt x="7" y="29"/>
                      <a:pt x="7" y="29"/>
                      <a:pt x="7" y="29"/>
                    </a:cubicBezTo>
                    <a:cubicBezTo>
                      <a:pt x="7" y="30"/>
                      <a:pt x="7" y="30"/>
                      <a:pt x="7" y="30"/>
                    </a:cubicBezTo>
                    <a:cubicBezTo>
                      <a:pt x="7" y="30"/>
                      <a:pt x="7" y="30"/>
                      <a:pt x="7" y="30"/>
                    </a:cubicBezTo>
                    <a:cubicBezTo>
                      <a:pt x="7" y="30"/>
                      <a:pt x="7" y="30"/>
                      <a:pt x="7" y="30"/>
                    </a:cubicBezTo>
                    <a:cubicBezTo>
                      <a:pt x="6" y="30"/>
                      <a:pt x="6" y="30"/>
                      <a:pt x="6" y="30"/>
                    </a:cubicBezTo>
                    <a:cubicBezTo>
                      <a:pt x="6" y="31"/>
                      <a:pt x="6" y="31"/>
                      <a:pt x="6" y="31"/>
                    </a:cubicBezTo>
                    <a:cubicBezTo>
                      <a:pt x="6" y="31"/>
                      <a:pt x="6" y="31"/>
                      <a:pt x="6" y="31"/>
                    </a:cubicBezTo>
                    <a:cubicBezTo>
                      <a:pt x="6" y="31"/>
                      <a:pt x="6" y="31"/>
                      <a:pt x="6" y="31"/>
                    </a:cubicBezTo>
                    <a:cubicBezTo>
                      <a:pt x="5" y="31"/>
                      <a:pt x="5" y="31"/>
                      <a:pt x="5" y="31"/>
                    </a:cubicBezTo>
                    <a:cubicBezTo>
                      <a:pt x="5" y="32"/>
                      <a:pt x="5" y="32"/>
                      <a:pt x="5" y="32"/>
                    </a:cubicBezTo>
                    <a:cubicBezTo>
                      <a:pt x="5" y="32"/>
                      <a:pt x="5" y="32"/>
                      <a:pt x="5" y="32"/>
                    </a:cubicBezTo>
                    <a:cubicBezTo>
                      <a:pt x="5" y="32"/>
                      <a:pt x="5" y="32"/>
                      <a:pt x="5" y="32"/>
                    </a:cubicBezTo>
                    <a:cubicBezTo>
                      <a:pt x="4" y="32"/>
                      <a:pt x="4" y="32"/>
                      <a:pt x="4" y="32"/>
                    </a:cubicBezTo>
                    <a:cubicBezTo>
                      <a:pt x="4" y="32"/>
                      <a:pt x="4" y="32"/>
                      <a:pt x="4" y="32"/>
                    </a:cubicBezTo>
                    <a:cubicBezTo>
                      <a:pt x="4" y="33"/>
                      <a:pt x="4" y="33"/>
                      <a:pt x="4" y="33"/>
                    </a:cubicBezTo>
                    <a:cubicBezTo>
                      <a:pt x="4" y="33"/>
                      <a:pt x="4" y="33"/>
                      <a:pt x="4" y="33"/>
                    </a:cubicBezTo>
                    <a:cubicBezTo>
                      <a:pt x="4" y="33"/>
                      <a:pt x="4" y="33"/>
                      <a:pt x="4" y="33"/>
                    </a:cubicBezTo>
                    <a:cubicBezTo>
                      <a:pt x="4" y="33"/>
                      <a:pt x="4" y="33"/>
                      <a:pt x="4" y="33"/>
                    </a:cubicBezTo>
                    <a:cubicBezTo>
                      <a:pt x="5" y="33"/>
                      <a:pt x="5" y="33"/>
                      <a:pt x="5" y="33"/>
                    </a:cubicBez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75">
                <a:extLst>
                  <a:ext uri="{FF2B5EF4-FFF2-40B4-BE49-F238E27FC236}">
                    <a16:creationId xmlns:a16="http://schemas.microsoft.com/office/drawing/2014/main" id="{3D14217C-7AB9-447A-9F8D-5A02A0D8453B}"/>
                  </a:ext>
                </a:extLst>
              </p:cNvPr>
              <p:cNvSpPr>
                <a:spLocks noEditPoints="1"/>
              </p:cNvSpPr>
              <p:nvPr/>
            </p:nvSpPr>
            <p:spPr bwMode="auto">
              <a:xfrm>
                <a:off x="3158" y="1925"/>
                <a:ext cx="227" cy="210"/>
              </a:xfrm>
              <a:custGeom>
                <a:avLst/>
                <a:gdLst>
                  <a:gd name="T0" fmla="*/ 176 w 227"/>
                  <a:gd name="T1" fmla="*/ 101 h 210"/>
                  <a:gd name="T2" fmla="*/ 168 w 227"/>
                  <a:gd name="T3" fmla="*/ 110 h 210"/>
                  <a:gd name="T4" fmla="*/ 168 w 227"/>
                  <a:gd name="T5" fmla="*/ 93 h 210"/>
                  <a:gd name="T6" fmla="*/ 185 w 227"/>
                  <a:gd name="T7" fmla="*/ 76 h 210"/>
                  <a:gd name="T8" fmla="*/ 185 w 227"/>
                  <a:gd name="T9" fmla="*/ 76 h 210"/>
                  <a:gd name="T10" fmla="*/ 193 w 227"/>
                  <a:gd name="T11" fmla="*/ 59 h 210"/>
                  <a:gd name="T12" fmla="*/ 193 w 227"/>
                  <a:gd name="T13" fmla="*/ 42 h 210"/>
                  <a:gd name="T14" fmla="*/ 176 w 227"/>
                  <a:gd name="T15" fmla="*/ 42 h 210"/>
                  <a:gd name="T16" fmla="*/ 168 w 227"/>
                  <a:gd name="T17" fmla="*/ 34 h 210"/>
                  <a:gd name="T18" fmla="*/ 151 w 227"/>
                  <a:gd name="T19" fmla="*/ 25 h 210"/>
                  <a:gd name="T20" fmla="*/ 143 w 227"/>
                  <a:gd name="T21" fmla="*/ 25 h 210"/>
                  <a:gd name="T22" fmla="*/ 126 w 227"/>
                  <a:gd name="T23" fmla="*/ 17 h 210"/>
                  <a:gd name="T24" fmla="*/ 118 w 227"/>
                  <a:gd name="T25" fmla="*/ 0 h 210"/>
                  <a:gd name="T26" fmla="*/ 101 w 227"/>
                  <a:gd name="T27" fmla="*/ 0 h 210"/>
                  <a:gd name="T28" fmla="*/ 92 w 227"/>
                  <a:gd name="T29" fmla="*/ 25 h 210"/>
                  <a:gd name="T30" fmla="*/ 76 w 227"/>
                  <a:gd name="T31" fmla="*/ 34 h 210"/>
                  <a:gd name="T32" fmla="*/ 67 w 227"/>
                  <a:gd name="T33" fmla="*/ 34 h 210"/>
                  <a:gd name="T34" fmla="*/ 59 w 227"/>
                  <a:gd name="T35" fmla="*/ 25 h 210"/>
                  <a:gd name="T36" fmla="*/ 42 w 227"/>
                  <a:gd name="T37" fmla="*/ 34 h 210"/>
                  <a:gd name="T38" fmla="*/ 50 w 227"/>
                  <a:gd name="T39" fmla="*/ 51 h 210"/>
                  <a:gd name="T40" fmla="*/ 42 w 227"/>
                  <a:gd name="T41" fmla="*/ 51 h 210"/>
                  <a:gd name="T42" fmla="*/ 25 w 227"/>
                  <a:gd name="T43" fmla="*/ 51 h 210"/>
                  <a:gd name="T44" fmla="*/ 8 w 227"/>
                  <a:gd name="T45" fmla="*/ 51 h 210"/>
                  <a:gd name="T46" fmla="*/ 0 w 227"/>
                  <a:gd name="T47" fmla="*/ 59 h 210"/>
                  <a:gd name="T48" fmla="*/ 0 w 227"/>
                  <a:gd name="T49" fmla="*/ 59 h 210"/>
                  <a:gd name="T50" fmla="*/ 8 w 227"/>
                  <a:gd name="T51" fmla="*/ 67 h 210"/>
                  <a:gd name="T52" fmla="*/ 8 w 227"/>
                  <a:gd name="T53" fmla="*/ 76 h 210"/>
                  <a:gd name="T54" fmla="*/ 17 w 227"/>
                  <a:gd name="T55" fmla="*/ 76 h 210"/>
                  <a:gd name="T56" fmla="*/ 34 w 227"/>
                  <a:gd name="T57" fmla="*/ 76 h 210"/>
                  <a:gd name="T58" fmla="*/ 34 w 227"/>
                  <a:gd name="T59" fmla="*/ 84 h 210"/>
                  <a:gd name="T60" fmla="*/ 42 w 227"/>
                  <a:gd name="T61" fmla="*/ 84 h 210"/>
                  <a:gd name="T62" fmla="*/ 42 w 227"/>
                  <a:gd name="T63" fmla="*/ 93 h 210"/>
                  <a:gd name="T64" fmla="*/ 59 w 227"/>
                  <a:gd name="T65" fmla="*/ 101 h 210"/>
                  <a:gd name="T66" fmla="*/ 59 w 227"/>
                  <a:gd name="T67" fmla="*/ 118 h 210"/>
                  <a:gd name="T68" fmla="*/ 59 w 227"/>
                  <a:gd name="T69" fmla="*/ 126 h 210"/>
                  <a:gd name="T70" fmla="*/ 59 w 227"/>
                  <a:gd name="T71" fmla="*/ 143 h 210"/>
                  <a:gd name="T72" fmla="*/ 50 w 227"/>
                  <a:gd name="T73" fmla="*/ 168 h 210"/>
                  <a:gd name="T74" fmla="*/ 59 w 227"/>
                  <a:gd name="T75" fmla="*/ 177 h 210"/>
                  <a:gd name="T76" fmla="*/ 84 w 227"/>
                  <a:gd name="T77" fmla="*/ 185 h 210"/>
                  <a:gd name="T78" fmla="*/ 101 w 227"/>
                  <a:gd name="T79" fmla="*/ 185 h 210"/>
                  <a:gd name="T80" fmla="*/ 126 w 227"/>
                  <a:gd name="T81" fmla="*/ 185 h 210"/>
                  <a:gd name="T82" fmla="*/ 134 w 227"/>
                  <a:gd name="T83" fmla="*/ 160 h 210"/>
                  <a:gd name="T84" fmla="*/ 151 w 227"/>
                  <a:gd name="T85" fmla="*/ 168 h 210"/>
                  <a:gd name="T86" fmla="*/ 176 w 227"/>
                  <a:gd name="T87" fmla="*/ 177 h 210"/>
                  <a:gd name="T88" fmla="*/ 193 w 227"/>
                  <a:gd name="T89" fmla="*/ 160 h 210"/>
                  <a:gd name="T90" fmla="*/ 185 w 227"/>
                  <a:gd name="T91" fmla="*/ 135 h 210"/>
                  <a:gd name="T92" fmla="*/ 185 w 227"/>
                  <a:gd name="T93" fmla="*/ 118 h 210"/>
                  <a:gd name="T94" fmla="*/ 218 w 227"/>
                  <a:gd name="T95" fmla="*/ 210 h 210"/>
                  <a:gd name="T96" fmla="*/ 218 w 227"/>
                  <a:gd name="T97" fmla="*/ 202 h 210"/>
                  <a:gd name="T98" fmla="*/ 210 w 227"/>
                  <a:gd name="T99" fmla="*/ 194 h 210"/>
                  <a:gd name="T100" fmla="*/ 210 w 227"/>
                  <a:gd name="T101" fmla="*/ 194 h 210"/>
                  <a:gd name="T102" fmla="*/ 218 w 227"/>
                  <a:gd name="T103" fmla="*/ 185 h 210"/>
                  <a:gd name="T104" fmla="*/ 227 w 227"/>
                  <a:gd name="T105" fmla="*/ 177 h 210"/>
                  <a:gd name="T106" fmla="*/ 227 w 227"/>
                  <a:gd name="T107" fmla="*/ 20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7" h="210">
                    <a:moveTo>
                      <a:pt x="185" y="110"/>
                    </a:moveTo>
                    <a:lnTo>
                      <a:pt x="185" y="110"/>
                    </a:lnTo>
                    <a:lnTo>
                      <a:pt x="185" y="110"/>
                    </a:lnTo>
                    <a:lnTo>
                      <a:pt x="176" y="101"/>
                    </a:lnTo>
                    <a:lnTo>
                      <a:pt x="176" y="101"/>
                    </a:lnTo>
                    <a:lnTo>
                      <a:pt x="176" y="101"/>
                    </a:lnTo>
                    <a:lnTo>
                      <a:pt x="168" y="101"/>
                    </a:lnTo>
                    <a:lnTo>
                      <a:pt x="168" y="110"/>
                    </a:lnTo>
                    <a:lnTo>
                      <a:pt x="168" y="110"/>
                    </a:lnTo>
                    <a:lnTo>
                      <a:pt x="168" y="110"/>
                    </a:lnTo>
                    <a:lnTo>
                      <a:pt x="160" y="110"/>
                    </a:lnTo>
                    <a:lnTo>
                      <a:pt x="168" y="101"/>
                    </a:lnTo>
                    <a:lnTo>
                      <a:pt x="168" y="101"/>
                    </a:lnTo>
                    <a:lnTo>
                      <a:pt x="168" y="101"/>
                    </a:lnTo>
                    <a:lnTo>
                      <a:pt x="168" y="93"/>
                    </a:lnTo>
                    <a:lnTo>
                      <a:pt x="176" y="93"/>
                    </a:lnTo>
                    <a:lnTo>
                      <a:pt x="176" y="84"/>
                    </a:lnTo>
                    <a:lnTo>
                      <a:pt x="176" y="84"/>
                    </a:lnTo>
                    <a:lnTo>
                      <a:pt x="185" y="84"/>
                    </a:lnTo>
                    <a:lnTo>
                      <a:pt x="185" y="76"/>
                    </a:lnTo>
                    <a:lnTo>
                      <a:pt x="176" y="76"/>
                    </a:lnTo>
                    <a:lnTo>
                      <a:pt x="176" y="76"/>
                    </a:lnTo>
                    <a:lnTo>
                      <a:pt x="185" y="76"/>
                    </a:lnTo>
                    <a:lnTo>
                      <a:pt x="185" y="76"/>
                    </a:lnTo>
                    <a:lnTo>
                      <a:pt x="185" y="76"/>
                    </a:lnTo>
                    <a:lnTo>
                      <a:pt x="193" y="76"/>
                    </a:lnTo>
                    <a:lnTo>
                      <a:pt x="193" y="67"/>
                    </a:lnTo>
                    <a:lnTo>
                      <a:pt x="193" y="67"/>
                    </a:lnTo>
                    <a:lnTo>
                      <a:pt x="193" y="67"/>
                    </a:lnTo>
                    <a:lnTo>
                      <a:pt x="193" y="59"/>
                    </a:lnTo>
                    <a:lnTo>
                      <a:pt x="193" y="59"/>
                    </a:lnTo>
                    <a:lnTo>
                      <a:pt x="193" y="51"/>
                    </a:lnTo>
                    <a:lnTo>
                      <a:pt x="193" y="51"/>
                    </a:lnTo>
                    <a:lnTo>
                      <a:pt x="202" y="42"/>
                    </a:lnTo>
                    <a:lnTo>
                      <a:pt x="193" y="42"/>
                    </a:lnTo>
                    <a:lnTo>
                      <a:pt x="193" y="42"/>
                    </a:lnTo>
                    <a:lnTo>
                      <a:pt x="185" y="42"/>
                    </a:lnTo>
                    <a:lnTo>
                      <a:pt x="185" y="42"/>
                    </a:lnTo>
                    <a:lnTo>
                      <a:pt x="185" y="42"/>
                    </a:lnTo>
                    <a:lnTo>
                      <a:pt x="176" y="42"/>
                    </a:lnTo>
                    <a:lnTo>
                      <a:pt x="176" y="42"/>
                    </a:lnTo>
                    <a:lnTo>
                      <a:pt x="176" y="42"/>
                    </a:lnTo>
                    <a:lnTo>
                      <a:pt x="176" y="34"/>
                    </a:lnTo>
                    <a:lnTo>
                      <a:pt x="168" y="34"/>
                    </a:lnTo>
                    <a:lnTo>
                      <a:pt x="168" y="34"/>
                    </a:lnTo>
                    <a:lnTo>
                      <a:pt x="160" y="34"/>
                    </a:lnTo>
                    <a:lnTo>
                      <a:pt x="160" y="34"/>
                    </a:lnTo>
                    <a:lnTo>
                      <a:pt x="160" y="34"/>
                    </a:lnTo>
                    <a:lnTo>
                      <a:pt x="160" y="34"/>
                    </a:lnTo>
                    <a:lnTo>
                      <a:pt x="151" y="25"/>
                    </a:lnTo>
                    <a:lnTo>
                      <a:pt x="151" y="25"/>
                    </a:lnTo>
                    <a:lnTo>
                      <a:pt x="143" y="25"/>
                    </a:lnTo>
                    <a:lnTo>
                      <a:pt x="143" y="25"/>
                    </a:lnTo>
                    <a:lnTo>
                      <a:pt x="143" y="25"/>
                    </a:lnTo>
                    <a:lnTo>
                      <a:pt x="143" y="25"/>
                    </a:lnTo>
                    <a:lnTo>
                      <a:pt x="134" y="25"/>
                    </a:lnTo>
                    <a:lnTo>
                      <a:pt x="134" y="17"/>
                    </a:lnTo>
                    <a:lnTo>
                      <a:pt x="134" y="17"/>
                    </a:lnTo>
                    <a:lnTo>
                      <a:pt x="134" y="17"/>
                    </a:lnTo>
                    <a:lnTo>
                      <a:pt x="126" y="17"/>
                    </a:lnTo>
                    <a:lnTo>
                      <a:pt x="126" y="17"/>
                    </a:lnTo>
                    <a:lnTo>
                      <a:pt x="126" y="9"/>
                    </a:lnTo>
                    <a:lnTo>
                      <a:pt x="126" y="9"/>
                    </a:lnTo>
                    <a:lnTo>
                      <a:pt x="118" y="9"/>
                    </a:lnTo>
                    <a:lnTo>
                      <a:pt x="118" y="0"/>
                    </a:lnTo>
                    <a:lnTo>
                      <a:pt x="118" y="0"/>
                    </a:lnTo>
                    <a:lnTo>
                      <a:pt x="118" y="0"/>
                    </a:lnTo>
                    <a:lnTo>
                      <a:pt x="109" y="0"/>
                    </a:lnTo>
                    <a:lnTo>
                      <a:pt x="109" y="0"/>
                    </a:lnTo>
                    <a:lnTo>
                      <a:pt x="101" y="0"/>
                    </a:lnTo>
                    <a:lnTo>
                      <a:pt x="101" y="9"/>
                    </a:lnTo>
                    <a:lnTo>
                      <a:pt x="101" y="9"/>
                    </a:lnTo>
                    <a:lnTo>
                      <a:pt x="101" y="17"/>
                    </a:lnTo>
                    <a:lnTo>
                      <a:pt x="92" y="17"/>
                    </a:lnTo>
                    <a:lnTo>
                      <a:pt x="92" y="25"/>
                    </a:lnTo>
                    <a:lnTo>
                      <a:pt x="92" y="25"/>
                    </a:lnTo>
                    <a:lnTo>
                      <a:pt x="84" y="25"/>
                    </a:lnTo>
                    <a:lnTo>
                      <a:pt x="84" y="25"/>
                    </a:lnTo>
                    <a:lnTo>
                      <a:pt x="76" y="25"/>
                    </a:lnTo>
                    <a:lnTo>
                      <a:pt x="76" y="34"/>
                    </a:lnTo>
                    <a:lnTo>
                      <a:pt x="76" y="34"/>
                    </a:lnTo>
                    <a:lnTo>
                      <a:pt x="84" y="34"/>
                    </a:lnTo>
                    <a:lnTo>
                      <a:pt x="76" y="34"/>
                    </a:lnTo>
                    <a:lnTo>
                      <a:pt x="67" y="34"/>
                    </a:lnTo>
                    <a:lnTo>
                      <a:pt x="67" y="34"/>
                    </a:lnTo>
                    <a:lnTo>
                      <a:pt x="59" y="34"/>
                    </a:lnTo>
                    <a:lnTo>
                      <a:pt x="59" y="34"/>
                    </a:lnTo>
                    <a:lnTo>
                      <a:pt x="59" y="34"/>
                    </a:lnTo>
                    <a:lnTo>
                      <a:pt x="59" y="34"/>
                    </a:lnTo>
                    <a:lnTo>
                      <a:pt x="59" y="25"/>
                    </a:lnTo>
                    <a:lnTo>
                      <a:pt x="50" y="25"/>
                    </a:lnTo>
                    <a:lnTo>
                      <a:pt x="50" y="25"/>
                    </a:lnTo>
                    <a:lnTo>
                      <a:pt x="50" y="25"/>
                    </a:lnTo>
                    <a:lnTo>
                      <a:pt x="42" y="25"/>
                    </a:lnTo>
                    <a:lnTo>
                      <a:pt x="42" y="34"/>
                    </a:lnTo>
                    <a:lnTo>
                      <a:pt x="42" y="34"/>
                    </a:lnTo>
                    <a:lnTo>
                      <a:pt x="50" y="42"/>
                    </a:lnTo>
                    <a:lnTo>
                      <a:pt x="50" y="42"/>
                    </a:lnTo>
                    <a:lnTo>
                      <a:pt x="50" y="42"/>
                    </a:lnTo>
                    <a:lnTo>
                      <a:pt x="50" y="51"/>
                    </a:lnTo>
                    <a:lnTo>
                      <a:pt x="50" y="51"/>
                    </a:lnTo>
                    <a:lnTo>
                      <a:pt x="50" y="51"/>
                    </a:lnTo>
                    <a:lnTo>
                      <a:pt x="42" y="51"/>
                    </a:lnTo>
                    <a:lnTo>
                      <a:pt x="42" y="51"/>
                    </a:lnTo>
                    <a:lnTo>
                      <a:pt x="42" y="51"/>
                    </a:lnTo>
                    <a:lnTo>
                      <a:pt x="34" y="51"/>
                    </a:lnTo>
                    <a:lnTo>
                      <a:pt x="34" y="51"/>
                    </a:lnTo>
                    <a:lnTo>
                      <a:pt x="34" y="51"/>
                    </a:lnTo>
                    <a:lnTo>
                      <a:pt x="25" y="51"/>
                    </a:lnTo>
                    <a:lnTo>
                      <a:pt x="25" y="51"/>
                    </a:lnTo>
                    <a:lnTo>
                      <a:pt x="17" y="51"/>
                    </a:lnTo>
                    <a:lnTo>
                      <a:pt x="17" y="51"/>
                    </a:lnTo>
                    <a:lnTo>
                      <a:pt x="17" y="51"/>
                    </a:lnTo>
                    <a:lnTo>
                      <a:pt x="17" y="51"/>
                    </a:lnTo>
                    <a:lnTo>
                      <a:pt x="8" y="51"/>
                    </a:lnTo>
                    <a:lnTo>
                      <a:pt x="8" y="51"/>
                    </a:lnTo>
                    <a:lnTo>
                      <a:pt x="8" y="51"/>
                    </a:lnTo>
                    <a:lnTo>
                      <a:pt x="0" y="51"/>
                    </a:lnTo>
                    <a:lnTo>
                      <a:pt x="0" y="59"/>
                    </a:lnTo>
                    <a:lnTo>
                      <a:pt x="0" y="59"/>
                    </a:lnTo>
                    <a:lnTo>
                      <a:pt x="0" y="59"/>
                    </a:lnTo>
                    <a:lnTo>
                      <a:pt x="8" y="59"/>
                    </a:lnTo>
                    <a:lnTo>
                      <a:pt x="8" y="59"/>
                    </a:lnTo>
                    <a:lnTo>
                      <a:pt x="0" y="59"/>
                    </a:lnTo>
                    <a:lnTo>
                      <a:pt x="0" y="59"/>
                    </a:lnTo>
                    <a:lnTo>
                      <a:pt x="0" y="59"/>
                    </a:lnTo>
                    <a:lnTo>
                      <a:pt x="0" y="59"/>
                    </a:lnTo>
                    <a:lnTo>
                      <a:pt x="8" y="59"/>
                    </a:lnTo>
                    <a:lnTo>
                      <a:pt x="8" y="59"/>
                    </a:lnTo>
                    <a:lnTo>
                      <a:pt x="8" y="67"/>
                    </a:lnTo>
                    <a:lnTo>
                      <a:pt x="0" y="67"/>
                    </a:lnTo>
                    <a:lnTo>
                      <a:pt x="0" y="67"/>
                    </a:lnTo>
                    <a:lnTo>
                      <a:pt x="8" y="67"/>
                    </a:lnTo>
                    <a:lnTo>
                      <a:pt x="8" y="67"/>
                    </a:lnTo>
                    <a:lnTo>
                      <a:pt x="8" y="76"/>
                    </a:lnTo>
                    <a:lnTo>
                      <a:pt x="8" y="67"/>
                    </a:lnTo>
                    <a:lnTo>
                      <a:pt x="8" y="67"/>
                    </a:lnTo>
                    <a:lnTo>
                      <a:pt x="17" y="67"/>
                    </a:lnTo>
                    <a:lnTo>
                      <a:pt x="17" y="76"/>
                    </a:lnTo>
                    <a:lnTo>
                      <a:pt x="17" y="76"/>
                    </a:lnTo>
                    <a:lnTo>
                      <a:pt x="25" y="76"/>
                    </a:lnTo>
                    <a:lnTo>
                      <a:pt x="25" y="76"/>
                    </a:lnTo>
                    <a:lnTo>
                      <a:pt x="25" y="76"/>
                    </a:lnTo>
                    <a:lnTo>
                      <a:pt x="34" y="76"/>
                    </a:lnTo>
                    <a:lnTo>
                      <a:pt x="34" y="76"/>
                    </a:lnTo>
                    <a:lnTo>
                      <a:pt x="34" y="76"/>
                    </a:lnTo>
                    <a:lnTo>
                      <a:pt x="34" y="76"/>
                    </a:lnTo>
                    <a:lnTo>
                      <a:pt x="34" y="76"/>
                    </a:lnTo>
                    <a:lnTo>
                      <a:pt x="34" y="84"/>
                    </a:lnTo>
                    <a:lnTo>
                      <a:pt x="34" y="84"/>
                    </a:lnTo>
                    <a:lnTo>
                      <a:pt x="42" y="84"/>
                    </a:lnTo>
                    <a:lnTo>
                      <a:pt x="42" y="84"/>
                    </a:lnTo>
                    <a:lnTo>
                      <a:pt x="42" y="84"/>
                    </a:lnTo>
                    <a:lnTo>
                      <a:pt x="50" y="84"/>
                    </a:lnTo>
                    <a:lnTo>
                      <a:pt x="42" y="84"/>
                    </a:lnTo>
                    <a:lnTo>
                      <a:pt x="42" y="84"/>
                    </a:lnTo>
                    <a:lnTo>
                      <a:pt x="42" y="84"/>
                    </a:lnTo>
                    <a:lnTo>
                      <a:pt x="42" y="84"/>
                    </a:lnTo>
                    <a:lnTo>
                      <a:pt x="42" y="93"/>
                    </a:lnTo>
                    <a:lnTo>
                      <a:pt x="42" y="93"/>
                    </a:lnTo>
                    <a:lnTo>
                      <a:pt x="42" y="93"/>
                    </a:lnTo>
                    <a:lnTo>
                      <a:pt x="42" y="93"/>
                    </a:lnTo>
                    <a:lnTo>
                      <a:pt x="50" y="101"/>
                    </a:lnTo>
                    <a:lnTo>
                      <a:pt x="50" y="101"/>
                    </a:lnTo>
                    <a:lnTo>
                      <a:pt x="59" y="101"/>
                    </a:lnTo>
                    <a:lnTo>
                      <a:pt x="59" y="110"/>
                    </a:lnTo>
                    <a:lnTo>
                      <a:pt x="59" y="110"/>
                    </a:lnTo>
                    <a:lnTo>
                      <a:pt x="59" y="118"/>
                    </a:lnTo>
                    <a:lnTo>
                      <a:pt x="59" y="118"/>
                    </a:lnTo>
                    <a:lnTo>
                      <a:pt x="59" y="118"/>
                    </a:lnTo>
                    <a:lnTo>
                      <a:pt x="59" y="118"/>
                    </a:lnTo>
                    <a:lnTo>
                      <a:pt x="67" y="118"/>
                    </a:lnTo>
                    <a:lnTo>
                      <a:pt x="67" y="135"/>
                    </a:lnTo>
                    <a:lnTo>
                      <a:pt x="67" y="126"/>
                    </a:lnTo>
                    <a:lnTo>
                      <a:pt x="59" y="126"/>
                    </a:lnTo>
                    <a:lnTo>
                      <a:pt x="59" y="118"/>
                    </a:lnTo>
                    <a:lnTo>
                      <a:pt x="59" y="126"/>
                    </a:lnTo>
                    <a:lnTo>
                      <a:pt x="59" y="135"/>
                    </a:lnTo>
                    <a:lnTo>
                      <a:pt x="59" y="135"/>
                    </a:lnTo>
                    <a:lnTo>
                      <a:pt x="59" y="143"/>
                    </a:lnTo>
                    <a:lnTo>
                      <a:pt x="59" y="143"/>
                    </a:lnTo>
                    <a:lnTo>
                      <a:pt x="50" y="152"/>
                    </a:lnTo>
                    <a:lnTo>
                      <a:pt x="50" y="160"/>
                    </a:lnTo>
                    <a:lnTo>
                      <a:pt x="50" y="168"/>
                    </a:lnTo>
                    <a:lnTo>
                      <a:pt x="50" y="168"/>
                    </a:lnTo>
                    <a:lnTo>
                      <a:pt x="50" y="168"/>
                    </a:lnTo>
                    <a:lnTo>
                      <a:pt x="50" y="168"/>
                    </a:lnTo>
                    <a:lnTo>
                      <a:pt x="50" y="177"/>
                    </a:lnTo>
                    <a:lnTo>
                      <a:pt x="50" y="177"/>
                    </a:lnTo>
                    <a:lnTo>
                      <a:pt x="59" y="177"/>
                    </a:lnTo>
                    <a:lnTo>
                      <a:pt x="67" y="177"/>
                    </a:lnTo>
                    <a:lnTo>
                      <a:pt x="67" y="185"/>
                    </a:lnTo>
                    <a:lnTo>
                      <a:pt x="76" y="177"/>
                    </a:lnTo>
                    <a:lnTo>
                      <a:pt x="76" y="185"/>
                    </a:lnTo>
                    <a:lnTo>
                      <a:pt x="84" y="185"/>
                    </a:lnTo>
                    <a:lnTo>
                      <a:pt x="84" y="185"/>
                    </a:lnTo>
                    <a:lnTo>
                      <a:pt x="84" y="185"/>
                    </a:lnTo>
                    <a:lnTo>
                      <a:pt x="92" y="185"/>
                    </a:lnTo>
                    <a:lnTo>
                      <a:pt x="101" y="185"/>
                    </a:lnTo>
                    <a:lnTo>
                      <a:pt x="101" y="185"/>
                    </a:lnTo>
                    <a:lnTo>
                      <a:pt x="109" y="185"/>
                    </a:lnTo>
                    <a:lnTo>
                      <a:pt x="118" y="185"/>
                    </a:lnTo>
                    <a:lnTo>
                      <a:pt x="118" y="185"/>
                    </a:lnTo>
                    <a:lnTo>
                      <a:pt x="126" y="185"/>
                    </a:lnTo>
                    <a:lnTo>
                      <a:pt x="126" y="185"/>
                    </a:lnTo>
                    <a:lnTo>
                      <a:pt x="126" y="185"/>
                    </a:lnTo>
                    <a:lnTo>
                      <a:pt x="126" y="177"/>
                    </a:lnTo>
                    <a:lnTo>
                      <a:pt x="126" y="177"/>
                    </a:lnTo>
                    <a:lnTo>
                      <a:pt x="126" y="168"/>
                    </a:lnTo>
                    <a:lnTo>
                      <a:pt x="134" y="160"/>
                    </a:lnTo>
                    <a:lnTo>
                      <a:pt x="134" y="160"/>
                    </a:lnTo>
                    <a:lnTo>
                      <a:pt x="134" y="168"/>
                    </a:lnTo>
                    <a:lnTo>
                      <a:pt x="143" y="168"/>
                    </a:lnTo>
                    <a:lnTo>
                      <a:pt x="143" y="168"/>
                    </a:lnTo>
                    <a:lnTo>
                      <a:pt x="151" y="168"/>
                    </a:lnTo>
                    <a:lnTo>
                      <a:pt x="151" y="168"/>
                    </a:lnTo>
                    <a:lnTo>
                      <a:pt x="151" y="168"/>
                    </a:lnTo>
                    <a:lnTo>
                      <a:pt x="168" y="168"/>
                    </a:lnTo>
                    <a:lnTo>
                      <a:pt x="168" y="177"/>
                    </a:lnTo>
                    <a:lnTo>
                      <a:pt x="176" y="177"/>
                    </a:lnTo>
                    <a:lnTo>
                      <a:pt x="176" y="168"/>
                    </a:lnTo>
                    <a:lnTo>
                      <a:pt x="176" y="168"/>
                    </a:lnTo>
                    <a:lnTo>
                      <a:pt x="185" y="168"/>
                    </a:lnTo>
                    <a:lnTo>
                      <a:pt x="193" y="160"/>
                    </a:lnTo>
                    <a:lnTo>
                      <a:pt x="193" y="160"/>
                    </a:lnTo>
                    <a:lnTo>
                      <a:pt x="193" y="152"/>
                    </a:lnTo>
                    <a:lnTo>
                      <a:pt x="193" y="152"/>
                    </a:lnTo>
                    <a:lnTo>
                      <a:pt x="185" y="152"/>
                    </a:lnTo>
                    <a:lnTo>
                      <a:pt x="185" y="143"/>
                    </a:lnTo>
                    <a:lnTo>
                      <a:pt x="185" y="135"/>
                    </a:lnTo>
                    <a:lnTo>
                      <a:pt x="176" y="135"/>
                    </a:lnTo>
                    <a:lnTo>
                      <a:pt x="176" y="126"/>
                    </a:lnTo>
                    <a:lnTo>
                      <a:pt x="185" y="126"/>
                    </a:lnTo>
                    <a:lnTo>
                      <a:pt x="185" y="126"/>
                    </a:lnTo>
                    <a:lnTo>
                      <a:pt x="185" y="118"/>
                    </a:lnTo>
                    <a:lnTo>
                      <a:pt x="185" y="118"/>
                    </a:lnTo>
                    <a:lnTo>
                      <a:pt x="185" y="110"/>
                    </a:lnTo>
                    <a:lnTo>
                      <a:pt x="185" y="110"/>
                    </a:lnTo>
                    <a:lnTo>
                      <a:pt x="185" y="110"/>
                    </a:lnTo>
                    <a:close/>
                    <a:moveTo>
                      <a:pt x="218" y="210"/>
                    </a:moveTo>
                    <a:lnTo>
                      <a:pt x="218" y="210"/>
                    </a:lnTo>
                    <a:lnTo>
                      <a:pt x="210" y="202"/>
                    </a:lnTo>
                    <a:lnTo>
                      <a:pt x="218" y="202"/>
                    </a:lnTo>
                    <a:lnTo>
                      <a:pt x="218" y="202"/>
                    </a:lnTo>
                    <a:lnTo>
                      <a:pt x="218" y="202"/>
                    </a:lnTo>
                    <a:lnTo>
                      <a:pt x="218" y="202"/>
                    </a:lnTo>
                    <a:lnTo>
                      <a:pt x="218" y="202"/>
                    </a:lnTo>
                    <a:lnTo>
                      <a:pt x="210" y="202"/>
                    </a:lnTo>
                    <a:lnTo>
                      <a:pt x="210" y="194"/>
                    </a:lnTo>
                    <a:lnTo>
                      <a:pt x="210" y="194"/>
                    </a:lnTo>
                    <a:lnTo>
                      <a:pt x="210" y="194"/>
                    </a:lnTo>
                    <a:lnTo>
                      <a:pt x="210" y="194"/>
                    </a:lnTo>
                    <a:lnTo>
                      <a:pt x="210" y="194"/>
                    </a:lnTo>
                    <a:lnTo>
                      <a:pt x="210" y="194"/>
                    </a:lnTo>
                    <a:lnTo>
                      <a:pt x="210" y="194"/>
                    </a:lnTo>
                    <a:lnTo>
                      <a:pt x="210" y="185"/>
                    </a:lnTo>
                    <a:lnTo>
                      <a:pt x="210" y="185"/>
                    </a:lnTo>
                    <a:lnTo>
                      <a:pt x="218" y="185"/>
                    </a:lnTo>
                    <a:lnTo>
                      <a:pt x="218" y="177"/>
                    </a:lnTo>
                    <a:lnTo>
                      <a:pt x="218" y="185"/>
                    </a:lnTo>
                    <a:lnTo>
                      <a:pt x="227" y="185"/>
                    </a:lnTo>
                    <a:lnTo>
                      <a:pt x="227" y="177"/>
                    </a:lnTo>
                    <a:lnTo>
                      <a:pt x="227" y="177"/>
                    </a:lnTo>
                    <a:lnTo>
                      <a:pt x="227" y="177"/>
                    </a:lnTo>
                    <a:lnTo>
                      <a:pt x="227" y="177"/>
                    </a:lnTo>
                    <a:lnTo>
                      <a:pt x="227" y="177"/>
                    </a:lnTo>
                    <a:lnTo>
                      <a:pt x="227" y="185"/>
                    </a:lnTo>
                    <a:lnTo>
                      <a:pt x="227" y="194"/>
                    </a:lnTo>
                    <a:lnTo>
                      <a:pt x="227" y="202"/>
                    </a:lnTo>
                    <a:lnTo>
                      <a:pt x="227" y="202"/>
                    </a:lnTo>
                    <a:lnTo>
                      <a:pt x="227" y="210"/>
                    </a:lnTo>
                    <a:lnTo>
                      <a:pt x="218" y="21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3" name="Freeform 76">
                <a:extLst>
                  <a:ext uri="{FF2B5EF4-FFF2-40B4-BE49-F238E27FC236}">
                    <a16:creationId xmlns:a16="http://schemas.microsoft.com/office/drawing/2014/main" id="{F9021887-643C-4103-BC43-5B8BB2D4B7DA}"/>
                  </a:ext>
                </a:extLst>
              </p:cNvPr>
              <p:cNvSpPr>
                <a:spLocks/>
              </p:cNvSpPr>
              <p:nvPr/>
            </p:nvSpPr>
            <p:spPr bwMode="auto">
              <a:xfrm>
                <a:off x="3469" y="2253"/>
                <a:ext cx="8" cy="0"/>
              </a:xfrm>
              <a:custGeom>
                <a:avLst/>
                <a:gdLst>
                  <a:gd name="T0" fmla="*/ 0 w 8"/>
                  <a:gd name="T1" fmla="*/ 0 w 8"/>
                  <a:gd name="T2" fmla="*/ 8 w 8"/>
                  <a:gd name="T3" fmla="*/ 8 w 8"/>
                  <a:gd name="T4" fmla="*/ 8 w 8"/>
                  <a:gd name="T5" fmla="*/ 0 w 8"/>
                </a:gdLst>
                <a:ahLst/>
                <a:cxnLst>
                  <a:cxn ang="0">
                    <a:pos x="T0" y="0"/>
                  </a:cxn>
                  <a:cxn ang="0">
                    <a:pos x="T1" y="0"/>
                  </a:cxn>
                  <a:cxn ang="0">
                    <a:pos x="T2" y="0"/>
                  </a:cxn>
                  <a:cxn ang="0">
                    <a:pos x="T3" y="0"/>
                  </a:cxn>
                  <a:cxn ang="0">
                    <a:pos x="T4" y="0"/>
                  </a:cxn>
                  <a:cxn ang="0">
                    <a:pos x="T5" y="0"/>
                  </a:cxn>
                </a:cxnLst>
                <a:rect l="0" t="0" r="r" b="b"/>
                <a:pathLst>
                  <a:path w="8">
                    <a:moveTo>
                      <a:pt x="0" y="0"/>
                    </a:moveTo>
                    <a:lnTo>
                      <a:pt x="0" y="0"/>
                    </a:lnTo>
                    <a:lnTo>
                      <a:pt x="8" y="0"/>
                    </a:lnTo>
                    <a:lnTo>
                      <a:pt x="8" y="0"/>
                    </a:lnTo>
                    <a:lnTo>
                      <a:pt x="8" y="0"/>
                    </a:lnTo>
                    <a:lnTo>
                      <a:pt x="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3" name="Freeform 77">
                <a:extLst>
                  <a:ext uri="{FF2B5EF4-FFF2-40B4-BE49-F238E27FC236}">
                    <a16:creationId xmlns:a16="http://schemas.microsoft.com/office/drawing/2014/main" id="{F76564BF-1F75-41E6-9D66-9435AB4B3AE7}"/>
                  </a:ext>
                </a:extLst>
              </p:cNvPr>
              <p:cNvSpPr>
                <a:spLocks noEditPoints="1"/>
              </p:cNvSpPr>
              <p:nvPr/>
            </p:nvSpPr>
            <p:spPr bwMode="auto">
              <a:xfrm>
                <a:off x="3334" y="2009"/>
                <a:ext cx="202" cy="227"/>
              </a:xfrm>
              <a:custGeom>
                <a:avLst/>
                <a:gdLst>
                  <a:gd name="T0" fmla="*/ 9 w 202"/>
                  <a:gd name="T1" fmla="*/ 59 h 227"/>
                  <a:gd name="T2" fmla="*/ 9 w 202"/>
                  <a:gd name="T3" fmla="*/ 42 h 227"/>
                  <a:gd name="T4" fmla="*/ 17 w 202"/>
                  <a:gd name="T5" fmla="*/ 26 h 227"/>
                  <a:gd name="T6" fmla="*/ 42 w 202"/>
                  <a:gd name="T7" fmla="*/ 26 h 227"/>
                  <a:gd name="T8" fmla="*/ 51 w 202"/>
                  <a:gd name="T9" fmla="*/ 17 h 227"/>
                  <a:gd name="T10" fmla="*/ 68 w 202"/>
                  <a:gd name="T11" fmla="*/ 9 h 227"/>
                  <a:gd name="T12" fmla="*/ 93 w 202"/>
                  <a:gd name="T13" fmla="*/ 9 h 227"/>
                  <a:gd name="T14" fmla="*/ 118 w 202"/>
                  <a:gd name="T15" fmla="*/ 17 h 227"/>
                  <a:gd name="T16" fmla="*/ 110 w 202"/>
                  <a:gd name="T17" fmla="*/ 34 h 227"/>
                  <a:gd name="T18" fmla="*/ 93 w 202"/>
                  <a:gd name="T19" fmla="*/ 42 h 227"/>
                  <a:gd name="T20" fmla="*/ 93 w 202"/>
                  <a:gd name="T21" fmla="*/ 59 h 227"/>
                  <a:gd name="T22" fmla="*/ 110 w 202"/>
                  <a:gd name="T23" fmla="*/ 76 h 227"/>
                  <a:gd name="T24" fmla="*/ 126 w 202"/>
                  <a:gd name="T25" fmla="*/ 101 h 227"/>
                  <a:gd name="T26" fmla="*/ 143 w 202"/>
                  <a:gd name="T27" fmla="*/ 110 h 227"/>
                  <a:gd name="T28" fmla="*/ 160 w 202"/>
                  <a:gd name="T29" fmla="*/ 118 h 227"/>
                  <a:gd name="T30" fmla="*/ 160 w 202"/>
                  <a:gd name="T31" fmla="*/ 126 h 227"/>
                  <a:gd name="T32" fmla="*/ 202 w 202"/>
                  <a:gd name="T33" fmla="*/ 143 h 227"/>
                  <a:gd name="T34" fmla="*/ 202 w 202"/>
                  <a:gd name="T35" fmla="*/ 160 h 227"/>
                  <a:gd name="T36" fmla="*/ 194 w 202"/>
                  <a:gd name="T37" fmla="*/ 152 h 227"/>
                  <a:gd name="T38" fmla="*/ 177 w 202"/>
                  <a:gd name="T39" fmla="*/ 143 h 227"/>
                  <a:gd name="T40" fmla="*/ 177 w 202"/>
                  <a:gd name="T41" fmla="*/ 152 h 227"/>
                  <a:gd name="T42" fmla="*/ 177 w 202"/>
                  <a:gd name="T43" fmla="*/ 160 h 227"/>
                  <a:gd name="T44" fmla="*/ 177 w 202"/>
                  <a:gd name="T45" fmla="*/ 177 h 227"/>
                  <a:gd name="T46" fmla="*/ 168 w 202"/>
                  <a:gd name="T47" fmla="*/ 202 h 227"/>
                  <a:gd name="T48" fmla="*/ 160 w 202"/>
                  <a:gd name="T49" fmla="*/ 194 h 227"/>
                  <a:gd name="T50" fmla="*/ 160 w 202"/>
                  <a:gd name="T51" fmla="*/ 185 h 227"/>
                  <a:gd name="T52" fmla="*/ 160 w 202"/>
                  <a:gd name="T53" fmla="*/ 169 h 227"/>
                  <a:gd name="T54" fmla="*/ 152 w 202"/>
                  <a:gd name="T55" fmla="*/ 152 h 227"/>
                  <a:gd name="T56" fmla="*/ 143 w 202"/>
                  <a:gd name="T57" fmla="*/ 152 h 227"/>
                  <a:gd name="T58" fmla="*/ 135 w 202"/>
                  <a:gd name="T59" fmla="*/ 135 h 227"/>
                  <a:gd name="T60" fmla="*/ 118 w 202"/>
                  <a:gd name="T61" fmla="*/ 126 h 227"/>
                  <a:gd name="T62" fmla="*/ 110 w 202"/>
                  <a:gd name="T63" fmla="*/ 126 h 227"/>
                  <a:gd name="T64" fmla="*/ 84 w 202"/>
                  <a:gd name="T65" fmla="*/ 110 h 227"/>
                  <a:gd name="T66" fmla="*/ 68 w 202"/>
                  <a:gd name="T67" fmla="*/ 93 h 227"/>
                  <a:gd name="T68" fmla="*/ 59 w 202"/>
                  <a:gd name="T69" fmla="*/ 76 h 227"/>
                  <a:gd name="T70" fmla="*/ 51 w 202"/>
                  <a:gd name="T71" fmla="*/ 68 h 227"/>
                  <a:gd name="T72" fmla="*/ 17 w 202"/>
                  <a:gd name="T73" fmla="*/ 76 h 227"/>
                  <a:gd name="T74" fmla="*/ 34 w 202"/>
                  <a:gd name="T75" fmla="*/ 126 h 227"/>
                  <a:gd name="T76" fmla="*/ 26 w 202"/>
                  <a:gd name="T77" fmla="*/ 135 h 227"/>
                  <a:gd name="T78" fmla="*/ 76 w 202"/>
                  <a:gd name="T79" fmla="*/ 101 h 227"/>
                  <a:gd name="T80" fmla="*/ 68 w 202"/>
                  <a:gd name="T81" fmla="*/ 93 h 227"/>
                  <a:gd name="T82" fmla="*/ 59 w 202"/>
                  <a:gd name="T83" fmla="*/ 93 h 227"/>
                  <a:gd name="T84" fmla="*/ 42 w 202"/>
                  <a:gd name="T85" fmla="*/ 177 h 227"/>
                  <a:gd name="T86" fmla="*/ 51 w 202"/>
                  <a:gd name="T87" fmla="*/ 177 h 227"/>
                  <a:gd name="T88" fmla="*/ 51 w 202"/>
                  <a:gd name="T89" fmla="*/ 143 h 227"/>
                  <a:gd name="T90" fmla="*/ 51 w 202"/>
                  <a:gd name="T91" fmla="*/ 135 h 227"/>
                  <a:gd name="T92" fmla="*/ 34 w 202"/>
                  <a:gd name="T93" fmla="*/ 135 h 227"/>
                  <a:gd name="T94" fmla="*/ 34 w 202"/>
                  <a:gd name="T95" fmla="*/ 143 h 227"/>
                  <a:gd name="T96" fmla="*/ 34 w 202"/>
                  <a:gd name="T97" fmla="*/ 160 h 227"/>
                  <a:gd name="T98" fmla="*/ 34 w 202"/>
                  <a:gd name="T99" fmla="*/ 177 h 227"/>
                  <a:gd name="T100" fmla="*/ 152 w 202"/>
                  <a:gd name="T101" fmla="*/ 219 h 227"/>
                  <a:gd name="T102" fmla="*/ 152 w 202"/>
                  <a:gd name="T103" fmla="*/ 194 h 227"/>
                  <a:gd name="T104" fmla="*/ 135 w 202"/>
                  <a:gd name="T105" fmla="*/ 202 h 227"/>
                  <a:gd name="T106" fmla="*/ 110 w 202"/>
                  <a:gd name="T107" fmla="*/ 194 h 227"/>
                  <a:gd name="T108" fmla="*/ 110 w 202"/>
                  <a:gd name="T109" fmla="*/ 211 h 227"/>
                  <a:gd name="T110" fmla="*/ 135 w 202"/>
                  <a:gd name="T111" fmla="*/ 219 h 227"/>
                  <a:gd name="T112" fmla="*/ 152 w 202"/>
                  <a:gd name="T113"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2" h="227">
                    <a:moveTo>
                      <a:pt x="17" y="76"/>
                    </a:moveTo>
                    <a:lnTo>
                      <a:pt x="17" y="68"/>
                    </a:lnTo>
                    <a:lnTo>
                      <a:pt x="17" y="68"/>
                    </a:lnTo>
                    <a:lnTo>
                      <a:pt x="9" y="68"/>
                    </a:lnTo>
                    <a:lnTo>
                      <a:pt x="9" y="59"/>
                    </a:lnTo>
                    <a:lnTo>
                      <a:pt x="9" y="51"/>
                    </a:lnTo>
                    <a:lnTo>
                      <a:pt x="0" y="51"/>
                    </a:lnTo>
                    <a:lnTo>
                      <a:pt x="0" y="42"/>
                    </a:lnTo>
                    <a:lnTo>
                      <a:pt x="9" y="42"/>
                    </a:lnTo>
                    <a:lnTo>
                      <a:pt x="9" y="42"/>
                    </a:lnTo>
                    <a:lnTo>
                      <a:pt x="9" y="34"/>
                    </a:lnTo>
                    <a:lnTo>
                      <a:pt x="9" y="34"/>
                    </a:lnTo>
                    <a:lnTo>
                      <a:pt x="9" y="26"/>
                    </a:lnTo>
                    <a:lnTo>
                      <a:pt x="9" y="34"/>
                    </a:lnTo>
                    <a:lnTo>
                      <a:pt x="17" y="26"/>
                    </a:lnTo>
                    <a:lnTo>
                      <a:pt x="26" y="26"/>
                    </a:lnTo>
                    <a:lnTo>
                      <a:pt x="26" y="17"/>
                    </a:lnTo>
                    <a:lnTo>
                      <a:pt x="34" y="17"/>
                    </a:lnTo>
                    <a:lnTo>
                      <a:pt x="34" y="26"/>
                    </a:lnTo>
                    <a:lnTo>
                      <a:pt x="42" y="26"/>
                    </a:lnTo>
                    <a:lnTo>
                      <a:pt x="42" y="26"/>
                    </a:lnTo>
                    <a:lnTo>
                      <a:pt x="42" y="26"/>
                    </a:lnTo>
                    <a:lnTo>
                      <a:pt x="42" y="17"/>
                    </a:lnTo>
                    <a:lnTo>
                      <a:pt x="51" y="17"/>
                    </a:lnTo>
                    <a:lnTo>
                      <a:pt x="51" y="17"/>
                    </a:lnTo>
                    <a:lnTo>
                      <a:pt x="59" y="26"/>
                    </a:lnTo>
                    <a:lnTo>
                      <a:pt x="59" y="17"/>
                    </a:lnTo>
                    <a:lnTo>
                      <a:pt x="68" y="17"/>
                    </a:lnTo>
                    <a:lnTo>
                      <a:pt x="59" y="9"/>
                    </a:lnTo>
                    <a:lnTo>
                      <a:pt x="68" y="9"/>
                    </a:lnTo>
                    <a:lnTo>
                      <a:pt x="76" y="9"/>
                    </a:lnTo>
                    <a:lnTo>
                      <a:pt x="84" y="0"/>
                    </a:lnTo>
                    <a:lnTo>
                      <a:pt x="84" y="0"/>
                    </a:lnTo>
                    <a:lnTo>
                      <a:pt x="93" y="0"/>
                    </a:lnTo>
                    <a:lnTo>
                      <a:pt x="93" y="9"/>
                    </a:lnTo>
                    <a:lnTo>
                      <a:pt x="101" y="9"/>
                    </a:lnTo>
                    <a:lnTo>
                      <a:pt x="110" y="17"/>
                    </a:lnTo>
                    <a:lnTo>
                      <a:pt x="118" y="9"/>
                    </a:lnTo>
                    <a:lnTo>
                      <a:pt x="118" y="17"/>
                    </a:lnTo>
                    <a:lnTo>
                      <a:pt x="118" y="17"/>
                    </a:lnTo>
                    <a:lnTo>
                      <a:pt x="118" y="26"/>
                    </a:lnTo>
                    <a:lnTo>
                      <a:pt x="110" y="26"/>
                    </a:lnTo>
                    <a:lnTo>
                      <a:pt x="118" y="34"/>
                    </a:lnTo>
                    <a:lnTo>
                      <a:pt x="110" y="34"/>
                    </a:lnTo>
                    <a:lnTo>
                      <a:pt x="110" y="34"/>
                    </a:lnTo>
                    <a:lnTo>
                      <a:pt x="110" y="34"/>
                    </a:lnTo>
                    <a:lnTo>
                      <a:pt x="101" y="34"/>
                    </a:lnTo>
                    <a:lnTo>
                      <a:pt x="101" y="42"/>
                    </a:lnTo>
                    <a:lnTo>
                      <a:pt x="93" y="42"/>
                    </a:lnTo>
                    <a:lnTo>
                      <a:pt x="93" y="42"/>
                    </a:lnTo>
                    <a:lnTo>
                      <a:pt x="93" y="42"/>
                    </a:lnTo>
                    <a:lnTo>
                      <a:pt x="101" y="51"/>
                    </a:lnTo>
                    <a:lnTo>
                      <a:pt x="93" y="51"/>
                    </a:lnTo>
                    <a:lnTo>
                      <a:pt x="93" y="51"/>
                    </a:lnTo>
                    <a:lnTo>
                      <a:pt x="93" y="59"/>
                    </a:lnTo>
                    <a:lnTo>
                      <a:pt x="93" y="68"/>
                    </a:lnTo>
                    <a:lnTo>
                      <a:pt x="101" y="68"/>
                    </a:lnTo>
                    <a:lnTo>
                      <a:pt x="101" y="68"/>
                    </a:lnTo>
                    <a:lnTo>
                      <a:pt x="110" y="76"/>
                    </a:lnTo>
                    <a:lnTo>
                      <a:pt x="110" y="76"/>
                    </a:lnTo>
                    <a:lnTo>
                      <a:pt x="126" y="84"/>
                    </a:lnTo>
                    <a:lnTo>
                      <a:pt x="126" y="93"/>
                    </a:lnTo>
                    <a:lnTo>
                      <a:pt x="126" y="93"/>
                    </a:lnTo>
                    <a:lnTo>
                      <a:pt x="126" y="93"/>
                    </a:lnTo>
                    <a:lnTo>
                      <a:pt x="126" y="101"/>
                    </a:lnTo>
                    <a:lnTo>
                      <a:pt x="126" y="101"/>
                    </a:lnTo>
                    <a:lnTo>
                      <a:pt x="135" y="110"/>
                    </a:lnTo>
                    <a:lnTo>
                      <a:pt x="135" y="110"/>
                    </a:lnTo>
                    <a:lnTo>
                      <a:pt x="143" y="110"/>
                    </a:lnTo>
                    <a:lnTo>
                      <a:pt x="143" y="110"/>
                    </a:lnTo>
                    <a:lnTo>
                      <a:pt x="143" y="118"/>
                    </a:lnTo>
                    <a:lnTo>
                      <a:pt x="152" y="118"/>
                    </a:lnTo>
                    <a:lnTo>
                      <a:pt x="152" y="118"/>
                    </a:lnTo>
                    <a:lnTo>
                      <a:pt x="160" y="118"/>
                    </a:lnTo>
                    <a:lnTo>
                      <a:pt x="160" y="118"/>
                    </a:lnTo>
                    <a:lnTo>
                      <a:pt x="160" y="118"/>
                    </a:lnTo>
                    <a:lnTo>
                      <a:pt x="160" y="118"/>
                    </a:lnTo>
                    <a:lnTo>
                      <a:pt x="160" y="126"/>
                    </a:lnTo>
                    <a:lnTo>
                      <a:pt x="160" y="126"/>
                    </a:lnTo>
                    <a:lnTo>
                      <a:pt x="160" y="126"/>
                    </a:lnTo>
                    <a:lnTo>
                      <a:pt x="168" y="126"/>
                    </a:lnTo>
                    <a:lnTo>
                      <a:pt x="185" y="135"/>
                    </a:lnTo>
                    <a:lnTo>
                      <a:pt x="185" y="135"/>
                    </a:lnTo>
                    <a:lnTo>
                      <a:pt x="194" y="143"/>
                    </a:lnTo>
                    <a:lnTo>
                      <a:pt x="202" y="143"/>
                    </a:lnTo>
                    <a:lnTo>
                      <a:pt x="202" y="143"/>
                    </a:lnTo>
                    <a:lnTo>
                      <a:pt x="202" y="152"/>
                    </a:lnTo>
                    <a:lnTo>
                      <a:pt x="202" y="152"/>
                    </a:lnTo>
                    <a:lnTo>
                      <a:pt x="202" y="152"/>
                    </a:lnTo>
                    <a:lnTo>
                      <a:pt x="202" y="160"/>
                    </a:lnTo>
                    <a:lnTo>
                      <a:pt x="202" y="160"/>
                    </a:lnTo>
                    <a:lnTo>
                      <a:pt x="202" y="160"/>
                    </a:lnTo>
                    <a:lnTo>
                      <a:pt x="194" y="160"/>
                    </a:lnTo>
                    <a:lnTo>
                      <a:pt x="194" y="152"/>
                    </a:lnTo>
                    <a:lnTo>
                      <a:pt x="194" y="152"/>
                    </a:lnTo>
                    <a:lnTo>
                      <a:pt x="194" y="152"/>
                    </a:lnTo>
                    <a:lnTo>
                      <a:pt x="194" y="152"/>
                    </a:lnTo>
                    <a:lnTo>
                      <a:pt x="185" y="152"/>
                    </a:lnTo>
                    <a:lnTo>
                      <a:pt x="185" y="143"/>
                    </a:lnTo>
                    <a:lnTo>
                      <a:pt x="177" y="143"/>
                    </a:lnTo>
                    <a:lnTo>
                      <a:pt x="177" y="143"/>
                    </a:lnTo>
                    <a:lnTo>
                      <a:pt x="177" y="143"/>
                    </a:lnTo>
                    <a:lnTo>
                      <a:pt x="177" y="152"/>
                    </a:lnTo>
                    <a:lnTo>
                      <a:pt x="177" y="152"/>
                    </a:lnTo>
                    <a:lnTo>
                      <a:pt x="177" y="152"/>
                    </a:lnTo>
                    <a:lnTo>
                      <a:pt x="177" y="160"/>
                    </a:lnTo>
                    <a:lnTo>
                      <a:pt x="168" y="160"/>
                    </a:lnTo>
                    <a:lnTo>
                      <a:pt x="168" y="160"/>
                    </a:lnTo>
                    <a:lnTo>
                      <a:pt x="168" y="160"/>
                    </a:lnTo>
                    <a:lnTo>
                      <a:pt x="177" y="160"/>
                    </a:lnTo>
                    <a:lnTo>
                      <a:pt x="177" y="169"/>
                    </a:lnTo>
                    <a:lnTo>
                      <a:pt x="177" y="169"/>
                    </a:lnTo>
                    <a:lnTo>
                      <a:pt x="177" y="177"/>
                    </a:lnTo>
                    <a:lnTo>
                      <a:pt x="185" y="177"/>
                    </a:lnTo>
                    <a:lnTo>
                      <a:pt x="177" y="177"/>
                    </a:lnTo>
                    <a:lnTo>
                      <a:pt x="177" y="177"/>
                    </a:lnTo>
                    <a:lnTo>
                      <a:pt x="177" y="185"/>
                    </a:lnTo>
                    <a:lnTo>
                      <a:pt x="177" y="194"/>
                    </a:lnTo>
                    <a:lnTo>
                      <a:pt x="168" y="194"/>
                    </a:lnTo>
                    <a:lnTo>
                      <a:pt x="168" y="202"/>
                    </a:lnTo>
                    <a:lnTo>
                      <a:pt x="168" y="202"/>
                    </a:lnTo>
                    <a:lnTo>
                      <a:pt x="160" y="202"/>
                    </a:lnTo>
                    <a:lnTo>
                      <a:pt x="160" y="202"/>
                    </a:lnTo>
                    <a:lnTo>
                      <a:pt x="160" y="194"/>
                    </a:lnTo>
                    <a:lnTo>
                      <a:pt x="160" y="194"/>
                    </a:lnTo>
                    <a:lnTo>
                      <a:pt x="160" y="194"/>
                    </a:lnTo>
                    <a:lnTo>
                      <a:pt x="160" y="194"/>
                    </a:lnTo>
                    <a:lnTo>
                      <a:pt x="160" y="185"/>
                    </a:lnTo>
                    <a:lnTo>
                      <a:pt x="160" y="185"/>
                    </a:lnTo>
                    <a:lnTo>
                      <a:pt x="160" y="185"/>
                    </a:lnTo>
                    <a:lnTo>
                      <a:pt x="160" y="185"/>
                    </a:lnTo>
                    <a:lnTo>
                      <a:pt x="168" y="185"/>
                    </a:lnTo>
                    <a:lnTo>
                      <a:pt x="168" y="177"/>
                    </a:lnTo>
                    <a:lnTo>
                      <a:pt x="160" y="177"/>
                    </a:lnTo>
                    <a:lnTo>
                      <a:pt x="160" y="169"/>
                    </a:lnTo>
                    <a:lnTo>
                      <a:pt x="160" y="169"/>
                    </a:lnTo>
                    <a:lnTo>
                      <a:pt x="160" y="160"/>
                    </a:lnTo>
                    <a:lnTo>
                      <a:pt x="160" y="152"/>
                    </a:lnTo>
                    <a:lnTo>
                      <a:pt x="152" y="152"/>
                    </a:lnTo>
                    <a:lnTo>
                      <a:pt x="152" y="152"/>
                    </a:lnTo>
                    <a:lnTo>
                      <a:pt x="152" y="152"/>
                    </a:lnTo>
                    <a:lnTo>
                      <a:pt x="152" y="152"/>
                    </a:lnTo>
                    <a:lnTo>
                      <a:pt x="143" y="152"/>
                    </a:lnTo>
                    <a:lnTo>
                      <a:pt x="143" y="152"/>
                    </a:lnTo>
                    <a:lnTo>
                      <a:pt x="143" y="152"/>
                    </a:lnTo>
                    <a:lnTo>
                      <a:pt x="143" y="143"/>
                    </a:lnTo>
                    <a:lnTo>
                      <a:pt x="143" y="143"/>
                    </a:lnTo>
                    <a:lnTo>
                      <a:pt x="135" y="143"/>
                    </a:lnTo>
                    <a:lnTo>
                      <a:pt x="135" y="143"/>
                    </a:lnTo>
                    <a:lnTo>
                      <a:pt x="135" y="135"/>
                    </a:lnTo>
                    <a:lnTo>
                      <a:pt x="135" y="135"/>
                    </a:lnTo>
                    <a:lnTo>
                      <a:pt x="126" y="135"/>
                    </a:lnTo>
                    <a:lnTo>
                      <a:pt x="126" y="135"/>
                    </a:lnTo>
                    <a:lnTo>
                      <a:pt x="126" y="126"/>
                    </a:lnTo>
                    <a:lnTo>
                      <a:pt x="118" y="126"/>
                    </a:lnTo>
                    <a:lnTo>
                      <a:pt x="118" y="126"/>
                    </a:lnTo>
                    <a:lnTo>
                      <a:pt x="118" y="135"/>
                    </a:lnTo>
                    <a:lnTo>
                      <a:pt x="110" y="135"/>
                    </a:lnTo>
                    <a:lnTo>
                      <a:pt x="110" y="126"/>
                    </a:lnTo>
                    <a:lnTo>
                      <a:pt x="110" y="126"/>
                    </a:lnTo>
                    <a:lnTo>
                      <a:pt x="101" y="126"/>
                    </a:lnTo>
                    <a:lnTo>
                      <a:pt x="101" y="118"/>
                    </a:lnTo>
                    <a:lnTo>
                      <a:pt x="93" y="110"/>
                    </a:lnTo>
                    <a:lnTo>
                      <a:pt x="93" y="110"/>
                    </a:lnTo>
                    <a:lnTo>
                      <a:pt x="84" y="110"/>
                    </a:lnTo>
                    <a:lnTo>
                      <a:pt x="84" y="101"/>
                    </a:lnTo>
                    <a:lnTo>
                      <a:pt x="76" y="101"/>
                    </a:lnTo>
                    <a:lnTo>
                      <a:pt x="76" y="101"/>
                    </a:lnTo>
                    <a:lnTo>
                      <a:pt x="76" y="93"/>
                    </a:lnTo>
                    <a:lnTo>
                      <a:pt x="68" y="93"/>
                    </a:lnTo>
                    <a:lnTo>
                      <a:pt x="68" y="93"/>
                    </a:lnTo>
                    <a:lnTo>
                      <a:pt x="68" y="84"/>
                    </a:lnTo>
                    <a:lnTo>
                      <a:pt x="68" y="84"/>
                    </a:lnTo>
                    <a:lnTo>
                      <a:pt x="68" y="76"/>
                    </a:lnTo>
                    <a:lnTo>
                      <a:pt x="59" y="76"/>
                    </a:lnTo>
                    <a:lnTo>
                      <a:pt x="59" y="76"/>
                    </a:lnTo>
                    <a:lnTo>
                      <a:pt x="59" y="68"/>
                    </a:lnTo>
                    <a:lnTo>
                      <a:pt x="59" y="68"/>
                    </a:lnTo>
                    <a:lnTo>
                      <a:pt x="51" y="68"/>
                    </a:lnTo>
                    <a:lnTo>
                      <a:pt x="51" y="68"/>
                    </a:lnTo>
                    <a:lnTo>
                      <a:pt x="34" y="59"/>
                    </a:lnTo>
                    <a:lnTo>
                      <a:pt x="26" y="68"/>
                    </a:lnTo>
                    <a:lnTo>
                      <a:pt x="26" y="68"/>
                    </a:lnTo>
                    <a:lnTo>
                      <a:pt x="26" y="76"/>
                    </a:lnTo>
                    <a:lnTo>
                      <a:pt x="17" y="76"/>
                    </a:lnTo>
                    <a:lnTo>
                      <a:pt x="17" y="76"/>
                    </a:lnTo>
                    <a:close/>
                    <a:moveTo>
                      <a:pt x="26" y="135"/>
                    </a:moveTo>
                    <a:lnTo>
                      <a:pt x="34" y="135"/>
                    </a:lnTo>
                    <a:lnTo>
                      <a:pt x="34" y="135"/>
                    </a:lnTo>
                    <a:lnTo>
                      <a:pt x="34" y="126"/>
                    </a:lnTo>
                    <a:lnTo>
                      <a:pt x="34" y="126"/>
                    </a:lnTo>
                    <a:lnTo>
                      <a:pt x="34" y="126"/>
                    </a:lnTo>
                    <a:lnTo>
                      <a:pt x="26" y="135"/>
                    </a:lnTo>
                    <a:lnTo>
                      <a:pt x="26" y="135"/>
                    </a:lnTo>
                    <a:lnTo>
                      <a:pt x="26" y="135"/>
                    </a:lnTo>
                    <a:close/>
                    <a:moveTo>
                      <a:pt x="76" y="101"/>
                    </a:moveTo>
                    <a:lnTo>
                      <a:pt x="76" y="110"/>
                    </a:lnTo>
                    <a:lnTo>
                      <a:pt x="76" y="101"/>
                    </a:lnTo>
                    <a:lnTo>
                      <a:pt x="76" y="101"/>
                    </a:lnTo>
                    <a:lnTo>
                      <a:pt x="76" y="101"/>
                    </a:lnTo>
                    <a:close/>
                    <a:moveTo>
                      <a:pt x="59" y="93"/>
                    </a:moveTo>
                    <a:lnTo>
                      <a:pt x="59" y="93"/>
                    </a:lnTo>
                    <a:lnTo>
                      <a:pt x="59" y="101"/>
                    </a:lnTo>
                    <a:lnTo>
                      <a:pt x="68" y="93"/>
                    </a:lnTo>
                    <a:lnTo>
                      <a:pt x="68" y="93"/>
                    </a:lnTo>
                    <a:lnTo>
                      <a:pt x="68" y="93"/>
                    </a:lnTo>
                    <a:lnTo>
                      <a:pt x="68" y="93"/>
                    </a:lnTo>
                    <a:lnTo>
                      <a:pt x="68" y="93"/>
                    </a:lnTo>
                    <a:lnTo>
                      <a:pt x="59" y="93"/>
                    </a:lnTo>
                    <a:lnTo>
                      <a:pt x="59" y="93"/>
                    </a:lnTo>
                    <a:close/>
                    <a:moveTo>
                      <a:pt x="42" y="177"/>
                    </a:moveTo>
                    <a:lnTo>
                      <a:pt x="42" y="177"/>
                    </a:lnTo>
                    <a:lnTo>
                      <a:pt x="42" y="177"/>
                    </a:lnTo>
                    <a:lnTo>
                      <a:pt x="42" y="177"/>
                    </a:lnTo>
                    <a:lnTo>
                      <a:pt x="42" y="177"/>
                    </a:lnTo>
                    <a:lnTo>
                      <a:pt x="42" y="177"/>
                    </a:lnTo>
                    <a:lnTo>
                      <a:pt x="51" y="177"/>
                    </a:lnTo>
                    <a:lnTo>
                      <a:pt x="51" y="177"/>
                    </a:lnTo>
                    <a:lnTo>
                      <a:pt x="51" y="177"/>
                    </a:lnTo>
                    <a:lnTo>
                      <a:pt x="51" y="177"/>
                    </a:lnTo>
                    <a:lnTo>
                      <a:pt x="51" y="169"/>
                    </a:lnTo>
                    <a:lnTo>
                      <a:pt x="59" y="169"/>
                    </a:lnTo>
                    <a:lnTo>
                      <a:pt x="51" y="160"/>
                    </a:lnTo>
                    <a:lnTo>
                      <a:pt x="59" y="152"/>
                    </a:lnTo>
                    <a:lnTo>
                      <a:pt x="51" y="143"/>
                    </a:lnTo>
                    <a:lnTo>
                      <a:pt x="59" y="143"/>
                    </a:lnTo>
                    <a:lnTo>
                      <a:pt x="59" y="143"/>
                    </a:lnTo>
                    <a:lnTo>
                      <a:pt x="51" y="135"/>
                    </a:lnTo>
                    <a:lnTo>
                      <a:pt x="51" y="135"/>
                    </a:lnTo>
                    <a:lnTo>
                      <a:pt x="51" y="135"/>
                    </a:lnTo>
                    <a:lnTo>
                      <a:pt x="51" y="135"/>
                    </a:lnTo>
                    <a:lnTo>
                      <a:pt x="42" y="126"/>
                    </a:lnTo>
                    <a:lnTo>
                      <a:pt x="42" y="126"/>
                    </a:lnTo>
                    <a:lnTo>
                      <a:pt x="34" y="135"/>
                    </a:lnTo>
                    <a:lnTo>
                      <a:pt x="34" y="135"/>
                    </a:lnTo>
                    <a:lnTo>
                      <a:pt x="26" y="135"/>
                    </a:lnTo>
                    <a:lnTo>
                      <a:pt x="26" y="143"/>
                    </a:lnTo>
                    <a:lnTo>
                      <a:pt x="26" y="143"/>
                    </a:lnTo>
                    <a:lnTo>
                      <a:pt x="34" y="143"/>
                    </a:lnTo>
                    <a:lnTo>
                      <a:pt x="34" y="143"/>
                    </a:lnTo>
                    <a:lnTo>
                      <a:pt x="34" y="152"/>
                    </a:lnTo>
                    <a:lnTo>
                      <a:pt x="34" y="152"/>
                    </a:lnTo>
                    <a:lnTo>
                      <a:pt x="34" y="160"/>
                    </a:lnTo>
                    <a:lnTo>
                      <a:pt x="34" y="160"/>
                    </a:lnTo>
                    <a:lnTo>
                      <a:pt x="34" y="160"/>
                    </a:lnTo>
                    <a:lnTo>
                      <a:pt x="34" y="160"/>
                    </a:lnTo>
                    <a:lnTo>
                      <a:pt x="34" y="160"/>
                    </a:lnTo>
                    <a:lnTo>
                      <a:pt x="34" y="169"/>
                    </a:lnTo>
                    <a:lnTo>
                      <a:pt x="34" y="169"/>
                    </a:lnTo>
                    <a:lnTo>
                      <a:pt x="34" y="177"/>
                    </a:lnTo>
                    <a:lnTo>
                      <a:pt x="42" y="177"/>
                    </a:lnTo>
                    <a:lnTo>
                      <a:pt x="42" y="177"/>
                    </a:lnTo>
                    <a:close/>
                    <a:moveTo>
                      <a:pt x="152" y="227"/>
                    </a:moveTo>
                    <a:lnTo>
                      <a:pt x="152" y="219"/>
                    </a:lnTo>
                    <a:lnTo>
                      <a:pt x="152" y="219"/>
                    </a:lnTo>
                    <a:lnTo>
                      <a:pt x="152" y="219"/>
                    </a:lnTo>
                    <a:lnTo>
                      <a:pt x="152" y="211"/>
                    </a:lnTo>
                    <a:lnTo>
                      <a:pt x="152" y="202"/>
                    </a:lnTo>
                    <a:lnTo>
                      <a:pt x="152" y="202"/>
                    </a:lnTo>
                    <a:lnTo>
                      <a:pt x="152" y="194"/>
                    </a:lnTo>
                    <a:lnTo>
                      <a:pt x="152" y="194"/>
                    </a:lnTo>
                    <a:lnTo>
                      <a:pt x="152" y="194"/>
                    </a:lnTo>
                    <a:lnTo>
                      <a:pt x="143" y="194"/>
                    </a:lnTo>
                    <a:lnTo>
                      <a:pt x="143" y="194"/>
                    </a:lnTo>
                    <a:lnTo>
                      <a:pt x="135" y="202"/>
                    </a:lnTo>
                    <a:lnTo>
                      <a:pt x="126" y="202"/>
                    </a:lnTo>
                    <a:lnTo>
                      <a:pt x="126" y="202"/>
                    </a:lnTo>
                    <a:lnTo>
                      <a:pt x="118" y="202"/>
                    </a:lnTo>
                    <a:lnTo>
                      <a:pt x="118" y="194"/>
                    </a:lnTo>
                    <a:lnTo>
                      <a:pt x="110" y="194"/>
                    </a:lnTo>
                    <a:lnTo>
                      <a:pt x="110" y="202"/>
                    </a:lnTo>
                    <a:lnTo>
                      <a:pt x="110" y="194"/>
                    </a:lnTo>
                    <a:lnTo>
                      <a:pt x="101" y="202"/>
                    </a:lnTo>
                    <a:lnTo>
                      <a:pt x="101" y="202"/>
                    </a:lnTo>
                    <a:lnTo>
                      <a:pt x="110" y="211"/>
                    </a:lnTo>
                    <a:lnTo>
                      <a:pt x="110" y="211"/>
                    </a:lnTo>
                    <a:lnTo>
                      <a:pt x="118" y="211"/>
                    </a:lnTo>
                    <a:lnTo>
                      <a:pt x="118" y="211"/>
                    </a:lnTo>
                    <a:lnTo>
                      <a:pt x="126" y="219"/>
                    </a:lnTo>
                    <a:lnTo>
                      <a:pt x="135" y="219"/>
                    </a:lnTo>
                    <a:lnTo>
                      <a:pt x="135" y="219"/>
                    </a:lnTo>
                    <a:lnTo>
                      <a:pt x="135" y="219"/>
                    </a:lnTo>
                    <a:lnTo>
                      <a:pt x="135" y="227"/>
                    </a:lnTo>
                    <a:lnTo>
                      <a:pt x="143" y="227"/>
                    </a:lnTo>
                    <a:lnTo>
                      <a:pt x="152" y="227"/>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5" name="Freeform 78">
                <a:extLst>
                  <a:ext uri="{FF2B5EF4-FFF2-40B4-BE49-F238E27FC236}">
                    <a16:creationId xmlns:a16="http://schemas.microsoft.com/office/drawing/2014/main" id="{749D12BA-BFBC-4419-9BE9-3590E1384666}"/>
                  </a:ext>
                </a:extLst>
              </p:cNvPr>
              <p:cNvSpPr>
                <a:spLocks noEditPoints="1"/>
              </p:cNvSpPr>
              <p:nvPr/>
            </p:nvSpPr>
            <p:spPr bwMode="auto">
              <a:xfrm>
                <a:off x="3082" y="2085"/>
                <a:ext cx="219" cy="160"/>
              </a:xfrm>
              <a:custGeom>
                <a:avLst/>
                <a:gdLst>
                  <a:gd name="T0" fmla="*/ 15 w 26"/>
                  <a:gd name="T1" fmla="*/ 1 h 19"/>
                  <a:gd name="T2" fmla="*/ 15 w 26"/>
                  <a:gd name="T3" fmla="*/ 2 h 19"/>
                  <a:gd name="T4" fmla="*/ 17 w 26"/>
                  <a:gd name="T5" fmla="*/ 3 h 19"/>
                  <a:gd name="T6" fmla="*/ 19 w 26"/>
                  <a:gd name="T7" fmla="*/ 3 h 19"/>
                  <a:gd name="T8" fmla="*/ 20 w 26"/>
                  <a:gd name="T9" fmla="*/ 3 h 19"/>
                  <a:gd name="T10" fmla="*/ 22 w 26"/>
                  <a:gd name="T11" fmla="*/ 3 h 19"/>
                  <a:gd name="T12" fmla="*/ 24 w 26"/>
                  <a:gd name="T13" fmla="*/ 3 h 19"/>
                  <a:gd name="T14" fmla="*/ 23 w 26"/>
                  <a:gd name="T15" fmla="*/ 5 h 19"/>
                  <a:gd name="T16" fmla="*/ 22 w 26"/>
                  <a:gd name="T17" fmla="*/ 6 h 19"/>
                  <a:gd name="T18" fmla="*/ 21 w 26"/>
                  <a:gd name="T19" fmla="*/ 7 h 19"/>
                  <a:gd name="T20" fmla="*/ 20 w 26"/>
                  <a:gd name="T21" fmla="*/ 7 h 19"/>
                  <a:gd name="T22" fmla="*/ 19 w 26"/>
                  <a:gd name="T23" fmla="*/ 8 h 19"/>
                  <a:gd name="T24" fmla="*/ 19 w 26"/>
                  <a:gd name="T25" fmla="*/ 9 h 19"/>
                  <a:gd name="T26" fmla="*/ 17 w 26"/>
                  <a:gd name="T27" fmla="*/ 11 h 19"/>
                  <a:gd name="T28" fmla="*/ 18 w 26"/>
                  <a:gd name="T29" fmla="*/ 12 h 19"/>
                  <a:gd name="T30" fmla="*/ 17 w 26"/>
                  <a:gd name="T31" fmla="*/ 13 h 19"/>
                  <a:gd name="T32" fmla="*/ 17 w 26"/>
                  <a:gd name="T33" fmla="*/ 15 h 19"/>
                  <a:gd name="T34" fmla="*/ 16 w 26"/>
                  <a:gd name="T35" fmla="*/ 16 h 19"/>
                  <a:gd name="T36" fmla="*/ 14 w 26"/>
                  <a:gd name="T37" fmla="*/ 18 h 19"/>
                  <a:gd name="T38" fmla="*/ 13 w 26"/>
                  <a:gd name="T39" fmla="*/ 17 h 19"/>
                  <a:gd name="T40" fmla="*/ 12 w 26"/>
                  <a:gd name="T41" fmla="*/ 17 h 19"/>
                  <a:gd name="T42" fmla="*/ 10 w 26"/>
                  <a:gd name="T43" fmla="*/ 17 h 19"/>
                  <a:gd name="T44" fmla="*/ 9 w 26"/>
                  <a:gd name="T45" fmla="*/ 18 h 19"/>
                  <a:gd name="T46" fmla="*/ 8 w 26"/>
                  <a:gd name="T47" fmla="*/ 19 h 19"/>
                  <a:gd name="T48" fmla="*/ 6 w 26"/>
                  <a:gd name="T49" fmla="*/ 19 h 19"/>
                  <a:gd name="T50" fmla="*/ 4 w 26"/>
                  <a:gd name="T51" fmla="*/ 17 h 19"/>
                  <a:gd name="T52" fmla="*/ 3 w 26"/>
                  <a:gd name="T53" fmla="*/ 16 h 19"/>
                  <a:gd name="T54" fmla="*/ 4 w 26"/>
                  <a:gd name="T55" fmla="*/ 14 h 19"/>
                  <a:gd name="T56" fmla="*/ 3 w 26"/>
                  <a:gd name="T57" fmla="*/ 13 h 19"/>
                  <a:gd name="T58" fmla="*/ 4 w 26"/>
                  <a:gd name="T59" fmla="*/ 11 h 19"/>
                  <a:gd name="T60" fmla="*/ 4 w 26"/>
                  <a:gd name="T61" fmla="*/ 10 h 19"/>
                  <a:gd name="T62" fmla="*/ 5 w 26"/>
                  <a:gd name="T63" fmla="*/ 9 h 19"/>
                  <a:gd name="T64" fmla="*/ 5 w 26"/>
                  <a:gd name="T65" fmla="*/ 6 h 19"/>
                  <a:gd name="T66" fmla="*/ 5 w 26"/>
                  <a:gd name="T67" fmla="*/ 5 h 19"/>
                  <a:gd name="T68" fmla="*/ 4 w 26"/>
                  <a:gd name="T69" fmla="*/ 5 h 19"/>
                  <a:gd name="T70" fmla="*/ 2 w 26"/>
                  <a:gd name="T71" fmla="*/ 5 h 19"/>
                  <a:gd name="T72" fmla="*/ 1 w 26"/>
                  <a:gd name="T73" fmla="*/ 4 h 19"/>
                  <a:gd name="T74" fmla="*/ 1 w 26"/>
                  <a:gd name="T75" fmla="*/ 4 h 19"/>
                  <a:gd name="T76" fmla="*/ 1 w 26"/>
                  <a:gd name="T77" fmla="*/ 3 h 19"/>
                  <a:gd name="T78" fmla="*/ 1 w 26"/>
                  <a:gd name="T79" fmla="*/ 2 h 19"/>
                  <a:gd name="T80" fmla="*/ 0 w 26"/>
                  <a:gd name="T81" fmla="*/ 2 h 19"/>
                  <a:gd name="T82" fmla="*/ 1 w 26"/>
                  <a:gd name="T83" fmla="*/ 1 h 19"/>
                  <a:gd name="T84" fmla="*/ 2 w 26"/>
                  <a:gd name="T85" fmla="*/ 1 h 19"/>
                  <a:gd name="T86" fmla="*/ 3 w 26"/>
                  <a:gd name="T87" fmla="*/ 0 h 19"/>
                  <a:gd name="T88" fmla="*/ 4 w 26"/>
                  <a:gd name="T89" fmla="*/ 0 h 19"/>
                  <a:gd name="T90" fmla="*/ 5 w 26"/>
                  <a:gd name="T91" fmla="*/ 0 h 19"/>
                  <a:gd name="T92" fmla="*/ 7 w 26"/>
                  <a:gd name="T93" fmla="*/ 0 h 19"/>
                  <a:gd name="T94" fmla="*/ 9 w 26"/>
                  <a:gd name="T95" fmla="*/ 1 h 19"/>
                  <a:gd name="T96" fmla="*/ 11 w 26"/>
                  <a:gd name="T97" fmla="*/ 0 h 19"/>
                  <a:gd name="T98" fmla="*/ 12 w 26"/>
                  <a:gd name="T99" fmla="*/ 1 h 19"/>
                  <a:gd name="T100" fmla="*/ 14 w 26"/>
                  <a:gd name="T101" fmla="*/ 1 h 19"/>
                  <a:gd name="T102" fmla="*/ 25 w 26"/>
                  <a:gd name="T103" fmla="*/ 10 h 19"/>
                  <a:gd name="T104" fmla="*/ 26 w 26"/>
                  <a:gd name="T105" fmla="*/ 10 h 19"/>
                  <a:gd name="T106" fmla="*/ 25 w 26"/>
                  <a:gd name="T107" fmla="*/ 10 h 19"/>
                  <a:gd name="T108" fmla="*/ 24 w 26"/>
                  <a:gd name="T109" fmla="*/ 10 h 19"/>
                  <a:gd name="T110" fmla="*/ 23 w 26"/>
                  <a:gd name="T111" fmla="*/ 11 h 19"/>
                  <a:gd name="T112" fmla="*/ 24 w 26"/>
                  <a:gd name="T113" fmla="*/ 11 h 19"/>
                  <a:gd name="T114" fmla="*/ 21 w 26"/>
                  <a:gd name="T115" fmla="*/ 12 h 19"/>
                  <a:gd name="T116" fmla="*/ 21 w 26"/>
                  <a:gd name="T117"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 h="19">
                    <a:moveTo>
                      <a:pt x="15" y="1"/>
                    </a:moveTo>
                    <a:cubicBezTo>
                      <a:pt x="15" y="1"/>
                      <a:pt x="15" y="1"/>
                      <a:pt x="15" y="1"/>
                    </a:cubicBezTo>
                    <a:cubicBezTo>
                      <a:pt x="15" y="1"/>
                      <a:pt x="15" y="1"/>
                      <a:pt x="15" y="1"/>
                    </a:cubicBezTo>
                    <a:cubicBezTo>
                      <a:pt x="15" y="1"/>
                      <a:pt x="15" y="1"/>
                      <a:pt x="15" y="1"/>
                    </a:cubicBezTo>
                    <a:cubicBezTo>
                      <a:pt x="15" y="2"/>
                      <a:pt x="15" y="2"/>
                      <a:pt x="15" y="2"/>
                    </a:cubicBezTo>
                    <a:cubicBezTo>
                      <a:pt x="15" y="2"/>
                      <a:pt x="15" y="2"/>
                      <a:pt x="15" y="2"/>
                    </a:cubicBezTo>
                    <a:cubicBezTo>
                      <a:pt x="16" y="2"/>
                      <a:pt x="16" y="2"/>
                      <a:pt x="16" y="2"/>
                    </a:cubicBezTo>
                    <a:cubicBezTo>
                      <a:pt x="17" y="2"/>
                      <a:pt x="17" y="2"/>
                      <a:pt x="17" y="2"/>
                    </a:cubicBezTo>
                    <a:cubicBezTo>
                      <a:pt x="17" y="3"/>
                      <a:pt x="17" y="3"/>
                      <a:pt x="17" y="3"/>
                    </a:cubicBezTo>
                    <a:cubicBezTo>
                      <a:pt x="18" y="2"/>
                      <a:pt x="18" y="2"/>
                      <a:pt x="18" y="2"/>
                    </a:cubicBezTo>
                    <a:cubicBezTo>
                      <a:pt x="18" y="3"/>
                      <a:pt x="18" y="3"/>
                      <a:pt x="18" y="3"/>
                    </a:cubicBezTo>
                    <a:cubicBezTo>
                      <a:pt x="19" y="3"/>
                      <a:pt x="19" y="3"/>
                      <a:pt x="19" y="3"/>
                    </a:cubicBezTo>
                    <a:cubicBezTo>
                      <a:pt x="19" y="3"/>
                      <a:pt x="19" y="3"/>
                      <a:pt x="19" y="3"/>
                    </a:cubicBezTo>
                    <a:cubicBezTo>
                      <a:pt x="19" y="3"/>
                      <a:pt x="19" y="3"/>
                      <a:pt x="19" y="3"/>
                    </a:cubicBezTo>
                    <a:cubicBezTo>
                      <a:pt x="20" y="3"/>
                      <a:pt x="20" y="3"/>
                      <a:pt x="20" y="3"/>
                    </a:cubicBezTo>
                    <a:cubicBezTo>
                      <a:pt x="21" y="3"/>
                      <a:pt x="21" y="3"/>
                      <a:pt x="21" y="3"/>
                    </a:cubicBezTo>
                    <a:cubicBezTo>
                      <a:pt x="21" y="3"/>
                      <a:pt x="21" y="3"/>
                      <a:pt x="21" y="3"/>
                    </a:cubicBezTo>
                    <a:cubicBezTo>
                      <a:pt x="22" y="3"/>
                      <a:pt x="22" y="3"/>
                      <a:pt x="22" y="3"/>
                    </a:cubicBezTo>
                    <a:cubicBezTo>
                      <a:pt x="23" y="3"/>
                      <a:pt x="23" y="3"/>
                      <a:pt x="23" y="3"/>
                    </a:cubicBezTo>
                    <a:cubicBezTo>
                      <a:pt x="23" y="3"/>
                      <a:pt x="23" y="3"/>
                      <a:pt x="23" y="3"/>
                    </a:cubicBezTo>
                    <a:cubicBezTo>
                      <a:pt x="24" y="3"/>
                      <a:pt x="24" y="3"/>
                      <a:pt x="24" y="3"/>
                    </a:cubicBezTo>
                    <a:cubicBezTo>
                      <a:pt x="24" y="4"/>
                      <a:pt x="24" y="4"/>
                      <a:pt x="24" y="4"/>
                    </a:cubicBezTo>
                    <a:cubicBezTo>
                      <a:pt x="23" y="4"/>
                      <a:pt x="23" y="4"/>
                      <a:pt x="23" y="4"/>
                    </a:cubicBezTo>
                    <a:cubicBezTo>
                      <a:pt x="23" y="5"/>
                      <a:pt x="23" y="5"/>
                      <a:pt x="23" y="5"/>
                    </a:cubicBezTo>
                    <a:cubicBezTo>
                      <a:pt x="23" y="5"/>
                      <a:pt x="23" y="5"/>
                      <a:pt x="23" y="5"/>
                    </a:cubicBezTo>
                    <a:cubicBezTo>
                      <a:pt x="23" y="5"/>
                      <a:pt x="23" y="5"/>
                      <a:pt x="23" y="5"/>
                    </a:cubicBezTo>
                    <a:cubicBezTo>
                      <a:pt x="22" y="6"/>
                      <a:pt x="22" y="6"/>
                      <a:pt x="22" y="6"/>
                    </a:cubicBezTo>
                    <a:cubicBezTo>
                      <a:pt x="22" y="6"/>
                      <a:pt x="22" y="6"/>
                      <a:pt x="22" y="6"/>
                    </a:cubicBezTo>
                    <a:cubicBezTo>
                      <a:pt x="22" y="6"/>
                      <a:pt x="21" y="7"/>
                      <a:pt x="21" y="7"/>
                    </a:cubicBezTo>
                    <a:cubicBezTo>
                      <a:pt x="21" y="7"/>
                      <a:pt x="21" y="7"/>
                      <a:pt x="21" y="7"/>
                    </a:cubicBezTo>
                    <a:cubicBezTo>
                      <a:pt x="20" y="7"/>
                      <a:pt x="20" y="7"/>
                      <a:pt x="20" y="7"/>
                    </a:cubicBezTo>
                    <a:cubicBezTo>
                      <a:pt x="20" y="7"/>
                      <a:pt x="20" y="7"/>
                      <a:pt x="20" y="7"/>
                    </a:cubicBezTo>
                    <a:cubicBezTo>
                      <a:pt x="20" y="7"/>
                      <a:pt x="20" y="7"/>
                      <a:pt x="20" y="7"/>
                    </a:cubicBezTo>
                    <a:cubicBezTo>
                      <a:pt x="20" y="8"/>
                      <a:pt x="20" y="8"/>
                      <a:pt x="20" y="8"/>
                    </a:cubicBezTo>
                    <a:cubicBezTo>
                      <a:pt x="19" y="8"/>
                      <a:pt x="19" y="8"/>
                      <a:pt x="19" y="8"/>
                    </a:cubicBezTo>
                    <a:cubicBezTo>
                      <a:pt x="19" y="8"/>
                      <a:pt x="19" y="8"/>
                      <a:pt x="19" y="8"/>
                    </a:cubicBezTo>
                    <a:cubicBezTo>
                      <a:pt x="19" y="8"/>
                      <a:pt x="19" y="8"/>
                      <a:pt x="19" y="8"/>
                    </a:cubicBezTo>
                    <a:cubicBezTo>
                      <a:pt x="19" y="8"/>
                      <a:pt x="19" y="8"/>
                      <a:pt x="19" y="8"/>
                    </a:cubicBezTo>
                    <a:cubicBezTo>
                      <a:pt x="19" y="9"/>
                      <a:pt x="19" y="9"/>
                      <a:pt x="19" y="9"/>
                    </a:cubicBezTo>
                    <a:cubicBezTo>
                      <a:pt x="18" y="9"/>
                      <a:pt x="18" y="9"/>
                      <a:pt x="18" y="9"/>
                    </a:cubicBezTo>
                    <a:cubicBezTo>
                      <a:pt x="17" y="10"/>
                      <a:pt x="17" y="10"/>
                      <a:pt x="17" y="10"/>
                    </a:cubicBezTo>
                    <a:cubicBezTo>
                      <a:pt x="17" y="11"/>
                      <a:pt x="17" y="11"/>
                      <a:pt x="17" y="11"/>
                    </a:cubicBezTo>
                    <a:cubicBezTo>
                      <a:pt x="18" y="11"/>
                      <a:pt x="18" y="11"/>
                      <a:pt x="18" y="11"/>
                    </a:cubicBezTo>
                    <a:cubicBezTo>
                      <a:pt x="18" y="12"/>
                      <a:pt x="18" y="12"/>
                      <a:pt x="18" y="12"/>
                    </a:cubicBezTo>
                    <a:cubicBezTo>
                      <a:pt x="18" y="12"/>
                      <a:pt x="18" y="12"/>
                      <a:pt x="18" y="12"/>
                    </a:cubicBezTo>
                    <a:cubicBezTo>
                      <a:pt x="18" y="13"/>
                      <a:pt x="18" y="13"/>
                      <a:pt x="18" y="13"/>
                    </a:cubicBezTo>
                    <a:cubicBezTo>
                      <a:pt x="18" y="13"/>
                      <a:pt x="18" y="13"/>
                      <a:pt x="18" y="13"/>
                    </a:cubicBezTo>
                    <a:cubicBezTo>
                      <a:pt x="17" y="13"/>
                      <a:pt x="17" y="13"/>
                      <a:pt x="17" y="13"/>
                    </a:cubicBezTo>
                    <a:cubicBezTo>
                      <a:pt x="17" y="14"/>
                      <a:pt x="17" y="14"/>
                      <a:pt x="17" y="14"/>
                    </a:cubicBezTo>
                    <a:cubicBezTo>
                      <a:pt x="17" y="15"/>
                      <a:pt x="17" y="15"/>
                      <a:pt x="17" y="15"/>
                    </a:cubicBezTo>
                    <a:cubicBezTo>
                      <a:pt x="17" y="15"/>
                      <a:pt x="17" y="15"/>
                      <a:pt x="17" y="15"/>
                    </a:cubicBezTo>
                    <a:cubicBezTo>
                      <a:pt x="17" y="16"/>
                      <a:pt x="17" y="16"/>
                      <a:pt x="17" y="16"/>
                    </a:cubicBezTo>
                    <a:cubicBezTo>
                      <a:pt x="17" y="16"/>
                      <a:pt x="17" y="16"/>
                      <a:pt x="17" y="16"/>
                    </a:cubicBezTo>
                    <a:cubicBezTo>
                      <a:pt x="16" y="16"/>
                      <a:pt x="16" y="16"/>
                      <a:pt x="16" y="16"/>
                    </a:cubicBezTo>
                    <a:cubicBezTo>
                      <a:pt x="15" y="16"/>
                      <a:pt x="15" y="16"/>
                      <a:pt x="15" y="16"/>
                    </a:cubicBezTo>
                    <a:cubicBezTo>
                      <a:pt x="15" y="17"/>
                      <a:pt x="15" y="17"/>
                      <a:pt x="15" y="17"/>
                    </a:cubicBezTo>
                    <a:cubicBezTo>
                      <a:pt x="14" y="18"/>
                      <a:pt x="14" y="18"/>
                      <a:pt x="14" y="18"/>
                    </a:cubicBezTo>
                    <a:cubicBezTo>
                      <a:pt x="14" y="17"/>
                      <a:pt x="14" y="17"/>
                      <a:pt x="14" y="17"/>
                    </a:cubicBezTo>
                    <a:cubicBezTo>
                      <a:pt x="13" y="17"/>
                      <a:pt x="13" y="17"/>
                      <a:pt x="13" y="17"/>
                    </a:cubicBezTo>
                    <a:cubicBezTo>
                      <a:pt x="13" y="17"/>
                      <a:pt x="13" y="17"/>
                      <a:pt x="13" y="17"/>
                    </a:cubicBezTo>
                    <a:cubicBezTo>
                      <a:pt x="13" y="18"/>
                      <a:pt x="13" y="18"/>
                      <a:pt x="13" y="18"/>
                    </a:cubicBezTo>
                    <a:cubicBezTo>
                      <a:pt x="12" y="17"/>
                      <a:pt x="12" y="17"/>
                      <a:pt x="12" y="17"/>
                    </a:cubicBezTo>
                    <a:cubicBezTo>
                      <a:pt x="12" y="17"/>
                      <a:pt x="12" y="17"/>
                      <a:pt x="12" y="17"/>
                    </a:cubicBezTo>
                    <a:cubicBezTo>
                      <a:pt x="12" y="18"/>
                      <a:pt x="12" y="18"/>
                      <a:pt x="12" y="18"/>
                    </a:cubicBezTo>
                    <a:cubicBezTo>
                      <a:pt x="11" y="18"/>
                      <a:pt x="11" y="18"/>
                      <a:pt x="11" y="18"/>
                    </a:cubicBezTo>
                    <a:cubicBezTo>
                      <a:pt x="10" y="17"/>
                      <a:pt x="10" y="17"/>
                      <a:pt x="10" y="17"/>
                    </a:cubicBezTo>
                    <a:cubicBezTo>
                      <a:pt x="10" y="18"/>
                      <a:pt x="10" y="18"/>
                      <a:pt x="10" y="18"/>
                    </a:cubicBezTo>
                    <a:cubicBezTo>
                      <a:pt x="9" y="18"/>
                      <a:pt x="9" y="18"/>
                      <a:pt x="9" y="18"/>
                    </a:cubicBezTo>
                    <a:cubicBezTo>
                      <a:pt x="9" y="18"/>
                      <a:pt x="9" y="18"/>
                      <a:pt x="9" y="18"/>
                    </a:cubicBezTo>
                    <a:cubicBezTo>
                      <a:pt x="8" y="18"/>
                      <a:pt x="8" y="18"/>
                      <a:pt x="8" y="18"/>
                    </a:cubicBezTo>
                    <a:cubicBezTo>
                      <a:pt x="8" y="19"/>
                      <a:pt x="8" y="19"/>
                      <a:pt x="8" y="19"/>
                    </a:cubicBezTo>
                    <a:cubicBezTo>
                      <a:pt x="8" y="19"/>
                      <a:pt x="8" y="19"/>
                      <a:pt x="8" y="19"/>
                    </a:cubicBezTo>
                    <a:cubicBezTo>
                      <a:pt x="7" y="19"/>
                      <a:pt x="7" y="19"/>
                      <a:pt x="7" y="19"/>
                    </a:cubicBezTo>
                    <a:cubicBezTo>
                      <a:pt x="6" y="19"/>
                      <a:pt x="6" y="19"/>
                      <a:pt x="6" y="19"/>
                    </a:cubicBezTo>
                    <a:cubicBezTo>
                      <a:pt x="6" y="19"/>
                      <a:pt x="6" y="19"/>
                      <a:pt x="6" y="19"/>
                    </a:cubicBezTo>
                    <a:cubicBezTo>
                      <a:pt x="5" y="18"/>
                      <a:pt x="5" y="18"/>
                      <a:pt x="5" y="18"/>
                    </a:cubicBezTo>
                    <a:cubicBezTo>
                      <a:pt x="5" y="17"/>
                      <a:pt x="5" y="17"/>
                      <a:pt x="5" y="17"/>
                    </a:cubicBezTo>
                    <a:cubicBezTo>
                      <a:pt x="4" y="17"/>
                      <a:pt x="4" y="17"/>
                      <a:pt x="4" y="17"/>
                    </a:cubicBezTo>
                    <a:cubicBezTo>
                      <a:pt x="4" y="17"/>
                      <a:pt x="4" y="17"/>
                      <a:pt x="4" y="17"/>
                    </a:cubicBezTo>
                    <a:cubicBezTo>
                      <a:pt x="4" y="16"/>
                      <a:pt x="4" y="16"/>
                      <a:pt x="4" y="16"/>
                    </a:cubicBezTo>
                    <a:cubicBezTo>
                      <a:pt x="3" y="16"/>
                      <a:pt x="3" y="16"/>
                      <a:pt x="3" y="16"/>
                    </a:cubicBezTo>
                    <a:cubicBezTo>
                      <a:pt x="3" y="15"/>
                      <a:pt x="3" y="15"/>
                      <a:pt x="3" y="15"/>
                    </a:cubicBezTo>
                    <a:cubicBezTo>
                      <a:pt x="4" y="15"/>
                      <a:pt x="4" y="15"/>
                      <a:pt x="4" y="15"/>
                    </a:cubicBezTo>
                    <a:cubicBezTo>
                      <a:pt x="4" y="14"/>
                      <a:pt x="4" y="14"/>
                      <a:pt x="4" y="14"/>
                    </a:cubicBezTo>
                    <a:cubicBezTo>
                      <a:pt x="4" y="14"/>
                      <a:pt x="4" y="14"/>
                      <a:pt x="4" y="14"/>
                    </a:cubicBezTo>
                    <a:cubicBezTo>
                      <a:pt x="4" y="14"/>
                      <a:pt x="4" y="14"/>
                      <a:pt x="4" y="14"/>
                    </a:cubicBezTo>
                    <a:cubicBezTo>
                      <a:pt x="3" y="13"/>
                      <a:pt x="3" y="13"/>
                      <a:pt x="3" y="13"/>
                    </a:cubicBezTo>
                    <a:cubicBezTo>
                      <a:pt x="4" y="12"/>
                      <a:pt x="4" y="12"/>
                      <a:pt x="4" y="12"/>
                    </a:cubicBezTo>
                    <a:cubicBezTo>
                      <a:pt x="4" y="12"/>
                      <a:pt x="4" y="12"/>
                      <a:pt x="4" y="12"/>
                    </a:cubicBezTo>
                    <a:cubicBezTo>
                      <a:pt x="4" y="11"/>
                      <a:pt x="4" y="11"/>
                      <a:pt x="4" y="11"/>
                    </a:cubicBezTo>
                    <a:cubicBezTo>
                      <a:pt x="3" y="10"/>
                      <a:pt x="3" y="10"/>
                      <a:pt x="3" y="10"/>
                    </a:cubicBezTo>
                    <a:cubicBezTo>
                      <a:pt x="4" y="10"/>
                      <a:pt x="4" y="10"/>
                      <a:pt x="4" y="10"/>
                    </a:cubicBezTo>
                    <a:cubicBezTo>
                      <a:pt x="4" y="10"/>
                      <a:pt x="4" y="10"/>
                      <a:pt x="4" y="10"/>
                    </a:cubicBezTo>
                    <a:cubicBezTo>
                      <a:pt x="5" y="9"/>
                      <a:pt x="5" y="9"/>
                      <a:pt x="5" y="9"/>
                    </a:cubicBezTo>
                    <a:cubicBezTo>
                      <a:pt x="4" y="9"/>
                      <a:pt x="4" y="9"/>
                      <a:pt x="4" y="9"/>
                    </a:cubicBezTo>
                    <a:cubicBezTo>
                      <a:pt x="5" y="9"/>
                      <a:pt x="5" y="9"/>
                      <a:pt x="5" y="9"/>
                    </a:cubicBezTo>
                    <a:cubicBezTo>
                      <a:pt x="5" y="7"/>
                      <a:pt x="5" y="7"/>
                      <a:pt x="5" y="7"/>
                    </a:cubicBezTo>
                    <a:cubicBezTo>
                      <a:pt x="5" y="7"/>
                      <a:pt x="5" y="7"/>
                      <a:pt x="5" y="7"/>
                    </a:cubicBezTo>
                    <a:cubicBezTo>
                      <a:pt x="5" y="6"/>
                      <a:pt x="5" y="6"/>
                      <a:pt x="5" y="6"/>
                    </a:cubicBezTo>
                    <a:cubicBezTo>
                      <a:pt x="6" y="6"/>
                      <a:pt x="6" y="6"/>
                      <a:pt x="6" y="6"/>
                    </a:cubicBezTo>
                    <a:cubicBezTo>
                      <a:pt x="6" y="6"/>
                      <a:pt x="6" y="6"/>
                      <a:pt x="6" y="6"/>
                    </a:cubicBezTo>
                    <a:cubicBezTo>
                      <a:pt x="5" y="5"/>
                      <a:pt x="5" y="5"/>
                      <a:pt x="5" y="5"/>
                    </a:cubicBezTo>
                    <a:cubicBezTo>
                      <a:pt x="5" y="4"/>
                      <a:pt x="5" y="4"/>
                      <a:pt x="5" y="4"/>
                    </a:cubicBezTo>
                    <a:cubicBezTo>
                      <a:pt x="4" y="4"/>
                      <a:pt x="4" y="4"/>
                      <a:pt x="4" y="4"/>
                    </a:cubicBezTo>
                    <a:cubicBezTo>
                      <a:pt x="4" y="5"/>
                      <a:pt x="4" y="5"/>
                      <a:pt x="4" y="5"/>
                    </a:cubicBezTo>
                    <a:cubicBezTo>
                      <a:pt x="3" y="4"/>
                      <a:pt x="3" y="4"/>
                      <a:pt x="3" y="4"/>
                    </a:cubicBezTo>
                    <a:cubicBezTo>
                      <a:pt x="2" y="5"/>
                      <a:pt x="2" y="5"/>
                      <a:pt x="2" y="5"/>
                    </a:cubicBezTo>
                    <a:cubicBezTo>
                      <a:pt x="2" y="5"/>
                      <a:pt x="2" y="5"/>
                      <a:pt x="2" y="5"/>
                    </a:cubicBezTo>
                    <a:cubicBezTo>
                      <a:pt x="2" y="4"/>
                      <a:pt x="2" y="4"/>
                      <a:pt x="2" y="4"/>
                    </a:cubicBezTo>
                    <a:cubicBezTo>
                      <a:pt x="2" y="4"/>
                      <a:pt x="2" y="4"/>
                      <a:pt x="2" y="4"/>
                    </a:cubicBezTo>
                    <a:cubicBezTo>
                      <a:pt x="1" y="4"/>
                      <a:pt x="1" y="4"/>
                      <a:pt x="1" y="4"/>
                    </a:cubicBezTo>
                    <a:cubicBezTo>
                      <a:pt x="1" y="4"/>
                      <a:pt x="1" y="4"/>
                      <a:pt x="1" y="4"/>
                    </a:cubicBezTo>
                    <a:cubicBezTo>
                      <a:pt x="1" y="4"/>
                      <a:pt x="1" y="4"/>
                      <a:pt x="1" y="4"/>
                    </a:cubicBezTo>
                    <a:cubicBezTo>
                      <a:pt x="1" y="4"/>
                      <a:pt x="1" y="4"/>
                      <a:pt x="1" y="4"/>
                    </a:cubicBezTo>
                    <a:cubicBezTo>
                      <a:pt x="1" y="3"/>
                      <a:pt x="1" y="3"/>
                      <a:pt x="1" y="3"/>
                    </a:cubicBezTo>
                    <a:cubicBezTo>
                      <a:pt x="1" y="3"/>
                      <a:pt x="1" y="3"/>
                      <a:pt x="1" y="3"/>
                    </a:cubicBezTo>
                    <a:cubicBezTo>
                      <a:pt x="1" y="3"/>
                      <a:pt x="1" y="3"/>
                      <a:pt x="1" y="3"/>
                    </a:cubicBezTo>
                    <a:cubicBezTo>
                      <a:pt x="1" y="3"/>
                      <a:pt x="1" y="3"/>
                      <a:pt x="1" y="3"/>
                    </a:cubicBezTo>
                    <a:cubicBezTo>
                      <a:pt x="0" y="3"/>
                      <a:pt x="0" y="3"/>
                      <a:pt x="0" y="3"/>
                    </a:cubicBezTo>
                    <a:cubicBezTo>
                      <a:pt x="1" y="2"/>
                      <a:pt x="1" y="2"/>
                      <a:pt x="1" y="2"/>
                    </a:cubicBezTo>
                    <a:cubicBezTo>
                      <a:pt x="0" y="2"/>
                      <a:pt x="0" y="2"/>
                      <a:pt x="0" y="2"/>
                    </a:cubicBezTo>
                    <a:cubicBezTo>
                      <a:pt x="0" y="2"/>
                      <a:pt x="0" y="2"/>
                      <a:pt x="0" y="2"/>
                    </a:cubicBezTo>
                    <a:cubicBezTo>
                      <a:pt x="0" y="2"/>
                      <a:pt x="0" y="2"/>
                      <a:pt x="0" y="2"/>
                    </a:cubicBezTo>
                    <a:cubicBezTo>
                      <a:pt x="0" y="2"/>
                      <a:pt x="0" y="2"/>
                      <a:pt x="0" y="2"/>
                    </a:cubicBezTo>
                    <a:cubicBezTo>
                      <a:pt x="0" y="1"/>
                      <a:pt x="0" y="1"/>
                      <a:pt x="0" y="1"/>
                    </a:cubicBezTo>
                    <a:cubicBezTo>
                      <a:pt x="1" y="1"/>
                      <a:pt x="1" y="1"/>
                      <a:pt x="1" y="1"/>
                    </a:cubicBezTo>
                    <a:cubicBezTo>
                      <a:pt x="1" y="1"/>
                      <a:pt x="1" y="1"/>
                      <a:pt x="1" y="1"/>
                    </a:cubicBezTo>
                    <a:cubicBezTo>
                      <a:pt x="2" y="1"/>
                      <a:pt x="2" y="1"/>
                      <a:pt x="2" y="1"/>
                    </a:cubicBezTo>
                    <a:cubicBezTo>
                      <a:pt x="2" y="1"/>
                      <a:pt x="2" y="1"/>
                      <a:pt x="2" y="1"/>
                    </a:cubicBezTo>
                    <a:cubicBezTo>
                      <a:pt x="2" y="1"/>
                      <a:pt x="2" y="1"/>
                      <a:pt x="2" y="1"/>
                    </a:cubicBezTo>
                    <a:cubicBezTo>
                      <a:pt x="2" y="0"/>
                      <a:pt x="2" y="0"/>
                      <a:pt x="2" y="0"/>
                    </a:cubicBezTo>
                    <a:cubicBezTo>
                      <a:pt x="3" y="0"/>
                      <a:pt x="3" y="0"/>
                      <a:pt x="3" y="0"/>
                    </a:cubicBezTo>
                    <a:cubicBezTo>
                      <a:pt x="3" y="0"/>
                      <a:pt x="3" y="0"/>
                      <a:pt x="3" y="0"/>
                    </a:cubicBezTo>
                    <a:cubicBezTo>
                      <a:pt x="3" y="0"/>
                      <a:pt x="3" y="0"/>
                      <a:pt x="3" y="0"/>
                    </a:cubicBezTo>
                    <a:cubicBezTo>
                      <a:pt x="4" y="0"/>
                      <a:pt x="4" y="0"/>
                      <a:pt x="4" y="0"/>
                    </a:cubicBezTo>
                    <a:cubicBezTo>
                      <a:pt x="4" y="0"/>
                      <a:pt x="4" y="0"/>
                      <a:pt x="4" y="0"/>
                    </a:cubicBezTo>
                    <a:cubicBezTo>
                      <a:pt x="4" y="0"/>
                      <a:pt x="4" y="0"/>
                      <a:pt x="4" y="0"/>
                    </a:cubicBezTo>
                    <a:cubicBezTo>
                      <a:pt x="5" y="0"/>
                      <a:pt x="5" y="0"/>
                      <a:pt x="5" y="0"/>
                    </a:cubicBezTo>
                    <a:cubicBezTo>
                      <a:pt x="5" y="0"/>
                      <a:pt x="5" y="0"/>
                      <a:pt x="5" y="0"/>
                    </a:cubicBezTo>
                    <a:cubicBezTo>
                      <a:pt x="6" y="0"/>
                      <a:pt x="6" y="0"/>
                      <a:pt x="6" y="0"/>
                    </a:cubicBezTo>
                    <a:cubicBezTo>
                      <a:pt x="7" y="0"/>
                      <a:pt x="7" y="0"/>
                      <a:pt x="7" y="0"/>
                    </a:cubicBezTo>
                    <a:cubicBezTo>
                      <a:pt x="7" y="0"/>
                      <a:pt x="7" y="0"/>
                      <a:pt x="7" y="0"/>
                    </a:cubicBezTo>
                    <a:cubicBezTo>
                      <a:pt x="7" y="0"/>
                      <a:pt x="7" y="0"/>
                      <a:pt x="7" y="0"/>
                    </a:cubicBezTo>
                    <a:cubicBezTo>
                      <a:pt x="9" y="1"/>
                      <a:pt x="9" y="1"/>
                      <a:pt x="9" y="1"/>
                    </a:cubicBezTo>
                    <a:cubicBezTo>
                      <a:pt x="9" y="1"/>
                      <a:pt x="9" y="1"/>
                      <a:pt x="9" y="1"/>
                    </a:cubicBezTo>
                    <a:cubicBezTo>
                      <a:pt x="10" y="0"/>
                      <a:pt x="10" y="0"/>
                      <a:pt x="10" y="0"/>
                    </a:cubicBezTo>
                    <a:cubicBezTo>
                      <a:pt x="11" y="0"/>
                      <a:pt x="11" y="0"/>
                      <a:pt x="11" y="0"/>
                    </a:cubicBezTo>
                    <a:cubicBezTo>
                      <a:pt x="11" y="1"/>
                      <a:pt x="11" y="1"/>
                      <a:pt x="11" y="1"/>
                    </a:cubicBezTo>
                    <a:cubicBezTo>
                      <a:pt x="12" y="1"/>
                      <a:pt x="12" y="1"/>
                      <a:pt x="12" y="1"/>
                    </a:cubicBezTo>
                    <a:cubicBezTo>
                      <a:pt x="12" y="1"/>
                      <a:pt x="12" y="1"/>
                      <a:pt x="12" y="1"/>
                    </a:cubicBezTo>
                    <a:cubicBezTo>
                      <a:pt x="13" y="1"/>
                      <a:pt x="13" y="1"/>
                      <a:pt x="13" y="1"/>
                    </a:cubicBezTo>
                    <a:cubicBezTo>
                      <a:pt x="14" y="1"/>
                      <a:pt x="14" y="1"/>
                      <a:pt x="14" y="1"/>
                    </a:cubicBezTo>
                    <a:cubicBezTo>
                      <a:pt x="14" y="1"/>
                      <a:pt x="14" y="1"/>
                      <a:pt x="14" y="1"/>
                    </a:cubicBezTo>
                    <a:cubicBezTo>
                      <a:pt x="14" y="1"/>
                      <a:pt x="14" y="1"/>
                      <a:pt x="14" y="1"/>
                    </a:cubicBezTo>
                    <a:cubicBezTo>
                      <a:pt x="15" y="1"/>
                      <a:pt x="15" y="1"/>
                      <a:pt x="15" y="1"/>
                    </a:cubicBezTo>
                    <a:close/>
                    <a:moveTo>
                      <a:pt x="25" y="10"/>
                    </a:moveTo>
                    <a:cubicBezTo>
                      <a:pt x="25" y="10"/>
                      <a:pt x="25" y="10"/>
                      <a:pt x="25" y="10"/>
                    </a:cubicBezTo>
                    <a:cubicBezTo>
                      <a:pt x="26" y="10"/>
                      <a:pt x="26" y="10"/>
                      <a:pt x="26" y="10"/>
                    </a:cubicBezTo>
                    <a:cubicBezTo>
                      <a:pt x="26" y="10"/>
                      <a:pt x="26" y="10"/>
                      <a:pt x="26" y="10"/>
                    </a:cubicBezTo>
                    <a:cubicBezTo>
                      <a:pt x="25" y="10"/>
                      <a:pt x="25" y="10"/>
                      <a:pt x="25" y="10"/>
                    </a:cubicBezTo>
                    <a:cubicBezTo>
                      <a:pt x="25" y="10"/>
                      <a:pt x="25" y="10"/>
                      <a:pt x="25" y="10"/>
                    </a:cubicBezTo>
                    <a:cubicBezTo>
                      <a:pt x="25" y="10"/>
                      <a:pt x="25" y="10"/>
                      <a:pt x="25" y="10"/>
                    </a:cubicBezTo>
                    <a:close/>
                    <a:moveTo>
                      <a:pt x="24" y="11"/>
                    </a:moveTo>
                    <a:cubicBezTo>
                      <a:pt x="24" y="11"/>
                      <a:pt x="24" y="11"/>
                      <a:pt x="24" y="11"/>
                    </a:cubicBezTo>
                    <a:cubicBezTo>
                      <a:pt x="24" y="10"/>
                      <a:pt x="24" y="10"/>
                      <a:pt x="24" y="10"/>
                    </a:cubicBezTo>
                    <a:cubicBezTo>
                      <a:pt x="24" y="10"/>
                      <a:pt x="24" y="10"/>
                      <a:pt x="24" y="10"/>
                    </a:cubicBezTo>
                    <a:cubicBezTo>
                      <a:pt x="23" y="10"/>
                      <a:pt x="23" y="10"/>
                      <a:pt x="23" y="10"/>
                    </a:cubicBezTo>
                    <a:cubicBezTo>
                      <a:pt x="23" y="11"/>
                      <a:pt x="23" y="11"/>
                      <a:pt x="23" y="11"/>
                    </a:cubicBezTo>
                    <a:cubicBezTo>
                      <a:pt x="23" y="11"/>
                      <a:pt x="23" y="11"/>
                      <a:pt x="23" y="11"/>
                    </a:cubicBezTo>
                    <a:cubicBezTo>
                      <a:pt x="23" y="11"/>
                      <a:pt x="23" y="11"/>
                      <a:pt x="23" y="11"/>
                    </a:cubicBezTo>
                    <a:cubicBezTo>
                      <a:pt x="24" y="11"/>
                      <a:pt x="24" y="11"/>
                      <a:pt x="24" y="11"/>
                    </a:cubicBezTo>
                    <a:close/>
                    <a:moveTo>
                      <a:pt x="21" y="13"/>
                    </a:moveTo>
                    <a:cubicBezTo>
                      <a:pt x="21" y="12"/>
                      <a:pt x="21" y="12"/>
                      <a:pt x="21" y="12"/>
                    </a:cubicBezTo>
                    <a:cubicBezTo>
                      <a:pt x="21" y="12"/>
                      <a:pt x="21" y="12"/>
                      <a:pt x="21" y="12"/>
                    </a:cubicBezTo>
                    <a:cubicBezTo>
                      <a:pt x="21" y="12"/>
                      <a:pt x="21" y="12"/>
                      <a:pt x="21" y="12"/>
                    </a:cubicBezTo>
                    <a:cubicBezTo>
                      <a:pt x="21" y="12"/>
                      <a:pt x="21" y="12"/>
                      <a:pt x="21" y="12"/>
                    </a:cubicBezTo>
                    <a:cubicBezTo>
                      <a:pt x="21" y="12"/>
                      <a:pt x="21" y="12"/>
                      <a:pt x="21" y="12"/>
                    </a:cubicBezTo>
                    <a:lnTo>
                      <a:pt x="21" y="13"/>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8" name="Freeform 79">
                <a:extLst>
                  <a:ext uri="{FF2B5EF4-FFF2-40B4-BE49-F238E27FC236}">
                    <a16:creationId xmlns:a16="http://schemas.microsoft.com/office/drawing/2014/main" id="{44012E3D-C33D-46D0-9DB7-A8FE178A540A}"/>
                  </a:ext>
                </a:extLst>
              </p:cNvPr>
              <p:cNvSpPr>
                <a:spLocks/>
              </p:cNvSpPr>
              <p:nvPr/>
            </p:nvSpPr>
            <p:spPr bwMode="auto">
              <a:xfrm>
                <a:off x="3074" y="2119"/>
                <a:ext cx="59" cy="109"/>
              </a:xfrm>
              <a:custGeom>
                <a:avLst/>
                <a:gdLst>
                  <a:gd name="T0" fmla="*/ 34 w 59"/>
                  <a:gd name="T1" fmla="*/ 101 h 109"/>
                  <a:gd name="T2" fmla="*/ 42 w 59"/>
                  <a:gd name="T3" fmla="*/ 92 h 109"/>
                  <a:gd name="T4" fmla="*/ 42 w 59"/>
                  <a:gd name="T5" fmla="*/ 84 h 109"/>
                  <a:gd name="T6" fmla="*/ 34 w 59"/>
                  <a:gd name="T7" fmla="*/ 75 h 109"/>
                  <a:gd name="T8" fmla="*/ 42 w 59"/>
                  <a:gd name="T9" fmla="*/ 67 h 109"/>
                  <a:gd name="T10" fmla="*/ 34 w 59"/>
                  <a:gd name="T11" fmla="*/ 50 h 109"/>
                  <a:gd name="T12" fmla="*/ 42 w 59"/>
                  <a:gd name="T13" fmla="*/ 50 h 109"/>
                  <a:gd name="T14" fmla="*/ 42 w 59"/>
                  <a:gd name="T15" fmla="*/ 42 h 109"/>
                  <a:gd name="T16" fmla="*/ 50 w 59"/>
                  <a:gd name="T17" fmla="*/ 25 h 109"/>
                  <a:gd name="T18" fmla="*/ 50 w 59"/>
                  <a:gd name="T19" fmla="*/ 16 h 109"/>
                  <a:gd name="T20" fmla="*/ 59 w 59"/>
                  <a:gd name="T21" fmla="*/ 16 h 109"/>
                  <a:gd name="T22" fmla="*/ 50 w 59"/>
                  <a:gd name="T23" fmla="*/ 0 h 109"/>
                  <a:gd name="T24" fmla="*/ 42 w 59"/>
                  <a:gd name="T25" fmla="*/ 8 h 109"/>
                  <a:gd name="T26" fmla="*/ 25 w 59"/>
                  <a:gd name="T27" fmla="*/ 8 h 109"/>
                  <a:gd name="T28" fmla="*/ 25 w 59"/>
                  <a:gd name="T29" fmla="*/ 0 h 109"/>
                  <a:gd name="T30" fmla="*/ 17 w 59"/>
                  <a:gd name="T31" fmla="*/ 0 h 109"/>
                  <a:gd name="T32" fmla="*/ 17 w 59"/>
                  <a:gd name="T33" fmla="*/ 8 h 109"/>
                  <a:gd name="T34" fmla="*/ 17 w 59"/>
                  <a:gd name="T35" fmla="*/ 25 h 109"/>
                  <a:gd name="T36" fmla="*/ 17 w 59"/>
                  <a:gd name="T37" fmla="*/ 33 h 109"/>
                  <a:gd name="T38" fmla="*/ 17 w 59"/>
                  <a:gd name="T39" fmla="*/ 42 h 109"/>
                  <a:gd name="T40" fmla="*/ 8 w 59"/>
                  <a:gd name="T41" fmla="*/ 50 h 109"/>
                  <a:gd name="T42" fmla="*/ 8 w 59"/>
                  <a:gd name="T43" fmla="*/ 59 h 109"/>
                  <a:gd name="T44" fmla="*/ 0 w 59"/>
                  <a:gd name="T45" fmla="*/ 75 h 109"/>
                  <a:gd name="T46" fmla="*/ 8 w 59"/>
                  <a:gd name="T47" fmla="*/ 67 h 109"/>
                  <a:gd name="T48" fmla="*/ 8 w 59"/>
                  <a:gd name="T49" fmla="*/ 67 h 109"/>
                  <a:gd name="T50" fmla="*/ 8 w 59"/>
                  <a:gd name="T51" fmla="*/ 75 h 109"/>
                  <a:gd name="T52" fmla="*/ 8 w 59"/>
                  <a:gd name="T53" fmla="*/ 84 h 109"/>
                  <a:gd name="T54" fmla="*/ 17 w 59"/>
                  <a:gd name="T55" fmla="*/ 75 h 109"/>
                  <a:gd name="T56" fmla="*/ 17 w 59"/>
                  <a:gd name="T57" fmla="*/ 84 h 109"/>
                  <a:gd name="T58" fmla="*/ 17 w 59"/>
                  <a:gd name="T59" fmla="*/ 101 h 109"/>
                  <a:gd name="T60" fmla="*/ 8 w 59"/>
                  <a:gd name="T61" fmla="*/ 109 h 109"/>
                  <a:gd name="T62" fmla="*/ 17 w 59"/>
                  <a:gd name="T63" fmla="*/ 101 h 109"/>
                  <a:gd name="T64" fmla="*/ 25 w 59"/>
                  <a:gd name="T65" fmla="*/ 109 h 109"/>
                  <a:gd name="T66" fmla="*/ 34 w 59"/>
                  <a:gd name="T67" fmla="*/ 109 h 109"/>
                  <a:gd name="T68" fmla="*/ 42 w 59"/>
                  <a:gd name="T69" fmla="*/ 10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109">
                    <a:moveTo>
                      <a:pt x="42" y="101"/>
                    </a:moveTo>
                    <a:lnTo>
                      <a:pt x="34" y="101"/>
                    </a:lnTo>
                    <a:lnTo>
                      <a:pt x="34" y="92"/>
                    </a:lnTo>
                    <a:lnTo>
                      <a:pt x="42" y="92"/>
                    </a:lnTo>
                    <a:lnTo>
                      <a:pt x="42" y="84"/>
                    </a:lnTo>
                    <a:lnTo>
                      <a:pt x="42" y="84"/>
                    </a:lnTo>
                    <a:lnTo>
                      <a:pt x="42" y="84"/>
                    </a:lnTo>
                    <a:lnTo>
                      <a:pt x="34" y="75"/>
                    </a:lnTo>
                    <a:lnTo>
                      <a:pt x="42" y="67"/>
                    </a:lnTo>
                    <a:lnTo>
                      <a:pt x="42" y="67"/>
                    </a:lnTo>
                    <a:lnTo>
                      <a:pt x="42" y="59"/>
                    </a:lnTo>
                    <a:lnTo>
                      <a:pt x="34" y="50"/>
                    </a:lnTo>
                    <a:lnTo>
                      <a:pt x="42" y="50"/>
                    </a:lnTo>
                    <a:lnTo>
                      <a:pt x="42" y="50"/>
                    </a:lnTo>
                    <a:lnTo>
                      <a:pt x="50" y="42"/>
                    </a:lnTo>
                    <a:lnTo>
                      <a:pt x="42" y="42"/>
                    </a:lnTo>
                    <a:lnTo>
                      <a:pt x="50" y="42"/>
                    </a:lnTo>
                    <a:lnTo>
                      <a:pt x="50" y="25"/>
                    </a:lnTo>
                    <a:lnTo>
                      <a:pt x="50" y="25"/>
                    </a:lnTo>
                    <a:lnTo>
                      <a:pt x="50" y="16"/>
                    </a:lnTo>
                    <a:lnTo>
                      <a:pt x="59" y="16"/>
                    </a:lnTo>
                    <a:lnTo>
                      <a:pt x="59" y="16"/>
                    </a:lnTo>
                    <a:lnTo>
                      <a:pt x="50" y="8"/>
                    </a:lnTo>
                    <a:lnTo>
                      <a:pt x="50" y="0"/>
                    </a:lnTo>
                    <a:lnTo>
                      <a:pt x="42" y="0"/>
                    </a:lnTo>
                    <a:lnTo>
                      <a:pt x="42" y="8"/>
                    </a:lnTo>
                    <a:lnTo>
                      <a:pt x="34" y="0"/>
                    </a:lnTo>
                    <a:lnTo>
                      <a:pt x="25" y="8"/>
                    </a:lnTo>
                    <a:lnTo>
                      <a:pt x="25" y="8"/>
                    </a:lnTo>
                    <a:lnTo>
                      <a:pt x="25" y="0"/>
                    </a:lnTo>
                    <a:lnTo>
                      <a:pt x="25" y="0"/>
                    </a:lnTo>
                    <a:lnTo>
                      <a:pt x="17" y="0"/>
                    </a:lnTo>
                    <a:lnTo>
                      <a:pt x="17" y="8"/>
                    </a:lnTo>
                    <a:lnTo>
                      <a:pt x="17" y="8"/>
                    </a:lnTo>
                    <a:lnTo>
                      <a:pt x="17" y="25"/>
                    </a:lnTo>
                    <a:lnTo>
                      <a:pt x="17" y="25"/>
                    </a:lnTo>
                    <a:lnTo>
                      <a:pt x="17" y="25"/>
                    </a:lnTo>
                    <a:lnTo>
                      <a:pt x="17" y="33"/>
                    </a:lnTo>
                    <a:lnTo>
                      <a:pt x="17" y="33"/>
                    </a:lnTo>
                    <a:lnTo>
                      <a:pt x="17" y="42"/>
                    </a:lnTo>
                    <a:lnTo>
                      <a:pt x="17" y="42"/>
                    </a:lnTo>
                    <a:lnTo>
                      <a:pt x="8" y="50"/>
                    </a:lnTo>
                    <a:lnTo>
                      <a:pt x="8" y="50"/>
                    </a:lnTo>
                    <a:lnTo>
                      <a:pt x="8" y="59"/>
                    </a:lnTo>
                    <a:lnTo>
                      <a:pt x="0" y="67"/>
                    </a:lnTo>
                    <a:lnTo>
                      <a:pt x="0" y="75"/>
                    </a:lnTo>
                    <a:lnTo>
                      <a:pt x="8" y="75"/>
                    </a:lnTo>
                    <a:lnTo>
                      <a:pt x="8" y="67"/>
                    </a:lnTo>
                    <a:lnTo>
                      <a:pt x="8" y="67"/>
                    </a:lnTo>
                    <a:lnTo>
                      <a:pt x="8" y="67"/>
                    </a:lnTo>
                    <a:lnTo>
                      <a:pt x="8" y="75"/>
                    </a:lnTo>
                    <a:lnTo>
                      <a:pt x="8" y="75"/>
                    </a:lnTo>
                    <a:lnTo>
                      <a:pt x="8" y="75"/>
                    </a:lnTo>
                    <a:lnTo>
                      <a:pt x="8" y="84"/>
                    </a:lnTo>
                    <a:lnTo>
                      <a:pt x="8" y="75"/>
                    </a:lnTo>
                    <a:lnTo>
                      <a:pt x="17" y="75"/>
                    </a:lnTo>
                    <a:lnTo>
                      <a:pt x="17" y="84"/>
                    </a:lnTo>
                    <a:lnTo>
                      <a:pt x="17" y="84"/>
                    </a:lnTo>
                    <a:lnTo>
                      <a:pt x="17" y="92"/>
                    </a:lnTo>
                    <a:lnTo>
                      <a:pt x="17" y="101"/>
                    </a:lnTo>
                    <a:lnTo>
                      <a:pt x="8" y="101"/>
                    </a:lnTo>
                    <a:lnTo>
                      <a:pt x="8" y="109"/>
                    </a:lnTo>
                    <a:lnTo>
                      <a:pt x="8" y="109"/>
                    </a:lnTo>
                    <a:lnTo>
                      <a:pt x="17" y="101"/>
                    </a:lnTo>
                    <a:lnTo>
                      <a:pt x="25" y="109"/>
                    </a:lnTo>
                    <a:lnTo>
                      <a:pt x="25" y="109"/>
                    </a:lnTo>
                    <a:lnTo>
                      <a:pt x="34" y="109"/>
                    </a:lnTo>
                    <a:lnTo>
                      <a:pt x="34" y="109"/>
                    </a:lnTo>
                    <a:lnTo>
                      <a:pt x="34" y="101"/>
                    </a:lnTo>
                    <a:lnTo>
                      <a:pt x="42" y="101"/>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9" name="Freeform 80">
                <a:extLst>
                  <a:ext uri="{FF2B5EF4-FFF2-40B4-BE49-F238E27FC236}">
                    <a16:creationId xmlns:a16="http://schemas.microsoft.com/office/drawing/2014/main" id="{10206D74-8686-4EA8-B320-87A77F79CEE6}"/>
                  </a:ext>
                </a:extLst>
              </p:cNvPr>
              <p:cNvSpPr>
                <a:spLocks noEditPoints="1"/>
              </p:cNvSpPr>
              <p:nvPr/>
            </p:nvSpPr>
            <p:spPr bwMode="auto">
              <a:xfrm>
                <a:off x="3553" y="2119"/>
                <a:ext cx="151" cy="151"/>
              </a:xfrm>
              <a:custGeom>
                <a:avLst/>
                <a:gdLst>
                  <a:gd name="T0" fmla="*/ 11 w 18"/>
                  <a:gd name="T1" fmla="*/ 2 h 18"/>
                  <a:gd name="T2" fmla="*/ 8 w 18"/>
                  <a:gd name="T3" fmla="*/ 2 h 18"/>
                  <a:gd name="T4" fmla="*/ 3 w 18"/>
                  <a:gd name="T5" fmla="*/ 4 h 18"/>
                  <a:gd name="T6" fmla="*/ 2 w 18"/>
                  <a:gd name="T7" fmla="*/ 8 h 18"/>
                  <a:gd name="T8" fmla="*/ 5 w 18"/>
                  <a:gd name="T9" fmla="*/ 10 h 18"/>
                  <a:gd name="T10" fmla="*/ 7 w 18"/>
                  <a:gd name="T11" fmla="*/ 11 h 18"/>
                  <a:gd name="T12" fmla="*/ 4 w 18"/>
                  <a:gd name="T13" fmla="*/ 11 h 18"/>
                  <a:gd name="T14" fmla="*/ 6 w 18"/>
                  <a:gd name="T15" fmla="*/ 14 h 18"/>
                  <a:gd name="T16" fmla="*/ 7 w 18"/>
                  <a:gd name="T17" fmla="*/ 14 h 18"/>
                  <a:gd name="T18" fmla="*/ 7 w 18"/>
                  <a:gd name="T19" fmla="*/ 12 h 18"/>
                  <a:gd name="T20" fmla="*/ 8 w 18"/>
                  <a:gd name="T21" fmla="*/ 12 h 18"/>
                  <a:gd name="T22" fmla="*/ 9 w 18"/>
                  <a:gd name="T23" fmla="*/ 11 h 18"/>
                  <a:gd name="T24" fmla="*/ 8 w 18"/>
                  <a:gd name="T25" fmla="*/ 9 h 18"/>
                  <a:gd name="T26" fmla="*/ 7 w 18"/>
                  <a:gd name="T27" fmla="*/ 7 h 18"/>
                  <a:gd name="T28" fmla="*/ 7 w 18"/>
                  <a:gd name="T29" fmla="*/ 6 h 18"/>
                  <a:gd name="T30" fmla="*/ 7 w 18"/>
                  <a:gd name="T31" fmla="*/ 4 h 18"/>
                  <a:gd name="T32" fmla="*/ 8 w 18"/>
                  <a:gd name="T33" fmla="*/ 5 h 18"/>
                  <a:gd name="T34" fmla="*/ 10 w 18"/>
                  <a:gd name="T35" fmla="*/ 5 h 18"/>
                  <a:gd name="T36" fmla="*/ 10 w 18"/>
                  <a:gd name="T37" fmla="*/ 3 h 18"/>
                  <a:gd name="T38" fmla="*/ 14 w 18"/>
                  <a:gd name="T39" fmla="*/ 3 h 18"/>
                  <a:gd name="T40" fmla="*/ 9 w 18"/>
                  <a:gd name="T41" fmla="*/ 17 h 18"/>
                  <a:gd name="T42" fmla="*/ 12 w 18"/>
                  <a:gd name="T43" fmla="*/ 18 h 18"/>
                  <a:gd name="T44" fmla="*/ 14 w 18"/>
                  <a:gd name="T45" fmla="*/ 17 h 18"/>
                  <a:gd name="T46" fmla="*/ 13 w 18"/>
                  <a:gd name="T47" fmla="*/ 17 h 18"/>
                  <a:gd name="T48" fmla="*/ 10 w 18"/>
                  <a:gd name="T49" fmla="*/ 16 h 18"/>
                  <a:gd name="T50" fmla="*/ 9 w 18"/>
                  <a:gd name="T51" fmla="*/ 17 h 18"/>
                  <a:gd name="T52" fmla="*/ 1 w 18"/>
                  <a:gd name="T53" fmla="*/ 7 h 18"/>
                  <a:gd name="T54" fmla="*/ 3 w 18"/>
                  <a:gd name="T55" fmla="*/ 9 h 18"/>
                  <a:gd name="T56" fmla="*/ 3 w 18"/>
                  <a:gd name="T57" fmla="*/ 10 h 18"/>
                  <a:gd name="T58" fmla="*/ 2 w 18"/>
                  <a:gd name="T59" fmla="*/ 10 h 18"/>
                  <a:gd name="T60" fmla="*/ 3 w 18"/>
                  <a:gd name="T61" fmla="*/ 12 h 18"/>
                  <a:gd name="T62" fmla="*/ 16 w 18"/>
                  <a:gd name="T63" fmla="*/ 16 h 18"/>
                  <a:gd name="T64" fmla="*/ 16 w 18"/>
                  <a:gd name="T65" fmla="*/ 17 h 18"/>
                  <a:gd name="T66" fmla="*/ 18 w 18"/>
                  <a:gd name="T67" fmla="*/ 14 h 18"/>
                  <a:gd name="T68" fmla="*/ 17 w 18"/>
                  <a:gd name="T69" fmla="*/ 16 h 18"/>
                  <a:gd name="T70" fmla="*/ 15 w 18"/>
                  <a:gd name="T71" fmla="*/ 11 h 18"/>
                  <a:gd name="T72" fmla="*/ 15 w 18"/>
                  <a:gd name="T73" fmla="*/ 11 h 18"/>
                  <a:gd name="T74" fmla="*/ 13 w 18"/>
                  <a:gd name="T75" fmla="*/ 10 h 18"/>
                  <a:gd name="T76" fmla="*/ 13 w 18"/>
                  <a:gd name="T77" fmla="*/ 8 h 18"/>
                  <a:gd name="T78" fmla="*/ 14 w 18"/>
                  <a:gd name="T79" fmla="*/ 8 h 18"/>
                  <a:gd name="T80" fmla="*/ 13 w 18"/>
                  <a:gd name="T81" fmla="*/ 8 h 18"/>
                  <a:gd name="T82" fmla="*/ 11 w 18"/>
                  <a:gd name="T83" fmla="*/ 5 h 18"/>
                  <a:gd name="T84" fmla="*/ 11 w 18"/>
                  <a:gd name="T85" fmla="*/ 6 h 18"/>
                  <a:gd name="T86" fmla="*/ 10 w 18"/>
                  <a:gd name="T87" fmla="*/ 4 h 18"/>
                  <a:gd name="T88" fmla="*/ 8 w 18"/>
                  <a:gd name="T89" fmla="*/ 8 h 18"/>
                  <a:gd name="T90" fmla="*/ 11 w 18"/>
                  <a:gd name="T91" fmla="*/ 9 h 18"/>
                  <a:gd name="T92" fmla="*/ 14 w 18"/>
                  <a:gd name="T93" fmla="*/ 12 h 18"/>
                  <a:gd name="T94" fmla="*/ 11 w 18"/>
                  <a:gd name="T95" fmla="*/ 13 h 18"/>
                  <a:gd name="T96" fmla="*/ 10 w 18"/>
                  <a:gd name="T97" fmla="*/ 12 h 18"/>
                  <a:gd name="T98" fmla="*/ 13 w 18"/>
                  <a:gd name="T99" fmla="*/ 13 h 18"/>
                  <a:gd name="T100" fmla="*/ 13 w 18"/>
                  <a:gd name="T101" fmla="*/ 12 h 18"/>
                  <a:gd name="T102" fmla="*/ 11 w 18"/>
                  <a:gd name="T103" fmla="*/ 11 h 18"/>
                  <a:gd name="T104" fmla="*/ 7 w 18"/>
                  <a:gd name="T105" fmla="*/ 8 h 18"/>
                  <a:gd name="T106" fmla="*/ 10 w 18"/>
                  <a:gd name="T107" fmla="*/ 10 h 18"/>
                  <a:gd name="T108" fmla="*/ 10 w 18"/>
                  <a:gd name="T109" fmla="*/ 11 h 18"/>
                  <a:gd name="T110" fmla="*/ 8 w 18"/>
                  <a:gd name="T111" fmla="*/ 9 h 18"/>
                  <a:gd name="T112" fmla="*/ 8 w 18"/>
                  <a:gd name="T113" fmla="*/ 14 h 18"/>
                  <a:gd name="T114" fmla="*/ 8 w 18"/>
                  <a:gd name="T115"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 h="18">
                    <a:moveTo>
                      <a:pt x="14" y="0"/>
                    </a:moveTo>
                    <a:cubicBezTo>
                      <a:pt x="14" y="0"/>
                      <a:pt x="14" y="0"/>
                      <a:pt x="14" y="0"/>
                    </a:cubicBezTo>
                    <a:cubicBezTo>
                      <a:pt x="13" y="1"/>
                      <a:pt x="13" y="1"/>
                      <a:pt x="13" y="1"/>
                    </a:cubicBezTo>
                    <a:cubicBezTo>
                      <a:pt x="13" y="1"/>
                      <a:pt x="13" y="1"/>
                      <a:pt x="13" y="1"/>
                    </a:cubicBezTo>
                    <a:cubicBezTo>
                      <a:pt x="13" y="2"/>
                      <a:pt x="13" y="2"/>
                      <a:pt x="13" y="2"/>
                    </a:cubicBezTo>
                    <a:cubicBezTo>
                      <a:pt x="13" y="2"/>
                      <a:pt x="13" y="2"/>
                      <a:pt x="13" y="2"/>
                    </a:cubicBezTo>
                    <a:cubicBezTo>
                      <a:pt x="12" y="2"/>
                      <a:pt x="12" y="2"/>
                      <a:pt x="12" y="2"/>
                    </a:cubicBezTo>
                    <a:cubicBezTo>
                      <a:pt x="12" y="2"/>
                      <a:pt x="12" y="2"/>
                      <a:pt x="12" y="2"/>
                    </a:cubicBezTo>
                    <a:cubicBezTo>
                      <a:pt x="11" y="2"/>
                      <a:pt x="11" y="2"/>
                      <a:pt x="11" y="2"/>
                    </a:cubicBezTo>
                    <a:cubicBezTo>
                      <a:pt x="11" y="2"/>
                      <a:pt x="11" y="2"/>
                      <a:pt x="11" y="2"/>
                    </a:cubicBezTo>
                    <a:cubicBezTo>
                      <a:pt x="11" y="2"/>
                      <a:pt x="11" y="2"/>
                      <a:pt x="11" y="2"/>
                    </a:cubicBezTo>
                    <a:cubicBezTo>
                      <a:pt x="10" y="2"/>
                      <a:pt x="10" y="2"/>
                      <a:pt x="10" y="2"/>
                    </a:cubicBezTo>
                    <a:cubicBezTo>
                      <a:pt x="10" y="2"/>
                      <a:pt x="10" y="2"/>
                      <a:pt x="10" y="2"/>
                    </a:cubicBezTo>
                    <a:cubicBezTo>
                      <a:pt x="10" y="2"/>
                      <a:pt x="10" y="2"/>
                      <a:pt x="10" y="2"/>
                    </a:cubicBezTo>
                    <a:cubicBezTo>
                      <a:pt x="9" y="2"/>
                      <a:pt x="9" y="2"/>
                      <a:pt x="9" y="2"/>
                    </a:cubicBezTo>
                    <a:cubicBezTo>
                      <a:pt x="9" y="2"/>
                      <a:pt x="9" y="2"/>
                      <a:pt x="9" y="2"/>
                    </a:cubicBezTo>
                    <a:cubicBezTo>
                      <a:pt x="8" y="2"/>
                      <a:pt x="8" y="2"/>
                      <a:pt x="8" y="2"/>
                    </a:cubicBezTo>
                    <a:cubicBezTo>
                      <a:pt x="8" y="2"/>
                      <a:pt x="8" y="2"/>
                      <a:pt x="8" y="2"/>
                    </a:cubicBezTo>
                    <a:cubicBezTo>
                      <a:pt x="7" y="2"/>
                      <a:pt x="7" y="2"/>
                      <a:pt x="7" y="2"/>
                    </a:cubicBezTo>
                    <a:cubicBezTo>
                      <a:pt x="7" y="2"/>
                      <a:pt x="7" y="2"/>
                      <a:pt x="7" y="2"/>
                    </a:cubicBezTo>
                    <a:cubicBezTo>
                      <a:pt x="7" y="2"/>
                      <a:pt x="7" y="2"/>
                      <a:pt x="7" y="2"/>
                    </a:cubicBezTo>
                    <a:cubicBezTo>
                      <a:pt x="6" y="3"/>
                      <a:pt x="6" y="3"/>
                      <a:pt x="6" y="3"/>
                    </a:cubicBezTo>
                    <a:cubicBezTo>
                      <a:pt x="5" y="3"/>
                      <a:pt x="5" y="3"/>
                      <a:pt x="5" y="3"/>
                    </a:cubicBezTo>
                    <a:cubicBezTo>
                      <a:pt x="5" y="3"/>
                      <a:pt x="5" y="3"/>
                      <a:pt x="5" y="3"/>
                    </a:cubicBezTo>
                    <a:cubicBezTo>
                      <a:pt x="5" y="3"/>
                      <a:pt x="5" y="3"/>
                      <a:pt x="5" y="3"/>
                    </a:cubicBezTo>
                    <a:cubicBezTo>
                      <a:pt x="4" y="3"/>
                      <a:pt x="4" y="3"/>
                      <a:pt x="4" y="3"/>
                    </a:cubicBezTo>
                    <a:cubicBezTo>
                      <a:pt x="3" y="4"/>
                      <a:pt x="3" y="4"/>
                      <a:pt x="3" y="4"/>
                    </a:cubicBezTo>
                    <a:cubicBezTo>
                      <a:pt x="3" y="4"/>
                      <a:pt x="3" y="4"/>
                      <a:pt x="3" y="4"/>
                    </a:cubicBezTo>
                    <a:cubicBezTo>
                      <a:pt x="3" y="5"/>
                      <a:pt x="3" y="5"/>
                      <a:pt x="3" y="5"/>
                    </a:cubicBezTo>
                    <a:cubicBezTo>
                      <a:pt x="2" y="5"/>
                      <a:pt x="2" y="5"/>
                      <a:pt x="2" y="5"/>
                    </a:cubicBezTo>
                    <a:cubicBezTo>
                      <a:pt x="2" y="6"/>
                      <a:pt x="2" y="6"/>
                      <a:pt x="2" y="6"/>
                    </a:cubicBezTo>
                    <a:cubicBezTo>
                      <a:pt x="2" y="6"/>
                      <a:pt x="2" y="6"/>
                      <a:pt x="2" y="6"/>
                    </a:cubicBezTo>
                    <a:cubicBezTo>
                      <a:pt x="1" y="6"/>
                      <a:pt x="1" y="6"/>
                      <a:pt x="1" y="6"/>
                    </a:cubicBezTo>
                    <a:cubicBezTo>
                      <a:pt x="2" y="6"/>
                      <a:pt x="2" y="6"/>
                      <a:pt x="2" y="6"/>
                    </a:cubicBezTo>
                    <a:cubicBezTo>
                      <a:pt x="2" y="7"/>
                      <a:pt x="2" y="7"/>
                      <a:pt x="2" y="7"/>
                    </a:cubicBezTo>
                    <a:cubicBezTo>
                      <a:pt x="2" y="8"/>
                      <a:pt x="2" y="8"/>
                      <a:pt x="2" y="8"/>
                    </a:cubicBezTo>
                    <a:cubicBezTo>
                      <a:pt x="3" y="8"/>
                      <a:pt x="3" y="8"/>
                      <a:pt x="3" y="8"/>
                    </a:cubicBezTo>
                    <a:cubicBezTo>
                      <a:pt x="3" y="8"/>
                      <a:pt x="3" y="8"/>
                      <a:pt x="3" y="8"/>
                    </a:cubicBezTo>
                    <a:cubicBezTo>
                      <a:pt x="3" y="8"/>
                      <a:pt x="3" y="8"/>
                      <a:pt x="3" y="8"/>
                    </a:cubicBezTo>
                    <a:cubicBezTo>
                      <a:pt x="3" y="9"/>
                      <a:pt x="3" y="9"/>
                      <a:pt x="3" y="9"/>
                    </a:cubicBezTo>
                    <a:cubicBezTo>
                      <a:pt x="4" y="10"/>
                      <a:pt x="4" y="10"/>
                      <a:pt x="4" y="10"/>
                    </a:cubicBezTo>
                    <a:cubicBezTo>
                      <a:pt x="4" y="10"/>
                      <a:pt x="4" y="10"/>
                      <a:pt x="4" y="10"/>
                    </a:cubicBezTo>
                    <a:cubicBezTo>
                      <a:pt x="4" y="9"/>
                      <a:pt x="4" y="9"/>
                      <a:pt x="4" y="9"/>
                    </a:cubicBezTo>
                    <a:cubicBezTo>
                      <a:pt x="5" y="10"/>
                      <a:pt x="5" y="10"/>
                      <a:pt x="5" y="10"/>
                    </a:cubicBezTo>
                    <a:cubicBezTo>
                      <a:pt x="5" y="10"/>
                      <a:pt x="5" y="10"/>
                      <a:pt x="5" y="10"/>
                    </a:cubicBezTo>
                    <a:cubicBezTo>
                      <a:pt x="5" y="10"/>
                      <a:pt x="5" y="10"/>
                      <a:pt x="5" y="10"/>
                    </a:cubicBezTo>
                    <a:cubicBezTo>
                      <a:pt x="6" y="10"/>
                      <a:pt x="6" y="10"/>
                      <a:pt x="6" y="10"/>
                    </a:cubicBezTo>
                    <a:cubicBezTo>
                      <a:pt x="6" y="10"/>
                      <a:pt x="6" y="10"/>
                      <a:pt x="6" y="10"/>
                    </a:cubicBezTo>
                    <a:cubicBezTo>
                      <a:pt x="6" y="10"/>
                      <a:pt x="6" y="10"/>
                      <a:pt x="6" y="10"/>
                    </a:cubicBezTo>
                    <a:cubicBezTo>
                      <a:pt x="7" y="10"/>
                      <a:pt x="7" y="10"/>
                      <a:pt x="7" y="10"/>
                    </a:cubicBezTo>
                    <a:cubicBezTo>
                      <a:pt x="7" y="10"/>
                      <a:pt x="7" y="10"/>
                      <a:pt x="7" y="10"/>
                    </a:cubicBezTo>
                    <a:cubicBezTo>
                      <a:pt x="7" y="10"/>
                      <a:pt x="7" y="10"/>
                      <a:pt x="7" y="10"/>
                    </a:cubicBezTo>
                    <a:cubicBezTo>
                      <a:pt x="7" y="10"/>
                      <a:pt x="7" y="10"/>
                      <a:pt x="7" y="10"/>
                    </a:cubicBezTo>
                    <a:cubicBezTo>
                      <a:pt x="7" y="11"/>
                      <a:pt x="7" y="11"/>
                      <a:pt x="7" y="11"/>
                    </a:cubicBezTo>
                    <a:cubicBezTo>
                      <a:pt x="7" y="11"/>
                      <a:pt x="7" y="11"/>
                      <a:pt x="7" y="11"/>
                    </a:cubicBezTo>
                    <a:cubicBezTo>
                      <a:pt x="7" y="11"/>
                      <a:pt x="7" y="11"/>
                      <a:pt x="7" y="11"/>
                    </a:cubicBezTo>
                    <a:cubicBezTo>
                      <a:pt x="6" y="11"/>
                      <a:pt x="6" y="11"/>
                      <a:pt x="6" y="11"/>
                    </a:cubicBezTo>
                    <a:cubicBezTo>
                      <a:pt x="5" y="10"/>
                      <a:pt x="5" y="10"/>
                      <a:pt x="5" y="10"/>
                    </a:cubicBezTo>
                    <a:cubicBezTo>
                      <a:pt x="5" y="10"/>
                      <a:pt x="5" y="10"/>
                      <a:pt x="5" y="10"/>
                    </a:cubicBezTo>
                    <a:cubicBezTo>
                      <a:pt x="5" y="10"/>
                      <a:pt x="5" y="10"/>
                      <a:pt x="5" y="10"/>
                    </a:cubicBezTo>
                    <a:cubicBezTo>
                      <a:pt x="4" y="10"/>
                      <a:pt x="4" y="10"/>
                      <a:pt x="4" y="10"/>
                    </a:cubicBezTo>
                    <a:cubicBezTo>
                      <a:pt x="4" y="11"/>
                      <a:pt x="4" y="11"/>
                      <a:pt x="4" y="11"/>
                    </a:cubicBezTo>
                    <a:cubicBezTo>
                      <a:pt x="4" y="11"/>
                      <a:pt x="4" y="11"/>
                      <a:pt x="4" y="11"/>
                    </a:cubicBezTo>
                    <a:cubicBezTo>
                      <a:pt x="4" y="11"/>
                      <a:pt x="4" y="11"/>
                      <a:pt x="4" y="11"/>
                    </a:cubicBezTo>
                    <a:cubicBezTo>
                      <a:pt x="4" y="11"/>
                      <a:pt x="4" y="11"/>
                      <a:pt x="4" y="11"/>
                    </a:cubicBezTo>
                    <a:cubicBezTo>
                      <a:pt x="5" y="12"/>
                      <a:pt x="5" y="12"/>
                      <a:pt x="5" y="12"/>
                    </a:cubicBezTo>
                    <a:cubicBezTo>
                      <a:pt x="5" y="12"/>
                      <a:pt x="5" y="12"/>
                      <a:pt x="5" y="12"/>
                    </a:cubicBezTo>
                    <a:cubicBezTo>
                      <a:pt x="5" y="12"/>
                      <a:pt x="5" y="12"/>
                      <a:pt x="5" y="12"/>
                    </a:cubicBezTo>
                    <a:cubicBezTo>
                      <a:pt x="5" y="13"/>
                      <a:pt x="5" y="13"/>
                      <a:pt x="5" y="13"/>
                    </a:cubicBezTo>
                    <a:cubicBezTo>
                      <a:pt x="5" y="13"/>
                      <a:pt x="5" y="13"/>
                      <a:pt x="5" y="13"/>
                    </a:cubicBezTo>
                    <a:cubicBezTo>
                      <a:pt x="5" y="13"/>
                      <a:pt x="5" y="13"/>
                      <a:pt x="5" y="13"/>
                    </a:cubicBezTo>
                    <a:cubicBezTo>
                      <a:pt x="6" y="14"/>
                      <a:pt x="6" y="14"/>
                      <a:pt x="6" y="14"/>
                    </a:cubicBezTo>
                    <a:cubicBezTo>
                      <a:pt x="6" y="13"/>
                      <a:pt x="6" y="13"/>
                      <a:pt x="6" y="13"/>
                    </a:cubicBezTo>
                    <a:cubicBezTo>
                      <a:pt x="6" y="13"/>
                      <a:pt x="6" y="13"/>
                      <a:pt x="6" y="13"/>
                    </a:cubicBezTo>
                    <a:cubicBezTo>
                      <a:pt x="6" y="13"/>
                      <a:pt x="6" y="13"/>
                      <a:pt x="6" y="13"/>
                    </a:cubicBezTo>
                    <a:cubicBezTo>
                      <a:pt x="6" y="13"/>
                      <a:pt x="6" y="13"/>
                      <a:pt x="6" y="13"/>
                    </a:cubicBezTo>
                    <a:cubicBezTo>
                      <a:pt x="6" y="14"/>
                      <a:pt x="6" y="14"/>
                      <a:pt x="6" y="14"/>
                    </a:cubicBezTo>
                    <a:cubicBezTo>
                      <a:pt x="7" y="14"/>
                      <a:pt x="7" y="14"/>
                      <a:pt x="7" y="14"/>
                    </a:cubicBezTo>
                    <a:cubicBezTo>
                      <a:pt x="6" y="14"/>
                      <a:pt x="6" y="14"/>
                      <a:pt x="6" y="14"/>
                    </a:cubicBezTo>
                    <a:cubicBezTo>
                      <a:pt x="7" y="15"/>
                      <a:pt x="7" y="15"/>
                      <a:pt x="7" y="15"/>
                    </a:cubicBezTo>
                    <a:cubicBezTo>
                      <a:pt x="7" y="14"/>
                      <a:pt x="7" y="14"/>
                      <a:pt x="7" y="14"/>
                    </a:cubicBezTo>
                    <a:cubicBezTo>
                      <a:pt x="7" y="13"/>
                      <a:pt x="7" y="13"/>
                      <a:pt x="7" y="13"/>
                    </a:cubicBezTo>
                    <a:cubicBezTo>
                      <a:pt x="7" y="13"/>
                      <a:pt x="7" y="13"/>
                      <a:pt x="7" y="13"/>
                    </a:cubicBezTo>
                    <a:cubicBezTo>
                      <a:pt x="7" y="14"/>
                      <a:pt x="7" y="14"/>
                      <a:pt x="7" y="14"/>
                    </a:cubicBezTo>
                    <a:cubicBezTo>
                      <a:pt x="8" y="14"/>
                      <a:pt x="8" y="14"/>
                      <a:pt x="8" y="14"/>
                    </a:cubicBezTo>
                    <a:cubicBezTo>
                      <a:pt x="8" y="14"/>
                      <a:pt x="8" y="14"/>
                      <a:pt x="8" y="14"/>
                    </a:cubicBezTo>
                    <a:cubicBezTo>
                      <a:pt x="8" y="14"/>
                      <a:pt x="8" y="14"/>
                      <a:pt x="8" y="14"/>
                    </a:cubicBezTo>
                    <a:cubicBezTo>
                      <a:pt x="8" y="13"/>
                      <a:pt x="8" y="13"/>
                      <a:pt x="8" y="13"/>
                    </a:cubicBezTo>
                    <a:cubicBezTo>
                      <a:pt x="7" y="12"/>
                      <a:pt x="7" y="12"/>
                      <a:pt x="7" y="12"/>
                    </a:cubicBezTo>
                    <a:cubicBezTo>
                      <a:pt x="7" y="12"/>
                      <a:pt x="7" y="12"/>
                      <a:pt x="7" y="12"/>
                    </a:cubicBezTo>
                    <a:cubicBezTo>
                      <a:pt x="7" y="12"/>
                      <a:pt x="7" y="12"/>
                      <a:pt x="7" y="12"/>
                    </a:cubicBezTo>
                    <a:cubicBezTo>
                      <a:pt x="7" y="12"/>
                      <a:pt x="7" y="12"/>
                      <a:pt x="7" y="12"/>
                    </a:cubicBezTo>
                    <a:cubicBezTo>
                      <a:pt x="8" y="12"/>
                      <a:pt x="8" y="12"/>
                      <a:pt x="8" y="12"/>
                    </a:cubicBezTo>
                    <a:cubicBezTo>
                      <a:pt x="8" y="12"/>
                      <a:pt x="8" y="12"/>
                      <a:pt x="8" y="12"/>
                    </a:cubicBezTo>
                    <a:cubicBezTo>
                      <a:pt x="8" y="12"/>
                      <a:pt x="8" y="12"/>
                      <a:pt x="8" y="12"/>
                    </a:cubicBezTo>
                    <a:cubicBezTo>
                      <a:pt x="8" y="12"/>
                      <a:pt x="8" y="12"/>
                      <a:pt x="8" y="12"/>
                    </a:cubicBezTo>
                    <a:cubicBezTo>
                      <a:pt x="9" y="12"/>
                      <a:pt x="9" y="12"/>
                      <a:pt x="9" y="12"/>
                    </a:cubicBezTo>
                    <a:cubicBezTo>
                      <a:pt x="9" y="12"/>
                      <a:pt x="9" y="12"/>
                      <a:pt x="9" y="12"/>
                    </a:cubicBezTo>
                    <a:cubicBezTo>
                      <a:pt x="8" y="12"/>
                      <a:pt x="8" y="12"/>
                      <a:pt x="8" y="12"/>
                    </a:cubicBezTo>
                    <a:cubicBezTo>
                      <a:pt x="8" y="12"/>
                      <a:pt x="8" y="12"/>
                      <a:pt x="8" y="12"/>
                    </a:cubicBezTo>
                    <a:cubicBezTo>
                      <a:pt x="8" y="12"/>
                      <a:pt x="8" y="12"/>
                      <a:pt x="8" y="12"/>
                    </a:cubicBezTo>
                    <a:cubicBezTo>
                      <a:pt x="8" y="12"/>
                      <a:pt x="8" y="12"/>
                      <a:pt x="8" y="12"/>
                    </a:cubicBezTo>
                    <a:cubicBezTo>
                      <a:pt x="8" y="11"/>
                      <a:pt x="8" y="11"/>
                      <a:pt x="8" y="11"/>
                    </a:cubicBezTo>
                    <a:cubicBezTo>
                      <a:pt x="7" y="11"/>
                      <a:pt x="7" y="11"/>
                      <a:pt x="7" y="11"/>
                    </a:cubicBezTo>
                    <a:cubicBezTo>
                      <a:pt x="8" y="11"/>
                      <a:pt x="8" y="11"/>
                      <a:pt x="8" y="11"/>
                    </a:cubicBezTo>
                    <a:cubicBezTo>
                      <a:pt x="8" y="11"/>
                      <a:pt x="8" y="11"/>
                      <a:pt x="8" y="11"/>
                    </a:cubicBezTo>
                    <a:cubicBezTo>
                      <a:pt x="8" y="11"/>
                      <a:pt x="8" y="11"/>
                      <a:pt x="8" y="11"/>
                    </a:cubicBezTo>
                    <a:cubicBezTo>
                      <a:pt x="9" y="11"/>
                      <a:pt x="9" y="11"/>
                      <a:pt x="9" y="11"/>
                    </a:cubicBezTo>
                    <a:cubicBezTo>
                      <a:pt x="9" y="11"/>
                      <a:pt x="9" y="11"/>
                      <a:pt x="9" y="11"/>
                    </a:cubicBezTo>
                    <a:cubicBezTo>
                      <a:pt x="9" y="11"/>
                      <a:pt x="9" y="11"/>
                      <a:pt x="9" y="11"/>
                    </a:cubicBezTo>
                    <a:cubicBezTo>
                      <a:pt x="10" y="11"/>
                      <a:pt x="10" y="11"/>
                      <a:pt x="10" y="11"/>
                    </a:cubicBezTo>
                    <a:cubicBezTo>
                      <a:pt x="9" y="11"/>
                      <a:pt x="9" y="11"/>
                      <a:pt x="9" y="11"/>
                    </a:cubicBezTo>
                    <a:cubicBezTo>
                      <a:pt x="9" y="10"/>
                      <a:pt x="9" y="10"/>
                      <a:pt x="9" y="10"/>
                    </a:cubicBezTo>
                    <a:cubicBezTo>
                      <a:pt x="9" y="10"/>
                      <a:pt x="9" y="10"/>
                      <a:pt x="9" y="10"/>
                    </a:cubicBezTo>
                    <a:cubicBezTo>
                      <a:pt x="8" y="9"/>
                      <a:pt x="8" y="9"/>
                      <a:pt x="8" y="9"/>
                    </a:cubicBezTo>
                    <a:cubicBezTo>
                      <a:pt x="8" y="9"/>
                      <a:pt x="8" y="9"/>
                      <a:pt x="8" y="9"/>
                    </a:cubicBezTo>
                    <a:cubicBezTo>
                      <a:pt x="8" y="9"/>
                      <a:pt x="8" y="9"/>
                      <a:pt x="8" y="9"/>
                    </a:cubicBezTo>
                    <a:cubicBezTo>
                      <a:pt x="7" y="9"/>
                      <a:pt x="7" y="9"/>
                      <a:pt x="7" y="9"/>
                    </a:cubicBezTo>
                    <a:cubicBezTo>
                      <a:pt x="7" y="9"/>
                      <a:pt x="7" y="9"/>
                      <a:pt x="7" y="9"/>
                    </a:cubicBezTo>
                    <a:cubicBezTo>
                      <a:pt x="7" y="9"/>
                      <a:pt x="7" y="9"/>
                      <a:pt x="7" y="9"/>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7" y="7"/>
                      <a:pt x="7" y="7"/>
                      <a:pt x="7" y="7"/>
                    </a:cubicBezTo>
                    <a:cubicBezTo>
                      <a:pt x="7" y="7"/>
                      <a:pt x="7" y="7"/>
                      <a:pt x="7" y="7"/>
                    </a:cubicBezTo>
                    <a:cubicBezTo>
                      <a:pt x="7" y="7"/>
                      <a:pt x="7" y="7"/>
                      <a:pt x="7" y="7"/>
                    </a:cubicBezTo>
                    <a:cubicBezTo>
                      <a:pt x="8" y="7"/>
                      <a:pt x="8" y="7"/>
                      <a:pt x="8" y="7"/>
                    </a:cubicBezTo>
                    <a:cubicBezTo>
                      <a:pt x="7" y="8"/>
                      <a:pt x="7" y="8"/>
                      <a:pt x="7" y="8"/>
                    </a:cubicBezTo>
                    <a:cubicBezTo>
                      <a:pt x="7" y="8"/>
                      <a:pt x="7" y="8"/>
                      <a:pt x="7" y="8"/>
                    </a:cubicBezTo>
                    <a:cubicBezTo>
                      <a:pt x="8" y="8"/>
                      <a:pt x="8" y="8"/>
                      <a:pt x="8" y="8"/>
                    </a:cubicBezTo>
                    <a:cubicBezTo>
                      <a:pt x="8" y="7"/>
                      <a:pt x="8" y="7"/>
                      <a:pt x="8" y="7"/>
                    </a:cubicBezTo>
                    <a:cubicBezTo>
                      <a:pt x="8" y="7"/>
                      <a:pt x="8" y="7"/>
                      <a:pt x="8" y="7"/>
                    </a:cubicBezTo>
                    <a:cubicBezTo>
                      <a:pt x="7" y="6"/>
                      <a:pt x="7" y="6"/>
                      <a:pt x="7" y="6"/>
                    </a:cubicBezTo>
                    <a:cubicBezTo>
                      <a:pt x="7" y="6"/>
                      <a:pt x="7" y="6"/>
                      <a:pt x="7" y="6"/>
                    </a:cubicBezTo>
                    <a:cubicBezTo>
                      <a:pt x="7" y="6"/>
                      <a:pt x="7" y="6"/>
                      <a:pt x="7" y="6"/>
                    </a:cubicBezTo>
                    <a:cubicBezTo>
                      <a:pt x="6" y="5"/>
                      <a:pt x="6" y="5"/>
                      <a:pt x="6" y="5"/>
                    </a:cubicBezTo>
                    <a:cubicBezTo>
                      <a:pt x="6" y="5"/>
                      <a:pt x="6" y="5"/>
                      <a:pt x="6" y="5"/>
                    </a:cubicBezTo>
                    <a:cubicBezTo>
                      <a:pt x="6" y="4"/>
                      <a:pt x="6" y="4"/>
                      <a:pt x="6" y="4"/>
                    </a:cubicBezTo>
                    <a:cubicBezTo>
                      <a:pt x="6" y="4"/>
                      <a:pt x="6" y="4"/>
                      <a:pt x="6" y="4"/>
                    </a:cubicBezTo>
                    <a:cubicBezTo>
                      <a:pt x="7" y="4"/>
                      <a:pt x="7" y="4"/>
                      <a:pt x="7" y="4"/>
                    </a:cubicBezTo>
                    <a:cubicBezTo>
                      <a:pt x="7" y="4"/>
                      <a:pt x="7" y="4"/>
                      <a:pt x="7" y="4"/>
                    </a:cubicBezTo>
                    <a:cubicBezTo>
                      <a:pt x="7" y="4"/>
                      <a:pt x="7" y="4"/>
                      <a:pt x="7" y="4"/>
                    </a:cubicBezTo>
                    <a:cubicBezTo>
                      <a:pt x="7" y="4"/>
                      <a:pt x="7" y="4"/>
                      <a:pt x="7" y="4"/>
                    </a:cubicBezTo>
                    <a:cubicBezTo>
                      <a:pt x="7" y="5"/>
                      <a:pt x="7" y="5"/>
                      <a:pt x="7" y="5"/>
                    </a:cubicBezTo>
                    <a:cubicBezTo>
                      <a:pt x="8" y="5"/>
                      <a:pt x="8" y="5"/>
                      <a:pt x="8" y="5"/>
                    </a:cubicBezTo>
                    <a:cubicBezTo>
                      <a:pt x="8" y="6"/>
                      <a:pt x="8" y="6"/>
                      <a:pt x="8" y="6"/>
                    </a:cubicBezTo>
                    <a:cubicBezTo>
                      <a:pt x="8" y="6"/>
                      <a:pt x="8" y="6"/>
                      <a:pt x="8" y="6"/>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9" y="5"/>
                      <a:pt x="9" y="5"/>
                    </a:cubicBezTo>
                    <a:cubicBezTo>
                      <a:pt x="9" y="5"/>
                      <a:pt x="9" y="5"/>
                      <a:pt x="9" y="5"/>
                    </a:cubicBezTo>
                    <a:cubicBezTo>
                      <a:pt x="9" y="5"/>
                      <a:pt x="9" y="5"/>
                      <a:pt x="9" y="5"/>
                    </a:cubicBezTo>
                    <a:cubicBezTo>
                      <a:pt x="9" y="5"/>
                      <a:pt x="9" y="5"/>
                      <a:pt x="9" y="5"/>
                    </a:cubicBezTo>
                    <a:cubicBezTo>
                      <a:pt x="9" y="5"/>
                      <a:pt x="9" y="5"/>
                      <a:pt x="9" y="5"/>
                    </a:cubicBezTo>
                    <a:cubicBezTo>
                      <a:pt x="9" y="5"/>
                      <a:pt x="9" y="5"/>
                      <a:pt x="9" y="5"/>
                    </a:cubicBezTo>
                    <a:cubicBezTo>
                      <a:pt x="10" y="5"/>
                      <a:pt x="10" y="5"/>
                      <a:pt x="10" y="5"/>
                    </a:cubicBezTo>
                    <a:cubicBezTo>
                      <a:pt x="10" y="5"/>
                      <a:pt x="10" y="5"/>
                      <a:pt x="10" y="5"/>
                    </a:cubicBezTo>
                    <a:cubicBezTo>
                      <a:pt x="9" y="4"/>
                      <a:pt x="9" y="4"/>
                      <a:pt x="9" y="4"/>
                    </a:cubicBezTo>
                    <a:cubicBezTo>
                      <a:pt x="9" y="4"/>
                      <a:pt x="9" y="4"/>
                      <a:pt x="9" y="4"/>
                    </a:cubicBezTo>
                    <a:cubicBezTo>
                      <a:pt x="8" y="4"/>
                      <a:pt x="8" y="4"/>
                      <a:pt x="8" y="4"/>
                    </a:cubicBezTo>
                    <a:cubicBezTo>
                      <a:pt x="9" y="4"/>
                      <a:pt x="9" y="4"/>
                      <a:pt x="9" y="4"/>
                    </a:cubicBezTo>
                    <a:cubicBezTo>
                      <a:pt x="9" y="4"/>
                      <a:pt x="9" y="4"/>
                      <a:pt x="9" y="4"/>
                    </a:cubicBezTo>
                    <a:cubicBezTo>
                      <a:pt x="9" y="3"/>
                      <a:pt x="9" y="3"/>
                      <a:pt x="9" y="3"/>
                    </a:cubicBezTo>
                    <a:cubicBezTo>
                      <a:pt x="10" y="3"/>
                      <a:pt x="10" y="3"/>
                      <a:pt x="10" y="3"/>
                    </a:cubicBezTo>
                    <a:cubicBezTo>
                      <a:pt x="10" y="3"/>
                      <a:pt x="10" y="3"/>
                      <a:pt x="10" y="3"/>
                    </a:cubicBezTo>
                    <a:cubicBezTo>
                      <a:pt x="10" y="3"/>
                      <a:pt x="10" y="3"/>
                      <a:pt x="10" y="3"/>
                    </a:cubicBezTo>
                    <a:cubicBezTo>
                      <a:pt x="11" y="3"/>
                      <a:pt x="11" y="3"/>
                      <a:pt x="11" y="3"/>
                    </a:cubicBezTo>
                    <a:cubicBezTo>
                      <a:pt x="11" y="3"/>
                      <a:pt x="11" y="3"/>
                      <a:pt x="11" y="3"/>
                    </a:cubicBezTo>
                    <a:cubicBezTo>
                      <a:pt x="11" y="3"/>
                      <a:pt x="11" y="3"/>
                      <a:pt x="11" y="3"/>
                    </a:cubicBezTo>
                    <a:cubicBezTo>
                      <a:pt x="11" y="3"/>
                      <a:pt x="11" y="3"/>
                      <a:pt x="11" y="3"/>
                    </a:cubicBezTo>
                    <a:cubicBezTo>
                      <a:pt x="12" y="3"/>
                      <a:pt x="12" y="3"/>
                      <a:pt x="12" y="3"/>
                    </a:cubicBezTo>
                    <a:cubicBezTo>
                      <a:pt x="12" y="3"/>
                      <a:pt x="12" y="3"/>
                      <a:pt x="12" y="3"/>
                    </a:cubicBezTo>
                    <a:cubicBezTo>
                      <a:pt x="13" y="3"/>
                      <a:pt x="13" y="3"/>
                      <a:pt x="13" y="3"/>
                    </a:cubicBezTo>
                    <a:cubicBezTo>
                      <a:pt x="14" y="3"/>
                      <a:pt x="14" y="3"/>
                      <a:pt x="14" y="3"/>
                    </a:cubicBezTo>
                    <a:cubicBezTo>
                      <a:pt x="14" y="3"/>
                      <a:pt x="14" y="3"/>
                      <a:pt x="14" y="3"/>
                    </a:cubicBezTo>
                    <a:cubicBezTo>
                      <a:pt x="14" y="2"/>
                      <a:pt x="14" y="2"/>
                      <a:pt x="14" y="2"/>
                    </a:cubicBezTo>
                    <a:cubicBezTo>
                      <a:pt x="14" y="2"/>
                      <a:pt x="14" y="2"/>
                      <a:pt x="14" y="2"/>
                    </a:cubicBezTo>
                    <a:cubicBezTo>
                      <a:pt x="14" y="1"/>
                      <a:pt x="14" y="1"/>
                      <a:pt x="14" y="1"/>
                    </a:cubicBezTo>
                    <a:cubicBezTo>
                      <a:pt x="14" y="1"/>
                      <a:pt x="14" y="1"/>
                      <a:pt x="14" y="1"/>
                    </a:cubicBezTo>
                    <a:cubicBezTo>
                      <a:pt x="14" y="0"/>
                      <a:pt x="14" y="0"/>
                      <a:pt x="14" y="0"/>
                    </a:cubicBezTo>
                    <a:close/>
                    <a:moveTo>
                      <a:pt x="9" y="17"/>
                    </a:moveTo>
                    <a:cubicBezTo>
                      <a:pt x="9" y="16"/>
                      <a:pt x="9" y="16"/>
                      <a:pt x="9" y="16"/>
                    </a:cubicBezTo>
                    <a:cubicBezTo>
                      <a:pt x="9" y="17"/>
                      <a:pt x="9" y="17"/>
                      <a:pt x="9" y="17"/>
                    </a:cubicBezTo>
                    <a:cubicBezTo>
                      <a:pt x="9" y="17"/>
                      <a:pt x="9" y="17"/>
                      <a:pt x="9" y="17"/>
                    </a:cubicBezTo>
                    <a:cubicBezTo>
                      <a:pt x="9" y="17"/>
                      <a:pt x="9" y="17"/>
                      <a:pt x="9" y="17"/>
                    </a:cubicBezTo>
                    <a:cubicBezTo>
                      <a:pt x="9" y="17"/>
                      <a:pt x="9" y="17"/>
                      <a:pt x="9" y="17"/>
                    </a:cubicBezTo>
                    <a:cubicBezTo>
                      <a:pt x="10" y="17"/>
                      <a:pt x="10" y="17"/>
                      <a:pt x="10" y="17"/>
                    </a:cubicBezTo>
                    <a:cubicBezTo>
                      <a:pt x="10" y="17"/>
                      <a:pt x="10" y="17"/>
                      <a:pt x="10" y="17"/>
                    </a:cubicBezTo>
                    <a:cubicBezTo>
                      <a:pt x="11" y="17"/>
                      <a:pt x="11" y="17"/>
                      <a:pt x="11" y="17"/>
                    </a:cubicBezTo>
                    <a:cubicBezTo>
                      <a:pt x="11" y="17"/>
                      <a:pt x="11" y="17"/>
                      <a:pt x="11" y="17"/>
                    </a:cubicBezTo>
                    <a:cubicBezTo>
                      <a:pt x="11" y="18"/>
                      <a:pt x="11" y="18"/>
                      <a:pt x="11" y="18"/>
                    </a:cubicBezTo>
                    <a:cubicBezTo>
                      <a:pt x="11" y="18"/>
                      <a:pt x="11" y="18"/>
                      <a:pt x="11" y="18"/>
                    </a:cubicBezTo>
                    <a:cubicBezTo>
                      <a:pt x="12" y="18"/>
                      <a:pt x="12" y="18"/>
                      <a:pt x="12" y="18"/>
                    </a:cubicBezTo>
                    <a:cubicBezTo>
                      <a:pt x="12" y="18"/>
                      <a:pt x="12" y="18"/>
                      <a:pt x="12" y="18"/>
                    </a:cubicBezTo>
                    <a:cubicBezTo>
                      <a:pt x="13" y="18"/>
                      <a:pt x="13" y="18"/>
                      <a:pt x="13" y="18"/>
                    </a:cubicBezTo>
                    <a:cubicBezTo>
                      <a:pt x="14" y="18"/>
                      <a:pt x="14" y="18"/>
                      <a:pt x="14" y="18"/>
                    </a:cubicBezTo>
                    <a:cubicBezTo>
                      <a:pt x="14" y="18"/>
                      <a:pt x="14" y="18"/>
                      <a:pt x="14" y="18"/>
                    </a:cubicBezTo>
                    <a:cubicBezTo>
                      <a:pt x="15" y="18"/>
                      <a:pt x="15" y="18"/>
                      <a:pt x="15" y="18"/>
                    </a:cubicBezTo>
                    <a:cubicBezTo>
                      <a:pt x="15" y="17"/>
                      <a:pt x="15" y="17"/>
                      <a:pt x="15" y="17"/>
                    </a:cubicBezTo>
                    <a:cubicBezTo>
                      <a:pt x="15" y="17"/>
                      <a:pt x="15" y="17"/>
                      <a:pt x="15" y="17"/>
                    </a:cubicBezTo>
                    <a:cubicBezTo>
                      <a:pt x="15" y="17"/>
                      <a:pt x="15" y="17"/>
                      <a:pt x="15" y="17"/>
                    </a:cubicBezTo>
                    <a:cubicBezTo>
                      <a:pt x="14" y="17"/>
                      <a:pt x="14" y="17"/>
                      <a:pt x="14" y="17"/>
                    </a:cubicBezTo>
                    <a:cubicBezTo>
                      <a:pt x="14" y="17"/>
                      <a:pt x="14" y="17"/>
                      <a:pt x="14" y="17"/>
                    </a:cubicBezTo>
                    <a:cubicBezTo>
                      <a:pt x="14" y="17"/>
                      <a:pt x="14" y="17"/>
                      <a:pt x="14" y="17"/>
                    </a:cubicBezTo>
                    <a:cubicBezTo>
                      <a:pt x="14" y="17"/>
                      <a:pt x="14" y="17"/>
                      <a:pt x="14" y="17"/>
                    </a:cubicBezTo>
                    <a:cubicBezTo>
                      <a:pt x="14" y="17"/>
                      <a:pt x="14" y="17"/>
                      <a:pt x="14" y="17"/>
                    </a:cubicBezTo>
                    <a:cubicBezTo>
                      <a:pt x="14" y="17"/>
                      <a:pt x="14" y="17"/>
                      <a:pt x="14" y="17"/>
                    </a:cubicBezTo>
                    <a:cubicBezTo>
                      <a:pt x="14" y="17"/>
                      <a:pt x="14" y="17"/>
                      <a:pt x="14" y="17"/>
                    </a:cubicBezTo>
                    <a:cubicBezTo>
                      <a:pt x="13" y="17"/>
                      <a:pt x="13" y="17"/>
                      <a:pt x="13" y="17"/>
                    </a:cubicBezTo>
                    <a:cubicBezTo>
                      <a:pt x="13" y="17"/>
                      <a:pt x="13" y="17"/>
                      <a:pt x="13" y="17"/>
                    </a:cubicBezTo>
                    <a:cubicBezTo>
                      <a:pt x="13" y="17"/>
                      <a:pt x="13" y="17"/>
                      <a:pt x="13" y="17"/>
                    </a:cubicBezTo>
                    <a:cubicBezTo>
                      <a:pt x="12" y="17"/>
                      <a:pt x="12" y="17"/>
                      <a:pt x="12" y="17"/>
                    </a:cubicBezTo>
                    <a:cubicBezTo>
                      <a:pt x="12" y="17"/>
                      <a:pt x="12" y="17"/>
                      <a:pt x="12" y="17"/>
                    </a:cubicBezTo>
                    <a:cubicBezTo>
                      <a:pt x="11" y="17"/>
                      <a:pt x="11" y="17"/>
                      <a:pt x="11" y="17"/>
                    </a:cubicBezTo>
                    <a:cubicBezTo>
                      <a:pt x="11" y="17"/>
                      <a:pt x="11" y="17"/>
                      <a:pt x="11" y="17"/>
                    </a:cubicBezTo>
                    <a:cubicBezTo>
                      <a:pt x="11" y="17"/>
                      <a:pt x="11" y="17"/>
                      <a:pt x="11" y="17"/>
                    </a:cubicBezTo>
                    <a:cubicBezTo>
                      <a:pt x="10" y="17"/>
                      <a:pt x="10" y="17"/>
                      <a:pt x="10" y="17"/>
                    </a:cubicBezTo>
                    <a:cubicBezTo>
                      <a:pt x="10" y="17"/>
                      <a:pt x="10" y="17"/>
                      <a:pt x="10" y="17"/>
                    </a:cubicBezTo>
                    <a:cubicBezTo>
                      <a:pt x="10" y="17"/>
                      <a:pt x="10" y="17"/>
                      <a:pt x="10" y="17"/>
                    </a:cubicBezTo>
                    <a:cubicBezTo>
                      <a:pt x="10" y="16"/>
                      <a:pt x="10" y="16"/>
                      <a:pt x="10" y="16"/>
                    </a:cubicBezTo>
                    <a:cubicBezTo>
                      <a:pt x="10" y="16"/>
                      <a:pt x="10" y="16"/>
                      <a:pt x="10" y="16"/>
                    </a:cubicBezTo>
                    <a:cubicBezTo>
                      <a:pt x="10" y="16"/>
                      <a:pt x="10" y="16"/>
                      <a:pt x="10" y="16"/>
                    </a:cubicBezTo>
                    <a:cubicBezTo>
                      <a:pt x="10" y="16"/>
                      <a:pt x="10" y="16"/>
                      <a:pt x="10" y="16"/>
                    </a:cubicBezTo>
                    <a:cubicBezTo>
                      <a:pt x="10" y="17"/>
                      <a:pt x="10" y="17"/>
                      <a:pt x="10" y="17"/>
                    </a:cubicBezTo>
                    <a:cubicBezTo>
                      <a:pt x="10" y="17"/>
                      <a:pt x="10" y="17"/>
                      <a:pt x="10" y="17"/>
                    </a:cubicBezTo>
                    <a:cubicBezTo>
                      <a:pt x="9" y="16"/>
                      <a:pt x="9" y="16"/>
                      <a:pt x="9" y="16"/>
                    </a:cubicBezTo>
                    <a:cubicBezTo>
                      <a:pt x="9" y="16"/>
                      <a:pt x="9" y="16"/>
                      <a:pt x="9" y="16"/>
                    </a:cubicBezTo>
                    <a:cubicBezTo>
                      <a:pt x="9" y="16"/>
                      <a:pt x="9" y="16"/>
                      <a:pt x="9" y="16"/>
                    </a:cubicBezTo>
                    <a:cubicBezTo>
                      <a:pt x="9" y="17"/>
                      <a:pt x="9" y="17"/>
                      <a:pt x="9" y="17"/>
                    </a:cubicBezTo>
                    <a:cubicBezTo>
                      <a:pt x="9" y="17"/>
                      <a:pt x="9" y="17"/>
                      <a:pt x="9" y="17"/>
                    </a:cubicBezTo>
                    <a:close/>
                    <a:moveTo>
                      <a:pt x="1" y="6"/>
                    </a:move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6"/>
                      <a:pt x="1" y="6"/>
                      <a:pt x="1" y="6"/>
                    </a:cubicBezTo>
                    <a:cubicBezTo>
                      <a:pt x="0" y="6"/>
                      <a:pt x="0" y="6"/>
                      <a:pt x="0" y="6"/>
                    </a:cubicBezTo>
                    <a:cubicBezTo>
                      <a:pt x="0" y="6"/>
                      <a:pt x="0" y="6"/>
                      <a:pt x="0" y="6"/>
                    </a:cubicBezTo>
                    <a:cubicBezTo>
                      <a:pt x="1" y="6"/>
                      <a:pt x="1" y="6"/>
                      <a:pt x="1" y="6"/>
                    </a:cubicBezTo>
                    <a:cubicBezTo>
                      <a:pt x="1" y="6"/>
                      <a:pt x="1" y="6"/>
                      <a:pt x="1" y="6"/>
                    </a:cubicBezTo>
                    <a:close/>
                    <a:moveTo>
                      <a:pt x="2" y="9"/>
                    </a:moveTo>
                    <a:cubicBezTo>
                      <a:pt x="2" y="9"/>
                      <a:pt x="2" y="9"/>
                      <a:pt x="2"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2" y="9"/>
                      <a:pt x="2" y="9"/>
                      <a:pt x="2" y="9"/>
                    </a:cubicBezTo>
                    <a:close/>
                    <a:moveTo>
                      <a:pt x="3" y="10"/>
                    </a:moveTo>
                    <a:cubicBezTo>
                      <a:pt x="3" y="9"/>
                      <a:pt x="3" y="9"/>
                      <a:pt x="3" y="9"/>
                    </a:cubicBezTo>
                    <a:cubicBezTo>
                      <a:pt x="3" y="9"/>
                      <a:pt x="3" y="9"/>
                      <a:pt x="3" y="9"/>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1"/>
                      <a:pt x="3" y="11"/>
                      <a:pt x="3" y="11"/>
                    </a:cubicBezTo>
                    <a:cubicBezTo>
                      <a:pt x="3" y="11"/>
                      <a:pt x="3" y="11"/>
                      <a:pt x="3" y="11"/>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3" y="10"/>
                      <a:pt x="3" y="10"/>
                      <a:pt x="3" y="10"/>
                    </a:cubicBezTo>
                    <a:close/>
                    <a:moveTo>
                      <a:pt x="3" y="11"/>
                    </a:moveTo>
                    <a:cubicBezTo>
                      <a:pt x="3" y="11"/>
                      <a:pt x="3" y="11"/>
                      <a:pt x="3" y="11"/>
                    </a:cubicBezTo>
                    <a:cubicBezTo>
                      <a:pt x="3" y="11"/>
                      <a:pt x="3" y="11"/>
                      <a:pt x="3" y="11"/>
                    </a:cubicBezTo>
                    <a:cubicBezTo>
                      <a:pt x="3" y="12"/>
                      <a:pt x="3" y="12"/>
                      <a:pt x="3" y="12"/>
                    </a:cubicBezTo>
                    <a:cubicBezTo>
                      <a:pt x="3" y="12"/>
                      <a:pt x="3" y="12"/>
                      <a:pt x="3" y="12"/>
                    </a:cubicBezTo>
                    <a:cubicBezTo>
                      <a:pt x="3" y="11"/>
                      <a:pt x="3" y="11"/>
                      <a:pt x="3" y="11"/>
                    </a:cubicBezTo>
                    <a:cubicBezTo>
                      <a:pt x="3" y="11"/>
                      <a:pt x="3" y="11"/>
                      <a:pt x="3" y="11"/>
                    </a:cubicBezTo>
                    <a:cubicBezTo>
                      <a:pt x="3" y="11"/>
                      <a:pt x="3" y="11"/>
                      <a:pt x="3" y="11"/>
                    </a:cubicBezTo>
                    <a:cubicBezTo>
                      <a:pt x="3" y="11"/>
                      <a:pt x="3" y="11"/>
                      <a:pt x="3" y="11"/>
                    </a:cubicBezTo>
                    <a:cubicBezTo>
                      <a:pt x="3" y="11"/>
                      <a:pt x="3" y="11"/>
                      <a:pt x="3" y="11"/>
                    </a:cubicBezTo>
                    <a:close/>
                    <a:moveTo>
                      <a:pt x="16" y="16"/>
                    </a:moveTo>
                    <a:cubicBezTo>
                      <a:pt x="16" y="16"/>
                      <a:pt x="16" y="16"/>
                      <a:pt x="16" y="16"/>
                    </a:cubicBezTo>
                    <a:cubicBezTo>
                      <a:pt x="16" y="16"/>
                      <a:pt x="16" y="16"/>
                      <a:pt x="16" y="16"/>
                    </a:cubicBezTo>
                    <a:cubicBezTo>
                      <a:pt x="16" y="16"/>
                      <a:pt x="16" y="16"/>
                      <a:pt x="16" y="16"/>
                    </a:cubicBezTo>
                    <a:cubicBezTo>
                      <a:pt x="16" y="16"/>
                      <a:pt x="16" y="16"/>
                      <a:pt x="16" y="16"/>
                    </a:cubicBezTo>
                    <a:close/>
                    <a:moveTo>
                      <a:pt x="16" y="17"/>
                    </a:moveTo>
                    <a:cubicBezTo>
                      <a:pt x="16" y="17"/>
                      <a:pt x="16" y="17"/>
                      <a:pt x="16" y="17"/>
                    </a:cubicBezTo>
                    <a:cubicBezTo>
                      <a:pt x="16" y="16"/>
                      <a:pt x="16" y="16"/>
                      <a:pt x="16" y="16"/>
                    </a:cubicBezTo>
                    <a:cubicBezTo>
                      <a:pt x="16" y="16"/>
                      <a:pt x="16" y="16"/>
                      <a:pt x="16" y="16"/>
                    </a:cubicBezTo>
                    <a:cubicBezTo>
                      <a:pt x="16" y="16"/>
                      <a:pt x="16" y="16"/>
                      <a:pt x="16" y="16"/>
                    </a:cubicBezTo>
                    <a:cubicBezTo>
                      <a:pt x="16" y="16"/>
                      <a:pt x="16" y="16"/>
                      <a:pt x="16" y="16"/>
                    </a:cubicBezTo>
                    <a:cubicBezTo>
                      <a:pt x="16" y="17"/>
                      <a:pt x="16" y="17"/>
                      <a:pt x="16" y="17"/>
                    </a:cubicBezTo>
                    <a:cubicBezTo>
                      <a:pt x="16" y="17"/>
                      <a:pt x="16" y="17"/>
                      <a:pt x="16" y="17"/>
                    </a:cubicBezTo>
                    <a:close/>
                    <a:moveTo>
                      <a:pt x="17" y="16"/>
                    </a:moveTo>
                    <a:cubicBezTo>
                      <a:pt x="17" y="16"/>
                      <a:pt x="17" y="16"/>
                      <a:pt x="17" y="16"/>
                    </a:cubicBezTo>
                    <a:cubicBezTo>
                      <a:pt x="17" y="15"/>
                      <a:pt x="17" y="15"/>
                      <a:pt x="17" y="15"/>
                    </a:cubicBezTo>
                    <a:cubicBezTo>
                      <a:pt x="17" y="15"/>
                      <a:pt x="17" y="15"/>
                      <a:pt x="17" y="15"/>
                    </a:cubicBezTo>
                    <a:cubicBezTo>
                      <a:pt x="17" y="15"/>
                      <a:pt x="17" y="15"/>
                      <a:pt x="17" y="15"/>
                    </a:cubicBezTo>
                    <a:cubicBezTo>
                      <a:pt x="18" y="15"/>
                      <a:pt x="18" y="15"/>
                      <a:pt x="18" y="15"/>
                    </a:cubicBezTo>
                    <a:cubicBezTo>
                      <a:pt x="18" y="14"/>
                      <a:pt x="18" y="14"/>
                      <a:pt x="18" y="14"/>
                    </a:cubicBezTo>
                    <a:cubicBezTo>
                      <a:pt x="18" y="14"/>
                      <a:pt x="18" y="14"/>
                      <a:pt x="18" y="14"/>
                    </a:cubicBezTo>
                    <a:cubicBezTo>
                      <a:pt x="18" y="15"/>
                      <a:pt x="18" y="15"/>
                      <a:pt x="18" y="15"/>
                    </a:cubicBezTo>
                    <a:cubicBezTo>
                      <a:pt x="18" y="15"/>
                      <a:pt x="18" y="15"/>
                      <a:pt x="18" y="15"/>
                    </a:cubicBezTo>
                    <a:cubicBezTo>
                      <a:pt x="18" y="15"/>
                      <a:pt x="18" y="15"/>
                      <a:pt x="18" y="15"/>
                    </a:cubicBezTo>
                    <a:cubicBezTo>
                      <a:pt x="18" y="15"/>
                      <a:pt x="18" y="15"/>
                      <a:pt x="18" y="15"/>
                    </a:cubicBezTo>
                    <a:cubicBezTo>
                      <a:pt x="18" y="15"/>
                      <a:pt x="18" y="15"/>
                      <a:pt x="18" y="15"/>
                    </a:cubicBezTo>
                    <a:cubicBezTo>
                      <a:pt x="18" y="15"/>
                      <a:pt x="18" y="15"/>
                      <a:pt x="18" y="15"/>
                    </a:cubicBezTo>
                    <a:cubicBezTo>
                      <a:pt x="18" y="15"/>
                      <a:pt x="18" y="15"/>
                      <a:pt x="18" y="15"/>
                    </a:cubicBezTo>
                    <a:cubicBezTo>
                      <a:pt x="17" y="16"/>
                      <a:pt x="17" y="16"/>
                      <a:pt x="17" y="16"/>
                    </a:cubicBezTo>
                    <a:cubicBezTo>
                      <a:pt x="17" y="16"/>
                      <a:pt x="17" y="16"/>
                      <a:pt x="17" y="16"/>
                    </a:cubicBezTo>
                    <a:close/>
                    <a:moveTo>
                      <a:pt x="14" y="14"/>
                    </a:moveTo>
                    <a:cubicBezTo>
                      <a:pt x="14" y="14"/>
                      <a:pt x="14" y="14"/>
                      <a:pt x="14" y="14"/>
                    </a:cubicBezTo>
                    <a:cubicBezTo>
                      <a:pt x="14" y="14"/>
                      <a:pt x="14" y="14"/>
                      <a:pt x="14" y="14"/>
                    </a:cubicBezTo>
                    <a:cubicBezTo>
                      <a:pt x="15" y="14"/>
                      <a:pt x="15" y="14"/>
                      <a:pt x="15" y="14"/>
                    </a:cubicBezTo>
                    <a:cubicBezTo>
                      <a:pt x="15" y="14"/>
                      <a:pt x="15" y="14"/>
                      <a:pt x="15" y="14"/>
                    </a:cubicBezTo>
                    <a:cubicBezTo>
                      <a:pt x="15" y="14"/>
                      <a:pt x="15" y="14"/>
                      <a:pt x="15" y="14"/>
                    </a:cubicBezTo>
                    <a:cubicBezTo>
                      <a:pt x="15" y="14"/>
                      <a:pt x="14" y="14"/>
                      <a:pt x="14" y="14"/>
                    </a:cubicBezTo>
                    <a:close/>
                    <a:moveTo>
                      <a:pt x="14" y="11"/>
                    </a:moveTo>
                    <a:cubicBezTo>
                      <a:pt x="15" y="11"/>
                      <a:pt x="15" y="11"/>
                      <a:pt x="15" y="11"/>
                    </a:cubicBezTo>
                    <a:cubicBezTo>
                      <a:pt x="15" y="11"/>
                      <a:pt x="15" y="11"/>
                      <a:pt x="15" y="11"/>
                    </a:cubicBezTo>
                    <a:cubicBezTo>
                      <a:pt x="15" y="11"/>
                      <a:pt x="15" y="11"/>
                      <a:pt x="15" y="11"/>
                    </a:cubicBezTo>
                    <a:cubicBezTo>
                      <a:pt x="15" y="11"/>
                      <a:pt x="15" y="11"/>
                      <a:pt x="15" y="11"/>
                    </a:cubicBezTo>
                    <a:cubicBezTo>
                      <a:pt x="15" y="11"/>
                      <a:pt x="15" y="11"/>
                      <a:pt x="15" y="11"/>
                    </a:cubicBezTo>
                    <a:cubicBezTo>
                      <a:pt x="16" y="11"/>
                      <a:pt x="16" y="11"/>
                      <a:pt x="16" y="11"/>
                    </a:cubicBezTo>
                    <a:cubicBezTo>
                      <a:pt x="15" y="12"/>
                      <a:pt x="15" y="12"/>
                      <a:pt x="15" y="12"/>
                    </a:cubicBezTo>
                    <a:cubicBezTo>
                      <a:pt x="15" y="12"/>
                      <a:pt x="15" y="12"/>
                      <a:pt x="15" y="12"/>
                    </a:cubicBezTo>
                    <a:cubicBezTo>
                      <a:pt x="15" y="12"/>
                      <a:pt x="15" y="12"/>
                      <a:pt x="15" y="12"/>
                    </a:cubicBezTo>
                    <a:cubicBezTo>
                      <a:pt x="15" y="11"/>
                      <a:pt x="15" y="11"/>
                      <a:pt x="15" y="11"/>
                    </a:cubicBezTo>
                    <a:cubicBezTo>
                      <a:pt x="15" y="11"/>
                      <a:pt x="15" y="11"/>
                      <a:pt x="15" y="11"/>
                    </a:cubicBezTo>
                    <a:cubicBezTo>
                      <a:pt x="14" y="12"/>
                      <a:pt x="14" y="12"/>
                      <a:pt x="14" y="12"/>
                    </a:cubicBezTo>
                    <a:cubicBezTo>
                      <a:pt x="14" y="11"/>
                      <a:pt x="14" y="11"/>
                      <a:pt x="14" y="11"/>
                    </a:cubicBezTo>
                    <a:close/>
                    <a:moveTo>
                      <a:pt x="14" y="9"/>
                    </a:moveTo>
                    <a:cubicBezTo>
                      <a:pt x="14" y="10"/>
                      <a:pt x="14" y="10"/>
                      <a:pt x="14" y="10"/>
                    </a:cubicBezTo>
                    <a:cubicBezTo>
                      <a:pt x="14" y="10"/>
                      <a:pt x="14" y="10"/>
                      <a:pt x="14" y="10"/>
                    </a:cubicBezTo>
                    <a:cubicBezTo>
                      <a:pt x="13" y="10"/>
                      <a:pt x="13" y="10"/>
                      <a:pt x="13" y="10"/>
                    </a:cubicBezTo>
                    <a:cubicBezTo>
                      <a:pt x="13" y="10"/>
                      <a:pt x="13" y="10"/>
                      <a:pt x="13" y="10"/>
                    </a:cubicBezTo>
                    <a:cubicBezTo>
                      <a:pt x="13" y="10"/>
                      <a:pt x="13" y="10"/>
                      <a:pt x="13" y="10"/>
                    </a:cubicBezTo>
                    <a:cubicBezTo>
                      <a:pt x="13" y="10"/>
                      <a:pt x="13" y="10"/>
                      <a:pt x="13" y="10"/>
                    </a:cubicBezTo>
                    <a:cubicBezTo>
                      <a:pt x="13" y="9"/>
                      <a:pt x="13" y="9"/>
                      <a:pt x="13" y="9"/>
                    </a:cubicBezTo>
                    <a:cubicBezTo>
                      <a:pt x="13" y="9"/>
                      <a:pt x="13" y="9"/>
                      <a:pt x="13" y="9"/>
                    </a:cubicBezTo>
                    <a:cubicBezTo>
                      <a:pt x="13" y="9"/>
                      <a:pt x="13" y="9"/>
                      <a:pt x="13" y="9"/>
                    </a:cubicBezTo>
                    <a:cubicBezTo>
                      <a:pt x="13" y="9"/>
                      <a:pt x="13" y="9"/>
                      <a:pt x="13" y="9"/>
                    </a:cubicBezTo>
                    <a:cubicBezTo>
                      <a:pt x="14" y="9"/>
                      <a:pt x="14" y="9"/>
                      <a:pt x="14" y="9"/>
                    </a:cubicBezTo>
                    <a:cubicBezTo>
                      <a:pt x="14" y="9"/>
                      <a:pt x="14" y="9"/>
                      <a:pt x="14" y="9"/>
                    </a:cubicBezTo>
                    <a:close/>
                    <a:moveTo>
                      <a:pt x="13" y="8"/>
                    </a:moveTo>
                    <a:cubicBezTo>
                      <a:pt x="13" y="8"/>
                      <a:pt x="13" y="8"/>
                      <a:pt x="13" y="8"/>
                    </a:cubicBezTo>
                    <a:cubicBezTo>
                      <a:pt x="13" y="7"/>
                      <a:pt x="13" y="7"/>
                      <a:pt x="13" y="7"/>
                    </a:cubicBezTo>
                    <a:cubicBezTo>
                      <a:pt x="14" y="7"/>
                      <a:pt x="14" y="7"/>
                      <a:pt x="14" y="7"/>
                    </a:cubicBezTo>
                    <a:cubicBezTo>
                      <a:pt x="14" y="7"/>
                      <a:pt x="14" y="7"/>
                      <a:pt x="14" y="7"/>
                    </a:cubicBezTo>
                    <a:cubicBezTo>
                      <a:pt x="14" y="7"/>
                      <a:pt x="14" y="7"/>
                      <a:pt x="14" y="7"/>
                    </a:cubicBezTo>
                    <a:cubicBezTo>
                      <a:pt x="14" y="7"/>
                      <a:pt x="14" y="7"/>
                      <a:pt x="14" y="7"/>
                    </a:cubicBezTo>
                    <a:cubicBezTo>
                      <a:pt x="14" y="7"/>
                      <a:pt x="14" y="7"/>
                      <a:pt x="14" y="7"/>
                    </a:cubicBezTo>
                    <a:cubicBezTo>
                      <a:pt x="14" y="7"/>
                      <a:pt x="14" y="7"/>
                      <a:pt x="14" y="7"/>
                    </a:cubicBezTo>
                    <a:cubicBezTo>
                      <a:pt x="14" y="8"/>
                      <a:pt x="14" y="8"/>
                      <a:pt x="14" y="8"/>
                    </a:cubicBezTo>
                    <a:cubicBezTo>
                      <a:pt x="14" y="8"/>
                      <a:pt x="14" y="8"/>
                      <a:pt x="14" y="8"/>
                    </a:cubicBezTo>
                    <a:cubicBezTo>
                      <a:pt x="14" y="8"/>
                      <a:pt x="14" y="8"/>
                      <a:pt x="14" y="8"/>
                    </a:cubicBezTo>
                    <a:cubicBezTo>
                      <a:pt x="14" y="8"/>
                      <a:pt x="14" y="8"/>
                      <a:pt x="14" y="8"/>
                    </a:cubicBezTo>
                    <a:cubicBezTo>
                      <a:pt x="14" y="8"/>
                      <a:pt x="14" y="8"/>
                      <a:pt x="14" y="8"/>
                    </a:cubicBezTo>
                    <a:cubicBezTo>
                      <a:pt x="14" y="8"/>
                      <a:pt x="14" y="8"/>
                      <a:pt x="14" y="8"/>
                    </a:cubicBezTo>
                    <a:cubicBezTo>
                      <a:pt x="14" y="7"/>
                      <a:pt x="14" y="7"/>
                      <a:pt x="14" y="7"/>
                    </a:cubicBezTo>
                    <a:cubicBezTo>
                      <a:pt x="14" y="7"/>
                      <a:pt x="14" y="7"/>
                      <a:pt x="14" y="7"/>
                    </a:cubicBezTo>
                    <a:cubicBezTo>
                      <a:pt x="14" y="8"/>
                      <a:pt x="14" y="8"/>
                      <a:pt x="14" y="8"/>
                    </a:cubicBezTo>
                    <a:cubicBezTo>
                      <a:pt x="13" y="8"/>
                      <a:pt x="13" y="8"/>
                      <a:pt x="13" y="8"/>
                    </a:cubicBezTo>
                    <a:cubicBezTo>
                      <a:pt x="13" y="8"/>
                      <a:pt x="13" y="8"/>
                      <a:pt x="13" y="8"/>
                    </a:cubicBezTo>
                    <a:cubicBezTo>
                      <a:pt x="13" y="8"/>
                      <a:pt x="13" y="8"/>
                      <a:pt x="13" y="8"/>
                    </a:cubicBezTo>
                    <a:close/>
                    <a:moveTo>
                      <a:pt x="12" y="4"/>
                    </a:moveTo>
                    <a:cubicBezTo>
                      <a:pt x="12" y="4"/>
                      <a:pt x="12" y="4"/>
                      <a:pt x="12" y="4"/>
                    </a:cubicBezTo>
                    <a:cubicBezTo>
                      <a:pt x="12" y="4"/>
                      <a:pt x="12" y="4"/>
                      <a:pt x="12" y="4"/>
                    </a:cubicBezTo>
                    <a:cubicBezTo>
                      <a:pt x="13" y="4"/>
                      <a:pt x="13" y="4"/>
                      <a:pt x="13" y="4"/>
                    </a:cubicBezTo>
                    <a:cubicBezTo>
                      <a:pt x="13" y="4"/>
                      <a:pt x="13" y="4"/>
                      <a:pt x="13" y="4"/>
                    </a:cubicBezTo>
                    <a:cubicBezTo>
                      <a:pt x="13" y="4"/>
                      <a:pt x="13" y="4"/>
                      <a:pt x="13" y="4"/>
                    </a:cubicBezTo>
                    <a:cubicBezTo>
                      <a:pt x="12" y="4"/>
                      <a:pt x="12" y="4"/>
                      <a:pt x="12" y="4"/>
                    </a:cubicBezTo>
                    <a:close/>
                    <a:moveTo>
                      <a:pt x="11" y="5"/>
                    </a:moveTo>
                    <a:cubicBezTo>
                      <a:pt x="12" y="5"/>
                      <a:pt x="12" y="5"/>
                      <a:pt x="12" y="5"/>
                    </a:cubicBezTo>
                    <a:cubicBezTo>
                      <a:pt x="12" y="5"/>
                      <a:pt x="12" y="5"/>
                      <a:pt x="12" y="5"/>
                    </a:cubicBezTo>
                    <a:cubicBezTo>
                      <a:pt x="12" y="5"/>
                      <a:pt x="12" y="5"/>
                      <a:pt x="12" y="5"/>
                    </a:cubicBezTo>
                    <a:cubicBezTo>
                      <a:pt x="12" y="5"/>
                      <a:pt x="12" y="5"/>
                      <a:pt x="12" y="5"/>
                    </a:cubicBezTo>
                    <a:cubicBezTo>
                      <a:pt x="12" y="6"/>
                      <a:pt x="12" y="6"/>
                      <a:pt x="12" y="6"/>
                    </a:cubicBezTo>
                    <a:cubicBezTo>
                      <a:pt x="12" y="6"/>
                      <a:pt x="12" y="6"/>
                      <a:pt x="12" y="6"/>
                    </a:cubicBezTo>
                    <a:cubicBezTo>
                      <a:pt x="12" y="6"/>
                      <a:pt x="12" y="6"/>
                      <a:pt x="12" y="6"/>
                    </a:cubicBezTo>
                    <a:cubicBezTo>
                      <a:pt x="11" y="6"/>
                      <a:pt x="11" y="6"/>
                      <a:pt x="11" y="6"/>
                    </a:cubicBezTo>
                    <a:cubicBezTo>
                      <a:pt x="11" y="6"/>
                      <a:pt x="11" y="6"/>
                      <a:pt x="11" y="6"/>
                    </a:cubicBezTo>
                    <a:cubicBezTo>
                      <a:pt x="11" y="5"/>
                      <a:pt x="11" y="5"/>
                      <a:pt x="11" y="5"/>
                    </a:cubicBezTo>
                    <a:cubicBezTo>
                      <a:pt x="11" y="5"/>
                      <a:pt x="11" y="5"/>
                      <a:pt x="11" y="5"/>
                    </a:cubicBezTo>
                    <a:close/>
                    <a:moveTo>
                      <a:pt x="10" y="3"/>
                    </a:moveTo>
                    <a:cubicBezTo>
                      <a:pt x="10" y="3"/>
                      <a:pt x="10" y="3"/>
                      <a:pt x="10" y="3"/>
                    </a:cubicBezTo>
                    <a:cubicBezTo>
                      <a:pt x="11" y="3"/>
                      <a:pt x="11" y="3"/>
                      <a:pt x="11" y="3"/>
                    </a:cubicBezTo>
                    <a:cubicBezTo>
                      <a:pt x="11" y="4"/>
                      <a:pt x="11" y="4"/>
                      <a:pt x="11" y="4"/>
                    </a:cubicBezTo>
                    <a:cubicBezTo>
                      <a:pt x="10" y="4"/>
                      <a:pt x="10" y="4"/>
                      <a:pt x="10" y="4"/>
                    </a:cubicBezTo>
                    <a:cubicBezTo>
                      <a:pt x="10" y="4"/>
                      <a:pt x="10" y="4"/>
                      <a:pt x="10" y="4"/>
                    </a:cubicBezTo>
                    <a:cubicBezTo>
                      <a:pt x="10" y="4"/>
                      <a:pt x="10" y="4"/>
                      <a:pt x="10" y="4"/>
                    </a:cubicBezTo>
                    <a:cubicBezTo>
                      <a:pt x="10" y="3"/>
                      <a:pt x="10" y="3"/>
                      <a:pt x="10" y="3"/>
                    </a:cubicBezTo>
                    <a:close/>
                    <a:moveTo>
                      <a:pt x="8" y="8"/>
                    </a:moveTo>
                    <a:cubicBezTo>
                      <a:pt x="8" y="8"/>
                      <a:pt x="8" y="8"/>
                      <a:pt x="8" y="8"/>
                    </a:cubicBezTo>
                    <a:cubicBezTo>
                      <a:pt x="9" y="8"/>
                      <a:pt x="9" y="8"/>
                      <a:pt x="9" y="8"/>
                    </a:cubicBezTo>
                    <a:cubicBezTo>
                      <a:pt x="9" y="8"/>
                      <a:pt x="9" y="8"/>
                      <a:pt x="9" y="8"/>
                    </a:cubicBezTo>
                    <a:cubicBezTo>
                      <a:pt x="9" y="8"/>
                      <a:pt x="9" y="8"/>
                      <a:pt x="9" y="8"/>
                    </a:cubicBezTo>
                    <a:cubicBezTo>
                      <a:pt x="8" y="8"/>
                      <a:pt x="8" y="8"/>
                      <a:pt x="8" y="8"/>
                    </a:cubicBezTo>
                    <a:close/>
                    <a:moveTo>
                      <a:pt x="8" y="8"/>
                    </a:moveTo>
                    <a:cubicBezTo>
                      <a:pt x="8" y="8"/>
                      <a:pt x="8" y="8"/>
                      <a:pt x="8" y="8"/>
                    </a:cubicBezTo>
                    <a:cubicBezTo>
                      <a:pt x="8" y="8"/>
                      <a:pt x="8" y="8"/>
                      <a:pt x="8" y="8"/>
                    </a:cubicBezTo>
                    <a:cubicBezTo>
                      <a:pt x="8" y="8"/>
                      <a:pt x="8" y="8"/>
                      <a:pt x="8" y="8"/>
                    </a:cubicBezTo>
                    <a:cubicBezTo>
                      <a:pt x="8" y="8"/>
                      <a:pt x="8" y="8"/>
                      <a:pt x="8" y="8"/>
                    </a:cubicBezTo>
                    <a:close/>
                    <a:moveTo>
                      <a:pt x="10" y="8"/>
                    </a:moveTo>
                    <a:cubicBezTo>
                      <a:pt x="10" y="8"/>
                      <a:pt x="10" y="8"/>
                      <a:pt x="10" y="8"/>
                    </a:cubicBezTo>
                    <a:cubicBezTo>
                      <a:pt x="11" y="8"/>
                      <a:pt x="11" y="8"/>
                      <a:pt x="11" y="8"/>
                    </a:cubicBezTo>
                    <a:cubicBezTo>
                      <a:pt x="11" y="8"/>
                      <a:pt x="11" y="8"/>
                      <a:pt x="11" y="8"/>
                    </a:cubicBezTo>
                    <a:cubicBezTo>
                      <a:pt x="11" y="9"/>
                      <a:pt x="11" y="9"/>
                      <a:pt x="11" y="9"/>
                    </a:cubicBezTo>
                    <a:cubicBezTo>
                      <a:pt x="11" y="9"/>
                      <a:pt x="11" y="9"/>
                      <a:pt x="11" y="9"/>
                    </a:cubicBezTo>
                    <a:cubicBezTo>
                      <a:pt x="11" y="8"/>
                      <a:pt x="11" y="8"/>
                      <a:pt x="11" y="8"/>
                    </a:cubicBezTo>
                    <a:cubicBezTo>
                      <a:pt x="11" y="8"/>
                      <a:pt x="11" y="8"/>
                      <a:pt x="11" y="8"/>
                    </a:cubicBezTo>
                    <a:cubicBezTo>
                      <a:pt x="10" y="8"/>
                      <a:pt x="10" y="8"/>
                      <a:pt x="10" y="8"/>
                    </a:cubicBezTo>
                    <a:close/>
                    <a:moveTo>
                      <a:pt x="14" y="12"/>
                    </a:moveTo>
                    <a:cubicBezTo>
                      <a:pt x="14" y="12"/>
                      <a:pt x="14" y="12"/>
                      <a:pt x="14" y="12"/>
                    </a:cubicBezTo>
                    <a:cubicBezTo>
                      <a:pt x="14" y="12"/>
                      <a:pt x="14" y="12"/>
                      <a:pt x="14" y="12"/>
                    </a:cubicBezTo>
                    <a:cubicBezTo>
                      <a:pt x="14" y="12"/>
                      <a:pt x="14" y="12"/>
                      <a:pt x="14" y="12"/>
                    </a:cubicBezTo>
                    <a:cubicBezTo>
                      <a:pt x="14" y="12"/>
                      <a:pt x="14" y="12"/>
                      <a:pt x="14" y="12"/>
                    </a:cubicBezTo>
                    <a:cubicBezTo>
                      <a:pt x="14" y="12"/>
                      <a:pt x="14" y="12"/>
                      <a:pt x="14" y="12"/>
                    </a:cubicBezTo>
                    <a:close/>
                    <a:moveTo>
                      <a:pt x="10" y="14"/>
                    </a:moveTo>
                    <a:cubicBezTo>
                      <a:pt x="10" y="14"/>
                      <a:pt x="10" y="14"/>
                      <a:pt x="10" y="14"/>
                    </a:cubicBezTo>
                    <a:cubicBezTo>
                      <a:pt x="11" y="14"/>
                      <a:pt x="11" y="14"/>
                      <a:pt x="11" y="14"/>
                    </a:cubicBezTo>
                    <a:cubicBezTo>
                      <a:pt x="11" y="14"/>
                      <a:pt x="11" y="14"/>
                      <a:pt x="11" y="14"/>
                    </a:cubicBezTo>
                    <a:cubicBezTo>
                      <a:pt x="10" y="14"/>
                      <a:pt x="10" y="14"/>
                      <a:pt x="10" y="14"/>
                    </a:cubicBezTo>
                    <a:cubicBezTo>
                      <a:pt x="10" y="14"/>
                      <a:pt x="10" y="14"/>
                      <a:pt x="10" y="14"/>
                    </a:cubicBezTo>
                    <a:close/>
                    <a:moveTo>
                      <a:pt x="10" y="13"/>
                    </a:moveTo>
                    <a:cubicBezTo>
                      <a:pt x="11" y="13"/>
                      <a:pt x="11" y="13"/>
                      <a:pt x="11" y="13"/>
                    </a:cubicBezTo>
                    <a:cubicBezTo>
                      <a:pt x="11" y="13"/>
                      <a:pt x="11" y="13"/>
                      <a:pt x="11" y="13"/>
                    </a:cubicBezTo>
                    <a:cubicBezTo>
                      <a:pt x="10" y="13"/>
                      <a:pt x="10" y="13"/>
                      <a:pt x="10" y="13"/>
                    </a:cubicBezTo>
                    <a:close/>
                    <a:moveTo>
                      <a:pt x="10" y="13"/>
                    </a:moveTo>
                    <a:cubicBezTo>
                      <a:pt x="10" y="12"/>
                      <a:pt x="10" y="12"/>
                      <a:pt x="10" y="12"/>
                    </a:cubicBezTo>
                    <a:cubicBezTo>
                      <a:pt x="11" y="12"/>
                      <a:pt x="11" y="12"/>
                      <a:pt x="11" y="12"/>
                    </a:cubicBezTo>
                    <a:cubicBezTo>
                      <a:pt x="11" y="12"/>
                      <a:pt x="11" y="12"/>
                      <a:pt x="11" y="12"/>
                    </a:cubicBezTo>
                    <a:cubicBezTo>
                      <a:pt x="11" y="12"/>
                      <a:pt x="10" y="13"/>
                      <a:pt x="10" y="13"/>
                    </a:cubicBezTo>
                    <a:close/>
                    <a:moveTo>
                      <a:pt x="10" y="12"/>
                    </a:moveTo>
                    <a:cubicBezTo>
                      <a:pt x="10" y="12"/>
                      <a:pt x="10" y="12"/>
                      <a:pt x="10" y="12"/>
                    </a:cubicBezTo>
                    <a:cubicBezTo>
                      <a:pt x="10" y="12"/>
                      <a:pt x="10" y="12"/>
                      <a:pt x="10" y="12"/>
                    </a:cubicBezTo>
                    <a:cubicBezTo>
                      <a:pt x="10" y="12"/>
                      <a:pt x="10" y="12"/>
                      <a:pt x="10" y="12"/>
                    </a:cubicBezTo>
                    <a:cubicBezTo>
                      <a:pt x="10" y="12"/>
                      <a:pt x="10" y="12"/>
                      <a:pt x="10" y="12"/>
                    </a:cubicBezTo>
                    <a:close/>
                    <a:moveTo>
                      <a:pt x="12" y="13"/>
                    </a:move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lose/>
                    <a:moveTo>
                      <a:pt x="13" y="13"/>
                    </a:moveTo>
                    <a:cubicBezTo>
                      <a:pt x="12" y="13"/>
                      <a:pt x="12" y="13"/>
                      <a:pt x="12"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lose/>
                    <a:moveTo>
                      <a:pt x="12" y="12"/>
                    </a:moveTo>
                    <a:cubicBezTo>
                      <a:pt x="12" y="12"/>
                      <a:pt x="12" y="12"/>
                      <a:pt x="12" y="12"/>
                    </a:cubicBezTo>
                    <a:cubicBezTo>
                      <a:pt x="13" y="12"/>
                      <a:pt x="13" y="12"/>
                      <a:pt x="13" y="12"/>
                    </a:cubicBezTo>
                    <a:cubicBezTo>
                      <a:pt x="12" y="12"/>
                      <a:pt x="12" y="12"/>
                      <a:pt x="12" y="12"/>
                    </a:cubicBezTo>
                    <a:close/>
                    <a:moveTo>
                      <a:pt x="12" y="12"/>
                    </a:move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lose/>
                    <a:moveTo>
                      <a:pt x="11" y="11"/>
                    </a:moveTo>
                    <a:cubicBezTo>
                      <a:pt x="11" y="11"/>
                      <a:pt x="11" y="11"/>
                      <a:pt x="11" y="11"/>
                    </a:cubicBezTo>
                    <a:cubicBezTo>
                      <a:pt x="11" y="11"/>
                      <a:pt x="11" y="11"/>
                      <a:pt x="11" y="11"/>
                    </a:cubicBezTo>
                    <a:cubicBezTo>
                      <a:pt x="12" y="11"/>
                      <a:pt x="12" y="11"/>
                      <a:pt x="12" y="11"/>
                    </a:cubicBezTo>
                    <a:cubicBezTo>
                      <a:pt x="12" y="12"/>
                      <a:pt x="12" y="12"/>
                      <a:pt x="12" y="12"/>
                    </a:cubicBezTo>
                    <a:cubicBezTo>
                      <a:pt x="11" y="12"/>
                      <a:pt x="11" y="12"/>
                      <a:pt x="11" y="12"/>
                    </a:cubicBezTo>
                    <a:cubicBezTo>
                      <a:pt x="11" y="11"/>
                      <a:pt x="11" y="11"/>
                      <a:pt x="11" y="11"/>
                    </a:cubicBezTo>
                    <a:cubicBezTo>
                      <a:pt x="11" y="11"/>
                      <a:pt x="11" y="11"/>
                      <a:pt x="11" y="11"/>
                    </a:cubicBezTo>
                    <a:cubicBezTo>
                      <a:pt x="11" y="11"/>
                      <a:pt x="11" y="11"/>
                      <a:pt x="11" y="11"/>
                    </a:cubicBezTo>
                    <a:close/>
                    <a:moveTo>
                      <a:pt x="7" y="8"/>
                    </a:moveTo>
                    <a:cubicBezTo>
                      <a:pt x="7" y="8"/>
                      <a:pt x="7" y="8"/>
                      <a:pt x="7" y="8"/>
                    </a:cubicBezTo>
                    <a:cubicBezTo>
                      <a:pt x="8" y="8"/>
                      <a:pt x="8" y="8"/>
                      <a:pt x="8" y="8"/>
                    </a:cubicBezTo>
                    <a:cubicBezTo>
                      <a:pt x="8" y="8"/>
                      <a:pt x="8" y="8"/>
                      <a:pt x="8" y="8"/>
                    </a:cubicBezTo>
                    <a:cubicBezTo>
                      <a:pt x="9" y="9"/>
                      <a:pt x="9" y="9"/>
                      <a:pt x="9" y="9"/>
                    </a:cubicBezTo>
                    <a:cubicBezTo>
                      <a:pt x="9" y="9"/>
                      <a:pt x="9" y="9"/>
                      <a:pt x="9" y="9"/>
                    </a:cubicBezTo>
                    <a:cubicBezTo>
                      <a:pt x="9" y="9"/>
                      <a:pt x="9" y="9"/>
                      <a:pt x="9" y="9"/>
                    </a:cubicBezTo>
                    <a:cubicBezTo>
                      <a:pt x="9" y="9"/>
                      <a:pt x="9" y="9"/>
                      <a:pt x="9" y="9"/>
                    </a:cubicBezTo>
                    <a:cubicBezTo>
                      <a:pt x="9" y="9"/>
                      <a:pt x="9" y="9"/>
                      <a:pt x="9" y="9"/>
                    </a:cubicBezTo>
                    <a:cubicBezTo>
                      <a:pt x="10" y="9"/>
                      <a:pt x="10" y="9"/>
                      <a:pt x="10" y="9"/>
                    </a:cubicBezTo>
                    <a:cubicBezTo>
                      <a:pt x="10" y="10"/>
                      <a:pt x="10" y="10"/>
                      <a:pt x="10" y="10"/>
                    </a:cubicBezTo>
                    <a:cubicBezTo>
                      <a:pt x="10" y="10"/>
                      <a:pt x="10" y="10"/>
                      <a:pt x="10" y="10"/>
                    </a:cubicBezTo>
                    <a:cubicBezTo>
                      <a:pt x="10" y="10"/>
                      <a:pt x="10" y="10"/>
                      <a:pt x="10" y="10"/>
                    </a:cubicBezTo>
                    <a:cubicBezTo>
                      <a:pt x="10" y="10"/>
                      <a:pt x="10" y="10"/>
                      <a:pt x="10" y="10"/>
                    </a:cubicBezTo>
                    <a:cubicBezTo>
                      <a:pt x="10" y="11"/>
                      <a:pt x="10" y="11"/>
                      <a:pt x="10" y="11"/>
                    </a:cubicBezTo>
                    <a:cubicBezTo>
                      <a:pt x="10" y="10"/>
                      <a:pt x="10" y="10"/>
                      <a:pt x="10" y="10"/>
                    </a:cubicBezTo>
                    <a:cubicBezTo>
                      <a:pt x="11" y="10"/>
                      <a:pt x="11" y="10"/>
                      <a:pt x="11" y="10"/>
                    </a:cubicBezTo>
                    <a:cubicBezTo>
                      <a:pt x="11" y="11"/>
                      <a:pt x="11" y="11"/>
                      <a:pt x="11" y="11"/>
                    </a:cubicBezTo>
                    <a:cubicBezTo>
                      <a:pt x="10" y="11"/>
                      <a:pt x="10" y="11"/>
                      <a:pt x="10" y="11"/>
                    </a:cubicBezTo>
                    <a:cubicBezTo>
                      <a:pt x="10" y="11"/>
                      <a:pt x="10" y="11"/>
                      <a:pt x="10" y="11"/>
                    </a:cubicBezTo>
                    <a:cubicBezTo>
                      <a:pt x="10" y="11"/>
                      <a:pt x="10" y="11"/>
                      <a:pt x="10" y="11"/>
                    </a:cubicBezTo>
                    <a:cubicBezTo>
                      <a:pt x="10" y="10"/>
                      <a:pt x="10" y="10"/>
                      <a:pt x="10" y="10"/>
                    </a:cubicBezTo>
                    <a:cubicBezTo>
                      <a:pt x="10" y="10"/>
                      <a:pt x="10" y="10"/>
                      <a:pt x="10" y="10"/>
                    </a:cubicBezTo>
                    <a:cubicBezTo>
                      <a:pt x="10" y="10"/>
                      <a:pt x="10" y="10"/>
                      <a:pt x="10" y="10"/>
                    </a:cubicBezTo>
                    <a:cubicBezTo>
                      <a:pt x="9" y="10"/>
                      <a:pt x="9" y="10"/>
                      <a:pt x="9" y="10"/>
                    </a:cubicBezTo>
                    <a:cubicBezTo>
                      <a:pt x="9" y="10"/>
                      <a:pt x="9" y="10"/>
                      <a:pt x="9" y="10"/>
                    </a:cubicBezTo>
                    <a:cubicBezTo>
                      <a:pt x="9" y="10"/>
                      <a:pt x="9" y="10"/>
                      <a:pt x="9" y="10"/>
                    </a:cubicBezTo>
                    <a:cubicBezTo>
                      <a:pt x="9" y="9"/>
                      <a:pt x="9" y="9"/>
                      <a:pt x="9" y="9"/>
                    </a:cubicBezTo>
                    <a:cubicBezTo>
                      <a:pt x="8" y="9"/>
                      <a:pt x="8" y="9"/>
                      <a:pt x="8" y="9"/>
                    </a:cubicBezTo>
                    <a:cubicBezTo>
                      <a:pt x="8" y="9"/>
                      <a:pt x="8" y="9"/>
                      <a:pt x="8" y="9"/>
                    </a:cubicBezTo>
                    <a:cubicBezTo>
                      <a:pt x="8" y="9"/>
                      <a:pt x="8" y="9"/>
                      <a:pt x="8" y="9"/>
                    </a:cubicBezTo>
                    <a:cubicBezTo>
                      <a:pt x="8" y="9"/>
                      <a:pt x="8" y="9"/>
                      <a:pt x="8" y="9"/>
                    </a:cubicBezTo>
                    <a:cubicBezTo>
                      <a:pt x="8" y="9"/>
                      <a:pt x="8" y="9"/>
                      <a:pt x="8" y="9"/>
                    </a:cubicBezTo>
                    <a:cubicBezTo>
                      <a:pt x="8" y="8"/>
                      <a:pt x="8" y="8"/>
                      <a:pt x="8" y="8"/>
                    </a:cubicBezTo>
                    <a:cubicBezTo>
                      <a:pt x="7" y="8"/>
                      <a:pt x="7" y="8"/>
                      <a:pt x="7" y="8"/>
                    </a:cubicBezTo>
                    <a:cubicBezTo>
                      <a:pt x="7" y="8"/>
                      <a:pt x="7" y="8"/>
                      <a:pt x="7" y="8"/>
                    </a:cubicBezTo>
                    <a:close/>
                    <a:moveTo>
                      <a:pt x="8" y="15"/>
                    </a:moveTo>
                    <a:cubicBezTo>
                      <a:pt x="8" y="14"/>
                      <a:pt x="8" y="14"/>
                      <a:pt x="8" y="14"/>
                    </a:cubicBezTo>
                    <a:cubicBezTo>
                      <a:pt x="8" y="15"/>
                      <a:pt x="8" y="15"/>
                      <a:pt x="8" y="15"/>
                    </a:cubicBezTo>
                    <a:cubicBezTo>
                      <a:pt x="8" y="15"/>
                      <a:pt x="8" y="15"/>
                      <a:pt x="8" y="15"/>
                    </a:cubicBezTo>
                    <a:cubicBezTo>
                      <a:pt x="8" y="15"/>
                      <a:pt x="8" y="15"/>
                      <a:pt x="8" y="15"/>
                    </a:cubicBezTo>
                    <a:cubicBezTo>
                      <a:pt x="8" y="15"/>
                      <a:pt x="8" y="15"/>
                      <a:pt x="8" y="15"/>
                    </a:cubicBezTo>
                    <a:cubicBezTo>
                      <a:pt x="8" y="15"/>
                      <a:pt x="8" y="15"/>
                      <a:pt x="8" y="15"/>
                    </a:cubicBezTo>
                    <a:cubicBezTo>
                      <a:pt x="7" y="15"/>
                      <a:pt x="7" y="15"/>
                      <a:pt x="7" y="15"/>
                    </a:cubicBezTo>
                    <a:cubicBezTo>
                      <a:pt x="8" y="15"/>
                      <a:pt x="8" y="15"/>
                      <a:pt x="8" y="15"/>
                    </a:cubicBezTo>
                    <a:close/>
                    <a:moveTo>
                      <a:pt x="8" y="14"/>
                    </a:moveTo>
                    <a:cubicBezTo>
                      <a:pt x="8" y="14"/>
                      <a:pt x="8" y="14"/>
                      <a:pt x="8" y="14"/>
                    </a:cubicBezTo>
                    <a:cubicBezTo>
                      <a:pt x="8" y="14"/>
                      <a:pt x="8" y="14"/>
                      <a:pt x="8" y="14"/>
                    </a:cubicBez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2" name="Freeform 81">
                <a:extLst>
                  <a:ext uri="{FF2B5EF4-FFF2-40B4-BE49-F238E27FC236}">
                    <a16:creationId xmlns:a16="http://schemas.microsoft.com/office/drawing/2014/main" id="{501119C1-603D-4816-9FEF-E4C3BC9F902D}"/>
                  </a:ext>
                </a:extLst>
              </p:cNvPr>
              <p:cNvSpPr>
                <a:spLocks noEditPoints="1"/>
              </p:cNvSpPr>
              <p:nvPr/>
            </p:nvSpPr>
            <p:spPr bwMode="auto">
              <a:xfrm>
                <a:off x="3973" y="2110"/>
                <a:ext cx="101" cy="84"/>
              </a:xfrm>
              <a:custGeom>
                <a:avLst/>
                <a:gdLst>
                  <a:gd name="T0" fmla="*/ 0 w 101"/>
                  <a:gd name="T1" fmla="*/ 17 h 84"/>
                  <a:gd name="T2" fmla="*/ 17 w 101"/>
                  <a:gd name="T3" fmla="*/ 17 h 84"/>
                  <a:gd name="T4" fmla="*/ 34 w 101"/>
                  <a:gd name="T5" fmla="*/ 25 h 84"/>
                  <a:gd name="T6" fmla="*/ 34 w 101"/>
                  <a:gd name="T7" fmla="*/ 17 h 84"/>
                  <a:gd name="T8" fmla="*/ 25 w 101"/>
                  <a:gd name="T9" fmla="*/ 9 h 84"/>
                  <a:gd name="T10" fmla="*/ 42 w 101"/>
                  <a:gd name="T11" fmla="*/ 9 h 84"/>
                  <a:gd name="T12" fmla="*/ 50 w 101"/>
                  <a:gd name="T13" fmla="*/ 17 h 84"/>
                  <a:gd name="T14" fmla="*/ 59 w 101"/>
                  <a:gd name="T15" fmla="*/ 9 h 84"/>
                  <a:gd name="T16" fmla="*/ 67 w 101"/>
                  <a:gd name="T17" fmla="*/ 9 h 84"/>
                  <a:gd name="T18" fmla="*/ 76 w 101"/>
                  <a:gd name="T19" fmla="*/ 17 h 84"/>
                  <a:gd name="T20" fmla="*/ 84 w 101"/>
                  <a:gd name="T21" fmla="*/ 25 h 84"/>
                  <a:gd name="T22" fmla="*/ 84 w 101"/>
                  <a:gd name="T23" fmla="*/ 34 h 84"/>
                  <a:gd name="T24" fmla="*/ 92 w 101"/>
                  <a:gd name="T25" fmla="*/ 34 h 84"/>
                  <a:gd name="T26" fmla="*/ 92 w 101"/>
                  <a:gd name="T27" fmla="*/ 34 h 84"/>
                  <a:gd name="T28" fmla="*/ 92 w 101"/>
                  <a:gd name="T29" fmla="*/ 42 h 84"/>
                  <a:gd name="T30" fmla="*/ 84 w 101"/>
                  <a:gd name="T31" fmla="*/ 51 h 84"/>
                  <a:gd name="T32" fmla="*/ 84 w 101"/>
                  <a:gd name="T33" fmla="*/ 51 h 84"/>
                  <a:gd name="T34" fmla="*/ 84 w 101"/>
                  <a:gd name="T35" fmla="*/ 59 h 84"/>
                  <a:gd name="T36" fmla="*/ 84 w 101"/>
                  <a:gd name="T37" fmla="*/ 59 h 84"/>
                  <a:gd name="T38" fmla="*/ 84 w 101"/>
                  <a:gd name="T39" fmla="*/ 68 h 84"/>
                  <a:gd name="T40" fmla="*/ 84 w 101"/>
                  <a:gd name="T41" fmla="*/ 68 h 84"/>
                  <a:gd name="T42" fmla="*/ 76 w 101"/>
                  <a:gd name="T43" fmla="*/ 68 h 84"/>
                  <a:gd name="T44" fmla="*/ 76 w 101"/>
                  <a:gd name="T45" fmla="*/ 68 h 84"/>
                  <a:gd name="T46" fmla="*/ 76 w 101"/>
                  <a:gd name="T47" fmla="*/ 76 h 84"/>
                  <a:gd name="T48" fmla="*/ 76 w 101"/>
                  <a:gd name="T49" fmla="*/ 84 h 84"/>
                  <a:gd name="T50" fmla="*/ 76 w 101"/>
                  <a:gd name="T51" fmla="*/ 84 h 84"/>
                  <a:gd name="T52" fmla="*/ 67 w 101"/>
                  <a:gd name="T53" fmla="*/ 76 h 84"/>
                  <a:gd name="T54" fmla="*/ 67 w 101"/>
                  <a:gd name="T55" fmla="*/ 68 h 84"/>
                  <a:gd name="T56" fmla="*/ 67 w 101"/>
                  <a:gd name="T57" fmla="*/ 59 h 84"/>
                  <a:gd name="T58" fmla="*/ 59 w 101"/>
                  <a:gd name="T59" fmla="*/ 59 h 84"/>
                  <a:gd name="T60" fmla="*/ 59 w 101"/>
                  <a:gd name="T61" fmla="*/ 59 h 84"/>
                  <a:gd name="T62" fmla="*/ 59 w 101"/>
                  <a:gd name="T63" fmla="*/ 59 h 84"/>
                  <a:gd name="T64" fmla="*/ 50 w 101"/>
                  <a:gd name="T65" fmla="*/ 59 h 84"/>
                  <a:gd name="T66" fmla="*/ 42 w 101"/>
                  <a:gd name="T67" fmla="*/ 68 h 84"/>
                  <a:gd name="T68" fmla="*/ 42 w 101"/>
                  <a:gd name="T69" fmla="*/ 68 h 84"/>
                  <a:gd name="T70" fmla="*/ 42 w 101"/>
                  <a:gd name="T71" fmla="*/ 76 h 84"/>
                  <a:gd name="T72" fmla="*/ 34 w 101"/>
                  <a:gd name="T73" fmla="*/ 68 h 84"/>
                  <a:gd name="T74" fmla="*/ 42 w 101"/>
                  <a:gd name="T75" fmla="*/ 68 h 84"/>
                  <a:gd name="T76" fmla="*/ 42 w 101"/>
                  <a:gd name="T77" fmla="*/ 59 h 84"/>
                  <a:gd name="T78" fmla="*/ 34 w 101"/>
                  <a:gd name="T79" fmla="*/ 59 h 84"/>
                  <a:gd name="T80" fmla="*/ 17 w 101"/>
                  <a:gd name="T81" fmla="*/ 51 h 84"/>
                  <a:gd name="T82" fmla="*/ 25 w 101"/>
                  <a:gd name="T83" fmla="*/ 42 h 84"/>
                  <a:gd name="T84" fmla="*/ 17 w 101"/>
                  <a:gd name="T85" fmla="*/ 34 h 84"/>
                  <a:gd name="T86" fmla="*/ 17 w 101"/>
                  <a:gd name="T87" fmla="*/ 25 h 84"/>
                  <a:gd name="T88" fmla="*/ 0 w 101"/>
                  <a:gd name="T89" fmla="*/ 17 h 84"/>
                  <a:gd name="T90" fmla="*/ 34 w 101"/>
                  <a:gd name="T91" fmla="*/ 76 h 84"/>
                  <a:gd name="T92" fmla="*/ 17 w 101"/>
                  <a:gd name="T93" fmla="*/ 59 h 84"/>
                  <a:gd name="T94" fmla="*/ 17 w 101"/>
                  <a:gd name="T95" fmla="*/ 51 h 84"/>
                  <a:gd name="T96" fmla="*/ 8 w 101"/>
                  <a:gd name="T97" fmla="*/ 51 h 84"/>
                  <a:gd name="T98" fmla="*/ 0 w 101"/>
                  <a:gd name="T99" fmla="*/ 51 h 84"/>
                  <a:gd name="T100" fmla="*/ 0 w 101"/>
                  <a:gd name="T101" fmla="*/ 51 h 84"/>
                  <a:gd name="T102" fmla="*/ 8 w 101"/>
                  <a:gd name="T103" fmla="*/ 59 h 84"/>
                  <a:gd name="T104" fmla="*/ 8 w 101"/>
                  <a:gd name="T105" fmla="*/ 59 h 84"/>
                  <a:gd name="T106" fmla="*/ 17 w 101"/>
                  <a:gd name="T107" fmla="*/ 68 h 84"/>
                  <a:gd name="T108" fmla="*/ 25 w 101"/>
                  <a:gd name="T109" fmla="*/ 76 h 84"/>
                  <a:gd name="T110" fmla="*/ 34 w 101"/>
                  <a:gd name="T111"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1" h="84">
                    <a:moveTo>
                      <a:pt x="0" y="17"/>
                    </a:moveTo>
                    <a:lnTo>
                      <a:pt x="0" y="17"/>
                    </a:lnTo>
                    <a:lnTo>
                      <a:pt x="8" y="17"/>
                    </a:lnTo>
                    <a:lnTo>
                      <a:pt x="17" y="17"/>
                    </a:lnTo>
                    <a:lnTo>
                      <a:pt x="25" y="17"/>
                    </a:lnTo>
                    <a:lnTo>
                      <a:pt x="34" y="25"/>
                    </a:lnTo>
                    <a:lnTo>
                      <a:pt x="34" y="17"/>
                    </a:lnTo>
                    <a:lnTo>
                      <a:pt x="34" y="17"/>
                    </a:lnTo>
                    <a:lnTo>
                      <a:pt x="25" y="9"/>
                    </a:lnTo>
                    <a:lnTo>
                      <a:pt x="25" y="9"/>
                    </a:lnTo>
                    <a:lnTo>
                      <a:pt x="34" y="9"/>
                    </a:lnTo>
                    <a:lnTo>
                      <a:pt x="42" y="9"/>
                    </a:lnTo>
                    <a:lnTo>
                      <a:pt x="42" y="17"/>
                    </a:lnTo>
                    <a:lnTo>
                      <a:pt x="50" y="17"/>
                    </a:lnTo>
                    <a:lnTo>
                      <a:pt x="50" y="17"/>
                    </a:lnTo>
                    <a:lnTo>
                      <a:pt x="59" y="9"/>
                    </a:lnTo>
                    <a:lnTo>
                      <a:pt x="67" y="0"/>
                    </a:lnTo>
                    <a:lnTo>
                      <a:pt x="67" y="9"/>
                    </a:lnTo>
                    <a:lnTo>
                      <a:pt x="76" y="17"/>
                    </a:lnTo>
                    <a:lnTo>
                      <a:pt x="76" y="17"/>
                    </a:lnTo>
                    <a:lnTo>
                      <a:pt x="76" y="25"/>
                    </a:lnTo>
                    <a:lnTo>
                      <a:pt x="84" y="25"/>
                    </a:lnTo>
                    <a:lnTo>
                      <a:pt x="84" y="25"/>
                    </a:lnTo>
                    <a:lnTo>
                      <a:pt x="84" y="34"/>
                    </a:lnTo>
                    <a:lnTo>
                      <a:pt x="92" y="34"/>
                    </a:lnTo>
                    <a:lnTo>
                      <a:pt x="92" y="34"/>
                    </a:lnTo>
                    <a:lnTo>
                      <a:pt x="101" y="34"/>
                    </a:lnTo>
                    <a:lnTo>
                      <a:pt x="92" y="34"/>
                    </a:lnTo>
                    <a:lnTo>
                      <a:pt x="92" y="42"/>
                    </a:lnTo>
                    <a:lnTo>
                      <a:pt x="92" y="42"/>
                    </a:lnTo>
                    <a:lnTo>
                      <a:pt x="84" y="42"/>
                    </a:lnTo>
                    <a:lnTo>
                      <a:pt x="84" y="51"/>
                    </a:lnTo>
                    <a:lnTo>
                      <a:pt x="84" y="51"/>
                    </a:lnTo>
                    <a:lnTo>
                      <a:pt x="84" y="51"/>
                    </a:lnTo>
                    <a:lnTo>
                      <a:pt x="84" y="59"/>
                    </a:lnTo>
                    <a:lnTo>
                      <a:pt x="84" y="59"/>
                    </a:lnTo>
                    <a:lnTo>
                      <a:pt x="84" y="59"/>
                    </a:lnTo>
                    <a:lnTo>
                      <a:pt x="84" y="59"/>
                    </a:lnTo>
                    <a:lnTo>
                      <a:pt x="84" y="68"/>
                    </a:lnTo>
                    <a:lnTo>
                      <a:pt x="84" y="68"/>
                    </a:lnTo>
                    <a:lnTo>
                      <a:pt x="84" y="68"/>
                    </a:lnTo>
                    <a:lnTo>
                      <a:pt x="84" y="68"/>
                    </a:lnTo>
                    <a:lnTo>
                      <a:pt x="76" y="59"/>
                    </a:lnTo>
                    <a:lnTo>
                      <a:pt x="76" y="68"/>
                    </a:lnTo>
                    <a:lnTo>
                      <a:pt x="76" y="68"/>
                    </a:lnTo>
                    <a:lnTo>
                      <a:pt x="76" y="68"/>
                    </a:lnTo>
                    <a:lnTo>
                      <a:pt x="76" y="76"/>
                    </a:lnTo>
                    <a:lnTo>
                      <a:pt x="76" y="76"/>
                    </a:lnTo>
                    <a:lnTo>
                      <a:pt x="76" y="84"/>
                    </a:lnTo>
                    <a:lnTo>
                      <a:pt x="76" y="84"/>
                    </a:lnTo>
                    <a:lnTo>
                      <a:pt x="76" y="84"/>
                    </a:lnTo>
                    <a:lnTo>
                      <a:pt x="76" y="84"/>
                    </a:lnTo>
                    <a:lnTo>
                      <a:pt x="67" y="76"/>
                    </a:lnTo>
                    <a:lnTo>
                      <a:pt x="67" y="76"/>
                    </a:lnTo>
                    <a:lnTo>
                      <a:pt x="67" y="68"/>
                    </a:lnTo>
                    <a:lnTo>
                      <a:pt x="67" y="68"/>
                    </a:lnTo>
                    <a:lnTo>
                      <a:pt x="67" y="68"/>
                    </a:lnTo>
                    <a:lnTo>
                      <a:pt x="67" y="59"/>
                    </a:lnTo>
                    <a:lnTo>
                      <a:pt x="67" y="59"/>
                    </a:lnTo>
                    <a:lnTo>
                      <a:pt x="59" y="59"/>
                    </a:lnTo>
                    <a:lnTo>
                      <a:pt x="59" y="59"/>
                    </a:lnTo>
                    <a:lnTo>
                      <a:pt x="59" y="59"/>
                    </a:lnTo>
                    <a:lnTo>
                      <a:pt x="59" y="59"/>
                    </a:lnTo>
                    <a:lnTo>
                      <a:pt x="59" y="59"/>
                    </a:lnTo>
                    <a:lnTo>
                      <a:pt x="50" y="59"/>
                    </a:lnTo>
                    <a:lnTo>
                      <a:pt x="50" y="59"/>
                    </a:lnTo>
                    <a:lnTo>
                      <a:pt x="50" y="59"/>
                    </a:lnTo>
                    <a:lnTo>
                      <a:pt x="42" y="68"/>
                    </a:lnTo>
                    <a:lnTo>
                      <a:pt x="42" y="68"/>
                    </a:lnTo>
                    <a:lnTo>
                      <a:pt x="42" y="68"/>
                    </a:lnTo>
                    <a:lnTo>
                      <a:pt x="42" y="68"/>
                    </a:lnTo>
                    <a:lnTo>
                      <a:pt x="42" y="76"/>
                    </a:lnTo>
                    <a:lnTo>
                      <a:pt x="34" y="68"/>
                    </a:lnTo>
                    <a:lnTo>
                      <a:pt x="34" y="68"/>
                    </a:lnTo>
                    <a:lnTo>
                      <a:pt x="34" y="68"/>
                    </a:lnTo>
                    <a:lnTo>
                      <a:pt x="42" y="68"/>
                    </a:lnTo>
                    <a:lnTo>
                      <a:pt x="34" y="59"/>
                    </a:lnTo>
                    <a:lnTo>
                      <a:pt x="42" y="59"/>
                    </a:lnTo>
                    <a:lnTo>
                      <a:pt x="34" y="59"/>
                    </a:lnTo>
                    <a:lnTo>
                      <a:pt x="34" y="59"/>
                    </a:lnTo>
                    <a:lnTo>
                      <a:pt x="25" y="51"/>
                    </a:lnTo>
                    <a:lnTo>
                      <a:pt x="17" y="51"/>
                    </a:lnTo>
                    <a:lnTo>
                      <a:pt x="25" y="42"/>
                    </a:lnTo>
                    <a:lnTo>
                      <a:pt x="25" y="42"/>
                    </a:lnTo>
                    <a:lnTo>
                      <a:pt x="17" y="34"/>
                    </a:lnTo>
                    <a:lnTo>
                      <a:pt x="17" y="34"/>
                    </a:lnTo>
                    <a:lnTo>
                      <a:pt x="17" y="25"/>
                    </a:lnTo>
                    <a:lnTo>
                      <a:pt x="17" y="25"/>
                    </a:lnTo>
                    <a:lnTo>
                      <a:pt x="8" y="25"/>
                    </a:lnTo>
                    <a:lnTo>
                      <a:pt x="0" y="17"/>
                    </a:lnTo>
                    <a:lnTo>
                      <a:pt x="0" y="17"/>
                    </a:lnTo>
                    <a:close/>
                    <a:moveTo>
                      <a:pt x="34" y="76"/>
                    </a:moveTo>
                    <a:lnTo>
                      <a:pt x="25" y="59"/>
                    </a:lnTo>
                    <a:lnTo>
                      <a:pt x="17" y="59"/>
                    </a:lnTo>
                    <a:lnTo>
                      <a:pt x="17" y="51"/>
                    </a:lnTo>
                    <a:lnTo>
                      <a:pt x="17" y="51"/>
                    </a:lnTo>
                    <a:lnTo>
                      <a:pt x="17" y="59"/>
                    </a:lnTo>
                    <a:lnTo>
                      <a:pt x="8" y="51"/>
                    </a:lnTo>
                    <a:lnTo>
                      <a:pt x="8" y="51"/>
                    </a:lnTo>
                    <a:lnTo>
                      <a:pt x="0" y="51"/>
                    </a:lnTo>
                    <a:lnTo>
                      <a:pt x="0" y="51"/>
                    </a:lnTo>
                    <a:lnTo>
                      <a:pt x="0" y="51"/>
                    </a:lnTo>
                    <a:lnTo>
                      <a:pt x="8" y="59"/>
                    </a:lnTo>
                    <a:lnTo>
                      <a:pt x="8" y="59"/>
                    </a:lnTo>
                    <a:lnTo>
                      <a:pt x="8" y="59"/>
                    </a:lnTo>
                    <a:lnTo>
                      <a:pt x="8" y="59"/>
                    </a:lnTo>
                    <a:lnTo>
                      <a:pt x="17" y="68"/>
                    </a:lnTo>
                    <a:lnTo>
                      <a:pt x="17" y="68"/>
                    </a:lnTo>
                    <a:lnTo>
                      <a:pt x="25" y="76"/>
                    </a:lnTo>
                    <a:lnTo>
                      <a:pt x="25" y="76"/>
                    </a:lnTo>
                    <a:lnTo>
                      <a:pt x="34" y="76"/>
                    </a:lnTo>
                    <a:lnTo>
                      <a:pt x="34" y="76"/>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4" name="Freeform 82">
                <a:extLst>
                  <a:ext uri="{FF2B5EF4-FFF2-40B4-BE49-F238E27FC236}">
                    <a16:creationId xmlns:a16="http://schemas.microsoft.com/office/drawing/2014/main" id="{3C19791D-423C-4EE6-B8D3-F11A8A7F10DA}"/>
                  </a:ext>
                </a:extLst>
              </p:cNvPr>
              <p:cNvSpPr>
                <a:spLocks/>
              </p:cNvSpPr>
              <p:nvPr/>
            </p:nvSpPr>
            <p:spPr bwMode="auto">
              <a:xfrm>
                <a:off x="3965" y="2161"/>
                <a:ext cx="361" cy="294"/>
              </a:xfrm>
              <a:custGeom>
                <a:avLst/>
                <a:gdLst>
                  <a:gd name="T0" fmla="*/ 16 w 361"/>
                  <a:gd name="T1" fmla="*/ 8 h 294"/>
                  <a:gd name="T2" fmla="*/ 33 w 361"/>
                  <a:gd name="T3" fmla="*/ 25 h 294"/>
                  <a:gd name="T4" fmla="*/ 50 w 361"/>
                  <a:gd name="T5" fmla="*/ 25 h 294"/>
                  <a:gd name="T6" fmla="*/ 58 w 361"/>
                  <a:gd name="T7" fmla="*/ 8 h 294"/>
                  <a:gd name="T8" fmla="*/ 67 w 361"/>
                  <a:gd name="T9" fmla="*/ 8 h 294"/>
                  <a:gd name="T10" fmla="*/ 75 w 361"/>
                  <a:gd name="T11" fmla="*/ 17 h 294"/>
                  <a:gd name="T12" fmla="*/ 84 w 361"/>
                  <a:gd name="T13" fmla="*/ 33 h 294"/>
                  <a:gd name="T14" fmla="*/ 92 w 361"/>
                  <a:gd name="T15" fmla="*/ 33 h 294"/>
                  <a:gd name="T16" fmla="*/ 92 w 361"/>
                  <a:gd name="T17" fmla="*/ 50 h 294"/>
                  <a:gd name="T18" fmla="*/ 117 w 361"/>
                  <a:gd name="T19" fmla="*/ 50 h 294"/>
                  <a:gd name="T20" fmla="*/ 142 w 361"/>
                  <a:gd name="T21" fmla="*/ 67 h 294"/>
                  <a:gd name="T22" fmla="*/ 184 w 361"/>
                  <a:gd name="T23" fmla="*/ 67 h 294"/>
                  <a:gd name="T24" fmla="*/ 193 w 361"/>
                  <a:gd name="T25" fmla="*/ 50 h 294"/>
                  <a:gd name="T26" fmla="*/ 210 w 361"/>
                  <a:gd name="T27" fmla="*/ 33 h 294"/>
                  <a:gd name="T28" fmla="*/ 226 w 361"/>
                  <a:gd name="T29" fmla="*/ 33 h 294"/>
                  <a:gd name="T30" fmla="*/ 260 w 361"/>
                  <a:gd name="T31" fmla="*/ 42 h 294"/>
                  <a:gd name="T32" fmla="*/ 277 w 361"/>
                  <a:gd name="T33" fmla="*/ 50 h 294"/>
                  <a:gd name="T34" fmla="*/ 302 w 361"/>
                  <a:gd name="T35" fmla="*/ 67 h 294"/>
                  <a:gd name="T36" fmla="*/ 302 w 361"/>
                  <a:gd name="T37" fmla="*/ 84 h 294"/>
                  <a:gd name="T38" fmla="*/ 302 w 361"/>
                  <a:gd name="T39" fmla="*/ 101 h 294"/>
                  <a:gd name="T40" fmla="*/ 302 w 361"/>
                  <a:gd name="T41" fmla="*/ 109 h 294"/>
                  <a:gd name="T42" fmla="*/ 310 w 361"/>
                  <a:gd name="T43" fmla="*/ 126 h 294"/>
                  <a:gd name="T44" fmla="*/ 310 w 361"/>
                  <a:gd name="T45" fmla="*/ 151 h 294"/>
                  <a:gd name="T46" fmla="*/ 327 w 361"/>
                  <a:gd name="T47" fmla="*/ 176 h 294"/>
                  <a:gd name="T48" fmla="*/ 327 w 361"/>
                  <a:gd name="T49" fmla="*/ 218 h 294"/>
                  <a:gd name="T50" fmla="*/ 344 w 361"/>
                  <a:gd name="T51" fmla="*/ 227 h 294"/>
                  <a:gd name="T52" fmla="*/ 352 w 361"/>
                  <a:gd name="T53" fmla="*/ 244 h 294"/>
                  <a:gd name="T54" fmla="*/ 361 w 361"/>
                  <a:gd name="T55" fmla="*/ 260 h 294"/>
                  <a:gd name="T56" fmla="*/ 336 w 361"/>
                  <a:gd name="T57" fmla="*/ 269 h 294"/>
                  <a:gd name="T58" fmla="*/ 336 w 361"/>
                  <a:gd name="T59" fmla="*/ 294 h 294"/>
                  <a:gd name="T60" fmla="*/ 319 w 361"/>
                  <a:gd name="T61" fmla="*/ 286 h 294"/>
                  <a:gd name="T62" fmla="*/ 310 w 361"/>
                  <a:gd name="T63" fmla="*/ 286 h 294"/>
                  <a:gd name="T64" fmla="*/ 285 w 361"/>
                  <a:gd name="T65" fmla="*/ 286 h 294"/>
                  <a:gd name="T66" fmla="*/ 268 w 361"/>
                  <a:gd name="T67" fmla="*/ 286 h 294"/>
                  <a:gd name="T68" fmla="*/ 252 w 361"/>
                  <a:gd name="T69" fmla="*/ 269 h 294"/>
                  <a:gd name="T70" fmla="*/ 243 w 361"/>
                  <a:gd name="T71" fmla="*/ 252 h 294"/>
                  <a:gd name="T72" fmla="*/ 226 w 361"/>
                  <a:gd name="T73" fmla="*/ 252 h 294"/>
                  <a:gd name="T74" fmla="*/ 201 w 361"/>
                  <a:gd name="T75" fmla="*/ 260 h 294"/>
                  <a:gd name="T76" fmla="*/ 184 w 361"/>
                  <a:gd name="T77" fmla="*/ 252 h 294"/>
                  <a:gd name="T78" fmla="*/ 176 w 361"/>
                  <a:gd name="T79" fmla="*/ 244 h 294"/>
                  <a:gd name="T80" fmla="*/ 151 w 361"/>
                  <a:gd name="T81" fmla="*/ 244 h 294"/>
                  <a:gd name="T82" fmla="*/ 142 w 361"/>
                  <a:gd name="T83" fmla="*/ 218 h 294"/>
                  <a:gd name="T84" fmla="*/ 142 w 361"/>
                  <a:gd name="T85" fmla="*/ 218 h 294"/>
                  <a:gd name="T86" fmla="*/ 126 w 361"/>
                  <a:gd name="T87" fmla="*/ 193 h 294"/>
                  <a:gd name="T88" fmla="*/ 117 w 361"/>
                  <a:gd name="T89" fmla="*/ 193 h 294"/>
                  <a:gd name="T90" fmla="*/ 109 w 361"/>
                  <a:gd name="T91" fmla="*/ 193 h 294"/>
                  <a:gd name="T92" fmla="*/ 100 w 361"/>
                  <a:gd name="T93" fmla="*/ 202 h 294"/>
                  <a:gd name="T94" fmla="*/ 92 w 361"/>
                  <a:gd name="T95" fmla="*/ 193 h 294"/>
                  <a:gd name="T96" fmla="*/ 84 w 361"/>
                  <a:gd name="T97" fmla="*/ 168 h 294"/>
                  <a:gd name="T98" fmla="*/ 75 w 361"/>
                  <a:gd name="T99" fmla="*/ 151 h 294"/>
                  <a:gd name="T100" fmla="*/ 50 w 361"/>
                  <a:gd name="T101" fmla="*/ 143 h 294"/>
                  <a:gd name="T102" fmla="*/ 50 w 361"/>
                  <a:gd name="T103" fmla="*/ 126 h 294"/>
                  <a:gd name="T104" fmla="*/ 42 w 361"/>
                  <a:gd name="T105" fmla="*/ 117 h 294"/>
                  <a:gd name="T106" fmla="*/ 42 w 361"/>
                  <a:gd name="T107" fmla="*/ 101 h 294"/>
                  <a:gd name="T108" fmla="*/ 50 w 361"/>
                  <a:gd name="T109" fmla="*/ 92 h 294"/>
                  <a:gd name="T110" fmla="*/ 50 w 361"/>
                  <a:gd name="T111" fmla="*/ 84 h 294"/>
                  <a:gd name="T112" fmla="*/ 33 w 361"/>
                  <a:gd name="T113" fmla="*/ 75 h 294"/>
                  <a:gd name="T114" fmla="*/ 25 w 361"/>
                  <a:gd name="T115" fmla="*/ 67 h 294"/>
                  <a:gd name="T116" fmla="*/ 16 w 361"/>
                  <a:gd name="T117" fmla="*/ 50 h 294"/>
                  <a:gd name="T118" fmla="*/ 8 w 361"/>
                  <a:gd name="T119" fmla="*/ 33 h 294"/>
                  <a:gd name="T120" fmla="*/ 8 w 361"/>
                  <a:gd name="T121" fmla="*/ 17 h 294"/>
                  <a:gd name="T122" fmla="*/ 8 w 361"/>
                  <a:gd name="T12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1" h="294">
                    <a:moveTo>
                      <a:pt x="8" y="0"/>
                    </a:moveTo>
                    <a:lnTo>
                      <a:pt x="8" y="0"/>
                    </a:lnTo>
                    <a:lnTo>
                      <a:pt x="16" y="8"/>
                    </a:lnTo>
                    <a:lnTo>
                      <a:pt x="16" y="8"/>
                    </a:lnTo>
                    <a:lnTo>
                      <a:pt x="16" y="8"/>
                    </a:lnTo>
                    <a:lnTo>
                      <a:pt x="16" y="8"/>
                    </a:lnTo>
                    <a:lnTo>
                      <a:pt x="25" y="17"/>
                    </a:lnTo>
                    <a:lnTo>
                      <a:pt x="25" y="17"/>
                    </a:lnTo>
                    <a:lnTo>
                      <a:pt x="33" y="25"/>
                    </a:lnTo>
                    <a:lnTo>
                      <a:pt x="33" y="25"/>
                    </a:lnTo>
                    <a:lnTo>
                      <a:pt x="42" y="25"/>
                    </a:lnTo>
                    <a:lnTo>
                      <a:pt x="42" y="25"/>
                    </a:lnTo>
                    <a:lnTo>
                      <a:pt x="42" y="25"/>
                    </a:lnTo>
                    <a:lnTo>
                      <a:pt x="42" y="17"/>
                    </a:lnTo>
                    <a:lnTo>
                      <a:pt x="50" y="25"/>
                    </a:lnTo>
                    <a:lnTo>
                      <a:pt x="50" y="17"/>
                    </a:lnTo>
                    <a:lnTo>
                      <a:pt x="50" y="17"/>
                    </a:lnTo>
                    <a:lnTo>
                      <a:pt x="50" y="17"/>
                    </a:lnTo>
                    <a:lnTo>
                      <a:pt x="50" y="17"/>
                    </a:lnTo>
                    <a:lnTo>
                      <a:pt x="58" y="8"/>
                    </a:lnTo>
                    <a:lnTo>
                      <a:pt x="58" y="8"/>
                    </a:lnTo>
                    <a:lnTo>
                      <a:pt x="58" y="8"/>
                    </a:lnTo>
                    <a:lnTo>
                      <a:pt x="67" y="8"/>
                    </a:lnTo>
                    <a:lnTo>
                      <a:pt x="67" y="8"/>
                    </a:lnTo>
                    <a:lnTo>
                      <a:pt x="67" y="8"/>
                    </a:lnTo>
                    <a:lnTo>
                      <a:pt x="67" y="8"/>
                    </a:lnTo>
                    <a:lnTo>
                      <a:pt x="67" y="8"/>
                    </a:lnTo>
                    <a:lnTo>
                      <a:pt x="75" y="8"/>
                    </a:lnTo>
                    <a:lnTo>
                      <a:pt x="75" y="8"/>
                    </a:lnTo>
                    <a:lnTo>
                      <a:pt x="75" y="17"/>
                    </a:lnTo>
                    <a:lnTo>
                      <a:pt x="75" y="17"/>
                    </a:lnTo>
                    <a:lnTo>
                      <a:pt x="75" y="17"/>
                    </a:lnTo>
                    <a:lnTo>
                      <a:pt x="75" y="25"/>
                    </a:lnTo>
                    <a:lnTo>
                      <a:pt x="75" y="25"/>
                    </a:lnTo>
                    <a:lnTo>
                      <a:pt x="84" y="33"/>
                    </a:lnTo>
                    <a:lnTo>
                      <a:pt x="84" y="33"/>
                    </a:lnTo>
                    <a:lnTo>
                      <a:pt x="84" y="33"/>
                    </a:lnTo>
                    <a:lnTo>
                      <a:pt x="84" y="33"/>
                    </a:lnTo>
                    <a:lnTo>
                      <a:pt x="84" y="33"/>
                    </a:lnTo>
                    <a:lnTo>
                      <a:pt x="92" y="33"/>
                    </a:lnTo>
                    <a:lnTo>
                      <a:pt x="92" y="42"/>
                    </a:lnTo>
                    <a:lnTo>
                      <a:pt x="92" y="42"/>
                    </a:lnTo>
                    <a:lnTo>
                      <a:pt x="92" y="42"/>
                    </a:lnTo>
                    <a:lnTo>
                      <a:pt x="92" y="50"/>
                    </a:lnTo>
                    <a:lnTo>
                      <a:pt x="92" y="50"/>
                    </a:lnTo>
                    <a:lnTo>
                      <a:pt x="100" y="50"/>
                    </a:lnTo>
                    <a:lnTo>
                      <a:pt x="100" y="50"/>
                    </a:lnTo>
                    <a:lnTo>
                      <a:pt x="109" y="50"/>
                    </a:lnTo>
                    <a:lnTo>
                      <a:pt x="109" y="50"/>
                    </a:lnTo>
                    <a:lnTo>
                      <a:pt x="117" y="50"/>
                    </a:lnTo>
                    <a:lnTo>
                      <a:pt x="117" y="59"/>
                    </a:lnTo>
                    <a:lnTo>
                      <a:pt x="117" y="59"/>
                    </a:lnTo>
                    <a:lnTo>
                      <a:pt x="126" y="67"/>
                    </a:lnTo>
                    <a:lnTo>
                      <a:pt x="134" y="67"/>
                    </a:lnTo>
                    <a:lnTo>
                      <a:pt x="142" y="67"/>
                    </a:lnTo>
                    <a:lnTo>
                      <a:pt x="142" y="67"/>
                    </a:lnTo>
                    <a:lnTo>
                      <a:pt x="159" y="67"/>
                    </a:lnTo>
                    <a:lnTo>
                      <a:pt x="168" y="59"/>
                    </a:lnTo>
                    <a:lnTo>
                      <a:pt x="176" y="59"/>
                    </a:lnTo>
                    <a:lnTo>
                      <a:pt x="184" y="67"/>
                    </a:lnTo>
                    <a:lnTo>
                      <a:pt x="184" y="59"/>
                    </a:lnTo>
                    <a:lnTo>
                      <a:pt x="176" y="59"/>
                    </a:lnTo>
                    <a:lnTo>
                      <a:pt x="176" y="50"/>
                    </a:lnTo>
                    <a:lnTo>
                      <a:pt x="184" y="50"/>
                    </a:lnTo>
                    <a:lnTo>
                      <a:pt x="193" y="50"/>
                    </a:lnTo>
                    <a:lnTo>
                      <a:pt x="193" y="42"/>
                    </a:lnTo>
                    <a:lnTo>
                      <a:pt x="193" y="42"/>
                    </a:lnTo>
                    <a:lnTo>
                      <a:pt x="193" y="42"/>
                    </a:lnTo>
                    <a:lnTo>
                      <a:pt x="201" y="33"/>
                    </a:lnTo>
                    <a:lnTo>
                      <a:pt x="210" y="33"/>
                    </a:lnTo>
                    <a:lnTo>
                      <a:pt x="218" y="33"/>
                    </a:lnTo>
                    <a:lnTo>
                      <a:pt x="218" y="33"/>
                    </a:lnTo>
                    <a:lnTo>
                      <a:pt x="226" y="25"/>
                    </a:lnTo>
                    <a:lnTo>
                      <a:pt x="226" y="33"/>
                    </a:lnTo>
                    <a:lnTo>
                      <a:pt x="226" y="33"/>
                    </a:lnTo>
                    <a:lnTo>
                      <a:pt x="235" y="33"/>
                    </a:lnTo>
                    <a:lnTo>
                      <a:pt x="243" y="33"/>
                    </a:lnTo>
                    <a:lnTo>
                      <a:pt x="252" y="42"/>
                    </a:lnTo>
                    <a:lnTo>
                      <a:pt x="252" y="42"/>
                    </a:lnTo>
                    <a:lnTo>
                      <a:pt x="260" y="42"/>
                    </a:lnTo>
                    <a:lnTo>
                      <a:pt x="268" y="42"/>
                    </a:lnTo>
                    <a:lnTo>
                      <a:pt x="268" y="42"/>
                    </a:lnTo>
                    <a:lnTo>
                      <a:pt x="268" y="50"/>
                    </a:lnTo>
                    <a:lnTo>
                      <a:pt x="268" y="50"/>
                    </a:lnTo>
                    <a:lnTo>
                      <a:pt x="277" y="50"/>
                    </a:lnTo>
                    <a:lnTo>
                      <a:pt x="285" y="50"/>
                    </a:lnTo>
                    <a:lnTo>
                      <a:pt x="285" y="59"/>
                    </a:lnTo>
                    <a:lnTo>
                      <a:pt x="294" y="59"/>
                    </a:lnTo>
                    <a:lnTo>
                      <a:pt x="302" y="67"/>
                    </a:lnTo>
                    <a:lnTo>
                      <a:pt x="302" y="67"/>
                    </a:lnTo>
                    <a:lnTo>
                      <a:pt x="302" y="75"/>
                    </a:lnTo>
                    <a:lnTo>
                      <a:pt x="302" y="75"/>
                    </a:lnTo>
                    <a:lnTo>
                      <a:pt x="302" y="75"/>
                    </a:lnTo>
                    <a:lnTo>
                      <a:pt x="302" y="84"/>
                    </a:lnTo>
                    <a:lnTo>
                      <a:pt x="302" y="84"/>
                    </a:lnTo>
                    <a:lnTo>
                      <a:pt x="302" y="92"/>
                    </a:lnTo>
                    <a:lnTo>
                      <a:pt x="302" y="92"/>
                    </a:lnTo>
                    <a:lnTo>
                      <a:pt x="310" y="92"/>
                    </a:lnTo>
                    <a:lnTo>
                      <a:pt x="302" y="92"/>
                    </a:lnTo>
                    <a:lnTo>
                      <a:pt x="302" y="101"/>
                    </a:lnTo>
                    <a:lnTo>
                      <a:pt x="302" y="101"/>
                    </a:lnTo>
                    <a:lnTo>
                      <a:pt x="294" y="101"/>
                    </a:lnTo>
                    <a:lnTo>
                      <a:pt x="302" y="101"/>
                    </a:lnTo>
                    <a:lnTo>
                      <a:pt x="302" y="109"/>
                    </a:lnTo>
                    <a:lnTo>
                      <a:pt x="302" y="109"/>
                    </a:lnTo>
                    <a:lnTo>
                      <a:pt x="302" y="109"/>
                    </a:lnTo>
                    <a:lnTo>
                      <a:pt x="302" y="117"/>
                    </a:lnTo>
                    <a:lnTo>
                      <a:pt x="302" y="126"/>
                    </a:lnTo>
                    <a:lnTo>
                      <a:pt x="310" y="126"/>
                    </a:lnTo>
                    <a:lnTo>
                      <a:pt x="310" y="126"/>
                    </a:lnTo>
                    <a:lnTo>
                      <a:pt x="302" y="134"/>
                    </a:lnTo>
                    <a:lnTo>
                      <a:pt x="302" y="134"/>
                    </a:lnTo>
                    <a:lnTo>
                      <a:pt x="310" y="143"/>
                    </a:lnTo>
                    <a:lnTo>
                      <a:pt x="310" y="151"/>
                    </a:lnTo>
                    <a:lnTo>
                      <a:pt x="310" y="151"/>
                    </a:lnTo>
                    <a:lnTo>
                      <a:pt x="310" y="160"/>
                    </a:lnTo>
                    <a:lnTo>
                      <a:pt x="310" y="168"/>
                    </a:lnTo>
                    <a:lnTo>
                      <a:pt x="327" y="168"/>
                    </a:lnTo>
                    <a:lnTo>
                      <a:pt x="327" y="168"/>
                    </a:lnTo>
                    <a:lnTo>
                      <a:pt x="327" y="176"/>
                    </a:lnTo>
                    <a:lnTo>
                      <a:pt x="327" y="185"/>
                    </a:lnTo>
                    <a:lnTo>
                      <a:pt x="327" y="185"/>
                    </a:lnTo>
                    <a:lnTo>
                      <a:pt x="319" y="202"/>
                    </a:lnTo>
                    <a:lnTo>
                      <a:pt x="327" y="218"/>
                    </a:lnTo>
                    <a:lnTo>
                      <a:pt x="327" y="218"/>
                    </a:lnTo>
                    <a:lnTo>
                      <a:pt x="327" y="227"/>
                    </a:lnTo>
                    <a:lnTo>
                      <a:pt x="336" y="227"/>
                    </a:lnTo>
                    <a:lnTo>
                      <a:pt x="336" y="227"/>
                    </a:lnTo>
                    <a:lnTo>
                      <a:pt x="344" y="227"/>
                    </a:lnTo>
                    <a:lnTo>
                      <a:pt x="344" y="227"/>
                    </a:lnTo>
                    <a:lnTo>
                      <a:pt x="344" y="235"/>
                    </a:lnTo>
                    <a:lnTo>
                      <a:pt x="352" y="235"/>
                    </a:lnTo>
                    <a:lnTo>
                      <a:pt x="352" y="235"/>
                    </a:lnTo>
                    <a:lnTo>
                      <a:pt x="352" y="244"/>
                    </a:lnTo>
                    <a:lnTo>
                      <a:pt x="352" y="244"/>
                    </a:lnTo>
                    <a:lnTo>
                      <a:pt x="352" y="252"/>
                    </a:lnTo>
                    <a:lnTo>
                      <a:pt x="361" y="252"/>
                    </a:lnTo>
                    <a:lnTo>
                      <a:pt x="361" y="252"/>
                    </a:lnTo>
                    <a:lnTo>
                      <a:pt x="361" y="260"/>
                    </a:lnTo>
                    <a:lnTo>
                      <a:pt x="361" y="260"/>
                    </a:lnTo>
                    <a:lnTo>
                      <a:pt x="352" y="260"/>
                    </a:lnTo>
                    <a:lnTo>
                      <a:pt x="344" y="260"/>
                    </a:lnTo>
                    <a:lnTo>
                      <a:pt x="344" y="260"/>
                    </a:lnTo>
                    <a:lnTo>
                      <a:pt x="344" y="269"/>
                    </a:lnTo>
                    <a:lnTo>
                      <a:pt x="336" y="269"/>
                    </a:lnTo>
                    <a:lnTo>
                      <a:pt x="336" y="277"/>
                    </a:lnTo>
                    <a:lnTo>
                      <a:pt x="336" y="277"/>
                    </a:lnTo>
                    <a:lnTo>
                      <a:pt x="336" y="277"/>
                    </a:lnTo>
                    <a:lnTo>
                      <a:pt x="336" y="286"/>
                    </a:lnTo>
                    <a:lnTo>
                      <a:pt x="336" y="294"/>
                    </a:lnTo>
                    <a:lnTo>
                      <a:pt x="336" y="294"/>
                    </a:lnTo>
                    <a:lnTo>
                      <a:pt x="336" y="294"/>
                    </a:lnTo>
                    <a:lnTo>
                      <a:pt x="336" y="294"/>
                    </a:lnTo>
                    <a:lnTo>
                      <a:pt x="327" y="294"/>
                    </a:lnTo>
                    <a:lnTo>
                      <a:pt x="319" y="286"/>
                    </a:lnTo>
                    <a:lnTo>
                      <a:pt x="319" y="286"/>
                    </a:lnTo>
                    <a:lnTo>
                      <a:pt x="319" y="286"/>
                    </a:lnTo>
                    <a:lnTo>
                      <a:pt x="319" y="286"/>
                    </a:lnTo>
                    <a:lnTo>
                      <a:pt x="319" y="294"/>
                    </a:lnTo>
                    <a:lnTo>
                      <a:pt x="310" y="286"/>
                    </a:lnTo>
                    <a:lnTo>
                      <a:pt x="310" y="286"/>
                    </a:lnTo>
                    <a:lnTo>
                      <a:pt x="310" y="286"/>
                    </a:lnTo>
                    <a:lnTo>
                      <a:pt x="302" y="286"/>
                    </a:lnTo>
                    <a:lnTo>
                      <a:pt x="294" y="286"/>
                    </a:lnTo>
                    <a:lnTo>
                      <a:pt x="285" y="286"/>
                    </a:lnTo>
                    <a:lnTo>
                      <a:pt x="285" y="277"/>
                    </a:lnTo>
                    <a:lnTo>
                      <a:pt x="277" y="277"/>
                    </a:lnTo>
                    <a:lnTo>
                      <a:pt x="277" y="286"/>
                    </a:lnTo>
                    <a:lnTo>
                      <a:pt x="277" y="286"/>
                    </a:lnTo>
                    <a:lnTo>
                      <a:pt x="268" y="286"/>
                    </a:lnTo>
                    <a:lnTo>
                      <a:pt x="260" y="286"/>
                    </a:lnTo>
                    <a:lnTo>
                      <a:pt x="260" y="277"/>
                    </a:lnTo>
                    <a:lnTo>
                      <a:pt x="260" y="277"/>
                    </a:lnTo>
                    <a:lnTo>
                      <a:pt x="260" y="277"/>
                    </a:lnTo>
                    <a:lnTo>
                      <a:pt x="252" y="269"/>
                    </a:lnTo>
                    <a:lnTo>
                      <a:pt x="252" y="260"/>
                    </a:lnTo>
                    <a:lnTo>
                      <a:pt x="252" y="260"/>
                    </a:lnTo>
                    <a:lnTo>
                      <a:pt x="252" y="252"/>
                    </a:lnTo>
                    <a:lnTo>
                      <a:pt x="243" y="252"/>
                    </a:lnTo>
                    <a:lnTo>
                      <a:pt x="243" y="252"/>
                    </a:lnTo>
                    <a:lnTo>
                      <a:pt x="243" y="252"/>
                    </a:lnTo>
                    <a:lnTo>
                      <a:pt x="235" y="252"/>
                    </a:lnTo>
                    <a:lnTo>
                      <a:pt x="235" y="260"/>
                    </a:lnTo>
                    <a:lnTo>
                      <a:pt x="226" y="260"/>
                    </a:lnTo>
                    <a:lnTo>
                      <a:pt x="226" y="252"/>
                    </a:lnTo>
                    <a:lnTo>
                      <a:pt x="226" y="260"/>
                    </a:lnTo>
                    <a:lnTo>
                      <a:pt x="218" y="260"/>
                    </a:lnTo>
                    <a:lnTo>
                      <a:pt x="218" y="269"/>
                    </a:lnTo>
                    <a:lnTo>
                      <a:pt x="210" y="260"/>
                    </a:lnTo>
                    <a:lnTo>
                      <a:pt x="201" y="260"/>
                    </a:lnTo>
                    <a:lnTo>
                      <a:pt x="201" y="260"/>
                    </a:lnTo>
                    <a:lnTo>
                      <a:pt x="193" y="260"/>
                    </a:lnTo>
                    <a:lnTo>
                      <a:pt x="193" y="260"/>
                    </a:lnTo>
                    <a:lnTo>
                      <a:pt x="184" y="260"/>
                    </a:lnTo>
                    <a:lnTo>
                      <a:pt x="184" y="252"/>
                    </a:lnTo>
                    <a:lnTo>
                      <a:pt x="184" y="252"/>
                    </a:lnTo>
                    <a:lnTo>
                      <a:pt x="176" y="252"/>
                    </a:lnTo>
                    <a:lnTo>
                      <a:pt x="176" y="244"/>
                    </a:lnTo>
                    <a:lnTo>
                      <a:pt x="176" y="244"/>
                    </a:lnTo>
                    <a:lnTo>
                      <a:pt x="176" y="244"/>
                    </a:lnTo>
                    <a:lnTo>
                      <a:pt x="176" y="244"/>
                    </a:lnTo>
                    <a:lnTo>
                      <a:pt x="168" y="244"/>
                    </a:lnTo>
                    <a:lnTo>
                      <a:pt x="168" y="244"/>
                    </a:lnTo>
                    <a:lnTo>
                      <a:pt x="159" y="244"/>
                    </a:lnTo>
                    <a:lnTo>
                      <a:pt x="151" y="244"/>
                    </a:lnTo>
                    <a:lnTo>
                      <a:pt x="151" y="235"/>
                    </a:lnTo>
                    <a:lnTo>
                      <a:pt x="142" y="227"/>
                    </a:lnTo>
                    <a:lnTo>
                      <a:pt x="142" y="227"/>
                    </a:lnTo>
                    <a:lnTo>
                      <a:pt x="142" y="227"/>
                    </a:lnTo>
                    <a:lnTo>
                      <a:pt x="142" y="218"/>
                    </a:lnTo>
                    <a:lnTo>
                      <a:pt x="142" y="218"/>
                    </a:lnTo>
                    <a:lnTo>
                      <a:pt x="142" y="218"/>
                    </a:lnTo>
                    <a:lnTo>
                      <a:pt x="142" y="218"/>
                    </a:lnTo>
                    <a:lnTo>
                      <a:pt x="142" y="218"/>
                    </a:lnTo>
                    <a:lnTo>
                      <a:pt x="142" y="218"/>
                    </a:lnTo>
                    <a:lnTo>
                      <a:pt x="134" y="218"/>
                    </a:lnTo>
                    <a:lnTo>
                      <a:pt x="134" y="210"/>
                    </a:lnTo>
                    <a:lnTo>
                      <a:pt x="134" y="202"/>
                    </a:lnTo>
                    <a:lnTo>
                      <a:pt x="126" y="202"/>
                    </a:lnTo>
                    <a:lnTo>
                      <a:pt x="126" y="193"/>
                    </a:lnTo>
                    <a:lnTo>
                      <a:pt x="126" y="193"/>
                    </a:lnTo>
                    <a:lnTo>
                      <a:pt x="117" y="202"/>
                    </a:lnTo>
                    <a:lnTo>
                      <a:pt x="117" y="202"/>
                    </a:lnTo>
                    <a:lnTo>
                      <a:pt x="117" y="193"/>
                    </a:lnTo>
                    <a:lnTo>
                      <a:pt x="117" y="193"/>
                    </a:lnTo>
                    <a:lnTo>
                      <a:pt x="109" y="193"/>
                    </a:lnTo>
                    <a:lnTo>
                      <a:pt x="109" y="193"/>
                    </a:lnTo>
                    <a:lnTo>
                      <a:pt x="109" y="193"/>
                    </a:lnTo>
                    <a:lnTo>
                      <a:pt x="109" y="193"/>
                    </a:lnTo>
                    <a:lnTo>
                      <a:pt x="109" y="193"/>
                    </a:lnTo>
                    <a:lnTo>
                      <a:pt x="109" y="193"/>
                    </a:lnTo>
                    <a:lnTo>
                      <a:pt x="109" y="193"/>
                    </a:lnTo>
                    <a:lnTo>
                      <a:pt x="109" y="202"/>
                    </a:lnTo>
                    <a:lnTo>
                      <a:pt x="109" y="202"/>
                    </a:lnTo>
                    <a:lnTo>
                      <a:pt x="100" y="202"/>
                    </a:lnTo>
                    <a:lnTo>
                      <a:pt x="100" y="193"/>
                    </a:lnTo>
                    <a:lnTo>
                      <a:pt x="100" y="193"/>
                    </a:lnTo>
                    <a:lnTo>
                      <a:pt x="100" y="193"/>
                    </a:lnTo>
                    <a:lnTo>
                      <a:pt x="100" y="193"/>
                    </a:lnTo>
                    <a:lnTo>
                      <a:pt x="92" y="193"/>
                    </a:lnTo>
                    <a:lnTo>
                      <a:pt x="92" y="193"/>
                    </a:lnTo>
                    <a:lnTo>
                      <a:pt x="92" y="176"/>
                    </a:lnTo>
                    <a:lnTo>
                      <a:pt x="84" y="176"/>
                    </a:lnTo>
                    <a:lnTo>
                      <a:pt x="84" y="176"/>
                    </a:lnTo>
                    <a:lnTo>
                      <a:pt x="84" y="168"/>
                    </a:lnTo>
                    <a:lnTo>
                      <a:pt x="84" y="168"/>
                    </a:lnTo>
                    <a:lnTo>
                      <a:pt x="84" y="160"/>
                    </a:lnTo>
                    <a:lnTo>
                      <a:pt x="84" y="160"/>
                    </a:lnTo>
                    <a:lnTo>
                      <a:pt x="75" y="151"/>
                    </a:lnTo>
                    <a:lnTo>
                      <a:pt x="75" y="151"/>
                    </a:lnTo>
                    <a:lnTo>
                      <a:pt x="75" y="151"/>
                    </a:lnTo>
                    <a:lnTo>
                      <a:pt x="58" y="143"/>
                    </a:lnTo>
                    <a:lnTo>
                      <a:pt x="58" y="143"/>
                    </a:lnTo>
                    <a:lnTo>
                      <a:pt x="58" y="143"/>
                    </a:lnTo>
                    <a:lnTo>
                      <a:pt x="50" y="143"/>
                    </a:lnTo>
                    <a:lnTo>
                      <a:pt x="50" y="134"/>
                    </a:lnTo>
                    <a:lnTo>
                      <a:pt x="50" y="134"/>
                    </a:lnTo>
                    <a:lnTo>
                      <a:pt x="50" y="134"/>
                    </a:lnTo>
                    <a:lnTo>
                      <a:pt x="50" y="134"/>
                    </a:lnTo>
                    <a:lnTo>
                      <a:pt x="50" y="126"/>
                    </a:lnTo>
                    <a:lnTo>
                      <a:pt x="42" y="126"/>
                    </a:lnTo>
                    <a:lnTo>
                      <a:pt x="42" y="126"/>
                    </a:lnTo>
                    <a:lnTo>
                      <a:pt x="42" y="126"/>
                    </a:lnTo>
                    <a:lnTo>
                      <a:pt x="42" y="126"/>
                    </a:lnTo>
                    <a:lnTo>
                      <a:pt x="42" y="117"/>
                    </a:lnTo>
                    <a:lnTo>
                      <a:pt x="42" y="117"/>
                    </a:lnTo>
                    <a:lnTo>
                      <a:pt x="42" y="117"/>
                    </a:lnTo>
                    <a:lnTo>
                      <a:pt x="42" y="109"/>
                    </a:lnTo>
                    <a:lnTo>
                      <a:pt x="42" y="109"/>
                    </a:lnTo>
                    <a:lnTo>
                      <a:pt x="42" y="101"/>
                    </a:lnTo>
                    <a:lnTo>
                      <a:pt x="50" y="101"/>
                    </a:lnTo>
                    <a:lnTo>
                      <a:pt x="50" y="101"/>
                    </a:lnTo>
                    <a:lnTo>
                      <a:pt x="50" y="92"/>
                    </a:lnTo>
                    <a:lnTo>
                      <a:pt x="50" y="92"/>
                    </a:lnTo>
                    <a:lnTo>
                      <a:pt x="50" y="92"/>
                    </a:lnTo>
                    <a:lnTo>
                      <a:pt x="50" y="92"/>
                    </a:lnTo>
                    <a:lnTo>
                      <a:pt x="50" y="84"/>
                    </a:lnTo>
                    <a:lnTo>
                      <a:pt x="50" y="84"/>
                    </a:lnTo>
                    <a:lnTo>
                      <a:pt x="50" y="84"/>
                    </a:lnTo>
                    <a:lnTo>
                      <a:pt x="50" y="84"/>
                    </a:lnTo>
                    <a:lnTo>
                      <a:pt x="42" y="84"/>
                    </a:lnTo>
                    <a:lnTo>
                      <a:pt x="42" y="84"/>
                    </a:lnTo>
                    <a:lnTo>
                      <a:pt x="33" y="84"/>
                    </a:lnTo>
                    <a:lnTo>
                      <a:pt x="33" y="84"/>
                    </a:lnTo>
                    <a:lnTo>
                      <a:pt x="33" y="75"/>
                    </a:lnTo>
                    <a:lnTo>
                      <a:pt x="33" y="75"/>
                    </a:lnTo>
                    <a:lnTo>
                      <a:pt x="25" y="75"/>
                    </a:lnTo>
                    <a:lnTo>
                      <a:pt x="25" y="75"/>
                    </a:lnTo>
                    <a:lnTo>
                      <a:pt x="25" y="67"/>
                    </a:lnTo>
                    <a:lnTo>
                      <a:pt x="25" y="67"/>
                    </a:lnTo>
                    <a:lnTo>
                      <a:pt x="25" y="59"/>
                    </a:lnTo>
                    <a:lnTo>
                      <a:pt x="16" y="59"/>
                    </a:lnTo>
                    <a:lnTo>
                      <a:pt x="16" y="59"/>
                    </a:lnTo>
                    <a:lnTo>
                      <a:pt x="16" y="59"/>
                    </a:lnTo>
                    <a:lnTo>
                      <a:pt x="16" y="50"/>
                    </a:lnTo>
                    <a:lnTo>
                      <a:pt x="16" y="50"/>
                    </a:lnTo>
                    <a:lnTo>
                      <a:pt x="8" y="42"/>
                    </a:lnTo>
                    <a:lnTo>
                      <a:pt x="8" y="42"/>
                    </a:lnTo>
                    <a:lnTo>
                      <a:pt x="8" y="33"/>
                    </a:lnTo>
                    <a:lnTo>
                      <a:pt x="8" y="33"/>
                    </a:lnTo>
                    <a:lnTo>
                      <a:pt x="8" y="33"/>
                    </a:lnTo>
                    <a:lnTo>
                      <a:pt x="8" y="33"/>
                    </a:lnTo>
                    <a:lnTo>
                      <a:pt x="8" y="25"/>
                    </a:lnTo>
                    <a:lnTo>
                      <a:pt x="8" y="25"/>
                    </a:lnTo>
                    <a:lnTo>
                      <a:pt x="8" y="17"/>
                    </a:lnTo>
                    <a:lnTo>
                      <a:pt x="0" y="8"/>
                    </a:lnTo>
                    <a:lnTo>
                      <a:pt x="0" y="8"/>
                    </a:lnTo>
                    <a:lnTo>
                      <a:pt x="8" y="8"/>
                    </a:lnTo>
                    <a:lnTo>
                      <a:pt x="8" y="8"/>
                    </a:lnTo>
                    <a:lnTo>
                      <a:pt x="8" y="0"/>
                    </a:lnTo>
                    <a:lnTo>
                      <a:pt x="8"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5" name="Freeform 83">
                <a:extLst>
                  <a:ext uri="{FF2B5EF4-FFF2-40B4-BE49-F238E27FC236}">
                    <a16:creationId xmlns:a16="http://schemas.microsoft.com/office/drawing/2014/main" id="{1B050608-2002-4B7A-84D5-D2152441BA2D}"/>
                  </a:ext>
                </a:extLst>
              </p:cNvPr>
              <p:cNvSpPr>
                <a:spLocks/>
              </p:cNvSpPr>
              <p:nvPr/>
            </p:nvSpPr>
            <p:spPr bwMode="auto">
              <a:xfrm>
                <a:off x="3948" y="2127"/>
                <a:ext cx="67" cy="59"/>
              </a:xfrm>
              <a:custGeom>
                <a:avLst/>
                <a:gdLst>
                  <a:gd name="T0" fmla="*/ 0 w 67"/>
                  <a:gd name="T1" fmla="*/ 8 h 59"/>
                  <a:gd name="T2" fmla="*/ 8 w 67"/>
                  <a:gd name="T3" fmla="*/ 0 h 59"/>
                  <a:gd name="T4" fmla="*/ 17 w 67"/>
                  <a:gd name="T5" fmla="*/ 0 h 59"/>
                  <a:gd name="T6" fmla="*/ 17 w 67"/>
                  <a:gd name="T7" fmla="*/ 0 h 59"/>
                  <a:gd name="T8" fmla="*/ 25 w 67"/>
                  <a:gd name="T9" fmla="*/ 0 h 59"/>
                  <a:gd name="T10" fmla="*/ 33 w 67"/>
                  <a:gd name="T11" fmla="*/ 8 h 59"/>
                  <a:gd name="T12" fmla="*/ 42 w 67"/>
                  <a:gd name="T13" fmla="*/ 8 h 59"/>
                  <a:gd name="T14" fmla="*/ 42 w 67"/>
                  <a:gd name="T15" fmla="*/ 8 h 59"/>
                  <a:gd name="T16" fmla="*/ 42 w 67"/>
                  <a:gd name="T17" fmla="*/ 17 h 59"/>
                  <a:gd name="T18" fmla="*/ 42 w 67"/>
                  <a:gd name="T19" fmla="*/ 17 h 59"/>
                  <a:gd name="T20" fmla="*/ 50 w 67"/>
                  <a:gd name="T21" fmla="*/ 25 h 59"/>
                  <a:gd name="T22" fmla="*/ 50 w 67"/>
                  <a:gd name="T23" fmla="*/ 25 h 59"/>
                  <a:gd name="T24" fmla="*/ 42 w 67"/>
                  <a:gd name="T25" fmla="*/ 34 h 59"/>
                  <a:gd name="T26" fmla="*/ 50 w 67"/>
                  <a:gd name="T27" fmla="*/ 34 h 59"/>
                  <a:gd name="T28" fmla="*/ 59 w 67"/>
                  <a:gd name="T29" fmla="*/ 42 h 59"/>
                  <a:gd name="T30" fmla="*/ 59 w 67"/>
                  <a:gd name="T31" fmla="*/ 42 h 59"/>
                  <a:gd name="T32" fmla="*/ 67 w 67"/>
                  <a:gd name="T33" fmla="*/ 42 h 59"/>
                  <a:gd name="T34" fmla="*/ 59 w 67"/>
                  <a:gd name="T35" fmla="*/ 42 h 59"/>
                  <a:gd name="T36" fmla="*/ 67 w 67"/>
                  <a:gd name="T37" fmla="*/ 51 h 59"/>
                  <a:gd name="T38" fmla="*/ 59 w 67"/>
                  <a:gd name="T39" fmla="*/ 51 h 59"/>
                  <a:gd name="T40" fmla="*/ 59 w 67"/>
                  <a:gd name="T41" fmla="*/ 51 h 59"/>
                  <a:gd name="T42" fmla="*/ 59 w 67"/>
                  <a:gd name="T43" fmla="*/ 59 h 59"/>
                  <a:gd name="T44" fmla="*/ 50 w 67"/>
                  <a:gd name="T45" fmla="*/ 42 h 59"/>
                  <a:gd name="T46" fmla="*/ 42 w 67"/>
                  <a:gd name="T47" fmla="*/ 42 h 59"/>
                  <a:gd name="T48" fmla="*/ 42 w 67"/>
                  <a:gd name="T49" fmla="*/ 34 h 59"/>
                  <a:gd name="T50" fmla="*/ 42 w 67"/>
                  <a:gd name="T51" fmla="*/ 34 h 59"/>
                  <a:gd name="T52" fmla="*/ 42 w 67"/>
                  <a:gd name="T53" fmla="*/ 42 h 59"/>
                  <a:gd name="T54" fmla="*/ 33 w 67"/>
                  <a:gd name="T55" fmla="*/ 34 h 59"/>
                  <a:gd name="T56" fmla="*/ 33 w 67"/>
                  <a:gd name="T57" fmla="*/ 34 h 59"/>
                  <a:gd name="T58" fmla="*/ 25 w 67"/>
                  <a:gd name="T59" fmla="*/ 34 h 59"/>
                  <a:gd name="T60" fmla="*/ 25 w 67"/>
                  <a:gd name="T61" fmla="*/ 34 h 59"/>
                  <a:gd name="T62" fmla="*/ 25 w 67"/>
                  <a:gd name="T63" fmla="*/ 34 h 59"/>
                  <a:gd name="T64" fmla="*/ 17 w 67"/>
                  <a:gd name="T65" fmla="*/ 34 h 59"/>
                  <a:gd name="T66" fmla="*/ 17 w 67"/>
                  <a:gd name="T67" fmla="*/ 34 h 59"/>
                  <a:gd name="T68" fmla="*/ 8 w 67"/>
                  <a:gd name="T69" fmla="*/ 25 h 59"/>
                  <a:gd name="T70" fmla="*/ 8 w 67"/>
                  <a:gd name="T71" fmla="*/ 17 h 59"/>
                  <a:gd name="T72" fmla="*/ 8 w 67"/>
                  <a:gd name="T73" fmla="*/ 17 h 59"/>
                  <a:gd name="T74" fmla="*/ 8 w 67"/>
                  <a:gd name="T75" fmla="*/ 8 h 59"/>
                  <a:gd name="T76" fmla="*/ 8 w 67"/>
                  <a:gd name="T77" fmla="*/ 8 h 59"/>
                  <a:gd name="T78" fmla="*/ 8 w 67"/>
                  <a:gd name="T79" fmla="*/ 8 h 59"/>
                  <a:gd name="T80" fmla="*/ 0 w 67"/>
                  <a:gd name="T81" fmla="*/ 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59">
                    <a:moveTo>
                      <a:pt x="0" y="8"/>
                    </a:moveTo>
                    <a:lnTo>
                      <a:pt x="8" y="0"/>
                    </a:lnTo>
                    <a:lnTo>
                      <a:pt x="17" y="0"/>
                    </a:lnTo>
                    <a:lnTo>
                      <a:pt x="17" y="0"/>
                    </a:lnTo>
                    <a:lnTo>
                      <a:pt x="25" y="0"/>
                    </a:lnTo>
                    <a:lnTo>
                      <a:pt x="33" y="8"/>
                    </a:lnTo>
                    <a:lnTo>
                      <a:pt x="42" y="8"/>
                    </a:lnTo>
                    <a:lnTo>
                      <a:pt x="42" y="8"/>
                    </a:lnTo>
                    <a:lnTo>
                      <a:pt x="42" y="17"/>
                    </a:lnTo>
                    <a:lnTo>
                      <a:pt x="42" y="17"/>
                    </a:lnTo>
                    <a:lnTo>
                      <a:pt x="50" y="25"/>
                    </a:lnTo>
                    <a:lnTo>
                      <a:pt x="50" y="25"/>
                    </a:lnTo>
                    <a:lnTo>
                      <a:pt x="42" y="34"/>
                    </a:lnTo>
                    <a:lnTo>
                      <a:pt x="50" y="34"/>
                    </a:lnTo>
                    <a:lnTo>
                      <a:pt x="59" y="42"/>
                    </a:lnTo>
                    <a:lnTo>
                      <a:pt x="59" y="42"/>
                    </a:lnTo>
                    <a:lnTo>
                      <a:pt x="67" y="42"/>
                    </a:lnTo>
                    <a:lnTo>
                      <a:pt x="59" y="42"/>
                    </a:lnTo>
                    <a:lnTo>
                      <a:pt x="67" y="51"/>
                    </a:lnTo>
                    <a:lnTo>
                      <a:pt x="59" y="51"/>
                    </a:lnTo>
                    <a:lnTo>
                      <a:pt x="59" y="51"/>
                    </a:lnTo>
                    <a:lnTo>
                      <a:pt x="59" y="59"/>
                    </a:lnTo>
                    <a:lnTo>
                      <a:pt x="50" y="42"/>
                    </a:lnTo>
                    <a:lnTo>
                      <a:pt x="42" y="42"/>
                    </a:lnTo>
                    <a:lnTo>
                      <a:pt x="42" y="34"/>
                    </a:lnTo>
                    <a:lnTo>
                      <a:pt x="42" y="34"/>
                    </a:lnTo>
                    <a:lnTo>
                      <a:pt x="42" y="42"/>
                    </a:lnTo>
                    <a:lnTo>
                      <a:pt x="33" y="34"/>
                    </a:lnTo>
                    <a:lnTo>
                      <a:pt x="33" y="34"/>
                    </a:lnTo>
                    <a:lnTo>
                      <a:pt x="25" y="34"/>
                    </a:lnTo>
                    <a:lnTo>
                      <a:pt x="25" y="34"/>
                    </a:lnTo>
                    <a:lnTo>
                      <a:pt x="25" y="34"/>
                    </a:lnTo>
                    <a:lnTo>
                      <a:pt x="17" y="34"/>
                    </a:lnTo>
                    <a:lnTo>
                      <a:pt x="17" y="34"/>
                    </a:lnTo>
                    <a:lnTo>
                      <a:pt x="8" y="25"/>
                    </a:lnTo>
                    <a:lnTo>
                      <a:pt x="8" y="17"/>
                    </a:lnTo>
                    <a:lnTo>
                      <a:pt x="8" y="17"/>
                    </a:lnTo>
                    <a:lnTo>
                      <a:pt x="8" y="8"/>
                    </a:lnTo>
                    <a:lnTo>
                      <a:pt x="8" y="8"/>
                    </a:lnTo>
                    <a:lnTo>
                      <a:pt x="8" y="8"/>
                    </a:lnTo>
                    <a:lnTo>
                      <a:pt x="0" y="8"/>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6" name="Freeform 84">
                <a:extLst>
                  <a:ext uri="{FF2B5EF4-FFF2-40B4-BE49-F238E27FC236}">
                    <a16:creationId xmlns:a16="http://schemas.microsoft.com/office/drawing/2014/main" id="{9BD6A13B-4AE6-43D0-A333-5850AA4BD3C3}"/>
                  </a:ext>
                </a:extLst>
              </p:cNvPr>
              <p:cNvSpPr>
                <a:spLocks noEditPoints="1"/>
              </p:cNvSpPr>
              <p:nvPr/>
            </p:nvSpPr>
            <p:spPr bwMode="auto">
              <a:xfrm>
                <a:off x="3654" y="2119"/>
                <a:ext cx="327" cy="126"/>
              </a:xfrm>
              <a:custGeom>
                <a:avLst/>
                <a:gdLst>
                  <a:gd name="T0" fmla="*/ 17 w 327"/>
                  <a:gd name="T1" fmla="*/ 8 h 126"/>
                  <a:gd name="T2" fmla="*/ 25 w 327"/>
                  <a:gd name="T3" fmla="*/ 0 h 126"/>
                  <a:gd name="T4" fmla="*/ 50 w 327"/>
                  <a:gd name="T5" fmla="*/ 8 h 126"/>
                  <a:gd name="T6" fmla="*/ 50 w 327"/>
                  <a:gd name="T7" fmla="*/ 25 h 126"/>
                  <a:gd name="T8" fmla="*/ 25 w 327"/>
                  <a:gd name="T9" fmla="*/ 33 h 126"/>
                  <a:gd name="T10" fmla="*/ 17 w 327"/>
                  <a:gd name="T11" fmla="*/ 33 h 126"/>
                  <a:gd name="T12" fmla="*/ 8 w 327"/>
                  <a:gd name="T13" fmla="*/ 25 h 126"/>
                  <a:gd name="T14" fmla="*/ 252 w 327"/>
                  <a:gd name="T15" fmla="*/ 16 h 126"/>
                  <a:gd name="T16" fmla="*/ 235 w 327"/>
                  <a:gd name="T17" fmla="*/ 16 h 126"/>
                  <a:gd name="T18" fmla="*/ 201 w 327"/>
                  <a:gd name="T19" fmla="*/ 16 h 126"/>
                  <a:gd name="T20" fmla="*/ 176 w 327"/>
                  <a:gd name="T21" fmla="*/ 16 h 126"/>
                  <a:gd name="T22" fmla="*/ 168 w 327"/>
                  <a:gd name="T23" fmla="*/ 8 h 126"/>
                  <a:gd name="T24" fmla="*/ 143 w 327"/>
                  <a:gd name="T25" fmla="*/ 0 h 126"/>
                  <a:gd name="T26" fmla="*/ 117 w 327"/>
                  <a:gd name="T27" fmla="*/ 0 h 126"/>
                  <a:gd name="T28" fmla="*/ 101 w 327"/>
                  <a:gd name="T29" fmla="*/ 16 h 126"/>
                  <a:gd name="T30" fmla="*/ 75 w 327"/>
                  <a:gd name="T31" fmla="*/ 16 h 126"/>
                  <a:gd name="T32" fmla="*/ 59 w 327"/>
                  <a:gd name="T33" fmla="*/ 25 h 126"/>
                  <a:gd name="T34" fmla="*/ 50 w 327"/>
                  <a:gd name="T35" fmla="*/ 33 h 126"/>
                  <a:gd name="T36" fmla="*/ 42 w 327"/>
                  <a:gd name="T37" fmla="*/ 33 h 126"/>
                  <a:gd name="T38" fmla="*/ 25 w 327"/>
                  <a:gd name="T39" fmla="*/ 33 h 126"/>
                  <a:gd name="T40" fmla="*/ 17 w 327"/>
                  <a:gd name="T41" fmla="*/ 50 h 126"/>
                  <a:gd name="T42" fmla="*/ 25 w 327"/>
                  <a:gd name="T43" fmla="*/ 59 h 126"/>
                  <a:gd name="T44" fmla="*/ 25 w 327"/>
                  <a:gd name="T45" fmla="*/ 67 h 126"/>
                  <a:gd name="T46" fmla="*/ 25 w 327"/>
                  <a:gd name="T47" fmla="*/ 75 h 126"/>
                  <a:gd name="T48" fmla="*/ 17 w 327"/>
                  <a:gd name="T49" fmla="*/ 75 h 126"/>
                  <a:gd name="T50" fmla="*/ 25 w 327"/>
                  <a:gd name="T51" fmla="*/ 84 h 126"/>
                  <a:gd name="T52" fmla="*/ 33 w 327"/>
                  <a:gd name="T53" fmla="*/ 101 h 126"/>
                  <a:gd name="T54" fmla="*/ 33 w 327"/>
                  <a:gd name="T55" fmla="*/ 109 h 126"/>
                  <a:gd name="T56" fmla="*/ 33 w 327"/>
                  <a:gd name="T57" fmla="*/ 117 h 126"/>
                  <a:gd name="T58" fmla="*/ 50 w 327"/>
                  <a:gd name="T59" fmla="*/ 117 h 126"/>
                  <a:gd name="T60" fmla="*/ 59 w 327"/>
                  <a:gd name="T61" fmla="*/ 117 h 126"/>
                  <a:gd name="T62" fmla="*/ 67 w 327"/>
                  <a:gd name="T63" fmla="*/ 117 h 126"/>
                  <a:gd name="T64" fmla="*/ 84 w 327"/>
                  <a:gd name="T65" fmla="*/ 126 h 126"/>
                  <a:gd name="T66" fmla="*/ 92 w 327"/>
                  <a:gd name="T67" fmla="*/ 117 h 126"/>
                  <a:gd name="T68" fmla="*/ 126 w 327"/>
                  <a:gd name="T69" fmla="*/ 126 h 126"/>
                  <a:gd name="T70" fmla="*/ 151 w 327"/>
                  <a:gd name="T71" fmla="*/ 126 h 126"/>
                  <a:gd name="T72" fmla="*/ 176 w 327"/>
                  <a:gd name="T73" fmla="*/ 117 h 126"/>
                  <a:gd name="T74" fmla="*/ 185 w 327"/>
                  <a:gd name="T75" fmla="*/ 117 h 126"/>
                  <a:gd name="T76" fmla="*/ 193 w 327"/>
                  <a:gd name="T77" fmla="*/ 126 h 126"/>
                  <a:gd name="T78" fmla="*/ 210 w 327"/>
                  <a:gd name="T79" fmla="*/ 117 h 126"/>
                  <a:gd name="T80" fmla="*/ 235 w 327"/>
                  <a:gd name="T81" fmla="*/ 109 h 126"/>
                  <a:gd name="T82" fmla="*/ 260 w 327"/>
                  <a:gd name="T83" fmla="*/ 101 h 126"/>
                  <a:gd name="T84" fmla="*/ 294 w 327"/>
                  <a:gd name="T85" fmla="*/ 101 h 126"/>
                  <a:gd name="T86" fmla="*/ 319 w 327"/>
                  <a:gd name="T87" fmla="*/ 101 h 126"/>
                  <a:gd name="T88" fmla="*/ 327 w 327"/>
                  <a:gd name="T89" fmla="*/ 92 h 126"/>
                  <a:gd name="T90" fmla="*/ 319 w 327"/>
                  <a:gd name="T91" fmla="*/ 75 h 126"/>
                  <a:gd name="T92" fmla="*/ 311 w 327"/>
                  <a:gd name="T93" fmla="*/ 50 h 126"/>
                  <a:gd name="T94" fmla="*/ 311 w 327"/>
                  <a:gd name="T95" fmla="*/ 42 h 126"/>
                  <a:gd name="T96" fmla="*/ 302 w 327"/>
                  <a:gd name="T97" fmla="*/ 16 h 126"/>
                  <a:gd name="T98" fmla="*/ 277 w 327"/>
                  <a:gd name="T99" fmla="*/ 8 h 126"/>
                  <a:gd name="T100" fmla="*/ 269 w 327"/>
                  <a:gd name="T101" fmla="*/ 8 h 126"/>
                  <a:gd name="T102" fmla="*/ 42 w 327"/>
                  <a:gd name="T103" fmla="*/ 117 h 126"/>
                  <a:gd name="T104" fmla="*/ 8 w 327"/>
                  <a:gd name="T105" fmla="*/ 4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7" h="126">
                    <a:moveTo>
                      <a:pt x="8" y="25"/>
                    </a:moveTo>
                    <a:lnTo>
                      <a:pt x="17" y="25"/>
                    </a:lnTo>
                    <a:lnTo>
                      <a:pt x="17" y="25"/>
                    </a:lnTo>
                    <a:lnTo>
                      <a:pt x="17" y="16"/>
                    </a:lnTo>
                    <a:lnTo>
                      <a:pt x="17" y="16"/>
                    </a:lnTo>
                    <a:lnTo>
                      <a:pt x="17" y="8"/>
                    </a:lnTo>
                    <a:lnTo>
                      <a:pt x="17" y="8"/>
                    </a:lnTo>
                    <a:lnTo>
                      <a:pt x="17" y="0"/>
                    </a:lnTo>
                    <a:lnTo>
                      <a:pt x="17" y="0"/>
                    </a:lnTo>
                    <a:lnTo>
                      <a:pt x="25" y="0"/>
                    </a:lnTo>
                    <a:lnTo>
                      <a:pt x="25" y="0"/>
                    </a:lnTo>
                    <a:lnTo>
                      <a:pt x="25" y="0"/>
                    </a:lnTo>
                    <a:lnTo>
                      <a:pt x="33" y="0"/>
                    </a:lnTo>
                    <a:lnTo>
                      <a:pt x="33" y="0"/>
                    </a:lnTo>
                    <a:lnTo>
                      <a:pt x="42" y="0"/>
                    </a:lnTo>
                    <a:lnTo>
                      <a:pt x="42" y="8"/>
                    </a:lnTo>
                    <a:lnTo>
                      <a:pt x="42" y="8"/>
                    </a:lnTo>
                    <a:lnTo>
                      <a:pt x="50" y="8"/>
                    </a:lnTo>
                    <a:lnTo>
                      <a:pt x="50" y="16"/>
                    </a:lnTo>
                    <a:lnTo>
                      <a:pt x="59" y="16"/>
                    </a:lnTo>
                    <a:lnTo>
                      <a:pt x="59" y="16"/>
                    </a:lnTo>
                    <a:lnTo>
                      <a:pt x="50" y="25"/>
                    </a:lnTo>
                    <a:lnTo>
                      <a:pt x="50" y="25"/>
                    </a:lnTo>
                    <a:lnTo>
                      <a:pt x="50" y="25"/>
                    </a:lnTo>
                    <a:lnTo>
                      <a:pt x="42" y="25"/>
                    </a:lnTo>
                    <a:lnTo>
                      <a:pt x="42" y="25"/>
                    </a:lnTo>
                    <a:lnTo>
                      <a:pt x="33" y="25"/>
                    </a:lnTo>
                    <a:lnTo>
                      <a:pt x="33" y="25"/>
                    </a:lnTo>
                    <a:lnTo>
                      <a:pt x="33" y="33"/>
                    </a:lnTo>
                    <a:lnTo>
                      <a:pt x="25" y="33"/>
                    </a:lnTo>
                    <a:lnTo>
                      <a:pt x="17" y="42"/>
                    </a:lnTo>
                    <a:lnTo>
                      <a:pt x="17" y="42"/>
                    </a:lnTo>
                    <a:lnTo>
                      <a:pt x="17" y="33"/>
                    </a:lnTo>
                    <a:lnTo>
                      <a:pt x="17" y="33"/>
                    </a:lnTo>
                    <a:lnTo>
                      <a:pt x="17" y="33"/>
                    </a:lnTo>
                    <a:lnTo>
                      <a:pt x="17" y="33"/>
                    </a:lnTo>
                    <a:lnTo>
                      <a:pt x="17" y="33"/>
                    </a:lnTo>
                    <a:lnTo>
                      <a:pt x="17" y="33"/>
                    </a:lnTo>
                    <a:lnTo>
                      <a:pt x="8" y="25"/>
                    </a:lnTo>
                    <a:lnTo>
                      <a:pt x="8" y="25"/>
                    </a:lnTo>
                    <a:lnTo>
                      <a:pt x="8" y="25"/>
                    </a:lnTo>
                    <a:lnTo>
                      <a:pt x="8" y="25"/>
                    </a:lnTo>
                    <a:close/>
                    <a:moveTo>
                      <a:pt x="269" y="8"/>
                    </a:moveTo>
                    <a:lnTo>
                      <a:pt x="269" y="8"/>
                    </a:lnTo>
                    <a:lnTo>
                      <a:pt x="260" y="8"/>
                    </a:lnTo>
                    <a:lnTo>
                      <a:pt x="260" y="16"/>
                    </a:lnTo>
                    <a:lnTo>
                      <a:pt x="252" y="16"/>
                    </a:lnTo>
                    <a:lnTo>
                      <a:pt x="252" y="16"/>
                    </a:lnTo>
                    <a:lnTo>
                      <a:pt x="243" y="16"/>
                    </a:lnTo>
                    <a:lnTo>
                      <a:pt x="243" y="16"/>
                    </a:lnTo>
                    <a:lnTo>
                      <a:pt x="235" y="16"/>
                    </a:lnTo>
                    <a:lnTo>
                      <a:pt x="235" y="16"/>
                    </a:lnTo>
                    <a:lnTo>
                      <a:pt x="235" y="16"/>
                    </a:lnTo>
                    <a:lnTo>
                      <a:pt x="235" y="16"/>
                    </a:lnTo>
                    <a:lnTo>
                      <a:pt x="227" y="16"/>
                    </a:lnTo>
                    <a:lnTo>
                      <a:pt x="218" y="16"/>
                    </a:lnTo>
                    <a:lnTo>
                      <a:pt x="218" y="25"/>
                    </a:lnTo>
                    <a:lnTo>
                      <a:pt x="210" y="16"/>
                    </a:lnTo>
                    <a:lnTo>
                      <a:pt x="201" y="16"/>
                    </a:lnTo>
                    <a:lnTo>
                      <a:pt x="201" y="16"/>
                    </a:lnTo>
                    <a:lnTo>
                      <a:pt x="193" y="16"/>
                    </a:lnTo>
                    <a:lnTo>
                      <a:pt x="193" y="16"/>
                    </a:lnTo>
                    <a:lnTo>
                      <a:pt x="185" y="8"/>
                    </a:lnTo>
                    <a:lnTo>
                      <a:pt x="185" y="8"/>
                    </a:lnTo>
                    <a:lnTo>
                      <a:pt x="185" y="16"/>
                    </a:lnTo>
                    <a:lnTo>
                      <a:pt x="176" y="16"/>
                    </a:lnTo>
                    <a:lnTo>
                      <a:pt x="176" y="8"/>
                    </a:lnTo>
                    <a:lnTo>
                      <a:pt x="176" y="8"/>
                    </a:lnTo>
                    <a:lnTo>
                      <a:pt x="176" y="0"/>
                    </a:lnTo>
                    <a:lnTo>
                      <a:pt x="168" y="0"/>
                    </a:lnTo>
                    <a:lnTo>
                      <a:pt x="168" y="8"/>
                    </a:lnTo>
                    <a:lnTo>
                      <a:pt x="168" y="8"/>
                    </a:lnTo>
                    <a:lnTo>
                      <a:pt x="168" y="8"/>
                    </a:lnTo>
                    <a:lnTo>
                      <a:pt x="159" y="0"/>
                    </a:lnTo>
                    <a:lnTo>
                      <a:pt x="159" y="0"/>
                    </a:lnTo>
                    <a:lnTo>
                      <a:pt x="159" y="0"/>
                    </a:lnTo>
                    <a:lnTo>
                      <a:pt x="151" y="0"/>
                    </a:lnTo>
                    <a:lnTo>
                      <a:pt x="143" y="0"/>
                    </a:lnTo>
                    <a:lnTo>
                      <a:pt x="143" y="0"/>
                    </a:lnTo>
                    <a:lnTo>
                      <a:pt x="143" y="0"/>
                    </a:lnTo>
                    <a:lnTo>
                      <a:pt x="134" y="0"/>
                    </a:lnTo>
                    <a:lnTo>
                      <a:pt x="126" y="0"/>
                    </a:lnTo>
                    <a:lnTo>
                      <a:pt x="117" y="0"/>
                    </a:lnTo>
                    <a:lnTo>
                      <a:pt x="117" y="0"/>
                    </a:lnTo>
                    <a:lnTo>
                      <a:pt x="109" y="8"/>
                    </a:lnTo>
                    <a:lnTo>
                      <a:pt x="109" y="8"/>
                    </a:lnTo>
                    <a:lnTo>
                      <a:pt x="101" y="8"/>
                    </a:lnTo>
                    <a:lnTo>
                      <a:pt x="101" y="8"/>
                    </a:lnTo>
                    <a:lnTo>
                      <a:pt x="101" y="8"/>
                    </a:lnTo>
                    <a:lnTo>
                      <a:pt x="101" y="16"/>
                    </a:lnTo>
                    <a:lnTo>
                      <a:pt x="92" y="16"/>
                    </a:lnTo>
                    <a:lnTo>
                      <a:pt x="92" y="16"/>
                    </a:lnTo>
                    <a:lnTo>
                      <a:pt x="92" y="16"/>
                    </a:lnTo>
                    <a:lnTo>
                      <a:pt x="84" y="16"/>
                    </a:lnTo>
                    <a:lnTo>
                      <a:pt x="75" y="16"/>
                    </a:lnTo>
                    <a:lnTo>
                      <a:pt x="75" y="16"/>
                    </a:lnTo>
                    <a:lnTo>
                      <a:pt x="75" y="16"/>
                    </a:lnTo>
                    <a:lnTo>
                      <a:pt x="67" y="16"/>
                    </a:lnTo>
                    <a:lnTo>
                      <a:pt x="67" y="16"/>
                    </a:lnTo>
                    <a:lnTo>
                      <a:pt x="59" y="16"/>
                    </a:lnTo>
                    <a:lnTo>
                      <a:pt x="59" y="25"/>
                    </a:lnTo>
                    <a:lnTo>
                      <a:pt x="59" y="25"/>
                    </a:lnTo>
                    <a:lnTo>
                      <a:pt x="67" y="25"/>
                    </a:lnTo>
                    <a:lnTo>
                      <a:pt x="67" y="25"/>
                    </a:lnTo>
                    <a:lnTo>
                      <a:pt x="67" y="25"/>
                    </a:lnTo>
                    <a:lnTo>
                      <a:pt x="59" y="33"/>
                    </a:lnTo>
                    <a:lnTo>
                      <a:pt x="59" y="33"/>
                    </a:lnTo>
                    <a:lnTo>
                      <a:pt x="50" y="33"/>
                    </a:lnTo>
                    <a:lnTo>
                      <a:pt x="59" y="33"/>
                    </a:lnTo>
                    <a:lnTo>
                      <a:pt x="59" y="33"/>
                    </a:lnTo>
                    <a:lnTo>
                      <a:pt x="59" y="33"/>
                    </a:lnTo>
                    <a:lnTo>
                      <a:pt x="59" y="42"/>
                    </a:lnTo>
                    <a:lnTo>
                      <a:pt x="50" y="42"/>
                    </a:lnTo>
                    <a:lnTo>
                      <a:pt x="42" y="33"/>
                    </a:lnTo>
                    <a:lnTo>
                      <a:pt x="42" y="42"/>
                    </a:lnTo>
                    <a:lnTo>
                      <a:pt x="42" y="33"/>
                    </a:lnTo>
                    <a:lnTo>
                      <a:pt x="33" y="33"/>
                    </a:lnTo>
                    <a:lnTo>
                      <a:pt x="33" y="42"/>
                    </a:lnTo>
                    <a:lnTo>
                      <a:pt x="33" y="42"/>
                    </a:lnTo>
                    <a:lnTo>
                      <a:pt x="25" y="33"/>
                    </a:lnTo>
                    <a:lnTo>
                      <a:pt x="25" y="33"/>
                    </a:lnTo>
                    <a:lnTo>
                      <a:pt x="17" y="42"/>
                    </a:lnTo>
                    <a:lnTo>
                      <a:pt x="17" y="42"/>
                    </a:lnTo>
                    <a:lnTo>
                      <a:pt x="17" y="50"/>
                    </a:lnTo>
                    <a:lnTo>
                      <a:pt x="17" y="50"/>
                    </a:lnTo>
                    <a:lnTo>
                      <a:pt x="17" y="50"/>
                    </a:lnTo>
                    <a:lnTo>
                      <a:pt x="17" y="59"/>
                    </a:lnTo>
                    <a:lnTo>
                      <a:pt x="17" y="59"/>
                    </a:lnTo>
                    <a:lnTo>
                      <a:pt x="17" y="59"/>
                    </a:lnTo>
                    <a:lnTo>
                      <a:pt x="17" y="59"/>
                    </a:lnTo>
                    <a:lnTo>
                      <a:pt x="25" y="59"/>
                    </a:lnTo>
                    <a:lnTo>
                      <a:pt x="25" y="59"/>
                    </a:lnTo>
                    <a:lnTo>
                      <a:pt x="25" y="59"/>
                    </a:lnTo>
                    <a:lnTo>
                      <a:pt x="25" y="59"/>
                    </a:lnTo>
                    <a:lnTo>
                      <a:pt x="25" y="67"/>
                    </a:lnTo>
                    <a:lnTo>
                      <a:pt x="25" y="67"/>
                    </a:lnTo>
                    <a:lnTo>
                      <a:pt x="25" y="67"/>
                    </a:lnTo>
                    <a:lnTo>
                      <a:pt x="25" y="67"/>
                    </a:lnTo>
                    <a:lnTo>
                      <a:pt x="33" y="67"/>
                    </a:lnTo>
                    <a:lnTo>
                      <a:pt x="33" y="67"/>
                    </a:lnTo>
                    <a:lnTo>
                      <a:pt x="25" y="67"/>
                    </a:lnTo>
                    <a:lnTo>
                      <a:pt x="25" y="75"/>
                    </a:lnTo>
                    <a:lnTo>
                      <a:pt x="25" y="75"/>
                    </a:lnTo>
                    <a:lnTo>
                      <a:pt x="25" y="75"/>
                    </a:lnTo>
                    <a:lnTo>
                      <a:pt x="25" y="75"/>
                    </a:lnTo>
                    <a:lnTo>
                      <a:pt x="25" y="75"/>
                    </a:lnTo>
                    <a:lnTo>
                      <a:pt x="25" y="75"/>
                    </a:lnTo>
                    <a:lnTo>
                      <a:pt x="17" y="75"/>
                    </a:lnTo>
                    <a:lnTo>
                      <a:pt x="17" y="75"/>
                    </a:lnTo>
                    <a:lnTo>
                      <a:pt x="17" y="75"/>
                    </a:lnTo>
                    <a:lnTo>
                      <a:pt x="17" y="84"/>
                    </a:lnTo>
                    <a:lnTo>
                      <a:pt x="17" y="84"/>
                    </a:lnTo>
                    <a:lnTo>
                      <a:pt x="17" y="84"/>
                    </a:lnTo>
                    <a:lnTo>
                      <a:pt x="17" y="84"/>
                    </a:lnTo>
                    <a:lnTo>
                      <a:pt x="25" y="84"/>
                    </a:lnTo>
                    <a:lnTo>
                      <a:pt x="25" y="84"/>
                    </a:lnTo>
                    <a:lnTo>
                      <a:pt x="25" y="84"/>
                    </a:lnTo>
                    <a:lnTo>
                      <a:pt x="33" y="92"/>
                    </a:lnTo>
                    <a:lnTo>
                      <a:pt x="33" y="92"/>
                    </a:lnTo>
                    <a:lnTo>
                      <a:pt x="33" y="101"/>
                    </a:lnTo>
                    <a:lnTo>
                      <a:pt x="33" y="101"/>
                    </a:lnTo>
                    <a:lnTo>
                      <a:pt x="33" y="101"/>
                    </a:lnTo>
                    <a:lnTo>
                      <a:pt x="33" y="101"/>
                    </a:lnTo>
                    <a:lnTo>
                      <a:pt x="42" y="109"/>
                    </a:lnTo>
                    <a:lnTo>
                      <a:pt x="33" y="109"/>
                    </a:lnTo>
                    <a:lnTo>
                      <a:pt x="33" y="109"/>
                    </a:lnTo>
                    <a:lnTo>
                      <a:pt x="33" y="109"/>
                    </a:lnTo>
                    <a:lnTo>
                      <a:pt x="33" y="109"/>
                    </a:lnTo>
                    <a:lnTo>
                      <a:pt x="42" y="109"/>
                    </a:lnTo>
                    <a:lnTo>
                      <a:pt x="50" y="109"/>
                    </a:lnTo>
                    <a:lnTo>
                      <a:pt x="50" y="109"/>
                    </a:lnTo>
                    <a:lnTo>
                      <a:pt x="50" y="109"/>
                    </a:lnTo>
                    <a:lnTo>
                      <a:pt x="42" y="117"/>
                    </a:lnTo>
                    <a:lnTo>
                      <a:pt x="33" y="117"/>
                    </a:lnTo>
                    <a:lnTo>
                      <a:pt x="33" y="117"/>
                    </a:lnTo>
                    <a:lnTo>
                      <a:pt x="42" y="117"/>
                    </a:lnTo>
                    <a:lnTo>
                      <a:pt x="42" y="117"/>
                    </a:lnTo>
                    <a:lnTo>
                      <a:pt x="42" y="117"/>
                    </a:lnTo>
                    <a:lnTo>
                      <a:pt x="50" y="117"/>
                    </a:lnTo>
                    <a:lnTo>
                      <a:pt x="50" y="117"/>
                    </a:lnTo>
                    <a:lnTo>
                      <a:pt x="50" y="117"/>
                    </a:lnTo>
                    <a:lnTo>
                      <a:pt x="50" y="117"/>
                    </a:lnTo>
                    <a:lnTo>
                      <a:pt x="50" y="109"/>
                    </a:lnTo>
                    <a:lnTo>
                      <a:pt x="59" y="109"/>
                    </a:lnTo>
                    <a:lnTo>
                      <a:pt x="59" y="117"/>
                    </a:lnTo>
                    <a:lnTo>
                      <a:pt x="59" y="117"/>
                    </a:lnTo>
                    <a:lnTo>
                      <a:pt x="59" y="117"/>
                    </a:lnTo>
                    <a:lnTo>
                      <a:pt x="67" y="117"/>
                    </a:lnTo>
                    <a:lnTo>
                      <a:pt x="67" y="117"/>
                    </a:lnTo>
                    <a:lnTo>
                      <a:pt x="67" y="117"/>
                    </a:lnTo>
                    <a:lnTo>
                      <a:pt x="67" y="117"/>
                    </a:lnTo>
                    <a:lnTo>
                      <a:pt x="67" y="117"/>
                    </a:lnTo>
                    <a:lnTo>
                      <a:pt x="67" y="126"/>
                    </a:lnTo>
                    <a:lnTo>
                      <a:pt x="67" y="126"/>
                    </a:lnTo>
                    <a:lnTo>
                      <a:pt x="75" y="126"/>
                    </a:lnTo>
                    <a:lnTo>
                      <a:pt x="75" y="126"/>
                    </a:lnTo>
                    <a:lnTo>
                      <a:pt x="84" y="126"/>
                    </a:lnTo>
                    <a:lnTo>
                      <a:pt x="84" y="126"/>
                    </a:lnTo>
                    <a:lnTo>
                      <a:pt x="84" y="126"/>
                    </a:lnTo>
                    <a:lnTo>
                      <a:pt x="84" y="126"/>
                    </a:lnTo>
                    <a:lnTo>
                      <a:pt x="92" y="126"/>
                    </a:lnTo>
                    <a:lnTo>
                      <a:pt x="92" y="126"/>
                    </a:lnTo>
                    <a:lnTo>
                      <a:pt x="92" y="117"/>
                    </a:lnTo>
                    <a:lnTo>
                      <a:pt x="92" y="117"/>
                    </a:lnTo>
                    <a:lnTo>
                      <a:pt x="92" y="109"/>
                    </a:lnTo>
                    <a:lnTo>
                      <a:pt x="101" y="109"/>
                    </a:lnTo>
                    <a:lnTo>
                      <a:pt x="109" y="109"/>
                    </a:lnTo>
                    <a:lnTo>
                      <a:pt x="117" y="117"/>
                    </a:lnTo>
                    <a:lnTo>
                      <a:pt x="117" y="117"/>
                    </a:lnTo>
                    <a:lnTo>
                      <a:pt x="126" y="126"/>
                    </a:lnTo>
                    <a:lnTo>
                      <a:pt x="126" y="126"/>
                    </a:lnTo>
                    <a:lnTo>
                      <a:pt x="143" y="126"/>
                    </a:lnTo>
                    <a:lnTo>
                      <a:pt x="151" y="126"/>
                    </a:lnTo>
                    <a:lnTo>
                      <a:pt x="151" y="126"/>
                    </a:lnTo>
                    <a:lnTo>
                      <a:pt x="151" y="126"/>
                    </a:lnTo>
                    <a:lnTo>
                      <a:pt x="151" y="126"/>
                    </a:lnTo>
                    <a:lnTo>
                      <a:pt x="151" y="117"/>
                    </a:lnTo>
                    <a:lnTo>
                      <a:pt x="159" y="109"/>
                    </a:lnTo>
                    <a:lnTo>
                      <a:pt x="159" y="109"/>
                    </a:lnTo>
                    <a:lnTo>
                      <a:pt x="168" y="109"/>
                    </a:lnTo>
                    <a:lnTo>
                      <a:pt x="176" y="117"/>
                    </a:lnTo>
                    <a:lnTo>
                      <a:pt x="176" y="117"/>
                    </a:lnTo>
                    <a:lnTo>
                      <a:pt x="185" y="109"/>
                    </a:lnTo>
                    <a:lnTo>
                      <a:pt x="185" y="109"/>
                    </a:lnTo>
                    <a:lnTo>
                      <a:pt x="185" y="109"/>
                    </a:lnTo>
                    <a:lnTo>
                      <a:pt x="185" y="109"/>
                    </a:lnTo>
                    <a:lnTo>
                      <a:pt x="185" y="117"/>
                    </a:lnTo>
                    <a:lnTo>
                      <a:pt x="185" y="117"/>
                    </a:lnTo>
                    <a:lnTo>
                      <a:pt x="185" y="117"/>
                    </a:lnTo>
                    <a:lnTo>
                      <a:pt x="185" y="126"/>
                    </a:lnTo>
                    <a:lnTo>
                      <a:pt x="185" y="126"/>
                    </a:lnTo>
                    <a:lnTo>
                      <a:pt x="185" y="126"/>
                    </a:lnTo>
                    <a:lnTo>
                      <a:pt x="193" y="126"/>
                    </a:lnTo>
                    <a:lnTo>
                      <a:pt x="193" y="126"/>
                    </a:lnTo>
                    <a:lnTo>
                      <a:pt x="193" y="126"/>
                    </a:lnTo>
                    <a:lnTo>
                      <a:pt x="193" y="117"/>
                    </a:lnTo>
                    <a:lnTo>
                      <a:pt x="193" y="117"/>
                    </a:lnTo>
                    <a:lnTo>
                      <a:pt x="201" y="109"/>
                    </a:lnTo>
                    <a:lnTo>
                      <a:pt x="201" y="109"/>
                    </a:lnTo>
                    <a:lnTo>
                      <a:pt x="210" y="117"/>
                    </a:lnTo>
                    <a:lnTo>
                      <a:pt x="218" y="109"/>
                    </a:lnTo>
                    <a:lnTo>
                      <a:pt x="218" y="109"/>
                    </a:lnTo>
                    <a:lnTo>
                      <a:pt x="218" y="109"/>
                    </a:lnTo>
                    <a:lnTo>
                      <a:pt x="227" y="109"/>
                    </a:lnTo>
                    <a:lnTo>
                      <a:pt x="235" y="109"/>
                    </a:lnTo>
                    <a:lnTo>
                      <a:pt x="235" y="109"/>
                    </a:lnTo>
                    <a:lnTo>
                      <a:pt x="235" y="109"/>
                    </a:lnTo>
                    <a:lnTo>
                      <a:pt x="243" y="109"/>
                    </a:lnTo>
                    <a:lnTo>
                      <a:pt x="252" y="109"/>
                    </a:lnTo>
                    <a:lnTo>
                      <a:pt x="252" y="109"/>
                    </a:lnTo>
                    <a:lnTo>
                      <a:pt x="252" y="109"/>
                    </a:lnTo>
                    <a:lnTo>
                      <a:pt x="260" y="101"/>
                    </a:lnTo>
                    <a:lnTo>
                      <a:pt x="269" y="101"/>
                    </a:lnTo>
                    <a:lnTo>
                      <a:pt x="269" y="101"/>
                    </a:lnTo>
                    <a:lnTo>
                      <a:pt x="277" y="101"/>
                    </a:lnTo>
                    <a:lnTo>
                      <a:pt x="285" y="101"/>
                    </a:lnTo>
                    <a:lnTo>
                      <a:pt x="294" y="101"/>
                    </a:lnTo>
                    <a:lnTo>
                      <a:pt x="294" y="101"/>
                    </a:lnTo>
                    <a:lnTo>
                      <a:pt x="294" y="101"/>
                    </a:lnTo>
                    <a:lnTo>
                      <a:pt x="302" y="101"/>
                    </a:lnTo>
                    <a:lnTo>
                      <a:pt x="302" y="101"/>
                    </a:lnTo>
                    <a:lnTo>
                      <a:pt x="311" y="101"/>
                    </a:lnTo>
                    <a:lnTo>
                      <a:pt x="319" y="101"/>
                    </a:lnTo>
                    <a:lnTo>
                      <a:pt x="319" y="101"/>
                    </a:lnTo>
                    <a:lnTo>
                      <a:pt x="319" y="101"/>
                    </a:lnTo>
                    <a:lnTo>
                      <a:pt x="319" y="101"/>
                    </a:lnTo>
                    <a:lnTo>
                      <a:pt x="327" y="101"/>
                    </a:lnTo>
                    <a:lnTo>
                      <a:pt x="327" y="101"/>
                    </a:lnTo>
                    <a:lnTo>
                      <a:pt x="327" y="101"/>
                    </a:lnTo>
                    <a:lnTo>
                      <a:pt x="327" y="92"/>
                    </a:lnTo>
                    <a:lnTo>
                      <a:pt x="327" y="92"/>
                    </a:lnTo>
                    <a:lnTo>
                      <a:pt x="319" y="84"/>
                    </a:lnTo>
                    <a:lnTo>
                      <a:pt x="319" y="84"/>
                    </a:lnTo>
                    <a:lnTo>
                      <a:pt x="319" y="75"/>
                    </a:lnTo>
                    <a:lnTo>
                      <a:pt x="319" y="75"/>
                    </a:lnTo>
                    <a:lnTo>
                      <a:pt x="319" y="75"/>
                    </a:lnTo>
                    <a:lnTo>
                      <a:pt x="319" y="75"/>
                    </a:lnTo>
                    <a:lnTo>
                      <a:pt x="319" y="67"/>
                    </a:lnTo>
                    <a:lnTo>
                      <a:pt x="319" y="67"/>
                    </a:lnTo>
                    <a:lnTo>
                      <a:pt x="319" y="59"/>
                    </a:lnTo>
                    <a:lnTo>
                      <a:pt x="311" y="50"/>
                    </a:lnTo>
                    <a:lnTo>
                      <a:pt x="311" y="50"/>
                    </a:lnTo>
                    <a:lnTo>
                      <a:pt x="319" y="50"/>
                    </a:lnTo>
                    <a:lnTo>
                      <a:pt x="319" y="50"/>
                    </a:lnTo>
                    <a:lnTo>
                      <a:pt x="319" y="42"/>
                    </a:lnTo>
                    <a:lnTo>
                      <a:pt x="319" y="42"/>
                    </a:lnTo>
                    <a:lnTo>
                      <a:pt x="319" y="42"/>
                    </a:lnTo>
                    <a:lnTo>
                      <a:pt x="311" y="42"/>
                    </a:lnTo>
                    <a:lnTo>
                      <a:pt x="311" y="42"/>
                    </a:lnTo>
                    <a:lnTo>
                      <a:pt x="302" y="33"/>
                    </a:lnTo>
                    <a:lnTo>
                      <a:pt x="302" y="25"/>
                    </a:lnTo>
                    <a:lnTo>
                      <a:pt x="302" y="25"/>
                    </a:lnTo>
                    <a:lnTo>
                      <a:pt x="302" y="16"/>
                    </a:lnTo>
                    <a:lnTo>
                      <a:pt x="302" y="16"/>
                    </a:lnTo>
                    <a:lnTo>
                      <a:pt x="302" y="16"/>
                    </a:lnTo>
                    <a:lnTo>
                      <a:pt x="294" y="16"/>
                    </a:lnTo>
                    <a:lnTo>
                      <a:pt x="294" y="16"/>
                    </a:lnTo>
                    <a:lnTo>
                      <a:pt x="285" y="8"/>
                    </a:lnTo>
                    <a:lnTo>
                      <a:pt x="285" y="8"/>
                    </a:lnTo>
                    <a:lnTo>
                      <a:pt x="277" y="8"/>
                    </a:lnTo>
                    <a:lnTo>
                      <a:pt x="277" y="8"/>
                    </a:lnTo>
                    <a:lnTo>
                      <a:pt x="277" y="8"/>
                    </a:lnTo>
                    <a:lnTo>
                      <a:pt x="269" y="8"/>
                    </a:lnTo>
                    <a:lnTo>
                      <a:pt x="269" y="8"/>
                    </a:lnTo>
                    <a:lnTo>
                      <a:pt x="269" y="8"/>
                    </a:lnTo>
                    <a:lnTo>
                      <a:pt x="269" y="8"/>
                    </a:lnTo>
                    <a:lnTo>
                      <a:pt x="269" y="8"/>
                    </a:lnTo>
                    <a:close/>
                    <a:moveTo>
                      <a:pt x="42" y="117"/>
                    </a:moveTo>
                    <a:lnTo>
                      <a:pt x="42" y="117"/>
                    </a:lnTo>
                    <a:lnTo>
                      <a:pt x="42" y="117"/>
                    </a:lnTo>
                    <a:lnTo>
                      <a:pt x="42" y="117"/>
                    </a:lnTo>
                    <a:lnTo>
                      <a:pt x="42" y="117"/>
                    </a:lnTo>
                    <a:lnTo>
                      <a:pt x="42" y="117"/>
                    </a:lnTo>
                    <a:lnTo>
                      <a:pt x="42" y="117"/>
                    </a:lnTo>
                    <a:close/>
                    <a:moveTo>
                      <a:pt x="0" y="42"/>
                    </a:moveTo>
                    <a:lnTo>
                      <a:pt x="8" y="42"/>
                    </a:lnTo>
                    <a:lnTo>
                      <a:pt x="8" y="42"/>
                    </a:lnTo>
                    <a:lnTo>
                      <a:pt x="8" y="42"/>
                    </a:lnTo>
                    <a:lnTo>
                      <a:pt x="8" y="33"/>
                    </a:lnTo>
                    <a:lnTo>
                      <a:pt x="8" y="42"/>
                    </a:lnTo>
                    <a:lnTo>
                      <a:pt x="8" y="42"/>
                    </a:lnTo>
                    <a:lnTo>
                      <a:pt x="0" y="42"/>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7" name="Freeform 85">
                <a:extLst>
                  <a:ext uri="{FF2B5EF4-FFF2-40B4-BE49-F238E27FC236}">
                    <a16:creationId xmlns:a16="http://schemas.microsoft.com/office/drawing/2014/main" id="{CBAA2F98-2210-484D-AA97-10417BD38A0A}"/>
                  </a:ext>
                </a:extLst>
              </p:cNvPr>
              <p:cNvSpPr>
                <a:spLocks/>
              </p:cNvSpPr>
              <p:nvPr/>
            </p:nvSpPr>
            <p:spPr bwMode="auto">
              <a:xfrm>
                <a:off x="3897" y="2220"/>
                <a:ext cx="168" cy="159"/>
              </a:xfrm>
              <a:custGeom>
                <a:avLst/>
                <a:gdLst>
                  <a:gd name="T0" fmla="*/ 168 w 168"/>
                  <a:gd name="T1" fmla="*/ 134 h 159"/>
                  <a:gd name="T2" fmla="*/ 160 w 168"/>
                  <a:gd name="T3" fmla="*/ 134 h 159"/>
                  <a:gd name="T4" fmla="*/ 152 w 168"/>
                  <a:gd name="T5" fmla="*/ 117 h 159"/>
                  <a:gd name="T6" fmla="*/ 152 w 168"/>
                  <a:gd name="T7" fmla="*/ 109 h 159"/>
                  <a:gd name="T8" fmla="*/ 152 w 168"/>
                  <a:gd name="T9" fmla="*/ 101 h 159"/>
                  <a:gd name="T10" fmla="*/ 143 w 168"/>
                  <a:gd name="T11" fmla="*/ 92 h 159"/>
                  <a:gd name="T12" fmla="*/ 143 w 168"/>
                  <a:gd name="T13" fmla="*/ 92 h 159"/>
                  <a:gd name="T14" fmla="*/ 126 w 168"/>
                  <a:gd name="T15" fmla="*/ 84 h 159"/>
                  <a:gd name="T16" fmla="*/ 118 w 168"/>
                  <a:gd name="T17" fmla="*/ 84 h 159"/>
                  <a:gd name="T18" fmla="*/ 118 w 168"/>
                  <a:gd name="T19" fmla="*/ 75 h 159"/>
                  <a:gd name="T20" fmla="*/ 118 w 168"/>
                  <a:gd name="T21" fmla="*/ 75 h 159"/>
                  <a:gd name="T22" fmla="*/ 110 w 168"/>
                  <a:gd name="T23" fmla="*/ 67 h 159"/>
                  <a:gd name="T24" fmla="*/ 110 w 168"/>
                  <a:gd name="T25" fmla="*/ 67 h 159"/>
                  <a:gd name="T26" fmla="*/ 110 w 168"/>
                  <a:gd name="T27" fmla="*/ 58 h 159"/>
                  <a:gd name="T28" fmla="*/ 110 w 168"/>
                  <a:gd name="T29" fmla="*/ 58 h 159"/>
                  <a:gd name="T30" fmla="*/ 110 w 168"/>
                  <a:gd name="T31" fmla="*/ 50 h 159"/>
                  <a:gd name="T32" fmla="*/ 118 w 168"/>
                  <a:gd name="T33" fmla="*/ 42 h 159"/>
                  <a:gd name="T34" fmla="*/ 118 w 168"/>
                  <a:gd name="T35" fmla="*/ 33 h 159"/>
                  <a:gd name="T36" fmla="*/ 118 w 168"/>
                  <a:gd name="T37" fmla="*/ 33 h 159"/>
                  <a:gd name="T38" fmla="*/ 118 w 168"/>
                  <a:gd name="T39" fmla="*/ 25 h 159"/>
                  <a:gd name="T40" fmla="*/ 118 w 168"/>
                  <a:gd name="T41" fmla="*/ 25 h 159"/>
                  <a:gd name="T42" fmla="*/ 110 w 168"/>
                  <a:gd name="T43" fmla="*/ 25 h 159"/>
                  <a:gd name="T44" fmla="*/ 101 w 168"/>
                  <a:gd name="T45" fmla="*/ 25 h 159"/>
                  <a:gd name="T46" fmla="*/ 101 w 168"/>
                  <a:gd name="T47" fmla="*/ 16 h 159"/>
                  <a:gd name="T48" fmla="*/ 93 w 168"/>
                  <a:gd name="T49" fmla="*/ 16 h 159"/>
                  <a:gd name="T50" fmla="*/ 93 w 168"/>
                  <a:gd name="T51" fmla="*/ 8 h 159"/>
                  <a:gd name="T52" fmla="*/ 93 w 168"/>
                  <a:gd name="T53" fmla="*/ 0 h 159"/>
                  <a:gd name="T54" fmla="*/ 84 w 168"/>
                  <a:gd name="T55" fmla="*/ 0 h 159"/>
                  <a:gd name="T56" fmla="*/ 76 w 168"/>
                  <a:gd name="T57" fmla="*/ 0 h 159"/>
                  <a:gd name="T58" fmla="*/ 76 w 168"/>
                  <a:gd name="T59" fmla="*/ 0 h 159"/>
                  <a:gd name="T60" fmla="*/ 59 w 168"/>
                  <a:gd name="T61" fmla="*/ 0 h 159"/>
                  <a:gd name="T62" fmla="*/ 51 w 168"/>
                  <a:gd name="T63" fmla="*/ 0 h 159"/>
                  <a:gd name="T64" fmla="*/ 51 w 168"/>
                  <a:gd name="T65" fmla="*/ 0 h 159"/>
                  <a:gd name="T66" fmla="*/ 42 w 168"/>
                  <a:gd name="T67" fmla="*/ 8 h 159"/>
                  <a:gd name="T68" fmla="*/ 34 w 168"/>
                  <a:gd name="T69" fmla="*/ 8 h 159"/>
                  <a:gd name="T70" fmla="*/ 34 w 168"/>
                  <a:gd name="T71" fmla="*/ 25 h 159"/>
                  <a:gd name="T72" fmla="*/ 34 w 168"/>
                  <a:gd name="T73" fmla="*/ 33 h 159"/>
                  <a:gd name="T74" fmla="*/ 34 w 168"/>
                  <a:gd name="T75" fmla="*/ 42 h 159"/>
                  <a:gd name="T76" fmla="*/ 26 w 168"/>
                  <a:gd name="T77" fmla="*/ 50 h 159"/>
                  <a:gd name="T78" fmla="*/ 0 w 168"/>
                  <a:gd name="T79" fmla="*/ 75 h 159"/>
                  <a:gd name="T80" fmla="*/ 0 w 168"/>
                  <a:gd name="T81" fmla="*/ 75 h 159"/>
                  <a:gd name="T82" fmla="*/ 17 w 168"/>
                  <a:gd name="T83" fmla="*/ 101 h 159"/>
                  <a:gd name="T84" fmla="*/ 135 w 168"/>
                  <a:gd name="T85" fmla="*/ 159 h 159"/>
                  <a:gd name="T86" fmla="*/ 143 w 168"/>
                  <a:gd name="T87" fmla="*/ 143 h 159"/>
                  <a:gd name="T88" fmla="*/ 160 w 168"/>
                  <a:gd name="T89" fmla="*/ 143 h 159"/>
                  <a:gd name="T90" fmla="*/ 160 w 168"/>
                  <a:gd name="T91" fmla="*/ 143 h 159"/>
                  <a:gd name="T92" fmla="*/ 168 w 168"/>
                  <a:gd name="T93" fmla="*/ 13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159">
                    <a:moveTo>
                      <a:pt x="168" y="134"/>
                    </a:moveTo>
                    <a:lnTo>
                      <a:pt x="168" y="134"/>
                    </a:lnTo>
                    <a:lnTo>
                      <a:pt x="160" y="134"/>
                    </a:lnTo>
                    <a:lnTo>
                      <a:pt x="160" y="134"/>
                    </a:lnTo>
                    <a:lnTo>
                      <a:pt x="160" y="117"/>
                    </a:lnTo>
                    <a:lnTo>
                      <a:pt x="152" y="117"/>
                    </a:lnTo>
                    <a:lnTo>
                      <a:pt x="152" y="117"/>
                    </a:lnTo>
                    <a:lnTo>
                      <a:pt x="152" y="109"/>
                    </a:lnTo>
                    <a:lnTo>
                      <a:pt x="152" y="109"/>
                    </a:lnTo>
                    <a:lnTo>
                      <a:pt x="152" y="101"/>
                    </a:lnTo>
                    <a:lnTo>
                      <a:pt x="152" y="101"/>
                    </a:lnTo>
                    <a:lnTo>
                      <a:pt x="143" y="92"/>
                    </a:lnTo>
                    <a:lnTo>
                      <a:pt x="143" y="92"/>
                    </a:lnTo>
                    <a:lnTo>
                      <a:pt x="143" y="92"/>
                    </a:lnTo>
                    <a:lnTo>
                      <a:pt x="126" y="84"/>
                    </a:lnTo>
                    <a:lnTo>
                      <a:pt x="126" y="84"/>
                    </a:lnTo>
                    <a:lnTo>
                      <a:pt x="126" y="84"/>
                    </a:lnTo>
                    <a:lnTo>
                      <a:pt x="118" y="84"/>
                    </a:lnTo>
                    <a:lnTo>
                      <a:pt x="118" y="75"/>
                    </a:lnTo>
                    <a:lnTo>
                      <a:pt x="118" y="75"/>
                    </a:lnTo>
                    <a:lnTo>
                      <a:pt x="118" y="75"/>
                    </a:lnTo>
                    <a:lnTo>
                      <a:pt x="118" y="75"/>
                    </a:lnTo>
                    <a:lnTo>
                      <a:pt x="118" y="67"/>
                    </a:lnTo>
                    <a:lnTo>
                      <a:pt x="110" y="67"/>
                    </a:lnTo>
                    <a:lnTo>
                      <a:pt x="110" y="67"/>
                    </a:lnTo>
                    <a:lnTo>
                      <a:pt x="110" y="67"/>
                    </a:lnTo>
                    <a:lnTo>
                      <a:pt x="110" y="67"/>
                    </a:lnTo>
                    <a:lnTo>
                      <a:pt x="110" y="58"/>
                    </a:lnTo>
                    <a:lnTo>
                      <a:pt x="110" y="58"/>
                    </a:lnTo>
                    <a:lnTo>
                      <a:pt x="110" y="58"/>
                    </a:lnTo>
                    <a:lnTo>
                      <a:pt x="110" y="50"/>
                    </a:lnTo>
                    <a:lnTo>
                      <a:pt x="110" y="50"/>
                    </a:lnTo>
                    <a:lnTo>
                      <a:pt x="110" y="42"/>
                    </a:lnTo>
                    <a:lnTo>
                      <a:pt x="118" y="42"/>
                    </a:lnTo>
                    <a:lnTo>
                      <a:pt x="118" y="42"/>
                    </a:lnTo>
                    <a:lnTo>
                      <a:pt x="118" y="33"/>
                    </a:lnTo>
                    <a:lnTo>
                      <a:pt x="118" y="33"/>
                    </a:lnTo>
                    <a:lnTo>
                      <a:pt x="118" y="33"/>
                    </a:lnTo>
                    <a:lnTo>
                      <a:pt x="118" y="33"/>
                    </a:lnTo>
                    <a:lnTo>
                      <a:pt x="118" y="25"/>
                    </a:lnTo>
                    <a:lnTo>
                      <a:pt x="118" y="25"/>
                    </a:lnTo>
                    <a:lnTo>
                      <a:pt x="118" y="25"/>
                    </a:lnTo>
                    <a:lnTo>
                      <a:pt x="118" y="25"/>
                    </a:lnTo>
                    <a:lnTo>
                      <a:pt x="110" y="25"/>
                    </a:lnTo>
                    <a:lnTo>
                      <a:pt x="110" y="25"/>
                    </a:lnTo>
                    <a:lnTo>
                      <a:pt x="101" y="25"/>
                    </a:lnTo>
                    <a:lnTo>
                      <a:pt x="101" y="25"/>
                    </a:lnTo>
                    <a:lnTo>
                      <a:pt x="101" y="16"/>
                    </a:lnTo>
                    <a:lnTo>
                      <a:pt x="101" y="16"/>
                    </a:lnTo>
                    <a:lnTo>
                      <a:pt x="93" y="16"/>
                    </a:lnTo>
                    <a:lnTo>
                      <a:pt x="93" y="16"/>
                    </a:lnTo>
                    <a:lnTo>
                      <a:pt x="93" y="8"/>
                    </a:lnTo>
                    <a:lnTo>
                      <a:pt x="93" y="8"/>
                    </a:lnTo>
                    <a:lnTo>
                      <a:pt x="93" y="0"/>
                    </a:lnTo>
                    <a:lnTo>
                      <a:pt x="84" y="0"/>
                    </a:lnTo>
                    <a:lnTo>
                      <a:pt x="84" y="0"/>
                    </a:lnTo>
                    <a:lnTo>
                      <a:pt x="76" y="0"/>
                    </a:lnTo>
                    <a:lnTo>
                      <a:pt x="76" y="0"/>
                    </a:lnTo>
                    <a:lnTo>
                      <a:pt x="76" y="0"/>
                    </a:lnTo>
                    <a:lnTo>
                      <a:pt x="76" y="0"/>
                    </a:lnTo>
                    <a:lnTo>
                      <a:pt x="68" y="0"/>
                    </a:lnTo>
                    <a:lnTo>
                      <a:pt x="59" y="0"/>
                    </a:lnTo>
                    <a:lnTo>
                      <a:pt x="59" y="0"/>
                    </a:lnTo>
                    <a:lnTo>
                      <a:pt x="51" y="0"/>
                    </a:lnTo>
                    <a:lnTo>
                      <a:pt x="51" y="0"/>
                    </a:lnTo>
                    <a:lnTo>
                      <a:pt x="51" y="0"/>
                    </a:lnTo>
                    <a:lnTo>
                      <a:pt x="51" y="8"/>
                    </a:lnTo>
                    <a:lnTo>
                      <a:pt x="42" y="8"/>
                    </a:lnTo>
                    <a:lnTo>
                      <a:pt x="42" y="8"/>
                    </a:lnTo>
                    <a:lnTo>
                      <a:pt x="34" y="8"/>
                    </a:lnTo>
                    <a:lnTo>
                      <a:pt x="34" y="16"/>
                    </a:lnTo>
                    <a:lnTo>
                      <a:pt x="34" y="25"/>
                    </a:lnTo>
                    <a:lnTo>
                      <a:pt x="34" y="25"/>
                    </a:lnTo>
                    <a:lnTo>
                      <a:pt x="34" y="33"/>
                    </a:lnTo>
                    <a:lnTo>
                      <a:pt x="34" y="42"/>
                    </a:lnTo>
                    <a:lnTo>
                      <a:pt x="34" y="42"/>
                    </a:lnTo>
                    <a:lnTo>
                      <a:pt x="34" y="50"/>
                    </a:lnTo>
                    <a:lnTo>
                      <a:pt x="26" y="50"/>
                    </a:lnTo>
                    <a:lnTo>
                      <a:pt x="26" y="58"/>
                    </a:lnTo>
                    <a:lnTo>
                      <a:pt x="0" y="75"/>
                    </a:lnTo>
                    <a:lnTo>
                      <a:pt x="0" y="75"/>
                    </a:lnTo>
                    <a:lnTo>
                      <a:pt x="0" y="75"/>
                    </a:lnTo>
                    <a:lnTo>
                      <a:pt x="9" y="101"/>
                    </a:lnTo>
                    <a:lnTo>
                      <a:pt x="17" y="101"/>
                    </a:lnTo>
                    <a:lnTo>
                      <a:pt x="101" y="159"/>
                    </a:lnTo>
                    <a:lnTo>
                      <a:pt x="135" y="159"/>
                    </a:lnTo>
                    <a:lnTo>
                      <a:pt x="143" y="151"/>
                    </a:lnTo>
                    <a:lnTo>
                      <a:pt x="143" y="143"/>
                    </a:lnTo>
                    <a:lnTo>
                      <a:pt x="152" y="143"/>
                    </a:lnTo>
                    <a:lnTo>
                      <a:pt x="160" y="143"/>
                    </a:lnTo>
                    <a:lnTo>
                      <a:pt x="160" y="143"/>
                    </a:lnTo>
                    <a:lnTo>
                      <a:pt x="160" y="143"/>
                    </a:lnTo>
                    <a:lnTo>
                      <a:pt x="168" y="134"/>
                    </a:lnTo>
                    <a:lnTo>
                      <a:pt x="168" y="134"/>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8" name="Freeform 86">
                <a:extLst>
                  <a:ext uri="{FF2B5EF4-FFF2-40B4-BE49-F238E27FC236}">
                    <a16:creationId xmlns:a16="http://schemas.microsoft.com/office/drawing/2014/main" id="{EF7F3C8F-1AF1-4FC6-98A7-69BDD27F0660}"/>
                  </a:ext>
                </a:extLst>
              </p:cNvPr>
              <p:cNvSpPr>
                <a:spLocks/>
              </p:cNvSpPr>
              <p:nvPr/>
            </p:nvSpPr>
            <p:spPr bwMode="auto">
              <a:xfrm>
                <a:off x="4032" y="2363"/>
                <a:ext cx="33" cy="25"/>
              </a:xfrm>
              <a:custGeom>
                <a:avLst/>
                <a:gdLst>
                  <a:gd name="T0" fmla="*/ 0 w 33"/>
                  <a:gd name="T1" fmla="*/ 16 h 25"/>
                  <a:gd name="T2" fmla="*/ 8 w 33"/>
                  <a:gd name="T3" fmla="*/ 8 h 25"/>
                  <a:gd name="T4" fmla="*/ 8 w 33"/>
                  <a:gd name="T5" fmla="*/ 0 h 25"/>
                  <a:gd name="T6" fmla="*/ 17 w 33"/>
                  <a:gd name="T7" fmla="*/ 0 h 25"/>
                  <a:gd name="T8" fmla="*/ 25 w 33"/>
                  <a:gd name="T9" fmla="*/ 0 h 25"/>
                  <a:gd name="T10" fmla="*/ 25 w 33"/>
                  <a:gd name="T11" fmla="*/ 0 h 25"/>
                  <a:gd name="T12" fmla="*/ 25 w 33"/>
                  <a:gd name="T13" fmla="*/ 0 h 25"/>
                  <a:gd name="T14" fmla="*/ 25 w 33"/>
                  <a:gd name="T15" fmla="*/ 0 h 25"/>
                  <a:gd name="T16" fmla="*/ 33 w 33"/>
                  <a:gd name="T17" fmla="*/ 8 h 25"/>
                  <a:gd name="T18" fmla="*/ 17 w 33"/>
                  <a:gd name="T19" fmla="*/ 8 h 25"/>
                  <a:gd name="T20" fmla="*/ 25 w 33"/>
                  <a:gd name="T21" fmla="*/ 16 h 25"/>
                  <a:gd name="T22" fmla="*/ 25 w 33"/>
                  <a:gd name="T23" fmla="*/ 16 h 25"/>
                  <a:gd name="T24" fmla="*/ 25 w 33"/>
                  <a:gd name="T25" fmla="*/ 16 h 25"/>
                  <a:gd name="T26" fmla="*/ 25 w 33"/>
                  <a:gd name="T27" fmla="*/ 16 h 25"/>
                  <a:gd name="T28" fmla="*/ 33 w 33"/>
                  <a:gd name="T29" fmla="*/ 16 h 25"/>
                  <a:gd name="T30" fmla="*/ 33 w 33"/>
                  <a:gd name="T31" fmla="*/ 16 h 25"/>
                  <a:gd name="T32" fmla="*/ 33 w 33"/>
                  <a:gd name="T33" fmla="*/ 25 h 25"/>
                  <a:gd name="T34" fmla="*/ 33 w 33"/>
                  <a:gd name="T35" fmla="*/ 25 h 25"/>
                  <a:gd name="T36" fmla="*/ 17 w 33"/>
                  <a:gd name="T37" fmla="*/ 25 h 25"/>
                  <a:gd name="T38" fmla="*/ 17 w 33"/>
                  <a:gd name="T39" fmla="*/ 25 h 25"/>
                  <a:gd name="T40" fmla="*/ 0 w 33"/>
                  <a:gd name="T41" fmla="*/ 16 h 25"/>
                  <a:gd name="T42" fmla="*/ 0 w 33"/>
                  <a:gd name="T43"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25">
                    <a:moveTo>
                      <a:pt x="0" y="16"/>
                    </a:moveTo>
                    <a:lnTo>
                      <a:pt x="8" y="8"/>
                    </a:lnTo>
                    <a:lnTo>
                      <a:pt x="8" y="0"/>
                    </a:lnTo>
                    <a:lnTo>
                      <a:pt x="17" y="0"/>
                    </a:lnTo>
                    <a:lnTo>
                      <a:pt x="25" y="0"/>
                    </a:lnTo>
                    <a:lnTo>
                      <a:pt x="25" y="0"/>
                    </a:lnTo>
                    <a:lnTo>
                      <a:pt x="25" y="0"/>
                    </a:lnTo>
                    <a:lnTo>
                      <a:pt x="25" y="0"/>
                    </a:lnTo>
                    <a:lnTo>
                      <a:pt x="33" y="8"/>
                    </a:lnTo>
                    <a:lnTo>
                      <a:pt x="17" y="8"/>
                    </a:lnTo>
                    <a:lnTo>
                      <a:pt x="25" y="16"/>
                    </a:lnTo>
                    <a:lnTo>
                      <a:pt x="25" y="16"/>
                    </a:lnTo>
                    <a:lnTo>
                      <a:pt x="25" y="16"/>
                    </a:lnTo>
                    <a:lnTo>
                      <a:pt x="25" y="16"/>
                    </a:lnTo>
                    <a:lnTo>
                      <a:pt x="33" y="16"/>
                    </a:lnTo>
                    <a:lnTo>
                      <a:pt x="33" y="16"/>
                    </a:lnTo>
                    <a:lnTo>
                      <a:pt x="33" y="25"/>
                    </a:lnTo>
                    <a:lnTo>
                      <a:pt x="33" y="25"/>
                    </a:lnTo>
                    <a:lnTo>
                      <a:pt x="17" y="25"/>
                    </a:lnTo>
                    <a:lnTo>
                      <a:pt x="17" y="25"/>
                    </a:lnTo>
                    <a:lnTo>
                      <a:pt x="0" y="16"/>
                    </a:lnTo>
                    <a:lnTo>
                      <a:pt x="0" y="16"/>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9" name="Freeform 87">
                <a:extLst>
                  <a:ext uri="{FF2B5EF4-FFF2-40B4-BE49-F238E27FC236}">
                    <a16:creationId xmlns:a16="http://schemas.microsoft.com/office/drawing/2014/main" id="{7E40364E-95BF-4DF9-A7CB-16A91BF69AEF}"/>
                  </a:ext>
                </a:extLst>
              </p:cNvPr>
              <p:cNvSpPr>
                <a:spLocks/>
              </p:cNvSpPr>
              <p:nvPr/>
            </p:nvSpPr>
            <p:spPr bwMode="auto">
              <a:xfrm>
                <a:off x="3780" y="2253"/>
                <a:ext cx="33" cy="25"/>
              </a:xfrm>
              <a:custGeom>
                <a:avLst/>
                <a:gdLst>
                  <a:gd name="T0" fmla="*/ 8 w 33"/>
                  <a:gd name="T1" fmla="*/ 25 h 25"/>
                  <a:gd name="T2" fmla="*/ 0 w 33"/>
                  <a:gd name="T3" fmla="*/ 17 h 25"/>
                  <a:gd name="T4" fmla="*/ 0 w 33"/>
                  <a:gd name="T5" fmla="*/ 17 h 25"/>
                  <a:gd name="T6" fmla="*/ 0 w 33"/>
                  <a:gd name="T7" fmla="*/ 9 h 25"/>
                  <a:gd name="T8" fmla="*/ 0 w 33"/>
                  <a:gd name="T9" fmla="*/ 9 h 25"/>
                  <a:gd name="T10" fmla="*/ 0 w 33"/>
                  <a:gd name="T11" fmla="*/ 9 h 25"/>
                  <a:gd name="T12" fmla="*/ 8 w 33"/>
                  <a:gd name="T13" fmla="*/ 9 h 25"/>
                  <a:gd name="T14" fmla="*/ 8 w 33"/>
                  <a:gd name="T15" fmla="*/ 9 h 25"/>
                  <a:gd name="T16" fmla="*/ 8 w 33"/>
                  <a:gd name="T17" fmla="*/ 9 h 25"/>
                  <a:gd name="T18" fmla="*/ 8 w 33"/>
                  <a:gd name="T19" fmla="*/ 9 h 25"/>
                  <a:gd name="T20" fmla="*/ 17 w 33"/>
                  <a:gd name="T21" fmla="*/ 9 h 25"/>
                  <a:gd name="T22" fmla="*/ 17 w 33"/>
                  <a:gd name="T23" fmla="*/ 9 h 25"/>
                  <a:gd name="T24" fmla="*/ 17 w 33"/>
                  <a:gd name="T25" fmla="*/ 9 h 25"/>
                  <a:gd name="T26" fmla="*/ 25 w 33"/>
                  <a:gd name="T27" fmla="*/ 0 h 25"/>
                  <a:gd name="T28" fmla="*/ 33 w 33"/>
                  <a:gd name="T29" fmla="*/ 0 h 25"/>
                  <a:gd name="T30" fmla="*/ 33 w 33"/>
                  <a:gd name="T31" fmla="*/ 0 h 25"/>
                  <a:gd name="T32" fmla="*/ 33 w 33"/>
                  <a:gd name="T33" fmla="*/ 0 h 25"/>
                  <a:gd name="T34" fmla="*/ 33 w 33"/>
                  <a:gd name="T35" fmla="*/ 0 h 25"/>
                  <a:gd name="T36" fmla="*/ 33 w 33"/>
                  <a:gd name="T37" fmla="*/ 9 h 25"/>
                  <a:gd name="T38" fmla="*/ 25 w 33"/>
                  <a:gd name="T39" fmla="*/ 9 h 25"/>
                  <a:gd name="T40" fmla="*/ 25 w 33"/>
                  <a:gd name="T41" fmla="*/ 17 h 25"/>
                  <a:gd name="T42" fmla="*/ 25 w 33"/>
                  <a:gd name="T43" fmla="*/ 17 h 25"/>
                  <a:gd name="T44" fmla="*/ 25 w 33"/>
                  <a:gd name="T45" fmla="*/ 17 h 25"/>
                  <a:gd name="T46" fmla="*/ 25 w 33"/>
                  <a:gd name="T47" fmla="*/ 17 h 25"/>
                  <a:gd name="T48" fmla="*/ 17 w 33"/>
                  <a:gd name="T49" fmla="*/ 17 h 25"/>
                  <a:gd name="T50" fmla="*/ 17 w 33"/>
                  <a:gd name="T51" fmla="*/ 25 h 25"/>
                  <a:gd name="T52" fmla="*/ 8 w 33"/>
                  <a:gd name="T53" fmla="*/ 25 h 25"/>
                  <a:gd name="T54" fmla="*/ 8 w 33"/>
                  <a:gd name="T55" fmla="*/ 25 h 25"/>
                  <a:gd name="T56" fmla="*/ 8 w 33"/>
                  <a:gd name="T5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 h="25">
                    <a:moveTo>
                      <a:pt x="8" y="25"/>
                    </a:moveTo>
                    <a:lnTo>
                      <a:pt x="0" y="17"/>
                    </a:lnTo>
                    <a:lnTo>
                      <a:pt x="0" y="17"/>
                    </a:lnTo>
                    <a:lnTo>
                      <a:pt x="0" y="9"/>
                    </a:lnTo>
                    <a:lnTo>
                      <a:pt x="0" y="9"/>
                    </a:lnTo>
                    <a:lnTo>
                      <a:pt x="0" y="9"/>
                    </a:lnTo>
                    <a:lnTo>
                      <a:pt x="8" y="9"/>
                    </a:lnTo>
                    <a:lnTo>
                      <a:pt x="8" y="9"/>
                    </a:lnTo>
                    <a:lnTo>
                      <a:pt x="8" y="9"/>
                    </a:lnTo>
                    <a:lnTo>
                      <a:pt x="8" y="9"/>
                    </a:lnTo>
                    <a:lnTo>
                      <a:pt x="17" y="9"/>
                    </a:lnTo>
                    <a:lnTo>
                      <a:pt x="17" y="9"/>
                    </a:lnTo>
                    <a:lnTo>
                      <a:pt x="17" y="9"/>
                    </a:lnTo>
                    <a:lnTo>
                      <a:pt x="25" y="0"/>
                    </a:lnTo>
                    <a:lnTo>
                      <a:pt x="33" y="0"/>
                    </a:lnTo>
                    <a:lnTo>
                      <a:pt x="33" y="0"/>
                    </a:lnTo>
                    <a:lnTo>
                      <a:pt x="33" y="0"/>
                    </a:lnTo>
                    <a:lnTo>
                      <a:pt x="33" y="0"/>
                    </a:lnTo>
                    <a:lnTo>
                      <a:pt x="33" y="9"/>
                    </a:lnTo>
                    <a:lnTo>
                      <a:pt x="25" y="9"/>
                    </a:lnTo>
                    <a:lnTo>
                      <a:pt x="25" y="17"/>
                    </a:lnTo>
                    <a:lnTo>
                      <a:pt x="25" y="17"/>
                    </a:lnTo>
                    <a:lnTo>
                      <a:pt x="25" y="17"/>
                    </a:lnTo>
                    <a:lnTo>
                      <a:pt x="25" y="17"/>
                    </a:lnTo>
                    <a:lnTo>
                      <a:pt x="17" y="17"/>
                    </a:lnTo>
                    <a:lnTo>
                      <a:pt x="17" y="25"/>
                    </a:lnTo>
                    <a:lnTo>
                      <a:pt x="8" y="25"/>
                    </a:lnTo>
                    <a:lnTo>
                      <a:pt x="8" y="25"/>
                    </a:lnTo>
                    <a:lnTo>
                      <a:pt x="8" y="25"/>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0" name="Freeform 88">
                <a:extLst>
                  <a:ext uri="{FF2B5EF4-FFF2-40B4-BE49-F238E27FC236}">
                    <a16:creationId xmlns:a16="http://schemas.microsoft.com/office/drawing/2014/main" id="{A51DDED4-4D13-4E9C-BE10-F7089E7204BE}"/>
                  </a:ext>
                </a:extLst>
              </p:cNvPr>
              <p:cNvSpPr>
                <a:spLocks/>
              </p:cNvSpPr>
              <p:nvPr/>
            </p:nvSpPr>
            <p:spPr bwMode="auto">
              <a:xfrm>
                <a:off x="3839" y="2220"/>
                <a:ext cx="109" cy="101"/>
              </a:xfrm>
              <a:custGeom>
                <a:avLst/>
                <a:gdLst>
                  <a:gd name="T0" fmla="*/ 84 w 109"/>
                  <a:gd name="T1" fmla="*/ 58 h 101"/>
                  <a:gd name="T2" fmla="*/ 92 w 109"/>
                  <a:gd name="T3" fmla="*/ 50 h 101"/>
                  <a:gd name="T4" fmla="*/ 92 w 109"/>
                  <a:gd name="T5" fmla="*/ 42 h 101"/>
                  <a:gd name="T6" fmla="*/ 92 w 109"/>
                  <a:gd name="T7" fmla="*/ 25 h 101"/>
                  <a:gd name="T8" fmla="*/ 92 w 109"/>
                  <a:gd name="T9" fmla="*/ 16 h 101"/>
                  <a:gd name="T10" fmla="*/ 100 w 109"/>
                  <a:gd name="T11" fmla="*/ 8 h 101"/>
                  <a:gd name="T12" fmla="*/ 109 w 109"/>
                  <a:gd name="T13" fmla="*/ 8 h 101"/>
                  <a:gd name="T14" fmla="*/ 109 w 109"/>
                  <a:gd name="T15" fmla="*/ 0 h 101"/>
                  <a:gd name="T16" fmla="*/ 92 w 109"/>
                  <a:gd name="T17" fmla="*/ 0 h 101"/>
                  <a:gd name="T18" fmla="*/ 84 w 109"/>
                  <a:gd name="T19" fmla="*/ 0 h 101"/>
                  <a:gd name="T20" fmla="*/ 67 w 109"/>
                  <a:gd name="T21" fmla="*/ 8 h 101"/>
                  <a:gd name="T22" fmla="*/ 67 w 109"/>
                  <a:gd name="T23" fmla="*/ 8 h 101"/>
                  <a:gd name="T24" fmla="*/ 50 w 109"/>
                  <a:gd name="T25" fmla="*/ 8 h 101"/>
                  <a:gd name="T26" fmla="*/ 50 w 109"/>
                  <a:gd name="T27" fmla="*/ 8 h 101"/>
                  <a:gd name="T28" fmla="*/ 33 w 109"/>
                  <a:gd name="T29" fmla="*/ 8 h 101"/>
                  <a:gd name="T30" fmla="*/ 33 w 109"/>
                  <a:gd name="T31" fmla="*/ 8 h 101"/>
                  <a:gd name="T32" fmla="*/ 16 w 109"/>
                  <a:gd name="T33" fmla="*/ 8 h 101"/>
                  <a:gd name="T34" fmla="*/ 8 w 109"/>
                  <a:gd name="T35" fmla="*/ 16 h 101"/>
                  <a:gd name="T36" fmla="*/ 8 w 109"/>
                  <a:gd name="T37" fmla="*/ 25 h 101"/>
                  <a:gd name="T38" fmla="*/ 8 w 109"/>
                  <a:gd name="T39" fmla="*/ 25 h 101"/>
                  <a:gd name="T40" fmla="*/ 0 w 109"/>
                  <a:gd name="T41" fmla="*/ 25 h 101"/>
                  <a:gd name="T42" fmla="*/ 0 w 109"/>
                  <a:gd name="T43" fmla="*/ 25 h 101"/>
                  <a:gd name="T44" fmla="*/ 0 w 109"/>
                  <a:gd name="T45" fmla="*/ 42 h 101"/>
                  <a:gd name="T46" fmla="*/ 0 w 109"/>
                  <a:gd name="T47" fmla="*/ 50 h 101"/>
                  <a:gd name="T48" fmla="*/ 8 w 109"/>
                  <a:gd name="T49" fmla="*/ 58 h 101"/>
                  <a:gd name="T50" fmla="*/ 16 w 109"/>
                  <a:gd name="T51" fmla="*/ 58 h 101"/>
                  <a:gd name="T52" fmla="*/ 16 w 109"/>
                  <a:gd name="T53" fmla="*/ 67 h 101"/>
                  <a:gd name="T54" fmla="*/ 8 w 109"/>
                  <a:gd name="T55" fmla="*/ 67 h 101"/>
                  <a:gd name="T56" fmla="*/ 8 w 109"/>
                  <a:gd name="T57" fmla="*/ 75 h 101"/>
                  <a:gd name="T58" fmla="*/ 0 w 109"/>
                  <a:gd name="T59" fmla="*/ 75 h 101"/>
                  <a:gd name="T60" fmla="*/ 8 w 109"/>
                  <a:gd name="T61" fmla="*/ 84 h 101"/>
                  <a:gd name="T62" fmla="*/ 8 w 109"/>
                  <a:gd name="T63" fmla="*/ 92 h 101"/>
                  <a:gd name="T64" fmla="*/ 16 w 109"/>
                  <a:gd name="T65" fmla="*/ 92 h 101"/>
                  <a:gd name="T66" fmla="*/ 16 w 109"/>
                  <a:gd name="T67" fmla="*/ 101 h 101"/>
                  <a:gd name="T68" fmla="*/ 58 w 109"/>
                  <a:gd name="T69" fmla="*/ 7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9" h="101">
                    <a:moveTo>
                      <a:pt x="58" y="75"/>
                    </a:moveTo>
                    <a:lnTo>
                      <a:pt x="84" y="58"/>
                    </a:lnTo>
                    <a:lnTo>
                      <a:pt x="84" y="50"/>
                    </a:lnTo>
                    <a:lnTo>
                      <a:pt x="92" y="50"/>
                    </a:lnTo>
                    <a:lnTo>
                      <a:pt x="92" y="42"/>
                    </a:lnTo>
                    <a:lnTo>
                      <a:pt x="92" y="42"/>
                    </a:lnTo>
                    <a:lnTo>
                      <a:pt x="92" y="33"/>
                    </a:lnTo>
                    <a:lnTo>
                      <a:pt x="92" y="25"/>
                    </a:lnTo>
                    <a:lnTo>
                      <a:pt x="92" y="25"/>
                    </a:lnTo>
                    <a:lnTo>
                      <a:pt x="92" y="16"/>
                    </a:lnTo>
                    <a:lnTo>
                      <a:pt x="92" y="8"/>
                    </a:lnTo>
                    <a:lnTo>
                      <a:pt x="100" y="8"/>
                    </a:lnTo>
                    <a:lnTo>
                      <a:pt x="100" y="8"/>
                    </a:lnTo>
                    <a:lnTo>
                      <a:pt x="109" y="8"/>
                    </a:lnTo>
                    <a:lnTo>
                      <a:pt x="109" y="0"/>
                    </a:lnTo>
                    <a:lnTo>
                      <a:pt x="109" y="0"/>
                    </a:lnTo>
                    <a:lnTo>
                      <a:pt x="100" y="0"/>
                    </a:lnTo>
                    <a:lnTo>
                      <a:pt x="92" y="0"/>
                    </a:lnTo>
                    <a:lnTo>
                      <a:pt x="84" y="0"/>
                    </a:lnTo>
                    <a:lnTo>
                      <a:pt x="84" y="0"/>
                    </a:lnTo>
                    <a:lnTo>
                      <a:pt x="75" y="0"/>
                    </a:lnTo>
                    <a:lnTo>
                      <a:pt x="67" y="8"/>
                    </a:lnTo>
                    <a:lnTo>
                      <a:pt x="67" y="8"/>
                    </a:lnTo>
                    <a:lnTo>
                      <a:pt x="67" y="8"/>
                    </a:lnTo>
                    <a:lnTo>
                      <a:pt x="58" y="8"/>
                    </a:lnTo>
                    <a:lnTo>
                      <a:pt x="50" y="8"/>
                    </a:lnTo>
                    <a:lnTo>
                      <a:pt x="50" y="8"/>
                    </a:lnTo>
                    <a:lnTo>
                      <a:pt x="50" y="8"/>
                    </a:lnTo>
                    <a:lnTo>
                      <a:pt x="42" y="8"/>
                    </a:lnTo>
                    <a:lnTo>
                      <a:pt x="33" y="8"/>
                    </a:lnTo>
                    <a:lnTo>
                      <a:pt x="33" y="8"/>
                    </a:lnTo>
                    <a:lnTo>
                      <a:pt x="33" y="8"/>
                    </a:lnTo>
                    <a:lnTo>
                      <a:pt x="25" y="16"/>
                    </a:lnTo>
                    <a:lnTo>
                      <a:pt x="16" y="8"/>
                    </a:lnTo>
                    <a:lnTo>
                      <a:pt x="16" y="8"/>
                    </a:lnTo>
                    <a:lnTo>
                      <a:pt x="8" y="16"/>
                    </a:lnTo>
                    <a:lnTo>
                      <a:pt x="8" y="16"/>
                    </a:lnTo>
                    <a:lnTo>
                      <a:pt x="8" y="25"/>
                    </a:lnTo>
                    <a:lnTo>
                      <a:pt x="8" y="25"/>
                    </a:lnTo>
                    <a:lnTo>
                      <a:pt x="8" y="25"/>
                    </a:lnTo>
                    <a:lnTo>
                      <a:pt x="0" y="25"/>
                    </a:lnTo>
                    <a:lnTo>
                      <a:pt x="0" y="25"/>
                    </a:lnTo>
                    <a:lnTo>
                      <a:pt x="0" y="25"/>
                    </a:lnTo>
                    <a:lnTo>
                      <a:pt x="0" y="25"/>
                    </a:lnTo>
                    <a:lnTo>
                      <a:pt x="0" y="33"/>
                    </a:lnTo>
                    <a:lnTo>
                      <a:pt x="0" y="42"/>
                    </a:lnTo>
                    <a:lnTo>
                      <a:pt x="0" y="42"/>
                    </a:lnTo>
                    <a:lnTo>
                      <a:pt x="0" y="50"/>
                    </a:lnTo>
                    <a:lnTo>
                      <a:pt x="0" y="50"/>
                    </a:lnTo>
                    <a:lnTo>
                      <a:pt x="8" y="58"/>
                    </a:lnTo>
                    <a:lnTo>
                      <a:pt x="8" y="58"/>
                    </a:lnTo>
                    <a:lnTo>
                      <a:pt x="16" y="58"/>
                    </a:lnTo>
                    <a:lnTo>
                      <a:pt x="16" y="67"/>
                    </a:lnTo>
                    <a:lnTo>
                      <a:pt x="16" y="67"/>
                    </a:lnTo>
                    <a:lnTo>
                      <a:pt x="8" y="67"/>
                    </a:lnTo>
                    <a:lnTo>
                      <a:pt x="8" y="67"/>
                    </a:lnTo>
                    <a:lnTo>
                      <a:pt x="8" y="67"/>
                    </a:lnTo>
                    <a:lnTo>
                      <a:pt x="8" y="75"/>
                    </a:lnTo>
                    <a:lnTo>
                      <a:pt x="0" y="75"/>
                    </a:lnTo>
                    <a:lnTo>
                      <a:pt x="0" y="75"/>
                    </a:lnTo>
                    <a:lnTo>
                      <a:pt x="0" y="84"/>
                    </a:lnTo>
                    <a:lnTo>
                      <a:pt x="8" y="84"/>
                    </a:lnTo>
                    <a:lnTo>
                      <a:pt x="8" y="92"/>
                    </a:lnTo>
                    <a:lnTo>
                      <a:pt x="8" y="92"/>
                    </a:lnTo>
                    <a:lnTo>
                      <a:pt x="8" y="92"/>
                    </a:lnTo>
                    <a:lnTo>
                      <a:pt x="16" y="92"/>
                    </a:lnTo>
                    <a:lnTo>
                      <a:pt x="16" y="101"/>
                    </a:lnTo>
                    <a:lnTo>
                      <a:pt x="16" y="101"/>
                    </a:lnTo>
                    <a:lnTo>
                      <a:pt x="16" y="101"/>
                    </a:lnTo>
                    <a:lnTo>
                      <a:pt x="58" y="75"/>
                    </a:lnTo>
                    <a:lnTo>
                      <a:pt x="58" y="75"/>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1" name="Freeform 89">
                <a:extLst>
                  <a:ext uri="{FF2B5EF4-FFF2-40B4-BE49-F238E27FC236}">
                    <a16:creationId xmlns:a16="http://schemas.microsoft.com/office/drawing/2014/main" id="{1590EA56-643A-43BC-A34E-4E9E72D6C82F}"/>
                  </a:ext>
                </a:extLst>
              </p:cNvPr>
              <p:cNvSpPr>
                <a:spLocks/>
              </p:cNvSpPr>
              <p:nvPr/>
            </p:nvSpPr>
            <p:spPr bwMode="auto">
              <a:xfrm>
                <a:off x="3813" y="2295"/>
                <a:ext cx="26" cy="84"/>
              </a:xfrm>
              <a:custGeom>
                <a:avLst/>
                <a:gdLst>
                  <a:gd name="T0" fmla="*/ 17 w 26"/>
                  <a:gd name="T1" fmla="*/ 84 h 84"/>
                  <a:gd name="T2" fmla="*/ 17 w 26"/>
                  <a:gd name="T3" fmla="*/ 76 h 84"/>
                  <a:gd name="T4" fmla="*/ 17 w 26"/>
                  <a:gd name="T5" fmla="*/ 76 h 84"/>
                  <a:gd name="T6" fmla="*/ 17 w 26"/>
                  <a:gd name="T7" fmla="*/ 76 h 84"/>
                  <a:gd name="T8" fmla="*/ 26 w 26"/>
                  <a:gd name="T9" fmla="*/ 76 h 84"/>
                  <a:gd name="T10" fmla="*/ 26 w 26"/>
                  <a:gd name="T11" fmla="*/ 68 h 84"/>
                  <a:gd name="T12" fmla="*/ 26 w 26"/>
                  <a:gd name="T13" fmla="*/ 68 h 84"/>
                  <a:gd name="T14" fmla="*/ 26 w 26"/>
                  <a:gd name="T15" fmla="*/ 59 h 84"/>
                  <a:gd name="T16" fmla="*/ 26 w 26"/>
                  <a:gd name="T17" fmla="*/ 59 h 84"/>
                  <a:gd name="T18" fmla="*/ 26 w 26"/>
                  <a:gd name="T19" fmla="*/ 59 h 84"/>
                  <a:gd name="T20" fmla="*/ 26 w 26"/>
                  <a:gd name="T21" fmla="*/ 51 h 84"/>
                  <a:gd name="T22" fmla="*/ 26 w 26"/>
                  <a:gd name="T23" fmla="*/ 51 h 84"/>
                  <a:gd name="T24" fmla="*/ 26 w 26"/>
                  <a:gd name="T25" fmla="*/ 42 h 84"/>
                  <a:gd name="T26" fmla="*/ 26 w 26"/>
                  <a:gd name="T27" fmla="*/ 42 h 84"/>
                  <a:gd name="T28" fmla="*/ 26 w 26"/>
                  <a:gd name="T29" fmla="*/ 42 h 84"/>
                  <a:gd name="T30" fmla="*/ 17 w 26"/>
                  <a:gd name="T31" fmla="*/ 42 h 84"/>
                  <a:gd name="T32" fmla="*/ 17 w 26"/>
                  <a:gd name="T33" fmla="*/ 42 h 84"/>
                  <a:gd name="T34" fmla="*/ 17 w 26"/>
                  <a:gd name="T35" fmla="*/ 34 h 84"/>
                  <a:gd name="T36" fmla="*/ 17 w 26"/>
                  <a:gd name="T37" fmla="*/ 26 h 84"/>
                  <a:gd name="T38" fmla="*/ 17 w 26"/>
                  <a:gd name="T39" fmla="*/ 26 h 84"/>
                  <a:gd name="T40" fmla="*/ 17 w 26"/>
                  <a:gd name="T41" fmla="*/ 17 h 84"/>
                  <a:gd name="T42" fmla="*/ 26 w 26"/>
                  <a:gd name="T43" fmla="*/ 17 h 84"/>
                  <a:gd name="T44" fmla="*/ 26 w 26"/>
                  <a:gd name="T45" fmla="*/ 26 h 84"/>
                  <a:gd name="T46" fmla="*/ 26 w 26"/>
                  <a:gd name="T47" fmla="*/ 26 h 84"/>
                  <a:gd name="T48" fmla="*/ 26 w 26"/>
                  <a:gd name="T49" fmla="*/ 26 h 84"/>
                  <a:gd name="T50" fmla="*/ 26 w 26"/>
                  <a:gd name="T51" fmla="*/ 17 h 84"/>
                  <a:gd name="T52" fmla="*/ 26 w 26"/>
                  <a:gd name="T53" fmla="*/ 17 h 84"/>
                  <a:gd name="T54" fmla="*/ 26 w 26"/>
                  <a:gd name="T55" fmla="*/ 17 h 84"/>
                  <a:gd name="T56" fmla="*/ 26 w 26"/>
                  <a:gd name="T57" fmla="*/ 17 h 84"/>
                  <a:gd name="T58" fmla="*/ 26 w 26"/>
                  <a:gd name="T59" fmla="*/ 9 h 84"/>
                  <a:gd name="T60" fmla="*/ 26 w 26"/>
                  <a:gd name="T61" fmla="*/ 9 h 84"/>
                  <a:gd name="T62" fmla="*/ 26 w 26"/>
                  <a:gd name="T63" fmla="*/ 0 h 84"/>
                  <a:gd name="T64" fmla="*/ 26 w 26"/>
                  <a:gd name="T65" fmla="*/ 0 h 84"/>
                  <a:gd name="T66" fmla="*/ 26 w 26"/>
                  <a:gd name="T67" fmla="*/ 9 h 84"/>
                  <a:gd name="T68" fmla="*/ 17 w 26"/>
                  <a:gd name="T69" fmla="*/ 9 h 84"/>
                  <a:gd name="T70" fmla="*/ 17 w 26"/>
                  <a:gd name="T71" fmla="*/ 9 h 84"/>
                  <a:gd name="T72" fmla="*/ 9 w 26"/>
                  <a:gd name="T73" fmla="*/ 9 h 84"/>
                  <a:gd name="T74" fmla="*/ 9 w 26"/>
                  <a:gd name="T75" fmla="*/ 26 h 84"/>
                  <a:gd name="T76" fmla="*/ 9 w 26"/>
                  <a:gd name="T77" fmla="*/ 34 h 84"/>
                  <a:gd name="T78" fmla="*/ 0 w 26"/>
                  <a:gd name="T79" fmla="*/ 42 h 84"/>
                  <a:gd name="T80" fmla="*/ 0 w 26"/>
                  <a:gd name="T81" fmla="*/ 42 h 84"/>
                  <a:gd name="T82" fmla="*/ 9 w 26"/>
                  <a:gd name="T83" fmla="*/ 51 h 84"/>
                  <a:gd name="T84" fmla="*/ 9 w 26"/>
                  <a:gd name="T85" fmla="*/ 51 h 84"/>
                  <a:gd name="T86" fmla="*/ 17 w 26"/>
                  <a:gd name="T87" fmla="*/ 59 h 84"/>
                  <a:gd name="T88" fmla="*/ 17 w 26"/>
                  <a:gd name="T89" fmla="*/ 68 h 84"/>
                  <a:gd name="T90" fmla="*/ 17 w 26"/>
                  <a:gd name="T91" fmla="*/ 76 h 84"/>
                  <a:gd name="T92" fmla="*/ 17 w 26"/>
                  <a:gd name="T9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 h="84">
                    <a:moveTo>
                      <a:pt x="17" y="84"/>
                    </a:moveTo>
                    <a:lnTo>
                      <a:pt x="17" y="76"/>
                    </a:lnTo>
                    <a:lnTo>
                      <a:pt x="17" y="76"/>
                    </a:lnTo>
                    <a:lnTo>
                      <a:pt x="17" y="76"/>
                    </a:lnTo>
                    <a:lnTo>
                      <a:pt x="26" y="76"/>
                    </a:lnTo>
                    <a:lnTo>
                      <a:pt x="26" y="68"/>
                    </a:lnTo>
                    <a:lnTo>
                      <a:pt x="26" y="68"/>
                    </a:lnTo>
                    <a:lnTo>
                      <a:pt x="26" y="59"/>
                    </a:lnTo>
                    <a:lnTo>
                      <a:pt x="26" y="59"/>
                    </a:lnTo>
                    <a:lnTo>
                      <a:pt x="26" y="59"/>
                    </a:lnTo>
                    <a:lnTo>
                      <a:pt x="26" y="51"/>
                    </a:lnTo>
                    <a:lnTo>
                      <a:pt x="26" y="51"/>
                    </a:lnTo>
                    <a:lnTo>
                      <a:pt x="26" y="42"/>
                    </a:lnTo>
                    <a:lnTo>
                      <a:pt x="26" y="42"/>
                    </a:lnTo>
                    <a:lnTo>
                      <a:pt x="26" y="42"/>
                    </a:lnTo>
                    <a:lnTo>
                      <a:pt x="17" y="42"/>
                    </a:lnTo>
                    <a:lnTo>
                      <a:pt x="17" y="42"/>
                    </a:lnTo>
                    <a:lnTo>
                      <a:pt x="17" y="34"/>
                    </a:lnTo>
                    <a:lnTo>
                      <a:pt x="17" y="26"/>
                    </a:lnTo>
                    <a:lnTo>
                      <a:pt x="17" y="26"/>
                    </a:lnTo>
                    <a:lnTo>
                      <a:pt x="17" y="17"/>
                    </a:lnTo>
                    <a:lnTo>
                      <a:pt x="26" y="17"/>
                    </a:lnTo>
                    <a:lnTo>
                      <a:pt x="26" y="26"/>
                    </a:lnTo>
                    <a:lnTo>
                      <a:pt x="26" y="26"/>
                    </a:lnTo>
                    <a:lnTo>
                      <a:pt x="26" y="26"/>
                    </a:lnTo>
                    <a:lnTo>
                      <a:pt x="26" y="17"/>
                    </a:lnTo>
                    <a:lnTo>
                      <a:pt x="26" y="17"/>
                    </a:lnTo>
                    <a:lnTo>
                      <a:pt x="26" y="17"/>
                    </a:lnTo>
                    <a:lnTo>
                      <a:pt x="26" y="17"/>
                    </a:lnTo>
                    <a:lnTo>
                      <a:pt x="26" y="9"/>
                    </a:lnTo>
                    <a:lnTo>
                      <a:pt x="26" y="9"/>
                    </a:lnTo>
                    <a:lnTo>
                      <a:pt x="26" y="0"/>
                    </a:lnTo>
                    <a:lnTo>
                      <a:pt x="26" y="0"/>
                    </a:lnTo>
                    <a:lnTo>
                      <a:pt x="26" y="9"/>
                    </a:lnTo>
                    <a:lnTo>
                      <a:pt x="17" y="9"/>
                    </a:lnTo>
                    <a:lnTo>
                      <a:pt x="17" y="9"/>
                    </a:lnTo>
                    <a:lnTo>
                      <a:pt x="9" y="9"/>
                    </a:lnTo>
                    <a:lnTo>
                      <a:pt x="9" y="26"/>
                    </a:lnTo>
                    <a:lnTo>
                      <a:pt x="9" y="34"/>
                    </a:lnTo>
                    <a:lnTo>
                      <a:pt x="0" y="42"/>
                    </a:lnTo>
                    <a:lnTo>
                      <a:pt x="0" y="42"/>
                    </a:lnTo>
                    <a:lnTo>
                      <a:pt x="9" y="51"/>
                    </a:lnTo>
                    <a:lnTo>
                      <a:pt x="9" y="51"/>
                    </a:lnTo>
                    <a:lnTo>
                      <a:pt x="17" y="59"/>
                    </a:lnTo>
                    <a:lnTo>
                      <a:pt x="17" y="68"/>
                    </a:lnTo>
                    <a:lnTo>
                      <a:pt x="17" y="76"/>
                    </a:lnTo>
                    <a:lnTo>
                      <a:pt x="17" y="84"/>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2" name="Freeform 90">
                <a:extLst>
                  <a:ext uri="{FF2B5EF4-FFF2-40B4-BE49-F238E27FC236}">
                    <a16:creationId xmlns:a16="http://schemas.microsoft.com/office/drawing/2014/main" id="{62CD75E0-BBBA-4B9A-95BE-BADEBD7CF20C}"/>
                  </a:ext>
                </a:extLst>
              </p:cNvPr>
              <p:cNvSpPr>
                <a:spLocks/>
              </p:cNvSpPr>
              <p:nvPr/>
            </p:nvSpPr>
            <p:spPr bwMode="auto">
              <a:xfrm>
                <a:off x="3839" y="2295"/>
                <a:ext cx="8" cy="17"/>
              </a:xfrm>
              <a:custGeom>
                <a:avLst/>
                <a:gdLst>
                  <a:gd name="T0" fmla="*/ 0 w 8"/>
                  <a:gd name="T1" fmla="*/ 17 h 17"/>
                  <a:gd name="T2" fmla="*/ 0 w 8"/>
                  <a:gd name="T3" fmla="*/ 17 h 17"/>
                  <a:gd name="T4" fmla="*/ 0 w 8"/>
                  <a:gd name="T5" fmla="*/ 17 h 17"/>
                  <a:gd name="T6" fmla="*/ 0 w 8"/>
                  <a:gd name="T7" fmla="*/ 9 h 17"/>
                  <a:gd name="T8" fmla="*/ 0 w 8"/>
                  <a:gd name="T9" fmla="*/ 9 h 17"/>
                  <a:gd name="T10" fmla="*/ 0 w 8"/>
                  <a:gd name="T11" fmla="*/ 0 h 17"/>
                  <a:gd name="T12" fmla="*/ 0 w 8"/>
                  <a:gd name="T13" fmla="*/ 0 h 17"/>
                  <a:gd name="T14" fmla="*/ 0 w 8"/>
                  <a:gd name="T15" fmla="*/ 9 h 17"/>
                  <a:gd name="T16" fmla="*/ 8 w 8"/>
                  <a:gd name="T17" fmla="*/ 9 h 17"/>
                  <a:gd name="T18" fmla="*/ 8 w 8"/>
                  <a:gd name="T19" fmla="*/ 17 h 17"/>
                  <a:gd name="T20" fmla="*/ 8 w 8"/>
                  <a:gd name="T21" fmla="*/ 17 h 17"/>
                  <a:gd name="T22" fmla="*/ 8 w 8"/>
                  <a:gd name="T23" fmla="*/ 17 h 17"/>
                  <a:gd name="T24" fmla="*/ 0 w 8"/>
                  <a:gd name="T25" fmla="*/ 17 h 17"/>
                  <a:gd name="T26" fmla="*/ 0 w 8"/>
                  <a:gd name="T27" fmla="*/ 17 h 17"/>
                  <a:gd name="T28" fmla="*/ 0 w 8"/>
                  <a:gd name="T2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17">
                    <a:moveTo>
                      <a:pt x="0" y="17"/>
                    </a:moveTo>
                    <a:lnTo>
                      <a:pt x="0" y="17"/>
                    </a:lnTo>
                    <a:lnTo>
                      <a:pt x="0" y="17"/>
                    </a:lnTo>
                    <a:lnTo>
                      <a:pt x="0" y="9"/>
                    </a:lnTo>
                    <a:lnTo>
                      <a:pt x="0" y="9"/>
                    </a:lnTo>
                    <a:lnTo>
                      <a:pt x="0" y="0"/>
                    </a:lnTo>
                    <a:lnTo>
                      <a:pt x="0" y="0"/>
                    </a:lnTo>
                    <a:lnTo>
                      <a:pt x="0" y="9"/>
                    </a:lnTo>
                    <a:lnTo>
                      <a:pt x="8" y="9"/>
                    </a:lnTo>
                    <a:lnTo>
                      <a:pt x="8" y="17"/>
                    </a:lnTo>
                    <a:lnTo>
                      <a:pt x="8" y="17"/>
                    </a:lnTo>
                    <a:lnTo>
                      <a:pt x="8" y="17"/>
                    </a:lnTo>
                    <a:lnTo>
                      <a:pt x="0" y="17"/>
                    </a:lnTo>
                    <a:lnTo>
                      <a:pt x="0" y="17"/>
                    </a:lnTo>
                    <a:lnTo>
                      <a:pt x="0" y="17"/>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 name="Freeform 91">
                <a:extLst>
                  <a:ext uri="{FF2B5EF4-FFF2-40B4-BE49-F238E27FC236}">
                    <a16:creationId xmlns:a16="http://schemas.microsoft.com/office/drawing/2014/main" id="{8E0425EE-8468-4E23-A107-38FAB34719D7}"/>
                  </a:ext>
                </a:extLst>
              </p:cNvPr>
              <p:cNvSpPr>
                <a:spLocks/>
              </p:cNvSpPr>
              <p:nvPr/>
            </p:nvSpPr>
            <p:spPr bwMode="auto">
              <a:xfrm>
                <a:off x="3830" y="2312"/>
                <a:ext cx="9" cy="25"/>
              </a:xfrm>
              <a:custGeom>
                <a:avLst/>
                <a:gdLst>
                  <a:gd name="T0" fmla="*/ 9 w 9"/>
                  <a:gd name="T1" fmla="*/ 25 h 25"/>
                  <a:gd name="T2" fmla="*/ 9 w 9"/>
                  <a:gd name="T3" fmla="*/ 25 h 25"/>
                  <a:gd name="T4" fmla="*/ 0 w 9"/>
                  <a:gd name="T5" fmla="*/ 25 h 25"/>
                  <a:gd name="T6" fmla="*/ 0 w 9"/>
                  <a:gd name="T7" fmla="*/ 25 h 25"/>
                  <a:gd name="T8" fmla="*/ 0 w 9"/>
                  <a:gd name="T9" fmla="*/ 17 h 25"/>
                  <a:gd name="T10" fmla="*/ 0 w 9"/>
                  <a:gd name="T11" fmla="*/ 9 h 25"/>
                  <a:gd name="T12" fmla="*/ 0 w 9"/>
                  <a:gd name="T13" fmla="*/ 9 h 25"/>
                  <a:gd name="T14" fmla="*/ 0 w 9"/>
                  <a:gd name="T15" fmla="*/ 0 h 25"/>
                  <a:gd name="T16" fmla="*/ 9 w 9"/>
                  <a:gd name="T17" fmla="*/ 0 h 25"/>
                  <a:gd name="T18" fmla="*/ 9 w 9"/>
                  <a:gd name="T19" fmla="*/ 9 h 25"/>
                  <a:gd name="T20" fmla="*/ 9 w 9"/>
                  <a:gd name="T21" fmla="*/ 9 h 25"/>
                  <a:gd name="T22" fmla="*/ 9 w 9"/>
                  <a:gd name="T23" fmla="*/ 9 h 25"/>
                  <a:gd name="T24" fmla="*/ 9 w 9"/>
                  <a:gd name="T25" fmla="*/ 9 h 25"/>
                  <a:gd name="T26" fmla="*/ 9 w 9"/>
                  <a:gd name="T27" fmla="*/ 9 h 25"/>
                  <a:gd name="T28" fmla="*/ 9 w 9"/>
                  <a:gd name="T29" fmla="*/ 9 h 25"/>
                  <a:gd name="T30" fmla="*/ 9 w 9"/>
                  <a:gd name="T31" fmla="*/ 17 h 25"/>
                  <a:gd name="T32" fmla="*/ 9 w 9"/>
                  <a:gd name="T33" fmla="*/ 17 h 25"/>
                  <a:gd name="T34" fmla="*/ 9 w 9"/>
                  <a:gd name="T35" fmla="*/ 25 h 25"/>
                  <a:gd name="T36" fmla="*/ 9 w 9"/>
                  <a:gd name="T3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25">
                    <a:moveTo>
                      <a:pt x="9" y="25"/>
                    </a:moveTo>
                    <a:lnTo>
                      <a:pt x="9" y="25"/>
                    </a:lnTo>
                    <a:lnTo>
                      <a:pt x="0" y="25"/>
                    </a:lnTo>
                    <a:lnTo>
                      <a:pt x="0" y="25"/>
                    </a:lnTo>
                    <a:lnTo>
                      <a:pt x="0" y="17"/>
                    </a:lnTo>
                    <a:lnTo>
                      <a:pt x="0" y="9"/>
                    </a:lnTo>
                    <a:lnTo>
                      <a:pt x="0" y="9"/>
                    </a:lnTo>
                    <a:lnTo>
                      <a:pt x="0" y="0"/>
                    </a:lnTo>
                    <a:lnTo>
                      <a:pt x="9" y="0"/>
                    </a:lnTo>
                    <a:lnTo>
                      <a:pt x="9" y="9"/>
                    </a:lnTo>
                    <a:lnTo>
                      <a:pt x="9" y="9"/>
                    </a:lnTo>
                    <a:lnTo>
                      <a:pt x="9" y="9"/>
                    </a:lnTo>
                    <a:lnTo>
                      <a:pt x="9" y="9"/>
                    </a:lnTo>
                    <a:lnTo>
                      <a:pt x="9" y="9"/>
                    </a:lnTo>
                    <a:lnTo>
                      <a:pt x="9" y="9"/>
                    </a:lnTo>
                    <a:lnTo>
                      <a:pt x="9" y="17"/>
                    </a:lnTo>
                    <a:lnTo>
                      <a:pt x="9" y="17"/>
                    </a:lnTo>
                    <a:lnTo>
                      <a:pt x="9" y="25"/>
                    </a:lnTo>
                    <a:lnTo>
                      <a:pt x="9" y="25"/>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4" name="Freeform 92">
                <a:extLst>
                  <a:ext uri="{FF2B5EF4-FFF2-40B4-BE49-F238E27FC236}">
                    <a16:creationId xmlns:a16="http://schemas.microsoft.com/office/drawing/2014/main" id="{003ACD4A-9507-4663-8859-881E5F619D00}"/>
                  </a:ext>
                </a:extLst>
              </p:cNvPr>
              <p:cNvSpPr>
                <a:spLocks/>
              </p:cNvSpPr>
              <p:nvPr/>
            </p:nvSpPr>
            <p:spPr bwMode="auto">
              <a:xfrm>
                <a:off x="3830" y="2270"/>
                <a:ext cx="25" cy="34"/>
              </a:xfrm>
              <a:custGeom>
                <a:avLst/>
                <a:gdLst>
                  <a:gd name="T0" fmla="*/ 0 w 25"/>
                  <a:gd name="T1" fmla="*/ 34 h 34"/>
                  <a:gd name="T2" fmla="*/ 0 w 25"/>
                  <a:gd name="T3" fmla="*/ 34 h 34"/>
                  <a:gd name="T4" fmla="*/ 9 w 25"/>
                  <a:gd name="T5" fmla="*/ 34 h 34"/>
                  <a:gd name="T6" fmla="*/ 9 w 25"/>
                  <a:gd name="T7" fmla="*/ 25 h 34"/>
                  <a:gd name="T8" fmla="*/ 9 w 25"/>
                  <a:gd name="T9" fmla="*/ 25 h 34"/>
                  <a:gd name="T10" fmla="*/ 17 w 25"/>
                  <a:gd name="T11" fmla="*/ 25 h 34"/>
                  <a:gd name="T12" fmla="*/ 17 w 25"/>
                  <a:gd name="T13" fmla="*/ 17 h 34"/>
                  <a:gd name="T14" fmla="*/ 17 w 25"/>
                  <a:gd name="T15" fmla="*/ 17 h 34"/>
                  <a:gd name="T16" fmla="*/ 17 w 25"/>
                  <a:gd name="T17" fmla="*/ 17 h 34"/>
                  <a:gd name="T18" fmla="*/ 25 w 25"/>
                  <a:gd name="T19" fmla="*/ 17 h 34"/>
                  <a:gd name="T20" fmla="*/ 25 w 25"/>
                  <a:gd name="T21" fmla="*/ 17 h 34"/>
                  <a:gd name="T22" fmla="*/ 25 w 25"/>
                  <a:gd name="T23" fmla="*/ 8 h 34"/>
                  <a:gd name="T24" fmla="*/ 17 w 25"/>
                  <a:gd name="T25" fmla="*/ 8 h 34"/>
                  <a:gd name="T26" fmla="*/ 17 w 25"/>
                  <a:gd name="T27" fmla="*/ 8 h 34"/>
                  <a:gd name="T28" fmla="*/ 9 w 25"/>
                  <a:gd name="T29" fmla="*/ 0 h 34"/>
                  <a:gd name="T30" fmla="*/ 9 w 25"/>
                  <a:gd name="T31" fmla="*/ 8 h 34"/>
                  <a:gd name="T32" fmla="*/ 9 w 25"/>
                  <a:gd name="T33" fmla="*/ 8 h 34"/>
                  <a:gd name="T34" fmla="*/ 9 w 25"/>
                  <a:gd name="T35" fmla="*/ 17 h 34"/>
                  <a:gd name="T36" fmla="*/ 0 w 25"/>
                  <a:gd name="T37" fmla="*/ 25 h 34"/>
                  <a:gd name="T38" fmla="*/ 0 w 25"/>
                  <a:gd name="T39" fmla="*/ 25 h 34"/>
                  <a:gd name="T40" fmla="*/ 0 w 25"/>
                  <a:gd name="T41" fmla="*/ 34 h 34"/>
                  <a:gd name="T42" fmla="*/ 0 w 25"/>
                  <a:gd name="T43"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34">
                    <a:moveTo>
                      <a:pt x="0" y="34"/>
                    </a:moveTo>
                    <a:lnTo>
                      <a:pt x="0" y="34"/>
                    </a:lnTo>
                    <a:lnTo>
                      <a:pt x="9" y="34"/>
                    </a:lnTo>
                    <a:lnTo>
                      <a:pt x="9" y="25"/>
                    </a:lnTo>
                    <a:lnTo>
                      <a:pt x="9" y="25"/>
                    </a:lnTo>
                    <a:lnTo>
                      <a:pt x="17" y="25"/>
                    </a:lnTo>
                    <a:lnTo>
                      <a:pt x="17" y="17"/>
                    </a:lnTo>
                    <a:lnTo>
                      <a:pt x="17" y="17"/>
                    </a:lnTo>
                    <a:lnTo>
                      <a:pt x="17" y="17"/>
                    </a:lnTo>
                    <a:lnTo>
                      <a:pt x="25" y="17"/>
                    </a:lnTo>
                    <a:lnTo>
                      <a:pt x="25" y="17"/>
                    </a:lnTo>
                    <a:lnTo>
                      <a:pt x="25" y="8"/>
                    </a:lnTo>
                    <a:lnTo>
                      <a:pt x="17" y="8"/>
                    </a:lnTo>
                    <a:lnTo>
                      <a:pt x="17" y="8"/>
                    </a:lnTo>
                    <a:lnTo>
                      <a:pt x="9" y="0"/>
                    </a:lnTo>
                    <a:lnTo>
                      <a:pt x="9" y="8"/>
                    </a:lnTo>
                    <a:lnTo>
                      <a:pt x="9" y="8"/>
                    </a:lnTo>
                    <a:lnTo>
                      <a:pt x="9" y="17"/>
                    </a:lnTo>
                    <a:lnTo>
                      <a:pt x="0" y="25"/>
                    </a:lnTo>
                    <a:lnTo>
                      <a:pt x="0" y="25"/>
                    </a:lnTo>
                    <a:lnTo>
                      <a:pt x="0" y="34"/>
                    </a:lnTo>
                    <a:lnTo>
                      <a:pt x="0" y="34"/>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5" name="Freeform 93">
                <a:extLst>
                  <a:ext uri="{FF2B5EF4-FFF2-40B4-BE49-F238E27FC236}">
                    <a16:creationId xmlns:a16="http://schemas.microsoft.com/office/drawing/2014/main" id="{F7F434CF-250D-4DB6-BB6B-4DEB29872EB5}"/>
                  </a:ext>
                </a:extLst>
              </p:cNvPr>
              <p:cNvSpPr>
                <a:spLocks/>
              </p:cNvSpPr>
              <p:nvPr/>
            </p:nvSpPr>
            <p:spPr bwMode="auto">
              <a:xfrm>
                <a:off x="3830" y="2295"/>
                <a:ext cx="76" cy="93"/>
              </a:xfrm>
              <a:custGeom>
                <a:avLst/>
                <a:gdLst>
                  <a:gd name="T0" fmla="*/ 0 w 76"/>
                  <a:gd name="T1" fmla="*/ 76 h 93"/>
                  <a:gd name="T2" fmla="*/ 0 w 76"/>
                  <a:gd name="T3" fmla="*/ 76 h 93"/>
                  <a:gd name="T4" fmla="*/ 0 w 76"/>
                  <a:gd name="T5" fmla="*/ 76 h 93"/>
                  <a:gd name="T6" fmla="*/ 9 w 76"/>
                  <a:gd name="T7" fmla="*/ 76 h 93"/>
                  <a:gd name="T8" fmla="*/ 9 w 76"/>
                  <a:gd name="T9" fmla="*/ 68 h 93"/>
                  <a:gd name="T10" fmla="*/ 9 w 76"/>
                  <a:gd name="T11" fmla="*/ 68 h 93"/>
                  <a:gd name="T12" fmla="*/ 9 w 76"/>
                  <a:gd name="T13" fmla="*/ 59 h 93"/>
                  <a:gd name="T14" fmla="*/ 9 w 76"/>
                  <a:gd name="T15" fmla="*/ 59 h 93"/>
                  <a:gd name="T16" fmla="*/ 9 w 76"/>
                  <a:gd name="T17" fmla="*/ 59 h 93"/>
                  <a:gd name="T18" fmla="*/ 9 w 76"/>
                  <a:gd name="T19" fmla="*/ 51 h 93"/>
                  <a:gd name="T20" fmla="*/ 9 w 76"/>
                  <a:gd name="T21" fmla="*/ 51 h 93"/>
                  <a:gd name="T22" fmla="*/ 9 w 76"/>
                  <a:gd name="T23" fmla="*/ 34 h 93"/>
                  <a:gd name="T24" fmla="*/ 9 w 76"/>
                  <a:gd name="T25" fmla="*/ 34 h 93"/>
                  <a:gd name="T26" fmla="*/ 9 w 76"/>
                  <a:gd name="T27" fmla="*/ 26 h 93"/>
                  <a:gd name="T28" fmla="*/ 9 w 76"/>
                  <a:gd name="T29" fmla="*/ 26 h 93"/>
                  <a:gd name="T30" fmla="*/ 9 w 76"/>
                  <a:gd name="T31" fmla="*/ 26 h 93"/>
                  <a:gd name="T32" fmla="*/ 9 w 76"/>
                  <a:gd name="T33" fmla="*/ 17 h 93"/>
                  <a:gd name="T34" fmla="*/ 9 w 76"/>
                  <a:gd name="T35" fmla="*/ 17 h 93"/>
                  <a:gd name="T36" fmla="*/ 9 w 76"/>
                  <a:gd name="T37" fmla="*/ 17 h 93"/>
                  <a:gd name="T38" fmla="*/ 17 w 76"/>
                  <a:gd name="T39" fmla="*/ 17 h 93"/>
                  <a:gd name="T40" fmla="*/ 17 w 76"/>
                  <a:gd name="T41" fmla="*/ 17 h 93"/>
                  <a:gd name="T42" fmla="*/ 25 w 76"/>
                  <a:gd name="T43" fmla="*/ 17 h 93"/>
                  <a:gd name="T44" fmla="*/ 25 w 76"/>
                  <a:gd name="T45" fmla="*/ 26 h 93"/>
                  <a:gd name="T46" fmla="*/ 25 w 76"/>
                  <a:gd name="T47" fmla="*/ 26 h 93"/>
                  <a:gd name="T48" fmla="*/ 25 w 76"/>
                  <a:gd name="T49" fmla="*/ 26 h 93"/>
                  <a:gd name="T50" fmla="*/ 67 w 76"/>
                  <a:gd name="T51" fmla="*/ 0 h 93"/>
                  <a:gd name="T52" fmla="*/ 76 w 76"/>
                  <a:gd name="T53" fmla="*/ 26 h 93"/>
                  <a:gd name="T54" fmla="*/ 67 w 76"/>
                  <a:gd name="T55" fmla="*/ 26 h 93"/>
                  <a:gd name="T56" fmla="*/ 67 w 76"/>
                  <a:gd name="T57" fmla="*/ 34 h 93"/>
                  <a:gd name="T58" fmla="*/ 42 w 76"/>
                  <a:gd name="T59" fmla="*/ 42 h 93"/>
                  <a:gd name="T60" fmla="*/ 59 w 76"/>
                  <a:gd name="T61" fmla="*/ 59 h 93"/>
                  <a:gd name="T62" fmla="*/ 51 w 76"/>
                  <a:gd name="T63" fmla="*/ 68 h 93"/>
                  <a:gd name="T64" fmla="*/ 51 w 76"/>
                  <a:gd name="T65" fmla="*/ 76 h 93"/>
                  <a:gd name="T66" fmla="*/ 34 w 76"/>
                  <a:gd name="T67" fmla="*/ 76 h 93"/>
                  <a:gd name="T68" fmla="*/ 25 w 76"/>
                  <a:gd name="T69" fmla="*/ 93 h 93"/>
                  <a:gd name="T70" fmla="*/ 9 w 76"/>
                  <a:gd name="T71" fmla="*/ 84 h 93"/>
                  <a:gd name="T72" fmla="*/ 0 w 76"/>
                  <a:gd name="T73" fmla="*/ 84 h 93"/>
                  <a:gd name="T74" fmla="*/ 0 w 76"/>
                  <a:gd name="T75" fmla="*/ 84 h 93"/>
                  <a:gd name="T76" fmla="*/ 0 w 76"/>
                  <a:gd name="T77" fmla="*/ 76 h 93"/>
                  <a:gd name="T78" fmla="*/ 0 w 76"/>
                  <a:gd name="T79" fmla="*/ 76 h 93"/>
                  <a:gd name="T80" fmla="*/ 0 w 76"/>
                  <a:gd name="T81" fmla="*/ 7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6" h="93">
                    <a:moveTo>
                      <a:pt x="0" y="76"/>
                    </a:moveTo>
                    <a:lnTo>
                      <a:pt x="0" y="76"/>
                    </a:lnTo>
                    <a:lnTo>
                      <a:pt x="0" y="76"/>
                    </a:lnTo>
                    <a:lnTo>
                      <a:pt x="9" y="76"/>
                    </a:lnTo>
                    <a:lnTo>
                      <a:pt x="9" y="68"/>
                    </a:lnTo>
                    <a:lnTo>
                      <a:pt x="9" y="68"/>
                    </a:lnTo>
                    <a:lnTo>
                      <a:pt x="9" y="59"/>
                    </a:lnTo>
                    <a:lnTo>
                      <a:pt x="9" y="59"/>
                    </a:lnTo>
                    <a:lnTo>
                      <a:pt x="9" y="59"/>
                    </a:lnTo>
                    <a:lnTo>
                      <a:pt x="9" y="51"/>
                    </a:lnTo>
                    <a:lnTo>
                      <a:pt x="9" y="51"/>
                    </a:lnTo>
                    <a:lnTo>
                      <a:pt x="9" y="34"/>
                    </a:lnTo>
                    <a:lnTo>
                      <a:pt x="9" y="34"/>
                    </a:lnTo>
                    <a:lnTo>
                      <a:pt x="9" y="26"/>
                    </a:lnTo>
                    <a:lnTo>
                      <a:pt x="9" y="26"/>
                    </a:lnTo>
                    <a:lnTo>
                      <a:pt x="9" y="26"/>
                    </a:lnTo>
                    <a:lnTo>
                      <a:pt x="9" y="17"/>
                    </a:lnTo>
                    <a:lnTo>
                      <a:pt x="9" y="17"/>
                    </a:lnTo>
                    <a:lnTo>
                      <a:pt x="9" y="17"/>
                    </a:lnTo>
                    <a:lnTo>
                      <a:pt x="17" y="17"/>
                    </a:lnTo>
                    <a:lnTo>
                      <a:pt x="17" y="17"/>
                    </a:lnTo>
                    <a:lnTo>
                      <a:pt x="25" y="17"/>
                    </a:lnTo>
                    <a:lnTo>
                      <a:pt x="25" y="26"/>
                    </a:lnTo>
                    <a:lnTo>
                      <a:pt x="25" y="26"/>
                    </a:lnTo>
                    <a:lnTo>
                      <a:pt x="25" y="26"/>
                    </a:lnTo>
                    <a:lnTo>
                      <a:pt x="67" y="0"/>
                    </a:lnTo>
                    <a:lnTo>
                      <a:pt x="76" y="26"/>
                    </a:lnTo>
                    <a:lnTo>
                      <a:pt x="67" y="26"/>
                    </a:lnTo>
                    <a:lnTo>
                      <a:pt x="67" y="34"/>
                    </a:lnTo>
                    <a:lnTo>
                      <a:pt x="42" y="42"/>
                    </a:lnTo>
                    <a:lnTo>
                      <a:pt x="59" y="59"/>
                    </a:lnTo>
                    <a:lnTo>
                      <a:pt x="51" y="68"/>
                    </a:lnTo>
                    <a:lnTo>
                      <a:pt x="51" y="76"/>
                    </a:lnTo>
                    <a:lnTo>
                      <a:pt x="34" y="76"/>
                    </a:lnTo>
                    <a:lnTo>
                      <a:pt x="25" y="93"/>
                    </a:lnTo>
                    <a:lnTo>
                      <a:pt x="9" y="84"/>
                    </a:lnTo>
                    <a:lnTo>
                      <a:pt x="0" y="84"/>
                    </a:lnTo>
                    <a:lnTo>
                      <a:pt x="0" y="84"/>
                    </a:lnTo>
                    <a:lnTo>
                      <a:pt x="0" y="76"/>
                    </a:lnTo>
                    <a:lnTo>
                      <a:pt x="0" y="76"/>
                    </a:lnTo>
                    <a:lnTo>
                      <a:pt x="0" y="76"/>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6" name="Freeform 94">
                <a:extLst>
                  <a:ext uri="{FF2B5EF4-FFF2-40B4-BE49-F238E27FC236}">
                    <a16:creationId xmlns:a16="http://schemas.microsoft.com/office/drawing/2014/main" id="{D0DCF22A-D79F-4AF3-92C9-E35E1F72A1E3}"/>
                  </a:ext>
                </a:extLst>
              </p:cNvPr>
              <p:cNvSpPr>
                <a:spLocks/>
              </p:cNvSpPr>
              <p:nvPr/>
            </p:nvSpPr>
            <p:spPr bwMode="auto">
              <a:xfrm>
                <a:off x="3830" y="2321"/>
                <a:ext cx="361" cy="311"/>
              </a:xfrm>
              <a:custGeom>
                <a:avLst/>
                <a:gdLst>
                  <a:gd name="T0" fmla="*/ 219 w 361"/>
                  <a:gd name="T1" fmla="*/ 67 h 311"/>
                  <a:gd name="T2" fmla="*/ 84 w 361"/>
                  <a:gd name="T3" fmla="*/ 0 h 311"/>
                  <a:gd name="T4" fmla="*/ 42 w 361"/>
                  <a:gd name="T5" fmla="*/ 16 h 311"/>
                  <a:gd name="T6" fmla="*/ 51 w 361"/>
                  <a:gd name="T7" fmla="*/ 50 h 311"/>
                  <a:gd name="T8" fmla="*/ 9 w 361"/>
                  <a:gd name="T9" fmla="*/ 58 h 311"/>
                  <a:gd name="T10" fmla="*/ 0 w 361"/>
                  <a:gd name="T11" fmla="*/ 75 h 311"/>
                  <a:gd name="T12" fmla="*/ 0 w 361"/>
                  <a:gd name="T13" fmla="*/ 75 h 311"/>
                  <a:gd name="T14" fmla="*/ 9 w 361"/>
                  <a:gd name="T15" fmla="*/ 84 h 311"/>
                  <a:gd name="T16" fmla="*/ 17 w 361"/>
                  <a:gd name="T17" fmla="*/ 92 h 311"/>
                  <a:gd name="T18" fmla="*/ 25 w 361"/>
                  <a:gd name="T19" fmla="*/ 100 h 311"/>
                  <a:gd name="T20" fmla="*/ 34 w 361"/>
                  <a:gd name="T21" fmla="*/ 117 h 311"/>
                  <a:gd name="T22" fmla="*/ 34 w 361"/>
                  <a:gd name="T23" fmla="*/ 117 h 311"/>
                  <a:gd name="T24" fmla="*/ 42 w 361"/>
                  <a:gd name="T25" fmla="*/ 134 h 311"/>
                  <a:gd name="T26" fmla="*/ 51 w 361"/>
                  <a:gd name="T27" fmla="*/ 143 h 311"/>
                  <a:gd name="T28" fmla="*/ 51 w 361"/>
                  <a:gd name="T29" fmla="*/ 151 h 311"/>
                  <a:gd name="T30" fmla="*/ 59 w 361"/>
                  <a:gd name="T31" fmla="*/ 151 h 311"/>
                  <a:gd name="T32" fmla="*/ 67 w 361"/>
                  <a:gd name="T33" fmla="*/ 168 h 311"/>
                  <a:gd name="T34" fmla="*/ 76 w 361"/>
                  <a:gd name="T35" fmla="*/ 168 h 311"/>
                  <a:gd name="T36" fmla="*/ 84 w 361"/>
                  <a:gd name="T37" fmla="*/ 185 h 311"/>
                  <a:gd name="T38" fmla="*/ 76 w 361"/>
                  <a:gd name="T39" fmla="*/ 193 h 311"/>
                  <a:gd name="T40" fmla="*/ 84 w 361"/>
                  <a:gd name="T41" fmla="*/ 210 h 311"/>
                  <a:gd name="T42" fmla="*/ 93 w 361"/>
                  <a:gd name="T43" fmla="*/ 227 h 311"/>
                  <a:gd name="T44" fmla="*/ 101 w 361"/>
                  <a:gd name="T45" fmla="*/ 227 h 311"/>
                  <a:gd name="T46" fmla="*/ 109 w 361"/>
                  <a:gd name="T47" fmla="*/ 235 h 311"/>
                  <a:gd name="T48" fmla="*/ 118 w 361"/>
                  <a:gd name="T49" fmla="*/ 243 h 311"/>
                  <a:gd name="T50" fmla="*/ 126 w 361"/>
                  <a:gd name="T51" fmla="*/ 260 h 311"/>
                  <a:gd name="T52" fmla="*/ 143 w 361"/>
                  <a:gd name="T53" fmla="*/ 285 h 311"/>
                  <a:gd name="T54" fmla="*/ 151 w 361"/>
                  <a:gd name="T55" fmla="*/ 294 h 311"/>
                  <a:gd name="T56" fmla="*/ 160 w 361"/>
                  <a:gd name="T57" fmla="*/ 285 h 311"/>
                  <a:gd name="T58" fmla="*/ 168 w 361"/>
                  <a:gd name="T59" fmla="*/ 277 h 311"/>
                  <a:gd name="T60" fmla="*/ 202 w 361"/>
                  <a:gd name="T61" fmla="*/ 285 h 311"/>
                  <a:gd name="T62" fmla="*/ 244 w 361"/>
                  <a:gd name="T63" fmla="*/ 260 h 311"/>
                  <a:gd name="T64" fmla="*/ 361 w 361"/>
                  <a:gd name="T65" fmla="*/ 176 h 311"/>
                  <a:gd name="T66" fmla="*/ 303 w 361"/>
                  <a:gd name="T67" fmla="*/ 176 h 311"/>
                  <a:gd name="T68" fmla="*/ 294 w 361"/>
                  <a:gd name="T69" fmla="*/ 151 h 311"/>
                  <a:gd name="T70" fmla="*/ 294 w 361"/>
                  <a:gd name="T71" fmla="*/ 151 h 311"/>
                  <a:gd name="T72" fmla="*/ 294 w 361"/>
                  <a:gd name="T73" fmla="*/ 143 h 311"/>
                  <a:gd name="T74" fmla="*/ 286 w 361"/>
                  <a:gd name="T75" fmla="*/ 143 h 311"/>
                  <a:gd name="T76" fmla="*/ 277 w 361"/>
                  <a:gd name="T77" fmla="*/ 134 h 311"/>
                  <a:gd name="T78" fmla="*/ 269 w 361"/>
                  <a:gd name="T79" fmla="*/ 117 h 311"/>
                  <a:gd name="T80" fmla="*/ 269 w 361"/>
                  <a:gd name="T81" fmla="*/ 109 h 311"/>
                  <a:gd name="T82" fmla="*/ 261 w 361"/>
                  <a:gd name="T83" fmla="*/ 100 h 311"/>
                  <a:gd name="T84" fmla="*/ 252 w 361"/>
                  <a:gd name="T85" fmla="*/ 92 h 311"/>
                  <a:gd name="T86" fmla="*/ 252 w 361"/>
                  <a:gd name="T87" fmla="*/ 84 h 311"/>
                  <a:gd name="T88" fmla="*/ 244 w 361"/>
                  <a:gd name="T89" fmla="*/ 84 h 311"/>
                  <a:gd name="T90" fmla="*/ 235 w 361"/>
                  <a:gd name="T91" fmla="*/ 67 h 311"/>
                  <a:gd name="T92" fmla="*/ 235 w 361"/>
                  <a:gd name="T93" fmla="*/ 67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1" h="311">
                    <a:moveTo>
                      <a:pt x="235" y="67"/>
                    </a:moveTo>
                    <a:lnTo>
                      <a:pt x="219" y="67"/>
                    </a:lnTo>
                    <a:lnTo>
                      <a:pt x="219" y="67"/>
                    </a:lnTo>
                    <a:lnTo>
                      <a:pt x="202" y="58"/>
                    </a:lnTo>
                    <a:lnTo>
                      <a:pt x="168" y="58"/>
                    </a:lnTo>
                    <a:lnTo>
                      <a:pt x="84" y="0"/>
                    </a:lnTo>
                    <a:lnTo>
                      <a:pt x="67" y="0"/>
                    </a:lnTo>
                    <a:lnTo>
                      <a:pt x="67" y="8"/>
                    </a:lnTo>
                    <a:lnTo>
                      <a:pt x="42" y="16"/>
                    </a:lnTo>
                    <a:lnTo>
                      <a:pt x="59" y="33"/>
                    </a:lnTo>
                    <a:lnTo>
                      <a:pt x="51" y="42"/>
                    </a:lnTo>
                    <a:lnTo>
                      <a:pt x="51" y="50"/>
                    </a:lnTo>
                    <a:lnTo>
                      <a:pt x="34" y="50"/>
                    </a:lnTo>
                    <a:lnTo>
                      <a:pt x="25" y="67"/>
                    </a:lnTo>
                    <a:lnTo>
                      <a:pt x="9" y="58"/>
                    </a:lnTo>
                    <a:lnTo>
                      <a:pt x="0" y="58"/>
                    </a:lnTo>
                    <a:lnTo>
                      <a:pt x="0" y="67"/>
                    </a:lnTo>
                    <a:lnTo>
                      <a:pt x="0" y="75"/>
                    </a:lnTo>
                    <a:lnTo>
                      <a:pt x="0" y="75"/>
                    </a:lnTo>
                    <a:lnTo>
                      <a:pt x="0" y="84"/>
                    </a:lnTo>
                    <a:lnTo>
                      <a:pt x="0" y="75"/>
                    </a:lnTo>
                    <a:lnTo>
                      <a:pt x="0" y="84"/>
                    </a:lnTo>
                    <a:lnTo>
                      <a:pt x="9" y="75"/>
                    </a:lnTo>
                    <a:lnTo>
                      <a:pt x="9" y="84"/>
                    </a:lnTo>
                    <a:lnTo>
                      <a:pt x="9" y="84"/>
                    </a:lnTo>
                    <a:lnTo>
                      <a:pt x="17" y="92"/>
                    </a:lnTo>
                    <a:lnTo>
                      <a:pt x="17" y="92"/>
                    </a:lnTo>
                    <a:lnTo>
                      <a:pt x="17" y="92"/>
                    </a:lnTo>
                    <a:lnTo>
                      <a:pt x="17" y="100"/>
                    </a:lnTo>
                    <a:lnTo>
                      <a:pt x="25" y="100"/>
                    </a:lnTo>
                    <a:lnTo>
                      <a:pt x="25" y="100"/>
                    </a:lnTo>
                    <a:lnTo>
                      <a:pt x="34" y="109"/>
                    </a:lnTo>
                    <a:lnTo>
                      <a:pt x="34" y="117"/>
                    </a:lnTo>
                    <a:lnTo>
                      <a:pt x="34" y="117"/>
                    </a:lnTo>
                    <a:lnTo>
                      <a:pt x="34" y="117"/>
                    </a:lnTo>
                    <a:lnTo>
                      <a:pt x="34" y="117"/>
                    </a:lnTo>
                    <a:lnTo>
                      <a:pt x="34" y="126"/>
                    </a:lnTo>
                    <a:lnTo>
                      <a:pt x="42" y="126"/>
                    </a:lnTo>
                    <a:lnTo>
                      <a:pt x="42" y="134"/>
                    </a:lnTo>
                    <a:lnTo>
                      <a:pt x="51" y="134"/>
                    </a:lnTo>
                    <a:lnTo>
                      <a:pt x="51" y="143"/>
                    </a:lnTo>
                    <a:lnTo>
                      <a:pt x="51" y="143"/>
                    </a:lnTo>
                    <a:lnTo>
                      <a:pt x="51" y="143"/>
                    </a:lnTo>
                    <a:lnTo>
                      <a:pt x="51" y="151"/>
                    </a:lnTo>
                    <a:lnTo>
                      <a:pt x="51" y="151"/>
                    </a:lnTo>
                    <a:lnTo>
                      <a:pt x="51" y="151"/>
                    </a:lnTo>
                    <a:lnTo>
                      <a:pt x="59" y="151"/>
                    </a:lnTo>
                    <a:lnTo>
                      <a:pt x="59" y="151"/>
                    </a:lnTo>
                    <a:lnTo>
                      <a:pt x="67" y="159"/>
                    </a:lnTo>
                    <a:lnTo>
                      <a:pt x="67" y="159"/>
                    </a:lnTo>
                    <a:lnTo>
                      <a:pt x="67" y="168"/>
                    </a:lnTo>
                    <a:lnTo>
                      <a:pt x="76" y="168"/>
                    </a:lnTo>
                    <a:lnTo>
                      <a:pt x="76" y="168"/>
                    </a:lnTo>
                    <a:lnTo>
                      <a:pt x="76" y="168"/>
                    </a:lnTo>
                    <a:lnTo>
                      <a:pt x="76" y="176"/>
                    </a:lnTo>
                    <a:lnTo>
                      <a:pt x="76" y="176"/>
                    </a:lnTo>
                    <a:lnTo>
                      <a:pt x="84" y="185"/>
                    </a:lnTo>
                    <a:lnTo>
                      <a:pt x="84" y="185"/>
                    </a:lnTo>
                    <a:lnTo>
                      <a:pt x="76" y="193"/>
                    </a:lnTo>
                    <a:lnTo>
                      <a:pt x="76" y="193"/>
                    </a:lnTo>
                    <a:lnTo>
                      <a:pt x="76" y="193"/>
                    </a:lnTo>
                    <a:lnTo>
                      <a:pt x="84" y="201"/>
                    </a:lnTo>
                    <a:lnTo>
                      <a:pt x="84" y="210"/>
                    </a:lnTo>
                    <a:lnTo>
                      <a:pt x="84" y="210"/>
                    </a:lnTo>
                    <a:lnTo>
                      <a:pt x="84" y="218"/>
                    </a:lnTo>
                    <a:lnTo>
                      <a:pt x="93" y="227"/>
                    </a:lnTo>
                    <a:lnTo>
                      <a:pt x="101" y="227"/>
                    </a:lnTo>
                    <a:lnTo>
                      <a:pt x="101" y="227"/>
                    </a:lnTo>
                    <a:lnTo>
                      <a:pt x="101" y="227"/>
                    </a:lnTo>
                    <a:lnTo>
                      <a:pt x="109" y="227"/>
                    </a:lnTo>
                    <a:lnTo>
                      <a:pt x="109" y="235"/>
                    </a:lnTo>
                    <a:lnTo>
                      <a:pt x="109" y="235"/>
                    </a:lnTo>
                    <a:lnTo>
                      <a:pt x="118" y="235"/>
                    </a:lnTo>
                    <a:lnTo>
                      <a:pt x="118" y="243"/>
                    </a:lnTo>
                    <a:lnTo>
                      <a:pt x="118" y="243"/>
                    </a:lnTo>
                    <a:lnTo>
                      <a:pt x="118" y="260"/>
                    </a:lnTo>
                    <a:lnTo>
                      <a:pt x="126" y="260"/>
                    </a:lnTo>
                    <a:lnTo>
                      <a:pt x="126" y="260"/>
                    </a:lnTo>
                    <a:lnTo>
                      <a:pt x="135" y="277"/>
                    </a:lnTo>
                    <a:lnTo>
                      <a:pt x="143" y="277"/>
                    </a:lnTo>
                    <a:lnTo>
                      <a:pt x="143" y="285"/>
                    </a:lnTo>
                    <a:lnTo>
                      <a:pt x="143" y="285"/>
                    </a:lnTo>
                    <a:lnTo>
                      <a:pt x="151" y="294"/>
                    </a:lnTo>
                    <a:lnTo>
                      <a:pt x="151" y="294"/>
                    </a:lnTo>
                    <a:lnTo>
                      <a:pt x="160" y="294"/>
                    </a:lnTo>
                    <a:lnTo>
                      <a:pt x="160" y="294"/>
                    </a:lnTo>
                    <a:lnTo>
                      <a:pt x="160" y="285"/>
                    </a:lnTo>
                    <a:lnTo>
                      <a:pt x="160" y="285"/>
                    </a:lnTo>
                    <a:lnTo>
                      <a:pt x="160" y="277"/>
                    </a:lnTo>
                    <a:lnTo>
                      <a:pt x="168" y="277"/>
                    </a:lnTo>
                    <a:lnTo>
                      <a:pt x="168" y="277"/>
                    </a:lnTo>
                    <a:lnTo>
                      <a:pt x="185" y="277"/>
                    </a:lnTo>
                    <a:lnTo>
                      <a:pt x="202" y="285"/>
                    </a:lnTo>
                    <a:lnTo>
                      <a:pt x="210" y="294"/>
                    </a:lnTo>
                    <a:lnTo>
                      <a:pt x="210" y="311"/>
                    </a:lnTo>
                    <a:lnTo>
                      <a:pt x="244" y="260"/>
                    </a:lnTo>
                    <a:lnTo>
                      <a:pt x="361" y="227"/>
                    </a:lnTo>
                    <a:lnTo>
                      <a:pt x="361" y="193"/>
                    </a:lnTo>
                    <a:lnTo>
                      <a:pt x="361" y="176"/>
                    </a:lnTo>
                    <a:lnTo>
                      <a:pt x="361" y="176"/>
                    </a:lnTo>
                    <a:lnTo>
                      <a:pt x="353" y="185"/>
                    </a:lnTo>
                    <a:lnTo>
                      <a:pt x="303" y="176"/>
                    </a:lnTo>
                    <a:lnTo>
                      <a:pt x="303" y="159"/>
                    </a:lnTo>
                    <a:lnTo>
                      <a:pt x="294" y="159"/>
                    </a:lnTo>
                    <a:lnTo>
                      <a:pt x="294" y="151"/>
                    </a:lnTo>
                    <a:lnTo>
                      <a:pt x="294" y="151"/>
                    </a:lnTo>
                    <a:lnTo>
                      <a:pt x="294" y="151"/>
                    </a:lnTo>
                    <a:lnTo>
                      <a:pt x="294" y="151"/>
                    </a:lnTo>
                    <a:lnTo>
                      <a:pt x="294" y="143"/>
                    </a:lnTo>
                    <a:lnTo>
                      <a:pt x="294" y="143"/>
                    </a:lnTo>
                    <a:lnTo>
                      <a:pt x="294" y="143"/>
                    </a:lnTo>
                    <a:lnTo>
                      <a:pt x="294" y="143"/>
                    </a:lnTo>
                    <a:lnTo>
                      <a:pt x="286" y="143"/>
                    </a:lnTo>
                    <a:lnTo>
                      <a:pt x="286" y="143"/>
                    </a:lnTo>
                    <a:lnTo>
                      <a:pt x="286" y="134"/>
                    </a:lnTo>
                    <a:lnTo>
                      <a:pt x="277" y="143"/>
                    </a:lnTo>
                    <a:lnTo>
                      <a:pt x="277" y="134"/>
                    </a:lnTo>
                    <a:lnTo>
                      <a:pt x="277" y="134"/>
                    </a:lnTo>
                    <a:lnTo>
                      <a:pt x="269" y="117"/>
                    </a:lnTo>
                    <a:lnTo>
                      <a:pt x="269" y="117"/>
                    </a:lnTo>
                    <a:lnTo>
                      <a:pt x="269" y="117"/>
                    </a:lnTo>
                    <a:lnTo>
                      <a:pt x="269" y="117"/>
                    </a:lnTo>
                    <a:lnTo>
                      <a:pt x="269" y="109"/>
                    </a:lnTo>
                    <a:lnTo>
                      <a:pt x="269" y="100"/>
                    </a:lnTo>
                    <a:lnTo>
                      <a:pt x="261" y="100"/>
                    </a:lnTo>
                    <a:lnTo>
                      <a:pt x="261" y="100"/>
                    </a:lnTo>
                    <a:lnTo>
                      <a:pt x="252" y="92"/>
                    </a:lnTo>
                    <a:lnTo>
                      <a:pt x="252" y="92"/>
                    </a:lnTo>
                    <a:lnTo>
                      <a:pt x="252" y="92"/>
                    </a:lnTo>
                    <a:lnTo>
                      <a:pt x="252" y="84"/>
                    </a:lnTo>
                    <a:lnTo>
                      <a:pt x="252" y="84"/>
                    </a:lnTo>
                    <a:lnTo>
                      <a:pt x="252" y="84"/>
                    </a:lnTo>
                    <a:lnTo>
                      <a:pt x="252" y="84"/>
                    </a:lnTo>
                    <a:lnTo>
                      <a:pt x="252" y="84"/>
                    </a:lnTo>
                    <a:lnTo>
                      <a:pt x="244" y="84"/>
                    </a:lnTo>
                    <a:lnTo>
                      <a:pt x="244" y="75"/>
                    </a:lnTo>
                    <a:lnTo>
                      <a:pt x="235" y="67"/>
                    </a:lnTo>
                    <a:lnTo>
                      <a:pt x="235" y="67"/>
                    </a:lnTo>
                    <a:lnTo>
                      <a:pt x="235" y="67"/>
                    </a:lnTo>
                    <a:lnTo>
                      <a:pt x="235" y="67"/>
                    </a:lnTo>
                    <a:lnTo>
                      <a:pt x="235" y="67"/>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7" name="Freeform 95">
                <a:extLst>
                  <a:ext uri="{FF2B5EF4-FFF2-40B4-BE49-F238E27FC236}">
                    <a16:creationId xmlns:a16="http://schemas.microsoft.com/office/drawing/2014/main" id="{6E1B31E6-D182-4608-9366-AF2D2520A620}"/>
                  </a:ext>
                </a:extLst>
              </p:cNvPr>
              <p:cNvSpPr>
                <a:spLocks/>
              </p:cNvSpPr>
              <p:nvPr/>
            </p:nvSpPr>
            <p:spPr bwMode="auto">
              <a:xfrm>
                <a:off x="4107" y="2438"/>
                <a:ext cx="17" cy="26"/>
              </a:xfrm>
              <a:custGeom>
                <a:avLst/>
                <a:gdLst>
                  <a:gd name="T0" fmla="*/ 17 w 17"/>
                  <a:gd name="T1" fmla="*/ 26 h 26"/>
                  <a:gd name="T2" fmla="*/ 9 w 17"/>
                  <a:gd name="T3" fmla="*/ 26 h 26"/>
                  <a:gd name="T4" fmla="*/ 9 w 17"/>
                  <a:gd name="T5" fmla="*/ 26 h 26"/>
                  <a:gd name="T6" fmla="*/ 9 w 17"/>
                  <a:gd name="T7" fmla="*/ 17 h 26"/>
                  <a:gd name="T8" fmla="*/ 9 w 17"/>
                  <a:gd name="T9" fmla="*/ 17 h 26"/>
                  <a:gd name="T10" fmla="*/ 9 w 17"/>
                  <a:gd name="T11" fmla="*/ 17 h 26"/>
                  <a:gd name="T12" fmla="*/ 9 w 17"/>
                  <a:gd name="T13" fmla="*/ 17 h 26"/>
                  <a:gd name="T14" fmla="*/ 0 w 17"/>
                  <a:gd name="T15" fmla="*/ 17 h 26"/>
                  <a:gd name="T16" fmla="*/ 9 w 17"/>
                  <a:gd name="T17" fmla="*/ 9 h 26"/>
                  <a:gd name="T18" fmla="*/ 9 w 17"/>
                  <a:gd name="T19" fmla="*/ 9 h 26"/>
                  <a:gd name="T20" fmla="*/ 9 w 17"/>
                  <a:gd name="T21" fmla="*/ 9 h 26"/>
                  <a:gd name="T22" fmla="*/ 9 w 17"/>
                  <a:gd name="T23" fmla="*/ 0 h 26"/>
                  <a:gd name="T24" fmla="*/ 9 w 17"/>
                  <a:gd name="T25" fmla="*/ 0 h 26"/>
                  <a:gd name="T26" fmla="*/ 9 w 17"/>
                  <a:gd name="T27" fmla="*/ 0 h 26"/>
                  <a:gd name="T28" fmla="*/ 9 w 17"/>
                  <a:gd name="T29" fmla="*/ 0 h 26"/>
                  <a:gd name="T30" fmla="*/ 9 w 17"/>
                  <a:gd name="T31" fmla="*/ 0 h 26"/>
                  <a:gd name="T32" fmla="*/ 9 w 17"/>
                  <a:gd name="T33" fmla="*/ 0 h 26"/>
                  <a:gd name="T34" fmla="*/ 9 w 17"/>
                  <a:gd name="T35" fmla="*/ 0 h 26"/>
                  <a:gd name="T36" fmla="*/ 9 w 17"/>
                  <a:gd name="T37" fmla="*/ 0 h 26"/>
                  <a:gd name="T38" fmla="*/ 17 w 17"/>
                  <a:gd name="T39" fmla="*/ 0 h 26"/>
                  <a:gd name="T40" fmla="*/ 17 w 17"/>
                  <a:gd name="T41" fmla="*/ 0 h 26"/>
                  <a:gd name="T42" fmla="*/ 17 w 17"/>
                  <a:gd name="T43" fmla="*/ 0 h 26"/>
                  <a:gd name="T44" fmla="*/ 17 w 17"/>
                  <a:gd name="T45" fmla="*/ 0 h 26"/>
                  <a:gd name="T46" fmla="*/ 17 w 17"/>
                  <a:gd name="T47" fmla="*/ 9 h 26"/>
                  <a:gd name="T48" fmla="*/ 17 w 17"/>
                  <a:gd name="T49" fmla="*/ 9 h 26"/>
                  <a:gd name="T50" fmla="*/ 17 w 17"/>
                  <a:gd name="T51" fmla="*/ 17 h 26"/>
                  <a:gd name="T52" fmla="*/ 17 w 17"/>
                  <a:gd name="T53" fmla="*/ 17 h 26"/>
                  <a:gd name="T54" fmla="*/ 17 w 17"/>
                  <a:gd name="T55" fmla="*/ 17 h 26"/>
                  <a:gd name="T56" fmla="*/ 17 w 17"/>
                  <a:gd name="T57" fmla="*/ 26 h 26"/>
                  <a:gd name="T58" fmla="*/ 17 w 17"/>
                  <a:gd name="T59" fmla="*/ 26 h 26"/>
                  <a:gd name="T60" fmla="*/ 17 w 17"/>
                  <a:gd name="T6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 h="26">
                    <a:moveTo>
                      <a:pt x="17" y="26"/>
                    </a:moveTo>
                    <a:lnTo>
                      <a:pt x="9" y="26"/>
                    </a:lnTo>
                    <a:lnTo>
                      <a:pt x="9" y="26"/>
                    </a:lnTo>
                    <a:lnTo>
                      <a:pt x="9" y="17"/>
                    </a:lnTo>
                    <a:lnTo>
                      <a:pt x="9" y="17"/>
                    </a:lnTo>
                    <a:lnTo>
                      <a:pt x="9" y="17"/>
                    </a:lnTo>
                    <a:lnTo>
                      <a:pt x="9" y="17"/>
                    </a:lnTo>
                    <a:lnTo>
                      <a:pt x="0" y="17"/>
                    </a:lnTo>
                    <a:lnTo>
                      <a:pt x="9" y="9"/>
                    </a:lnTo>
                    <a:lnTo>
                      <a:pt x="9" y="9"/>
                    </a:lnTo>
                    <a:lnTo>
                      <a:pt x="9" y="9"/>
                    </a:lnTo>
                    <a:lnTo>
                      <a:pt x="9" y="0"/>
                    </a:lnTo>
                    <a:lnTo>
                      <a:pt x="9" y="0"/>
                    </a:lnTo>
                    <a:lnTo>
                      <a:pt x="9" y="0"/>
                    </a:lnTo>
                    <a:lnTo>
                      <a:pt x="9" y="0"/>
                    </a:lnTo>
                    <a:lnTo>
                      <a:pt x="9" y="0"/>
                    </a:lnTo>
                    <a:lnTo>
                      <a:pt x="9" y="0"/>
                    </a:lnTo>
                    <a:lnTo>
                      <a:pt x="9" y="0"/>
                    </a:lnTo>
                    <a:lnTo>
                      <a:pt x="9" y="0"/>
                    </a:lnTo>
                    <a:lnTo>
                      <a:pt x="17" y="0"/>
                    </a:lnTo>
                    <a:lnTo>
                      <a:pt x="17" y="0"/>
                    </a:lnTo>
                    <a:lnTo>
                      <a:pt x="17" y="0"/>
                    </a:lnTo>
                    <a:lnTo>
                      <a:pt x="17" y="0"/>
                    </a:lnTo>
                    <a:lnTo>
                      <a:pt x="17" y="9"/>
                    </a:lnTo>
                    <a:lnTo>
                      <a:pt x="17" y="9"/>
                    </a:lnTo>
                    <a:lnTo>
                      <a:pt x="17" y="17"/>
                    </a:lnTo>
                    <a:lnTo>
                      <a:pt x="17" y="17"/>
                    </a:lnTo>
                    <a:lnTo>
                      <a:pt x="17" y="17"/>
                    </a:lnTo>
                    <a:lnTo>
                      <a:pt x="17" y="26"/>
                    </a:lnTo>
                    <a:lnTo>
                      <a:pt x="17" y="26"/>
                    </a:lnTo>
                    <a:lnTo>
                      <a:pt x="17" y="26"/>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8" name="Freeform 96">
                <a:extLst>
                  <a:ext uri="{FF2B5EF4-FFF2-40B4-BE49-F238E27FC236}">
                    <a16:creationId xmlns:a16="http://schemas.microsoft.com/office/drawing/2014/main" id="{01760765-171A-43BE-BEB2-9EDF957F88B4}"/>
                  </a:ext>
                </a:extLst>
              </p:cNvPr>
              <p:cNvSpPr>
                <a:spLocks/>
              </p:cNvSpPr>
              <p:nvPr/>
            </p:nvSpPr>
            <p:spPr bwMode="auto">
              <a:xfrm>
                <a:off x="4124" y="2438"/>
                <a:ext cx="84" cy="68"/>
              </a:xfrm>
              <a:custGeom>
                <a:avLst/>
                <a:gdLst>
                  <a:gd name="T0" fmla="*/ 0 w 84"/>
                  <a:gd name="T1" fmla="*/ 34 h 68"/>
                  <a:gd name="T2" fmla="*/ 0 w 84"/>
                  <a:gd name="T3" fmla="*/ 42 h 68"/>
                  <a:gd name="T4" fmla="*/ 9 w 84"/>
                  <a:gd name="T5" fmla="*/ 42 h 68"/>
                  <a:gd name="T6" fmla="*/ 9 w 84"/>
                  <a:gd name="T7" fmla="*/ 59 h 68"/>
                  <a:gd name="T8" fmla="*/ 59 w 84"/>
                  <a:gd name="T9" fmla="*/ 68 h 68"/>
                  <a:gd name="T10" fmla="*/ 67 w 84"/>
                  <a:gd name="T11" fmla="*/ 59 h 68"/>
                  <a:gd name="T12" fmla="*/ 84 w 84"/>
                  <a:gd name="T13" fmla="*/ 17 h 68"/>
                  <a:gd name="T14" fmla="*/ 84 w 84"/>
                  <a:gd name="T15" fmla="*/ 17 h 68"/>
                  <a:gd name="T16" fmla="*/ 84 w 84"/>
                  <a:gd name="T17" fmla="*/ 9 h 68"/>
                  <a:gd name="T18" fmla="*/ 84 w 84"/>
                  <a:gd name="T19" fmla="*/ 9 h 68"/>
                  <a:gd name="T20" fmla="*/ 84 w 84"/>
                  <a:gd name="T21" fmla="*/ 9 h 68"/>
                  <a:gd name="T22" fmla="*/ 84 w 84"/>
                  <a:gd name="T23" fmla="*/ 9 h 68"/>
                  <a:gd name="T24" fmla="*/ 84 w 84"/>
                  <a:gd name="T25" fmla="*/ 9 h 68"/>
                  <a:gd name="T26" fmla="*/ 84 w 84"/>
                  <a:gd name="T27" fmla="*/ 9 h 68"/>
                  <a:gd name="T28" fmla="*/ 84 w 84"/>
                  <a:gd name="T29" fmla="*/ 0 h 68"/>
                  <a:gd name="T30" fmla="*/ 76 w 84"/>
                  <a:gd name="T31" fmla="*/ 0 h 68"/>
                  <a:gd name="T32" fmla="*/ 76 w 84"/>
                  <a:gd name="T33" fmla="*/ 0 h 68"/>
                  <a:gd name="T34" fmla="*/ 76 w 84"/>
                  <a:gd name="T35" fmla="*/ 0 h 68"/>
                  <a:gd name="T36" fmla="*/ 67 w 84"/>
                  <a:gd name="T37" fmla="*/ 9 h 68"/>
                  <a:gd name="T38" fmla="*/ 67 w 84"/>
                  <a:gd name="T39" fmla="*/ 17 h 68"/>
                  <a:gd name="T40" fmla="*/ 59 w 84"/>
                  <a:gd name="T41" fmla="*/ 26 h 68"/>
                  <a:gd name="T42" fmla="*/ 51 w 84"/>
                  <a:gd name="T43" fmla="*/ 26 h 68"/>
                  <a:gd name="T44" fmla="*/ 59 w 84"/>
                  <a:gd name="T45" fmla="*/ 26 h 68"/>
                  <a:gd name="T46" fmla="*/ 59 w 84"/>
                  <a:gd name="T47" fmla="*/ 26 h 68"/>
                  <a:gd name="T48" fmla="*/ 51 w 84"/>
                  <a:gd name="T49" fmla="*/ 34 h 68"/>
                  <a:gd name="T50" fmla="*/ 51 w 84"/>
                  <a:gd name="T51" fmla="*/ 34 h 68"/>
                  <a:gd name="T52" fmla="*/ 51 w 84"/>
                  <a:gd name="T53" fmla="*/ 34 h 68"/>
                  <a:gd name="T54" fmla="*/ 51 w 84"/>
                  <a:gd name="T55" fmla="*/ 34 h 68"/>
                  <a:gd name="T56" fmla="*/ 51 w 84"/>
                  <a:gd name="T57" fmla="*/ 34 h 68"/>
                  <a:gd name="T58" fmla="*/ 42 w 84"/>
                  <a:gd name="T59" fmla="*/ 34 h 68"/>
                  <a:gd name="T60" fmla="*/ 42 w 84"/>
                  <a:gd name="T61" fmla="*/ 34 h 68"/>
                  <a:gd name="T62" fmla="*/ 42 w 84"/>
                  <a:gd name="T63" fmla="*/ 34 h 68"/>
                  <a:gd name="T64" fmla="*/ 34 w 84"/>
                  <a:gd name="T65" fmla="*/ 34 h 68"/>
                  <a:gd name="T66" fmla="*/ 34 w 84"/>
                  <a:gd name="T67" fmla="*/ 34 h 68"/>
                  <a:gd name="T68" fmla="*/ 34 w 84"/>
                  <a:gd name="T69" fmla="*/ 34 h 68"/>
                  <a:gd name="T70" fmla="*/ 34 w 84"/>
                  <a:gd name="T71" fmla="*/ 34 h 68"/>
                  <a:gd name="T72" fmla="*/ 25 w 84"/>
                  <a:gd name="T73" fmla="*/ 34 h 68"/>
                  <a:gd name="T74" fmla="*/ 25 w 84"/>
                  <a:gd name="T75" fmla="*/ 34 h 68"/>
                  <a:gd name="T76" fmla="*/ 17 w 84"/>
                  <a:gd name="T77" fmla="*/ 42 h 68"/>
                  <a:gd name="T78" fmla="*/ 9 w 84"/>
                  <a:gd name="T79" fmla="*/ 42 h 68"/>
                  <a:gd name="T80" fmla="*/ 9 w 84"/>
                  <a:gd name="T81" fmla="*/ 42 h 68"/>
                  <a:gd name="T82" fmla="*/ 9 w 84"/>
                  <a:gd name="T83" fmla="*/ 42 h 68"/>
                  <a:gd name="T84" fmla="*/ 9 w 84"/>
                  <a:gd name="T85" fmla="*/ 34 h 68"/>
                  <a:gd name="T86" fmla="*/ 0 w 84"/>
                  <a:gd name="T87" fmla="*/ 34 h 68"/>
                  <a:gd name="T88" fmla="*/ 0 w 84"/>
                  <a:gd name="T89" fmla="*/ 3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4" h="68">
                    <a:moveTo>
                      <a:pt x="0" y="34"/>
                    </a:moveTo>
                    <a:lnTo>
                      <a:pt x="0" y="42"/>
                    </a:lnTo>
                    <a:lnTo>
                      <a:pt x="9" y="42"/>
                    </a:lnTo>
                    <a:lnTo>
                      <a:pt x="9" y="59"/>
                    </a:lnTo>
                    <a:lnTo>
                      <a:pt x="59" y="68"/>
                    </a:lnTo>
                    <a:lnTo>
                      <a:pt x="67" y="59"/>
                    </a:lnTo>
                    <a:lnTo>
                      <a:pt x="84" y="17"/>
                    </a:lnTo>
                    <a:lnTo>
                      <a:pt x="84" y="17"/>
                    </a:lnTo>
                    <a:lnTo>
                      <a:pt x="84" y="9"/>
                    </a:lnTo>
                    <a:lnTo>
                      <a:pt x="84" y="9"/>
                    </a:lnTo>
                    <a:lnTo>
                      <a:pt x="84" y="9"/>
                    </a:lnTo>
                    <a:lnTo>
                      <a:pt x="84" y="9"/>
                    </a:lnTo>
                    <a:lnTo>
                      <a:pt x="84" y="9"/>
                    </a:lnTo>
                    <a:lnTo>
                      <a:pt x="84" y="9"/>
                    </a:lnTo>
                    <a:lnTo>
                      <a:pt x="84" y="0"/>
                    </a:lnTo>
                    <a:lnTo>
                      <a:pt x="76" y="0"/>
                    </a:lnTo>
                    <a:lnTo>
                      <a:pt x="76" y="0"/>
                    </a:lnTo>
                    <a:lnTo>
                      <a:pt x="76" y="0"/>
                    </a:lnTo>
                    <a:lnTo>
                      <a:pt x="67" y="9"/>
                    </a:lnTo>
                    <a:lnTo>
                      <a:pt x="67" y="17"/>
                    </a:lnTo>
                    <a:lnTo>
                      <a:pt x="59" y="26"/>
                    </a:lnTo>
                    <a:lnTo>
                      <a:pt x="51" y="26"/>
                    </a:lnTo>
                    <a:lnTo>
                      <a:pt x="59" y="26"/>
                    </a:lnTo>
                    <a:lnTo>
                      <a:pt x="59" y="26"/>
                    </a:lnTo>
                    <a:lnTo>
                      <a:pt x="51" y="34"/>
                    </a:lnTo>
                    <a:lnTo>
                      <a:pt x="51" y="34"/>
                    </a:lnTo>
                    <a:lnTo>
                      <a:pt x="51" y="34"/>
                    </a:lnTo>
                    <a:lnTo>
                      <a:pt x="51" y="34"/>
                    </a:lnTo>
                    <a:lnTo>
                      <a:pt x="51" y="34"/>
                    </a:lnTo>
                    <a:lnTo>
                      <a:pt x="42" y="34"/>
                    </a:lnTo>
                    <a:lnTo>
                      <a:pt x="42" y="34"/>
                    </a:lnTo>
                    <a:lnTo>
                      <a:pt x="42" y="34"/>
                    </a:lnTo>
                    <a:lnTo>
                      <a:pt x="34" y="34"/>
                    </a:lnTo>
                    <a:lnTo>
                      <a:pt x="34" y="34"/>
                    </a:lnTo>
                    <a:lnTo>
                      <a:pt x="34" y="34"/>
                    </a:lnTo>
                    <a:lnTo>
                      <a:pt x="34" y="34"/>
                    </a:lnTo>
                    <a:lnTo>
                      <a:pt x="25" y="34"/>
                    </a:lnTo>
                    <a:lnTo>
                      <a:pt x="25" y="34"/>
                    </a:lnTo>
                    <a:lnTo>
                      <a:pt x="17" y="42"/>
                    </a:lnTo>
                    <a:lnTo>
                      <a:pt x="9" y="42"/>
                    </a:lnTo>
                    <a:lnTo>
                      <a:pt x="9" y="42"/>
                    </a:lnTo>
                    <a:lnTo>
                      <a:pt x="9" y="42"/>
                    </a:lnTo>
                    <a:lnTo>
                      <a:pt x="9" y="34"/>
                    </a:lnTo>
                    <a:lnTo>
                      <a:pt x="0" y="34"/>
                    </a:lnTo>
                    <a:lnTo>
                      <a:pt x="0" y="34"/>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9" name="Freeform 97">
                <a:extLst>
                  <a:ext uri="{FF2B5EF4-FFF2-40B4-BE49-F238E27FC236}">
                    <a16:creationId xmlns:a16="http://schemas.microsoft.com/office/drawing/2014/main" id="{508CC2BB-565E-4836-90A5-AC2D5761E3F2}"/>
                  </a:ext>
                </a:extLst>
              </p:cNvPr>
              <p:cNvSpPr>
                <a:spLocks noEditPoints="1"/>
              </p:cNvSpPr>
              <p:nvPr/>
            </p:nvSpPr>
            <p:spPr bwMode="auto">
              <a:xfrm>
                <a:off x="2755" y="2186"/>
                <a:ext cx="50" cy="25"/>
              </a:xfrm>
              <a:custGeom>
                <a:avLst/>
                <a:gdLst>
                  <a:gd name="T0" fmla="*/ 25 w 50"/>
                  <a:gd name="T1" fmla="*/ 0 h 25"/>
                  <a:gd name="T2" fmla="*/ 25 w 50"/>
                  <a:gd name="T3" fmla="*/ 0 h 25"/>
                  <a:gd name="T4" fmla="*/ 25 w 50"/>
                  <a:gd name="T5" fmla="*/ 0 h 25"/>
                  <a:gd name="T6" fmla="*/ 25 w 50"/>
                  <a:gd name="T7" fmla="*/ 0 h 25"/>
                  <a:gd name="T8" fmla="*/ 25 w 50"/>
                  <a:gd name="T9" fmla="*/ 0 h 25"/>
                  <a:gd name="T10" fmla="*/ 25 w 50"/>
                  <a:gd name="T11" fmla="*/ 0 h 25"/>
                  <a:gd name="T12" fmla="*/ 8 w 50"/>
                  <a:gd name="T13" fmla="*/ 0 h 25"/>
                  <a:gd name="T14" fmla="*/ 8 w 50"/>
                  <a:gd name="T15" fmla="*/ 8 h 25"/>
                  <a:gd name="T16" fmla="*/ 8 w 50"/>
                  <a:gd name="T17" fmla="*/ 0 h 25"/>
                  <a:gd name="T18" fmla="*/ 8 w 50"/>
                  <a:gd name="T19" fmla="*/ 0 h 25"/>
                  <a:gd name="T20" fmla="*/ 8 w 50"/>
                  <a:gd name="T21" fmla="*/ 0 h 25"/>
                  <a:gd name="T22" fmla="*/ 0 w 50"/>
                  <a:gd name="T23" fmla="*/ 8 h 25"/>
                  <a:gd name="T24" fmla="*/ 0 w 50"/>
                  <a:gd name="T25" fmla="*/ 8 h 25"/>
                  <a:gd name="T26" fmla="*/ 8 w 50"/>
                  <a:gd name="T27" fmla="*/ 8 h 25"/>
                  <a:gd name="T28" fmla="*/ 8 w 50"/>
                  <a:gd name="T29" fmla="*/ 8 h 25"/>
                  <a:gd name="T30" fmla="*/ 0 w 50"/>
                  <a:gd name="T31" fmla="*/ 8 h 25"/>
                  <a:gd name="T32" fmla="*/ 0 w 50"/>
                  <a:gd name="T33" fmla="*/ 8 h 25"/>
                  <a:gd name="T34" fmla="*/ 0 w 50"/>
                  <a:gd name="T35" fmla="*/ 8 h 25"/>
                  <a:gd name="T36" fmla="*/ 50 w 50"/>
                  <a:gd name="T37" fmla="*/ 25 h 25"/>
                  <a:gd name="T38" fmla="*/ 42 w 50"/>
                  <a:gd name="T39" fmla="*/ 25 h 25"/>
                  <a:gd name="T40" fmla="*/ 50 w 50"/>
                  <a:gd name="T41" fmla="*/ 25 h 25"/>
                  <a:gd name="T42" fmla="*/ 50 w 50"/>
                  <a:gd name="T43" fmla="*/ 25 h 25"/>
                  <a:gd name="T44" fmla="*/ 50 w 50"/>
                  <a:gd name="T45" fmla="*/ 25 h 25"/>
                  <a:gd name="T46" fmla="*/ 50 w 50"/>
                  <a:gd name="T47" fmla="*/ 25 h 25"/>
                  <a:gd name="T48" fmla="*/ 50 w 50"/>
                  <a:gd name="T4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25">
                    <a:moveTo>
                      <a:pt x="25" y="0"/>
                    </a:moveTo>
                    <a:lnTo>
                      <a:pt x="25" y="0"/>
                    </a:lnTo>
                    <a:lnTo>
                      <a:pt x="25" y="0"/>
                    </a:lnTo>
                    <a:lnTo>
                      <a:pt x="25" y="0"/>
                    </a:lnTo>
                    <a:lnTo>
                      <a:pt x="25" y="0"/>
                    </a:lnTo>
                    <a:lnTo>
                      <a:pt x="25" y="0"/>
                    </a:lnTo>
                    <a:close/>
                    <a:moveTo>
                      <a:pt x="8" y="0"/>
                    </a:moveTo>
                    <a:lnTo>
                      <a:pt x="8" y="8"/>
                    </a:lnTo>
                    <a:lnTo>
                      <a:pt x="8" y="0"/>
                    </a:lnTo>
                    <a:lnTo>
                      <a:pt x="8" y="0"/>
                    </a:lnTo>
                    <a:lnTo>
                      <a:pt x="8" y="0"/>
                    </a:lnTo>
                    <a:close/>
                    <a:moveTo>
                      <a:pt x="0" y="8"/>
                    </a:moveTo>
                    <a:lnTo>
                      <a:pt x="0" y="8"/>
                    </a:lnTo>
                    <a:lnTo>
                      <a:pt x="8" y="8"/>
                    </a:lnTo>
                    <a:lnTo>
                      <a:pt x="8" y="8"/>
                    </a:lnTo>
                    <a:lnTo>
                      <a:pt x="0" y="8"/>
                    </a:lnTo>
                    <a:lnTo>
                      <a:pt x="0" y="8"/>
                    </a:lnTo>
                    <a:lnTo>
                      <a:pt x="0" y="8"/>
                    </a:lnTo>
                    <a:close/>
                    <a:moveTo>
                      <a:pt x="50" y="25"/>
                    </a:moveTo>
                    <a:lnTo>
                      <a:pt x="42" y="25"/>
                    </a:lnTo>
                    <a:lnTo>
                      <a:pt x="50" y="25"/>
                    </a:lnTo>
                    <a:lnTo>
                      <a:pt x="50" y="25"/>
                    </a:lnTo>
                    <a:lnTo>
                      <a:pt x="50" y="25"/>
                    </a:lnTo>
                    <a:lnTo>
                      <a:pt x="50" y="25"/>
                    </a:lnTo>
                    <a:lnTo>
                      <a:pt x="50" y="25"/>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0" name="Freeform 98">
                <a:extLst>
                  <a:ext uri="{FF2B5EF4-FFF2-40B4-BE49-F238E27FC236}">
                    <a16:creationId xmlns:a16="http://schemas.microsoft.com/office/drawing/2014/main" id="{61E3E198-8A9A-4A8F-86CB-B5543EBEB4E8}"/>
                  </a:ext>
                </a:extLst>
              </p:cNvPr>
              <p:cNvSpPr>
                <a:spLocks/>
              </p:cNvSpPr>
              <p:nvPr/>
            </p:nvSpPr>
            <p:spPr bwMode="auto">
              <a:xfrm>
                <a:off x="2940" y="2312"/>
                <a:ext cx="8" cy="0"/>
              </a:xfrm>
              <a:custGeom>
                <a:avLst/>
                <a:gdLst>
                  <a:gd name="T0" fmla="*/ 1 w 1"/>
                  <a:gd name="T1" fmla="*/ 1 w 1"/>
                  <a:gd name="T2" fmla="*/ 0 w 1"/>
                  <a:gd name="T3" fmla="*/ 1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0" y="0"/>
                      <a:pt x="0" y="0"/>
                      <a:pt x="0" y="0"/>
                    </a:cubicBezTo>
                    <a:cubicBezTo>
                      <a:pt x="1" y="0"/>
                      <a:pt x="1" y="0"/>
                      <a:pt x="1" y="0"/>
                    </a:cubicBezTo>
                    <a:cubicBezTo>
                      <a:pt x="1" y="0"/>
                      <a:pt x="1" y="0"/>
                      <a:pt x="1" y="0"/>
                    </a:cubicBezTo>
                    <a:cubicBezTo>
                      <a:pt x="1" y="0"/>
                      <a:pt x="1" y="0"/>
                      <a:pt x="1" y="0"/>
                    </a:cubicBez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1" name="Freeform 99">
                <a:extLst>
                  <a:ext uri="{FF2B5EF4-FFF2-40B4-BE49-F238E27FC236}">
                    <a16:creationId xmlns:a16="http://schemas.microsoft.com/office/drawing/2014/main" id="{691742DF-E13F-4340-AE1C-3DB374CA8275}"/>
                  </a:ext>
                </a:extLst>
              </p:cNvPr>
              <p:cNvSpPr>
                <a:spLocks noEditPoints="1"/>
              </p:cNvSpPr>
              <p:nvPr/>
            </p:nvSpPr>
            <p:spPr bwMode="auto">
              <a:xfrm>
                <a:off x="2923" y="2388"/>
                <a:ext cx="84" cy="25"/>
              </a:xfrm>
              <a:custGeom>
                <a:avLst/>
                <a:gdLst>
                  <a:gd name="T0" fmla="*/ 2 w 10"/>
                  <a:gd name="T1" fmla="*/ 2 h 3"/>
                  <a:gd name="T2" fmla="*/ 2 w 10"/>
                  <a:gd name="T3" fmla="*/ 2 h 3"/>
                  <a:gd name="T4" fmla="*/ 2 w 10"/>
                  <a:gd name="T5" fmla="*/ 2 h 3"/>
                  <a:gd name="T6" fmla="*/ 2 w 10"/>
                  <a:gd name="T7" fmla="*/ 2 h 3"/>
                  <a:gd name="T8" fmla="*/ 2 w 10"/>
                  <a:gd name="T9" fmla="*/ 2 h 3"/>
                  <a:gd name="T10" fmla="*/ 2 w 10"/>
                  <a:gd name="T11" fmla="*/ 2 h 3"/>
                  <a:gd name="T12" fmla="*/ 1 w 10"/>
                  <a:gd name="T13" fmla="*/ 3 h 3"/>
                  <a:gd name="T14" fmla="*/ 0 w 10"/>
                  <a:gd name="T15" fmla="*/ 3 h 3"/>
                  <a:gd name="T16" fmla="*/ 1 w 10"/>
                  <a:gd name="T17" fmla="*/ 3 h 3"/>
                  <a:gd name="T18" fmla="*/ 1 w 10"/>
                  <a:gd name="T19" fmla="*/ 3 h 3"/>
                  <a:gd name="T20" fmla="*/ 1 w 10"/>
                  <a:gd name="T21" fmla="*/ 3 h 3"/>
                  <a:gd name="T22" fmla="*/ 1 w 10"/>
                  <a:gd name="T23" fmla="*/ 3 h 3"/>
                  <a:gd name="T24" fmla="*/ 1 w 10"/>
                  <a:gd name="T25" fmla="*/ 3 h 3"/>
                  <a:gd name="T26" fmla="*/ 1 w 10"/>
                  <a:gd name="T27" fmla="*/ 1 h 3"/>
                  <a:gd name="T28" fmla="*/ 1 w 10"/>
                  <a:gd name="T29" fmla="*/ 1 h 3"/>
                  <a:gd name="T30" fmla="*/ 1 w 10"/>
                  <a:gd name="T31" fmla="*/ 0 h 3"/>
                  <a:gd name="T32" fmla="*/ 1 w 10"/>
                  <a:gd name="T33" fmla="*/ 0 h 3"/>
                  <a:gd name="T34" fmla="*/ 1 w 10"/>
                  <a:gd name="T35" fmla="*/ 0 h 3"/>
                  <a:gd name="T36" fmla="*/ 1 w 10"/>
                  <a:gd name="T37" fmla="*/ 1 h 3"/>
                  <a:gd name="T38" fmla="*/ 1 w 10"/>
                  <a:gd name="T39" fmla="*/ 1 h 3"/>
                  <a:gd name="T40" fmla="*/ 4 w 10"/>
                  <a:gd name="T41" fmla="*/ 2 h 3"/>
                  <a:gd name="T42" fmla="*/ 4 w 10"/>
                  <a:gd name="T43" fmla="*/ 2 h 3"/>
                  <a:gd name="T44" fmla="*/ 3 w 10"/>
                  <a:gd name="T45" fmla="*/ 2 h 3"/>
                  <a:gd name="T46" fmla="*/ 3 w 10"/>
                  <a:gd name="T47" fmla="*/ 2 h 3"/>
                  <a:gd name="T48" fmla="*/ 3 w 10"/>
                  <a:gd name="T49" fmla="*/ 2 h 3"/>
                  <a:gd name="T50" fmla="*/ 3 w 10"/>
                  <a:gd name="T51" fmla="*/ 1 h 3"/>
                  <a:gd name="T52" fmla="*/ 3 w 10"/>
                  <a:gd name="T53" fmla="*/ 1 h 3"/>
                  <a:gd name="T54" fmla="*/ 4 w 10"/>
                  <a:gd name="T55" fmla="*/ 1 h 3"/>
                  <a:gd name="T56" fmla="*/ 4 w 10"/>
                  <a:gd name="T57" fmla="*/ 1 h 3"/>
                  <a:gd name="T58" fmla="*/ 4 w 10"/>
                  <a:gd name="T59" fmla="*/ 1 h 3"/>
                  <a:gd name="T60" fmla="*/ 4 w 10"/>
                  <a:gd name="T61" fmla="*/ 2 h 3"/>
                  <a:gd name="T62" fmla="*/ 5 w 10"/>
                  <a:gd name="T63" fmla="*/ 2 h 3"/>
                  <a:gd name="T64" fmla="*/ 5 w 10"/>
                  <a:gd name="T65" fmla="*/ 2 h 3"/>
                  <a:gd name="T66" fmla="*/ 5 w 10"/>
                  <a:gd name="T67" fmla="*/ 3 h 3"/>
                  <a:gd name="T68" fmla="*/ 6 w 10"/>
                  <a:gd name="T69" fmla="*/ 2 h 3"/>
                  <a:gd name="T70" fmla="*/ 6 w 10"/>
                  <a:gd name="T71" fmla="*/ 2 h 3"/>
                  <a:gd name="T72" fmla="*/ 6 w 10"/>
                  <a:gd name="T73" fmla="*/ 2 h 3"/>
                  <a:gd name="T74" fmla="*/ 5 w 10"/>
                  <a:gd name="T75" fmla="*/ 2 h 3"/>
                  <a:gd name="T76" fmla="*/ 5 w 10"/>
                  <a:gd name="T77" fmla="*/ 2 h 3"/>
                  <a:gd name="T78" fmla="*/ 9 w 10"/>
                  <a:gd name="T79" fmla="*/ 0 h 3"/>
                  <a:gd name="T80" fmla="*/ 9 w 10"/>
                  <a:gd name="T81" fmla="*/ 0 h 3"/>
                  <a:gd name="T82" fmla="*/ 10 w 10"/>
                  <a:gd name="T83" fmla="*/ 0 h 3"/>
                  <a:gd name="T84" fmla="*/ 10 w 10"/>
                  <a:gd name="T85" fmla="*/ 0 h 3"/>
                  <a:gd name="T86" fmla="*/ 9 w 10"/>
                  <a:gd name="T87" fmla="*/ 0 h 3"/>
                  <a:gd name="T88" fmla="*/ 9 w 10"/>
                  <a:gd name="T89" fmla="*/ 0 h 3"/>
                  <a:gd name="T90" fmla="*/ 8 w 10"/>
                  <a:gd name="T91" fmla="*/ 2 h 3"/>
                  <a:gd name="T92" fmla="*/ 8 w 10"/>
                  <a:gd name="T93" fmla="*/ 1 h 3"/>
                  <a:gd name="T94" fmla="*/ 8 w 10"/>
                  <a:gd name="T95" fmla="*/ 1 h 3"/>
                  <a:gd name="T96" fmla="*/ 9 w 10"/>
                  <a:gd name="T97" fmla="*/ 1 h 3"/>
                  <a:gd name="T98" fmla="*/ 9 w 10"/>
                  <a:gd name="T99" fmla="*/ 1 h 3"/>
                  <a:gd name="T100" fmla="*/ 8 w 10"/>
                  <a:gd name="T101" fmla="*/ 2 h 3"/>
                  <a:gd name="T102" fmla="*/ 8 w 10"/>
                  <a:gd name="T10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 h="3">
                    <a:moveTo>
                      <a:pt x="2" y="2"/>
                    </a:moveTo>
                    <a:cubicBezTo>
                      <a:pt x="2" y="2"/>
                      <a:pt x="2" y="2"/>
                      <a:pt x="2" y="2"/>
                    </a:cubicBezTo>
                    <a:cubicBezTo>
                      <a:pt x="2" y="2"/>
                      <a:pt x="2" y="2"/>
                      <a:pt x="2" y="2"/>
                    </a:cubicBezTo>
                    <a:cubicBezTo>
                      <a:pt x="2" y="2"/>
                      <a:pt x="2" y="2"/>
                      <a:pt x="2" y="2"/>
                    </a:cubicBezTo>
                    <a:cubicBezTo>
                      <a:pt x="2" y="2"/>
                      <a:pt x="2" y="2"/>
                      <a:pt x="2" y="2"/>
                    </a:cubicBezTo>
                    <a:cubicBezTo>
                      <a:pt x="2" y="2"/>
                      <a:pt x="2" y="2"/>
                      <a:pt x="2" y="2"/>
                    </a:cubicBezTo>
                    <a:close/>
                    <a:moveTo>
                      <a:pt x="1" y="3"/>
                    </a:moveTo>
                    <a:cubicBezTo>
                      <a:pt x="0" y="3"/>
                      <a:pt x="0" y="3"/>
                      <a:pt x="0"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lose/>
                    <a:moveTo>
                      <a:pt x="1" y="1"/>
                    </a:moveTo>
                    <a:cubicBezTo>
                      <a:pt x="1" y="1"/>
                      <a:pt x="1" y="1"/>
                      <a:pt x="1" y="1"/>
                    </a:cubicBezTo>
                    <a:cubicBezTo>
                      <a:pt x="1" y="0"/>
                      <a:pt x="1" y="0"/>
                      <a:pt x="1" y="0"/>
                    </a:cubicBezTo>
                    <a:cubicBezTo>
                      <a:pt x="1" y="0"/>
                      <a:pt x="1" y="0"/>
                      <a:pt x="1" y="0"/>
                    </a:cubicBezTo>
                    <a:cubicBezTo>
                      <a:pt x="1" y="0"/>
                      <a:pt x="1" y="0"/>
                      <a:pt x="1" y="0"/>
                    </a:cubicBezTo>
                    <a:cubicBezTo>
                      <a:pt x="1" y="1"/>
                      <a:pt x="1" y="1"/>
                      <a:pt x="1" y="1"/>
                    </a:cubicBezTo>
                    <a:cubicBezTo>
                      <a:pt x="1" y="1"/>
                      <a:pt x="1" y="1"/>
                      <a:pt x="1" y="1"/>
                    </a:cubicBezTo>
                    <a:close/>
                    <a:moveTo>
                      <a:pt x="4" y="2"/>
                    </a:moveTo>
                    <a:cubicBezTo>
                      <a:pt x="4" y="2"/>
                      <a:pt x="4" y="2"/>
                      <a:pt x="4" y="2"/>
                    </a:cubicBezTo>
                    <a:cubicBezTo>
                      <a:pt x="3" y="2"/>
                      <a:pt x="3" y="2"/>
                      <a:pt x="3" y="2"/>
                    </a:cubicBezTo>
                    <a:cubicBezTo>
                      <a:pt x="3" y="2"/>
                      <a:pt x="3" y="2"/>
                      <a:pt x="3" y="2"/>
                    </a:cubicBezTo>
                    <a:cubicBezTo>
                      <a:pt x="3" y="2"/>
                      <a:pt x="3" y="2"/>
                      <a:pt x="3" y="2"/>
                    </a:cubicBezTo>
                    <a:cubicBezTo>
                      <a:pt x="3" y="1"/>
                      <a:pt x="3" y="1"/>
                      <a:pt x="3" y="1"/>
                    </a:cubicBezTo>
                    <a:cubicBezTo>
                      <a:pt x="3" y="1"/>
                      <a:pt x="3" y="1"/>
                      <a:pt x="3" y="1"/>
                    </a:cubicBezTo>
                    <a:cubicBezTo>
                      <a:pt x="4" y="1"/>
                      <a:pt x="4" y="1"/>
                      <a:pt x="4" y="1"/>
                    </a:cubicBezTo>
                    <a:cubicBezTo>
                      <a:pt x="4" y="1"/>
                      <a:pt x="4" y="1"/>
                      <a:pt x="4" y="1"/>
                    </a:cubicBezTo>
                    <a:cubicBezTo>
                      <a:pt x="4" y="1"/>
                      <a:pt x="4" y="1"/>
                      <a:pt x="4" y="1"/>
                    </a:cubicBezTo>
                    <a:cubicBezTo>
                      <a:pt x="4" y="2"/>
                      <a:pt x="4" y="2"/>
                      <a:pt x="4" y="2"/>
                    </a:cubicBezTo>
                    <a:close/>
                    <a:moveTo>
                      <a:pt x="5" y="2"/>
                    </a:moveTo>
                    <a:cubicBezTo>
                      <a:pt x="5" y="2"/>
                      <a:pt x="5" y="2"/>
                      <a:pt x="5" y="2"/>
                    </a:cubicBezTo>
                    <a:cubicBezTo>
                      <a:pt x="5" y="3"/>
                      <a:pt x="5" y="3"/>
                      <a:pt x="5" y="3"/>
                    </a:cubicBezTo>
                    <a:cubicBezTo>
                      <a:pt x="6" y="2"/>
                      <a:pt x="6" y="2"/>
                      <a:pt x="6" y="2"/>
                    </a:cubicBezTo>
                    <a:cubicBezTo>
                      <a:pt x="6" y="2"/>
                      <a:pt x="6" y="2"/>
                      <a:pt x="6" y="2"/>
                    </a:cubicBezTo>
                    <a:cubicBezTo>
                      <a:pt x="6" y="2"/>
                      <a:pt x="6" y="2"/>
                      <a:pt x="6" y="2"/>
                    </a:cubicBezTo>
                    <a:cubicBezTo>
                      <a:pt x="5" y="2"/>
                      <a:pt x="5" y="2"/>
                      <a:pt x="5" y="2"/>
                    </a:cubicBezTo>
                    <a:cubicBezTo>
                      <a:pt x="5" y="2"/>
                      <a:pt x="5" y="2"/>
                      <a:pt x="5" y="2"/>
                    </a:cubicBezTo>
                    <a:close/>
                    <a:moveTo>
                      <a:pt x="9" y="0"/>
                    </a:moveTo>
                    <a:cubicBezTo>
                      <a:pt x="9" y="0"/>
                      <a:pt x="9" y="0"/>
                      <a:pt x="9" y="0"/>
                    </a:cubicBezTo>
                    <a:cubicBezTo>
                      <a:pt x="10" y="0"/>
                      <a:pt x="10" y="0"/>
                      <a:pt x="10" y="0"/>
                    </a:cubicBezTo>
                    <a:cubicBezTo>
                      <a:pt x="10" y="0"/>
                      <a:pt x="10" y="0"/>
                      <a:pt x="10" y="0"/>
                    </a:cubicBezTo>
                    <a:cubicBezTo>
                      <a:pt x="9" y="0"/>
                      <a:pt x="9" y="0"/>
                      <a:pt x="9" y="0"/>
                    </a:cubicBezTo>
                    <a:cubicBezTo>
                      <a:pt x="9" y="0"/>
                      <a:pt x="9" y="0"/>
                      <a:pt x="9" y="0"/>
                    </a:cubicBezTo>
                    <a:close/>
                    <a:moveTo>
                      <a:pt x="8" y="2"/>
                    </a:moveTo>
                    <a:cubicBezTo>
                      <a:pt x="8" y="1"/>
                      <a:pt x="8" y="1"/>
                      <a:pt x="8" y="1"/>
                    </a:cubicBezTo>
                    <a:cubicBezTo>
                      <a:pt x="8" y="1"/>
                      <a:pt x="8" y="1"/>
                      <a:pt x="8" y="1"/>
                    </a:cubicBezTo>
                    <a:cubicBezTo>
                      <a:pt x="9" y="1"/>
                      <a:pt x="9" y="1"/>
                      <a:pt x="9" y="1"/>
                    </a:cubicBezTo>
                    <a:cubicBezTo>
                      <a:pt x="9" y="1"/>
                      <a:pt x="9" y="1"/>
                      <a:pt x="9" y="1"/>
                    </a:cubicBezTo>
                    <a:cubicBezTo>
                      <a:pt x="8" y="2"/>
                      <a:pt x="8" y="2"/>
                      <a:pt x="8" y="2"/>
                    </a:cubicBezTo>
                    <a:cubicBezTo>
                      <a:pt x="8" y="2"/>
                      <a:pt x="8" y="2"/>
                      <a:pt x="8" y="2"/>
                    </a:cubicBez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2" name="Freeform 100">
                <a:extLst>
                  <a:ext uri="{FF2B5EF4-FFF2-40B4-BE49-F238E27FC236}">
                    <a16:creationId xmlns:a16="http://schemas.microsoft.com/office/drawing/2014/main" id="{DDB04AE7-2AFC-428D-A577-B894366795F9}"/>
                  </a:ext>
                </a:extLst>
              </p:cNvPr>
              <p:cNvSpPr>
                <a:spLocks noEditPoints="1"/>
              </p:cNvSpPr>
              <p:nvPr/>
            </p:nvSpPr>
            <p:spPr bwMode="auto">
              <a:xfrm>
                <a:off x="2797" y="2606"/>
                <a:ext cx="42" cy="43"/>
              </a:xfrm>
              <a:custGeom>
                <a:avLst/>
                <a:gdLst>
                  <a:gd name="T0" fmla="*/ 0 w 5"/>
                  <a:gd name="T1" fmla="*/ 0 h 5"/>
                  <a:gd name="T2" fmla="*/ 1 w 5"/>
                  <a:gd name="T3" fmla="*/ 0 h 5"/>
                  <a:gd name="T4" fmla="*/ 1 w 5"/>
                  <a:gd name="T5" fmla="*/ 0 h 5"/>
                  <a:gd name="T6" fmla="*/ 0 w 5"/>
                  <a:gd name="T7" fmla="*/ 0 h 5"/>
                  <a:gd name="T8" fmla="*/ 0 w 5"/>
                  <a:gd name="T9" fmla="*/ 0 h 5"/>
                  <a:gd name="T10" fmla="*/ 0 w 5"/>
                  <a:gd name="T11" fmla="*/ 0 h 5"/>
                  <a:gd name="T12" fmla="*/ 0 w 5"/>
                  <a:gd name="T13" fmla="*/ 0 h 5"/>
                  <a:gd name="T14" fmla="*/ 0 w 5"/>
                  <a:gd name="T15" fmla="*/ 0 h 5"/>
                  <a:gd name="T16" fmla="*/ 1 w 5"/>
                  <a:gd name="T17" fmla="*/ 0 h 5"/>
                  <a:gd name="T18" fmla="*/ 1 w 5"/>
                  <a:gd name="T19" fmla="*/ 0 h 5"/>
                  <a:gd name="T20" fmla="*/ 1 w 5"/>
                  <a:gd name="T21" fmla="*/ 0 h 5"/>
                  <a:gd name="T22" fmla="*/ 1 w 5"/>
                  <a:gd name="T23" fmla="*/ 0 h 5"/>
                  <a:gd name="T24" fmla="*/ 1 w 5"/>
                  <a:gd name="T25" fmla="*/ 0 h 5"/>
                  <a:gd name="T26" fmla="*/ 1 w 5"/>
                  <a:gd name="T27" fmla="*/ 0 h 5"/>
                  <a:gd name="T28" fmla="*/ 2 w 5"/>
                  <a:gd name="T29" fmla="*/ 1 h 5"/>
                  <a:gd name="T30" fmla="*/ 2 w 5"/>
                  <a:gd name="T31" fmla="*/ 1 h 5"/>
                  <a:gd name="T32" fmla="*/ 2 w 5"/>
                  <a:gd name="T33" fmla="*/ 1 h 5"/>
                  <a:gd name="T34" fmla="*/ 2 w 5"/>
                  <a:gd name="T35" fmla="*/ 1 h 5"/>
                  <a:gd name="T36" fmla="*/ 2 w 5"/>
                  <a:gd name="T37" fmla="*/ 1 h 5"/>
                  <a:gd name="T38" fmla="*/ 2 w 5"/>
                  <a:gd name="T39" fmla="*/ 1 h 5"/>
                  <a:gd name="T40" fmla="*/ 2 w 5"/>
                  <a:gd name="T41" fmla="*/ 1 h 5"/>
                  <a:gd name="T42" fmla="*/ 2 w 5"/>
                  <a:gd name="T43" fmla="*/ 1 h 5"/>
                  <a:gd name="T44" fmla="*/ 2 w 5"/>
                  <a:gd name="T45" fmla="*/ 1 h 5"/>
                  <a:gd name="T46" fmla="*/ 3 w 5"/>
                  <a:gd name="T47" fmla="*/ 1 h 5"/>
                  <a:gd name="T48" fmla="*/ 3 w 5"/>
                  <a:gd name="T49" fmla="*/ 1 h 5"/>
                  <a:gd name="T50" fmla="*/ 3 w 5"/>
                  <a:gd name="T51" fmla="*/ 1 h 5"/>
                  <a:gd name="T52" fmla="*/ 3 w 5"/>
                  <a:gd name="T53" fmla="*/ 1 h 5"/>
                  <a:gd name="T54" fmla="*/ 3 w 5"/>
                  <a:gd name="T55" fmla="*/ 1 h 5"/>
                  <a:gd name="T56" fmla="*/ 5 w 5"/>
                  <a:gd name="T57" fmla="*/ 1 h 5"/>
                  <a:gd name="T58" fmla="*/ 5 w 5"/>
                  <a:gd name="T59" fmla="*/ 0 h 5"/>
                  <a:gd name="T60" fmla="*/ 5 w 5"/>
                  <a:gd name="T61" fmla="*/ 0 h 5"/>
                  <a:gd name="T62" fmla="*/ 5 w 5"/>
                  <a:gd name="T63" fmla="*/ 1 h 5"/>
                  <a:gd name="T64" fmla="*/ 5 w 5"/>
                  <a:gd name="T65" fmla="*/ 1 h 5"/>
                  <a:gd name="T66" fmla="*/ 5 w 5"/>
                  <a:gd name="T67" fmla="*/ 2 h 5"/>
                  <a:gd name="T68" fmla="*/ 4 w 5"/>
                  <a:gd name="T69" fmla="*/ 2 h 5"/>
                  <a:gd name="T70" fmla="*/ 5 w 5"/>
                  <a:gd name="T71" fmla="*/ 2 h 5"/>
                  <a:gd name="T72" fmla="*/ 5 w 5"/>
                  <a:gd name="T73" fmla="*/ 2 h 5"/>
                  <a:gd name="T74" fmla="*/ 5 w 5"/>
                  <a:gd name="T75" fmla="*/ 2 h 5"/>
                  <a:gd name="T76" fmla="*/ 5 w 5"/>
                  <a:gd name="T77" fmla="*/ 2 h 5"/>
                  <a:gd name="T78" fmla="*/ 5 w 5"/>
                  <a:gd name="T79" fmla="*/ 2 h 5"/>
                  <a:gd name="T80" fmla="*/ 4 w 5"/>
                  <a:gd name="T81" fmla="*/ 4 h 5"/>
                  <a:gd name="T82" fmla="*/ 4 w 5"/>
                  <a:gd name="T83" fmla="*/ 4 h 5"/>
                  <a:gd name="T84" fmla="*/ 4 w 5"/>
                  <a:gd name="T85" fmla="*/ 4 h 5"/>
                  <a:gd name="T86" fmla="*/ 4 w 5"/>
                  <a:gd name="T87" fmla="*/ 4 h 5"/>
                  <a:gd name="T88" fmla="*/ 4 w 5"/>
                  <a:gd name="T89" fmla="*/ 4 h 5"/>
                  <a:gd name="T90" fmla="*/ 3 w 5"/>
                  <a:gd name="T91" fmla="*/ 4 h 5"/>
                  <a:gd name="T92" fmla="*/ 3 w 5"/>
                  <a:gd name="T93" fmla="*/ 4 h 5"/>
                  <a:gd name="T94" fmla="*/ 3 w 5"/>
                  <a:gd name="T95" fmla="*/ 4 h 5"/>
                  <a:gd name="T96" fmla="*/ 3 w 5"/>
                  <a:gd name="T97" fmla="*/ 4 h 5"/>
                  <a:gd name="T98" fmla="*/ 4 w 5"/>
                  <a:gd name="T99" fmla="*/ 4 h 5"/>
                  <a:gd name="T100" fmla="*/ 4 w 5"/>
                  <a:gd name="T101" fmla="*/ 5 h 5"/>
                  <a:gd name="T102" fmla="*/ 3 w 5"/>
                  <a:gd name="T10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 h="5">
                    <a:moveTo>
                      <a:pt x="0" y="0"/>
                    </a:moveTo>
                    <a:cubicBezTo>
                      <a:pt x="1" y="0"/>
                      <a:pt x="1" y="0"/>
                      <a:pt x="1" y="0"/>
                    </a:cubicBezTo>
                    <a:cubicBezTo>
                      <a:pt x="1" y="0"/>
                      <a:pt x="1" y="0"/>
                      <a:pt x="1"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moveTo>
                      <a:pt x="1" y="0"/>
                    </a:moveTo>
                    <a:cubicBezTo>
                      <a:pt x="1" y="0"/>
                      <a:pt x="1" y="0"/>
                      <a:pt x="1" y="0"/>
                    </a:cubicBezTo>
                    <a:cubicBezTo>
                      <a:pt x="1" y="0"/>
                      <a:pt x="1" y="0"/>
                      <a:pt x="1" y="0"/>
                    </a:cubicBezTo>
                    <a:cubicBezTo>
                      <a:pt x="1" y="0"/>
                      <a:pt x="1" y="0"/>
                      <a:pt x="1" y="0"/>
                    </a:cubicBezTo>
                    <a:cubicBezTo>
                      <a:pt x="1" y="0"/>
                      <a:pt x="1" y="0"/>
                      <a:pt x="1" y="0"/>
                    </a:cubicBezTo>
                    <a:cubicBezTo>
                      <a:pt x="1" y="0"/>
                      <a:pt x="1" y="0"/>
                      <a:pt x="1" y="0"/>
                    </a:cubicBezTo>
                    <a:close/>
                    <a:moveTo>
                      <a:pt x="2" y="1"/>
                    </a:move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lose/>
                    <a:moveTo>
                      <a:pt x="3" y="1"/>
                    </a:moveTo>
                    <a:cubicBezTo>
                      <a:pt x="3" y="1"/>
                      <a:pt x="3" y="1"/>
                      <a:pt x="3" y="1"/>
                    </a:cubicBezTo>
                    <a:cubicBezTo>
                      <a:pt x="3" y="1"/>
                      <a:pt x="3" y="1"/>
                      <a:pt x="3" y="1"/>
                    </a:cubicBezTo>
                    <a:cubicBezTo>
                      <a:pt x="3" y="1"/>
                      <a:pt x="3" y="1"/>
                      <a:pt x="3" y="1"/>
                    </a:cubicBezTo>
                    <a:cubicBezTo>
                      <a:pt x="3" y="1"/>
                      <a:pt x="3" y="1"/>
                      <a:pt x="3" y="1"/>
                    </a:cubicBezTo>
                    <a:close/>
                    <a:moveTo>
                      <a:pt x="5" y="1"/>
                    </a:moveTo>
                    <a:cubicBezTo>
                      <a:pt x="5" y="0"/>
                      <a:pt x="5" y="0"/>
                      <a:pt x="5" y="0"/>
                    </a:cubicBezTo>
                    <a:cubicBezTo>
                      <a:pt x="5" y="0"/>
                      <a:pt x="5" y="0"/>
                      <a:pt x="5" y="0"/>
                    </a:cubicBezTo>
                    <a:cubicBezTo>
                      <a:pt x="5" y="1"/>
                      <a:pt x="5" y="1"/>
                      <a:pt x="5" y="1"/>
                    </a:cubicBezTo>
                    <a:cubicBezTo>
                      <a:pt x="5" y="1"/>
                      <a:pt x="5" y="1"/>
                      <a:pt x="5" y="1"/>
                    </a:cubicBezTo>
                    <a:close/>
                    <a:moveTo>
                      <a:pt x="5" y="2"/>
                    </a:moveTo>
                    <a:cubicBezTo>
                      <a:pt x="4" y="2"/>
                      <a:pt x="4" y="2"/>
                      <a:pt x="4" y="2"/>
                    </a:cubicBezTo>
                    <a:cubicBezTo>
                      <a:pt x="5" y="2"/>
                      <a:pt x="5" y="2"/>
                      <a:pt x="5" y="2"/>
                    </a:cubicBezTo>
                    <a:cubicBezTo>
                      <a:pt x="5" y="2"/>
                      <a:pt x="5" y="2"/>
                      <a:pt x="5" y="2"/>
                    </a:cubicBezTo>
                    <a:cubicBezTo>
                      <a:pt x="5" y="2"/>
                      <a:pt x="5" y="2"/>
                      <a:pt x="5" y="2"/>
                    </a:cubicBezTo>
                    <a:cubicBezTo>
                      <a:pt x="5" y="2"/>
                      <a:pt x="5" y="2"/>
                      <a:pt x="5" y="2"/>
                    </a:cubicBezTo>
                    <a:cubicBezTo>
                      <a:pt x="5" y="2"/>
                      <a:pt x="5" y="2"/>
                      <a:pt x="5" y="2"/>
                    </a:cubicBezTo>
                    <a:close/>
                    <a:moveTo>
                      <a:pt x="4" y="4"/>
                    </a:moveTo>
                    <a:cubicBezTo>
                      <a:pt x="4" y="4"/>
                      <a:pt x="4" y="4"/>
                      <a:pt x="4" y="4"/>
                    </a:cubicBezTo>
                    <a:cubicBezTo>
                      <a:pt x="4" y="4"/>
                      <a:pt x="4" y="4"/>
                      <a:pt x="4" y="4"/>
                    </a:cubicBezTo>
                    <a:cubicBezTo>
                      <a:pt x="4" y="4"/>
                      <a:pt x="4" y="4"/>
                      <a:pt x="4" y="4"/>
                    </a:cubicBezTo>
                    <a:cubicBezTo>
                      <a:pt x="4" y="4"/>
                      <a:pt x="4" y="4"/>
                      <a:pt x="4" y="4"/>
                    </a:cubicBezTo>
                    <a:close/>
                    <a:moveTo>
                      <a:pt x="3" y="4"/>
                    </a:moveTo>
                    <a:cubicBezTo>
                      <a:pt x="3" y="4"/>
                      <a:pt x="3" y="4"/>
                      <a:pt x="3" y="4"/>
                    </a:cubicBezTo>
                    <a:cubicBezTo>
                      <a:pt x="3" y="4"/>
                      <a:pt x="3" y="4"/>
                      <a:pt x="3" y="4"/>
                    </a:cubicBezTo>
                    <a:cubicBezTo>
                      <a:pt x="3" y="4"/>
                      <a:pt x="3" y="4"/>
                      <a:pt x="3" y="4"/>
                    </a:cubicBezTo>
                    <a:cubicBezTo>
                      <a:pt x="4" y="4"/>
                      <a:pt x="4" y="4"/>
                      <a:pt x="4" y="4"/>
                    </a:cubicBezTo>
                    <a:cubicBezTo>
                      <a:pt x="4" y="5"/>
                      <a:pt x="4" y="5"/>
                      <a:pt x="4" y="5"/>
                    </a:cubicBezTo>
                    <a:lnTo>
                      <a:pt x="3" y="4"/>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3" name="Freeform 101">
                <a:extLst>
                  <a:ext uri="{FF2B5EF4-FFF2-40B4-BE49-F238E27FC236}">
                    <a16:creationId xmlns:a16="http://schemas.microsoft.com/office/drawing/2014/main" id="{E7886A21-1037-4694-92BB-318517AB7B39}"/>
                  </a:ext>
                </a:extLst>
              </p:cNvPr>
              <p:cNvSpPr>
                <a:spLocks noEditPoints="1"/>
              </p:cNvSpPr>
              <p:nvPr/>
            </p:nvSpPr>
            <p:spPr bwMode="auto">
              <a:xfrm>
                <a:off x="4141" y="2430"/>
                <a:ext cx="134" cy="185"/>
              </a:xfrm>
              <a:custGeom>
                <a:avLst/>
                <a:gdLst>
                  <a:gd name="T0" fmla="*/ 50 w 134"/>
                  <a:gd name="T1" fmla="*/ 118 h 185"/>
                  <a:gd name="T2" fmla="*/ 50 w 134"/>
                  <a:gd name="T3" fmla="*/ 67 h 185"/>
                  <a:gd name="T4" fmla="*/ 67 w 134"/>
                  <a:gd name="T5" fmla="*/ 25 h 185"/>
                  <a:gd name="T6" fmla="*/ 76 w 134"/>
                  <a:gd name="T7" fmla="*/ 42 h 185"/>
                  <a:gd name="T8" fmla="*/ 84 w 134"/>
                  <a:gd name="T9" fmla="*/ 50 h 185"/>
                  <a:gd name="T10" fmla="*/ 92 w 134"/>
                  <a:gd name="T11" fmla="*/ 50 h 185"/>
                  <a:gd name="T12" fmla="*/ 101 w 134"/>
                  <a:gd name="T13" fmla="*/ 50 h 185"/>
                  <a:gd name="T14" fmla="*/ 109 w 134"/>
                  <a:gd name="T15" fmla="*/ 50 h 185"/>
                  <a:gd name="T16" fmla="*/ 118 w 134"/>
                  <a:gd name="T17" fmla="*/ 59 h 185"/>
                  <a:gd name="T18" fmla="*/ 118 w 134"/>
                  <a:gd name="T19" fmla="*/ 67 h 185"/>
                  <a:gd name="T20" fmla="*/ 134 w 134"/>
                  <a:gd name="T21" fmla="*/ 76 h 185"/>
                  <a:gd name="T22" fmla="*/ 134 w 134"/>
                  <a:gd name="T23" fmla="*/ 76 h 185"/>
                  <a:gd name="T24" fmla="*/ 126 w 134"/>
                  <a:gd name="T25" fmla="*/ 84 h 185"/>
                  <a:gd name="T26" fmla="*/ 126 w 134"/>
                  <a:gd name="T27" fmla="*/ 101 h 185"/>
                  <a:gd name="T28" fmla="*/ 118 w 134"/>
                  <a:gd name="T29" fmla="*/ 101 h 185"/>
                  <a:gd name="T30" fmla="*/ 109 w 134"/>
                  <a:gd name="T31" fmla="*/ 109 h 185"/>
                  <a:gd name="T32" fmla="*/ 109 w 134"/>
                  <a:gd name="T33" fmla="*/ 109 h 185"/>
                  <a:gd name="T34" fmla="*/ 109 w 134"/>
                  <a:gd name="T35" fmla="*/ 109 h 185"/>
                  <a:gd name="T36" fmla="*/ 109 w 134"/>
                  <a:gd name="T37" fmla="*/ 109 h 185"/>
                  <a:gd name="T38" fmla="*/ 101 w 134"/>
                  <a:gd name="T39" fmla="*/ 109 h 185"/>
                  <a:gd name="T40" fmla="*/ 101 w 134"/>
                  <a:gd name="T41" fmla="*/ 118 h 185"/>
                  <a:gd name="T42" fmla="*/ 101 w 134"/>
                  <a:gd name="T43" fmla="*/ 126 h 185"/>
                  <a:gd name="T44" fmla="*/ 101 w 134"/>
                  <a:gd name="T45" fmla="*/ 126 h 185"/>
                  <a:gd name="T46" fmla="*/ 101 w 134"/>
                  <a:gd name="T47" fmla="*/ 134 h 185"/>
                  <a:gd name="T48" fmla="*/ 101 w 134"/>
                  <a:gd name="T49" fmla="*/ 143 h 185"/>
                  <a:gd name="T50" fmla="*/ 92 w 134"/>
                  <a:gd name="T51" fmla="*/ 143 h 185"/>
                  <a:gd name="T52" fmla="*/ 92 w 134"/>
                  <a:gd name="T53" fmla="*/ 143 h 185"/>
                  <a:gd name="T54" fmla="*/ 84 w 134"/>
                  <a:gd name="T55" fmla="*/ 151 h 185"/>
                  <a:gd name="T56" fmla="*/ 76 w 134"/>
                  <a:gd name="T57" fmla="*/ 160 h 185"/>
                  <a:gd name="T58" fmla="*/ 76 w 134"/>
                  <a:gd name="T59" fmla="*/ 160 h 185"/>
                  <a:gd name="T60" fmla="*/ 59 w 134"/>
                  <a:gd name="T61" fmla="*/ 160 h 185"/>
                  <a:gd name="T62" fmla="*/ 59 w 134"/>
                  <a:gd name="T63" fmla="*/ 168 h 185"/>
                  <a:gd name="T64" fmla="*/ 59 w 134"/>
                  <a:gd name="T65" fmla="*/ 168 h 185"/>
                  <a:gd name="T66" fmla="*/ 59 w 134"/>
                  <a:gd name="T67" fmla="*/ 168 h 185"/>
                  <a:gd name="T68" fmla="*/ 59 w 134"/>
                  <a:gd name="T69" fmla="*/ 168 h 185"/>
                  <a:gd name="T70" fmla="*/ 50 w 134"/>
                  <a:gd name="T71" fmla="*/ 176 h 185"/>
                  <a:gd name="T72" fmla="*/ 50 w 134"/>
                  <a:gd name="T73" fmla="*/ 176 h 185"/>
                  <a:gd name="T74" fmla="*/ 34 w 134"/>
                  <a:gd name="T75" fmla="*/ 176 h 185"/>
                  <a:gd name="T76" fmla="*/ 34 w 134"/>
                  <a:gd name="T77" fmla="*/ 185 h 185"/>
                  <a:gd name="T78" fmla="*/ 25 w 134"/>
                  <a:gd name="T79" fmla="*/ 185 h 185"/>
                  <a:gd name="T80" fmla="*/ 17 w 134"/>
                  <a:gd name="T81" fmla="*/ 168 h 185"/>
                  <a:gd name="T82" fmla="*/ 0 w 134"/>
                  <a:gd name="T83" fmla="*/ 143 h 185"/>
                  <a:gd name="T84" fmla="*/ 0 w 134"/>
                  <a:gd name="T85" fmla="*/ 134 h 185"/>
                  <a:gd name="T86" fmla="*/ 67 w 134"/>
                  <a:gd name="T87" fmla="*/ 8 h 185"/>
                  <a:gd name="T88" fmla="*/ 67 w 134"/>
                  <a:gd name="T89" fmla="*/ 0 h 185"/>
                  <a:gd name="T90" fmla="*/ 67 w 134"/>
                  <a:gd name="T91" fmla="*/ 0 h 185"/>
                  <a:gd name="T92" fmla="*/ 67 w 134"/>
                  <a:gd name="T93" fmla="*/ 0 h 185"/>
                  <a:gd name="T94" fmla="*/ 67 w 134"/>
                  <a:gd name="T95" fmla="*/ 0 h 185"/>
                  <a:gd name="T96" fmla="*/ 67 w 134"/>
                  <a:gd name="T97" fmla="*/ 0 h 185"/>
                  <a:gd name="T98" fmla="*/ 59 w 134"/>
                  <a:gd name="T99" fmla="*/ 8 h 185"/>
                  <a:gd name="T100" fmla="*/ 59 w 134"/>
                  <a:gd name="T101" fmla="*/ 8 h 185"/>
                  <a:gd name="T102" fmla="*/ 67 w 134"/>
                  <a:gd name="T103" fmla="*/ 8 h 185"/>
                  <a:gd name="T104" fmla="*/ 67 w 134"/>
                  <a:gd name="T105" fmla="*/ 1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4" h="185">
                    <a:moveTo>
                      <a:pt x="0" y="134"/>
                    </a:moveTo>
                    <a:lnTo>
                      <a:pt x="50" y="118"/>
                    </a:lnTo>
                    <a:lnTo>
                      <a:pt x="50" y="84"/>
                    </a:lnTo>
                    <a:lnTo>
                      <a:pt x="50" y="67"/>
                    </a:lnTo>
                    <a:lnTo>
                      <a:pt x="67" y="25"/>
                    </a:lnTo>
                    <a:lnTo>
                      <a:pt x="67" y="25"/>
                    </a:lnTo>
                    <a:lnTo>
                      <a:pt x="67" y="34"/>
                    </a:lnTo>
                    <a:lnTo>
                      <a:pt x="76" y="42"/>
                    </a:lnTo>
                    <a:lnTo>
                      <a:pt x="76" y="42"/>
                    </a:lnTo>
                    <a:lnTo>
                      <a:pt x="84" y="50"/>
                    </a:lnTo>
                    <a:lnTo>
                      <a:pt x="92" y="50"/>
                    </a:lnTo>
                    <a:lnTo>
                      <a:pt x="92" y="50"/>
                    </a:lnTo>
                    <a:lnTo>
                      <a:pt x="92" y="50"/>
                    </a:lnTo>
                    <a:lnTo>
                      <a:pt x="101" y="50"/>
                    </a:lnTo>
                    <a:lnTo>
                      <a:pt x="109" y="50"/>
                    </a:lnTo>
                    <a:lnTo>
                      <a:pt x="109" y="50"/>
                    </a:lnTo>
                    <a:lnTo>
                      <a:pt x="118" y="59"/>
                    </a:lnTo>
                    <a:lnTo>
                      <a:pt x="118" y="59"/>
                    </a:lnTo>
                    <a:lnTo>
                      <a:pt x="118" y="67"/>
                    </a:lnTo>
                    <a:lnTo>
                      <a:pt x="118" y="67"/>
                    </a:lnTo>
                    <a:lnTo>
                      <a:pt x="126" y="76"/>
                    </a:lnTo>
                    <a:lnTo>
                      <a:pt x="134" y="76"/>
                    </a:lnTo>
                    <a:lnTo>
                      <a:pt x="134" y="76"/>
                    </a:lnTo>
                    <a:lnTo>
                      <a:pt x="134" y="76"/>
                    </a:lnTo>
                    <a:lnTo>
                      <a:pt x="126" y="84"/>
                    </a:lnTo>
                    <a:lnTo>
                      <a:pt x="126" y="84"/>
                    </a:lnTo>
                    <a:lnTo>
                      <a:pt x="126" y="84"/>
                    </a:lnTo>
                    <a:lnTo>
                      <a:pt x="126" y="101"/>
                    </a:lnTo>
                    <a:lnTo>
                      <a:pt x="118" y="101"/>
                    </a:lnTo>
                    <a:lnTo>
                      <a:pt x="118" y="101"/>
                    </a:lnTo>
                    <a:lnTo>
                      <a:pt x="118" y="109"/>
                    </a:lnTo>
                    <a:lnTo>
                      <a:pt x="109" y="109"/>
                    </a:lnTo>
                    <a:lnTo>
                      <a:pt x="109" y="109"/>
                    </a:lnTo>
                    <a:lnTo>
                      <a:pt x="109" y="109"/>
                    </a:lnTo>
                    <a:lnTo>
                      <a:pt x="109" y="109"/>
                    </a:lnTo>
                    <a:lnTo>
                      <a:pt x="109" y="109"/>
                    </a:lnTo>
                    <a:lnTo>
                      <a:pt x="109" y="109"/>
                    </a:lnTo>
                    <a:lnTo>
                      <a:pt x="109" y="109"/>
                    </a:lnTo>
                    <a:lnTo>
                      <a:pt x="101" y="109"/>
                    </a:lnTo>
                    <a:lnTo>
                      <a:pt x="101" y="109"/>
                    </a:lnTo>
                    <a:lnTo>
                      <a:pt x="109" y="118"/>
                    </a:lnTo>
                    <a:lnTo>
                      <a:pt x="101" y="118"/>
                    </a:lnTo>
                    <a:lnTo>
                      <a:pt x="101" y="118"/>
                    </a:lnTo>
                    <a:lnTo>
                      <a:pt x="101" y="126"/>
                    </a:lnTo>
                    <a:lnTo>
                      <a:pt x="101" y="126"/>
                    </a:lnTo>
                    <a:lnTo>
                      <a:pt x="101" y="126"/>
                    </a:lnTo>
                    <a:lnTo>
                      <a:pt x="101" y="134"/>
                    </a:lnTo>
                    <a:lnTo>
                      <a:pt x="101" y="134"/>
                    </a:lnTo>
                    <a:lnTo>
                      <a:pt x="101" y="134"/>
                    </a:lnTo>
                    <a:lnTo>
                      <a:pt x="101" y="143"/>
                    </a:lnTo>
                    <a:lnTo>
                      <a:pt x="101" y="143"/>
                    </a:lnTo>
                    <a:lnTo>
                      <a:pt x="92" y="143"/>
                    </a:lnTo>
                    <a:lnTo>
                      <a:pt x="92" y="143"/>
                    </a:lnTo>
                    <a:lnTo>
                      <a:pt x="92" y="143"/>
                    </a:lnTo>
                    <a:lnTo>
                      <a:pt x="84" y="143"/>
                    </a:lnTo>
                    <a:lnTo>
                      <a:pt x="84" y="151"/>
                    </a:lnTo>
                    <a:lnTo>
                      <a:pt x="84" y="160"/>
                    </a:lnTo>
                    <a:lnTo>
                      <a:pt x="76" y="160"/>
                    </a:lnTo>
                    <a:lnTo>
                      <a:pt x="76" y="160"/>
                    </a:lnTo>
                    <a:lnTo>
                      <a:pt x="76" y="160"/>
                    </a:lnTo>
                    <a:lnTo>
                      <a:pt x="67" y="160"/>
                    </a:lnTo>
                    <a:lnTo>
                      <a:pt x="59" y="160"/>
                    </a:lnTo>
                    <a:lnTo>
                      <a:pt x="59" y="160"/>
                    </a:lnTo>
                    <a:lnTo>
                      <a:pt x="59" y="168"/>
                    </a:lnTo>
                    <a:lnTo>
                      <a:pt x="59" y="168"/>
                    </a:lnTo>
                    <a:lnTo>
                      <a:pt x="59" y="168"/>
                    </a:lnTo>
                    <a:lnTo>
                      <a:pt x="59" y="168"/>
                    </a:lnTo>
                    <a:lnTo>
                      <a:pt x="59" y="168"/>
                    </a:lnTo>
                    <a:lnTo>
                      <a:pt x="59" y="168"/>
                    </a:lnTo>
                    <a:lnTo>
                      <a:pt x="59" y="168"/>
                    </a:lnTo>
                    <a:lnTo>
                      <a:pt x="59" y="176"/>
                    </a:lnTo>
                    <a:lnTo>
                      <a:pt x="50" y="176"/>
                    </a:lnTo>
                    <a:lnTo>
                      <a:pt x="50" y="176"/>
                    </a:lnTo>
                    <a:lnTo>
                      <a:pt x="50" y="176"/>
                    </a:lnTo>
                    <a:lnTo>
                      <a:pt x="42" y="176"/>
                    </a:lnTo>
                    <a:lnTo>
                      <a:pt x="34" y="176"/>
                    </a:lnTo>
                    <a:lnTo>
                      <a:pt x="34" y="176"/>
                    </a:lnTo>
                    <a:lnTo>
                      <a:pt x="34" y="185"/>
                    </a:lnTo>
                    <a:lnTo>
                      <a:pt x="25" y="185"/>
                    </a:lnTo>
                    <a:lnTo>
                      <a:pt x="25" y="185"/>
                    </a:lnTo>
                    <a:lnTo>
                      <a:pt x="25" y="185"/>
                    </a:lnTo>
                    <a:lnTo>
                      <a:pt x="17" y="168"/>
                    </a:lnTo>
                    <a:lnTo>
                      <a:pt x="17" y="168"/>
                    </a:lnTo>
                    <a:lnTo>
                      <a:pt x="0" y="143"/>
                    </a:lnTo>
                    <a:lnTo>
                      <a:pt x="0" y="134"/>
                    </a:lnTo>
                    <a:lnTo>
                      <a:pt x="0" y="134"/>
                    </a:lnTo>
                    <a:close/>
                    <a:moveTo>
                      <a:pt x="67" y="17"/>
                    </a:moveTo>
                    <a:lnTo>
                      <a:pt x="67" y="8"/>
                    </a:lnTo>
                    <a:lnTo>
                      <a:pt x="67" y="8"/>
                    </a:lnTo>
                    <a:lnTo>
                      <a:pt x="67" y="0"/>
                    </a:lnTo>
                    <a:lnTo>
                      <a:pt x="67" y="0"/>
                    </a:lnTo>
                    <a:lnTo>
                      <a:pt x="67" y="0"/>
                    </a:lnTo>
                    <a:lnTo>
                      <a:pt x="67" y="0"/>
                    </a:lnTo>
                    <a:lnTo>
                      <a:pt x="67" y="0"/>
                    </a:lnTo>
                    <a:lnTo>
                      <a:pt x="67" y="0"/>
                    </a:lnTo>
                    <a:lnTo>
                      <a:pt x="67" y="0"/>
                    </a:lnTo>
                    <a:lnTo>
                      <a:pt x="67" y="0"/>
                    </a:lnTo>
                    <a:lnTo>
                      <a:pt x="67" y="0"/>
                    </a:lnTo>
                    <a:lnTo>
                      <a:pt x="67" y="0"/>
                    </a:lnTo>
                    <a:lnTo>
                      <a:pt x="59" y="8"/>
                    </a:lnTo>
                    <a:lnTo>
                      <a:pt x="59" y="0"/>
                    </a:lnTo>
                    <a:lnTo>
                      <a:pt x="59" y="8"/>
                    </a:lnTo>
                    <a:lnTo>
                      <a:pt x="59" y="8"/>
                    </a:lnTo>
                    <a:lnTo>
                      <a:pt x="67" y="8"/>
                    </a:lnTo>
                    <a:lnTo>
                      <a:pt x="67" y="17"/>
                    </a:lnTo>
                    <a:lnTo>
                      <a:pt x="67" y="17"/>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4" name="Freeform 102">
                <a:extLst>
                  <a:ext uri="{FF2B5EF4-FFF2-40B4-BE49-F238E27FC236}">
                    <a16:creationId xmlns:a16="http://schemas.microsoft.com/office/drawing/2014/main" id="{41F04D27-DD82-4C39-B5E3-EDCE897D4C67}"/>
                  </a:ext>
                </a:extLst>
              </p:cNvPr>
              <p:cNvSpPr>
                <a:spLocks noEditPoints="1"/>
              </p:cNvSpPr>
              <p:nvPr/>
            </p:nvSpPr>
            <p:spPr bwMode="auto">
              <a:xfrm>
                <a:off x="3981" y="2564"/>
                <a:ext cx="210" cy="135"/>
              </a:xfrm>
              <a:custGeom>
                <a:avLst/>
                <a:gdLst>
                  <a:gd name="T0" fmla="*/ 0 w 210"/>
                  <a:gd name="T1" fmla="*/ 51 h 135"/>
                  <a:gd name="T2" fmla="*/ 9 w 210"/>
                  <a:gd name="T3" fmla="*/ 51 h 135"/>
                  <a:gd name="T4" fmla="*/ 9 w 210"/>
                  <a:gd name="T5" fmla="*/ 42 h 135"/>
                  <a:gd name="T6" fmla="*/ 17 w 210"/>
                  <a:gd name="T7" fmla="*/ 34 h 135"/>
                  <a:gd name="T8" fmla="*/ 34 w 210"/>
                  <a:gd name="T9" fmla="*/ 34 h 135"/>
                  <a:gd name="T10" fmla="*/ 59 w 210"/>
                  <a:gd name="T11" fmla="*/ 51 h 135"/>
                  <a:gd name="T12" fmla="*/ 93 w 210"/>
                  <a:gd name="T13" fmla="*/ 17 h 135"/>
                  <a:gd name="T14" fmla="*/ 160 w 210"/>
                  <a:gd name="T15" fmla="*/ 9 h 135"/>
                  <a:gd name="T16" fmla="*/ 177 w 210"/>
                  <a:gd name="T17" fmla="*/ 34 h 135"/>
                  <a:gd name="T18" fmla="*/ 177 w 210"/>
                  <a:gd name="T19" fmla="*/ 51 h 135"/>
                  <a:gd name="T20" fmla="*/ 168 w 210"/>
                  <a:gd name="T21" fmla="*/ 59 h 135"/>
                  <a:gd name="T22" fmla="*/ 168 w 210"/>
                  <a:gd name="T23" fmla="*/ 68 h 135"/>
                  <a:gd name="T24" fmla="*/ 168 w 210"/>
                  <a:gd name="T25" fmla="*/ 68 h 135"/>
                  <a:gd name="T26" fmla="*/ 160 w 210"/>
                  <a:gd name="T27" fmla="*/ 76 h 135"/>
                  <a:gd name="T28" fmla="*/ 143 w 210"/>
                  <a:gd name="T29" fmla="*/ 76 h 135"/>
                  <a:gd name="T30" fmla="*/ 118 w 210"/>
                  <a:gd name="T31" fmla="*/ 85 h 135"/>
                  <a:gd name="T32" fmla="*/ 118 w 210"/>
                  <a:gd name="T33" fmla="*/ 85 h 135"/>
                  <a:gd name="T34" fmla="*/ 101 w 210"/>
                  <a:gd name="T35" fmla="*/ 101 h 135"/>
                  <a:gd name="T36" fmla="*/ 101 w 210"/>
                  <a:gd name="T37" fmla="*/ 101 h 135"/>
                  <a:gd name="T38" fmla="*/ 101 w 210"/>
                  <a:gd name="T39" fmla="*/ 101 h 135"/>
                  <a:gd name="T40" fmla="*/ 93 w 210"/>
                  <a:gd name="T41" fmla="*/ 101 h 135"/>
                  <a:gd name="T42" fmla="*/ 84 w 210"/>
                  <a:gd name="T43" fmla="*/ 101 h 135"/>
                  <a:gd name="T44" fmla="*/ 76 w 210"/>
                  <a:gd name="T45" fmla="*/ 110 h 135"/>
                  <a:gd name="T46" fmla="*/ 68 w 210"/>
                  <a:gd name="T47" fmla="*/ 110 h 135"/>
                  <a:gd name="T48" fmla="*/ 59 w 210"/>
                  <a:gd name="T49" fmla="*/ 110 h 135"/>
                  <a:gd name="T50" fmla="*/ 59 w 210"/>
                  <a:gd name="T51" fmla="*/ 110 h 135"/>
                  <a:gd name="T52" fmla="*/ 51 w 210"/>
                  <a:gd name="T53" fmla="*/ 110 h 135"/>
                  <a:gd name="T54" fmla="*/ 42 w 210"/>
                  <a:gd name="T55" fmla="*/ 118 h 135"/>
                  <a:gd name="T56" fmla="*/ 42 w 210"/>
                  <a:gd name="T57" fmla="*/ 118 h 135"/>
                  <a:gd name="T58" fmla="*/ 34 w 210"/>
                  <a:gd name="T59" fmla="*/ 118 h 135"/>
                  <a:gd name="T60" fmla="*/ 26 w 210"/>
                  <a:gd name="T61" fmla="*/ 127 h 135"/>
                  <a:gd name="T62" fmla="*/ 17 w 210"/>
                  <a:gd name="T63" fmla="*/ 127 h 135"/>
                  <a:gd name="T64" fmla="*/ 17 w 210"/>
                  <a:gd name="T65" fmla="*/ 118 h 135"/>
                  <a:gd name="T66" fmla="*/ 9 w 210"/>
                  <a:gd name="T67" fmla="*/ 110 h 135"/>
                  <a:gd name="T68" fmla="*/ 9 w 210"/>
                  <a:gd name="T69" fmla="*/ 110 h 135"/>
                  <a:gd name="T70" fmla="*/ 9 w 210"/>
                  <a:gd name="T71" fmla="*/ 101 h 135"/>
                  <a:gd name="T72" fmla="*/ 0 w 210"/>
                  <a:gd name="T73" fmla="*/ 76 h 135"/>
                  <a:gd name="T74" fmla="*/ 0 w 210"/>
                  <a:gd name="T75" fmla="*/ 76 h 135"/>
                  <a:gd name="T76" fmla="*/ 0 w 210"/>
                  <a:gd name="T77" fmla="*/ 68 h 135"/>
                  <a:gd name="T78" fmla="*/ 0 w 210"/>
                  <a:gd name="T79" fmla="*/ 68 h 135"/>
                  <a:gd name="T80" fmla="*/ 0 w 210"/>
                  <a:gd name="T81" fmla="*/ 51 h 135"/>
                  <a:gd name="T82" fmla="*/ 0 w 210"/>
                  <a:gd name="T83" fmla="*/ 51 h 135"/>
                  <a:gd name="T84" fmla="*/ 168 w 210"/>
                  <a:gd name="T85" fmla="*/ 135 h 135"/>
                  <a:gd name="T86" fmla="*/ 168 w 210"/>
                  <a:gd name="T87" fmla="*/ 135 h 135"/>
                  <a:gd name="T88" fmla="*/ 168 w 210"/>
                  <a:gd name="T89" fmla="*/ 135 h 135"/>
                  <a:gd name="T90" fmla="*/ 194 w 210"/>
                  <a:gd name="T91" fmla="*/ 127 h 135"/>
                  <a:gd name="T92" fmla="*/ 194 w 210"/>
                  <a:gd name="T93" fmla="*/ 118 h 135"/>
                  <a:gd name="T94" fmla="*/ 194 w 210"/>
                  <a:gd name="T95" fmla="*/ 127 h 135"/>
                  <a:gd name="T96" fmla="*/ 202 w 210"/>
                  <a:gd name="T97" fmla="*/ 127 h 135"/>
                  <a:gd name="T98" fmla="*/ 210 w 210"/>
                  <a:gd name="T99" fmla="*/ 127 h 135"/>
                  <a:gd name="T100" fmla="*/ 210 w 210"/>
                  <a:gd name="T101" fmla="*/ 127 h 135"/>
                  <a:gd name="T102" fmla="*/ 210 w 210"/>
                  <a:gd name="T103" fmla="*/ 127 h 135"/>
                  <a:gd name="T104" fmla="*/ 202 w 210"/>
                  <a:gd name="T105" fmla="*/ 127 h 135"/>
                  <a:gd name="T106" fmla="*/ 194 w 210"/>
                  <a:gd name="T107"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 h="135">
                    <a:moveTo>
                      <a:pt x="0" y="51"/>
                    </a:moveTo>
                    <a:lnTo>
                      <a:pt x="0" y="51"/>
                    </a:lnTo>
                    <a:lnTo>
                      <a:pt x="9" y="51"/>
                    </a:lnTo>
                    <a:lnTo>
                      <a:pt x="9" y="51"/>
                    </a:lnTo>
                    <a:lnTo>
                      <a:pt x="9" y="42"/>
                    </a:lnTo>
                    <a:lnTo>
                      <a:pt x="9" y="42"/>
                    </a:lnTo>
                    <a:lnTo>
                      <a:pt x="9" y="34"/>
                    </a:lnTo>
                    <a:lnTo>
                      <a:pt x="17" y="34"/>
                    </a:lnTo>
                    <a:lnTo>
                      <a:pt x="17" y="34"/>
                    </a:lnTo>
                    <a:lnTo>
                      <a:pt x="34" y="34"/>
                    </a:lnTo>
                    <a:lnTo>
                      <a:pt x="51" y="42"/>
                    </a:lnTo>
                    <a:lnTo>
                      <a:pt x="59" y="51"/>
                    </a:lnTo>
                    <a:lnTo>
                      <a:pt x="59" y="68"/>
                    </a:lnTo>
                    <a:lnTo>
                      <a:pt x="93" y="17"/>
                    </a:lnTo>
                    <a:lnTo>
                      <a:pt x="160" y="0"/>
                    </a:lnTo>
                    <a:lnTo>
                      <a:pt x="160" y="9"/>
                    </a:lnTo>
                    <a:lnTo>
                      <a:pt x="177" y="34"/>
                    </a:lnTo>
                    <a:lnTo>
                      <a:pt x="177" y="34"/>
                    </a:lnTo>
                    <a:lnTo>
                      <a:pt x="185" y="51"/>
                    </a:lnTo>
                    <a:lnTo>
                      <a:pt x="177" y="51"/>
                    </a:lnTo>
                    <a:lnTo>
                      <a:pt x="177" y="51"/>
                    </a:lnTo>
                    <a:lnTo>
                      <a:pt x="168" y="59"/>
                    </a:lnTo>
                    <a:lnTo>
                      <a:pt x="168" y="68"/>
                    </a:lnTo>
                    <a:lnTo>
                      <a:pt x="168" y="68"/>
                    </a:lnTo>
                    <a:lnTo>
                      <a:pt x="168" y="68"/>
                    </a:lnTo>
                    <a:lnTo>
                      <a:pt x="168" y="68"/>
                    </a:lnTo>
                    <a:lnTo>
                      <a:pt x="160" y="68"/>
                    </a:lnTo>
                    <a:lnTo>
                      <a:pt x="160" y="76"/>
                    </a:lnTo>
                    <a:lnTo>
                      <a:pt x="152" y="76"/>
                    </a:lnTo>
                    <a:lnTo>
                      <a:pt x="143" y="76"/>
                    </a:lnTo>
                    <a:lnTo>
                      <a:pt x="135" y="85"/>
                    </a:lnTo>
                    <a:lnTo>
                      <a:pt x="118" y="85"/>
                    </a:lnTo>
                    <a:lnTo>
                      <a:pt x="118" y="85"/>
                    </a:lnTo>
                    <a:lnTo>
                      <a:pt x="118" y="85"/>
                    </a:lnTo>
                    <a:lnTo>
                      <a:pt x="110" y="93"/>
                    </a:lnTo>
                    <a:lnTo>
                      <a:pt x="101" y="101"/>
                    </a:lnTo>
                    <a:lnTo>
                      <a:pt x="101" y="101"/>
                    </a:lnTo>
                    <a:lnTo>
                      <a:pt x="101" y="101"/>
                    </a:lnTo>
                    <a:lnTo>
                      <a:pt x="101" y="101"/>
                    </a:lnTo>
                    <a:lnTo>
                      <a:pt x="101" y="101"/>
                    </a:lnTo>
                    <a:lnTo>
                      <a:pt x="93" y="101"/>
                    </a:lnTo>
                    <a:lnTo>
                      <a:pt x="93" y="101"/>
                    </a:lnTo>
                    <a:lnTo>
                      <a:pt x="84" y="101"/>
                    </a:lnTo>
                    <a:lnTo>
                      <a:pt x="84" y="101"/>
                    </a:lnTo>
                    <a:lnTo>
                      <a:pt x="84" y="110"/>
                    </a:lnTo>
                    <a:lnTo>
                      <a:pt x="76" y="110"/>
                    </a:lnTo>
                    <a:lnTo>
                      <a:pt x="68" y="110"/>
                    </a:lnTo>
                    <a:lnTo>
                      <a:pt x="68" y="110"/>
                    </a:lnTo>
                    <a:lnTo>
                      <a:pt x="68" y="110"/>
                    </a:lnTo>
                    <a:lnTo>
                      <a:pt x="59" y="110"/>
                    </a:lnTo>
                    <a:lnTo>
                      <a:pt x="59" y="110"/>
                    </a:lnTo>
                    <a:lnTo>
                      <a:pt x="59" y="110"/>
                    </a:lnTo>
                    <a:lnTo>
                      <a:pt x="51" y="110"/>
                    </a:lnTo>
                    <a:lnTo>
                      <a:pt x="51" y="110"/>
                    </a:lnTo>
                    <a:lnTo>
                      <a:pt x="51" y="118"/>
                    </a:lnTo>
                    <a:lnTo>
                      <a:pt x="42" y="118"/>
                    </a:lnTo>
                    <a:lnTo>
                      <a:pt x="42" y="118"/>
                    </a:lnTo>
                    <a:lnTo>
                      <a:pt x="42" y="118"/>
                    </a:lnTo>
                    <a:lnTo>
                      <a:pt x="34" y="118"/>
                    </a:lnTo>
                    <a:lnTo>
                      <a:pt x="34" y="118"/>
                    </a:lnTo>
                    <a:lnTo>
                      <a:pt x="26" y="127"/>
                    </a:lnTo>
                    <a:lnTo>
                      <a:pt x="26" y="127"/>
                    </a:lnTo>
                    <a:lnTo>
                      <a:pt x="26" y="118"/>
                    </a:lnTo>
                    <a:lnTo>
                      <a:pt x="17" y="127"/>
                    </a:lnTo>
                    <a:lnTo>
                      <a:pt x="17" y="127"/>
                    </a:lnTo>
                    <a:lnTo>
                      <a:pt x="17" y="118"/>
                    </a:lnTo>
                    <a:lnTo>
                      <a:pt x="17" y="118"/>
                    </a:lnTo>
                    <a:lnTo>
                      <a:pt x="9" y="110"/>
                    </a:lnTo>
                    <a:lnTo>
                      <a:pt x="9" y="110"/>
                    </a:lnTo>
                    <a:lnTo>
                      <a:pt x="9" y="110"/>
                    </a:lnTo>
                    <a:lnTo>
                      <a:pt x="9" y="101"/>
                    </a:lnTo>
                    <a:lnTo>
                      <a:pt x="9" y="101"/>
                    </a:lnTo>
                    <a:lnTo>
                      <a:pt x="0" y="85"/>
                    </a:lnTo>
                    <a:lnTo>
                      <a:pt x="0" y="76"/>
                    </a:lnTo>
                    <a:lnTo>
                      <a:pt x="0" y="76"/>
                    </a:lnTo>
                    <a:lnTo>
                      <a:pt x="0" y="76"/>
                    </a:lnTo>
                    <a:lnTo>
                      <a:pt x="0" y="68"/>
                    </a:lnTo>
                    <a:lnTo>
                      <a:pt x="0" y="68"/>
                    </a:lnTo>
                    <a:lnTo>
                      <a:pt x="0" y="68"/>
                    </a:lnTo>
                    <a:lnTo>
                      <a:pt x="0" y="68"/>
                    </a:lnTo>
                    <a:lnTo>
                      <a:pt x="0" y="68"/>
                    </a:lnTo>
                    <a:lnTo>
                      <a:pt x="0" y="51"/>
                    </a:lnTo>
                    <a:lnTo>
                      <a:pt x="0" y="51"/>
                    </a:lnTo>
                    <a:lnTo>
                      <a:pt x="0" y="51"/>
                    </a:lnTo>
                    <a:close/>
                    <a:moveTo>
                      <a:pt x="168" y="135"/>
                    </a:moveTo>
                    <a:lnTo>
                      <a:pt x="168" y="135"/>
                    </a:lnTo>
                    <a:lnTo>
                      <a:pt x="177" y="135"/>
                    </a:lnTo>
                    <a:lnTo>
                      <a:pt x="168" y="135"/>
                    </a:lnTo>
                    <a:lnTo>
                      <a:pt x="168" y="135"/>
                    </a:lnTo>
                    <a:lnTo>
                      <a:pt x="168" y="135"/>
                    </a:lnTo>
                    <a:close/>
                    <a:moveTo>
                      <a:pt x="194" y="127"/>
                    </a:moveTo>
                    <a:lnTo>
                      <a:pt x="194" y="127"/>
                    </a:lnTo>
                    <a:lnTo>
                      <a:pt x="194" y="127"/>
                    </a:lnTo>
                    <a:lnTo>
                      <a:pt x="194" y="118"/>
                    </a:lnTo>
                    <a:lnTo>
                      <a:pt x="194" y="118"/>
                    </a:lnTo>
                    <a:lnTo>
                      <a:pt x="194" y="127"/>
                    </a:lnTo>
                    <a:lnTo>
                      <a:pt x="202" y="127"/>
                    </a:lnTo>
                    <a:lnTo>
                      <a:pt x="202" y="127"/>
                    </a:lnTo>
                    <a:lnTo>
                      <a:pt x="202" y="127"/>
                    </a:lnTo>
                    <a:lnTo>
                      <a:pt x="210" y="127"/>
                    </a:lnTo>
                    <a:lnTo>
                      <a:pt x="210" y="127"/>
                    </a:lnTo>
                    <a:lnTo>
                      <a:pt x="210" y="127"/>
                    </a:lnTo>
                    <a:lnTo>
                      <a:pt x="210" y="127"/>
                    </a:lnTo>
                    <a:lnTo>
                      <a:pt x="210" y="127"/>
                    </a:lnTo>
                    <a:lnTo>
                      <a:pt x="202" y="127"/>
                    </a:lnTo>
                    <a:lnTo>
                      <a:pt x="202" y="127"/>
                    </a:lnTo>
                    <a:lnTo>
                      <a:pt x="194" y="127"/>
                    </a:lnTo>
                    <a:lnTo>
                      <a:pt x="194" y="127"/>
                    </a:lnTo>
                    <a:lnTo>
                      <a:pt x="194" y="127"/>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5" name="Freeform 103">
                <a:extLst>
                  <a:ext uri="{FF2B5EF4-FFF2-40B4-BE49-F238E27FC236}">
                    <a16:creationId xmlns:a16="http://schemas.microsoft.com/office/drawing/2014/main" id="{CD994418-1AE2-4098-9FDB-5948DFC5130C}"/>
                  </a:ext>
                </a:extLst>
              </p:cNvPr>
              <p:cNvSpPr>
                <a:spLocks/>
              </p:cNvSpPr>
              <p:nvPr/>
            </p:nvSpPr>
            <p:spPr bwMode="auto">
              <a:xfrm>
                <a:off x="3654" y="2329"/>
                <a:ext cx="218" cy="185"/>
              </a:xfrm>
              <a:custGeom>
                <a:avLst/>
                <a:gdLst>
                  <a:gd name="T0" fmla="*/ 176 w 218"/>
                  <a:gd name="T1" fmla="*/ 34 h 185"/>
                  <a:gd name="T2" fmla="*/ 168 w 218"/>
                  <a:gd name="T3" fmla="*/ 17 h 185"/>
                  <a:gd name="T4" fmla="*/ 159 w 218"/>
                  <a:gd name="T5" fmla="*/ 8 h 185"/>
                  <a:gd name="T6" fmla="*/ 134 w 218"/>
                  <a:gd name="T7" fmla="*/ 17 h 185"/>
                  <a:gd name="T8" fmla="*/ 126 w 218"/>
                  <a:gd name="T9" fmla="*/ 17 h 185"/>
                  <a:gd name="T10" fmla="*/ 126 w 218"/>
                  <a:gd name="T11" fmla="*/ 8 h 185"/>
                  <a:gd name="T12" fmla="*/ 117 w 218"/>
                  <a:gd name="T13" fmla="*/ 8 h 185"/>
                  <a:gd name="T14" fmla="*/ 109 w 218"/>
                  <a:gd name="T15" fmla="*/ 8 h 185"/>
                  <a:gd name="T16" fmla="*/ 109 w 218"/>
                  <a:gd name="T17" fmla="*/ 8 h 185"/>
                  <a:gd name="T18" fmla="*/ 101 w 218"/>
                  <a:gd name="T19" fmla="*/ 8 h 185"/>
                  <a:gd name="T20" fmla="*/ 101 w 218"/>
                  <a:gd name="T21" fmla="*/ 8 h 185"/>
                  <a:gd name="T22" fmla="*/ 101 w 218"/>
                  <a:gd name="T23" fmla="*/ 8 h 185"/>
                  <a:gd name="T24" fmla="*/ 92 w 218"/>
                  <a:gd name="T25" fmla="*/ 8 h 185"/>
                  <a:gd name="T26" fmla="*/ 75 w 218"/>
                  <a:gd name="T27" fmla="*/ 17 h 185"/>
                  <a:gd name="T28" fmla="*/ 67 w 218"/>
                  <a:gd name="T29" fmla="*/ 17 h 185"/>
                  <a:gd name="T30" fmla="*/ 50 w 218"/>
                  <a:gd name="T31" fmla="*/ 8 h 185"/>
                  <a:gd name="T32" fmla="*/ 33 w 218"/>
                  <a:gd name="T33" fmla="*/ 8 h 185"/>
                  <a:gd name="T34" fmla="*/ 8 w 218"/>
                  <a:gd name="T35" fmla="*/ 8 h 185"/>
                  <a:gd name="T36" fmla="*/ 8 w 218"/>
                  <a:gd name="T37" fmla="*/ 8 h 185"/>
                  <a:gd name="T38" fmla="*/ 8 w 218"/>
                  <a:gd name="T39" fmla="*/ 25 h 185"/>
                  <a:gd name="T40" fmla="*/ 0 w 218"/>
                  <a:gd name="T41" fmla="*/ 42 h 185"/>
                  <a:gd name="T42" fmla="*/ 218 w 218"/>
                  <a:gd name="T43" fmla="*/ 185 h 185"/>
                  <a:gd name="T44" fmla="*/ 218 w 218"/>
                  <a:gd name="T45" fmla="*/ 185 h 185"/>
                  <a:gd name="T46" fmla="*/ 210 w 218"/>
                  <a:gd name="T47" fmla="*/ 177 h 185"/>
                  <a:gd name="T48" fmla="*/ 193 w 218"/>
                  <a:gd name="T49" fmla="*/ 168 h 185"/>
                  <a:gd name="T50" fmla="*/ 193 w 218"/>
                  <a:gd name="T51" fmla="*/ 151 h 185"/>
                  <a:gd name="T52" fmla="*/ 193 w 218"/>
                  <a:gd name="T53" fmla="*/ 151 h 185"/>
                  <a:gd name="T54" fmla="*/ 193 w 218"/>
                  <a:gd name="T55" fmla="*/ 151 h 185"/>
                  <a:gd name="T56" fmla="*/ 193 w 218"/>
                  <a:gd name="T57" fmla="*/ 143 h 185"/>
                  <a:gd name="T58" fmla="*/ 185 w 218"/>
                  <a:gd name="T59" fmla="*/ 126 h 185"/>
                  <a:gd name="T60" fmla="*/ 168 w 218"/>
                  <a:gd name="T61" fmla="*/ 109 h 185"/>
                  <a:gd name="T62" fmla="*/ 168 w 218"/>
                  <a:gd name="T63" fmla="*/ 92 h 185"/>
                  <a:gd name="T64" fmla="*/ 159 w 218"/>
                  <a:gd name="T65" fmla="*/ 84 h 185"/>
                  <a:gd name="T66" fmla="*/ 151 w 218"/>
                  <a:gd name="T67" fmla="*/ 76 h 185"/>
                  <a:gd name="T68" fmla="*/ 134 w 218"/>
                  <a:gd name="T69" fmla="*/ 50 h 185"/>
                  <a:gd name="T70" fmla="*/ 134 w 218"/>
                  <a:gd name="T71" fmla="*/ 42 h 185"/>
                  <a:gd name="T72" fmla="*/ 134 w 218"/>
                  <a:gd name="T73" fmla="*/ 42 h 185"/>
                  <a:gd name="T74" fmla="*/ 143 w 218"/>
                  <a:gd name="T75" fmla="*/ 50 h 185"/>
                  <a:gd name="T76" fmla="*/ 151 w 218"/>
                  <a:gd name="T77" fmla="*/ 59 h 185"/>
                  <a:gd name="T78" fmla="*/ 151 w 218"/>
                  <a:gd name="T79" fmla="*/ 67 h 185"/>
                  <a:gd name="T80" fmla="*/ 168 w 218"/>
                  <a:gd name="T81" fmla="*/ 76 h 185"/>
                  <a:gd name="T82" fmla="*/ 176 w 218"/>
                  <a:gd name="T83" fmla="*/ 67 h 185"/>
                  <a:gd name="T84" fmla="*/ 176 w 218"/>
                  <a:gd name="T85" fmla="*/ 59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8" h="185">
                    <a:moveTo>
                      <a:pt x="176" y="50"/>
                    </a:moveTo>
                    <a:lnTo>
                      <a:pt x="176" y="42"/>
                    </a:lnTo>
                    <a:lnTo>
                      <a:pt x="176" y="34"/>
                    </a:lnTo>
                    <a:lnTo>
                      <a:pt x="176" y="25"/>
                    </a:lnTo>
                    <a:lnTo>
                      <a:pt x="168" y="17"/>
                    </a:lnTo>
                    <a:lnTo>
                      <a:pt x="168" y="17"/>
                    </a:lnTo>
                    <a:lnTo>
                      <a:pt x="159" y="8"/>
                    </a:lnTo>
                    <a:lnTo>
                      <a:pt x="159" y="8"/>
                    </a:lnTo>
                    <a:lnTo>
                      <a:pt x="159" y="8"/>
                    </a:lnTo>
                    <a:lnTo>
                      <a:pt x="151" y="17"/>
                    </a:lnTo>
                    <a:lnTo>
                      <a:pt x="143" y="8"/>
                    </a:lnTo>
                    <a:lnTo>
                      <a:pt x="134" y="17"/>
                    </a:lnTo>
                    <a:lnTo>
                      <a:pt x="126" y="8"/>
                    </a:lnTo>
                    <a:lnTo>
                      <a:pt x="126" y="8"/>
                    </a:lnTo>
                    <a:lnTo>
                      <a:pt x="126" y="17"/>
                    </a:lnTo>
                    <a:lnTo>
                      <a:pt x="126" y="17"/>
                    </a:lnTo>
                    <a:lnTo>
                      <a:pt x="126" y="17"/>
                    </a:lnTo>
                    <a:lnTo>
                      <a:pt x="126" y="8"/>
                    </a:lnTo>
                    <a:lnTo>
                      <a:pt x="117" y="8"/>
                    </a:lnTo>
                    <a:lnTo>
                      <a:pt x="126" y="8"/>
                    </a:lnTo>
                    <a:lnTo>
                      <a:pt x="117" y="8"/>
                    </a:lnTo>
                    <a:lnTo>
                      <a:pt x="117" y="8"/>
                    </a:lnTo>
                    <a:lnTo>
                      <a:pt x="117" y="8"/>
                    </a:lnTo>
                    <a:lnTo>
                      <a:pt x="109" y="8"/>
                    </a:lnTo>
                    <a:lnTo>
                      <a:pt x="109" y="8"/>
                    </a:lnTo>
                    <a:lnTo>
                      <a:pt x="109" y="8"/>
                    </a:lnTo>
                    <a:lnTo>
                      <a:pt x="109" y="8"/>
                    </a:lnTo>
                    <a:lnTo>
                      <a:pt x="109" y="8"/>
                    </a:lnTo>
                    <a:lnTo>
                      <a:pt x="101" y="8"/>
                    </a:lnTo>
                    <a:lnTo>
                      <a:pt x="101" y="8"/>
                    </a:lnTo>
                    <a:lnTo>
                      <a:pt x="101" y="8"/>
                    </a:lnTo>
                    <a:lnTo>
                      <a:pt x="101" y="8"/>
                    </a:lnTo>
                    <a:lnTo>
                      <a:pt x="101" y="8"/>
                    </a:lnTo>
                    <a:lnTo>
                      <a:pt x="109" y="8"/>
                    </a:lnTo>
                    <a:lnTo>
                      <a:pt x="101" y="8"/>
                    </a:lnTo>
                    <a:lnTo>
                      <a:pt x="101" y="8"/>
                    </a:lnTo>
                    <a:lnTo>
                      <a:pt x="92" y="8"/>
                    </a:lnTo>
                    <a:lnTo>
                      <a:pt x="92" y="8"/>
                    </a:lnTo>
                    <a:lnTo>
                      <a:pt x="92" y="8"/>
                    </a:lnTo>
                    <a:lnTo>
                      <a:pt x="84" y="17"/>
                    </a:lnTo>
                    <a:lnTo>
                      <a:pt x="84" y="17"/>
                    </a:lnTo>
                    <a:lnTo>
                      <a:pt x="75" y="17"/>
                    </a:lnTo>
                    <a:lnTo>
                      <a:pt x="75" y="17"/>
                    </a:lnTo>
                    <a:lnTo>
                      <a:pt x="67" y="17"/>
                    </a:lnTo>
                    <a:lnTo>
                      <a:pt x="67" y="17"/>
                    </a:lnTo>
                    <a:lnTo>
                      <a:pt x="59" y="17"/>
                    </a:lnTo>
                    <a:lnTo>
                      <a:pt x="50" y="8"/>
                    </a:lnTo>
                    <a:lnTo>
                      <a:pt x="50" y="8"/>
                    </a:lnTo>
                    <a:lnTo>
                      <a:pt x="50" y="8"/>
                    </a:lnTo>
                    <a:lnTo>
                      <a:pt x="42" y="8"/>
                    </a:lnTo>
                    <a:lnTo>
                      <a:pt x="33" y="8"/>
                    </a:lnTo>
                    <a:lnTo>
                      <a:pt x="25" y="8"/>
                    </a:lnTo>
                    <a:lnTo>
                      <a:pt x="17" y="0"/>
                    </a:lnTo>
                    <a:lnTo>
                      <a:pt x="8" y="8"/>
                    </a:lnTo>
                    <a:lnTo>
                      <a:pt x="8" y="8"/>
                    </a:lnTo>
                    <a:lnTo>
                      <a:pt x="8" y="8"/>
                    </a:lnTo>
                    <a:lnTo>
                      <a:pt x="8" y="8"/>
                    </a:lnTo>
                    <a:lnTo>
                      <a:pt x="0" y="17"/>
                    </a:lnTo>
                    <a:lnTo>
                      <a:pt x="8" y="17"/>
                    </a:lnTo>
                    <a:lnTo>
                      <a:pt x="8" y="25"/>
                    </a:lnTo>
                    <a:lnTo>
                      <a:pt x="0" y="34"/>
                    </a:lnTo>
                    <a:lnTo>
                      <a:pt x="0" y="34"/>
                    </a:lnTo>
                    <a:lnTo>
                      <a:pt x="0" y="42"/>
                    </a:lnTo>
                    <a:lnTo>
                      <a:pt x="8" y="50"/>
                    </a:lnTo>
                    <a:lnTo>
                      <a:pt x="8" y="185"/>
                    </a:lnTo>
                    <a:lnTo>
                      <a:pt x="218" y="185"/>
                    </a:lnTo>
                    <a:lnTo>
                      <a:pt x="218" y="185"/>
                    </a:lnTo>
                    <a:lnTo>
                      <a:pt x="218" y="185"/>
                    </a:lnTo>
                    <a:lnTo>
                      <a:pt x="218" y="185"/>
                    </a:lnTo>
                    <a:lnTo>
                      <a:pt x="210" y="177"/>
                    </a:lnTo>
                    <a:lnTo>
                      <a:pt x="210" y="177"/>
                    </a:lnTo>
                    <a:lnTo>
                      <a:pt x="210" y="177"/>
                    </a:lnTo>
                    <a:lnTo>
                      <a:pt x="201" y="177"/>
                    </a:lnTo>
                    <a:lnTo>
                      <a:pt x="201" y="177"/>
                    </a:lnTo>
                    <a:lnTo>
                      <a:pt x="193" y="168"/>
                    </a:lnTo>
                    <a:lnTo>
                      <a:pt x="193" y="160"/>
                    </a:lnTo>
                    <a:lnTo>
                      <a:pt x="193" y="160"/>
                    </a:lnTo>
                    <a:lnTo>
                      <a:pt x="193" y="151"/>
                    </a:lnTo>
                    <a:lnTo>
                      <a:pt x="193" y="151"/>
                    </a:lnTo>
                    <a:lnTo>
                      <a:pt x="193" y="151"/>
                    </a:lnTo>
                    <a:lnTo>
                      <a:pt x="193" y="151"/>
                    </a:lnTo>
                    <a:lnTo>
                      <a:pt x="201" y="151"/>
                    </a:lnTo>
                    <a:lnTo>
                      <a:pt x="201" y="151"/>
                    </a:lnTo>
                    <a:lnTo>
                      <a:pt x="193" y="151"/>
                    </a:lnTo>
                    <a:lnTo>
                      <a:pt x="193" y="143"/>
                    </a:lnTo>
                    <a:lnTo>
                      <a:pt x="193" y="143"/>
                    </a:lnTo>
                    <a:lnTo>
                      <a:pt x="193" y="143"/>
                    </a:lnTo>
                    <a:lnTo>
                      <a:pt x="193" y="143"/>
                    </a:lnTo>
                    <a:lnTo>
                      <a:pt x="185" y="143"/>
                    </a:lnTo>
                    <a:lnTo>
                      <a:pt x="185" y="126"/>
                    </a:lnTo>
                    <a:lnTo>
                      <a:pt x="176" y="126"/>
                    </a:lnTo>
                    <a:lnTo>
                      <a:pt x="176" y="118"/>
                    </a:lnTo>
                    <a:lnTo>
                      <a:pt x="168" y="109"/>
                    </a:lnTo>
                    <a:lnTo>
                      <a:pt x="168" y="101"/>
                    </a:lnTo>
                    <a:lnTo>
                      <a:pt x="168" y="101"/>
                    </a:lnTo>
                    <a:lnTo>
                      <a:pt x="168" y="92"/>
                    </a:lnTo>
                    <a:lnTo>
                      <a:pt x="159" y="92"/>
                    </a:lnTo>
                    <a:lnTo>
                      <a:pt x="159" y="84"/>
                    </a:lnTo>
                    <a:lnTo>
                      <a:pt x="159" y="84"/>
                    </a:lnTo>
                    <a:lnTo>
                      <a:pt x="159" y="76"/>
                    </a:lnTo>
                    <a:lnTo>
                      <a:pt x="159" y="76"/>
                    </a:lnTo>
                    <a:lnTo>
                      <a:pt x="151" y="76"/>
                    </a:lnTo>
                    <a:lnTo>
                      <a:pt x="143" y="67"/>
                    </a:lnTo>
                    <a:lnTo>
                      <a:pt x="143" y="59"/>
                    </a:lnTo>
                    <a:lnTo>
                      <a:pt x="134" y="50"/>
                    </a:lnTo>
                    <a:lnTo>
                      <a:pt x="134" y="50"/>
                    </a:lnTo>
                    <a:lnTo>
                      <a:pt x="134" y="42"/>
                    </a:lnTo>
                    <a:lnTo>
                      <a:pt x="134" y="42"/>
                    </a:lnTo>
                    <a:lnTo>
                      <a:pt x="134" y="42"/>
                    </a:lnTo>
                    <a:lnTo>
                      <a:pt x="134" y="42"/>
                    </a:lnTo>
                    <a:lnTo>
                      <a:pt x="134" y="42"/>
                    </a:lnTo>
                    <a:lnTo>
                      <a:pt x="134" y="42"/>
                    </a:lnTo>
                    <a:lnTo>
                      <a:pt x="134" y="42"/>
                    </a:lnTo>
                    <a:lnTo>
                      <a:pt x="143" y="50"/>
                    </a:lnTo>
                    <a:lnTo>
                      <a:pt x="143" y="50"/>
                    </a:lnTo>
                    <a:lnTo>
                      <a:pt x="151" y="59"/>
                    </a:lnTo>
                    <a:lnTo>
                      <a:pt x="151" y="59"/>
                    </a:lnTo>
                    <a:lnTo>
                      <a:pt x="151" y="59"/>
                    </a:lnTo>
                    <a:lnTo>
                      <a:pt x="151" y="67"/>
                    </a:lnTo>
                    <a:lnTo>
                      <a:pt x="151" y="67"/>
                    </a:lnTo>
                    <a:lnTo>
                      <a:pt x="159" y="76"/>
                    </a:lnTo>
                    <a:lnTo>
                      <a:pt x="168" y="76"/>
                    </a:lnTo>
                    <a:lnTo>
                      <a:pt x="168" y="76"/>
                    </a:lnTo>
                    <a:lnTo>
                      <a:pt x="168" y="76"/>
                    </a:lnTo>
                    <a:lnTo>
                      <a:pt x="168" y="76"/>
                    </a:lnTo>
                    <a:lnTo>
                      <a:pt x="176" y="67"/>
                    </a:lnTo>
                    <a:lnTo>
                      <a:pt x="168" y="67"/>
                    </a:lnTo>
                    <a:lnTo>
                      <a:pt x="176" y="59"/>
                    </a:lnTo>
                    <a:lnTo>
                      <a:pt x="176" y="59"/>
                    </a:lnTo>
                    <a:lnTo>
                      <a:pt x="176" y="50"/>
                    </a:lnTo>
                    <a:lnTo>
                      <a:pt x="176" y="5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6" name="Freeform 104">
                <a:extLst>
                  <a:ext uri="{FF2B5EF4-FFF2-40B4-BE49-F238E27FC236}">
                    <a16:creationId xmlns:a16="http://schemas.microsoft.com/office/drawing/2014/main" id="{8F686118-4FEE-4D44-B47C-C1AD2840FCBA}"/>
                  </a:ext>
                </a:extLst>
              </p:cNvPr>
              <p:cNvSpPr>
                <a:spLocks/>
              </p:cNvSpPr>
              <p:nvPr/>
            </p:nvSpPr>
            <p:spPr bwMode="auto">
              <a:xfrm>
                <a:off x="3612" y="2514"/>
                <a:ext cx="294" cy="336"/>
              </a:xfrm>
              <a:custGeom>
                <a:avLst/>
                <a:gdLst>
                  <a:gd name="T0" fmla="*/ 260 w 294"/>
                  <a:gd name="T1" fmla="*/ 8 h 336"/>
                  <a:gd name="T2" fmla="*/ 269 w 294"/>
                  <a:gd name="T3" fmla="*/ 17 h 336"/>
                  <a:gd name="T4" fmla="*/ 269 w 294"/>
                  <a:gd name="T5" fmla="*/ 17 h 336"/>
                  <a:gd name="T6" fmla="*/ 269 w 294"/>
                  <a:gd name="T7" fmla="*/ 50 h 336"/>
                  <a:gd name="T8" fmla="*/ 285 w 294"/>
                  <a:gd name="T9" fmla="*/ 67 h 336"/>
                  <a:gd name="T10" fmla="*/ 294 w 294"/>
                  <a:gd name="T11" fmla="*/ 76 h 336"/>
                  <a:gd name="T12" fmla="*/ 277 w 294"/>
                  <a:gd name="T13" fmla="*/ 84 h 336"/>
                  <a:gd name="T14" fmla="*/ 269 w 294"/>
                  <a:gd name="T15" fmla="*/ 92 h 336"/>
                  <a:gd name="T16" fmla="*/ 269 w 294"/>
                  <a:gd name="T17" fmla="*/ 101 h 336"/>
                  <a:gd name="T18" fmla="*/ 260 w 294"/>
                  <a:gd name="T19" fmla="*/ 126 h 336"/>
                  <a:gd name="T20" fmla="*/ 260 w 294"/>
                  <a:gd name="T21" fmla="*/ 143 h 336"/>
                  <a:gd name="T22" fmla="*/ 252 w 294"/>
                  <a:gd name="T23" fmla="*/ 168 h 336"/>
                  <a:gd name="T24" fmla="*/ 243 w 294"/>
                  <a:gd name="T25" fmla="*/ 185 h 336"/>
                  <a:gd name="T26" fmla="*/ 227 w 294"/>
                  <a:gd name="T27" fmla="*/ 202 h 336"/>
                  <a:gd name="T28" fmla="*/ 227 w 294"/>
                  <a:gd name="T29" fmla="*/ 219 h 336"/>
                  <a:gd name="T30" fmla="*/ 218 w 294"/>
                  <a:gd name="T31" fmla="*/ 244 h 336"/>
                  <a:gd name="T32" fmla="*/ 210 w 294"/>
                  <a:gd name="T33" fmla="*/ 244 h 336"/>
                  <a:gd name="T34" fmla="*/ 210 w 294"/>
                  <a:gd name="T35" fmla="*/ 261 h 336"/>
                  <a:gd name="T36" fmla="*/ 218 w 294"/>
                  <a:gd name="T37" fmla="*/ 269 h 336"/>
                  <a:gd name="T38" fmla="*/ 235 w 294"/>
                  <a:gd name="T39" fmla="*/ 278 h 336"/>
                  <a:gd name="T40" fmla="*/ 243 w 294"/>
                  <a:gd name="T41" fmla="*/ 294 h 336"/>
                  <a:gd name="T42" fmla="*/ 227 w 294"/>
                  <a:gd name="T43" fmla="*/ 320 h 336"/>
                  <a:gd name="T44" fmla="*/ 218 w 294"/>
                  <a:gd name="T45" fmla="*/ 328 h 336"/>
                  <a:gd name="T46" fmla="*/ 201 w 294"/>
                  <a:gd name="T47" fmla="*/ 328 h 336"/>
                  <a:gd name="T48" fmla="*/ 193 w 294"/>
                  <a:gd name="T49" fmla="*/ 336 h 336"/>
                  <a:gd name="T50" fmla="*/ 176 w 294"/>
                  <a:gd name="T51" fmla="*/ 336 h 336"/>
                  <a:gd name="T52" fmla="*/ 168 w 294"/>
                  <a:gd name="T53" fmla="*/ 336 h 336"/>
                  <a:gd name="T54" fmla="*/ 159 w 294"/>
                  <a:gd name="T55" fmla="*/ 336 h 336"/>
                  <a:gd name="T56" fmla="*/ 151 w 294"/>
                  <a:gd name="T57" fmla="*/ 320 h 336"/>
                  <a:gd name="T58" fmla="*/ 143 w 294"/>
                  <a:gd name="T59" fmla="*/ 311 h 336"/>
                  <a:gd name="T60" fmla="*/ 134 w 294"/>
                  <a:gd name="T61" fmla="*/ 320 h 336"/>
                  <a:gd name="T62" fmla="*/ 117 w 294"/>
                  <a:gd name="T63" fmla="*/ 320 h 336"/>
                  <a:gd name="T64" fmla="*/ 109 w 294"/>
                  <a:gd name="T65" fmla="*/ 311 h 336"/>
                  <a:gd name="T66" fmla="*/ 101 w 294"/>
                  <a:gd name="T67" fmla="*/ 303 h 336"/>
                  <a:gd name="T68" fmla="*/ 92 w 294"/>
                  <a:gd name="T69" fmla="*/ 294 h 336"/>
                  <a:gd name="T70" fmla="*/ 84 w 294"/>
                  <a:gd name="T71" fmla="*/ 286 h 336"/>
                  <a:gd name="T72" fmla="*/ 67 w 294"/>
                  <a:gd name="T73" fmla="*/ 269 h 336"/>
                  <a:gd name="T74" fmla="*/ 67 w 294"/>
                  <a:gd name="T75" fmla="*/ 269 h 336"/>
                  <a:gd name="T76" fmla="*/ 59 w 294"/>
                  <a:gd name="T77" fmla="*/ 261 h 336"/>
                  <a:gd name="T78" fmla="*/ 42 w 294"/>
                  <a:gd name="T79" fmla="*/ 252 h 336"/>
                  <a:gd name="T80" fmla="*/ 42 w 294"/>
                  <a:gd name="T81" fmla="*/ 244 h 336"/>
                  <a:gd name="T82" fmla="*/ 33 w 294"/>
                  <a:gd name="T83" fmla="*/ 227 h 336"/>
                  <a:gd name="T84" fmla="*/ 25 w 294"/>
                  <a:gd name="T85" fmla="*/ 210 h 336"/>
                  <a:gd name="T86" fmla="*/ 16 w 294"/>
                  <a:gd name="T87" fmla="*/ 202 h 336"/>
                  <a:gd name="T88" fmla="*/ 16 w 294"/>
                  <a:gd name="T89" fmla="*/ 185 h 336"/>
                  <a:gd name="T90" fmla="*/ 8 w 294"/>
                  <a:gd name="T91" fmla="*/ 177 h 336"/>
                  <a:gd name="T92" fmla="*/ 0 w 294"/>
                  <a:gd name="T93" fmla="*/ 168 h 336"/>
                  <a:gd name="T94" fmla="*/ 8 w 294"/>
                  <a:gd name="T95" fmla="*/ 151 h 336"/>
                  <a:gd name="T96" fmla="*/ 16 w 294"/>
                  <a:gd name="T97" fmla="*/ 135 h 336"/>
                  <a:gd name="T98" fmla="*/ 25 w 294"/>
                  <a:gd name="T99" fmla="*/ 118 h 336"/>
                  <a:gd name="T100" fmla="*/ 42 w 294"/>
                  <a:gd name="T101" fmla="*/ 118 h 336"/>
                  <a:gd name="T102" fmla="*/ 50 w 294"/>
                  <a:gd name="T103"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4" h="336">
                    <a:moveTo>
                      <a:pt x="50" y="0"/>
                    </a:moveTo>
                    <a:lnTo>
                      <a:pt x="260" y="0"/>
                    </a:lnTo>
                    <a:lnTo>
                      <a:pt x="260" y="0"/>
                    </a:lnTo>
                    <a:lnTo>
                      <a:pt x="260" y="8"/>
                    </a:lnTo>
                    <a:lnTo>
                      <a:pt x="260" y="8"/>
                    </a:lnTo>
                    <a:lnTo>
                      <a:pt x="260" y="8"/>
                    </a:lnTo>
                    <a:lnTo>
                      <a:pt x="260" y="8"/>
                    </a:lnTo>
                    <a:lnTo>
                      <a:pt x="260" y="8"/>
                    </a:lnTo>
                    <a:lnTo>
                      <a:pt x="260" y="8"/>
                    </a:lnTo>
                    <a:lnTo>
                      <a:pt x="269" y="17"/>
                    </a:lnTo>
                    <a:lnTo>
                      <a:pt x="269" y="17"/>
                    </a:lnTo>
                    <a:lnTo>
                      <a:pt x="269" y="17"/>
                    </a:lnTo>
                    <a:lnTo>
                      <a:pt x="269" y="17"/>
                    </a:lnTo>
                    <a:lnTo>
                      <a:pt x="269" y="17"/>
                    </a:lnTo>
                    <a:lnTo>
                      <a:pt x="269" y="17"/>
                    </a:lnTo>
                    <a:lnTo>
                      <a:pt x="269" y="17"/>
                    </a:lnTo>
                    <a:lnTo>
                      <a:pt x="269" y="25"/>
                    </a:lnTo>
                    <a:lnTo>
                      <a:pt x="269" y="34"/>
                    </a:lnTo>
                    <a:lnTo>
                      <a:pt x="269" y="42"/>
                    </a:lnTo>
                    <a:lnTo>
                      <a:pt x="269" y="50"/>
                    </a:lnTo>
                    <a:lnTo>
                      <a:pt x="269" y="59"/>
                    </a:lnTo>
                    <a:lnTo>
                      <a:pt x="277" y="59"/>
                    </a:lnTo>
                    <a:lnTo>
                      <a:pt x="277" y="59"/>
                    </a:lnTo>
                    <a:lnTo>
                      <a:pt x="285" y="67"/>
                    </a:lnTo>
                    <a:lnTo>
                      <a:pt x="285" y="67"/>
                    </a:lnTo>
                    <a:lnTo>
                      <a:pt x="294" y="67"/>
                    </a:lnTo>
                    <a:lnTo>
                      <a:pt x="294" y="76"/>
                    </a:lnTo>
                    <a:lnTo>
                      <a:pt x="294" y="76"/>
                    </a:lnTo>
                    <a:lnTo>
                      <a:pt x="294" y="76"/>
                    </a:lnTo>
                    <a:lnTo>
                      <a:pt x="294" y="76"/>
                    </a:lnTo>
                    <a:lnTo>
                      <a:pt x="294" y="84"/>
                    </a:lnTo>
                    <a:lnTo>
                      <a:pt x="285" y="84"/>
                    </a:lnTo>
                    <a:lnTo>
                      <a:pt x="285" y="84"/>
                    </a:lnTo>
                    <a:lnTo>
                      <a:pt x="285" y="84"/>
                    </a:lnTo>
                    <a:lnTo>
                      <a:pt x="277" y="84"/>
                    </a:lnTo>
                    <a:lnTo>
                      <a:pt x="277" y="84"/>
                    </a:lnTo>
                    <a:lnTo>
                      <a:pt x="277" y="84"/>
                    </a:lnTo>
                    <a:lnTo>
                      <a:pt x="277" y="92"/>
                    </a:lnTo>
                    <a:lnTo>
                      <a:pt x="277" y="92"/>
                    </a:lnTo>
                    <a:lnTo>
                      <a:pt x="269" y="92"/>
                    </a:lnTo>
                    <a:lnTo>
                      <a:pt x="269" y="92"/>
                    </a:lnTo>
                    <a:lnTo>
                      <a:pt x="269" y="92"/>
                    </a:lnTo>
                    <a:lnTo>
                      <a:pt x="269" y="101"/>
                    </a:lnTo>
                    <a:lnTo>
                      <a:pt x="269" y="101"/>
                    </a:lnTo>
                    <a:lnTo>
                      <a:pt x="269" y="101"/>
                    </a:lnTo>
                    <a:lnTo>
                      <a:pt x="269" y="101"/>
                    </a:lnTo>
                    <a:lnTo>
                      <a:pt x="269" y="109"/>
                    </a:lnTo>
                    <a:lnTo>
                      <a:pt x="269" y="118"/>
                    </a:lnTo>
                    <a:lnTo>
                      <a:pt x="260" y="126"/>
                    </a:lnTo>
                    <a:lnTo>
                      <a:pt x="260" y="126"/>
                    </a:lnTo>
                    <a:lnTo>
                      <a:pt x="260" y="126"/>
                    </a:lnTo>
                    <a:lnTo>
                      <a:pt x="260" y="135"/>
                    </a:lnTo>
                    <a:lnTo>
                      <a:pt x="260" y="143"/>
                    </a:lnTo>
                    <a:lnTo>
                      <a:pt x="260" y="143"/>
                    </a:lnTo>
                    <a:lnTo>
                      <a:pt x="260" y="143"/>
                    </a:lnTo>
                    <a:lnTo>
                      <a:pt x="260" y="143"/>
                    </a:lnTo>
                    <a:lnTo>
                      <a:pt x="260" y="151"/>
                    </a:lnTo>
                    <a:lnTo>
                      <a:pt x="260" y="160"/>
                    </a:lnTo>
                    <a:lnTo>
                      <a:pt x="260" y="168"/>
                    </a:lnTo>
                    <a:lnTo>
                      <a:pt x="252" y="168"/>
                    </a:lnTo>
                    <a:lnTo>
                      <a:pt x="252" y="168"/>
                    </a:lnTo>
                    <a:lnTo>
                      <a:pt x="252" y="168"/>
                    </a:lnTo>
                    <a:lnTo>
                      <a:pt x="252" y="177"/>
                    </a:lnTo>
                    <a:lnTo>
                      <a:pt x="243" y="177"/>
                    </a:lnTo>
                    <a:lnTo>
                      <a:pt x="243" y="185"/>
                    </a:lnTo>
                    <a:lnTo>
                      <a:pt x="243" y="185"/>
                    </a:lnTo>
                    <a:lnTo>
                      <a:pt x="235" y="193"/>
                    </a:lnTo>
                    <a:lnTo>
                      <a:pt x="235" y="202"/>
                    </a:lnTo>
                    <a:lnTo>
                      <a:pt x="235" y="202"/>
                    </a:lnTo>
                    <a:lnTo>
                      <a:pt x="227" y="202"/>
                    </a:lnTo>
                    <a:lnTo>
                      <a:pt x="227" y="210"/>
                    </a:lnTo>
                    <a:lnTo>
                      <a:pt x="227" y="210"/>
                    </a:lnTo>
                    <a:lnTo>
                      <a:pt x="227" y="219"/>
                    </a:lnTo>
                    <a:lnTo>
                      <a:pt x="227" y="219"/>
                    </a:lnTo>
                    <a:lnTo>
                      <a:pt x="227" y="219"/>
                    </a:lnTo>
                    <a:lnTo>
                      <a:pt x="227" y="227"/>
                    </a:lnTo>
                    <a:lnTo>
                      <a:pt x="218" y="227"/>
                    </a:lnTo>
                    <a:lnTo>
                      <a:pt x="227" y="235"/>
                    </a:lnTo>
                    <a:lnTo>
                      <a:pt x="218" y="244"/>
                    </a:lnTo>
                    <a:lnTo>
                      <a:pt x="218" y="244"/>
                    </a:lnTo>
                    <a:lnTo>
                      <a:pt x="218" y="252"/>
                    </a:lnTo>
                    <a:lnTo>
                      <a:pt x="218" y="252"/>
                    </a:lnTo>
                    <a:lnTo>
                      <a:pt x="218" y="244"/>
                    </a:lnTo>
                    <a:lnTo>
                      <a:pt x="210" y="252"/>
                    </a:lnTo>
                    <a:lnTo>
                      <a:pt x="210" y="244"/>
                    </a:lnTo>
                    <a:lnTo>
                      <a:pt x="210" y="252"/>
                    </a:lnTo>
                    <a:lnTo>
                      <a:pt x="201" y="252"/>
                    </a:lnTo>
                    <a:lnTo>
                      <a:pt x="201" y="252"/>
                    </a:lnTo>
                    <a:lnTo>
                      <a:pt x="201" y="261"/>
                    </a:lnTo>
                    <a:lnTo>
                      <a:pt x="210" y="261"/>
                    </a:lnTo>
                    <a:lnTo>
                      <a:pt x="218" y="261"/>
                    </a:lnTo>
                    <a:lnTo>
                      <a:pt x="218" y="261"/>
                    </a:lnTo>
                    <a:lnTo>
                      <a:pt x="218" y="269"/>
                    </a:lnTo>
                    <a:lnTo>
                      <a:pt x="218" y="269"/>
                    </a:lnTo>
                    <a:lnTo>
                      <a:pt x="218" y="269"/>
                    </a:lnTo>
                    <a:lnTo>
                      <a:pt x="227" y="278"/>
                    </a:lnTo>
                    <a:lnTo>
                      <a:pt x="227" y="278"/>
                    </a:lnTo>
                    <a:lnTo>
                      <a:pt x="227" y="278"/>
                    </a:lnTo>
                    <a:lnTo>
                      <a:pt x="227" y="278"/>
                    </a:lnTo>
                    <a:lnTo>
                      <a:pt x="235" y="278"/>
                    </a:lnTo>
                    <a:lnTo>
                      <a:pt x="235" y="278"/>
                    </a:lnTo>
                    <a:lnTo>
                      <a:pt x="235" y="286"/>
                    </a:lnTo>
                    <a:lnTo>
                      <a:pt x="235" y="286"/>
                    </a:lnTo>
                    <a:lnTo>
                      <a:pt x="243" y="294"/>
                    </a:lnTo>
                    <a:lnTo>
                      <a:pt x="243" y="294"/>
                    </a:lnTo>
                    <a:lnTo>
                      <a:pt x="243" y="303"/>
                    </a:lnTo>
                    <a:lnTo>
                      <a:pt x="235" y="311"/>
                    </a:lnTo>
                    <a:lnTo>
                      <a:pt x="235" y="311"/>
                    </a:lnTo>
                    <a:lnTo>
                      <a:pt x="227" y="311"/>
                    </a:lnTo>
                    <a:lnTo>
                      <a:pt x="227" y="320"/>
                    </a:lnTo>
                    <a:lnTo>
                      <a:pt x="227" y="320"/>
                    </a:lnTo>
                    <a:lnTo>
                      <a:pt x="227" y="320"/>
                    </a:lnTo>
                    <a:lnTo>
                      <a:pt x="218" y="320"/>
                    </a:lnTo>
                    <a:lnTo>
                      <a:pt x="218" y="320"/>
                    </a:lnTo>
                    <a:lnTo>
                      <a:pt x="218" y="328"/>
                    </a:lnTo>
                    <a:lnTo>
                      <a:pt x="218" y="328"/>
                    </a:lnTo>
                    <a:lnTo>
                      <a:pt x="210" y="328"/>
                    </a:lnTo>
                    <a:lnTo>
                      <a:pt x="210" y="328"/>
                    </a:lnTo>
                    <a:lnTo>
                      <a:pt x="201" y="328"/>
                    </a:lnTo>
                    <a:lnTo>
                      <a:pt x="201" y="328"/>
                    </a:lnTo>
                    <a:lnTo>
                      <a:pt x="193" y="328"/>
                    </a:lnTo>
                    <a:lnTo>
                      <a:pt x="193" y="336"/>
                    </a:lnTo>
                    <a:lnTo>
                      <a:pt x="193" y="328"/>
                    </a:lnTo>
                    <a:lnTo>
                      <a:pt x="193" y="336"/>
                    </a:lnTo>
                    <a:lnTo>
                      <a:pt x="193" y="336"/>
                    </a:lnTo>
                    <a:lnTo>
                      <a:pt x="185" y="336"/>
                    </a:lnTo>
                    <a:lnTo>
                      <a:pt x="185" y="336"/>
                    </a:lnTo>
                    <a:lnTo>
                      <a:pt x="185" y="336"/>
                    </a:lnTo>
                    <a:lnTo>
                      <a:pt x="176" y="328"/>
                    </a:lnTo>
                    <a:lnTo>
                      <a:pt x="176" y="336"/>
                    </a:lnTo>
                    <a:lnTo>
                      <a:pt x="176" y="328"/>
                    </a:lnTo>
                    <a:lnTo>
                      <a:pt x="168" y="328"/>
                    </a:lnTo>
                    <a:lnTo>
                      <a:pt x="168" y="328"/>
                    </a:lnTo>
                    <a:lnTo>
                      <a:pt x="168" y="336"/>
                    </a:lnTo>
                    <a:lnTo>
                      <a:pt x="168" y="336"/>
                    </a:lnTo>
                    <a:lnTo>
                      <a:pt x="168" y="336"/>
                    </a:lnTo>
                    <a:lnTo>
                      <a:pt x="168" y="336"/>
                    </a:lnTo>
                    <a:lnTo>
                      <a:pt x="159" y="336"/>
                    </a:lnTo>
                    <a:lnTo>
                      <a:pt x="159" y="336"/>
                    </a:lnTo>
                    <a:lnTo>
                      <a:pt x="159" y="336"/>
                    </a:lnTo>
                    <a:lnTo>
                      <a:pt x="159" y="328"/>
                    </a:lnTo>
                    <a:lnTo>
                      <a:pt x="159" y="328"/>
                    </a:lnTo>
                    <a:lnTo>
                      <a:pt x="159" y="328"/>
                    </a:lnTo>
                    <a:lnTo>
                      <a:pt x="151" y="328"/>
                    </a:lnTo>
                    <a:lnTo>
                      <a:pt x="151" y="320"/>
                    </a:lnTo>
                    <a:lnTo>
                      <a:pt x="151" y="320"/>
                    </a:lnTo>
                    <a:lnTo>
                      <a:pt x="151" y="320"/>
                    </a:lnTo>
                    <a:lnTo>
                      <a:pt x="143" y="311"/>
                    </a:lnTo>
                    <a:lnTo>
                      <a:pt x="143" y="311"/>
                    </a:lnTo>
                    <a:lnTo>
                      <a:pt x="143" y="311"/>
                    </a:lnTo>
                    <a:lnTo>
                      <a:pt x="134" y="320"/>
                    </a:lnTo>
                    <a:lnTo>
                      <a:pt x="134" y="320"/>
                    </a:lnTo>
                    <a:lnTo>
                      <a:pt x="134" y="320"/>
                    </a:lnTo>
                    <a:lnTo>
                      <a:pt x="134" y="320"/>
                    </a:lnTo>
                    <a:lnTo>
                      <a:pt x="134" y="320"/>
                    </a:lnTo>
                    <a:lnTo>
                      <a:pt x="126" y="320"/>
                    </a:lnTo>
                    <a:lnTo>
                      <a:pt x="126" y="320"/>
                    </a:lnTo>
                    <a:lnTo>
                      <a:pt x="126" y="320"/>
                    </a:lnTo>
                    <a:lnTo>
                      <a:pt x="117" y="320"/>
                    </a:lnTo>
                    <a:lnTo>
                      <a:pt x="117" y="320"/>
                    </a:lnTo>
                    <a:lnTo>
                      <a:pt x="117" y="320"/>
                    </a:lnTo>
                    <a:lnTo>
                      <a:pt x="109" y="320"/>
                    </a:lnTo>
                    <a:lnTo>
                      <a:pt x="109" y="320"/>
                    </a:lnTo>
                    <a:lnTo>
                      <a:pt x="109" y="311"/>
                    </a:lnTo>
                    <a:lnTo>
                      <a:pt x="109" y="311"/>
                    </a:lnTo>
                    <a:lnTo>
                      <a:pt x="109" y="311"/>
                    </a:lnTo>
                    <a:lnTo>
                      <a:pt x="109" y="311"/>
                    </a:lnTo>
                    <a:lnTo>
                      <a:pt x="109" y="311"/>
                    </a:lnTo>
                    <a:lnTo>
                      <a:pt x="101" y="311"/>
                    </a:lnTo>
                    <a:lnTo>
                      <a:pt x="101" y="303"/>
                    </a:lnTo>
                    <a:lnTo>
                      <a:pt x="101" y="303"/>
                    </a:lnTo>
                    <a:lnTo>
                      <a:pt x="101" y="294"/>
                    </a:lnTo>
                    <a:lnTo>
                      <a:pt x="101" y="294"/>
                    </a:lnTo>
                    <a:lnTo>
                      <a:pt x="92" y="294"/>
                    </a:lnTo>
                    <a:lnTo>
                      <a:pt x="92" y="294"/>
                    </a:lnTo>
                    <a:lnTo>
                      <a:pt x="92" y="294"/>
                    </a:lnTo>
                    <a:lnTo>
                      <a:pt x="92" y="286"/>
                    </a:lnTo>
                    <a:lnTo>
                      <a:pt x="84" y="286"/>
                    </a:lnTo>
                    <a:lnTo>
                      <a:pt x="84" y="286"/>
                    </a:lnTo>
                    <a:lnTo>
                      <a:pt x="84" y="286"/>
                    </a:lnTo>
                    <a:lnTo>
                      <a:pt x="84" y="278"/>
                    </a:lnTo>
                    <a:lnTo>
                      <a:pt x="84" y="278"/>
                    </a:lnTo>
                    <a:lnTo>
                      <a:pt x="75" y="269"/>
                    </a:lnTo>
                    <a:lnTo>
                      <a:pt x="75" y="269"/>
                    </a:lnTo>
                    <a:lnTo>
                      <a:pt x="67" y="269"/>
                    </a:lnTo>
                    <a:lnTo>
                      <a:pt x="67" y="269"/>
                    </a:lnTo>
                    <a:lnTo>
                      <a:pt x="67" y="269"/>
                    </a:lnTo>
                    <a:lnTo>
                      <a:pt x="59" y="269"/>
                    </a:lnTo>
                    <a:lnTo>
                      <a:pt x="67" y="269"/>
                    </a:lnTo>
                    <a:lnTo>
                      <a:pt x="67" y="269"/>
                    </a:lnTo>
                    <a:lnTo>
                      <a:pt x="67" y="261"/>
                    </a:lnTo>
                    <a:lnTo>
                      <a:pt x="67" y="261"/>
                    </a:lnTo>
                    <a:lnTo>
                      <a:pt x="67" y="261"/>
                    </a:lnTo>
                    <a:lnTo>
                      <a:pt x="67" y="261"/>
                    </a:lnTo>
                    <a:lnTo>
                      <a:pt x="59" y="261"/>
                    </a:lnTo>
                    <a:lnTo>
                      <a:pt x="59" y="252"/>
                    </a:lnTo>
                    <a:lnTo>
                      <a:pt x="59" y="252"/>
                    </a:lnTo>
                    <a:lnTo>
                      <a:pt x="50" y="252"/>
                    </a:lnTo>
                    <a:lnTo>
                      <a:pt x="50" y="252"/>
                    </a:lnTo>
                    <a:lnTo>
                      <a:pt x="42" y="252"/>
                    </a:lnTo>
                    <a:lnTo>
                      <a:pt x="42" y="244"/>
                    </a:lnTo>
                    <a:lnTo>
                      <a:pt x="50" y="244"/>
                    </a:lnTo>
                    <a:lnTo>
                      <a:pt x="42" y="244"/>
                    </a:lnTo>
                    <a:lnTo>
                      <a:pt x="42" y="244"/>
                    </a:lnTo>
                    <a:lnTo>
                      <a:pt x="42" y="244"/>
                    </a:lnTo>
                    <a:lnTo>
                      <a:pt x="33" y="244"/>
                    </a:lnTo>
                    <a:lnTo>
                      <a:pt x="33" y="244"/>
                    </a:lnTo>
                    <a:lnTo>
                      <a:pt x="33" y="235"/>
                    </a:lnTo>
                    <a:lnTo>
                      <a:pt x="33" y="235"/>
                    </a:lnTo>
                    <a:lnTo>
                      <a:pt x="33" y="227"/>
                    </a:lnTo>
                    <a:lnTo>
                      <a:pt x="33" y="227"/>
                    </a:lnTo>
                    <a:lnTo>
                      <a:pt x="33" y="227"/>
                    </a:lnTo>
                    <a:lnTo>
                      <a:pt x="33" y="219"/>
                    </a:lnTo>
                    <a:lnTo>
                      <a:pt x="25" y="210"/>
                    </a:lnTo>
                    <a:lnTo>
                      <a:pt x="25" y="210"/>
                    </a:lnTo>
                    <a:lnTo>
                      <a:pt x="25" y="210"/>
                    </a:lnTo>
                    <a:lnTo>
                      <a:pt x="25" y="202"/>
                    </a:lnTo>
                    <a:lnTo>
                      <a:pt x="25" y="202"/>
                    </a:lnTo>
                    <a:lnTo>
                      <a:pt x="16" y="202"/>
                    </a:lnTo>
                    <a:lnTo>
                      <a:pt x="16" y="202"/>
                    </a:lnTo>
                    <a:lnTo>
                      <a:pt x="16" y="193"/>
                    </a:lnTo>
                    <a:lnTo>
                      <a:pt x="25" y="193"/>
                    </a:lnTo>
                    <a:lnTo>
                      <a:pt x="16" y="193"/>
                    </a:lnTo>
                    <a:lnTo>
                      <a:pt x="16" y="193"/>
                    </a:lnTo>
                    <a:lnTo>
                      <a:pt x="16" y="185"/>
                    </a:lnTo>
                    <a:lnTo>
                      <a:pt x="16" y="185"/>
                    </a:lnTo>
                    <a:lnTo>
                      <a:pt x="8" y="177"/>
                    </a:lnTo>
                    <a:lnTo>
                      <a:pt x="16" y="177"/>
                    </a:lnTo>
                    <a:lnTo>
                      <a:pt x="8" y="177"/>
                    </a:lnTo>
                    <a:lnTo>
                      <a:pt x="8" y="177"/>
                    </a:lnTo>
                    <a:lnTo>
                      <a:pt x="8" y="168"/>
                    </a:lnTo>
                    <a:lnTo>
                      <a:pt x="8" y="168"/>
                    </a:lnTo>
                    <a:lnTo>
                      <a:pt x="8" y="177"/>
                    </a:lnTo>
                    <a:lnTo>
                      <a:pt x="0" y="168"/>
                    </a:lnTo>
                    <a:lnTo>
                      <a:pt x="0" y="168"/>
                    </a:lnTo>
                    <a:lnTo>
                      <a:pt x="8" y="160"/>
                    </a:lnTo>
                    <a:lnTo>
                      <a:pt x="8" y="160"/>
                    </a:lnTo>
                    <a:lnTo>
                      <a:pt x="8" y="160"/>
                    </a:lnTo>
                    <a:lnTo>
                      <a:pt x="8" y="151"/>
                    </a:lnTo>
                    <a:lnTo>
                      <a:pt x="8" y="151"/>
                    </a:lnTo>
                    <a:lnTo>
                      <a:pt x="8" y="151"/>
                    </a:lnTo>
                    <a:lnTo>
                      <a:pt x="16" y="143"/>
                    </a:lnTo>
                    <a:lnTo>
                      <a:pt x="8" y="143"/>
                    </a:lnTo>
                    <a:lnTo>
                      <a:pt x="8" y="143"/>
                    </a:lnTo>
                    <a:lnTo>
                      <a:pt x="16" y="135"/>
                    </a:lnTo>
                    <a:lnTo>
                      <a:pt x="16" y="135"/>
                    </a:lnTo>
                    <a:lnTo>
                      <a:pt x="25" y="135"/>
                    </a:lnTo>
                    <a:lnTo>
                      <a:pt x="25" y="126"/>
                    </a:lnTo>
                    <a:lnTo>
                      <a:pt x="25" y="126"/>
                    </a:lnTo>
                    <a:lnTo>
                      <a:pt x="25" y="118"/>
                    </a:lnTo>
                    <a:lnTo>
                      <a:pt x="25" y="118"/>
                    </a:lnTo>
                    <a:lnTo>
                      <a:pt x="33" y="118"/>
                    </a:lnTo>
                    <a:lnTo>
                      <a:pt x="33" y="118"/>
                    </a:lnTo>
                    <a:lnTo>
                      <a:pt x="33" y="118"/>
                    </a:lnTo>
                    <a:lnTo>
                      <a:pt x="42" y="118"/>
                    </a:lnTo>
                    <a:lnTo>
                      <a:pt x="42" y="50"/>
                    </a:lnTo>
                    <a:lnTo>
                      <a:pt x="42" y="50"/>
                    </a:lnTo>
                    <a:lnTo>
                      <a:pt x="42" y="42"/>
                    </a:lnTo>
                    <a:lnTo>
                      <a:pt x="59" y="42"/>
                    </a:lnTo>
                    <a:lnTo>
                      <a:pt x="5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7" name="Freeform 105">
                <a:extLst>
                  <a:ext uri="{FF2B5EF4-FFF2-40B4-BE49-F238E27FC236}">
                    <a16:creationId xmlns:a16="http://schemas.microsoft.com/office/drawing/2014/main" id="{E0A4B5EB-69ED-4F35-AF42-1082125CB2A9}"/>
                  </a:ext>
                </a:extLst>
              </p:cNvPr>
              <p:cNvSpPr>
                <a:spLocks/>
              </p:cNvSpPr>
              <p:nvPr/>
            </p:nvSpPr>
            <p:spPr bwMode="auto">
              <a:xfrm>
                <a:off x="3813" y="2649"/>
                <a:ext cx="269" cy="201"/>
              </a:xfrm>
              <a:custGeom>
                <a:avLst/>
                <a:gdLst>
                  <a:gd name="T0" fmla="*/ 42 w 269"/>
                  <a:gd name="T1" fmla="*/ 159 h 201"/>
                  <a:gd name="T2" fmla="*/ 34 w 269"/>
                  <a:gd name="T3" fmla="*/ 143 h 201"/>
                  <a:gd name="T4" fmla="*/ 26 w 269"/>
                  <a:gd name="T5" fmla="*/ 143 h 201"/>
                  <a:gd name="T6" fmla="*/ 17 w 269"/>
                  <a:gd name="T7" fmla="*/ 134 h 201"/>
                  <a:gd name="T8" fmla="*/ 17 w 269"/>
                  <a:gd name="T9" fmla="*/ 126 h 201"/>
                  <a:gd name="T10" fmla="*/ 0 w 269"/>
                  <a:gd name="T11" fmla="*/ 126 h 201"/>
                  <a:gd name="T12" fmla="*/ 9 w 269"/>
                  <a:gd name="T13" fmla="*/ 117 h 201"/>
                  <a:gd name="T14" fmla="*/ 17 w 269"/>
                  <a:gd name="T15" fmla="*/ 109 h 201"/>
                  <a:gd name="T16" fmla="*/ 17 w 269"/>
                  <a:gd name="T17" fmla="*/ 109 h 201"/>
                  <a:gd name="T18" fmla="*/ 17 w 269"/>
                  <a:gd name="T19" fmla="*/ 92 h 201"/>
                  <a:gd name="T20" fmla="*/ 26 w 269"/>
                  <a:gd name="T21" fmla="*/ 84 h 201"/>
                  <a:gd name="T22" fmla="*/ 26 w 269"/>
                  <a:gd name="T23" fmla="*/ 75 h 201"/>
                  <a:gd name="T24" fmla="*/ 34 w 269"/>
                  <a:gd name="T25" fmla="*/ 67 h 201"/>
                  <a:gd name="T26" fmla="*/ 42 w 269"/>
                  <a:gd name="T27" fmla="*/ 50 h 201"/>
                  <a:gd name="T28" fmla="*/ 51 w 269"/>
                  <a:gd name="T29" fmla="*/ 33 h 201"/>
                  <a:gd name="T30" fmla="*/ 59 w 269"/>
                  <a:gd name="T31" fmla="*/ 33 h 201"/>
                  <a:gd name="T32" fmla="*/ 59 w 269"/>
                  <a:gd name="T33" fmla="*/ 8 h 201"/>
                  <a:gd name="T34" fmla="*/ 68 w 269"/>
                  <a:gd name="T35" fmla="*/ 8 h 201"/>
                  <a:gd name="T36" fmla="*/ 76 w 269"/>
                  <a:gd name="T37" fmla="*/ 0 h 201"/>
                  <a:gd name="T38" fmla="*/ 84 w 269"/>
                  <a:gd name="T39" fmla="*/ 0 h 201"/>
                  <a:gd name="T40" fmla="*/ 101 w 269"/>
                  <a:gd name="T41" fmla="*/ 0 h 201"/>
                  <a:gd name="T42" fmla="*/ 101 w 269"/>
                  <a:gd name="T43" fmla="*/ 0 h 201"/>
                  <a:gd name="T44" fmla="*/ 110 w 269"/>
                  <a:gd name="T45" fmla="*/ 0 h 201"/>
                  <a:gd name="T46" fmla="*/ 126 w 269"/>
                  <a:gd name="T47" fmla="*/ 8 h 201"/>
                  <a:gd name="T48" fmla="*/ 135 w 269"/>
                  <a:gd name="T49" fmla="*/ 16 h 201"/>
                  <a:gd name="T50" fmla="*/ 143 w 269"/>
                  <a:gd name="T51" fmla="*/ 16 h 201"/>
                  <a:gd name="T52" fmla="*/ 152 w 269"/>
                  <a:gd name="T53" fmla="*/ 25 h 201"/>
                  <a:gd name="T54" fmla="*/ 160 w 269"/>
                  <a:gd name="T55" fmla="*/ 42 h 201"/>
                  <a:gd name="T56" fmla="*/ 160 w 269"/>
                  <a:gd name="T57" fmla="*/ 42 h 201"/>
                  <a:gd name="T58" fmla="*/ 160 w 269"/>
                  <a:gd name="T59" fmla="*/ 58 h 201"/>
                  <a:gd name="T60" fmla="*/ 152 w 269"/>
                  <a:gd name="T61" fmla="*/ 67 h 201"/>
                  <a:gd name="T62" fmla="*/ 168 w 269"/>
                  <a:gd name="T63" fmla="*/ 67 h 201"/>
                  <a:gd name="T64" fmla="*/ 177 w 269"/>
                  <a:gd name="T65" fmla="*/ 67 h 201"/>
                  <a:gd name="T66" fmla="*/ 185 w 269"/>
                  <a:gd name="T67" fmla="*/ 92 h 201"/>
                  <a:gd name="T68" fmla="*/ 194 w 269"/>
                  <a:gd name="T69" fmla="*/ 100 h 201"/>
                  <a:gd name="T70" fmla="*/ 269 w 269"/>
                  <a:gd name="T71" fmla="*/ 117 h 201"/>
                  <a:gd name="T72" fmla="*/ 194 w 269"/>
                  <a:gd name="T73" fmla="*/ 176 h 201"/>
                  <a:gd name="T74" fmla="*/ 185 w 269"/>
                  <a:gd name="T75" fmla="*/ 176 h 201"/>
                  <a:gd name="T76" fmla="*/ 177 w 269"/>
                  <a:gd name="T77" fmla="*/ 185 h 201"/>
                  <a:gd name="T78" fmla="*/ 160 w 269"/>
                  <a:gd name="T79" fmla="*/ 193 h 201"/>
                  <a:gd name="T80" fmla="*/ 152 w 269"/>
                  <a:gd name="T81" fmla="*/ 193 h 201"/>
                  <a:gd name="T82" fmla="*/ 143 w 269"/>
                  <a:gd name="T83" fmla="*/ 185 h 201"/>
                  <a:gd name="T84" fmla="*/ 126 w 269"/>
                  <a:gd name="T85" fmla="*/ 193 h 201"/>
                  <a:gd name="T86" fmla="*/ 118 w 269"/>
                  <a:gd name="T87" fmla="*/ 201 h 201"/>
                  <a:gd name="T88" fmla="*/ 110 w 269"/>
                  <a:gd name="T89" fmla="*/ 201 h 201"/>
                  <a:gd name="T90" fmla="*/ 93 w 269"/>
                  <a:gd name="T91" fmla="*/ 201 h 201"/>
                  <a:gd name="T92" fmla="*/ 84 w 269"/>
                  <a:gd name="T93" fmla="*/ 193 h 201"/>
                  <a:gd name="T94" fmla="*/ 68 w 269"/>
                  <a:gd name="T95" fmla="*/ 185 h 201"/>
                  <a:gd name="T96" fmla="*/ 51 w 269"/>
                  <a:gd name="T97" fmla="*/ 185 h 201"/>
                  <a:gd name="T98" fmla="*/ 51 w 269"/>
                  <a:gd name="T99" fmla="*/ 168 h 201"/>
                  <a:gd name="T100" fmla="*/ 42 w 269"/>
                  <a:gd name="T101" fmla="*/ 16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9" h="201">
                    <a:moveTo>
                      <a:pt x="42" y="168"/>
                    </a:moveTo>
                    <a:lnTo>
                      <a:pt x="42" y="159"/>
                    </a:lnTo>
                    <a:lnTo>
                      <a:pt x="42" y="159"/>
                    </a:lnTo>
                    <a:lnTo>
                      <a:pt x="34" y="151"/>
                    </a:lnTo>
                    <a:lnTo>
                      <a:pt x="34" y="151"/>
                    </a:lnTo>
                    <a:lnTo>
                      <a:pt x="34" y="143"/>
                    </a:lnTo>
                    <a:lnTo>
                      <a:pt x="34" y="143"/>
                    </a:lnTo>
                    <a:lnTo>
                      <a:pt x="26" y="143"/>
                    </a:lnTo>
                    <a:lnTo>
                      <a:pt x="26" y="143"/>
                    </a:lnTo>
                    <a:lnTo>
                      <a:pt x="26" y="143"/>
                    </a:lnTo>
                    <a:lnTo>
                      <a:pt x="26" y="143"/>
                    </a:lnTo>
                    <a:lnTo>
                      <a:pt x="17" y="134"/>
                    </a:lnTo>
                    <a:lnTo>
                      <a:pt x="17" y="134"/>
                    </a:lnTo>
                    <a:lnTo>
                      <a:pt x="17" y="134"/>
                    </a:lnTo>
                    <a:lnTo>
                      <a:pt x="17" y="126"/>
                    </a:lnTo>
                    <a:lnTo>
                      <a:pt x="17" y="126"/>
                    </a:lnTo>
                    <a:lnTo>
                      <a:pt x="9" y="126"/>
                    </a:lnTo>
                    <a:lnTo>
                      <a:pt x="0" y="126"/>
                    </a:lnTo>
                    <a:lnTo>
                      <a:pt x="0" y="117"/>
                    </a:lnTo>
                    <a:lnTo>
                      <a:pt x="0" y="117"/>
                    </a:lnTo>
                    <a:lnTo>
                      <a:pt x="9" y="117"/>
                    </a:lnTo>
                    <a:lnTo>
                      <a:pt x="9" y="109"/>
                    </a:lnTo>
                    <a:lnTo>
                      <a:pt x="9" y="117"/>
                    </a:lnTo>
                    <a:lnTo>
                      <a:pt x="17" y="109"/>
                    </a:lnTo>
                    <a:lnTo>
                      <a:pt x="17" y="117"/>
                    </a:lnTo>
                    <a:lnTo>
                      <a:pt x="17" y="117"/>
                    </a:lnTo>
                    <a:lnTo>
                      <a:pt x="17" y="109"/>
                    </a:lnTo>
                    <a:lnTo>
                      <a:pt x="17" y="109"/>
                    </a:lnTo>
                    <a:lnTo>
                      <a:pt x="26" y="100"/>
                    </a:lnTo>
                    <a:lnTo>
                      <a:pt x="17" y="92"/>
                    </a:lnTo>
                    <a:lnTo>
                      <a:pt x="26" y="92"/>
                    </a:lnTo>
                    <a:lnTo>
                      <a:pt x="26" y="84"/>
                    </a:lnTo>
                    <a:lnTo>
                      <a:pt x="26" y="84"/>
                    </a:lnTo>
                    <a:lnTo>
                      <a:pt x="26" y="84"/>
                    </a:lnTo>
                    <a:lnTo>
                      <a:pt x="26" y="75"/>
                    </a:lnTo>
                    <a:lnTo>
                      <a:pt x="26" y="75"/>
                    </a:lnTo>
                    <a:lnTo>
                      <a:pt x="26" y="67"/>
                    </a:lnTo>
                    <a:lnTo>
                      <a:pt x="34" y="67"/>
                    </a:lnTo>
                    <a:lnTo>
                      <a:pt x="34" y="67"/>
                    </a:lnTo>
                    <a:lnTo>
                      <a:pt x="34" y="58"/>
                    </a:lnTo>
                    <a:lnTo>
                      <a:pt x="42" y="50"/>
                    </a:lnTo>
                    <a:lnTo>
                      <a:pt x="42" y="50"/>
                    </a:lnTo>
                    <a:lnTo>
                      <a:pt x="42" y="42"/>
                    </a:lnTo>
                    <a:lnTo>
                      <a:pt x="51" y="42"/>
                    </a:lnTo>
                    <a:lnTo>
                      <a:pt x="51" y="33"/>
                    </a:lnTo>
                    <a:lnTo>
                      <a:pt x="51" y="33"/>
                    </a:lnTo>
                    <a:lnTo>
                      <a:pt x="51" y="33"/>
                    </a:lnTo>
                    <a:lnTo>
                      <a:pt x="59" y="33"/>
                    </a:lnTo>
                    <a:lnTo>
                      <a:pt x="59" y="25"/>
                    </a:lnTo>
                    <a:lnTo>
                      <a:pt x="59" y="16"/>
                    </a:lnTo>
                    <a:lnTo>
                      <a:pt x="59" y="8"/>
                    </a:lnTo>
                    <a:lnTo>
                      <a:pt x="59" y="8"/>
                    </a:lnTo>
                    <a:lnTo>
                      <a:pt x="68" y="8"/>
                    </a:lnTo>
                    <a:lnTo>
                      <a:pt x="68" y="8"/>
                    </a:lnTo>
                    <a:lnTo>
                      <a:pt x="68" y="8"/>
                    </a:lnTo>
                    <a:lnTo>
                      <a:pt x="76" y="8"/>
                    </a:lnTo>
                    <a:lnTo>
                      <a:pt x="76" y="0"/>
                    </a:lnTo>
                    <a:lnTo>
                      <a:pt x="76" y="0"/>
                    </a:lnTo>
                    <a:lnTo>
                      <a:pt x="84" y="0"/>
                    </a:lnTo>
                    <a:lnTo>
                      <a:pt x="84" y="0"/>
                    </a:lnTo>
                    <a:lnTo>
                      <a:pt x="93" y="0"/>
                    </a:lnTo>
                    <a:lnTo>
                      <a:pt x="93" y="0"/>
                    </a:lnTo>
                    <a:lnTo>
                      <a:pt x="101" y="0"/>
                    </a:lnTo>
                    <a:lnTo>
                      <a:pt x="101" y="0"/>
                    </a:lnTo>
                    <a:lnTo>
                      <a:pt x="101" y="0"/>
                    </a:lnTo>
                    <a:lnTo>
                      <a:pt x="101" y="0"/>
                    </a:lnTo>
                    <a:lnTo>
                      <a:pt x="110" y="8"/>
                    </a:lnTo>
                    <a:lnTo>
                      <a:pt x="110" y="8"/>
                    </a:lnTo>
                    <a:lnTo>
                      <a:pt x="110" y="0"/>
                    </a:lnTo>
                    <a:lnTo>
                      <a:pt x="118" y="8"/>
                    </a:lnTo>
                    <a:lnTo>
                      <a:pt x="118" y="8"/>
                    </a:lnTo>
                    <a:lnTo>
                      <a:pt x="126" y="8"/>
                    </a:lnTo>
                    <a:lnTo>
                      <a:pt x="126" y="16"/>
                    </a:lnTo>
                    <a:lnTo>
                      <a:pt x="126" y="16"/>
                    </a:lnTo>
                    <a:lnTo>
                      <a:pt x="135" y="16"/>
                    </a:lnTo>
                    <a:lnTo>
                      <a:pt x="135" y="16"/>
                    </a:lnTo>
                    <a:lnTo>
                      <a:pt x="143" y="16"/>
                    </a:lnTo>
                    <a:lnTo>
                      <a:pt x="143" y="16"/>
                    </a:lnTo>
                    <a:lnTo>
                      <a:pt x="143" y="25"/>
                    </a:lnTo>
                    <a:lnTo>
                      <a:pt x="152" y="25"/>
                    </a:lnTo>
                    <a:lnTo>
                      <a:pt x="152" y="25"/>
                    </a:lnTo>
                    <a:lnTo>
                      <a:pt x="160" y="33"/>
                    </a:lnTo>
                    <a:lnTo>
                      <a:pt x="160" y="33"/>
                    </a:lnTo>
                    <a:lnTo>
                      <a:pt x="160" y="42"/>
                    </a:lnTo>
                    <a:lnTo>
                      <a:pt x="160" y="42"/>
                    </a:lnTo>
                    <a:lnTo>
                      <a:pt x="168" y="42"/>
                    </a:lnTo>
                    <a:lnTo>
                      <a:pt x="160" y="42"/>
                    </a:lnTo>
                    <a:lnTo>
                      <a:pt x="160" y="50"/>
                    </a:lnTo>
                    <a:lnTo>
                      <a:pt x="160" y="50"/>
                    </a:lnTo>
                    <a:lnTo>
                      <a:pt x="160" y="58"/>
                    </a:lnTo>
                    <a:lnTo>
                      <a:pt x="160" y="58"/>
                    </a:lnTo>
                    <a:lnTo>
                      <a:pt x="160" y="67"/>
                    </a:lnTo>
                    <a:lnTo>
                      <a:pt x="152" y="67"/>
                    </a:lnTo>
                    <a:lnTo>
                      <a:pt x="160" y="67"/>
                    </a:lnTo>
                    <a:lnTo>
                      <a:pt x="160" y="67"/>
                    </a:lnTo>
                    <a:lnTo>
                      <a:pt x="168" y="67"/>
                    </a:lnTo>
                    <a:lnTo>
                      <a:pt x="168" y="67"/>
                    </a:lnTo>
                    <a:lnTo>
                      <a:pt x="177" y="67"/>
                    </a:lnTo>
                    <a:lnTo>
                      <a:pt x="177" y="67"/>
                    </a:lnTo>
                    <a:lnTo>
                      <a:pt x="177" y="75"/>
                    </a:lnTo>
                    <a:lnTo>
                      <a:pt x="177" y="84"/>
                    </a:lnTo>
                    <a:lnTo>
                      <a:pt x="185" y="92"/>
                    </a:lnTo>
                    <a:lnTo>
                      <a:pt x="185" y="92"/>
                    </a:lnTo>
                    <a:lnTo>
                      <a:pt x="185" y="100"/>
                    </a:lnTo>
                    <a:lnTo>
                      <a:pt x="194" y="100"/>
                    </a:lnTo>
                    <a:lnTo>
                      <a:pt x="194" y="100"/>
                    </a:lnTo>
                    <a:lnTo>
                      <a:pt x="244" y="117"/>
                    </a:lnTo>
                    <a:lnTo>
                      <a:pt x="269" y="117"/>
                    </a:lnTo>
                    <a:lnTo>
                      <a:pt x="219" y="176"/>
                    </a:lnTo>
                    <a:lnTo>
                      <a:pt x="202" y="176"/>
                    </a:lnTo>
                    <a:lnTo>
                      <a:pt x="194" y="176"/>
                    </a:lnTo>
                    <a:lnTo>
                      <a:pt x="194" y="176"/>
                    </a:lnTo>
                    <a:lnTo>
                      <a:pt x="185" y="176"/>
                    </a:lnTo>
                    <a:lnTo>
                      <a:pt x="185" y="176"/>
                    </a:lnTo>
                    <a:lnTo>
                      <a:pt x="185" y="185"/>
                    </a:lnTo>
                    <a:lnTo>
                      <a:pt x="177" y="185"/>
                    </a:lnTo>
                    <a:lnTo>
                      <a:pt x="177" y="185"/>
                    </a:lnTo>
                    <a:lnTo>
                      <a:pt x="168" y="185"/>
                    </a:lnTo>
                    <a:lnTo>
                      <a:pt x="160" y="193"/>
                    </a:lnTo>
                    <a:lnTo>
                      <a:pt x="160" y="193"/>
                    </a:lnTo>
                    <a:lnTo>
                      <a:pt x="160" y="193"/>
                    </a:lnTo>
                    <a:lnTo>
                      <a:pt x="152" y="193"/>
                    </a:lnTo>
                    <a:lnTo>
                      <a:pt x="152" y="193"/>
                    </a:lnTo>
                    <a:lnTo>
                      <a:pt x="143" y="193"/>
                    </a:lnTo>
                    <a:lnTo>
                      <a:pt x="143" y="193"/>
                    </a:lnTo>
                    <a:lnTo>
                      <a:pt x="143" y="185"/>
                    </a:lnTo>
                    <a:lnTo>
                      <a:pt x="135" y="185"/>
                    </a:lnTo>
                    <a:lnTo>
                      <a:pt x="135" y="193"/>
                    </a:lnTo>
                    <a:lnTo>
                      <a:pt x="126" y="193"/>
                    </a:lnTo>
                    <a:lnTo>
                      <a:pt x="126" y="193"/>
                    </a:lnTo>
                    <a:lnTo>
                      <a:pt x="126" y="193"/>
                    </a:lnTo>
                    <a:lnTo>
                      <a:pt x="118" y="201"/>
                    </a:lnTo>
                    <a:lnTo>
                      <a:pt x="118" y="201"/>
                    </a:lnTo>
                    <a:lnTo>
                      <a:pt x="110" y="201"/>
                    </a:lnTo>
                    <a:lnTo>
                      <a:pt x="110" y="201"/>
                    </a:lnTo>
                    <a:lnTo>
                      <a:pt x="101" y="201"/>
                    </a:lnTo>
                    <a:lnTo>
                      <a:pt x="101" y="201"/>
                    </a:lnTo>
                    <a:lnTo>
                      <a:pt x="93" y="201"/>
                    </a:lnTo>
                    <a:lnTo>
                      <a:pt x="93" y="201"/>
                    </a:lnTo>
                    <a:lnTo>
                      <a:pt x="93" y="193"/>
                    </a:lnTo>
                    <a:lnTo>
                      <a:pt x="84" y="193"/>
                    </a:lnTo>
                    <a:lnTo>
                      <a:pt x="76" y="185"/>
                    </a:lnTo>
                    <a:lnTo>
                      <a:pt x="76" y="185"/>
                    </a:lnTo>
                    <a:lnTo>
                      <a:pt x="68" y="185"/>
                    </a:lnTo>
                    <a:lnTo>
                      <a:pt x="59" y="185"/>
                    </a:lnTo>
                    <a:lnTo>
                      <a:pt x="59" y="185"/>
                    </a:lnTo>
                    <a:lnTo>
                      <a:pt x="51" y="185"/>
                    </a:lnTo>
                    <a:lnTo>
                      <a:pt x="51" y="176"/>
                    </a:lnTo>
                    <a:lnTo>
                      <a:pt x="51" y="168"/>
                    </a:lnTo>
                    <a:lnTo>
                      <a:pt x="51" y="168"/>
                    </a:lnTo>
                    <a:lnTo>
                      <a:pt x="42" y="168"/>
                    </a:lnTo>
                    <a:lnTo>
                      <a:pt x="42" y="168"/>
                    </a:lnTo>
                    <a:lnTo>
                      <a:pt x="42" y="168"/>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8" name="Freeform 106">
                <a:extLst>
                  <a:ext uri="{FF2B5EF4-FFF2-40B4-BE49-F238E27FC236}">
                    <a16:creationId xmlns:a16="http://schemas.microsoft.com/office/drawing/2014/main" id="{F54C5662-1EB7-4B82-B928-82414025DDC7}"/>
                  </a:ext>
                </a:extLst>
              </p:cNvPr>
              <p:cNvSpPr>
                <a:spLocks/>
              </p:cNvSpPr>
              <p:nvPr/>
            </p:nvSpPr>
            <p:spPr bwMode="auto">
              <a:xfrm>
                <a:off x="3872" y="2590"/>
                <a:ext cx="118" cy="101"/>
              </a:xfrm>
              <a:custGeom>
                <a:avLst/>
                <a:gdLst>
                  <a:gd name="T0" fmla="*/ 101 w 118"/>
                  <a:gd name="T1" fmla="*/ 101 h 101"/>
                  <a:gd name="T2" fmla="*/ 101 w 118"/>
                  <a:gd name="T3" fmla="*/ 92 h 101"/>
                  <a:gd name="T4" fmla="*/ 93 w 118"/>
                  <a:gd name="T5" fmla="*/ 84 h 101"/>
                  <a:gd name="T6" fmla="*/ 84 w 118"/>
                  <a:gd name="T7" fmla="*/ 84 h 101"/>
                  <a:gd name="T8" fmla="*/ 84 w 118"/>
                  <a:gd name="T9" fmla="*/ 75 h 101"/>
                  <a:gd name="T10" fmla="*/ 76 w 118"/>
                  <a:gd name="T11" fmla="*/ 75 h 101"/>
                  <a:gd name="T12" fmla="*/ 67 w 118"/>
                  <a:gd name="T13" fmla="*/ 75 h 101"/>
                  <a:gd name="T14" fmla="*/ 59 w 118"/>
                  <a:gd name="T15" fmla="*/ 67 h 101"/>
                  <a:gd name="T16" fmla="*/ 51 w 118"/>
                  <a:gd name="T17" fmla="*/ 59 h 101"/>
                  <a:gd name="T18" fmla="*/ 51 w 118"/>
                  <a:gd name="T19" fmla="*/ 67 h 101"/>
                  <a:gd name="T20" fmla="*/ 42 w 118"/>
                  <a:gd name="T21" fmla="*/ 59 h 101"/>
                  <a:gd name="T22" fmla="*/ 42 w 118"/>
                  <a:gd name="T23" fmla="*/ 59 h 101"/>
                  <a:gd name="T24" fmla="*/ 34 w 118"/>
                  <a:gd name="T25" fmla="*/ 59 h 101"/>
                  <a:gd name="T26" fmla="*/ 25 w 118"/>
                  <a:gd name="T27" fmla="*/ 59 h 101"/>
                  <a:gd name="T28" fmla="*/ 17 w 118"/>
                  <a:gd name="T29" fmla="*/ 59 h 101"/>
                  <a:gd name="T30" fmla="*/ 9 w 118"/>
                  <a:gd name="T31" fmla="*/ 67 h 101"/>
                  <a:gd name="T32" fmla="*/ 9 w 118"/>
                  <a:gd name="T33" fmla="*/ 67 h 101"/>
                  <a:gd name="T34" fmla="*/ 0 w 118"/>
                  <a:gd name="T35" fmla="*/ 67 h 101"/>
                  <a:gd name="T36" fmla="*/ 0 w 118"/>
                  <a:gd name="T37" fmla="*/ 50 h 101"/>
                  <a:gd name="T38" fmla="*/ 0 w 118"/>
                  <a:gd name="T39" fmla="*/ 50 h 101"/>
                  <a:gd name="T40" fmla="*/ 9 w 118"/>
                  <a:gd name="T41" fmla="*/ 33 h 101"/>
                  <a:gd name="T42" fmla="*/ 9 w 118"/>
                  <a:gd name="T43" fmla="*/ 25 h 101"/>
                  <a:gd name="T44" fmla="*/ 9 w 118"/>
                  <a:gd name="T45" fmla="*/ 25 h 101"/>
                  <a:gd name="T46" fmla="*/ 9 w 118"/>
                  <a:gd name="T47" fmla="*/ 16 h 101"/>
                  <a:gd name="T48" fmla="*/ 17 w 118"/>
                  <a:gd name="T49" fmla="*/ 16 h 101"/>
                  <a:gd name="T50" fmla="*/ 17 w 118"/>
                  <a:gd name="T51" fmla="*/ 8 h 101"/>
                  <a:gd name="T52" fmla="*/ 17 w 118"/>
                  <a:gd name="T53" fmla="*/ 8 h 101"/>
                  <a:gd name="T54" fmla="*/ 25 w 118"/>
                  <a:gd name="T55" fmla="*/ 8 h 101"/>
                  <a:gd name="T56" fmla="*/ 34 w 118"/>
                  <a:gd name="T57" fmla="*/ 8 h 101"/>
                  <a:gd name="T58" fmla="*/ 34 w 118"/>
                  <a:gd name="T59" fmla="*/ 0 h 101"/>
                  <a:gd name="T60" fmla="*/ 42 w 118"/>
                  <a:gd name="T61" fmla="*/ 0 h 101"/>
                  <a:gd name="T62" fmla="*/ 51 w 118"/>
                  <a:gd name="T63" fmla="*/ 33 h 101"/>
                  <a:gd name="T64" fmla="*/ 51 w 118"/>
                  <a:gd name="T65" fmla="*/ 42 h 101"/>
                  <a:gd name="T66" fmla="*/ 51 w 118"/>
                  <a:gd name="T67" fmla="*/ 42 h 101"/>
                  <a:gd name="T68" fmla="*/ 59 w 118"/>
                  <a:gd name="T69" fmla="*/ 50 h 101"/>
                  <a:gd name="T70" fmla="*/ 59 w 118"/>
                  <a:gd name="T71" fmla="*/ 50 h 101"/>
                  <a:gd name="T72" fmla="*/ 59 w 118"/>
                  <a:gd name="T73" fmla="*/ 42 h 101"/>
                  <a:gd name="T74" fmla="*/ 59 w 118"/>
                  <a:gd name="T75" fmla="*/ 50 h 101"/>
                  <a:gd name="T76" fmla="*/ 67 w 118"/>
                  <a:gd name="T77" fmla="*/ 50 h 101"/>
                  <a:gd name="T78" fmla="*/ 67 w 118"/>
                  <a:gd name="T79" fmla="*/ 59 h 101"/>
                  <a:gd name="T80" fmla="*/ 76 w 118"/>
                  <a:gd name="T81" fmla="*/ 59 h 101"/>
                  <a:gd name="T82" fmla="*/ 76 w 118"/>
                  <a:gd name="T83" fmla="*/ 59 h 101"/>
                  <a:gd name="T84" fmla="*/ 84 w 118"/>
                  <a:gd name="T85" fmla="*/ 59 h 101"/>
                  <a:gd name="T86" fmla="*/ 93 w 118"/>
                  <a:gd name="T87" fmla="*/ 67 h 101"/>
                  <a:gd name="T88" fmla="*/ 101 w 118"/>
                  <a:gd name="T89" fmla="*/ 75 h 101"/>
                  <a:gd name="T90" fmla="*/ 101 w 118"/>
                  <a:gd name="T91" fmla="*/ 75 h 101"/>
                  <a:gd name="T92" fmla="*/ 101 w 118"/>
                  <a:gd name="T93" fmla="*/ 84 h 101"/>
                  <a:gd name="T94" fmla="*/ 109 w 118"/>
                  <a:gd name="T95" fmla="*/ 84 h 101"/>
                  <a:gd name="T96" fmla="*/ 109 w 118"/>
                  <a:gd name="T97" fmla="*/ 92 h 101"/>
                  <a:gd name="T98" fmla="*/ 109 w 118"/>
                  <a:gd name="T99" fmla="*/ 92 h 101"/>
                  <a:gd name="T100" fmla="*/ 118 w 118"/>
                  <a:gd name="T101" fmla="*/ 92 h 101"/>
                  <a:gd name="T102" fmla="*/ 118 w 118"/>
                  <a:gd name="T103" fmla="*/ 101 h 101"/>
                  <a:gd name="T104" fmla="*/ 109 w 118"/>
                  <a:gd name="T105" fmla="*/ 101 h 101"/>
                  <a:gd name="T106" fmla="*/ 109 w 118"/>
                  <a:gd name="T10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8" h="101">
                    <a:moveTo>
                      <a:pt x="109" y="101"/>
                    </a:moveTo>
                    <a:lnTo>
                      <a:pt x="101" y="101"/>
                    </a:lnTo>
                    <a:lnTo>
                      <a:pt x="101" y="101"/>
                    </a:lnTo>
                    <a:lnTo>
                      <a:pt x="101" y="92"/>
                    </a:lnTo>
                    <a:lnTo>
                      <a:pt x="101" y="92"/>
                    </a:lnTo>
                    <a:lnTo>
                      <a:pt x="93" y="84"/>
                    </a:lnTo>
                    <a:lnTo>
                      <a:pt x="93" y="84"/>
                    </a:lnTo>
                    <a:lnTo>
                      <a:pt x="84" y="84"/>
                    </a:lnTo>
                    <a:lnTo>
                      <a:pt x="84" y="75"/>
                    </a:lnTo>
                    <a:lnTo>
                      <a:pt x="84" y="75"/>
                    </a:lnTo>
                    <a:lnTo>
                      <a:pt x="76" y="75"/>
                    </a:lnTo>
                    <a:lnTo>
                      <a:pt x="76" y="75"/>
                    </a:lnTo>
                    <a:lnTo>
                      <a:pt x="67" y="75"/>
                    </a:lnTo>
                    <a:lnTo>
                      <a:pt x="67" y="75"/>
                    </a:lnTo>
                    <a:lnTo>
                      <a:pt x="67" y="67"/>
                    </a:lnTo>
                    <a:lnTo>
                      <a:pt x="59" y="67"/>
                    </a:lnTo>
                    <a:lnTo>
                      <a:pt x="59" y="67"/>
                    </a:lnTo>
                    <a:lnTo>
                      <a:pt x="51" y="59"/>
                    </a:lnTo>
                    <a:lnTo>
                      <a:pt x="51" y="67"/>
                    </a:lnTo>
                    <a:lnTo>
                      <a:pt x="51" y="67"/>
                    </a:lnTo>
                    <a:lnTo>
                      <a:pt x="42" y="59"/>
                    </a:lnTo>
                    <a:lnTo>
                      <a:pt x="42" y="59"/>
                    </a:lnTo>
                    <a:lnTo>
                      <a:pt x="42" y="59"/>
                    </a:lnTo>
                    <a:lnTo>
                      <a:pt x="42" y="59"/>
                    </a:lnTo>
                    <a:lnTo>
                      <a:pt x="34" y="59"/>
                    </a:lnTo>
                    <a:lnTo>
                      <a:pt x="34" y="59"/>
                    </a:lnTo>
                    <a:lnTo>
                      <a:pt x="25" y="59"/>
                    </a:lnTo>
                    <a:lnTo>
                      <a:pt x="25" y="59"/>
                    </a:lnTo>
                    <a:lnTo>
                      <a:pt x="17" y="59"/>
                    </a:lnTo>
                    <a:lnTo>
                      <a:pt x="17" y="59"/>
                    </a:lnTo>
                    <a:lnTo>
                      <a:pt x="17" y="67"/>
                    </a:lnTo>
                    <a:lnTo>
                      <a:pt x="9" y="67"/>
                    </a:lnTo>
                    <a:lnTo>
                      <a:pt x="9" y="67"/>
                    </a:lnTo>
                    <a:lnTo>
                      <a:pt x="9" y="67"/>
                    </a:lnTo>
                    <a:lnTo>
                      <a:pt x="0" y="67"/>
                    </a:lnTo>
                    <a:lnTo>
                      <a:pt x="0" y="67"/>
                    </a:lnTo>
                    <a:lnTo>
                      <a:pt x="0" y="59"/>
                    </a:lnTo>
                    <a:lnTo>
                      <a:pt x="0" y="50"/>
                    </a:lnTo>
                    <a:lnTo>
                      <a:pt x="0" y="50"/>
                    </a:lnTo>
                    <a:lnTo>
                      <a:pt x="0" y="50"/>
                    </a:lnTo>
                    <a:lnTo>
                      <a:pt x="9" y="42"/>
                    </a:lnTo>
                    <a:lnTo>
                      <a:pt x="9" y="33"/>
                    </a:lnTo>
                    <a:lnTo>
                      <a:pt x="9" y="25"/>
                    </a:lnTo>
                    <a:lnTo>
                      <a:pt x="9" y="25"/>
                    </a:lnTo>
                    <a:lnTo>
                      <a:pt x="9" y="25"/>
                    </a:lnTo>
                    <a:lnTo>
                      <a:pt x="9" y="25"/>
                    </a:lnTo>
                    <a:lnTo>
                      <a:pt x="9" y="16"/>
                    </a:lnTo>
                    <a:lnTo>
                      <a:pt x="9" y="16"/>
                    </a:lnTo>
                    <a:lnTo>
                      <a:pt x="9" y="16"/>
                    </a:lnTo>
                    <a:lnTo>
                      <a:pt x="17" y="16"/>
                    </a:lnTo>
                    <a:lnTo>
                      <a:pt x="17" y="16"/>
                    </a:lnTo>
                    <a:lnTo>
                      <a:pt x="17" y="8"/>
                    </a:lnTo>
                    <a:lnTo>
                      <a:pt x="17" y="8"/>
                    </a:lnTo>
                    <a:lnTo>
                      <a:pt x="17" y="8"/>
                    </a:lnTo>
                    <a:lnTo>
                      <a:pt x="25" y="8"/>
                    </a:lnTo>
                    <a:lnTo>
                      <a:pt x="25" y="8"/>
                    </a:lnTo>
                    <a:lnTo>
                      <a:pt x="25" y="8"/>
                    </a:lnTo>
                    <a:lnTo>
                      <a:pt x="34" y="8"/>
                    </a:lnTo>
                    <a:lnTo>
                      <a:pt x="34" y="0"/>
                    </a:lnTo>
                    <a:lnTo>
                      <a:pt x="34" y="0"/>
                    </a:lnTo>
                    <a:lnTo>
                      <a:pt x="34" y="0"/>
                    </a:lnTo>
                    <a:lnTo>
                      <a:pt x="42" y="0"/>
                    </a:lnTo>
                    <a:lnTo>
                      <a:pt x="51" y="25"/>
                    </a:lnTo>
                    <a:lnTo>
                      <a:pt x="51" y="33"/>
                    </a:lnTo>
                    <a:lnTo>
                      <a:pt x="51" y="33"/>
                    </a:lnTo>
                    <a:lnTo>
                      <a:pt x="51" y="42"/>
                    </a:lnTo>
                    <a:lnTo>
                      <a:pt x="51" y="42"/>
                    </a:lnTo>
                    <a:lnTo>
                      <a:pt x="51" y="42"/>
                    </a:lnTo>
                    <a:lnTo>
                      <a:pt x="59" y="50"/>
                    </a:lnTo>
                    <a:lnTo>
                      <a:pt x="59" y="50"/>
                    </a:lnTo>
                    <a:lnTo>
                      <a:pt x="59" y="50"/>
                    </a:lnTo>
                    <a:lnTo>
                      <a:pt x="59" y="50"/>
                    </a:lnTo>
                    <a:lnTo>
                      <a:pt x="59" y="50"/>
                    </a:lnTo>
                    <a:lnTo>
                      <a:pt x="59" y="42"/>
                    </a:lnTo>
                    <a:lnTo>
                      <a:pt x="59" y="42"/>
                    </a:lnTo>
                    <a:lnTo>
                      <a:pt x="59" y="50"/>
                    </a:lnTo>
                    <a:lnTo>
                      <a:pt x="59" y="50"/>
                    </a:lnTo>
                    <a:lnTo>
                      <a:pt x="67" y="50"/>
                    </a:lnTo>
                    <a:lnTo>
                      <a:pt x="67" y="59"/>
                    </a:lnTo>
                    <a:lnTo>
                      <a:pt x="67" y="59"/>
                    </a:lnTo>
                    <a:lnTo>
                      <a:pt x="67" y="59"/>
                    </a:lnTo>
                    <a:lnTo>
                      <a:pt x="76" y="59"/>
                    </a:lnTo>
                    <a:lnTo>
                      <a:pt x="76" y="59"/>
                    </a:lnTo>
                    <a:lnTo>
                      <a:pt x="76" y="59"/>
                    </a:lnTo>
                    <a:lnTo>
                      <a:pt x="76" y="59"/>
                    </a:lnTo>
                    <a:lnTo>
                      <a:pt x="84" y="59"/>
                    </a:lnTo>
                    <a:lnTo>
                      <a:pt x="84" y="67"/>
                    </a:lnTo>
                    <a:lnTo>
                      <a:pt x="93" y="67"/>
                    </a:lnTo>
                    <a:lnTo>
                      <a:pt x="93" y="75"/>
                    </a:lnTo>
                    <a:lnTo>
                      <a:pt x="101" y="75"/>
                    </a:lnTo>
                    <a:lnTo>
                      <a:pt x="101" y="75"/>
                    </a:lnTo>
                    <a:lnTo>
                      <a:pt x="101" y="75"/>
                    </a:lnTo>
                    <a:lnTo>
                      <a:pt x="101" y="75"/>
                    </a:lnTo>
                    <a:lnTo>
                      <a:pt x="101" y="84"/>
                    </a:lnTo>
                    <a:lnTo>
                      <a:pt x="109" y="84"/>
                    </a:lnTo>
                    <a:lnTo>
                      <a:pt x="109" y="84"/>
                    </a:lnTo>
                    <a:lnTo>
                      <a:pt x="109" y="92"/>
                    </a:lnTo>
                    <a:lnTo>
                      <a:pt x="109" y="92"/>
                    </a:lnTo>
                    <a:lnTo>
                      <a:pt x="109" y="92"/>
                    </a:lnTo>
                    <a:lnTo>
                      <a:pt x="109" y="92"/>
                    </a:lnTo>
                    <a:lnTo>
                      <a:pt x="118" y="92"/>
                    </a:lnTo>
                    <a:lnTo>
                      <a:pt x="118" y="92"/>
                    </a:lnTo>
                    <a:lnTo>
                      <a:pt x="118" y="92"/>
                    </a:lnTo>
                    <a:lnTo>
                      <a:pt x="118" y="101"/>
                    </a:lnTo>
                    <a:lnTo>
                      <a:pt x="118" y="101"/>
                    </a:lnTo>
                    <a:lnTo>
                      <a:pt x="109" y="101"/>
                    </a:lnTo>
                    <a:lnTo>
                      <a:pt x="109" y="101"/>
                    </a:lnTo>
                    <a:lnTo>
                      <a:pt x="109" y="101"/>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9" name="Freeform 107">
                <a:extLst>
                  <a:ext uri="{FF2B5EF4-FFF2-40B4-BE49-F238E27FC236}">
                    <a16:creationId xmlns:a16="http://schemas.microsoft.com/office/drawing/2014/main" id="{4CF17C2D-9912-4911-ACCB-87CA2AC4D2E2}"/>
                  </a:ext>
                </a:extLst>
              </p:cNvPr>
              <p:cNvSpPr>
                <a:spLocks/>
              </p:cNvSpPr>
              <p:nvPr/>
            </p:nvSpPr>
            <p:spPr bwMode="auto">
              <a:xfrm>
                <a:off x="3965" y="2691"/>
                <a:ext cx="33" cy="25"/>
              </a:xfrm>
              <a:custGeom>
                <a:avLst/>
                <a:gdLst>
                  <a:gd name="T0" fmla="*/ 25 w 33"/>
                  <a:gd name="T1" fmla="*/ 25 h 25"/>
                  <a:gd name="T2" fmla="*/ 16 w 33"/>
                  <a:gd name="T3" fmla="*/ 25 h 25"/>
                  <a:gd name="T4" fmla="*/ 16 w 33"/>
                  <a:gd name="T5" fmla="*/ 25 h 25"/>
                  <a:gd name="T6" fmla="*/ 8 w 33"/>
                  <a:gd name="T7" fmla="*/ 25 h 25"/>
                  <a:gd name="T8" fmla="*/ 8 w 33"/>
                  <a:gd name="T9" fmla="*/ 25 h 25"/>
                  <a:gd name="T10" fmla="*/ 0 w 33"/>
                  <a:gd name="T11" fmla="*/ 25 h 25"/>
                  <a:gd name="T12" fmla="*/ 8 w 33"/>
                  <a:gd name="T13" fmla="*/ 25 h 25"/>
                  <a:gd name="T14" fmla="*/ 8 w 33"/>
                  <a:gd name="T15" fmla="*/ 16 h 25"/>
                  <a:gd name="T16" fmla="*/ 8 w 33"/>
                  <a:gd name="T17" fmla="*/ 16 h 25"/>
                  <a:gd name="T18" fmla="*/ 8 w 33"/>
                  <a:gd name="T19" fmla="*/ 8 h 25"/>
                  <a:gd name="T20" fmla="*/ 8 w 33"/>
                  <a:gd name="T21" fmla="*/ 8 h 25"/>
                  <a:gd name="T22" fmla="*/ 8 w 33"/>
                  <a:gd name="T23" fmla="*/ 0 h 25"/>
                  <a:gd name="T24" fmla="*/ 16 w 33"/>
                  <a:gd name="T25" fmla="*/ 0 h 25"/>
                  <a:gd name="T26" fmla="*/ 16 w 33"/>
                  <a:gd name="T27" fmla="*/ 0 h 25"/>
                  <a:gd name="T28" fmla="*/ 25 w 33"/>
                  <a:gd name="T29" fmla="*/ 0 h 25"/>
                  <a:gd name="T30" fmla="*/ 25 w 33"/>
                  <a:gd name="T31" fmla="*/ 0 h 25"/>
                  <a:gd name="T32" fmla="*/ 25 w 33"/>
                  <a:gd name="T33" fmla="*/ 0 h 25"/>
                  <a:gd name="T34" fmla="*/ 25 w 33"/>
                  <a:gd name="T35" fmla="*/ 0 h 25"/>
                  <a:gd name="T36" fmla="*/ 25 w 33"/>
                  <a:gd name="T37" fmla="*/ 0 h 25"/>
                  <a:gd name="T38" fmla="*/ 33 w 33"/>
                  <a:gd name="T39" fmla="*/ 0 h 25"/>
                  <a:gd name="T40" fmla="*/ 33 w 33"/>
                  <a:gd name="T41" fmla="*/ 0 h 25"/>
                  <a:gd name="T42" fmla="*/ 33 w 33"/>
                  <a:gd name="T43" fmla="*/ 8 h 25"/>
                  <a:gd name="T44" fmla="*/ 25 w 33"/>
                  <a:gd name="T45" fmla="*/ 8 h 25"/>
                  <a:gd name="T46" fmla="*/ 25 w 33"/>
                  <a:gd name="T47" fmla="*/ 16 h 25"/>
                  <a:gd name="T48" fmla="*/ 25 w 33"/>
                  <a:gd name="T49" fmla="*/ 16 h 25"/>
                  <a:gd name="T50" fmla="*/ 25 w 33"/>
                  <a:gd name="T51" fmla="*/ 16 h 25"/>
                  <a:gd name="T52" fmla="*/ 16 w 33"/>
                  <a:gd name="T53" fmla="*/ 16 h 25"/>
                  <a:gd name="T54" fmla="*/ 16 w 33"/>
                  <a:gd name="T55" fmla="*/ 16 h 25"/>
                  <a:gd name="T56" fmla="*/ 16 w 33"/>
                  <a:gd name="T57" fmla="*/ 16 h 25"/>
                  <a:gd name="T58" fmla="*/ 25 w 33"/>
                  <a:gd name="T59" fmla="*/ 16 h 25"/>
                  <a:gd name="T60" fmla="*/ 25 w 33"/>
                  <a:gd name="T61" fmla="*/ 16 h 25"/>
                  <a:gd name="T62" fmla="*/ 25 w 33"/>
                  <a:gd name="T63" fmla="*/ 16 h 25"/>
                  <a:gd name="T64" fmla="*/ 25 w 33"/>
                  <a:gd name="T65" fmla="*/ 25 h 25"/>
                  <a:gd name="T66" fmla="*/ 25 w 33"/>
                  <a:gd name="T6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25">
                    <a:moveTo>
                      <a:pt x="25" y="25"/>
                    </a:moveTo>
                    <a:lnTo>
                      <a:pt x="16" y="25"/>
                    </a:lnTo>
                    <a:lnTo>
                      <a:pt x="16" y="25"/>
                    </a:lnTo>
                    <a:lnTo>
                      <a:pt x="8" y="25"/>
                    </a:lnTo>
                    <a:lnTo>
                      <a:pt x="8" y="25"/>
                    </a:lnTo>
                    <a:lnTo>
                      <a:pt x="0" y="25"/>
                    </a:lnTo>
                    <a:lnTo>
                      <a:pt x="8" y="25"/>
                    </a:lnTo>
                    <a:lnTo>
                      <a:pt x="8" y="16"/>
                    </a:lnTo>
                    <a:lnTo>
                      <a:pt x="8" y="16"/>
                    </a:lnTo>
                    <a:lnTo>
                      <a:pt x="8" y="8"/>
                    </a:lnTo>
                    <a:lnTo>
                      <a:pt x="8" y="8"/>
                    </a:lnTo>
                    <a:lnTo>
                      <a:pt x="8" y="0"/>
                    </a:lnTo>
                    <a:lnTo>
                      <a:pt x="16" y="0"/>
                    </a:lnTo>
                    <a:lnTo>
                      <a:pt x="16" y="0"/>
                    </a:lnTo>
                    <a:lnTo>
                      <a:pt x="25" y="0"/>
                    </a:lnTo>
                    <a:lnTo>
                      <a:pt x="25" y="0"/>
                    </a:lnTo>
                    <a:lnTo>
                      <a:pt x="25" y="0"/>
                    </a:lnTo>
                    <a:lnTo>
                      <a:pt x="25" y="0"/>
                    </a:lnTo>
                    <a:lnTo>
                      <a:pt x="25" y="0"/>
                    </a:lnTo>
                    <a:lnTo>
                      <a:pt x="33" y="0"/>
                    </a:lnTo>
                    <a:lnTo>
                      <a:pt x="33" y="0"/>
                    </a:lnTo>
                    <a:lnTo>
                      <a:pt x="33" y="8"/>
                    </a:lnTo>
                    <a:lnTo>
                      <a:pt x="25" y="8"/>
                    </a:lnTo>
                    <a:lnTo>
                      <a:pt x="25" y="16"/>
                    </a:lnTo>
                    <a:lnTo>
                      <a:pt x="25" y="16"/>
                    </a:lnTo>
                    <a:lnTo>
                      <a:pt x="25" y="16"/>
                    </a:lnTo>
                    <a:lnTo>
                      <a:pt x="16" y="16"/>
                    </a:lnTo>
                    <a:lnTo>
                      <a:pt x="16" y="16"/>
                    </a:lnTo>
                    <a:lnTo>
                      <a:pt x="16" y="16"/>
                    </a:lnTo>
                    <a:lnTo>
                      <a:pt x="25" y="16"/>
                    </a:lnTo>
                    <a:lnTo>
                      <a:pt x="25" y="16"/>
                    </a:lnTo>
                    <a:lnTo>
                      <a:pt x="25" y="16"/>
                    </a:lnTo>
                    <a:lnTo>
                      <a:pt x="25" y="25"/>
                    </a:lnTo>
                    <a:lnTo>
                      <a:pt x="25" y="25"/>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0" name="Freeform 108">
                <a:extLst>
                  <a:ext uri="{FF2B5EF4-FFF2-40B4-BE49-F238E27FC236}">
                    <a16:creationId xmlns:a16="http://schemas.microsoft.com/office/drawing/2014/main" id="{525690B8-D4BE-4F5E-B776-A21B6A182633}"/>
                  </a:ext>
                </a:extLst>
              </p:cNvPr>
              <p:cNvSpPr>
                <a:spLocks/>
              </p:cNvSpPr>
              <p:nvPr/>
            </p:nvSpPr>
            <p:spPr bwMode="auto">
              <a:xfrm>
                <a:off x="3956" y="2699"/>
                <a:ext cx="185" cy="244"/>
              </a:xfrm>
              <a:custGeom>
                <a:avLst/>
                <a:gdLst>
                  <a:gd name="T0" fmla="*/ 17 w 185"/>
                  <a:gd name="T1" fmla="*/ 143 h 244"/>
                  <a:gd name="T2" fmla="*/ 34 w 185"/>
                  <a:gd name="T3" fmla="*/ 135 h 244"/>
                  <a:gd name="T4" fmla="*/ 42 w 185"/>
                  <a:gd name="T5" fmla="*/ 126 h 244"/>
                  <a:gd name="T6" fmla="*/ 59 w 185"/>
                  <a:gd name="T7" fmla="*/ 126 h 244"/>
                  <a:gd name="T8" fmla="*/ 101 w 185"/>
                  <a:gd name="T9" fmla="*/ 67 h 244"/>
                  <a:gd name="T10" fmla="*/ 42 w 185"/>
                  <a:gd name="T11" fmla="*/ 50 h 244"/>
                  <a:gd name="T12" fmla="*/ 34 w 185"/>
                  <a:gd name="T13" fmla="*/ 34 h 244"/>
                  <a:gd name="T14" fmla="*/ 34 w 185"/>
                  <a:gd name="T15" fmla="*/ 17 h 244"/>
                  <a:gd name="T16" fmla="*/ 42 w 185"/>
                  <a:gd name="T17" fmla="*/ 8 h 244"/>
                  <a:gd name="T18" fmla="*/ 51 w 185"/>
                  <a:gd name="T19" fmla="*/ 25 h 244"/>
                  <a:gd name="T20" fmla="*/ 67 w 185"/>
                  <a:gd name="T21" fmla="*/ 34 h 244"/>
                  <a:gd name="T22" fmla="*/ 76 w 185"/>
                  <a:gd name="T23" fmla="*/ 25 h 244"/>
                  <a:gd name="T24" fmla="*/ 84 w 185"/>
                  <a:gd name="T25" fmla="*/ 25 h 244"/>
                  <a:gd name="T26" fmla="*/ 93 w 185"/>
                  <a:gd name="T27" fmla="*/ 25 h 244"/>
                  <a:gd name="T28" fmla="*/ 109 w 185"/>
                  <a:gd name="T29" fmla="*/ 17 h 244"/>
                  <a:gd name="T30" fmla="*/ 126 w 185"/>
                  <a:gd name="T31" fmla="*/ 17 h 244"/>
                  <a:gd name="T32" fmla="*/ 135 w 185"/>
                  <a:gd name="T33" fmla="*/ 17 h 244"/>
                  <a:gd name="T34" fmla="*/ 151 w 185"/>
                  <a:gd name="T35" fmla="*/ 8 h 244"/>
                  <a:gd name="T36" fmla="*/ 160 w 185"/>
                  <a:gd name="T37" fmla="*/ 8 h 244"/>
                  <a:gd name="T38" fmla="*/ 168 w 185"/>
                  <a:gd name="T39" fmla="*/ 8 h 244"/>
                  <a:gd name="T40" fmla="*/ 168 w 185"/>
                  <a:gd name="T41" fmla="*/ 0 h 244"/>
                  <a:gd name="T42" fmla="*/ 177 w 185"/>
                  <a:gd name="T43" fmla="*/ 0 h 244"/>
                  <a:gd name="T44" fmla="*/ 177 w 185"/>
                  <a:gd name="T45" fmla="*/ 0 h 244"/>
                  <a:gd name="T46" fmla="*/ 177 w 185"/>
                  <a:gd name="T47" fmla="*/ 8 h 244"/>
                  <a:gd name="T48" fmla="*/ 177 w 185"/>
                  <a:gd name="T49" fmla="*/ 17 h 244"/>
                  <a:gd name="T50" fmla="*/ 177 w 185"/>
                  <a:gd name="T51" fmla="*/ 25 h 244"/>
                  <a:gd name="T52" fmla="*/ 177 w 185"/>
                  <a:gd name="T53" fmla="*/ 34 h 244"/>
                  <a:gd name="T54" fmla="*/ 177 w 185"/>
                  <a:gd name="T55" fmla="*/ 25 h 244"/>
                  <a:gd name="T56" fmla="*/ 177 w 185"/>
                  <a:gd name="T57" fmla="*/ 34 h 244"/>
                  <a:gd name="T58" fmla="*/ 177 w 185"/>
                  <a:gd name="T59" fmla="*/ 34 h 244"/>
                  <a:gd name="T60" fmla="*/ 177 w 185"/>
                  <a:gd name="T61" fmla="*/ 42 h 244"/>
                  <a:gd name="T62" fmla="*/ 160 w 185"/>
                  <a:gd name="T63" fmla="*/ 67 h 244"/>
                  <a:gd name="T64" fmla="*/ 151 w 185"/>
                  <a:gd name="T65" fmla="*/ 76 h 244"/>
                  <a:gd name="T66" fmla="*/ 151 w 185"/>
                  <a:gd name="T67" fmla="*/ 76 h 244"/>
                  <a:gd name="T68" fmla="*/ 135 w 185"/>
                  <a:gd name="T69" fmla="*/ 109 h 244"/>
                  <a:gd name="T70" fmla="*/ 126 w 185"/>
                  <a:gd name="T71" fmla="*/ 135 h 244"/>
                  <a:gd name="T72" fmla="*/ 93 w 185"/>
                  <a:gd name="T73" fmla="*/ 168 h 244"/>
                  <a:gd name="T74" fmla="*/ 67 w 185"/>
                  <a:gd name="T75" fmla="*/ 185 h 244"/>
                  <a:gd name="T76" fmla="*/ 51 w 185"/>
                  <a:gd name="T77" fmla="*/ 202 h 244"/>
                  <a:gd name="T78" fmla="*/ 34 w 185"/>
                  <a:gd name="T79" fmla="*/ 219 h 244"/>
                  <a:gd name="T80" fmla="*/ 25 w 185"/>
                  <a:gd name="T81" fmla="*/ 227 h 244"/>
                  <a:gd name="T82" fmla="*/ 0 w 185"/>
                  <a:gd name="T83" fmla="*/ 227 h 244"/>
                  <a:gd name="T84" fmla="*/ 17 w 185"/>
                  <a:gd name="T85" fmla="*/ 14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5" h="244">
                    <a:moveTo>
                      <a:pt x="17" y="143"/>
                    </a:moveTo>
                    <a:lnTo>
                      <a:pt x="17" y="143"/>
                    </a:lnTo>
                    <a:lnTo>
                      <a:pt x="17" y="143"/>
                    </a:lnTo>
                    <a:lnTo>
                      <a:pt x="25" y="135"/>
                    </a:lnTo>
                    <a:lnTo>
                      <a:pt x="34" y="135"/>
                    </a:lnTo>
                    <a:lnTo>
                      <a:pt x="34" y="135"/>
                    </a:lnTo>
                    <a:lnTo>
                      <a:pt x="42" y="135"/>
                    </a:lnTo>
                    <a:lnTo>
                      <a:pt x="42" y="126"/>
                    </a:lnTo>
                    <a:lnTo>
                      <a:pt x="42" y="126"/>
                    </a:lnTo>
                    <a:lnTo>
                      <a:pt x="51" y="126"/>
                    </a:lnTo>
                    <a:lnTo>
                      <a:pt x="51" y="126"/>
                    </a:lnTo>
                    <a:lnTo>
                      <a:pt x="59" y="126"/>
                    </a:lnTo>
                    <a:lnTo>
                      <a:pt x="76" y="126"/>
                    </a:lnTo>
                    <a:lnTo>
                      <a:pt x="126" y="67"/>
                    </a:lnTo>
                    <a:lnTo>
                      <a:pt x="101" y="67"/>
                    </a:lnTo>
                    <a:lnTo>
                      <a:pt x="51" y="50"/>
                    </a:lnTo>
                    <a:lnTo>
                      <a:pt x="51" y="50"/>
                    </a:lnTo>
                    <a:lnTo>
                      <a:pt x="42" y="50"/>
                    </a:lnTo>
                    <a:lnTo>
                      <a:pt x="42" y="42"/>
                    </a:lnTo>
                    <a:lnTo>
                      <a:pt x="42" y="42"/>
                    </a:lnTo>
                    <a:lnTo>
                      <a:pt x="34" y="34"/>
                    </a:lnTo>
                    <a:lnTo>
                      <a:pt x="34" y="25"/>
                    </a:lnTo>
                    <a:lnTo>
                      <a:pt x="34" y="17"/>
                    </a:lnTo>
                    <a:lnTo>
                      <a:pt x="34" y="17"/>
                    </a:lnTo>
                    <a:lnTo>
                      <a:pt x="34" y="8"/>
                    </a:lnTo>
                    <a:lnTo>
                      <a:pt x="42" y="8"/>
                    </a:lnTo>
                    <a:lnTo>
                      <a:pt x="42" y="8"/>
                    </a:lnTo>
                    <a:lnTo>
                      <a:pt x="51" y="25"/>
                    </a:lnTo>
                    <a:lnTo>
                      <a:pt x="51" y="25"/>
                    </a:lnTo>
                    <a:lnTo>
                      <a:pt x="51" y="25"/>
                    </a:lnTo>
                    <a:lnTo>
                      <a:pt x="59" y="34"/>
                    </a:lnTo>
                    <a:lnTo>
                      <a:pt x="59" y="34"/>
                    </a:lnTo>
                    <a:lnTo>
                      <a:pt x="67" y="34"/>
                    </a:lnTo>
                    <a:lnTo>
                      <a:pt x="67" y="34"/>
                    </a:lnTo>
                    <a:lnTo>
                      <a:pt x="76" y="25"/>
                    </a:lnTo>
                    <a:lnTo>
                      <a:pt x="76" y="25"/>
                    </a:lnTo>
                    <a:lnTo>
                      <a:pt x="84" y="25"/>
                    </a:lnTo>
                    <a:lnTo>
                      <a:pt x="84" y="25"/>
                    </a:lnTo>
                    <a:lnTo>
                      <a:pt x="84" y="25"/>
                    </a:lnTo>
                    <a:lnTo>
                      <a:pt x="93" y="25"/>
                    </a:lnTo>
                    <a:lnTo>
                      <a:pt x="93" y="25"/>
                    </a:lnTo>
                    <a:lnTo>
                      <a:pt x="93" y="25"/>
                    </a:lnTo>
                    <a:lnTo>
                      <a:pt x="101" y="25"/>
                    </a:lnTo>
                    <a:lnTo>
                      <a:pt x="109" y="17"/>
                    </a:lnTo>
                    <a:lnTo>
                      <a:pt x="109" y="17"/>
                    </a:lnTo>
                    <a:lnTo>
                      <a:pt x="118" y="17"/>
                    </a:lnTo>
                    <a:lnTo>
                      <a:pt x="118" y="17"/>
                    </a:lnTo>
                    <a:lnTo>
                      <a:pt x="126" y="17"/>
                    </a:lnTo>
                    <a:lnTo>
                      <a:pt x="126" y="17"/>
                    </a:lnTo>
                    <a:lnTo>
                      <a:pt x="135" y="17"/>
                    </a:lnTo>
                    <a:lnTo>
                      <a:pt x="135" y="17"/>
                    </a:lnTo>
                    <a:lnTo>
                      <a:pt x="135" y="17"/>
                    </a:lnTo>
                    <a:lnTo>
                      <a:pt x="143" y="17"/>
                    </a:lnTo>
                    <a:lnTo>
                      <a:pt x="151" y="8"/>
                    </a:lnTo>
                    <a:lnTo>
                      <a:pt x="151" y="8"/>
                    </a:lnTo>
                    <a:lnTo>
                      <a:pt x="160" y="8"/>
                    </a:lnTo>
                    <a:lnTo>
                      <a:pt x="160" y="8"/>
                    </a:lnTo>
                    <a:lnTo>
                      <a:pt x="160" y="8"/>
                    </a:lnTo>
                    <a:lnTo>
                      <a:pt x="168" y="8"/>
                    </a:lnTo>
                    <a:lnTo>
                      <a:pt x="168" y="8"/>
                    </a:lnTo>
                    <a:lnTo>
                      <a:pt x="168" y="0"/>
                    </a:lnTo>
                    <a:lnTo>
                      <a:pt x="168" y="0"/>
                    </a:lnTo>
                    <a:lnTo>
                      <a:pt x="168" y="0"/>
                    </a:lnTo>
                    <a:lnTo>
                      <a:pt x="168" y="0"/>
                    </a:lnTo>
                    <a:lnTo>
                      <a:pt x="168" y="0"/>
                    </a:lnTo>
                    <a:lnTo>
                      <a:pt x="177" y="0"/>
                    </a:lnTo>
                    <a:lnTo>
                      <a:pt x="177" y="0"/>
                    </a:lnTo>
                    <a:lnTo>
                      <a:pt x="177" y="0"/>
                    </a:lnTo>
                    <a:lnTo>
                      <a:pt x="177" y="0"/>
                    </a:lnTo>
                    <a:lnTo>
                      <a:pt x="177" y="8"/>
                    </a:lnTo>
                    <a:lnTo>
                      <a:pt x="177" y="8"/>
                    </a:lnTo>
                    <a:lnTo>
                      <a:pt x="177" y="8"/>
                    </a:lnTo>
                    <a:lnTo>
                      <a:pt x="177" y="17"/>
                    </a:lnTo>
                    <a:lnTo>
                      <a:pt x="177" y="17"/>
                    </a:lnTo>
                    <a:lnTo>
                      <a:pt x="177" y="17"/>
                    </a:lnTo>
                    <a:lnTo>
                      <a:pt x="177" y="17"/>
                    </a:lnTo>
                    <a:lnTo>
                      <a:pt x="177" y="17"/>
                    </a:lnTo>
                    <a:lnTo>
                      <a:pt x="177" y="25"/>
                    </a:lnTo>
                    <a:lnTo>
                      <a:pt x="177" y="25"/>
                    </a:lnTo>
                    <a:lnTo>
                      <a:pt x="177" y="25"/>
                    </a:lnTo>
                    <a:lnTo>
                      <a:pt x="177" y="34"/>
                    </a:lnTo>
                    <a:lnTo>
                      <a:pt x="177" y="34"/>
                    </a:lnTo>
                    <a:lnTo>
                      <a:pt x="177" y="25"/>
                    </a:lnTo>
                    <a:lnTo>
                      <a:pt x="177" y="25"/>
                    </a:lnTo>
                    <a:lnTo>
                      <a:pt x="185" y="34"/>
                    </a:lnTo>
                    <a:lnTo>
                      <a:pt x="177" y="34"/>
                    </a:lnTo>
                    <a:lnTo>
                      <a:pt x="177" y="34"/>
                    </a:lnTo>
                    <a:lnTo>
                      <a:pt x="177" y="34"/>
                    </a:lnTo>
                    <a:lnTo>
                      <a:pt x="177" y="34"/>
                    </a:lnTo>
                    <a:lnTo>
                      <a:pt x="177" y="34"/>
                    </a:lnTo>
                    <a:lnTo>
                      <a:pt x="177" y="42"/>
                    </a:lnTo>
                    <a:lnTo>
                      <a:pt x="177" y="42"/>
                    </a:lnTo>
                    <a:lnTo>
                      <a:pt x="177" y="42"/>
                    </a:lnTo>
                    <a:lnTo>
                      <a:pt x="177" y="50"/>
                    </a:lnTo>
                    <a:lnTo>
                      <a:pt x="168" y="59"/>
                    </a:lnTo>
                    <a:lnTo>
                      <a:pt x="160" y="67"/>
                    </a:lnTo>
                    <a:lnTo>
                      <a:pt x="160" y="67"/>
                    </a:lnTo>
                    <a:lnTo>
                      <a:pt x="160" y="67"/>
                    </a:lnTo>
                    <a:lnTo>
                      <a:pt x="151" y="76"/>
                    </a:lnTo>
                    <a:lnTo>
                      <a:pt x="151" y="76"/>
                    </a:lnTo>
                    <a:lnTo>
                      <a:pt x="160" y="76"/>
                    </a:lnTo>
                    <a:lnTo>
                      <a:pt x="151" y="76"/>
                    </a:lnTo>
                    <a:lnTo>
                      <a:pt x="143" y="101"/>
                    </a:lnTo>
                    <a:lnTo>
                      <a:pt x="143" y="101"/>
                    </a:lnTo>
                    <a:lnTo>
                      <a:pt x="135" y="109"/>
                    </a:lnTo>
                    <a:lnTo>
                      <a:pt x="135" y="118"/>
                    </a:lnTo>
                    <a:lnTo>
                      <a:pt x="126" y="135"/>
                    </a:lnTo>
                    <a:lnTo>
                      <a:pt x="126" y="135"/>
                    </a:lnTo>
                    <a:lnTo>
                      <a:pt x="118" y="143"/>
                    </a:lnTo>
                    <a:lnTo>
                      <a:pt x="109" y="151"/>
                    </a:lnTo>
                    <a:lnTo>
                      <a:pt x="93" y="168"/>
                    </a:lnTo>
                    <a:lnTo>
                      <a:pt x="84" y="177"/>
                    </a:lnTo>
                    <a:lnTo>
                      <a:pt x="76" y="177"/>
                    </a:lnTo>
                    <a:lnTo>
                      <a:pt x="67" y="185"/>
                    </a:lnTo>
                    <a:lnTo>
                      <a:pt x="67" y="185"/>
                    </a:lnTo>
                    <a:lnTo>
                      <a:pt x="51" y="202"/>
                    </a:lnTo>
                    <a:lnTo>
                      <a:pt x="51" y="202"/>
                    </a:lnTo>
                    <a:lnTo>
                      <a:pt x="42" y="210"/>
                    </a:lnTo>
                    <a:lnTo>
                      <a:pt x="42" y="210"/>
                    </a:lnTo>
                    <a:lnTo>
                      <a:pt x="34" y="219"/>
                    </a:lnTo>
                    <a:lnTo>
                      <a:pt x="34" y="219"/>
                    </a:lnTo>
                    <a:lnTo>
                      <a:pt x="25" y="219"/>
                    </a:lnTo>
                    <a:lnTo>
                      <a:pt x="25" y="227"/>
                    </a:lnTo>
                    <a:lnTo>
                      <a:pt x="17" y="236"/>
                    </a:lnTo>
                    <a:lnTo>
                      <a:pt x="17" y="244"/>
                    </a:lnTo>
                    <a:lnTo>
                      <a:pt x="0" y="227"/>
                    </a:lnTo>
                    <a:lnTo>
                      <a:pt x="0" y="160"/>
                    </a:lnTo>
                    <a:lnTo>
                      <a:pt x="17" y="143"/>
                    </a:lnTo>
                    <a:lnTo>
                      <a:pt x="17" y="143"/>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 name="Freeform 109">
                <a:extLst>
                  <a:ext uri="{FF2B5EF4-FFF2-40B4-BE49-F238E27FC236}">
                    <a16:creationId xmlns:a16="http://schemas.microsoft.com/office/drawing/2014/main" id="{F1BC92B7-0A21-4543-B136-92BB2E29E562}"/>
                  </a:ext>
                </a:extLst>
              </p:cNvPr>
              <p:cNvSpPr>
                <a:spLocks noEditPoints="1"/>
              </p:cNvSpPr>
              <p:nvPr/>
            </p:nvSpPr>
            <p:spPr bwMode="auto">
              <a:xfrm>
                <a:off x="3788" y="2817"/>
                <a:ext cx="185" cy="176"/>
              </a:xfrm>
              <a:custGeom>
                <a:avLst/>
                <a:gdLst>
                  <a:gd name="T0" fmla="*/ 51 w 185"/>
                  <a:gd name="T1" fmla="*/ 17 h 176"/>
                  <a:gd name="T2" fmla="*/ 51 w 185"/>
                  <a:gd name="T3" fmla="*/ 17 h 176"/>
                  <a:gd name="T4" fmla="*/ 59 w 185"/>
                  <a:gd name="T5" fmla="*/ 8 h 176"/>
                  <a:gd name="T6" fmla="*/ 67 w 185"/>
                  <a:gd name="T7" fmla="*/ 0 h 176"/>
                  <a:gd name="T8" fmla="*/ 76 w 185"/>
                  <a:gd name="T9" fmla="*/ 0 h 176"/>
                  <a:gd name="T10" fmla="*/ 76 w 185"/>
                  <a:gd name="T11" fmla="*/ 8 h 176"/>
                  <a:gd name="T12" fmla="*/ 84 w 185"/>
                  <a:gd name="T13" fmla="*/ 17 h 176"/>
                  <a:gd name="T14" fmla="*/ 93 w 185"/>
                  <a:gd name="T15" fmla="*/ 17 h 176"/>
                  <a:gd name="T16" fmla="*/ 101 w 185"/>
                  <a:gd name="T17" fmla="*/ 17 h 176"/>
                  <a:gd name="T18" fmla="*/ 118 w 185"/>
                  <a:gd name="T19" fmla="*/ 25 h 176"/>
                  <a:gd name="T20" fmla="*/ 118 w 185"/>
                  <a:gd name="T21" fmla="*/ 33 h 176"/>
                  <a:gd name="T22" fmla="*/ 126 w 185"/>
                  <a:gd name="T23" fmla="*/ 33 h 176"/>
                  <a:gd name="T24" fmla="*/ 135 w 185"/>
                  <a:gd name="T25" fmla="*/ 33 h 176"/>
                  <a:gd name="T26" fmla="*/ 143 w 185"/>
                  <a:gd name="T27" fmla="*/ 33 h 176"/>
                  <a:gd name="T28" fmla="*/ 151 w 185"/>
                  <a:gd name="T29" fmla="*/ 25 h 176"/>
                  <a:gd name="T30" fmla="*/ 160 w 185"/>
                  <a:gd name="T31" fmla="*/ 25 h 176"/>
                  <a:gd name="T32" fmla="*/ 168 w 185"/>
                  <a:gd name="T33" fmla="*/ 17 h 176"/>
                  <a:gd name="T34" fmla="*/ 168 w 185"/>
                  <a:gd name="T35" fmla="*/ 25 h 176"/>
                  <a:gd name="T36" fmla="*/ 177 w 185"/>
                  <a:gd name="T37" fmla="*/ 25 h 176"/>
                  <a:gd name="T38" fmla="*/ 168 w 185"/>
                  <a:gd name="T39" fmla="*/ 42 h 176"/>
                  <a:gd name="T40" fmla="*/ 185 w 185"/>
                  <a:gd name="T41" fmla="*/ 126 h 176"/>
                  <a:gd name="T42" fmla="*/ 177 w 185"/>
                  <a:gd name="T43" fmla="*/ 126 h 176"/>
                  <a:gd name="T44" fmla="*/ 168 w 185"/>
                  <a:gd name="T45" fmla="*/ 134 h 176"/>
                  <a:gd name="T46" fmla="*/ 168 w 185"/>
                  <a:gd name="T47" fmla="*/ 134 h 176"/>
                  <a:gd name="T48" fmla="*/ 160 w 185"/>
                  <a:gd name="T49" fmla="*/ 143 h 176"/>
                  <a:gd name="T50" fmla="*/ 160 w 185"/>
                  <a:gd name="T51" fmla="*/ 143 h 176"/>
                  <a:gd name="T52" fmla="*/ 151 w 185"/>
                  <a:gd name="T53" fmla="*/ 151 h 176"/>
                  <a:gd name="T54" fmla="*/ 151 w 185"/>
                  <a:gd name="T55" fmla="*/ 151 h 176"/>
                  <a:gd name="T56" fmla="*/ 151 w 185"/>
                  <a:gd name="T57" fmla="*/ 160 h 176"/>
                  <a:gd name="T58" fmla="*/ 143 w 185"/>
                  <a:gd name="T59" fmla="*/ 176 h 176"/>
                  <a:gd name="T60" fmla="*/ 135 w 185"/>
                  <a:gd name="T61" fmla="*/ 176 h 176"/>
                  <a:gd name="T62" fmla="*/ 109 w 185"/>
                  <a:gd name="T63" fmla="*/ 160 h 176"/>
                  <a:gd name="T64" fmla="*/ 109 w 185"/>
                  <a:gd name="T65" fmla="*/ 160 h 176"/>
                  <a:gd name="T66" fmla="*/ 42 w 185"/>
                  <a:gd name="T67" fmla="*/ 109 h 176"/>
                  <a:gd name="T68" fmla="*/ 42 w 185"/>
                  <a:gd name="T69" fmla="*/ 92 h 176"/>
                  <a:gd name="T70" fmla="*/ 51 w 185"/>
                  <a:gd name="T71" fmla="*/ 84 h 176"/>
                  <a:gd name="T72" fmla="*/ 51 w 185"/>
                  <a:gd name="T73" fmla="*/ 84 h 176"/>
                  <a:gd name="T74" fmla="*/ 59 w 185"/>
                  <a:gd name="T75" fmla="*/ 75 h 176"/>
                  <a:gd name="T76" fmla="*/ 59 w 185"/>
                  <a:gd name="T77" fmla="*/ 75 h 176"/>
                  <a:gd name="T78" fmla="*/ 59 w 185"/>
                  <a:gd name="T79" fmla="*/ 67 h 176"/>
                  <a:gd name="T80" fmla="*/ 67 w 185"/>
                  <a:gd name="T81" fmla="*/ 59 h 176"/>
                  <a:gd name="T82" fmla="*/ 59 w 185"/>
                  <a:gd name="T83" fmla="*/ 50 h 176"/>
                  <a:gd name="T84" fmla="*/ 59 w 185"/>
                  <a:gd name="T85" fmla="*/ 50 h 176"/>
                  <a:gd name="T86" fmla="*/ 59 w 185"/>
                  <a:gd name="T87" fmla="*/ 42 h 176"/>
                  <a:gd name="T88" fmla="*/ 51 w 185"/>
                  <a:gd name="T89" fmla="*/ 33 h 176"/>
                  <a:gd name="T90" fmla="*/ 51 w 185"/>
                  <a:gd name="T91" fmla="*/ 33 h 176"/>
                  <a:gd name="T92" fmla="*/ 51 w 185"/>
                  <a:gd name="T93" fmla="*/ 25 h 176"/>
                  <a:gd name="T94" fmla="*/ 42 w 185"/>
                  <a:gd name="T95" fmla="*/ 17 h 176"/>
                  <a:gd name="T96" fmla="*/ 42 w 185"/>
                  <a:gd name="T97" fmla="*/ 17 h 176"/>
                  <a:gd name="T98" fmla="*/ 0 w 185"/>
                  <a:gd name="T99" fmla="*/ 118 h 176"/>
                  <a:gd name="T100" fmla="*/ 17 w 185"/>
                  <a:gd name="T101" fmla="*/ 118 h 176"/>
                  <a:gd name="T102" fmla="*/ 0 w 185"/>
                  <a:gd name="T103" fmla="*/ 11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5" h="176">
                    <a:moveTo>
                      <a:pt x="42" y="17"/>
                    </a:moveTo>
                    <a:lnTo>
                      <a:pt x="51" y="17"/>
                    </a:lnTo>
                    <a:lnTo>
                      <a:pt x="51" y="17"/>
                    </a:lnTo>
                    <a:lnTo>
                      <a:pt x="51" y="17"/>
                    </a:lnTo>
                    <a:lnTo>
                      <a:pt x="51" y="8"/>
                    </a:lnTo>
                    <a:lnTo>
                      <a:pt x="59" y="8"/>
                    </a:lnTo>
                    <a:lnTo>
                      <a:pt x="59" y="8"/>
                    </a:lnTo>
                    <a:lnTo>
                      <a:pt x="67" y="0"/>
                    </a:lnTo>
                    <a:lnTo>
                      <a:pt x="67" y="0"/>
                    </a:lnTo>
                    <a:lnTo>
                      <a:pt x="76" y="0"/>
                    </a:lnTo>
                    <a:lnTo>
                      <a:pt x="76" y="0"/>
                    </a:lnTo>
                    <a:lnTo>
                      <a:pt x="76" y="8"/>
                    </a:lnTo>
                    <a:lnTo>
                      <a:pt x="76" y="17"/>
                    </a:lnTo>
                    <a:lnTo>
                      <a:pt x="84" y="17"/>
                    </a:lnTo>
                    <a:lnTo>
                      <a:pt x="84" y="17"/>
                    </a:lnTo>
                    <a:lnTo>
                      <a:pt x="93" y="17"/>
                    </a:lnTo>
                    <a:lnTo>
                      <a:pt x="101" y="17"/>
                    </a:lnTo>
                    <a:lnTo>
                      <a:pt x="101" y="17"/>
                    </a:lnTo>
                    <a:lnTo>
                      <a:pt x="109" y="25"/>
                    </a:lnTo>
                    <a:lnTo>
                      <a:pt x="118" y="25"/>
                    </a:lnTo>
                    <a:lnTo>
                      <a:pt x="118" y="33"/>
                    </a:lnTo>
                    <a:lnTo>
                      <a:pt x="118" y="33"/>
                    </a:lnTo>
                    <a:lnTo>
                      <a:pt x="126" y="33"/>
                    </a:lnTo>
                    <a:lnTo>
                      <a:pt x="126" y="33"/>
                    </a:lnTo>
                    <a:lnTo>
                      <a:pt x="135" y="33"/>
                    </a:lnTo>
                    <a:lnTo>
                      <a:pt x="135" y="33"/>
                    </a:lnTo>
                    <a:lnTo>
                      <a:pt x="143" y="33"/>
                    </a:lnTo>
                    <a:lnTo>
                      <a:pt x="143" y="33"/>
                    </a:lnTo>
                    <a:lnTo>
                      <a:pt x="151" y="25"/>
                    </a:lnTo>
                    <a:lnTo>
                      <a:pt x="151" y="25"/>
                    </a:lnTo>
                    <a:lnTo>
                      <a:pt x="151" y="25"/>
                    </a:lnTo>
                    <a:lnTo>
                      <a:pt x="160" y="25"/>
                    </a:lnTo>
                    <a:lnTo>
                      <a:pt x="160" y="17"/>
                    </a:lnTo>
                    <a:lnTo>
                      <a:pt x="168" y="17"/>
                    </a:lnTo>
                    <a:lnTo>
                      <a:pt x="168" y="25"/>
                    </a:lnTo>
                    <a:lnTo>
                      <a:pt x="168" y="25"/>
                    </a:lnTo>
                    <a:lnTo>
                      <a:pt x="177" y="25"/>
                    </a:lnTo>
                    <a:lnTo>
                      <a:pt x="177" y="25"/>
                    </a:lnTo>
                    <a:lnTo>
                      <a:pt x="185" y="25"/>
                    </a:lnTo>
                    <a:lnTo>
                      <a:pt x="168" y="42"/>
                    </a:lnTo>
                    <a:lnTo>
                      <a:pt x="168" y="109"/>
                    </a:lnTo>
                    <a:lnTo>
                      <a:pt x="185" y="126"/>
                    </a:lnTo>
                    <a:lnTo>
                      <a:pt x="185" y="126"/>
                    </a:lnTo>
                    <a:lnTo>
                      <a:pt x="177" y="126"/>
                    </a:lnTo>
                    <a:lnTo>
                      <a:pt x="177" y="134"/>
                    </a:lnTo>
                    <a:lnTo>
                      <a:pt x="168" y="134"/>
                    </a:lnTo>
                    <a:lnTo>
                      <a:pt x="177" y="134"/>
                    </a:lnTo>
                    <a:lnTo>
                      <a:pt x="168" y="134"/>
                    </a:lnTo>
                    <a:lnTo>
                      <a:pt x="160" y="143"/>
                    </a:lnTo>
                    <a:lnTo>
                      <a:pt x="160" y="143"/>
                    </a:lnTo>
                    <a:lnTo>
                      <a:pt x="160" y="143"/>
                    </a:lnTo>
                    <a:lnTo>
                      <a:pt x="160" y="143"/>
                    </a:lnTo>
                    <a:lnTo>
                      <a:pt x="151" y="143"/>
                    </a:lnTo>
                    <a:lnTo>
                      <a:pt x="151" y="151"/>
                    </a:lnTo>
                    <a:lnTo>
                      <a:pt x="151" y="151"/>
                    </a:lnTo>
                    <a:lnTo>
                      <a:pt x="151" y="151"/>
                    </a:lnTo>
                    <a:lnTo>
                      <a:pt x="151" y="160"/>
                    </a:lnTo>
                    <a:lnTo>
                      <a:pt x="151" y="160"/>
                    </a:lnTo>
                    <a:lnTo>
                      <a:pt x="143" y="168"/>
                    </a:lnTo>
                    <a:lnTo>
                      <a:pt x="143" y="176"/>
                    </a:lnTo>
                    <a:lnTo>
                      <a:pt x="135" y="176"/>
                    </a:lnTo>
                    <a:lnTo>
                      <a:pt x="135" y="176"/>
                    </a:lnTo>
                    <a:lnTo>
                      <a:pt x="109" y="160"/>
                    </a:lnTo>
                    <a:lnTo>
                      <a:pt x="109" y="160"/>
                    </a:lnTo>
                    <a:lnTo>
                      <a:pt x="109" y="160"/>
                    </a:lnTo>
                    <a:lnTo>
                      <a:pt x="109" y="160"/>
                    </a:lnTo>
                    <a:lnTo>
                      <a:pt x="109" y="151"/>
                    </a:lnTo>
                    <a:lnTo>
                      <a:pt x="42" y="109"/>
                    </a:lnTo>
                    <a:lnTo>
                      <a:pt x="42" y="109"/>
                    </a:lnTo>
                    <a:lnTo>
                      <a:pt x="42" y="92"/>
                    </a:lnTo>
                    <a:lnTo>
                      <a:pt x="42" y="92"/>
                    </a:lnTo>
                    <a:lnTo>
                      <a:pt x="51" y="84"/>
                    </a:lnTo>
                    <a:lnTo>
                      <a:pt x="51" y="84"/>
                    </a:lnTo>
                    <a:lnTo>
                      <a:pt x="51" y="84"/>
                    </a:lnTo>
                    <a:lnTo>
                      <a:pt x="51" y="75"/>
                    </a:lnTo>
                    <a:lnTo>
                      <a:pt x="59" y="75"/>
                    </a:lnTo>
                    <a:lnTo>
                      <a:pt x="51" y="75"/>
                    </a:lnTo>
                    <a:lnTo>
                      <a:pt x="59" y="75"/>
                    </a:lnTo>
                    <a:lnTo>
                      <a:pt x="59" y="67"/>
                    </a:lnTo>
                    <a:lnTo>
                      <a:pt x="59" y="67"/>
                    </a:lnTo>
                    <a:lnTo>
                      <a:pt x="67" y="59"/>
                    </a:lnTo>
                    <a:lnTo>
                      <a:pt x="67" y="59"/>
                    </a:lnTo>
                    <a:lnTo>
                      <a:pt x="67" y="59"/>
                    </a:lnTo>
                    <a:lnTo>
                      <a:pt x="59" y="50"/>
                    </a:lnTo>
                    <a:lnTo>
                      <a:pt x="67" y="50"/>
                    </a:lnTo>
                    <a:lnTo>
                      <a:pt x="59" y="50"/>
                    </a:lnTo>
                    <a:lnTo>
                      <a:pt x="59" y="50"/>
                    </a:lnTo>
                    <a:lnTo>
                      <a:pt x="59" y="42"/>
                    </a:lnTo>
                    <a:lnTo>
                      <a:pt x="51" y="42"/>
                    </a:lnTo>
                    <a:lnTo>
                      <a:pt x="51" y="33"/>
                    </a:lnTo>
                    <a:lnTo>
                      <a:pt x="51" y="33"/>
                    </a:lnTo>
                    <a:lnTo>
                      <a:pt x="51" y="33"/>
                    </a:lnTo>
                    <a:lnTo>
                      <a:pt x="51" y="25"/>
                    </a:lnTo>
                    <a:lnTo>
                      <a:pt x="51" y="25"/>
                    </a:lnTo>
                    <a:lnTo>
                      <a:pt x="51" y="25"/>
                    </a:lnTo>
                    <a:lnTo>
                      <a:pt x="42" y="17"/>
                    </a:lnTo>
                    <a:lnTo>
                      <a:pt x="42" y="17"/>
                    </a:lnTo>
                    <a:lnTo>
                      <a:pt x="42" y="17"/>
                    </a:lnTo>
                    <a:lnTo>
                      <a:pt x="42" y="17"/>
                    </a:lnTo>
                    <a:close/>
                    <a:moveTo>
                      <a:pt x="0" y="118"/>
                    </a:moveTo>
                    <a:lnTo>
                      <a:pt x="9" y="118"/>
                    </a:lnTo>
                    <a:lnTo>
                      <a:pt x="17" y="118"/>
                    </a:lnTo>
                    <a:lnTo>
                      <a:pt x="0" y="118"/>
                    </a:lnTo>
                    <a:lnTo>
                      <a:pt x="0" y="118"/>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 name="Freeform 110">
                <a:extLst>
                  <a:ext uri="{FF2B5EF4-FFF2-40B4-BE49-F238E27FC236}">
                    <a16:creationId xmlns:a16="http://schemas.microsoft.com/office/drawing/2014/main" id="{DB56DDC8-61BC-4A57-B73C-B1B6CDFB1F9A}"/>
                  </a:ext>
                </a:extLst>
              </p:cNvPr>
              <p:cNvSpPr>
                <a:spLocks/>
              </p:cNvSpPr>
              <p:nvPr/>
            </p:nvSpPr>
            <p:spPr bwMode="auto">
              <a:xfrm>
                <a:off x="3755" y="2834"/>
                <a:ext cx="100" cy="101"/>
              </a:xfrm>
              <a:custGeom>
                <a:avLst/>
                <a:gdLst>
                  <a:gd name="T0" fmla="*/ 75 w 100"/>
                  <a:gd name="T1" fmla="*/ 75 h 101"/>
                  <a:gd name="T2" fmla="*/ 84 w 100"/>
                  <a:gd name="T3" fmla="*/ 67 h 101"/>
                  <a:gd name="T4" fmla="*/ 84 w 100"/>
                  <a:gd name="T5" fmla="*/ 58 h 101"/>
                  <a:gd name="T6" fmla="*/ 84 w 100"/>
                  <a:gd name="T7" fmla="*/ 58 h 101"/>
                  <a:gd name="T8" fmla="*/ 92 w 100"/>
                  <a:gd name="T9" fmla="*/ 50 h 101"/>
                  <a:gd name="T10" fmla="*/ 100 w 100"/>
                  <a:gd name="T11" fmla="*/ 42 h 101"/>
                  <a:gd name="T12" fmla="*/ 100 w 100"/>
                  <a:gd name="T13" fmla="*/ 42 h 101"/>
                  <a:gd name="T14" fmla="*/ 100 w 100"/>
                  <a:gd name="T15" fmla="*/ 33 h 101"/>
                  <a:gd name="T16" fmla="*/ 92 w 100"/>
                  <a:gd name="T17" fmla="*/ 33 h 101"/>
                  <a:gd name="T18" fmla="*/ 84 w 100"/>
                  <a:gd name="T19" fmla="*/ 25 h 101"/>
                  <a:gd name="T20" fmla="*/ 84 w 100"/>
                  <a:gd name="T21" fmla="*/ 16 h 101"/>
                  <a:gd name="T22" fmla="*/ 84 w 100"/>
                  <a:gd name="T23" fmla="*/ 8 h 101"/>
                  <a:gd name="T24" fmla="*/ 84 w 100"/>
                  <a:gd name="T25" fmla="*/ 8 h 101"/>
                  <a:gd name="T26" fmla="*/ 75 w 100"/>
                  <a:gd name="T27" fmla="*/ 8 h 101"/>
                  <a:gd name="T28" fmla="*/ 67 w 100"/>
                  <a:gd name="T29" fmla="*/ 8 h 101"/>
                  <a:gd name="T30" fmla="*/ 58 w 100"/>
                  <a:gd name="T31" fmla="*/ 8 h 101"/>
                  <a:gd name="T32" fmla="*/ 50 w 100"/>
                  <a:gd name="T33" fmla="*/ 8 h 101"/>
                  <a:gd name="T34" fmla="*/ 50 w 100"/>
                  <a:gd name="T35" fmla="*/ 8 h 101"/>
                  <a:gd name="T36" fmla="*/ 50 w 100"/>
                  <a:gd name="T37" fmla="*/ 16 h 101"/>
                  <a:gd name="T38" fmla="*/ 42 w 100"/>
                  <a:gd name="T39" fmla="*/ 16 h 101"/>
                  <a:gd name="T40" fmla="*/ 33 w 100"/>
                  <a:gd name="T41" fmla="*/ 8 h 101"/>
                  <a:gd name="T42" fmla="*/ 33 w 100"/>
                  <a:gd name="T43" fmla="*/ 8 h 101"/>
                  <a:gd name="T44" fmla="*/ 25 w 100"/>
                  <a:gd name="T45" fmla="*/ 8 h 101"/>
                  <a:gd name="T46" fmla="*/ 25 w 100"/>
                  <a:gd name="T47" fmla="*/ 16 h 101"/>
                  <a:gd name="T48" fmla="*/ 25 w 100"/>
                  <a:gd name="T49" fmla="*/ 16 h 101"/>
                  <a:gd name="T50" fmla="*/ 25 w 100"/>
                  <a:gd name="T51" fmla="*/ 25 h 101"/>
                  <a:gd name="T52" fmla="*/ 16 w 100"/>
                  <a:gd name="T53" fmla="*/ 33 h 101"/>
                  <a:gd name="T54" fmla="*/ 25 w 100"/>
                  <a:gd name="T55" fmla="*/ 42 h 101"/>
                  <a:gd name="T56" fmla="*/ 25 w 100"/>
                  <a:gd name="T57" fmla="*/ 42 h 101"/>
                  <a:gd name="T58" fmla="*/ 16 w 100"/>
                  <a:gd name="T59" fmla="*/ 58 h 101"/>
                  <a:gd name="T60" fmla="*/ 8 w 100"/>
                  <a:gd name="T61" fmla="*/ 67 h 101"/>
                  <a:gd name="T62" fmla="*/ 0 w 100"/>
                  <a:gd name="T63" fmla="*/ 84 h 101"/>
                  <a:gd name="T64" fmla="*/ 0 w 100"/>
                  <a:gd name="T65" fmla="*/ 92 h 101"/>
                  <a:gd name="T66" fmla="*/ 0 w 100"/>
                  <a:gd name="T67" fmla="*/ 101 h 101"/>
                  <a:gd name="T68" fmla="*/ 0 w 100"/>
                  <a:gd name="T69" fmla="*/ 101 h 101"/>
                  <a:gd name="T70" fmla="*/ 8 w 100"/>
                  <a:gd name="T71" fmla="*/ 101 h 101"/>
                  <a:gd name="T72" fmla="*/ 8 w 100"/>
                  <a:gd name="T73" fmla="*/ 101 h 101"/>
                  <a:gd name="T74" fmla="*/ 8 w 100"/>
                  <a:gd name="T75" fmla="*/ 101 h 101"/>
                  <a:gd name="T76" fmla="*/ 16 w 100"/>
                  <a:gd name="T77" fmla="*/ 101 h 101"/>
                  <a:gd name="T78" fmla="*/ 16 w 100"/>
                  <a:gd name="T79" fmla="*/ 101 h 101"/>
                  <a:gd name="T80" fmla="*/ 16 w 100"/>
                  <a:gd name="T81" fmla="*/ 101 h 101"/>
                  <a:gd name="T82" fmla="*/ 33 w 100"/>
                  <a:gd name="T83" fmla="*/ 101 h 101"/>
                  <a:gd name="T84" fmla="*/ 75 w 100"/>
                  <a:gd name="T85" fmla="*/ 9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 h="101">
                    <a:moveTo>
                      <a:pt x="75" y="75"/>
                    </a:moveTo>
                    <a:lnTo>
                      <a:pt x="75" y="75"/>
                    </a:lnTo>
                    <a:lnTo>
                      <a:pt x="84" y="67"/>
                    </a:lnTo>
                    <a:lnTo>
                      <a:pt x="84" y="67"/>
                    </a:lnTo>
                    <a:lnTo>
                      <a:pt x="84" y="67"/>
                    </a:lnTo>
                    <a:lnTo>
                      <a:pt x="84" y="58"/>
                    </a:lnTo>
                    <a:lnTo>
                      <a:pt x="92" y="58"/>
                    </a:lnTo>
                    <a:lnTo>
                      <a:pt x="84" y="58"/>
                    </a:lnTo>
                    <a:lnTo>
                      <a:pt x="92" y="58"/>
                    </a:lnTo>
                    <a:lnTo>
                      <a:pt x="92" y="50"/>
                    </a:lnTo>
                    <a:lnTo>
                      <a:pt x="92" y="50"/>
                    </a:lnTo>
                    <a:lnTo>
                      <a:pt x="100" y="42"/>
                    </a:lnTo>
                    <a:lnTo>
                      <a:pt x="100" y="42"/>
                    </a:lnTo>
                    <a:lnTo>
                      <a:pt x="100" y="42"/>
                    </a:lnTo>
                    <a:lnTo>
                      <a:pt x="92" y="33"/>
                    </a:lnTo>
                    <a:lnTo>
                      <a:pt x="100" y="33"/>
                    </a:lnTo>
                    <a:lnTo>
                      <a:pt x="92" y="33"/>
                    </a:lnTo>
                    <a:lnTo>
                      <a:pt x="92" y="33"/>
                    </a:lnTo>
                    <a:lnTo>
                      <a:pt x="92" y="25"/>
                    </a:lnTo>
                    <a:lnTo>
                      <a:pt x="84" y="25"/>
                    </a:lnTo>
                    <a:lnTo>
                      <a:pt x="84" y="16"/>
                    </a:lnTo>
                    <a:lnTo>
                      <a:pt x="84" y="16"/>
                    </a:lnTo>
                    <a:lnTo>
                      <a:pt x="84" y="16"/>
                    </a:lnTo>
                    <a:lnTo>
                      <a:pt x="84" y="8"/>
                    </a:lnTo>
                    <a:lnTo>
                      <a:pt x="84" y="8"/>
                    </a:lnTo>
                    <a:lnTo>
                      <a:pt x="84" y="8"/>
                    </a:lnTo>
                    <a:lnTo>
                      <a:pt x="75" y="0"/>
                    </a:lnTo>
                    <a:lnTo>
                      <a:pt x="75" y="8"/>
                    </a:lnTo>
                    <a:lnTo>
                      <a:pt x="75" y="8"/>
                    </a:lnTo>
                    <a:lnTo>
                      <a:pt x="67" y="8"/>
                    </a:lnTo>
                    <a:lnTo>
                      <a:pt x="67" y="8"/>
                    </a:lnTo>
                    <a:lnTo>
                      <a:pt x="58" y="8"/>
                    </a:lnTo>
                    <a:lnTo>
                      <a:pt x="58" y="8"/>
                    </a:lnTo>
                    <a:lnTo>
                      <a:pt x="50" y="8"/>
                    </a:lnTo>
                    <a:lnTo>
                      <a:pt x="50" y="16"/>
                    </a:lnTo>
                    <a:lnTo>
                      <a:pt x="50" y="8"/>
                    </a:lnTo>
                    <a:lnTo>
                      <a:pt x="50" y="16"/>
                    </a:lnTo>
                    <a:lnTo>
                      <a:pt x="50" y="16"/>
                    </a:lnTo>
                    <a:lnTo>
                      <a:pt x="42" y="16"/>
                    </a:lnTo>
                    <a:lnTo>
                      <a:pt x="42" y="16"/>
                    </a:lnTo>
                    <a:lnTo>
                      <a:pt x="42" y="16"/>
                    </a:lnTo>
                    <a:lnTo>
                      <a:pt x="33" y="8"/>
                    </a:lnTo>
                    <a:lnTo>
                      <a:pt x="33" y="16"/>
                    </a:lnTo>
                    <a:lnTo>
                      <a:pt x="33" y="8"/>
                    </a:lnTo>
                    <a:lnTo>
                      <a:pt x="25" y="8"/>
                    </a:lnTo>
                    <a:lnTo>
                      <a:pt x="25" y="8"/>
                    </a:lnTo>
                    <a:lnTo>
                      <a:pt x="25" y="16"/>
                    </a:lnTo>
                    <a:lnTo>
                      <a:pt x="25" y="16"/>
                    </a:lnTo>
                    <a:lnTo>
                      <a:pt x="25" y="16"/>
                    </a:lnTo>
                    <a:lnTo>
                      <a:pt x="25" y="16"/>
                    </a:lnTo>
                    <a:lnTo>
                      <a:pt x="25" y="16"/>
                    </a:lnTo>
                    <a:lnTo>
                      <a:pt x="25" y="25"/>
                    </a:lnTo>
                    <a:lnTo>
                      <a:pt x="25" y="25"/>
                    </a:lnTo>
                    <a:lnTo>
                      <a:pt x="16" y="33"/>
                    </a:lnTo>
                    <a:lnTo>
                      <a:pt x="16" y="33"/>
                    </a:lnTo>
                    <a:lnTo>
                      <a:pt x="25" y="42"/>
                    </a:lnTo>
                    <a:lnTo>
                      <a:pt x="25" y="42"/>
                    </a:lnTo>
                    <a:lnTo>
                      <a:pt x="25" y="42"/>
                    </a:lnTo>
                    <a:lnTo>
                      <a:pt x="25" y="50"/>
                    </a:lnTo>
                    <a:lnTo>
                      <a:pt x="16" y="58"/>
                    </a:lnTo>
                    <a:lnTo>
                      <a:pt x="8" y="67"/>
                    </a:lnTo>
                    <a:lnTo>
                      <a:pt x="8" y="67"/>
                    </a:lnTo>
                    <a:lnTo>
                      <a:pt x="0" y="75"/>
                    </a:lnTo>
                    <a:lnTo>
                      <a:pt x="0" y="84"/>
                    </a:lnTo>
                    <a:lnTo>
                      <a:pt x="0" y="84"/>
                    </a:lnTo>
                    <a:lnTo>
                      <a:pt x="0" y="92"/>
                    </a:lnTo>
                    <a:lnTo>
                      <a:pt x="0" y="101"/>
                    </a:lnTo>
                    <a:lnTo>
                      <a:pt x="0" y="101"/>
                    </a:lnTo>
                    <a:lnTo>
                      <a:pt x="0" y="101"/>
                    </a:lnTo>
                    <a:lnTo>
                      <a:pt x="0" y="101"/>
                    </a:lnTo>
                    <a:lnTo>
                      <a:pt x="0" y="101"/>
                    </a:lnTo>
                    <a:lnTo>
                      <a:pt x="8" y="101"/>
                    </a:lnTo>
                    <a:lnTo>
                      <a:pt x="8" y="101"/>
                    </a:lnTo>
                    <a:lnTo>
                      <a:pt x="8" y="101"/>
                    </a:lnTo>
                    <a:lnTo>
                      <a:pt x="8" y="101"/>
                    </a:lnTo>
                    <a:lnTo>
                      <a:pt x="8" y="101"/>
                    </a:lnTo>
                    <a:lnTo>
                      <a:pt x="8" y="101"/>
                    </a:lnTo>
                    <a:lnTo>
                      <a:pt x="16" y="101"/>
                    </a:lnTo>
                    <a:lnTo>
                      <a:pt x="16" y="101"/>
                    </a:lnTo>
                    <a:lnTo>
                      <a:pt x="16" y="101"/>
                    </a:lnTo>
                    <a:lnTo>
                      <a:pt x="16" y="101"/>
                    </a:lnTo>
                    <a:lnTo>
                      <a:pt x="16" y="101"/>
                    </a:lnTo>
                    <a:lnTo>
                      <a:pt x="33" y="101"/>
                    </a:lnTo>
                    <a:lnTo>
                      <a:pt x="33" y="101"/>
                    </a:lnTo>
                    <a:lnTo>
                      <a:pt x="50" y="101"/>
                    </a:lnTo>
                    <a:lnTo>
                      <a:pt x="75" y="92"/>
                    </a:lnTo>
                    <a:lnTo>
                      <a:pt x="75" y="75"/>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3" name="Freeform 111">
                <a:extLst>
                  <a:ext uri="{FF2B5EF4-FFF2-40B4-BE49-F238E27FC236}">
                    <a16:creationId xmlns:a16="http://schemas.microsoft.com/office/drawing/2014/main" id="{820FFE94-C68E-4547-BEC9-767F95102F6D}"/>
                  </a:ext>
                </a:extLst>
              </p:cNvPr>
              <p:cNvSpPr>
                <a:spLocks/>
              </p:cNvSpPr>
              <p:nvPr/>
            </p:nvSpPr>
            <p:spPr bwMode="auto">
              <a:xfrm>
                <a:off x="3486" y="2716"/>
                <a:ext cx="235" cy="151"/>
              </a:xfrm>
              <a:custGeom>
                <a:avLst/>
                <a:gdLst>
                  <a:gd name="T0" fmla="*/ 151 w 235"/>
                  <a:gd name="T1" fmla="*/ 8 h 151"/>
                  <a:gd name="T2" fmla="*/ 159 w 235"/>
                  <a:gd name="T3" fmla="*/ 25 h 151"/>
                  <a:gd name="T4" fmla="*/ 159 w 235"/>
                  <a:gd name="T5" fmla="*/ 33 h 151"/>
                  <a:gd name="T6" fmla="*/ 168 w 235"/>
                  <a:gd name="T7" fmla="*/ 42 h 151"/>
                  <a:gd name="T8" fmla="*/ 168 w 235"/>
                  <a:gd name="T9" fmla="*/ 50 h 151"/>
                  <a:gd name="T10" fmla="*/ 185 w 235"/>
                  <a:gd name="T11" fmla="*/ 50 h 151"/>
                  <a:gd name="T12" fmla="*/ 193 w 235"/>
                  <a:gd name="T13" fmla="*/ 59 h 151"/>
                  <a:gd name="T14" fmla="*/ 185 w 235"/>
                  <a:gd name="T15" fmla="*/ 67 h 151"/>
                  <a:gd name="T16" fmla="*/ 201 w 235"/>
                  <a:gd name="T17" fmla="*/ 67 h 151"/>
                  <a:gd name="T18" fmla="*/ 210 w 235"/>
                  <a:gd name="T19" fmla="*/ 84 h 151"/>
                  <a:gd name="T20" fmla="*/ 218 w 235"/>
                  <a:gd name="T21" fmla="*/ 92 h 151"/>
                  <a:gd name="T22" fmla="*/ 227 w 235"/>
                  <a:gd name="T23" fmla="*/ 92 h 151"/>
                  <a:gd name="T24" fmla="*/ 235 w 235"/>
                  <a:gd name="T25" fmla="*/ 109 h 151"/>
                  <a:gd name="T26" fmla="*/ 227 w 235"/>
                  <a:gd name="T27" fmla="*/ 109 h 151"/>
                  <a:gd name="T28" fmla="*/ 210 w 235"/>
                  <a:gd name="T29" fmla="*/ 109 h 151"/>
                  <a:gd name="T30" fmla="*/ 201 w 235"/>
                  <a:gd name="T31" fmla="*/ 101 h 151"/>
                  <a:gd name="T32" fmla="*/ 193 w 235"/>
                  <a:gd name="T33" fmla="*/ 101 h 151"/>
                  <a:gd name="T34" fmla="*/ 185 w 235"/>
                  <a:gd name="T35" fmla="*/ 109 h 151"/>
                  <a:gd name="T36" fmla="*/ 176 w 235"/>
                  <a:gd name="T37" fmla="*/ 109 h 151"/>
                  <a:gd name="T38" fmla="*/ 168 w 235"/>
                  <a:gd name="T39" fmla="*/ 109 h 151"/>
                  <a:gd name="T40" fmla="*/ 151 w 235"/>
                  <a:gd name="T41" fmla="*/ 109 h 151"/>
                  <a:gd name="T42" fmla="*/ 142 w 235"/>
                  <a:gd name="T43" fmla="*/ 118 h 151"/>
                  <a:gd name="T44" fmla="*/ 134 w 235"/>
                  <a:gd name="T45" fmla="*/ 126 h 151"/>
                  <a:gd name="T46" fmla="*/ 126 w 235"/>
                  <a:gd name="T47" fmla="*/ 118 h 151"/>
                  <a:gd name="T48" fmla="*/ 109 w 235"/>
                  <a:gd name="T49" fmla="*/ 118 h 151"/>
                  <a:gd name="T50" fmla="*/ 100 w 235"/>
                  <a:gd name="T51" fmla="*/ 109 h 151"/>
                  <a:gd name="T52" fmla="*/ 92 w 235"/>
                  <a:gd name="T53" fmla="*/ 109 h 151"/>
                  <a:gd name="T54" fmla="*/ 84 w 235"/>
                  <a:gd name="T55" fmla="*/ 109 h 151"/>
                  <a:gd name="T56" fmla="*/ 75 w 235"/>
                  <a:gd name="T57" fmla="*/ 118 h 151"/>
                  <a:gd name="T58" fmla="*/ 75 w 235"/>
                  <a:gd name="T59" fmla="*/ 126 h 151"/>
                  <a:gd name="T60" fmla="*/ 75 w 235"/>
                  <a:gd name="T61" fmla="*/ 134 h 151"/>
                  <a:gd name="T62" fmla="*/ 67 w 235"/>
                  <a:gd name="T63" fmla="*/ 126 h 151"/>
                  <a:gd name="T64" fmla="*/ 50 w 235"/>
                  <a:gd name="T65" fmla="*/ 134 h 151"/>
                  <a:gd name="T66" fmla="*/ 33 w 235"/>
                  <a:gd name="T67" fmla="*/ 151 h 151"/>
                  <a:gd name="T68" fmla="*/ 33 w 235"/>
                  <a:gd name="T69" fmla="*/ 143 h 151"/>
                  <a:gd name="T70" fmla="*/ 16 w 235"/>
                  <a:gd name="T71" fmla="*/ 126 h 151"/>
                  <a:gd name="T72" fmla="*/ 8 w 235"/>
                  <a:gd name="T73" fmla="*/ 118 h 151"/>
                  <a:gd name="T74" fmla="*/ 0 w 235"/>
                  <a:gd name="T75" fmla="*/ 101 h 151"/>
                  <a:gd name="T76" fmla="*/ 8 w 235"/>
                  <a:gd name="T77" fmla="*/ 84 h 151"/>
                  <a:gd name="T78" fmla="*/ 16 w 235"/>
                  <a:gd name="T79" fmla="*/ 67 h 151"/>
                  <a:gd name="T80" fmla="*/ 25 w 235"/>
                  <a:gd name="T81" fmla="*/ 59 h 151"/>
                  <a:gd name="T82" fmla="*/ 33 w 235"/>
                  <a:gd name="T83" fmla="*/ 67 h 151"/>
                  <a:gd name="T84" fmla="*/ 42 w 235"/>
                  <a:gd name="T85" fmla="*/ 59 h 151"/>
                  <a:gd name="T86" fmla="*/ 50 w 235"/>
                  <a:gd name="T87" fmla="*/ 59 h 151"/>
                  <a:gd name="T88" fmla="*/ 75 w 235"/>
                  <a:gd name="T89" fmla="*/ 50 h 151"/>
                  <a:gd name="T90" fmla="*/ 84 w 235"/>
                  <a:gd name="T91" fmla="*/ 42 h 151"/>
                  <a:gd name="T92" fmla="*/ 84 w 235"/>
                  <a:gd name="T93" fmla="*/ 33 h 151"/>
                  <a:gd name="T94" fmla="*/ 100 w 235"/>
                  <a:gd name="T95" fmla="*/ 33 h 151"/>
                  <a:gd name="T96" fmla="*/ 109 w 235"/>
                  <a:gd name="T97" fmla="*/ 25 h 151"/>
                  <a:gd name="T98" fmla="*/ 117 w 235"/>
                  <a:gd name="T99" fmla="*/ 17 h 151"/>
                  <a:gd name="T100" fmla="*/ 126 w 235"/>
                  <a:gd name="T101" fmla="*/ 8 h 151"/>
                  <a:gd name="T102" fmla="*/ 134 w 235"/>
                  <a:gd name="T103" fmla="*/ 0 h 151"/>
                  <a:gd name="T104" fmla="*/ 142 w 235"/>
                  <a:gd name="T10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5" h="151">
                    <a:moveTo>
                      <a:pt x="142" y="0"/>
                    </a:moveTo>
                    <a:lnTo>
                      <a:pt x="151" y="0"/>
                    </a:lnTo>
                    <a:lnTo>
                      <a:pt x="151" y="0"/>
                    </a:lnTo>
                    <a:lnTo>
                      <a:pt x="151" y="8"/>
                    </a:lnTo>
                    <a:lnTo>
                      <a:pt x="151" y="8"/>
                    </a:lnTo>
                    <a:lnTo>
                      <a:pt x="151" y="8"/>
                    </a:lnTo>
                    <a:lnTo>
                      <a:pt x="159" y="17"/>
                    </a:lnTo>
                    <a:lnTo>
                      <a:pt x="159" y="25"/>
                    </a:lnTo>
                    <a:lnTo>
                      <a:pt x="159" y="25"/>
                    </a:lnTo>
                    <a:lnTo>
                      <a:pt x="159" y="25"/>
                    </a:lnTo>
                    <a:lnTo>
                      <a:pt x="159" y="33"/>
                    </a:lnTo>
                    <a:lnTo>
                      <a:pt x="159" y="33"/>
                    </a:lnTo>
                    <a:lnTo>
                      <a:pt x="159" y="42"/>
                    </a:lnTo>
                    <a:lnTo>
                      <a:pt x="159" y="42"/>
                    </a:lnTo>
                    <a:lnTo>
                      <a:pt x="168" y="42"/>
                    </a:lnTo>
                    <a:lnTo>
                      <a:pt x="168" y="42"/>
                    </a:lnTo>
                    <a:lnTo>
                      <a:pt x="168" y="42"/>
                    </a:lnTo>
                    <a:lnTo>
                      <a:pt x="176" y="42"/>
                    </a:lnTo>
                    <a:lnTo>
                      <a:pt x="168" y="42"/>
                    </a:lnTo>
                    <a:lnTo>
                      <a:pt x="168" y="50"/>
                    </a:lnTo>
                    <a:lnTo>
                      <a:pt x="176" y="50"/>
                    </a:lnTo>
                    <a:lnTo>
                      <a:pt x="176" y="50"/>
                    </a:lnTo>
                    <a:lnTo>
                      <a:pt x="185" y="50"/>
                    </a:lnTo>
                    <a:lnTo>
                      <a:pt x="185" y="50"/>
                    </a:lnTo>
                    <a:lnTo>
                      <a:pt x="185" y="59"/>
                    </a:lnTo>
                    <a:lnTo>
                      <a:pt x="193" y="59"/>
                    </a:lnTo>
                    <a:lnTo>
                      <a:pt x="193" y="59"/>
                    </a:lnTo>
                    <a:lnTo>
                      <a:pt x="193" y="59"/>
                    </a:lnTo>
                    <a:lnTo>
                      <a:pt x="193" y="59"/>
                    </a:lnTo>
                    <a:lnTo>
                      <a:pt x="193" y="67"/>
                    </a:lnTo>
                    <a:lnTo>
                      <a:pt x="193" y="67"/>
                    </a:lnTo>
                    <a:lnTo>
                      <a:pt x="185" y="67"/>
                    </a:lnTo>
                    <a:lnTo>
                      <a:pt x="193" y="67"/>
                    </a:lnTo>
                    <a:lnTo>
                      <a:pt x="193" y="67"/>
                    </a:lnTo>
                    <a:lnTo>
                      <a:pt x="193" y="67"/>
                    </a:lnTo>
                    <a:lnTo>
                      <a:pt x="201" y="67"/>
                    </a:lnTo>
                    <a:lnTo>
                      <a:pt x="201" y="67"/>
                    </a:lnTo>
                    <a:lnTo>
                      <a:pt x="210" y="76"/>
                    </a:lnTo>
                    <a:lnTo>
                      <a:pt x="210" y="76"/>
                    </a:lnTo>
                    <a:lnTo>
                      <a:pt x="210" y="84"/>
                    </a:lnTo>
                    <a:lnTo>
                      <a:pt x="210" y="84"/>
                    </a:lnTo>
                    <a:lnTo>
                      <a:pt x="210" y="84"/>
                    </a:lnTo>
                    <a:lnTo>
                      <a:pt x="218" y="84"/>
                    </a:lnTo>
                    <a:lnTo>
                      <a:pt x="218" y="92"/>
                    </a:lnTo>
                    <a:lnTo>
                      <a:pt x="218" y="92"/>
                    </a:lnTo>
                    <a:lnTo>
                      <a:pt x="218" y="92"/>
                    </a:lnTo>
                    <a:lnTo>
                      <a:pt x="227" y="92"/>
                    </a:lnTo>
                    <a:lnTo>
                      <a:pt x="227" y="92"/>
                    </a:lnTo>
                    <a:lnTo>
                      <a:pt x="227" y="101"/>
                    </a:lnTo>
                    <a:lnTo>
                      <a:pt x="227" y="101"/>
                    </a:lnTo>
                    <a:lnTo>
                      <a:pt x="227" y="109"/>
                    </a:lnTo>
                    <a:lnTo>
                      <a:pt x="235" y="109"/>
                    </a:lnTo>
                    <a:lnTo>
                      <a:pt x="235" y="109"/>
                    </a:lnTo>
                    <a:lnTo>
                      <a:pt x="227" y="109"/>
                    </a:lnTo>
                    <a:lnTo>
                      <a:pt x="227" y="109"/>
                    </a:lnTo>
                    <a:lnTo>
                      <a:pt x="227" y="109"/>
                    </a:lnTo>
                    <a:lnTo>
                      <a:pt x="218" y="109"/>
                    </a:lnTo>
                    <a:lnTo>
                      <a:pt x="218" y="109"/>
                    </a:lnTo>
                    <a:lnTo>
                      <a:pt x="210" y="109"/>
                    </a:lnTo>
                    <a:lnTo>
                      <a:pt x="210" y="109"/>
                    </a:lnTo>
                    <a:lnTo>
                      <a:pt x="201" y="109"/>
                    </a:lnTo>
                    <a:lnTo>
                      <a:pt x="201" y="101"/>
                    </a:lnTo>
                    <a:lnTo>
                      <a:pt x="201" y="101"/>
                    </a:lnTo>
                    <a:lnTo>
                      <a:pt x="201" y="101"/>
                    </a:lnTo>
                    <a:lnTo>
                      <a:pt x="193" y="101"/>
                    </a:lnTo>
                    <a:lnTo>
                      <a:pt x="193" y="101"/>
                    </a:lnTo>
                    <a:lnTo>
                      <a:pt x="193" y="101"/>
                    </a:lnTo>
                    <a:lnTo>
                      <a:pt x="193" y="101"/>
                    </a:lnTo>
                    <a:lnTo>
                      <a:pt x="193" y="109"/>
                    </a:lnTo>
                    <a:lnTo>
                      <a:pt x="193" y="109"/>
                    </a:lnTo>
                    <a:lnTo>
                      <a:pt x="185" y="109"/>
                    </a:lnTo>
                    <a:lnTo>
                      <a:pt x="185" y="109"/>
                    </a:lnTo>
                    <a:lnTo>
                      <a:pt x="185" y="109"/>
                    </a:lnTo>
                    <a:lnTo>
                      <a:pt x="176" y="109"/>
                    </a:lnTo>
                    <a:lnTo>
                      <a:pt x="176" y="109"/>
                    </a:lnTo>
                    <a:lnTo>
                      <a:pt x="176" y="109"/>
                    </a:lnTo>
                    <a:lnTo>
                      <a:pt x="176" y="109"/>
                    </a:lnTo>
                    <a:lnTo>
                      <a:pt x="176" y="109"/>
                    </a:lnTo>
                    <a:lnTo>
                      <a:pt x="168" y="109"/>
                    </a:lnTo>
                    <a:lnTo>
                      <a:pt x="168" y="109"/>
                    </a:lnTo>
                    <a:lnTo>
                      <a:pt x="159" y="109"/>
                    </a:lnTo>
                    <a:lnTo>
                      <a:pt x="159" y="118"/>
                    </a:lnTo>
                    <a:lnTo>
                      <a:pt x="151" y="118"/>
                    </a:lnTo>
                    <a:lnTo>
                      <a:pt x="151" y="109"/>
                    </a:lnTo>
                    <a:lnTo>
                      <a:pt x="151" y="109"/>
                    </a:lnTo>
                    <a:lnTo>
                      <a:pt x="142" y="109"/>
                    </a:lnTo>
                    <a:lnTo>
                      <a:pt x="142" y="118"/>
                    </a:lnTo>
                    <a:lnTo>
                      <a:pt x="142" y="118"/>
                    </a:lnTo>
                    <a:lnTo>
                      <a:pt x="142" y="118"/>
                    </a:lnTo>
                    <a:lnTo>
                      <a:pt x="142" y="118"/>
                    </a:lnTo>
                    <a:lnTo>
                      <a:pt x="142" y="126"/>
                    </a:lnTo>
                    <a:lnTo>
                      <a:pt x="134" y="126"/>
                    </a:lnTo>
                    <a:lnTo>
                      <a:pt x="134" y="126"/>
                    </a:lnTo>
                    <a:lnTo>
                      <a:pt x="134" y="118"/>
                    </a:lnTo>
                    <a:lnTo>
                      <a:pt x="126" y="118"/>
                    </a:lnTo>
                    <a:lnTo>
                      <a:pt x="126" y="118"/>
                    </a:lnTo>
                    <a:lnTo>
                      <a:pt x="126" y="118"/>
                    </a:lnTo>
                    <a:lnTo>
                      <a:pt x="117" y="118"/>
                    </a:lnTo>
                    <a:lnTo>
                      <a:pt x="117" y="118"/>
                    </a:lnTo>
                    <a:lnTo>
                      <a:pt x="109" y="118"/>
                    </a:lnTo>
                    <a:lnTo>
                      <a:pt x="109" y="118"/>
                    </a:lnTo>
                    <a:lnTo>
                      <a:pt x="109" y="118"/>
                    </a:lnTo>
                    <a:lnTo>
                      <a:pt x="100" y="118"/>
                    </a:lnTo>
                    <a:lnTo>
                      <a:pt x="100" y="109"/>
                    </a:lnTo>
                    <a:lnTo>
                      <a:pt x="92" y="109"/>
                    </a:lnTo>
                    <a:lnTo>
                      <a:pt x="92" y="109"/>
                    </a:lnTo>
                    <a:lnTo>
                      <a:pt x="92" y="109"/>
                    </a:lnTo>
                    <a:lnTo>
                      <a:pt x="92" y="109"/>
                    </a:lnTo>
                    <a:lnTo>
                      <a:pt x="92" y="109"/>
                    </a:lnTo>
                    <a:lnTo>
                      <a:pt x="84" y="109"/>
                    </a:lnTo>
                    <a:lnTo>
                      <a:pt x="84" y="109"/>
                    </a:lnTo>
                    <a:lnTo>
                      <a:pt x="84" y="109"/>
                    </a:lnTo>
                    <a:lnTo>
                      <a:pt x="75" y="109"/>
                    </a:lnTo>
                    <a:lnTo>
                      <a:pt x="75" y="118"/>
                    </a:lnTo>
                    <a:lnTo>
                      <a:pt x="75" y="118"/>
                    </a:lnTo>
                    <a:lnTo>
                      <a:pt x="75" y="118"/>
                    </a:lnTo>
                    <a:lnTo>
                      <a:pt x="75" y="118"/>
                    </a:lnTo>
                    <a:lnTo>
                      <a:pt x="75" y="118"/>
                    </a:lnTo>
                    <a:lnTo>
                      <a:pt x="75" y="118"/>
                    </a:lnTo>
                    <a:lnTo>
                      <a:pt x="75" y="126"/>
                    </a:lnTo>
                    <a:lnTo>
                      <a:pt x="75" y="126"/>
                    </a:lnTo>
                    <a:lnTo>
                      <a:pt x="75" y="126"/>
                    </a:lnTo>
                    <a:lnTo>
                      <a:pt x="75" y="134"/>
                    </a:lnTo>
                    <a:lnTo>
                      <a:pt x="75" y="134"/>
                    </a:lnTo>
                    <a:lnTo>
                      <a:pt x="67" y="134"/>
                    </a:lnTo>
                    <a:lnTo>
                      <a:pt x="67" y="134"/>
                    </a:lnTo>
                    <a:lnTo>
                      <a:pt x="67" y="126"/>
                    </a:lnTo>
                    <a:lnTo>
                      <a:pt x="67" y="126"/>
                    </a:lnTo>
                    <a:lnTo>
                      <a:pt x="58" y="126"/>
                    </a:lnTo>
                    <a:lnTo>
                      <a:pt x="58" y="134"/>
                    </a:lnTo>
                    <a:lnTo>
                      <a:pt x="58" y="134"/>
                    </a:lnTo>
                    <a:lnTo>
                      <a:pt x="50" y="134"/>
                    </a:lnTo>
                    <a:lnTo>
                      <a:pt x="50" y="134"/>
                    </a:lnTo>
                    <a:lnTo>
                      <a:pt x="42" y="134"/>
                    </a:lnTo>
                    <a:lnTo>
                      <a:pt x="42" y="143"/>
                    </a:lnTo>
                    <a:lnTo>
                      <a:pt x="33" y="151"/>
                    </a:lnTo>
                    <a:lnTo>
                      <a:pt x="33" y="151"/>
                    </a:lnTo>
                    <a:lnTo>
                      <a:pt x="33" y="151"/>
                    </a:lnTo>
                    <a:lnTo>
                      <a:pt x="33" y="151"/>
                    </a:lnTo>
                    <a:lnTo>
                      <a:pt x="33" y="143"/>
                    </a:lnTo>
                    <a:lnTo>
                      <a:pt x="25" y="143"/>
                    </a:lnTo>
                    <a:lnTo>
                      <a:pt x="25" y="143"/>
                    </a:lnTo>
                    <a:lnTo>
                      <a:pt x="16" y="134"/>
                    </a:lnTo>
                    <a:lnTo>
                      <a:pt x="16" y="126"/>
                    </a:lnTo>
                    <a:lnTo>
                      <a:pt x="16" y="126"/>
                    </a:lnTo>
                    <a:lnTo>
                      <a:pt x="8" y="118"/>
                    </a:lnTo>
                    <a:lnTo>
                      <a:pt x="8" y="118"/>
                    </a:lnTo>
                    <a:lnTo>
                      <a:pt x="8" y="118"/>
                    </a:lnTo>
                    <a:lnTo>
                      <a:pt x="8" y="109"/>
                    </a:lnTo>
                    <a:lnTo>
                      <a:pt x="8" y="109"/>
                    </a:lnTo>
                    <a:lnTo>
                      <a:pt x="0" y="101"/>
                    </a:lnTo>
                    <a:lnTo>
                      <a:pt x="0" y="101"/>
                    </a:lnTo>
                    <a:lnTo>
                      <a:pt x="0" y="92"/>
                    </a:lnTo>
                    <a:lnTo>
                      <a:pt x="0" y="92"/>
                    </a:lnTo>
                    <a:lnTo>
                      <a:pt x="0" y="84"/>
                    </a:lnTo>
                    <a:lnTo>
                      <a:pt x="8" y="84"/>
                    </a:lnTo>
                    <a:lnTo>
                      <a:pt x="8" y="84"/>
                    </a:lnTo>
                    <a:lnTo>
                      <a:pt x="8" y="76"/>
                    </a:lnTo>
                    <a:lnTo>
                      <a:pt x="16" y="67"/>
                    </a:lnTo>
                    <a:lnTo>
                      <a:pt x="16" y="67"/>
                    </a:lnTo>
                    <a:lnTo>
                      <a:pt x="16" y="67"/>
                    </a:lnTo>
                    <a:lnTo>
                      <a:pt x="25" y="59"/>
                    </a:lnTo>
                    <a:lnTo>
                      <a:pt x="25" y="59"/>
                    </a:lnTo>
                    <a:lnTo>
                      <a:pt x="25" y="59"/>
                    </a:lnTo>
                    <a:lnTo>
                      <a:pt x="25" y="67"/>
                    </a:lnTo>
                    <a:lnTo>
                      <a:pt x="25" y="67"/>
                    </a:lnTo>
                    <a:lnTo>
                      <a:pt x="33" y="67"/>
                    </a:lnTo>
                    <a:lnTo>
                      <a:pt x="33" y="67"/>
                    </a:lnTo>
                    <a:lnTo>
                      <a:pt x="33" y="59"/>
                    </a:lnTo>
                    <a:lnTo>
                      <a:pt x="33" y="59"/>
                    </a:lnTo>
                    <a:lnTo>
                      <a:pt x="42" y="59"/>
                    </a:lnTo>
                    <a:lnTo>
                      <a:pt x="42" y="59"/>
                    </a:lnTo>
                    <a:lnTo>
                      <a:pt x="42" y="59"/>
                    </a:lnTo>
                    <a:lnTo>
                      <a:pt x="42" y="59"/>
                    </a:lnTo>
                    <a:lnTo>
                      <a:pt x="50" y="59"/>
                    </a:lnTo>
                    <a:lnTo>
                      <a:pt x="50" y="59"/>
                    </a:lnTo>
                    <a:lnTo>
                      <a:pt x="58" y="59"/>
                    </a:lnTo>
                    <a:lnTo>
                      <a:pt x="58" y="50"/>
                    </a:lnTo>
                    <a:lnTo>
                      <a:pt x="67" y="50"/>
                    </a:lnTo>
                    <a:lnTo>
                      <a:pt x="75" y="50"/>
                    </a:lnTo>
                    <a:lnTo>
                      <a:pt x="75" y="50"/>
                    </a:lnTo>
                    <a:lnTo>
                      <a:pt x="84" y="42"/>
                    </a:lnTo>
                    <a:lnTo>
                      <a:pt x="84" y="42"/>
                    </a:lnTo>
                    <a:lnTo>
                      <a:pt x="84" y="42"/>
                    </a:lnTo>
                    <a:lnTo>
                      <a:pt x="75" y="42"/>
                    </a:lnTo>
                    <a:lnTo>
                      <a:pt x="75" y="33"/>
                    </a:lnTo>
                    <a:lnTo>
                      <a:pt x="84" y="33"/>
                    </a:lnTo>
                    <a:lnTo>
                      <a:pt x="84" y="33"/>
                    </a:lnTo>
                    <a:lnTo>
                      <a:pt x="84" y="33"/>
                    </a:lnTo>
                    <a:lnTo>
                      <a:pt x="92" y="33"/>
                    </a:lnTo>
                    <a:lnTo>
                      <a:pt x="92" y="33"/>
                    </a:lnTo>
                    <a:lnTo>
                      <a:pt x="100" y="33"/>
                    </a:lnTo>
                    <a:lnTo>
                      <a:pt x="109" y="33"/>
                    </a:lnTo>
                    <a:lnTo>
                      <a:pt x="109" y="33"/>
                    </a:lnTo>
                    <a:lnTo>
                      <a:pt x="109" y="33"/>
                    </a:lnTo>
                    <a:lnTo>
                      <a:pt x="109" y="25"/>
                    </a:lnTo>
                    <a:lnTo>
                      <a:pt x="109" y="25"/>
                    </a:lnTo>
                    <a:lnTo>
                      <a:pt x="109" y="25"/>
                    </a:lnTo>
                    <a:lnTo>
                      <a:pt x="117" y="25"/>
                    </a:lnTo>
                    <a:lnTo>
                      <a:pt x="117" y="17"/>
                    </a:lnTo>
                    <a:lnTo>
                      <a:pt x="117" y="17"/>
                    </a:lnTo>
                    <a:lnTo>
                      <a:pt x="117" y="17"/>
                    </a:lnTo>
                    <a:lnTo>
                      <a:pt x="117" y="17"/>
                    </a:lnTo>
                    <a:lnTo>
                      <a:pt x="126" y="8"/>
                    </a:lnTo>
                    <a:lnTo>
                      <a:pt x="126" y="8"/>
                    </a:lnTo>
                    <a:lnTo>
                      <a:pt x="126" y="8"/>
                    </a:lnTo>
                    <a:lnTo>
                      <a:pt x="126" y="8"/>
                    </a:lnTo>
                    <a:lnTo>
                      <a:pt x="134" y="0"/>
                    </a:lnTo>
                    <a:lnTo>
                      <a:pt x="134" y="0"/>
                    </a:lnTo>
                    <a:lnTo>
                      <a:pt x="142" y="0"/>
                    </a:lnTo>
                    <a:lnTo>
                      <a:pt x="142" y="0"/>
                    </a:lnTo>
                    <a:lnTo>
                      <a:pt x="142" y="0"/>
                    </a:lnTo>
                    <a:lnTo>
                      <a:pt x="142"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4" name="Freeform 112">
                <a:extLst>
                  <a:ext uri="{FF2B5EF4-FFF2-40B4-BE49-F238E27FC236}">
                    <a16:creationId xmlns:a16="http://schemas.microsoft.com/office/drawing/2014/main" id="{A510BC8A-A8DA-456E-90F8-571EDB3F90C1}"/>
                  </a:ext>
                </a:extLst>
              </p:cNvPr>
              <p:cNvSpPr>
                <a:spLocks/>
              </p:cNvSpPr>
              <p:nvPr/>
            </p:nvSpPr>
            <p:spPr bwMode="auto">
              <a:xfrm>
                <a:off x="3393" y="2304"/>
                <a:ext cx="278" cy="260"/>
              </a:xfrm>
              <a:custGeom>
                <a:avLst/>
                <a:gdLst>
                  <a:gd name="T0" fmla="*/ 261 w 278"/>
                  <a:gd name="T1" fmla="*/ 252 h 260"/>
                  <a:gd name="T2" fmla="*/ 269 w 278"/>
                  <a:gd name="T3" fmla="*/ 75 h 260"/>
                  <a:gd name="T4" fmla="*/ 261 w 278"/>
                  <a:gd name="T5" fmla="*/ 59 h 260"/>
                  <a:gd name="T6" fmla="*/ 269 w 278"/>
                  <a:gd name="T7" fmla="*/ 50 h 260"/>
                  <a:gd name="T8" fmla="*/ 261 w 278"/>
                  <a:gd name="T9" fmla="*/ 42 h 260"/>
                  <a:gd name="T10" fmla="*/ 269 w 278"/>
                  <a:gd name="T11" fmla="*/ 33 h 260"/>
                  <a:gd name="T12" fmla="*/ 261 w 278"/>
                  <a:gd name="T13" fmla="*/ 25 h 260"/>
                  <a:gd name="T14" fmla="*/ 252 w 278"/>
                  <a:gd name="T15" fmla="*/ 25 h 260"/>
                  <a:gd name="T16" fmla="*/ 244 w 278"/>
                  <a:gd name="T17" fmla="*/ 17 h 260"/>
                  <a:gd name="T18" fmla="*/ 235 w 278"/>
                  <a:gd name="T19" fmla="*/ 17 h 260"/>
                  <a:gd name="T20" fmla="*/ 235 w 278"/>
                  <a:gd name="T21" fmla="*/ 17 h 260"/>
                  <a:gd name="T22" fmla="*/ 227 w 278"/>
                  <a:gd name="T23" fmla="*/ 8 h 260"/>
                  <a:gd name="T24" fmla="*/ 210 w 278"/>
                  <a:gd name="T25" fmla="*/ 8 h 260"/>
                  <a:gd name="T26" fmla="*/ 210 w 278"/>
                  <a:gd name="T27" fmla="*/ 8 h 260"/>
                  <a:gd name="T28" fmla="*/ 202 w 278"/>
                  <a:gd name="T29" fmla="*/ 8 h 260"/>
                  <a:gd name="T30" fmla="*/ 193 w 278"/>
                  <a:gd name="T31" fmla="*/ 8 h 260"/>
                  <a:gd name="T32" fmla="*/ 177 w 278"/>
                  <a:gd name="T33" fmla="*/ 17 h 260"/>
                  <a:gd name="T34" fmla="*/ 177 w 278"/>
                  <a:gd name="T35" fmla="*/ 25 h 260"/>
                  <a:gd name="T36" fmla="*/ 177 w 278"/>
                  <a:gd name="T37" fmla="*/ 33 h 260"/>
                  <a:gd name="T38" fmla="*/ 177 w 278"/>
                  <a:gd name="T39" fmla="*/ 50 h 260"/>
                  <a:gd name="T40" fmla="*/ 177 w 278"/>
                  <a:gd name="T41" fmla="*/ 50 h 260"/>
                  <a:gd name="T42" fmla="*/ 168 w 278"/>
                  <a:gd name="T43" fmla="*/ 59 h 260"/>
                  <a:gd name="T44" fmla="*/ 151 w 278"/>
                  <a:gd name="T45" fmla="*/ 50 h 260"/>
                  <a:gd name="T46" fmla="*/ 135 w 278"/>
                  <a:gd name="T47" fmla="*/ 42 h 260"/>
                  <a:gd name="T48" fmla="*/ 118 w 278"/>
                  <a:gd name="T49" fmla="*/ 33 h 260"/>
                  <a:gd name="T50" fmla="*/ 109 w 278"/>
                  <a:gd name="T51" fmla="*/ 42 h 260"/>
                  <a:gd name="T52" fmla="*/ 101 w 278"/>
                  <a:gd name="T53" fmla="*/ 25 h 260"/>
                  <a:gd name="T54" fmla="*/ 93 w 278"/>
                  <a:gd name="T55" fmla="*/ 17 h 260"/>
                  <a:gd name="T56" fmla="*/ 76 w 278"/>
                  <a:gd name="T57" fmla="*/ 8 h 260"/>
                  <a:gd name="T58" fmla="*/ 59 w 278"/>
                  <a:gd name="T59" fmla="*/ 8 h 260"/>
                  <a:gd name="T60" fmla="*/ 42 w 278"/>
                  <a:gd name="T61" fmla="*/ 8 h 260"/>
                  <a:gd name="T62" fmla="*/ 34 w 278"/>
                  <a:gd name="T63" fmla="*/ 0 h 260"/>
                  <a:gd name="T64" fmla="*/ 34 w 278"/>
                  <a:gd name="T65" fmla="*/ 8 h 260"/>
                  <a:gd name="T66" fmla="*/ 34 w 278"/>
                  <a:gd name="T67" fmla="*/ 17 h 260"/>
                  <a:gd name="T68" fmla="*/ 17 w 278"/>
                  <a:gd name="T69" fmla="*/ 25 h 260"/>
                  <a:gd name="T70" fmla="*/ 17 w 278"/>
                  <a:gd name="T71" fmla="*/ 33 h 260"/>
                  <a:gd name="T72" fmla="*/ 9 w 278"/>
                  <a:gd name="T73" fmla="*/ 33 h 260"/>
                  <a:gd name="T74" fmla="*/ 9 w 278"/>
                  <a:gd name="T75" fmla="*/ 42 h 260"/>
                  <a:gd name="T76" fmla="*/ 9 w 278"/>
                  <a:gd name="T77" fmla="*/ 50 h 260"/>
                  <a:gd name="T78" fmla="*/ 9 w 278"/>
                  <a:gd name="T79" fmla="*/ 50 h 260"/>
                  <a:gd name="T80" fmla="*/ 9 w 278"/>
                  <a:gd name="T81" fmla="*/ 59 h 260"/>
                  <a:gd name="T82" fmla="*/ 0 w 278"/>
                  <a:gd name="T83" fmla="*/ 59 h 260"/>
                  <a:gd name="T84" fmla="*/ 0 w 278"/>
                  <a:gd name="T85" fmla="*/ 59 h 260"/>
                  <a:gd name="T86" fmla="*/ 0 w 278"/>
                  <a:gd name="T87" fmla="*/ 67 h 260"/>
                  <a:gd name="T88" fmla="*/ 9 w 278"/>
                  <a:gd name="T89" fmla="*/ 84 h 260"/>
                  <a:gd name="T90" fmla="*/ 9 w 278"/>
                  <a:gd name="T91" fmla="*/ 92 h 260"/>
                  <a:gd name="T92" fmla="*/ 9 w 278"/>
                  <a:gd name="T93" fmla="*/ 101 h 260"/>
                  <a:gd name="T94" fmla="*/ 9 w 278"/>
                  <a:gd name="T95" fmla="*/ 117 h 260"/>
                  <a:gd name="T96" fmla="*/ 9 w 278"/>
                  <a:gd name="T97" fmla="*/ 126 h 260"/>
                  <a:gd name="T98" fmla="*/ 0 w 278"/>
                  <a:gd name="T99" fmla="*/ 126 h 260"/>
                  <a:gd name="T100" fmla="*/ 0 w 278"/>
                  <a:gd name="T101" fmla="*/ 134 h 260"/>
                  <a:gd name="T102" fmla="*/ 9 w 278"/>
                  <a:gd name="T103" fmla="*/ 143 h 260"/>
                  <a:gd name="T104" fmla="*/ 9 w 278"/>
                  <a:gd name="T105" fmla="*/ 151 h 260"/>
                  <a:gd name="T106" fmla="*/ 9 w 278"/>
                  <a:gd name="T107" fmla="*/ 160 h 260"/>
                  <a:gd name="T108" fmla="*/ 17 w 278"/>
                  <a:gd name="T109" fmla="*/ 160 h 260"/>
                  <a:gd name="T110" fmla="*/ 17 w 278"/>
                  <a:gd name="T111" fmla="*/ 168 h 260"/>
                  <a:gd name="T112" fmla="*/ 34 w 278"/>
                  <a:gd name="T113" fmla="*/ 168 h 260"/>
                  <a:gd name="T114" fmla="*/ 34 w 278"/>
                  <a:gd name="T115" fmla="*/ 176 h 260"/>
                  <a:gd name="T116" fmla="*/ 42 w 278"/>
                  <a:gd name="T117" fmla="*/ 185 h 260"/>
                  <a:gd name="T118" fmla="*/ 42 w 278"/>
                  <a:gd name="T119" fmla="*/ 185 h 260"/>
                  <a:gd name="T120" fmla="*/ 76 w 278"/>
                  <a:gd name="T121" fmla="*/ 202 h 260"/>
                  <a:gd name="T122" fmla="*/ 261 w 278"/>
                  <a:gd name="T123" fmla="*/ 260 h 260"/>
                  <a:gd name="T124" fmla="*/ 261 w 278"/>
                  <a:gd name="T125"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8" h="260">
                    <a:moveTo>
                      <a:pt x="261" y="260"/>
                    </a:moveTo>
                    <a:lnTo>
                      <a:pt x="261" y="252"/>
                    </a:lnTo>
                    <a:lnTo>
                      <a:pt x="278" y="252"/>
                    </a:lnTo>
                    <a:lnTo>
                      <a:pt x="269" y="75"/>
                    </a:lnTo>
                    <a:lnTo>
                      <a:pt x="261" y="67"/>
                    </a:lnTo>
                    <a:lnTo>
                      <a:pt x="261" y="59"/>
                    </a:lnTo>
                    <a:lnTo>
                      <a:pt x="261" y="59"/>
                    </a:lnTo>
                    <a:lnTo>
                      <a:pt x="269" y="50"/>
                    </a:lnTo>
                    <a:lnTo>
                      <a:pt x="269" y="42"/>
                    </a:lnTo>
                    <a:lnTo>
                      <a:pt x="261" y="42"/>
                    </a:lnTo>
                    <a:lnTo>
                      <a:pt x="269" y="33"/>
                    </a:lnTo>
                    <a:lnTo>
                      <a:pt x="269" y="33"/>
                    </a:lnTo>
                    <a:lnTo>
                      <a:pt x="269" y="25"/>
                    </a:lnTo>
                    <a:lnTo>
                      <a:pt x="261" y="25"/>
                    </a:lnTo>
                    <a:lnTo>
                      <a:pt x="261" y="25"/>
                    </a:lnTo>
                    <a:lnTo>
                      <a:pt x="252" y="25"/>
                    </a:lnTo>
                    <a:lnTo>
                      <a:pt x="244" y="17"/>
                    </a:lnTo>
                    <a:lnTo>
                      <a:pt x="244" y="17"/>
                    </a:lnTo>
                    <a:lnTo>
                      <a:pt x="235" y="17"/>
                    </a:lnTo>
                    <a:lnTo>
                      <a:pt x="235" y="17"/>
                    </a:lnTo>
                    <a:lnTo>
                      <a:pt x="227" y="17"/>
                    </a:lnTo>
                    <a:lnTo>
                      <a:pt x="235" y="17"/>
                    </a:lnTo>
                    <a:lnTo>
                      <a:pt x="227" y="8"/>
                    </a:lnTo>
                    <a:lnTo>
                      <a:pt x="227" y="8"/>
                    </a:lnTo>
                    <a:lnTo>
                      <a:pt x="219" y="8"/>
                    </a:lnTo>
                    <a:lnTo>
                      <a:pt x="210" y="8"/>
                    </a:lnTo>
                    <a:lnTo>
                      <a:pt x="210" y="8"/>
                    </a:lnTo>
                    <a:lnTo>
                      <a:pt x="210" y="8"/>
                    </a:lnTo>
                    <a:lnTo>
                      <a:pt x="210" y="8"/>
                    </a:lnTo>
                    <a:lnTo>
                      <a:pt x="202" y="8"/>
                    </a:lnTo>
                    <a:lnTo>
                      <a:pt x="202" y="8"/>
                    </a:lnTo>
                    <a:lnTo>
                      <a:pt x="193" y="8"/>
                    </a:lnTo>
                    <a:lnTo>
                      <a:pt x="185" y="8"/>
                    </a:lnTo>
                    <a:lnTo>
                      <a:pt x="177" y="17"/>
                    </a:lnTo>
                    <a:lnTo>
                      <a:pt x="177" y="25"/>
                    </a:lnTo>
                    <a:lnTo>
                      <a:pt x="177" y="25"/>
                    </a:lnTo>
                    <a:lnTo>
                      <a:pt x="177" y="33"/>
                    </a:lnTo>
                    <a:lnTo>
                      <a:pt x="177" y="33"/>
                    </a:lnTo>
                    <a:lnTo>
                      <a:pt x="185" y="42"/>
                    </a:lnTo>
                    <a:lnTo>
                      <a:pt x="177" y="50"/>
                    </a:lnTo>
                    <a:lnTo>
                      <a:pt x="177" y="50"/>
                    </a:lnTo>
                    <a:lnTo>
                      <a:pt x="177" y="50"/>
                    </a:lnTo>
                    <a:lnTo>
                      <a:pt x="168" y="59"/>
                    </a:lnTo>
                    <a:lnTo>
                      <a:pt x="168" y="59"/>
                    </a:lnTo>
                    <a:lnTo>
                      <a:pt x="160" y="59"/>
                    </a:lnTo>
                    <a:lnTo>
                      <a:pt x="151" y="50"/>
                    </a:lnTo>
                    <a:lnTo>
                      <a:pt x="143" y="50"/>
                    </a:lnTo>
                    <a:lnTo>
                      <a:pt x="135" y="42"/>
                    </a:lnTo>
                    <a:lnTo>
                      <a:pt x="126" y="42"/>
                    </a:lnTo>
                    <a:lnTo>
                      <a:pt x="118" y="33"/>
                    </a:lnTo>
                    <a:lnTo>
                      <a:pt x="118" y="42"/>
                    </a:lnTo>
                    <a:lnTo>
                      <a:pt x="109" y="42"/>
                    </a:lnTo>
                    <a:lnTo>
                      <a:pt x="101" y="33"/>
                    </a:lnTo>
                    <a:lnTo>
                      <a:pt x="101" y="25"/>
                    </a:lnTo>
                    <a:lnTo>
                      <a:pt x="101" y="17"/>
                    </a:lnTo>
                    <a:lnTo>
                      <a:pt x="93" y="17"/>
                    </a:lnTo>
                    <a:lnTo>
                      <a:pt x="84" y="8"/>
                    </a:lnTo>
                    <a:lnTo>
                      <a:pt x="76" y="8"/>
                    </a:lnTo>
                    <a:lnTo>
                      <a:pt x="67" y="8"/>
                    </a:lnTo>
                    <a:lnTo>
                      <a:pt x="59" y="8"/>
                    </a:lnTo>
                    <a:lnTo>
                      <a:pt x="51" y="8"/>
                    </a:lnTo>
                    <a:lnTo>
                      <a:pt x="42" y="8"/>
                    </a:lnTo>
                    <a:lnTo>
                      <a:pt x="34" y="0"/>
                    </a:lnTo>
                    <a:lnTo>
                      <a:pt x="34" y="0"/>
                    </a:lnTo>
                    <a:lnTo>
                      <a:pt x="34" y="0"/>
                    </a:lnTo>
                    <a:lnTo>
                      <a:pt x="34" y="8"/>
                    </a:lnTo>
                    <a:lnTo>
                      <a:pt x="34" y="8"/>
                    </a:lnTo>
                    <a:lnTo>
                      <a:pt x="34" y="17"/>
                    </a:lnTo>
                    <a:lnTo>
                      <a:pt x="17" y="25"/>
                    </a:lnTo>
                    <a:lnTo>
                      <a:pt x="17" y="25"/>
                    </a:lnTo>
                    <a:lnTo>
                      <a:pt x="17" y="33"/>
                    </a:lnTo>
                    <a:lnTo>
                      <a:pt x="17" y="33"/>
                    </a:lnTo>
                    <a:lnTo>
                      <a:pt x="9" y="33"/>
                    </a:lnTo>
                    <a:lnTo>
                      <a:pt x="9" y="33"/>
                    </a:lnTo>
                    <a:lnTo>
                      <a:pt x="9" y="33"/>
                    </a:lnTo>
                    <a:lnTo>
                      <a:pt x="9" y="42"/>
                    </a:lnTo>
                    <a:lnTo>
                      <a:pt x="9" y="50"/>
                    </a:lnTo>
                    <a:lnTo>
                      <a:pt x="9" y="50"/>
                    </a:lnTo>
                    <a:lnTo>
                      <a:pt x="9" y="50"/>
                    </a:lnTo>
                    <a:lnTo>
                      <a:pt x="9" y="50"/>
                    </a:lnTo>
                    <a:lnTo>
                      <a:pt x="9" y="50"/>
                    </a:lnTo>
                    <a:lnTo>
                      <a:pt x="9" y="59"/>
                    </a:lnTo>
                    <a:lnTo>
                      <a:pt x="9" y="59"/>
                    </a:lnTo>
                    <a:lnTo>
                      <a:pt x="0" y="59"/>
                    </a:lnTo>
                    <a:lnTo>
                      <a:pt x="0" y="59"/>
                    </a:lnTo>
                    <a:lnTo>
                      <a:pt x="0" y="59"/>
                    </a:lnTo>
                    <a:lnTo>
                      <a:pt x="0" y="67"/>
                    </a:lnTo>
                    <a:lnTo>
                      <a:pt x="0" y="67"/>
                    </a:lnTo>
                    <a:lnTo>
                      <a:pt x="9" y="67"/>
                    </a:lnTo>
                    <a:lnTo>
                      <a:pt x="9" y="84"/>
                    </a:lnTo>
                    <a:lnTo>
                      <a:pt x="9" y="84"/>
                    </a:lnTo>
                    <a:lnTo>
                      <a:pt x="9" y="92"/>
                    </a:lnTo>
                    <a:lnTo>
                      <a:pt x="9" y="101"/>
                    </a:lnTo>
                    <a:lnTo>
                      <a:pt x="9" y="101"/>
                    </a:lnTo>
                    <a:lnTo>
                      <a:pt x="9" y="109"/>
                    </a:lnTo>
                    <a:lnTo>
                      <a:pt x="9" y="117"/>
                    </a:lnTo>
                    <a:lnTo>
                      <a:pt x="9" y="117"/>
                    </a:lnTo>
                    <a:lnTo>
                      <a:pt x="9" y="126"/>
                    </a:lnTo>
                    <a:lnTo>
                      <a:pt x="9" y="126"/>
                    </a:lnTo>
                    <a:lnTo>
                      <a:pt x="0" y="126"/>
                    </a:lnTo>
                    <a:lnTo>
                      <a:pt x="0" y="134"/>
                    </a:lnTo>
                    <a:lnTo>
                      <a:pt x="0" y="134"/>
                    </a:lnTo>
                    <a:lnTo>
                      <a:pt x="0" y="134"/>
                    </a:lnTo>
                    <a:lnTo>
                      <a:pt x="9" y="143"/>
                    </a:lnTo>
                    <a:lnTo>
                      <a:pt x="9" y="151"/>
                    </a:lnTo>
                    <a:lnTo>
                      <a:pt x="9" y="151"/>
                    </a:lnTo>
                    <a:lnTo>
                      <a:pt x="9" y="151"/>
                    </a:lnTo>
                    <a:lnTo>
                      <a:pt x="9" y="160"/>
                    </a:lnTo>
                    <a:lnTo>
                      <a:pt x="9" y="160"/>
                    </a:lnTo>
                    <a:lnTo>
                      <a:pt x="17" y="160"/>
                    </a:lnTo>
                    <a:lnTo>
                      <a:pt x="17" y="168"/>
                    </a:lnTo>
                    <a:lnTo>
                      <a:pt x="17" y="168"/>
                    </a:lnTo>
                    <a:lnTo>
                      <a:pt x="25" y="168"/>
                    </a:lnTo>
                    <a:lnTo>
                      <a:pt x="34" y="168"/>
                    </a:lnTo>
                    <a:lnTo>
                      <a:pt x="34" y="168"/>
                    </a:lnTo>
                    <a:lnTo>
                      <a:pt x="34" y="176"/>
                    </a:lnTo>
                    <a:lnTo>
                      <a:pt x="42" y="185"/>
                    </a:lnTo>
                    <a:lnTo>
                      <a:pt x="42" y="185"/>
                    </a:lnTo>
                    <a:lnTo>
                      <a:pt x="42" y="185"/>
                    </a:lnTo>
                    <a:lnTo>
                      <a:pt x="42" y="185"/>
                    </a:lnTo>
                    <a:lnTo>
                      <a:pt x="76" y="193"/>
                    </a:lnTo>
                    <a:lnTo>
                      <a:pt x="76" y="202"/>
                    </a:lnTo>
                    <a:lnTo>
                      <a:pt x="118" y="185"/>
                    </a:lnTo>
                    <a:lnTo>
                      <a:pt x="261" y="260"/>
                    </a:lnTo>
                    <a:lnTo>
                      <a:pt x="261" y="260"/>
                    </a:lnTo>
                    <a:lnTo>
                      <a:pt x="261" y="26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5" name="Freeform 113">
                <a:extLst>
                  <a:ext uri="{FF2B5EF4-FFF2-40B4-BE49-F238E27FC236}">
                    <a16:creationId xmlns:a16="http://schemas.microsoft.com/office/drawing/2014/main" id="{93EE2131-F501-48F3-ADE3-63932493BEDC}"/>
                  </a:ext>
                </a:extLst>
              </p:cNvPr>
              <p:cNvSpPr>
                <a:spLocks noEditPoints="1"/>
              </p:cNvSpPr>
              <p:nvPr/>
            </p:nvSpPr>
            <p:spPr bwMode="auto">
              <a:xfrm>
                <a:off x="3360" y="2220"/>
                <a:ext cx="67" cy="143"/>
              </a:xfrm>
              <a:custGeom>
                <a:avLst/>
                <a:gdLst>
                  <a:gd name="T0" fmla="*/ 42 w 67"/>
                  <a:gd name="T1" fmla="*/ 143 h 143"/>
                  <a:gd name="T2" fmla="*/ 42 w 67"/>
                  <a:gd name="T3" fmla="*/ 134 h 143"/>
                  <a:gd name="T4" fmla="*/ 42 w 67"/>
                  <a:gd name="T5" fmla="*/ 134 h 143"/>
                  <a:gd name="T6" fmla="*/ 42 w 67"/>
                  <a:gd name="T7" fmla="*/ 134 h 143"/>
                  <a:gd name="T8" fmla="*/ 42 w 67"/>
                  <a:gd name="T9" fmla="*/ 117 h 143"/>
                  <a:gd name="T10" fmla="*/ 42 w 67"/>
                  <a:gd name="T11" fmla="*/ 117 h 143"/>
                  <a:gd name="T12" fmla="*/ 50 w 67"/>
                  <a:gd name="T13" fmla="*/ 117 h 143"/>
                  <a:gd name="T14" fmla="*/ 50 w 67"/>
                  <a:gd name="T15" fmla="*/ 109 h 143"/>
                  <a:gd name="T16" fmla="*/ 67 w 67"/>
                  <a:gd name="T17" fmla="*/ 92 h 143"/>
                  <a:gd name="T18" fmla="*/ 67 w 67"/>
                  <a:gd name="T19" fmla="*/ 84 h 143"/>
                  <a:gd name="T20" fmla="*/ 67 w 67"/>
                  <a:gd name="T21" fmla="*/ 84 h 143"/>
                  <a:gd name="T22" fmla="*/ 58 w 67"/>
                  <a:gd name="T23" fmla="*/ 84 h 143"/>
                  <a:gd name="T24" fmla="*/ 58 w 67"/>
                  <a:gd name="T25" fmla="*/ 75 h 143"/>
                  <a:gd name="T26" fmla="*/ 58 w 67"/>
                  <a:gd name="T27" fmla="*/ 75 h 143"/>
                  <a:gd name="T28" fmla="*/ 50 w 67"/>
                  <a:gd name="T29" fmla="*/ 75 h 143"/>
                  <a:gd name="T30" fmla="*/ 50 w 67"/>
                  <a:gd name="T31" fmla="*/ 75 h 143"/>
                  <a:gd name="T32" fmla="*/ 42 w 67"/>
                  <a:gd name="T33" fmla="*/ 67 h 143"/>
                  <a:gd name="T34" fmla="*/ 50 w 67"/>
                  <a:gd name="T35" fmla="*/ 58 h 143"/>
                  <a:gd name="T36" fmla="*/ 58 w 67"/>
                  <a:gd name="T37" fmla="*/ 50 h 143"/>
                  <a:gd name="T38" fmla="*/ 58 w 67"/>
                  <a:gd name="T39" fmla="*/ 50 h 143"/>
                  <a:gd name="T40" fmla="*/ 58 w 67"/>
                  <a:gd name="T41" fmla="*/ 42 h 143"/>
                  <a:gd name="T42" fmla="*/ 50 w 67"/>
                  <a:gd name="T43" fmla="*/ 33 h 143"/>
                  <a:gd name="T44" fmla="*/ 50 w 67"/>
                  <a:gd name="T45" fmla="*/ 25 h 143"/>
                  <a:gd name="T46" fmla="*/ 50 w 67"/>
                  <a:gd name="T47" fmla="*/ 16 h 143"/>
                  <a:gd name="T48" fmla="*/ 50 w 67"/>
                  <a:gd name="T49" fmla="*/ 8 h 143"/>
                  <a:gd name="T50" fmla="*/ 50 w 67"/>
                  <a:gd name="T51" fmla="*/ 16 h 143"/>
                  <a:gd name="T52" fmla="*/ 42 w 67"/>
                  <a:gd name="T53" fmla="*/ 16 h 143"/>
                  <a:gd name="T54" fmla="*/ 42 w 67"/>
                  <a:gd name="T55" fmla="*/ 8 h 143"/>
                  <a:gd name="T56" fmla="*/ 33 w 67"/>
                  <a:gd name="T57" fmla="*/ 0 h 143"/>
                  <a:gd name="T58" fmla="*/ 33 w 67"/>
                  <a:gd name="T59" fmla="*/ 8 h 143"/>
                  <a:gd name="T60" fmla="*/ 25 w 67"/>
                  <a:gd name="T61" fmla="*/ 8 h 143"/>
                  <a:gd name="T62" fmla="*/ 16 w 67"/>
                  <a:gd name="T63" fmla="*/ 8 h 143"/>
                  <a:gd name="T64" fmla="*/ 16 w 67"/>
                  <a:gd name="T65" fmla="*/ 16 h 143"/>
                  <a:gd name="T66" fmla="*/ 16 w 67"/>
                  <a:gd name="T67" fmla="*/ 25 h 143"/>
                  <a:gd name="T68" fmla="*/ 8 w 67"/>
                  <a:gd name="T69" fmla="*/ 33 h 143"/>
                  <a:gd name="T70" fmla="*/ 16 w 67"/>
                  <a:gd name="T71" fmla="*/ 42 h 143"/>
                  <a:gd name="T72" fmla="*/ 16 w 67"/>
                  <a:gd name="T73" fmla="*/ 42 h 143"/>
                  <a:gd name="T74" fmla="*/ 16 w 67"/>
                  <a:gd name="T75" fmla="*/ 50 h 143"/>
                  <a:gd name="T76" fmla="*/ 8 w 67"/>
                  <a:gd name="T77" fmla="*/ 58 h 143"/>
                  <a:gd name="T78" fmla="*/ 8 w 67"/>
                  <a:gd name="T79" fmla="*/ 58 h 143"/>
                  <a:gd name="T80" fmla="*/ 0 w 67"/>
                  <a:gd name="T81" fmla="*/ 67 h 143"/>
                  <a:gd name="T82" fmla="*/ 0 w 67"/>
                  <a:gd name="T83" fmla="*/ 75 h 143"/>
                  <a:gd name="T84" fmla="*/ 0 w 67"/>
                  <a:gd name="T85" fmla="*/ 84 h 143"/>
                  <a:gd name="T86" fmla="*/ 8 w 67"/>
                  <a:gd name="T87" fmla="*/ 84 h 143"/>
                  <a:gd name="T88" fmla="*/ 8 w 67"/>
                  <a:gd name="T89" fmla="*/ 92 h 143"/>
                  <a:gd name="T90" fmla="*/ 16 w 67"/>
                  <a:gd name="T91" fmla="*/ 101 h 143"/>
                  <a:gd name="T92" fmla="*/ 25 w 67"/>
                  <a:gd name="T93" fmla="*/ 109 h 143"/>
                  <a:gd name="T94" fmla="*/ 33 w 67"/>
                  <a:gd name="T95" fmla="*/ 143 h 143"/>
                  <a:gd name="T96" fmla="*/ 50 w 67"/>
                  <a:gd name="T97" fmla="*/ 75 h 143"/>
                  <a:gd name="T98" fmla="*/ 58 w 67"/>
                  <a:gd name="T99" fmla="*/ 75 h 143"/>
                  <a:gd name="T100" fmla="*/ 50 w 67"/>
                  <a:gd name="T101" fmla="*/ 7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 h="143">
                    <a:moveTo>
                      <a:pt x="33" y="143"/>
                    </a:moveTo>
                    <a:lnTo>
                      <a:pt x="42" y="143"/>
                    </a:lnTo>
                    <a:lnTo>
                      <a:pt x="42" y="143"/>
                    </a:lnTo>
                    <a:lnTo>
                      <a:pt x="42" y="134"/>
                    </a:lnTo>
                    <a:lnTo>
                      <a:pt x="42" y="134"/>
                    </a:lnTo>
                    <a:lnTo>
                      <a:pt x="42" y="134"/>
                    </a:lnTo>
                    <a:lnTo>
                      <a:pt x="42" y="134"/>
                    </a:lnTo>
                    <a:lnTo>
                      <a:pt x="42" y="134"/>
                    </a:lnTo>
                    <a:lnTo>
                      <a:pt x="42" y="126"/>
                    </a:lnTo>
                    <a:lnTo>
                      <a:pt x="42" y="117"/>
                    </a:lnTo>
                    <a:lnTo>
                      <a:pt x="42" y="117"/>
                    </a:lnTo>
                    <a:lnTo>
                      <a:pt x="42" y="117"/>
                    </a:lnTo>
                    <a:lnTo>
                      <a:pt x="50" y="117"/>
                    </a:lnTo>
                    <a:lnTo>
                      <a:pt x="50" y="117"/>
                    </a:lnTo>
                    <a:lnTo>
                      <a:pt x="50" y="109"/>
                    </a:lnTo>
                    <a:lnTo>
                      <a:pt x="50" y="109"/>
                    </a:lnTo>
                    <a:lnTo>
                      <a:pt x="67" y="101"/>
                    </a:lnTo>
                    <a:lnTo>
                      <a:pt x="67" y="92"/>
                    </a:lnTo>
                    <a:lnTo>
                      <a:pt x="67" y="92"/>
                    </a:lnTo>
                    <a:lnTo>
                      <a:pt x="67" y="84"/>
                    </a:lnTo>
                    <a:lnTo>
                      <a:pt x="67" y="84"/>
                    </a:lnTo>
                    <a:lnTo>
                      <a:pt x="67" y="84"/>
                    </a:lnTo>
                    <a:lnTo>
                      <a:pt x="58" y="84"/>
                    </a:lnTo>
                    <a:lnTo>
                      <a:pt x="58" y="84"/>
                    </a:lnTo>
                    <a:lnTo>
                      <a:pt x="58" y="75"/>
                    </a:lnTo>
                    <a:lnTo>
                      <a:pt x="58" y="75"/>
                    </a:lnTo>
                    <a:lnTo>
                      <a:pt x="58" y="75"/>
                    </a:lnTo>
                    <a:lnTo>
                      <a:pt x="58" y="75"/>
                    </a:lnTo>
                    <a:lnTo>
                      <a:pt x="50" y="84"/>
                    </a:lnTo>
                    <a:lnTo>
                      <a:pt x="50" y="75"/>
                    </a:lnTo>
                    <a:lnTo>
                      <a:pt x="50" y="75"/>
                    </a:lnTo>
                    <a:lnTo>
                      <a:pt x="50" y="75"/>
                    </a:lnTo>
                    <a:lnTo>
                      <a:pt x="42" y="75"/>
                    </a:lnTo>
                    <a:lnTo>
                      <a:pt x="42" y="67"/>
                    </a:lnTo>
                    <a:lnTo>
                      <a:pt x="42" y="58"/>
                    </a:lnTo>
                    <a:lnTo>
                      <a:pt x="50" y="58"/>
                    </a:lnTo>
                    <a:lnTo>
                      <a:pt x="58" y="50"/>
                    </a:lnTo>
                    <a:lnTo>
                      <a:pt x="58" y="50"/>
                    </a:lnTo>
                    <a:lnTo>
                      <a:pt x="58" y="50"/>
                    </a:lnTo>
                    <a:lnTo>
                      <a:pt x="58" y="50"/>
                    </a:lnTo>
                    <a:lnTo>
                      <a:pt x="58" y="42"/>
                    </a:lnTo>
                    <a:lnTo>
                      <a:pt x="58" y="42"/>
                    </a:lnTo>
                    <a:lnTo>
                      <a:pt x="58" y="33"/>
                    </a:lnTo>
                    <a:lnTo>
                      <a:pt x="50" y="33"/>
                    </a:lnTo>
                    <a:lnTo>
                      <a:pt x="42" y="25"/>
                    </a:lnTo>
                    <a:lnTo>
                      <a:pt x="50" y="25"/>
                    </a:lnTo>
                    <a:lnTo>
                      <a:pt x="50" y="25"/>
                    </a:lnTo>
                    <a:lnTo>
                      <a:pt x="50" y="16"/>
                    </a:lnTo>
                    <a:lnTo>
                      <a:pt x="50" y="16"/>
                    </a:lnTo>
                    <a:lnTo>
                      <a:pt x="50" y="8"/>
                    </a:lnTo>
                    <a:lnTo>
                      <a:pt x="50" y="8"/>
                    </a:lnTo>
                    <a:lnTo>
                      <a:pt x="50" y="16"/>
                    </a:lnTo>
                    <a:lnTo>
                      <a:pt x="42" y="16"/>
                    </a:lnTo>
                    <a:lnTo>
                      <a:pt x="42" y="16"/>
                    </a:lnTo>
                    <a:lnTo>
                      <a:pt x="42" y="8"/>
                    </a:lnTo>
                    <a:lnTo>
                      <a:pt x="42" y="8"/>
                    </a:lnTo>
                    <a:lnTo>
                      <a:pt x="42" y="8"/>
                    </a:lnTo>
                    <a:lnTo>
                      <a:pt x="33" y="0"/>
                    </a:lnTo>
                    <a:lnTo>
                      <a:pt x="33" y="8"/>
                    </a:lnTo>
                    <a:lnTo>
                      <a:pt x="33" y="8"/>
                    </a:lnTo>
                    <a:lnTo>
                      <a:pt x="33" y="8"/>
                    </a:lnTo>
                    <a:lnTo>
                      <a:pt x="25" y="8"/>
                    </a:lnTo>
                    <a:lnTo>
                      <a:pt x="16" y="8"/>
                    </a:lnTo>
                    <a:lnTo>
                      <a:pt x="16" y="8"/>
                    </a:lnTo>
                    <a:lnTo>
                      <a:pt x="16" y="8"/>
                    </a:lnTo>
                    <a:lnTo>
                      <a:pt x="16" y="16"/>
                    </a:lnTo>
                    <a:lnTo>
                      <a:pt x="16" y="16"/>
                    </a:lnTo>
                    <a:lnTo>
                      <a:pt x="16" y="25"/>
                    </a:lnTo>
                    <a:lnTo>
                      <a:pt x="16" y="25"/>
                    </a:lnTo>
                    <a:lnTo>
                      <a:pt x="8" y="33"/>
                    </a:lnTo>
                    <a:lnTo>
                      <a:pt x="8" y="42"/>
                    </a:lnTo>
                    <a:lnTo>
                      <a:pt x="16" y="42"/>
                    </a:lnTo>
                    <a:lnTo>
                      <a:pt x="16" y="42"/>
                    </a:lnTo>
                    <a:lnTo>
                      <a:pt x="16" y="42"/>
                    </a:lnTo>
                    <a:lnTo>
                      <a:pt x="8" y="50"/>
                    </a:lnTo>
                    <a:lnTo>
                      <a:pt x="16" y="50"/>
                    </a:lnTo>
                    <a:lnTo>
                      <a:pt x="16" y="50"/>
                    </a:lnTo>
                    <a:lnTo>
                      <a:pt x="8" y="58"/>
                    </a:lnTo>
                    <a:lnTo>
                      <a:pt x="8" y="58"/>
                    </a:lnTo>
                    <a:lnTo>
                      <a:pt x="8" y="58"/>
                    </a:lnTo>
                    <a:lnTo>
                      <a:pt x="8" y="67"/>
                    </a:lnTo>
                    <a:lnTo>
                      <a:pt x="0" y="67"/>
                    </a:lnTo>
                    <a:lnTo>
                      <a:pt x="0" y="75"/>
                    </a:lnTo>
                    <a:lnTo>
                      <a:pt x="0" y="75"/>
                    </a:lnTo>
                    <a:lnTo>
                      <a:pt x="0" y="84"/>
                    </a:lnTo>
                    <a:lnTo>
                      <a:pt x="0" y="84"/>
                    </a:lnTo>
                    <a:lnTo>
                      <a:pt x="8" y="84"/>
                    </a:lnTo>
                    <a:lnTo>
                      <a:pt x="8" y="84"/>
                    </a:lnTo>
                    <a:lnTo>
                      <a:pt x="8" y="92"/>
                    </a:lnTo>
                    <a:lnTo>
                      <a:pt x="8" y="92"/>
                    </a:lnTo>
                    <a:lnTo>
                      <a:pt x="16" y="101"/>
                    </a:lnTo>
                    <a:lnTo>
                      <a:pt x="16" y="101"/>
                    </a:lnTo>
                    <a:lnTo>
                      <a:pt x="16" y="101"/>
                    </a:lnTo>
                    <a:lnTo>
                      <a:pt x="25" y="109"/>
                    </a:lnTo>
                    <a:lnTo>
                      <a:pt x="33" y="143"/>
                    </a:lnTo>
                    <a:lnTo>
                      <a:pt x="33" y="143"/>
                    </a:lnTo>
                    <a:close/>
                    <a:moveTo>
                      <a:pt x="50" y="75"/>
                    </a:moveTo>
                    <a:lnTo>
                      <a:pt x="50" y="75"/>
                    </a:lnTo>
                    <a:lnTo>
                      <a:pt x="58" y="75"/>
                    </a:lnTo>
                    <a:lnTo>
                      <a:pt x="58" y="75"/>
                    </a:lnTo>
                    <a:lnTo>
                      <a:pt x="50" y="75"/>
                    </a:lnTo>
                    <a:lnTo>
                      <a:pt x="50" y="75"/>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6" name="Freeform 114">
                <a:extLst>
                  <a:ext uri="{FF2B5EF4-FFF2-40B4-BE49-F238E27FC236}">
                    <a16:creationId xmlns:a16="http://schemas.microsoft.com/office/drawing/2014/main" id="{06FC5AED-393F-45F8-BB17-2198AF406B26}"/>
                  </a:ext>
                </a:extLst>
              </p:cNvPr>
              <p:cNvSpPr>
                <a:spLocks/>
              </p:cNvSpPr>
              <p:nvPr/>
            </p:nvSpPr>
            <p:spPr bwMode="auto">
              <a:xfrm>
                <a:off x="3082" y="2228"/>
                <a:ext cx="353" cy="345"/>
              </a:xfrm>
              <a:custGeom>
                <a:avLst/>
                <a:gdLst>
                  <a:gd name="T0" fmla="*/ 353 w 353"/>
                  <a:gd name="T1" fmla="*/ 261 h 345"/>
                  <a:gd name="T2" fmla="*/ 345 w 353"/>
                  <a:gd name="T3" fmla="*/ 244 h 345"/>
                  <a:gd name="T4" fmla="*/ 328 w 353"/>
                  <a:gd name="T5" fmla="*/ 244 h 345"/>
                  <a:gd name="T6" fmla="*/ 320 w 353"/>
                  <a:gd name="T7" fmla="*/ 236 h 345"/>
                  <a:gd name="T8" fmla="*/ 320 w 353"/>
                  <a:gd name="T9" fmla="*/ 227 h 345"/>
                  <a:gd name="T10" fmla="*/ 311 w 353"/>
                  <a:gd name="T11" fmla="*/ 210 h 345"/>
                  <a:gd name="T12" fmla="*/ 311 w 353"/>
                  <a:gd name="T13" fmla="*/ 202 h 345"/>
                  <a:gd name="T14" fmla="*/ 320 w 353"/>
                  <a:gd name="T15" fmla="*/ 193 h 345"/>
                  <a:gd name="T16" fmla="*/ 320 w 353"/>
                  <a:gd name="T17" fmla="*/ 177 h 345"/>
                  <a:gd name="T18" fmla="*/ 320 w 353"/>
                  <a:gd name="T19" fmla="*/ 160 h 345"/>
                  <a:gd name="T20" fmla="*/ 311 w 353"/>
                  <a:gd name="T21" fmla="*/ 143 h 345"/>
                  <a:gd name="T22" fmla="*/ 311 w 353"/>
                  <a:gd name="T23" fmla="*/ 135 h 345"/>
                  <a:gd name="T24" fmla="*/ 294 w 353"/>
                  <a:gd name="T25" fmla="*/ 93 h 345"/>
                  <a:gd name="T26" fmla="*/ 286 w 353"/>
                  <a:gd name="T27" fmla="*/ 84 h 345"/>
                  <a:gd name="T28" fmla="*/ 278 w 353"/>
                  <a:gd name="T29" fmla="*/ 76 h 345"/>
                  <a:gd name="T30" fmla="*/ 278 w 353"/>
                  <a:gd name="T31" fmla="*/ 67 h 345"/>
                  <a:gd name="T32" fmla="*/ 286 w 353"/>
                  <a:gd name="T33" fmla="*/ 50 h 345"/>
                  <a:gd name="T34" fmla="*/ 294 w 353"/>
                  <a:gd name="T35" fmla="*/ 42 h 345"/>
                  <a:gd name="T36" fmla="*/ 294 w 353"/>
                  <a:gd name="T37" fmla="*/ 34 h 345"/>
                  <a:gd name="T38" fmla="*/ 286 w 353"/>
                  <a:gd name="T39" fmla="*/ 34 h 345"/>
                  <a:gd name="T40" fmla="*/ 294 w 353"/>
                  <a:gd name="T41" fmla="*/ 17 h 345"/>
                  <a:gd name="T42" fmla="*/ 294 w 353"/>
                  <a:gd name="T43" fmla="*/ 0 h 345"/>
                  <a:gd name="T44" fmla="*/ 286 w 353"/>
                  <a:gd name="T45" fmla="*/ 0 h 345"/>
                  <a:gd name="T46" fmla="*/ 269 w 353"/>
                  <a:gd name="T47" fmla="*/ 0 h 345"/>
                  <a:gd name="T48" fmla="*/ 261 w 353"/>
                  <a:gd name="T49" fmla="*/ 8 h 345"/>
                  <a:gd name="T50" fmla="*/ 252 w 353"/>
                  <a:gd name="T51" fmla="*/ 0 h 345"/>
                  <a:gd name="T52" fmla="*/ 244 w 353"/>
                  <a:gd name="T53" fmla="*/ 8 h 345"/>
                  <a:gd name="T54" fmla="*/ 236 w 353"/>
                  <a:gd name="T55" fmla="*/ 8 h 345"/>
                  <a:gd name="T56" fmla="*/ 227 w 353"/>
                  <a:gd name="T57" fmla="*/ 8 h 345"/>
                  <a:gd name="T58" fmla="*/ 219 w 353"/>
                  <a:gd name="T59" fmla="*/ 8 h 345"/>
                  <a:gd name="T60" fmla="*/ 210 w 353"/>
                  <a:gd name="T61" fmla="*/ 0 h 345"/>
                  <a:gd name="T62" fmla="*/ 202 w 353"/>
                  <a:gd name="T63" fmla="*/ 8 h 345"/>
                  <a:gd name="T64" fmla="*/ 185 w 353"/>
                  <a:gd name="T65" fmla="*/ 8 h 345"/>
                  <a:gd name="T66" fmla="*/ 177 w 353"/>
                  <a:gd name="T67" fmla="*/ 8 h 345"/>
                  <a:gd name="T68" fmla="*/ 160 w 353"/>
                  <a:gd name="T69" fmla="*/ 17 h 345"/>
                  <a:gd name="T70" fmla="*/ 152 w 353"/>
                  <a:gd name="T71" fmla="*/ 25 h 345"/>
                  <a:gd name="T72" fmla="*/ 143 w 353"/>
                  <a:gd name="T73" fmla="*/ 25 h 345"/>
                  <a:gd name="T74" fmla="*/ 135 w 353"/>
                  <a:gd name="T75" fmla="*/ 25 h 345"/>
                  <a:gd name="T76" fmla="*/ 135 w 353"/>
                  <a:gd name="T77" fmla="*/ 34 h 345"/>
                  <a:gd name="T78" fmla="*/ 118 w 353"/>
                  <a:gd name="T79" fmla="*/ 42 h 345"/>
                  <a:gd name="T80" fmla="*/ 126 w 353"/>
                  <a:gd name="T81" fmla="*/ 42 h 345"/>
                  <a:gd name="T82" fmla="*/ 126 w 353"/>
                  <a:gd name="T83" fmla="*/ 59 h 345"/>
                  <a:gd name="T84" fmla="*/ 126 w 353"/>
                  <a:gd name="T85" fmla="*/ 76 h 345"/>
                  <a:gd name="T86" fmla="*/ 135 w 353"/>
                  <a:gd name="T87" fmla="*/ 84 h 345"/>
                  <a:gd name="T88" fmla="*/ 135 w 353"/>
                  <a:gd name="T89" fmla="*/ 93 h 345"/>
                  <a:gd name="T90" fmla="*/ 135 w 353"/>
                  <a:gd name="T91" fmla="*/ 101 h 345"/>
                  <a:gd name="T92" fmla="*/ 101 w 353"/>
                  <a:gd name="T93" fmla="*/ 109 h 345"/>
                  <a:gd name="T94" fmla="*/ 101 w 353"/>
                  <a:gd name="T95" fmla="*/ 118 h 345"/>
                  <a:gd name="T96" fmla="*/ 68 w 353"/>
                  <a:gd name="T97" fmla="*/ 143 h 345"/>
                  <a:gd name="T98" fmla="*/ 42 w 353"/>
                  <a:gd name="T99" fmla="*/ 151 h 345"/>
                  <a:gd name="T100" fmla="*/ 17 w 353"/>
                  <a:gd name="T101" fmla="*/ 160 h 345"/>
                  <a:gd name="T102" fmla="*/ 0 w 353"/>
                  <a:gd name="T103" fmla="*/ 168 h 345"/>
                  <a:gd name="T104" fmla="*/ 0 w 353"/>
                  <a:gd name="T105" fmla="*/ 193 h 345"/>
                  <a:gd name="T106" fmla="*/ 68 w 353"/>
                  <a:gd name="T107" fmla="*/ 236 h 345"/>
                  <a:gd name="T108" fmla="*/ 185 w 353"/>
                  <a:gd name="T109" fmla="*/ 320 h 345"/>
                  <a:gd name="T110" fmla="*/ 202 w 353"/>
                  <a:gd name="T111" fmla="*/ 320 h 345"/>
                  <a:gd name="T112" fmla="*/ 210 w 353"/>
                  <a:gd name="T113" fmla="*/ 328 h 345"/>
                  <a:gd name="T114" fmla="*/ 210 w 353"/>
                  <a:gd name="T115" fmla="*/ 345 h 345"/>
                  <a:gd name="T116" fmla="*/ 227 w 353"/>
                  <a:gd name="T117" fmla="*/ 336 h 345"/>
                  <a:gd name="T118" fmla="*/ 252 w 353"/>
                  <a:gd name="T119" fmla="*/ 336 h 345"/>
                  <a:gd name="T120" fmla="*/ 353 w 353"/>
                  <a:gd name="T121" fmla="*/ 261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3" h="345">
                    <a:moveTo>
                      <a:pt x="353" y="261"/>
                    </a:moveTo>
                    <a:lnTo>
                      <a:pt x="353" y="261"/>
                    </a:lnTo>
                    <a:lnTo>
                      <a:pt x="353" y="261"/>
                    </a:lnTo>
                    <a:lnTo>
                      <a:pt x="353" y="261"/>
                    </a:lnTo>
                    <a:lnTo>
                      <a:pt x="345" y="252"/>
                    </a:lnTo>
                    <a:lnTo>
                      <a:pt x="345" y="244"/>
                    </a:lnTo>
                    <a:lnTo>
                      <a:pt x="345" y="244"/>
                    </a:lnTo>
                    <a:lnTo>
                      <a:pt x="336" y="244"/>
                    </a:lnTo>
                    <a:lnTo>
                      <a:pt x="328" y="244"/>
                    </a:lnTo>
                    <a:lnTo>
                      <a:pt x="328" y="244"/>
                    </a:lnTo>
                    <a:lnTo>
                      <a:pt x="328" y="236"/>
                    </a:lnTo>
                    <a:lnTo>
                      <a:pt x="320" y="236"/>
                    </a:lnTo>
                    <a:lnTo>
                      <a:pt x="320" y="236"/>
                    </a:lnTo>
                    <a:lnTo>
                      <a:pt x="320" y="227"/>
                    </a:lnTo>
                    <a:lnTo>
                      <a:pt x="320" y="227"/>
                    </a:lnTo>
                    <a:lnTo>
                      <a:pt x="320" y="227"/>
                    </a:lnTo>
                    <a:lnTo>
                      <a:pt x="320" y="219"/>
                    </a:lnTo>
                    <a:lnTo>
                      <a:pt x="311" y="210"/>
                    </a:lnTo>
                    <a:lnTo>
                      <a:pt x="311" y="210"/>
                    </a:lnTo>
                    <a:lnTo>
                      <a:pt x="311" y="210"/>
                    </a:lnTo>
                    <a:lnTo>
                      <a:pt x="311" y="202"/>
                    </a:lnTo>
                    <a:lnTo>
                      <a:pt x="320" y="202"/>
                    </a:lnTo>
                    <a:lnTo>
                      <a:pt x="320" y="202"/>
                    </a:lnTo>
                    <a:lnTo>
                      <a:pt x="320" y="193"/>
                    </a:lnTo>
                    <a:lnTo>
                      <a:pt x="320" y="193"/>
                    </a:lnTo>
                    <a:lnTo>
                      <a:pt x="320" y="185"/>
                    </a:lnTo>
                    <a:lnTo>
                      <a:pt x="320" y="177"/>
                    </a:lnTo>
                    <a:lnTo>
                      <a:pt x="320" y="177"/>
                    </a:lnTo>
                    <a:lnTo>
                      <a:pt x="320" y="168"/>
                    </a:lnTo>
                    <a:lnTo>
                      <a:pt x="320" y="160"/>
                    </a:lnTo>
                    <a:lnTo>
                      <a:pt x="320" y="160"/>
                    </a:lnTo>
                    <a:lnTo>
                      <a:pt x="320" y="143"/>
                    </a:lnTo>
                    <a:lnTo>
                      <a:pt x="311" y="143"/>
                    </a:lnTo>
                    <a:lnTo>
                      <a:pt x="311" y="143"/>
                    </a:lnTo>
                    <a:lnTo>
                      <a:pt x="311" y="135"/>
                    </a:lnTo>
                    <a:lnTo>
                      <a:pt x="311" y="135"/>
                    </a:lnTo>
                    <a:lnTo>
                      <a:pt x="303" y="101"/>
                    </a:lnTo>
                    <a:lnTo>
                      <a:pt x="294" y="93"/>
                    </a:lnTo>
                    <a:lnTo>
                      <a:pt x="294" y="93"/>
                    </a:lnTo>
                    <a:lnTo>
                      <a:pt x="294" y="93"/>
                    </a:lnTo>
                    <a:lnTo>
                      <a:pt x="286" y="84"/>
                    </a:lnTo>
                    <a:lnTo>
                      <a:pt x="286" y="84"/>
                    </a:lnTo>
                    <a:lnTo>
                      <a:pt x="286" y="76"/>
                    </a:lnTo>
                    <a:lnTo>
                      <a:pt x="286" y="76"/>
                    </a:lnTo>
                    <a:lnTo>
                      <a:pt x="278" y="76"/>
                    </a:lnTo>
                    <a:lnTo>
                      <a:pt x="278" y="76"/>
                    </a:lnTo>
                    <a:lnTo>
                      <a:pt x="278" y="67"/>
                    </a:lnTo>
                    <a:lnTo>
                      <a:pt x="278" y="67"/>
                    </a:lnTo>
                    <a:lnTo>
                      <a:pt x="278" y="59"/>
                    </a:lnTo>
                    <a:lnTo>
                      <a:pt x="286" y="59"/>
                    </a:lnTo>
                    <a:lnTo>
                      <a:pt x="286" y="50"/>
                    </a:lnTo>
                    <a:lnTo>
                      <a:pt x="286" y="50"/>
                    </a:lnTo>
                    <a:lnTo>
                      <a:pt x="286" y="50"/>
                    </a:lnTo>
                    <a:lnTo>
                      <a:pt x="294" y="42"/>
                    </a:lnTo>
                    <a:lnTo>
                      <a:pt x="294" y="42"/>
                    </a:lnTo>
                    <a:lnTo>
                      <a:pt x="286" y="42"/>
                    </a:lnTo>
                    <a:lnTo>
                      <a:pt x="294" y="34"/>
                    </a:lnTo>
                    <a:lnTo>
                      <a:pt x="294" y="34"/>
                    </a:lnTo>
                    <a:lnTo>
                      <a:pt x="294" y="34"/>
                    </a:lnTo>
                    <a:lnTo>
                      <a:pt x="286" y="34"/>
                    </a:lnTo>
                    <a:lnTo>
                      <a:pt x="286" y="25"/>
                    </a:lnTo>
                    <a:lnTo>
                      <a:pt x="294" y="17"/>
                    </a:lnTo>
                    <a:lnTo>
                      <a:pt x="294" y="17"/>
                    </a:lnTo>
                    <a:lnTo>
                      <a:pt x="294" y="8"/>
                    </a:lnTo>
                    <a:lnTo>
                      <a:pt x="294" y="8"/>
                    </a:lnTo>
                    <a:lnTo>
                      <a:pt x="294" y="0"/>
                    </a:lnTo>
                    <a:lnTo>
                      <a:pt x="294" y="0"/>
                    </a:lnTo>
                    <a:lnTo>
                      <a:pt x="286" y="0"/>
                    </a:lnTo>
                    <a:lnTo>
                      <a:pt x="286" y="0"/>
                    </a:lnTo>
                    <a:lnTo>
                      <a:pt x="278" y="8"/>
                    </a:lnTo>
                    <a:lnTo>
                      <a:pt x="269" y="0"/>
                    </a:lnTo>
                    <a:lnTo>
                      <a:pt x="269" y="0"/>
                    </a:lnTo>
                    <a:lnTo>
                      <a:pt x="269" y="0"/>
                    </a:lnTo>
                    <a:lnTo>
                      <a:pt x="261" y="8"/>
                    </a:lnTo>
                    <a:lnTo>
                      <a:pt x="261" y="8"/>
                    </a:lnTo>
                    <a:lnTo>
                      <a:pt x="261" y="0"/>
                    </a:lnTo>
                    <a:lnTo>
                      <a:pt x="252" y="0"/>
                    </a:lnTo>
                    <a:lnTo>
                      <a:pt x="252" y="0"/>
                    </a:lnTo>
                    <a:lnTo>
                      <a:pt x="252" y="0"/>
                    </a:lnTo>
                    <a:lnTo>
                      <a:pt x="244" y="0"/>
                    </a:lnTo>
                    <a:lnTo>
                      <a:pt x="244" y="8"/>
                    </a:lnTo>
                    <a:lnTo>
                      <a:pt x="244" y="8"/>
                    </a:lnTo>
                    <a:lnTo>
                      <a:pt x="244" y="8"/>
                    </a:lnTo>
                    <a:lnTo>
                      <a:pt x="236" y="8"/>
                    </a:lnTo>
                    <a:lnTo>
                      <a:pt x="236" y="8"/>
                    </a:lnTo>
                    <a:lnTo>
                      <a:pt x="236" y="8"/>
                    </a:lnTo>
                    <a:lnTo>
                      <a:pt x="227" y="8"/>
                    </a:lnTo>
                    <a:lnTo>
                      <a:pt x="227" y="0"/>
                    </a:lnTo>
                    <a:lnTo>
                      <a:pt x="219" y="8"/>
                    </a:lnTo>
                    <a:lnTo>
                      <a:pt x="219" y="8"/>
                    </a:lnTo>
                    <a:lnTo>
                      <a:pt x="210" y="8"/>
                    </a:lnTo>
                    <a:lnTo>
                      <a:pt x="210" y="0"/>
                    </a:lnTo>
                    <a:lnTo>
                      <a:pt x="210" y="0"/>
                    </a:lnTo>
                    <a:lnTo>
                      <a:pt x="210" y="8"/>
                    </a:lnTo>
                    <a:lnTo>
                      <a:pt x="202" y="8"/>
                    </a:lnTo>
                    <a:lnTo>
                      <a:pt x="202" y="8"/>
                    </a:lnTo>
                    <a:lnTo>
                      <a:pt x="194" y="8"/>
                    </a:lnTo>
                    <a:lnTo>
                      <a:pt x="194" y="8"/>
                    </a:lnTo>
                    <a:lnTo>
                      <a:pt x="185" y="8"/>
                    </a:lnTo>
                    <a:lnTo>
                      <a:pt x="185" y="8"/>
                    </a:lnTo>
                    <a:lnTo>
                      <a:pt x="177" y="8"/>
                    </a:lnTo>
                    <a:lnTo>
                      <a:pt x="177" y="8"/>
                    </a:lnTo>
                    <a:lnTo>
                      <a:pt x="168" y="17"/>
                    </a:lnTo>
                    <a:lnTo>
                      <a:pt x="160" y="17"/>
                    </a:lnTo>
                    <a:lnTo>
                      <a:pt x="160" y="17"/>
                    </a:lnTo>
                    <a:lnTo>
                      <a:pt x="152" y="17"/>
                    </a:lnTo>
                    <a:lnTo>
                      <a:pt x="152" y="25"/>
                    </a:lnTo>
                    <a:lnTo>
                      <a:pt x="152" y="25"/>
                    </a:lnTo>
                    <a:lnTo>
                      <a:pt x="152" y="25"/>
                    </a:lnTo>
                    <a:lnTo>
                      <a:pt x="152" y="25"/>
                    </a:lnTo>
                    <a:lnTo>
                      <a:pt x="143" y="25"/>
                    </a:lnTo>
                    <a:lnTo>
                      <a:pt x="143" y="25"/>
                    </a:lnTo>
                    <a:lnTo>
                      <a:pt x="143" y="25"/>
                    </a:lnTo>
                    <a:lnTo>
                      <a:pt x="135" y="25"/>
                    </a:lnTo>
                    <a:lnTo>
                      <a:pt x="135" y="25"/>
                    </a:lnTo>
                    <a:lnTo>
                      <a:pt x="135" y="34"/>
                    </a:lnTo>
                    <a:lnTo>
                      <a:pt x="135" y="34"/>
                    </a:lnTo>
                    <a:lnTo>
                      <a:pt x="126" y="34"/>
                    </a:lnTo>
                    <a:lnTo>
                      <a:pt x="126" y="42"/>
                    </a:lnTo>
                    <a:lnTo>
                      <a:pt x="118" y="42"/>
                    </a:lnTo>
                    <a:lnTo>
                      <a:pt x="118" y="42"/>
                    </a:lnTo>
                    <a:lnTo>
                      <a:pt x="118" y="42"/>
                    </a:lnTo>
                    <a:lnTo>
                      <a:pt x="126" y="42"/>
                    </a:lnTo>
                    <a:lnTo>
                      <a:pt x="126" y="50"/>
                    </a:lnTo>
                    <a:lnTo>
                      <a:pt x="126" y="50"/>
                    </a:lnTo>
                    <a:lnTo>
                      <a:pt x="126" y="59"/>
                    </a:lnTo>
                    <a:lnTo>
                      <a:pt x="126" y="59"/>
                    </a:lnTo>
                    <a:lnTo>
                      <a:pt x="126" y="67"/>
                    </a:lnTo>
                    <a:lnTo>
                      <a:pt x="126" y="76"/>
                    </a:lnTo>
                    <a:lnTo>
                      <a:pt x="126" y="84"/>
                    </a:lnTo>
                    <a:lnTo>
                      <a:pt x="126" y="84"/>
                    </a:lnTo>
                    <a:lnTo>
                      <a:pt x="135" y="84"/>
                    </a:lnTo>
                    <a:lnTo>
                      <a:pt x="135" y="93"/>
                    </a:lnTo>
                    <a:lnTo>
                      <a:pt x="135" y="93"/>
                    </a:lnTo>
                    <a:lnTo>
                      <a:pt x="135" y="93"/>
                    </a:lnTo>
                    <a:lnTo>
                      <a:pt x="135" y="93"/>
                    </a:lnTo>
                    <a:lnTo>
                      <a:pt x="135" y="93"/>
                    </a:lnTo>
                    <a:lnTo>
                      <a:pt x="135" y="101"/>
                    </a:lnTo>
                    <a:lnTo>
                      <a:pt x="110" y="101"/>
                    </a:lnTo>
                    <a:lnTo>
                      <a:pt x="110" y="101"/>
                    </a:lnTo>
                    <a:lnTo>
                      <a:pt x="101" y="109"/>
                    </a:lnTo>
                    <a:lnTo>
                      <a:pt x="101" y="109"/>
                    </a:lnTo>
                    <a:lnTo>
                      <a:pt x="101" y="118"/>
                    </a:lnTo>
                    <a:lnTo>
                      <a:pt x="101" y="118"/>
                    </a:lnTo>
                    <a:lnTo>
                      <a:pt x="101" y="126"/>
                    </a:lnTo>
                    <a:lnTo>
                      <a:pt x="84" y="135"/>
                    </a:lnTo>
                    <a:lnTo>
                      <a:pt x="68" y="143"/>
                    </a:lnTo>
                    <a:lnTo>
                      <a:pt x="51" y="151"/>
                    </a:lnTo>
                    <a:lnTo>
                      <a:pt x="42" y="151"/>
                    </a:lnTo>
                    <a:lnTo>
                      <a:pt x="42" y="151"/>
                    </a:lnTo>
                    <a:lnTo>
                      <a:pt x="34" y="151"/>
                    </a:lnTo>
                    <a:lnTo>
                      <a:pt x="34" y="151"/>
                    </a:lnTo>
                    <a:lnTo>
                      <a:pt x="17" y="160"/>
                    </a:lnTo>
                    <a:lnTo>
                      <a:pt x="17" y="160"/>
                    </a:lnTo>
                    <a:lnTo>
                      <a:pt x="9" y="160"/>
                    </a:lnTo>
                    <a:lnTo>
                      <a:pt x="0" y="168"/>
                    </a:lnTo>
                    <a:lnTo>
                      <a:pt x="0" y="185"/>
                    </a:lnTo>
                    <a:lnTo>
                      <a:pt x="0" y="185"/>
                    </a:lnTo>
                    <a:lnTo>
                      <a:pt x="0" y="193"/>
                    </a:lnTo>
                    <a:lnTo>
                      <a:pt x="0" y="193"/>
                    </a:lnTo>
                    <a:lnTo>
                      <a:pt x="0" y="193"/>
                    </a:lnTo>
                    <a:lnTo>
                      <a:pt x="68" y="236"/>
                    </a:lnTo>
                    <a:lnTo>
                      <a:pt x="68" y="236"/>
                    </a:lnTo>
                    <a:lnTo>
                      <a:pt x="185" y="311"/>
                    </a:lnTo>
                    <a:lnTo>
                      <a:pt x="185" y="320"/>
                    </a:lnTo>
                    <a:lnTo>
                      <a:pt x="185" y="320"/>
                    </a:lnTo>
                    <a:lnTo>
                      <a:pt x="194" y="320"/>
                    </a:lnTo>
                    <a:lnTo>
                      <a:pt x="202" y="320"/>
                    </a:lnTo>
                    <a:lnTo>
                      <a:pt x="202" y="328"/>
                    </a:lnTo>
                    <a:lnTo>
                      <a:pt x="210" y="328"/>
                    </a:lnTo>
                    <a:lnTo>
                      <a:pt x="210" y="328"/>
                    </a:lnTo>
                    <a:lnTo>
                      <a:pt x="210" y="336"/>
                    </a:lnTo>
                    <a:lnTo>
                      <a:pt x="210" y="336"/>
                    </a:lnTo>
                    <a:lnTo>
                      <a:pt x="210" y="345"/>
                    </a:lnTo>
                    <a:lnTo>
                      <a:pt x="210" y="345"/>
                    </a:lnTo>
                    <a:lnTo>
                      <a:pt x="219" y="345"/>
                    </a:lnTo>
                    <a:lnTo>
                      <a:pt x="227" y="336"/>
                    </a:lnTo>
                    <a:lnTo>
                      <a:pt x="227" y="336"/>
                    </a:lnTo>
                    <a:lnTo>
                      <a:pt x="227" y="336"/>
                    </a:lnTo>
                    <a:lnTo>
                      <a:pt x="252" y="336"/>
                    </a:lnTo>
                    <a:lnTo>
                      <a:pt x="278" y="311"/>
                    </a:lnTo>
                    <a:lnTo>
                      <a:pt x="353" y="261"/>
                    </a:lnTo>
                    <a:lnTo>
                      <a:pt x="353" y="261"/>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7" name="Freeform 115">
                <a:extLst>
                  <a:ext uri="{FF2B5EF4-FFF2-40B4-BE49-F238E27FC236}">
                    <a16:creationId xmlns:a16="http://schemas.microsoft.com/office/drawing/2014/main" id="{23BE8DB4-E6F8-4D89-909C-545CCDE5CE83}"/>
                  </a:ext>
                </a:extLst>
              </p:cNvPr>
              <p:cNvSpPr>
                <a:spLocks/>
              </p:cNvSpPr>
              <p:nvPr/>
            </p:nvSpPr>
            <p:spPr bwMode="auto">
              <a:xfrm>
                <a:off x="3015" y="2253"/>
                <a:ext cx="202" cy="160"/>
              </a:xfrm>
              <a:custGeom>
                <a:avLst/>
                <a:gdLst>
                  <a:gd name="T0" fmla="*/ 67 w 202"/>
                  <a:gd name="T1" fmla="*/ 143 h 160"/>
                  <a:gd name="T2" fmla="*/ 84 w 202"/>
                  <a:gd name="T3" fmla="*/ 135 h 160"/>
                  <a:gd name="T4" fmla="*/ 101 w 202"/>
                  <a:gd name="T5" fmla="*/ 126 h 160"/>
                  <a:gd name="T6" fmla="*/ 109 w 202"/>
                  <a:gd name="T7" fmla="*/ 126 h 160"/>
                  <a:gd name="T8" fmla="*/ 118 w 202"/>
                  <a:gd name="T9" fmla="*/ 126 h 160"/>
                  <a:gd name="T10" fmla="*/ 151 w 202"/>
                  <a:gd name="T11" fmla="*/ 110 h 160"/>
                  <a:gd name="T12" fmla="*/ 168 w 202"/>
                  <a:gd name="T13" fmla="*/ 93 h 160"/>
                  <a:gd name="T14" fmla="*/ 168 w 202"/>
                  <a:gd name="T15" fmla="*/ 84 h 160"/>
                  <a:gd name="T16" fmla="*/ 177 w 202"/>
                  <a:gd name="T17" fmla="*/ 76 h 160"/>
                  <a:gd name="T18" fmla="*/ 202 w 202"/>
                  <a:gd name="T19" fmla="*/ 76 h 160"/>
                  <a:gd name="T20" fmla="*/ 202 w 202"/>
                  <a:gd name="T21" fmla="*/ 68 h 160"/>
                  <a:gd name="T22" fmla="*/ 202 w 202"/>
                  <a:gd name="T23" fmla="*/ 68 h 160"/>
                  <a:gd name="T24" fmla="*/ 202 w 202"/>
                  <a:gd name="T25" fmla="*/ 59 h 160"/>
                  <a:gd name="T26" fmla="*/ 193 w 202"/>
                  <a:gd name="T27" fmla="*/ 59 h 160"/>
                  <a:gd name="T28" fmla="*/ 193 w 202"/>
                  <a:gd name="T29" fmla="*/ 42 h 160"/>
                  <a:gd name="T30" fmla="*/ 193 w 202"/>
                  <a:gd name="T31" fmla="*/ 34 h 160"/>
                  <a:gd name="T32" fmla="*/ 193 w 202"/>
                  <a:gd name="T33" fmla="*/ 25 h 160"/>
                  <a:gd name="T34" fmla="*/ 185 w 202"/>
                  <a:gd name="T35" fmla="*/ 17 h 160"/>
                  <a:gd name="T36" fmla="*/ 185 w 202"/>
                  <a:gd name="T37" fmla="*/ 17 h 160"/>
                  <a:gd name="T38" fmla="*/ 177 w 202"/>
                  <a:gd name="T39" fmla="*/ 17 h 160"/>
                  <a:gd name="T40" fmla="*/ 168 w 202"/>
                  <a:gd name="T41" fmla="*/ 9 h 160"/>
                  <a:gd name="T42" fmla="*/ 168 w 202"/>
                  <a:gd name="T43" fmla="*/ 9 h 160"/>
                  <a:gd name="T44" fmla="*/ 160 w 202"/>
                  <a:gd name="T45" fmla="*/ 9 h 160"/>
                  <a:gd name="T46" fmla="*/ 151 w 202"/>
                  <a:gd name="T47" fmla="*/ 9 h 160"/>
                  <a:gd name="T48" fmla="*/ 143 w 202"/>
                  <a:gd name="T49" fmla="*/ 9 h 160"/>
                  <a:gd name="T50" fmla="*/ 135 w 202"/>
                  <a:gd name="T51" fmla="*/ 9 h 160"/>
                  <a:gd name="T52" fmla="*/ 135 w 202"/>
                  <a:gd name="T53" fmla="*/ 0 h 160"/>
                  <a:gd name="T54" fmla="*/ 135 w 202"/>
                  <a:gd name="T55" fmla="*/ 0 h 160"/>
                  <a:gd name="T56" fmla="*/ 126 w 202"/>
                  <a:gd name="T57" fmla="*/ 0 h 160"/>
                  <a:gd name="T58" fmla="*/ 126 w 202"/>
                  <a:gd name="T59" fmla="*/ 0 h 160"/>
                  <a:gd name="T60" fmla="*/ 118 w 202"/>
                  <a:gd name="T61" fmla="*/ 17 h 160"/>
                  <a:gd name="T62" fmla="*/ 118 w 202"/>
                  <a:gd name="T63" fmla="*/ 25 h 160"/>
                  <a:gd name="T64" fmla="*/ 101 w 202"/>
                  <a:gd name="T65" fmla="*/ 34 h 160"/>
                  <a:gd name="T66" fmla="*/ 101 w 202"/>
                  <a:gd name="T67" fmla="*/ 42 h 160"/>
                  <a:gd name="T68" fmla="*/ 84 w 202"/>
                  <a:gd name="T69" fmla="*/ 51 h 160"/>
                  <a:gd name="T70" fmla="*/ 76 w 202"/>
                  <a:gd name="T71" fmla="*/ 51 h 160"/>
                  <a:gd name="T72" fmla="*/ 67 w 202"/>
                  <a:gd name="T73" fmla="*/ 59 h 160"/>
                  <a:gd name="T74" fmla="*/ 67 w 202"/>
                  <a:gd name="T75" fmla="*/ 68 h 160"/>
                  <a:gd name="T76" fmla="*/ 59 w 202"/>
                  <a:gd name="T77" fmla="*/ 84 h 160"/>
                  <a:gd name="T78" fmla="*/ 51 w 202"/>
                  <a:gd name="T79" fmla="*/ 93 h 160"/>
                  <a:gd name="T80" fmla="*/ 51 w 202"/>
                  <a:gd name="T81" fmla="*/ 110 h 160"/>
                  <a:gd name="T82" fmla="*/ 59 w 202"/>
                  <a:gd name="T83" fmla="*/ 110 h 160"/>
                  <a:gd name="T84" fmla="*/ 42 w 202"/>
                  <a:gd name="T85" fmla="*/ 126 h 160"/>
                  <a:gd name="T86" fmla="*/ 42 w 202"/>
                  <a:gd name="T87" fmla="*/ 135 h 160"/>
                  <a:gd name="T88" fmla="*/ 25 w 202"/>
                  <a:gd name="T89" fmla="*/ 152 h 160"/>
                  <a:gd name="T90" fmla="*/ 0 w 202"/>
                  <a:gd name="T91" fmla="*/ 160 h 160"/>
                  <a:gd name="T92" fmla="*/ 67 w 202"/>
                  <a:gd name="T93"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2" h="160">
                    <a:moveTo>
                      <a:pt x="67" y="160"/>
                    </a:moveTo>
                    <a:lnTo>
                      <a:pt x="67" y="143"/>
                    </a:lnTo>
                    <a:lnTo>
                      <a:pt x="76" y="135"/>
                    </a:lnTo>
                    <a:lnTo>
                      <a:pt x="84" y="135"/>
                    </a:lnTo>
                    <a:lnTo>
                      <a:pt x="84" y="135"/>
                    </a:lnTo>
                    <a:lnTo>
                      <a:pt x="101" y="126"/>
                    </a:lnTo>
                    <a:lnTo>
                      <a:pt x="101" y="126"/>
                    </a:lnTo>
                    <a:lnTo>
                      <a:pt x="109" y="126"/>
                    </a:lnTo>
                    <a:lnTo>
                      <a:pt x="109" y="126"/>
                    </a:lnTo>
                    <a:lnTo>
                      <a:pt x="118" y="126"/>
                    </a:lnTo>
                    <a:lnTo>
                      <a:pt x="135" y="118"/>
                    </a:lnTo>
                    <a:lnTo>
                      <a:pt x="151" y="110"/>
                    </a:lnTo>
                    <a:lnTo>
                      <a:pt x="168" y="101"/>
                    </a:lnTo>
                    <a:lnTo>
                      <a:pt x="168" y="93"/>
                    </a:lnTo>
                    <a:lnTo>
                      <a:pt x="168" y="93"/>
                    </a:lnTo>
                    <a:lnTo>
                      <a:pt x="168" y="84"/>
                    </a:lnTo>
                    <a:lnTo>
                      <a:pt x="168" y="84"/>
                    </a:lnTo>
                    <a:lnTo>
                      <a:pt x="177" y="76"/>
                    </a:lnTo>
                    <a:lnTo>
                      <a:pt x="177" y="76"/>
                    </a:lnTo>
                    <a:lnTo>
                      <a:pt x="202" y="76"/>
                    </a:lnTo>
                    <a:lnTo>
                      <a:pt x="202" y="68"/>
                    </a:lnTo>
                    <a:lnTo>
                      <a:pt x="202" y="68"/>
                    </a:lnTo>
                    <a:lnTo>
                      <a:pt x="202" y="68"/>
                    </a:lnTo>
                    <a:lnTo>
                      <a:pt x="202" y="68"/>
                    </a:lnTo>
                    <a:lnTo>
                      <a:pt x="202" y="68"/>
                    </a:lnTo>
                    <a:lnTo>
                      <a:pt x="202" y="59"/>
                    </a:lnTo>
                    <a:lnTo>
                      <a:pt x="193" y="59"/>
                    </a:lnTo>
                    <a:lnTo>
                      <a:pt x="193" y="59"/>
                    </a:lnTo>
                    <a:lnTo>
                      <a:pt x="193" y="51"/>
                    </a:lnTo>
                    <a:lnTo>
                      <a:pt x="193" y="42"/>
                    </a:lnTo>
                    <a:lnTo>
                      <a:pt x="193" y="34"/>
                    </a:lnTo>
                    <a:lnTo>
                      <a:pt x="193" y="34"/>
                    </a:lnTo>
                    <a:lnTo>
                      <a:pt x="193" y="25"/>
                    </a:lnTo>
                    <a:lnTo>
                      <a:pt x="193" y="25"/>
                    </a:lnTo>
                    <a:lnTo>
                      <a:pt x="193" y="17"/>
                    </a:lnTo>
                    <a:lnTo>
                      <a:pt x="185" y="17"/>
                    </a:lnTo>
                    <a:lnTo>
                      <a:pt x="185" y="17"/>
                    </a:lnTo>
                    <a:lnTo>
                      <a:pt x="185" y="17"/>
                    </a:lnTo>
                    <a:lnTo>
                      <a:pt x="185" y="17"/>
                    </a:lnTo>
                    <a:lnTo>
                      <a:pt x="177" y="17"/>
                    </a:lnTo>
                    <a:lnTo>
                      <a:pt x="168" y="9"/>
                    </a:lnTo>
                    <a:lnTo>
                      <a:pt x="168" y="9"/>
                    </a:lnTo>
                    <a:lnTo>
                      <a:pt x="168" y="9"/>
                    </a:lnTo>
                    <a:lnTo>
                      <a:pt x="168" y="9"/>
                    </a:lnTo>
                    <a:lnTo>
                      <a:pt x="168" y="9"/>
                    </a:lnTo>
                    <a:lnTo>
                      <a:pt x="160" y="9"/>
                    </a:lnTo>
                    <a:lnTo>
                      <a:pt x="151" y="9"/>
                    </a:lnTo>
                    <a:lnTo>
                      <a:pt x="151" y="9"/>
                    </a:lnTo>
                    <a:lnTo>
                      <a:pt x="151" y="9"/>
                    </a:lnTo>
                    <a:lnTo>
                      <a:pt x="143" y="9"/>
                    </a:lnTo>
                    <a:lnTo>
                      <a:pt x="135" y="9"/>
                    </a:lnTo>
                    <a:lnTo>
                      <a:pt x="135" y="9"/>
                    </a:lnTo>
                    <a:lnTo>
                      <a:pt x="135" y="9"/>
                    </a:lnTo>
                    <a:lnTo>
                      <a:pt x="135" y="0"/>
                    </a:lnTo>
                    <a:lnTo>
                      <a:pt x="135" y="0"/>
                    </a:lnTo>
                    <a:lnTo>
                      <a:pt x="135" y="0"/>
                    </a:lnTo>
                    <a:lnTo>
                      <a:pt x="126" y="0"/>
                    </a:lnTo>
                    <a:lnTo>
                      <a:pt x="126" y="0"/>
                    </a:lnTo>
                    <a:lnTo>
                      <a:pt x="126" y="0"/>
                    </a:lnTo>
                    <a:lnTo>
                      <a:pt x="126" y="0"/>
                    </a:lnTo>
                    <a:lnTo>
                      <a:pt x="118" y="0"/>
                    </a:lnTo>
                    <a:lnTo>
                      <a:pt x="118" y="17"/>
                    </a:lnTo>
                    <a:lnTo>
                      <a:pt x="118" y="17"/>
                    </a:lnTo>
                    <a:lnTo>
                      <a:pt x="118" y="25"/>
                    </a:lnTo>
                    <a:lnTo>
                      <a:pt x="109" y="34"/>
                    </a:lnTo>
                    <a:lnTo>
                      <a:pt x="101" y="34"/>
                    </a:lnTo>
                    <a:lnTo>
                      <a:pt x="101" y="34"/>
                    </a:lnTo>
                    <a:lnTo>
                      <a:pt x="101" y="42"/>
                    </a:lnTo>
                    <a:lnTo>
                      <a:pt x="93" y="42"/>
                    </a:lnTo>
                    <a:lnTo>
                      <a:pt x="84" y="51"/>
                    </a:lnTo>
                    <a:lnTo>
                      <a:pt x="84" y="51"/>
                    </a:lnTo>
                    <a:lnTo>
                      <a:pt x="76" y="51"/>
                    </a:lnTo>
                    <a:lnTo>
                      <a:pt x="76" y="51"/>
                    </a:lnTo>
                    <a:lnTo>
                      <a:pt x="67" y="59"/>
                    </a:lnTo>
                    <a:lnTo>
                      <a:pt x="59" y="68"/>
                    </a:lnTo>
                    <a:lnTo>
                      <a:pt x="67" y="68"/>
                    </a:lnTo>
                    <a:lnTo>
                      <a:pt x="67" y="76"/>
                    </a:lnTo>
                    <a:lnTo>
                      <a:pt x="59" y="84"/>
                    </a:lnTo>
                    <a:lnTo>
                      <a:pt x="51" y="93"/>
                    </a:lnTo>
                    <a:lnTo>
                      <a:pt x="51" y="93"/>
                    </a:lnTo>
                    <a:lnTo>
                      <a:pt x="59" y="101"/>
                    </a:lnTo>
                    <a:lnTo>
                      <a:pt x="51" y="110"/>
                    </a:lnTo>
                    <a:lnTo>
                      <a:pt x="59" y="110"/>
                    </a:lnTo>
                    <a:lnTo>
                      <a:pt x="59" y="110"/>
                    </a:lnTo>
                    <a:lnTo>
                      <a:pt x="59" y="118"/>
                    </a:lnTo>
                    <a:lnTo>
                      <a:pt x="42" y="126"/>
                    </a:lnTo>
                    <a:lnTo>
                      <a:pt x="42" y="135"/>
                    </a:lnTo>
                    <a:lnTo>
                      <a:pt x="42" y="135"/>
                    </a:lnTo>
                    <a:lnTo>
                      <a:pt x="34" y="135"/>
                    </a:lnTo>
                    <a:lnTo>
                      <a:pt x="25" y="152"/>
                    </a:lnTo>
                    <a:lnTo>
                      <a:pt x="0" y="152"/>
                    </a:lnTo>
                    <a:lnTo>
                      <a:pt x="0" y="160"/>
                    </a:lnTo>
                    <a:lnTo>
                      <a:pt x="67" y="160"/>
                    </a:lnTo>
                    <a:lnTo>
                      <a:pt x="67" y="160"/>
                    </a:lnTo>
                    <a:lnTo>
                      <a:pt x="67" y="16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8" name="Freeform 116">
                <a:extLst>
                  <a:ext uri="{FF2B5EF4-FFF2-40B4-BE49-F238E27FC236}">
                    <a16:creationId xmlns:a16="http://schemas.microsoft.com/office/drawing/2014/main" id="{EC0FCDA0-4C14-48B0-B1F1-A1CCD8BE66B2}"/>
                  </a:ext>
                </a:extLst>
              </p:cNvPr>
              <p:cNvSpPr>
                <a:spLocks/>
              </p:cNvSpPr>
              <p:nvPr/>
            </p:nvSpPr>
            <p:spPr bwMode="auto">
              <a:xfrm>
                <a:off x="2940" y="2413"/>
                <a:ext cx="142" cy="118"/>
              </a:xfrm>
              <a:custGeom>
                <a:avLst/>
                <a:gdLst>
                  <a:gd name="T0" fmla="*/ 142 w 142"/>
                  <a:gd name="T1" fmla="*/ 8 h 118"/>
                  <a:gd name="T2" fmla="*/ 142 w 142"/>
                  <a:gd name="T3" fmla="*/ 0 h 118"/>
                  <a:gd name="T4" fmla="*/ 75 w 142"/>
                  <a:gd name="T5" fmla="*/ 0 h 118"/>
                  <a:gd name="T6" fmla="*/ 67 w 142"/>
                  <a:gd name="T7" fmla="*/ 8 h 118"/>
                  <a:gd name="T8" fmla="*/ 67 w 142"/>
                  <a:gd name="T9" fmla="*/ 17 h 118"/>
                  <a:gd name="T10" fmla="*/ 67 w 142"/>
                  <a:gd name="T11" fmla="*/ 17 h 118"/>
                  <a:gd name="T12" fmla="*/ 50 w 142"/>
                  <a:gd name="T13" fmla="*/ 25 h 118"/>
                  <a:gd name="T14" fmla="*/ 50 w 142"/>
                  <a:gd name="T15" fmla="*/ 25 h 118"/>
                  <a:gd name="T16" fmla="*/ 50 w 142"/>
                  <a:gd name="T17" fmla="*/ 25 h 118"/>
                  <a:gd name="T18" fmla="*/ 50 w 142"/>
                  <a:gd name="T19" fmla="*/ 34 h 118"/>
                  <a:gd name="T20" fmla="*/ 33 w 142"/>
                  <a:gd name="T21" fmla="*/ 51 h 118"/>
                  <a:gd name="T22" fmla="*/ 33 w 142"/>
                  <a:gd name="T23" fmla="*/ 51 h 118"/>
                  <a:gd name="T24" fmla="*/ 25 w 142"/>
                  <a:gd name="T25" fmla="*/ 59 h 118"/>
                  <a:gd name="T26" fmla="*/ 25 w 142"/>
                  <a:gd name="T27" fmla="*/ 59 h 118"/>
                  <a:gd name="T28" fmla="*/ 25 w 142"/>
                  <a:gd name="T29" fmla="*/ 76 h 118"/>
                  <a:gd name="T30" fmla="*/ 25 w 142"/>
                  <a:gd name="T31" fmla="*/ 76 h 118"/>
                  <a:gd name="T32" fmla="*/ 16 w 142"/>
                  <a:gd name="T33" fmla="*/ 84 h 118"/>
                  <a:gd name="T34" fmla="*/ 16 w 142"/>
                  <a:gd name="T35" fmla="*/ 84 h 118"/>
                  <a:gd name="T36" fmla="*/ 16 w 142"/>
                  <a:gd name="T37" fmla="*/ 84 h 118"/>
                  <a:gd name="T38" fmla="*/ 16 w 142"/>
                  <a:gd name="T39" fmla="*/ 93 h 118"/>
                  <a:gd name="T40" fmla="*/ 8 w 142"/>
                  <a:gd name="T41" fmla="*/ 101 h 118"/>
                  <a:gd name="T42" fmla="*/ 8 w 142"/>
                  <a:gd name="T43" fmla="*/ 101 h 118"/>
                  <a:gd name="T44" fmla="*/ 0 w 142"/>
                  <a:gd name="T45" fmla="*/ 101 h 118"/>
                  <a:gd name="T46" fmla="*/ 0 w 142"/>
                  <a:gd name="T47" fmla="*/ 109 h 118"/>
                  <a:gd name="T48" fmla="*/ 0 w 142"/>
                  <a:gd name="T49" fmla="*/ 109 h 118"/>
                  <a:gd name="T50" fmla="*/ 0 w 142"/>
                  <a:gd name="T51" fmla="*/ 118 h 118"/>
                  <a:gd name="T52" fmla="*/ 75 w 142"/>
                  <a:gd name="T53" fmla="*/ 118 h 118"/>
                  <a:gd name="T54" fmla="*/ 75 w 142"/>
                  <a:gd name="T55" fmla="*/ 84 h 118"/>
                  <a:gd name="T56" fmla="*/ 75 w 142"/>
                  <a:gd name="T57" fmla="*/ 76 h 118"/>
                  <a:gd name="T58" fmla="*/ 75 w 142"/>
                  <a:gd name="T59" fmla="*/ 76 h 118"/>
                  <a:gd name="T60" fmla="*/ 84 w 142"/>
                  <a:gd name="T61" fmla="*/ 76 h 118"/>
                  <a:gd name="T62" fmla="*/ 92 w 142"/>
                  <a:gd name="T63" fmla="*/ 76 h 118"/>
                  <a:gd name="T64" fmla="*/ 92 w 142"/>
                  <a:gd name="T65" fmla="*/ 25 h 118"/>
                  <a:gd name="T66" fmla="*/ 142 w 142"/>
                  <a:gd name="T67" fmla="*/ 34 h 118"/>
                  <a:gd name="T68" fmla="*/ 142 w 142"/>
                  <a:gd name="T69" fmla="*/ 8 h 118"/>
                  <a:gd name="T70" fmla="*/ 142 w 142"/>
                  <a:gd name="T71" fmla="*/ 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2" h="118">
                    <a:moveTo>
                      <a:pt x="142" y="8"/>
                    </a:moveTo>
                    <a:lnTo>
                      <a:pt x="142" y="0"/>
                    </a:lnTo>
                    <a:lnTo>
                      <a:pt x="75" y="0"/>
                    </a:lnTo>
                    <a:lnTo>
                      <a:pt x="67" y="8"/>
                    </a:lnTo>
                    <a:lnTo>
                      <a:pt x="67" y="17"/>
                    </a:lnTo>
                    <a:lnTo>
                      <a:pt x="67" y="17"/>
                    </a:lnTo>
                    <a:lnTo>
                      <a:pt x="50" y="25"/>
                    </a:lnTo>
                    <a:lnTo>
                      <a:pt x="50" y="25"/>
                    </a:lnTo>
                    <a:lnTo>
                      <a:pt x="50" y="25"/>
                    </a:lnTo>
                    <a:lnTo>
                      <a:pt x="50" y="34"/>
                    </a:lnTo>
                    <a:lnTo>
                      <a:pt x="33" y="51"/>
                    </a:lnTo>
                    <a:lnTo>
                      <a:pt x="33" y="51"/>
                    </a:lnTo>
                    <a:lnTo>
                      <a:pt x="25" y="59"/>
                    </a:lnTo>
                    <a:lnTo>
                      <a:pt x="25" y="59"/>
                    </a:lnTo>
                    <a:lnTo>
                      <a:pt x="25" y="76"/>
                    </a:lnTo>
                    <a:lnTo>
                      <a:pt x="25" y="76"/>
                    </a:lnTo>
                    <a:lnTo>
                      <a:pt x="16" y="84"/>
                    </a:lnTo>
                    <a:lnTo>
                      <a:pt x="16" y="84"/>
                    </a:lnTo>
                    <a:lnTo>
                      <a:pt x="16" y="84"/>
                    </a:lnTo>
                    <a:lnTo>
                      <a:pt x="16" y="93"/>
                    </a:lnTo>
                    <a:lnTo>
                      <a:pt x="8" y="101"/>
                    </a:lnTo>
                    <a:lnTo>
                      <a:pt x="8" y="101"/>
                    </a:lnTo>
                    <a:lnTo>
                      <a:pt x="0" y="101"/>
                    </a:lnTo>
                    <a:lnTo>
                      <a:pt x="0" y="109"/>
                    </a:lnTo>
                    <a:lnTo>
                      <a:pt x="0" y="109"/>
                    </a:lnTo>
                    <a:lnTo>
                      <a:pt x="0" y="118"/>
                    </a:lnTo>
                    <a:lnTo>
                      <a:pt x="75" y="118"/>
                    </a:lnTo>
                    <a:lnTo>
                      <a:pt x="75" y="84"/>
                    </a:lnTo>
                    <a:lnTo>
                      <a:pt x="75" y="76"/>
                    </a:lnTo>
                    <a:lnTo>
                      <a:pt x="75" y="76"/>
                    </a:lnTo>
                    <a:lnTo>
                      <a:pt x="84" y="76"/>
                    </a:lnTo>
                    <a:lnTo>
                      <a:pt x="92" y="76"/>
                    </a:lnTo>
                    <a:lnTo>
                      <a:pt x="92" y="25"/>
                    </a:lnTo>
                    <a:lnTo>
                      <a:pt x="142" y="34"/>
                    </a:lnTo>
                    <a:lnTo>
                      <a:pt x="142" y="8"/>
                    </a:lnTo>
                    <a:lnTo>
                      <a:pt x="142" y="8"/>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9" name="Freeform 117">
                <a:extLst>
                  <a:ext uri="{FF2B5EF4-FFF2-40B4-BE49-F238E27FC236}">
                    <a16:creationId xmlns:a16="http://schemas.microsoft.com/office/drawing/2014/main" id="{B691AB34-7493-4854-90AE-9766DA6FE675}"/>
                  </a:ext>
                </a:extLst>
              </p:cNvPr>
              <p:cNvSpPr>
                <a:spLocks/>
              </p:cNvSpPr>
              <p:nvPr/>
            </p:nvSpPr>
            <p:spPr bwMode="auto">
              <a:xfrm>
                <a:off x="2940" y="2421"/>
                <a:ext cx="210" cy="228"/>
              </a:xfrm>
              <a:custGeom>
                <a:avLst/>
                <a:gdLst>
                  <a:gd name="T0" fmla="*/ 75 w 210"/>
                  <a:gd name="T1" fmla="*/ 110 h 228"/>
                  <a:gd name="T2" fmla="*/ 75 w 210"/>
                  <a:gd name="T3" fmla="*/ 68 h 228"/>
                  <a:gd name="T4" fmla="*/ 84 w 210"/>
                  <a:gd name="T5" fmla="*/ 68 h 228"/>
                  <a:gd name="T6" fmla="*/ 92 w 210"/>
                  <a:gd name="T7" fmla="*/ 17 h 228"/>
                  <a:gd name="T8" fmla="*/ 142 w 210"/>
                  <a:gd name="T9" fmla="*/ 0 h 228"/>
                  <a:gd name="T10" fmla="*/ 210 w 210"/>
                  <a:gd name="T11" fmla="*/ 43 h 228"/>
                  <a:gd name="T12" fmla="*/ 184 w 210"/>
                  <a:gd name="T13" fmla="*/ 43 h 228"/>
                  <a:gd name="T14" fmla="*/ 210 w 210"/>
                  <a:gd name="T15" fmla="*/ 202 h 228"/>
                  <a:gd name="T16" fmla="*/ 142 w 210"/>
                  <a:gd name="T17" fmla="*/ 211 h 228"/>
                  <a:gd name="T18" fmla="*/ 134 w 210"/>
                  <a:gd name="T19" fmla="*/ 211 h 228"/>
                  <a:gd name="T20" fmla="*/ 126 w 210"/>
                  <a:gd name="T21" fmla="*/ 211 h 228"/>
                  <a:gd name="T22" fmla="*/ 126 w 210"/>
                  <a:gd name="T23" fmla="*/ 211 h 228"/>
                  <a:gd name="T24" fmla="*/ 117 w 210"/>
                  <a:gd name="T25" fmla="*/ 211 h 228"/>
                  <a:gd name="T26" fmla="*/ 109 w 210"/>
                  <a:gd name="T27" fmla="*/ 219 h 228"/>
                  <a:gd name="T28" fmla="*/ 109 w 210"/>
                  <a:gd name="T29" fmla="*/ 211 h 228"/>
                  <a:gd name="T30" fmla="*/ 92 w 210"/>
                  <a:gd name="T31" fmla="*/ 211 h 228"/>
                  <a:gd name="T32" fmla="*/ 92 w 210"/>
                  <a:gd name="T33" fmla="*/ 219 h 228"/>
                  <a:gd name="T34" fmla="*/ 92 w 210"/>
                  <a:gd name="T35" fmla="*/ 219 h 228"/>
                  <a:gd name="T36" fmla="*/ 84 w 210"/>
                  <a:gd name="T37" fmla="*/ 228 h 228"/>
                  <a:gd name="T38" fmla="*/ 75 w 210"/>
                  <a:gd name="T39" fmla="*/ 219 h 228"/>
                  <a:gd name="T40" fmla="*/ 75 w 210"/>
                  <a:gd name="T41" fmla="*/ 219 h 228"/>
                  <a:gd name="T42" fmla="*/ 67 w 210"/>
                  <a:gd name="T43" fmla="*/ 211 h 228"/>
                  <a:gd name="T44" fmla="*/ 67 w 210"/>
                  <a:gd name="T45" fmla="*/ 202 h 228"/>
                  <a:gd name="T46" fmla="*/ 58 w 210"/>
                  <a:gd name="T47" fmla="*/ 202 h 228"/>
                  <a:gd name="T48" fmla="*/ 58 w 210"/>
                  <a:gd name="T49" fmla="*/ 202 h 228"/>
                  <a:gd name="T50" fmla="*/ 58 w 210"/>
                  <a:gd name="T51" fmla="*/ 202 h 228"/>
                  <a:gd name="T52" fmla="*/ 50 w 210"/>
                  <a:gd name="T53" fmla="*/ 194 h 228"/>
                  <a:gd name="T54" fmla="*/ 33 w 210"/>
                  <a:gd name="T55" fmla="*/ 194 h 228"/>
                  <a:gd name="T56" fmla="*/ 16 w 210"/>
                  <a:gd name="T57" fmla="*/ 194 h 228"/>
                  <a:gd name="T58" fmla="*/ 8 w 210"/>
                  <a:gd name="T59" fmla="*/ 202 h 228"/>
                  <a:gd name="T60" fmla="*/ 8 w 210"/>
                  <a:gd name="T61" fmla="*/ 194 h 228"/>
                  <a:gd name="T62" fmla="*/ 16 w 210"/>
                  <a:gd name="T63" fmla="*/ 177 h 228"/>
                  <a:gd name="T64" fmla="*/ 16 w 210"/>
                  <a:gd name="T65" fmla="*/ 143 h 228"/>
                  <a:gd name="T66" fmla="*/ 8 w 210"/>
                  <a:gd name="T67" fmla="*/ 135 h 228"/>
                  <a:gd name="T68" fmla="*/ 16 w 210"/>
                  <a:gd name="T69" fmla="*/ 135 h 228"/>
                  <a:gd name="T70" fmla="*/ 16 w 210"/>
                  <a:gd name="T71" fmla="*/ 127 h 228"/>
                  <a:gd name="T72" fmla="*/ 8 w 210"/>
                  <a:gd name="T73" fmla="*/ 118 h 228"/>
                  <a:gd name="T74" fmla="*/ 8 w 210"/>
                  <a:gd name="T75" fmla="*/ 118 h 228"/>
                  <a:gd name="T76" fmla="*/ 0 w 210"/>
                  <a:gd name="T77" fmla="*/ 110 h 228"/>
                  <a:gd name="T78" fmla="*/ 0 w 210"/>
                  <a:gd name="T79" fmla="*/ 11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28">
                    <a:moveTo>
                      <a:pt x="0" y="110"/>
                    </a:moveTo>
                    <a:lnTo>
                      <a:pt x="75" y="110"/>
                    </a:lnTo>
                    <a:lnTo>
                      <a:pt x="75" y="76"/>
                    </a:lnTo>
                    <a:lnTo>
                      <a:pt x="75" y="68"/>
                    </a:lnTo>
                    <a:lnTo>
                      <a:pt x="75" y="68"/>
                    </a:lnTo>
                    <a:lnTo>
                      <a:pt x="84" y="68"/>
                    </a:lnTo>
                    <a:lnTo>
                      <a:pt x="92" y="68"/>
                    </a:lnTo>
                    <a:lnTo>
                      <a:pt x="92" y="17"/>
                    </a:lnTo>
                    <a:lnTo>
                      <a:pt x="142" y="26"/>
                    </a:lnTo>
                    <a:lnTo>
                      <a:pt x="142" y="0"/>
                    </a:lnTo>
                    <a:lnTo>
                      <a:pt x="210" y="43"/>
                    </a:lnTo>
                    <a:lnTo>
                      <a:pt x="210" y="43"/>
                    </a:lnTo>
                    <a:lnTo>
                      <a:pt x="210" y="43"/>
                    </a:lnTo>
                    <a:lnTo>
                      <a:pt x="184" y="43"/>
                    </a:lnTo>
                    <a:lnTo>
                      <a:pt x="201" y="194"/>
                    </a:lnTo>
                    <a:lnTo>
                      <a:pt x="210" y="202"/>
                    </a:lnTo>
                    <a:lnTo>
                      <a:pt x="201" y="211"/>
                    </a:lnTo>
                    <a:lnTo>
                      <a:pt x="142" y="211"/>
                    </a:lnTo>
                    <a:lnTo>
                      <a:pt x="134" y="211"/>
                    </a:lnTo>
                    <a:lnTo>
                      <a:pt x="134" y="211"/>
                    </a:lnTo>
                    <a:lnTo>
                      <a:pt x="134" y="211"/>
                    </a:lnTo>
                    <a:lnTo>
                      <a:pt x="126" y="211"/>
                    </a:lnTo>
                    <a:lnTo>
                      <a:pt x="126" y="211"/>
                    </a:lnTo>
                    <a:lnTo>
                      <a:pt x="126" y="211"/>
                    </a:lnTo>
                    <a:lnTo>
                      <a:pt x="126" y="202"/>
                    </a:lnTo>
                    <a:lnTo>
                      <a:pt x="117" y="211"/>
                    </a:lnTo>
                    <a:lnTo>
                      <a:pt x="109" y="219"/>
                    </a:lnTo>
                    <a:lnTo>
                      <a:pt x="109" y="219"/>
                    </a:lnTo>
                    <a:lnTo>
                      <a:pt x="109" y="211"/>
                    </a:lnTo>
                    <a:lnTo>
                      <a:pt x="109" y="211"/>
                    </a:lnTo>
                    <a:lnTo>
                      <a:pt x="100" y="211"/>
                    </a:lnTo>
                    <a:lnTo>
                      <a:pt x="92" y="211"/>
                    </a:lnTo>
                    <a:lnTo>
                      <a:pt x="92" y="219"/>
                    </a:lnTo>
                    <a:lnTo>
                      <a:pt x="92" y="219"/>
                    </a:lnTo>
                    <a:lnTo>
                      <a:pt x="92" y="219"/>
                    </a:lnTo>
                    <a:lnTo>
                      <a:pt x="92" y="219"/>
                    </a:lnTo>
                    <a:lnTo>
                      <a:pt x="84" y="228"/>
                    </a:lnTo>
                    <a:lnTo>
                      <a:pt x="84" y="228"/>
                    </a:lnTo>
                    <a:lnTo>
                      <a:pt x="84" y="219"/>
                    </a:lnTo>
                    <a:lnTo>
                      <a:pt x="75" y="219"/>
                    </a:lnTo>
                    <a:lnTo>
                      <a:pt x="75" y="219"/>
                    </a:lnTo>
                    <a:lnTo>
                      <a:pt x="75" y="219"/>
                    </a:lnTo>
                    <a:lnTo>
                      <a:pt x="67" y="211"/>
                    </a:lnTo>
                    <a:lnTo>
                      <a:pt x="67" y="211"/>
                    </a:lnTo>
                    <a:lnTo>
                      <a:pt x="67" y="211"/>
                    </a:lnTo>
                    <a:lnTo>
                      <a:pt x="67" y="202"/>
                    </a:lnTo>
                    <a:lnTo>
                      <a:pt x="67" y="202"/>
                    </a:lnTo>
                    <a:lnTo>
                      <a:pt x="58" y="202"/>
                    </a:lnTo>
                    <a:lnTo>
                      <a:pt x="58" y="202"/>
                    </a:lnTo>
                    <a:lnTo>
                      <a:pt x="58" y="202"/>
                    </a:lnTo>
                    <a:lnTo>
                      <a:pt x="58" y="202"/>
                    </a:lnTo>
                    <a:lnTo>
                      <a:pt x="58" y="202"/>
                    </a:lnTo>
                    <a:lnTo>
                      <a:pt x="50" y="194"/>
                    </a:lnTo>
                    <a:lnTo>
                      <a:pt x="50" y="194"/>
                    </a:lnTo>
                    <a:lnTo>
                      <a:pt x="42" y="194"/>
                    </a:lnTo>
                    <a:lnTo>
                      <a:pt x="33" y="194"/>
                    </a:lnTo>
                    <a:lnTo>
                      <a:pt x="25" y="194"/>
                    </a:lnTo>
                    <a:lnTo>
                      <a:pt x="16" y="194"/>
                    </a:lnTo>
                    <a:lnTo>
                      <a:pt x="16" y="202"/>
                    </a:lnTo>
                    <a:lnTo>
                      <a:pt x="8" y="202"/>
                    </a:lnTo>
                    <a:lnTo>
                      <a:pt x="8" y="202"/>
                    </a:lnTo>
                    <a:lnTo>
                      <a:pt x="8" y="194"/>
                    </a:lnTo>
                    <a:lnTo>
                      <a:pt x="8" y="185"/>
                    </a:lnTo>
                    <a:lnTo>
                      <a:pt x="16" y="177"/>
                    </a:lnTo>
                    <a:lnTo>
                      <a:pt x="16" y="169"/>
                    </a:lnTo>
                    <a:lnTo>
                      <a:pt x="16" y="143"/>
                    </a:lnTo>
                    <a:lnTo>
                      <a:pt x="8" y="135"/>
                    </a:lnTo>
                    <a:lnTo>
                      <a:pt x="8" y="135"/>
                    </a:lnTo>
                    <a:lnTo>
                      <a:pt x="16" y="135"/>
                    </a:lnTo>
                    <a:lnTo>
                      <a:pt x="16" y="135"/>
                    </a:lnTo>
                    <a:lnTo>
                      <a:pt x="16" y="127"/>
                    </a:lnTo>
                    <a:lnTo>
                      <a:pt x="16" y="127"/>
                    </a:lnTo>
                    <a:lnTo>
                      <a:pt x="8" y="118"/>
                    </a:lnTo>
                    <a:lnTo>
                      <a:pt x="8" y="118"/>
                    </a:lnTo>
                    <a:lnTo>
                      <a:pt x="8" y="118"/>
                    </a:lnTo>
                    <a:lnTo>
                      <a:pt x="8" y="118"/>
                    </a:lnTo>
                    <a:lnTo>
                      <a:pt x="0" y="118"/>
                    </a:lnTo>
                    <a:lnTo>
                      <a:pt x="0" y="110"/>
                    </a:lnTo>
                    <a:lnTo>
                      <a:pt x="0" y="110"/>
                    </a:lnTo>
                    <a:lnTo>
                      <a:pt x="0" y="11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0" name="Freeform 118">
                <a:extLst>
                  <a:ext uri="{FF2B5EF4-FFF2-40B4-BE49-F238E27FC236}">
                    <a16:creationId xmlns:a16="http://schemas.microsoft.com/office/drawing/2014/main" id="{4FFBB264-8A2E-4E97-8DD9-32C9B290528A}"/>
                  </a:ext>
                </a:extLst>
              </p:cNvPr>
              <p:cNvSpPr>
                <a:spLocks/>
              </p:cNvSpPr>
              <p:nvPr/>
            </p:nvSpPr>
            <p:spPr bwMode="auto">
              <a:xfrm>
                <a:off x="3024" y="2464"/>
                <a:ext cx="285" cy="260"/>
              </a:xfrm>
              <a:custGeom>
                <a:avLst/>
                <a:gdLst>
                  <a:gd name="T0" fmla="*/ 8 w 285"/>
                  <a:gd name="T1" fmla="*/ 176 h 260"/>
                  <a:gd name="T2" fmla="*/ 8 w 285"/>
                  <a:gd name="T3" fmla="*/ 168 h 260"/>
                  <a:gd name="T4" fmla="*/ 25 w 285"/>
                  <a:gd name="T5" fmla="*/ 168 h 260"/>
                  <a:gd name="T6" fmla="*/ 33 w 285"/>
                  <a:gd name="T7" fmla="*/ 168 h 260"/>
                  <a:gd name="T8" fmla="*/ 42 w 285"/>
                  <a:gd name="T9" fmla="*/ 168 h 260"/>
                  <a:gd name="T10" fmla="*/ 50 w 285"/>
                  <a:gd name="T11" fmla="*/ 168 h 260"/>
                  <a:gd name="T12" fmla="*/ 117 w 285"/>
                  <a:gd name="T13" fmla="*/ 168 h 260"/>
                  <a:gd name="T14" fmla="*/ 100 w 285"/>
                  <a:gd name="T15" fmla="*/ 0 h 260"/>
                  <a:gd name="T16" fmla="*/ 243 w 285"/>
                  <a:gd name="T17" fmla="*/ 84 h 260"/>
                  <a:gd name="T18" fmla="*/ 260 w 285"/>
                  <a:gd name="T19" fmla="*/ 84 h 260"/>
                  <a:gd name="T20" fmla="*/ 268 w 285"/>
                  <a:gd name="T21" fmla="*/ 92 h 260"/>
                  <a:gd name="T22" fmla="*/ 268 w 285"/>
                  <a:gd name="T23" fmla="*/ 109 h 260"/>
                  <a:gd name="T24" fmla="*/ 285 w 285"/>
                  <a:gd name="T25" fmla="*/ 100 h 260"/>
                  <a:gd name="T26" fmla="*/ 285 w 285"/>
                  <a:gd name="T27" fmla="*/ 151 h 260"/>
                  <a:gd name="T28" fmla="*/ 277 w 285"/>
                  <a:gd name="T29" fmla="*/ 168 h 260"/>
                  <a:gd name="T30" fmla="*/ 260 w 285"/>
                  <a:gd name="T31" fmla="*/ 176 h 260"/>
                  <a:gd name="T32" fmla="*/ 243 w 285"/>
                  <a:gd name="T33" fmla="*/ 176 h 260"/>
                  <a:gd name="T34" fmla="*/ 226 w 285"/>
                  <a:gd name="T35" fmla="*/ 176 h 260"/>
                  <a:gd name="T36" fmla="*/ 218 w 285"/>
                  <a:gd name="T37" fmla="*/ 176 h 260"/>
                  <a:gd name="T38" fmla="*/ 210 w 285"/>
                  <a:gd name="T39" fmla="*/ 176 h 260"/>
                  <a:gd name="T40" fmla="*/ 184 w 285"/>
                  <a:gd name="T41" fmla="*/ 185 h 260"/>
                  <a:gd name="T42" fmla="*/ 159 w 285"/>
                  <a:gd name="T43" fmla="*/ 201 h 260"/>
                  <a:gd name="T44" fmla="*/ 142 w 285"/>
                  <a:gd name="T45" fmla="*/ 201 h 260"/>
                  <a:gd name="T46" fmla="*/ 142 w 285"/>
                  <a:gd name="T47" fmla="*/ 218 h 260"/>
                  <a:gd name="T48" fmla="*/ 134 w 285"/>
                  <a:gd name="T49" fmla="*/ 235 h 260"/>
                  <a:gd name="T50" fmla="*/ 126 w 285"/>
                  <a:gd name="T51" fmla="*/ 243 h 260"/>
                  <a:gd name="T52" fmla="*/ 117 w 285"/>
                  <a:gd name="T53" fmla="*/ 252 h 260"/>
                  <a:gd name="T54" fmla="*/ 117 w 285"/>
                  <a:gd name="T55" fmla="*/ 260 h 260"/>
                  <a:gd name="T56" fmla="*/ 109 w 285"/>
                  <a:gd name="T57" fmla="*/ 260 h 260"/>
                  <a:gd name="T58" fmla="*/ 100 w 285"/>
                  <a:gd name="T59" fmla="*/ 260 h 260"/>
                  <a:gd name="T60" fmla="*/ 92 w 285"/>
                  <a:gd name="T61" fmla="*/ 260 h 260"/>
                  <a:gd name="T62" fmla="*/ 75 w 285"/>
                  <a:gd name="T63" fmla="*/ 260 h 260"/>
                  <a:gd name="T64" fmla="*/ 75 w 285"/>
                  <a:gd name="T65" fmla="*/ 260 h 260"/>
                  <a:gd name="T66" fmla="*/ 75 w 285"/>
                  <a:gd name="T67" fmla="*/ 252 h 260"/>
                  <a:gd name="T68" fmla="*/ 67 w 285"/>
                  <a:gd name="T69" fmla="*/ 252 h 260"/>
                  <a:gd name="T70" fmla="*/ 67 w 285"/>
                  <a:gd name="T71" fmla="*/ 243 h 260"/>
                  <a:gd name="T72" fmla="*/ 67 w 285"/>
                  <a:gd name="T73" fmla="*/ 235 h 260"/>
                  <a:gd name="T74" fmla="*/ 58 w 285"/>
                  <a:gd name="T75" fmla="*/ 227 h 260"/>
                  <a:gd name="T76" fmla="*/ 50 w 285"/>
                  <a:gd name="T77" fmla="*/ 227 h 260"/>
                  <a:gd name="T78" fmla="*/ 42 w 285"/>
                  <a:gd name="T79" fmla="*/ 235 h 260"/>
                  <a:gd name="T80" fmla="*/ 25 w 285"/>
                  <a:gd name="T81" fmla="*/ 235 h 260"/>
                  <a:gd name="T82" fmla="*/ 16 w 285"/>
                  <a:gd name="T83" fmla="*/ 235 h 260"/>
                  <a:gd name="T84" fmla="*/ 25 w 285"/>
                  <a:gd name="T85" fmla="*/ 227 h 260"/>
                  <a:gd name="T86" fmla="*/ 16 w 285"/>
                  <a:gd name="T87" fmla="*/ 218 h 260"/>
                  <a:gd name="T88" fmla="*/ 16 w 285"/>
                  <a:gd name="T89" fmla="*/ 210 h 260"/>
                  <a:gd name="T90" fmla="*/ 8 w 285"/>
                  <a:gd name="T91" fmla="*/ 210 h 260"/>
                  <a:gd name="T92" fmla="*/ 0 w 285"/>
                  <a:gd name="T93" fmla="*/ 201 h 260"/>
                  <a:gd name="T94" fmla="*/ 0 w 285"/>
                  <a:gd name="T95" fmla="*/ 18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5" h="260">
                    <a:moveTo>
                      <a:pt x="0" y="185"/>
                    </a:moveTo>
                    <a:lnTo>
                      <a:pt x="8" y="176"/>
                    </a:lnTo>
                    <a:lnTo>
                      <a:pt x="8" y="176"/>
                    </a:lnTo>
                    <a:lnTo>
                      <a:pt x="8" y="176"/>
                    </a:lnTo>
                    <a:lnTo>
                      <a:pt x="8" y="176"/>
                    </a:lnTo>
                    <a:lnTo>
                      <a:pt x="8" y="168"/>
                    </a:lnTo>
                    <a:lnTo>
                      <a:pt x="16" y="168"/>
                    </a:lnTo>
                    <a:lnTo>
                      <a:pt x="25" y="168"/>
                    </a:lnTo>
                    <a:lnTo>
                      <a:pt x="25" y="168"/>
                    </a:lnTo>
                    <a:lnTo>
                      <a:pt x="25" y="176"/>
                    </a:lnTo>
                    <a:lnTo>
                      <a:pt x="25" y="176"/>
                    </a:lnTo>
                    <a:lnTo>
                      <a:pt x="33" y="168"/>
                    </a:lnTo>
                    <a:lnTo>
                      <a:pt x="42" y="159"/>
                    </a:lnTo>
                    <a:lnTo>
                      <a:pt x="42" y="168"/>
                    </a:lnTo>
                    <a:lnTo>
                      <a:pt x="42" y="168"/>
                    </a:lnTo>
                    <a:lnTo>
                      <a:pt x="42" y="168"/>
                    </a:lnTo>
                    <a:lnTo>
                      <a:pt x="50" y="168"/>
                    </a:lnTo>
                    <a:lnTo>
                      <a:pt x="50" y="168"/>
                    </a:lnTo>
                    <a:lnTo>
                      <a:pt x="50" y="168"/>
                    </a:lnTo>
                    <a:lnTo>
                      <a:pt x="58" y="168"/>
                    </a:lnTo>
                    <a:lnTo>
                      <a:pt x="117" y="168"/>
                    </a:lnTo>
                    <a:lnTo>
                      <a:pt x="126" y="159"/>
                    </a:lnTo>
                    <a:lnTo>
                      <a:pt x="117" y="151"/>
                    </a:lnTo>
                    <a:lnTo>
                      <a:pt x="100" y="0"/>
                    </a:lnTo>
                    <a:lnTo>
                      <a:pt x="126" y="0"/>
                    </a:lnTo>
                    <a:lnTo>
                      <a:pt x="243" y="75"/>
                    </a:lnTo>
                    <a:lnTo>
                      <a:pt x="243" y="84"/>
                    </a:lnTo>
                    <a:lnTo>
                      <a:pt x="243" y="84"/>
                    </a:lnTo>
                    <a:lnTo>
                      <a:pt x="252" y="84"/>
                    </a:lnTo>
                    <a:lnTo>
                      <a:pt x="260" y="84"/>
                    </a:lnTo>
                    <a:lnTo>
                      <a:pt x="260" y="92"/>
                    </a:lnTo>
                    <a:lnTo>
                      <a:pt x="268" y="92"/>
                    </a:lnTo>
                    <a:lnTo>
                      <a:pt x="268" y="92"/>
                    </a:lnTo>
                    <a:lnTo>
                      <a:pt x="268" y="100"/>
                    </a:lnTo>
                    <a:lnTo>
                      <a:pt x="268" y="100"/>
                    </a:lnTo>
                    <a:lnTo>
                      <a:pt x="268" y="109"/>
                    </a:lnTo>
                    <a:lnTo>
                      <a:pt x="268" y="109"/>
                    </a:lnTo>
                    <a:lnTo>
                      <a:pt x="277" y="109"/>
                    </a:lnTo>
                    <a:lnTo>
                      <a:pt x="285" y="100"/>
                    </a:lnTo>
                    <a:lnTo>
                      <a:pt x="285" y="100"/>
                    </a:lnTo>
                    <a:lnTo>
                      <a:pt x="285" y="134"/>
                    </a:lnTo>
                    <a:lnTo>
                      <a:pt x="285" y="151"/>
                    </a:lnTo>
                    <a:lnTo>
                      <a:pt x="285" y="159"/>
                    </a:lnTo>
                    <a:lnTo>
                      <a:pt x="285" y="159"/>
                    </a:lnTo>
                    <a:lnTo>
                      <a:pt x="277" y="168"/>
                    </a:lnTo>
                    <a:lnTo>
                      <a:pt x="268" y="168"/>
                    </a:lnTo>
                    <a:lnTo>
                      <a:pt x="268" y="176"/>
                    </a:lnTo>
                    <a:lnTo>
                      <a:pt x="260" y="176"/>
                    </a:lnTo>
                    <a:lnTo>
                      <a:pt x="260" y="176"/>
                    </a:lnTo>
                    <a:lnTo>
                      <a:pt x="252" y="176"/>
                    </a:lnTo>
                    <a:lnTo>
                      <a:pt x="243" y="176"/>
                    </a:lnTo>
                    <a:lnTo>
                      <a:pt x="243" y="176"/>
                    </a:lnTo>
                    <a:lnTo>
                      <a:pt x="235" y="176"/>
                    </a:lnTo>
                    <a:lnTo>
                      <a:pt x="226" y="176"/>
                    </a:lnTo>
                    <a:lnTo>
                      <a:pt x="218" y="176"/>
                    </a:lnTo>
                    <a:lnTo>
                      <a:pt x="218" y="176"/>
                    </a:lnTo>
                    <a:lnTo>
                      <a:pt x="218" y="176"/>
                    </a:lnTo>
                    <a:lnTo>
                      <a:pt x="218" y="176"/>
                    </a:lnTo>
                    <a:lnTo>
                      <a:pt x="210" y="176"/>
                    </a:lnTo>
                    <a:lnTo>
                      <a:pt x="210" y="176"/>
                    </a:lnTo>
                    <a:lnTo>
                      <a:pt x="201" y="176"/>
                    </a:lnTo>
                    <a:lnTo>
                      <a:pt x="193" y="185"/>
                    </a:lnTo>
                    <a:lnTo>
                      <a:pt x="184" y="185"/>
                    </a:lnTo>
                    <a:lnTo>
                      <a:pt x="176" y="193"/>
                    </a:lnTo>
                    <a:lnTo>
                      <a:pt x="168" y="201"/>
                    </a:lnTo>
                    <a:lnTo>
                      <a:pt x="159" y="201"/>
                    </a:lnTo>
                    <a:lnTo>
                      <a:pt x="151" y="201"/>
                    </a:lnTo>
                    <a:lnTo>
                      <a:pt x="151" y="201"/>
                    </a:lnTo>
                    <a:lnTo>
                      <a:pt x="142" y="201"/>
                    </a:lnTo>
                    <a:lnTo>
                      <a:pt x="142" y="210"/>
                    </a:lnTo>
                    <a:lnTo>
                      <a:pt x="142" y="210"/>
                    </a:lnTo>
                    <a:lnTo>
                      <a:pt x="142" y="218"/>
                    </a:lnTo>
                    <a:lnTo>
                      <a:pt x="142" y="218"/>
                    </a:lnTo>
                    <a:lnTo>
                      <a:pt x="134" y="227"/>
                    </a:lnTo>
                    <a:lnTo>
                      <a:pt x="134" y="235"/>
                    </a:lnTo>
                    <a:lnTo>
                      <a:pt x="126" y="235"/>
                    </a:lnTo>
                    <a:lnTo>
                      <a:pt x="126" y="235"/>
                    </a:lnTo>
                    <a:lnTo>
                      <a:pt x="126" y="243"/>
                    </a:lnTo>
                    <a:lnTo>
                      <a:pt x="126" y="243"/>
                    </a:lnTo>
                    <a:lnTo>
                      <a:pt x="117" y="243"/>
                    </a:lnTo>
                    <a:lnTo>
                      <a:pt x="117" y="252"/>
                    </a:lnTo>
                    <a:lnTo>
                      <a:pt x="126" y="252"/>
                    </a:lnTo>
                    <a:lnTo>
                      <a:pt x="117" y="260"/>
                    </a:lnTo>
                    <a:lnTo>
                      <a:pt x="117" y="260"/>
                    </a:lnTo>
                    <a:lnTo>
                      <a:pt x="117" y="260"/>
                    </a:lnTo>
                    <a:lnTo>
                      <a:pt x="109" y="260"/>
                    </a:lnTo>
                    <a:lnTo>
                      <a:pt x="109" y="260"/>
                    </a:lnTo>
                    <a:lnTo>
                      <a:pt x="109" y="260"/>
                    </a:lnTo>
                    <a:lnTo>
                      <a:pt x="109" y="260"/>
                    </a:lnTo>
                    <a:lnTo>
                      <a:pt x="100" y="260"/>
                    </a:lnTo>
                    <a:lnTo>
                      <a:pt x="100" y="260"/>
                    </a:lnTo>
                    <a:lnTo>
                      <a:pt x="100" y="260"/>
                    </a:lnTo>
                    <a:lnTo>
                      <a:pt x="92" y="260"/>
                    </a:lnTo>
                    <a:lnTo>
                      <a:pt x="84" y="260"/>
                    </a:lnTo>
                    <a:lnTo>
                      <a:pt x="84" y="260"/>
                    </a:lnTo>
                    <a:lnTo>
                      <a:pt x="75" y="260"/>
                    </a:lnTo>
                    <a:lnTo>
                      <a:pt x="75" y="260"/>
                    </a:lnTo>
                    <a:lnTo>
                      <a:pt x="75" y="260"/>
                    </a:lnTo>
                    <a:lnTo>
                      <a:pt x="75" y="260"/>
                    </a:lnTo>
                    <a:lnTo>
                      <a:pt x="75" y="260"/>
                    </a:lnTo>
                    <a:lnTo>
                      <a:pt x="75" y="252"/>
                    </a:lnTo>
                    <a:lnTo>
                      <a:pt x="75" y="252"/>
                    </a:lnTo>
                    <a:lnTo>
                      <a:pt x="67" y="252"/>
                    </a:lnTo>
                    <a:lnTo>
                      <a:pt x="67" y="252"/>
                    </a:lnTo>
                    <a:lnTo>
                      <a:pt x="67" y="252"/>
                    </a:lnTo>
                    <a:lnTo>
                      <a:pt x="67" y="252"/>
                    </a:lnTo>
                    <a:lnTo>
                      <a:pt x="67" y="243"/>
                    </a:lnTo>
                    <a:lnTo>
                      <a:pt x="67" y="243"/>
                    </a:lnTo>
                    <a:lnTo>
                      <a:pt x="67" y="243"/>
                    </a:lnTo>
                    <a:lnTo>
                      <a:pt x="67" y="243"/>
                    </a:lnTo>
                    <a:lnTo>
                      <a:pt x="67" y="235"/>
                    </a:lnTo>
                    <a:lnTo>
                      <a:pt x="67" y="235"/>
                    </a:lnTo>
                    <a:lnTo>
                      <a:pt x="58" y="227"/>
                    </a:lnTo>
                    <a:lnTo>
                      <a:pt x="58" y="227"/>
                    </a:lnTo>
                    <a:lnTo>
                      <a:pt x="58" y="227"/>
                    </a:lnTo>
                    <a:lnTo>
                      <a:pt x="50" y="227"/>
                    </a:lnTo>
                    <a:lnTo>
                      <a:pt x="50" y="227"/>
                    </a:lnTo>
                    <a:lnTo>
                      <a:pt x="42" y="227"/>
                    </a:lnTo>
                    <a:lnTo>
                      <a:pt x="42" y="235"/>
                    </a:lnTo>
                    <a:lnTo>
                      <a:pt x="42" y="235"/>
                    </a:lnTo>
                    <a:lnTo>
                      <a:pt x="33" y="235"/>
                    </a:lnTo>
                    <a:lnTo>
                      <a:pt x="33" y="235"/>
                    </a:lnTo>
                    <a:lnTo>
                      <a:pt x="25" y="235"/>
                    </a:lnTo>
                    <a:lnTo>
                      <a:pt x="25" y="235"/>
                    </a:lnTo>
                    <a:lnTo>
                      <a:pt x="25" y="235"/>
                    </a:lnTo>
                    <a:lnTo>
                      <a:pt x="16" y="235"/>
                    </a:lnTo>
                    <a:lnTo>
                      <a:pt x="16" y="235"/>
                    </a:lnTo>
                    <a:lnTo>
                      <a:pt x="25" y="227"/>
                    </a:lnTo>
                    <a:lnTo>
                      <a:pt x="25" y="227"/>
                    </a:lnTo>
                    <a:lnTo>
                      <a:pt x="16" y="227"/>
                    </a:lnTo>
                    <a:lnTo>
                      <a:pt x="16" y="218"/>
                    </a:lnTo>
                    <a:lnTo>
                      <a:pt x="16" y="218"/>
                    </a:lnTo>
                    <a:lnTo>
                      <a:pt x="16" y="218"/>
                    </a:lnTo>
                    <a:lnTo>
                      <a:pt x="16" y="218"/>
                    </a:lnTo>
                    <a:lnTo>
                      <a:pt x="16" y="210"/>
                    </a:lnTo>
                    <a:lnTo>
                      <a:pt x="8" y="210"/>
                    </a:lnTo>
                    <a:lnTo>
                      <a:pt x="8" y="210"/>
                    </a:lnTo>
                    <a:lnTo>
                      <a:pt x="8" y="210"/>
                    </a:lnTo>
                    <a:lnTo>
                      <a:pt x="8" y="201"/>
                    </a:lnTo>
                    <a:lnTo>
                      <a:pt x="0" y="201"/>
                    </a:lnTo>
                    <a:lnTo>
                      <a:pt x="0" y="201"/>
                    </a:lnTo>
                    <a:lnTo>
                      <a:pt x="0" y="193"/>
                    </a:lnTo>
                    <a:lnTo>
                      <a:pt x="0" y="185"/>
                    </a:lnTo>
                    <a:lnTo>
                      <a:pt x="0" y="185"/>
                    </a:lnTo>
                    <a:lnTo>
                      <a:pt x="0" y="185"/>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1" name="Freeform 119">
                <a:extLst>
                  <a:ext uri="{FF2B5EF4-FFF2-40B4-BE49-F238E27FC236}">
                    <a16:creationId xmlns:a16="http://schemas.microsoft.com/office/drawing/2014/main" id="{BD0CA5ED-2715-4BC1-8760-BBD4B034E1B0}"/>
                  </a:ext>
                </a:extLst>
              </p:cNvPr>
              <p:cNvSpPr>
                <a:spLocks/>
              </p:cNvSpPr>
              <p:nvPr/>
            </p:nvSpPr>
            <p:spPr bwMode="auto">
              <a:xfrm>
                <a:off x="3141" y="2640"/>
                <a:ext cx="135" cy="101"/>
              </a:xfrm>
              <a:custGeom>
                <a:avLst/>
                <a:gdLst>
                  <a:gd name="T0" fmla="*/ 9 w 135"/>
                  <a:gd name="T1" fmla="*/ 76 h 101"/>
                  <a:gd name="T2" fmla="*/ 0 w 135"/>
                  <a:gd name="T3" fmla="*/ 67 h 101"/>
                  <a:gd name="T4" fmla="*/ 9 w 135"/>
                  <a:gd name="T5" fmla="*/ 67 h 101"/>
                  <a:gd name="T6" fmla="*/ 9 w 135"/>
                  <a:gd name="T7" fmla="*/ 59 h 101"/>
                  <a:gd name="T8" fmla="*/ 17 w 135"/>
                  <a:gd name="T9" fmla="*/ 51 h 101"/>
                  <a:gd name="T10" fmla="*/ 25 w 135"/>
                  <a:gd name="T11" fmla="*/ 42 h 101"/>
                  <a:gd name="T12" fmla="*/ 25 w 135"/>
                  <a:gd name="T13" fmla="*/ 34 h 101"/>
                  <a:gd name="T14" fmla="*/ 34 w 135"/>
                  <a:gd name="T15" fmla="*/ 25 h 101"/>
                  <a:gd name="T16" fmla="*/ 42 w 135"/>
                  <a:gd name="T17" fmla="*/ 25 h 101"/>
                  <a:gd name="T18" fmla="*/ 59 w 135"/>
                  <a:gd name="T19" fmla="*/ 17 h 101"/>
                  <a:gd name="T20" fmla="*/ 76 w 135"/>
                  <a:gd name="T21" fmla="*/ 9 h 101"/>
                  <a:gd name="T22" fmla="*/ 93 w 135"/>
                  <a:gd name="T23" fmla="*/ 0 h 101"/>
                  <a:gd name="T24" fmla="*/ 101 w 135"/>
                  <a:gd name="T25" fmla="*/ 0 h 101"/>
                  <a:gd name="T26" fmla="*/ 101 w 135"/>
                  <a:gd name="T27" fmla="*/ 0 h 101"/>
                  <a:gd name="T28" fmla="*/ 101 w 135"/>
                  <a:gd name="T29" fmla="*/ 9 h 101"/>
                  <a:gd name="T30" fmla="*/ 101 w 135"/>
                  <a:gd name="T31" fmla="*/ 17 h 101"/>
                  <a:gd name="T32" fmla="*/ 118 w 135"/>
                  <a:gd name="T33" fmla="*/ 34 h 101"/>
                  <a:gd name="T34" fmla="*/ 126 w 135"/>
                  <a:gd name="T35" fmla="*/ 34 h 101"/>
                  <a:gd name="T36" fmla="*/ 135 w 135"/>
                  <a:gd name="T37" fmla="*/ 42 h 101"/>
                  <a:gd name="T38" fmla="*/ 135 w 135"/>
                  <a:gd name="T39" fmla="*/ 42 h 101"/>
                  <a:gd name="T40" fmla="*/ 135 w 135"/>
                  <a:gd name="T41" fmla="*/ 51 h 101"/>
                  <a:gd name="T42" fmla="*/ 135 w 135"/>
                  <a:gd name="T43" fmla="*/ 59 h 101"/>
                  <a:gd name="T44" fmla="*/ 126 w 135"/>
                  <a:gd name="T45" fmla="*/ 59 h 101"/>
                  <a:gd name="T46" fmla="*/ 126 w 135"/>
                  <a:gd name="T47" fmla="*/ 59 h 101"/>
                  <a:gd name="T48" fmla="*/ 118 w 135"/>
                  <a:gd name="T49" fmla="*/ 67 h 101"/>
                  <a:gd name="T50" fmla="*/ 118 w 135"/>
                  <a:gd name="T51" fmla="*/ 76 h 101"/>
                  <a:gd name="T52" fmla="*/ 109 w 135"/>
                  <a:gd name="T53" fmla="*/ 76 h 101"/>
                  <a:gd name="T54" fmla="*/ 93 w 135"/>
                  <a:gd name="T55" fmla="*/ 67 h 101"/>
                  <a:gd name="T56" fmla="*/ 93 w 135"/>
                  <a:gd name="T57" fmla="*/ 67 h 101"/>
                  <a:gd name="T58" fmla="*/ 84 w 135"/>
                  <a:gd name="T59" fmla="*/ 76 h 101"/>
                  <a:gd name="T60" fmla="*/ 67 w 135"/>
                  <a:gd name="T61" fmla="*/ 76 h 101"/>
                  <a:gd name="T62" fmla="*/ 51 w 135"/>
                  <a:gd name="T63" fmla="*/ 76 h 101"/>
                  <a:gd name="T64" fmla="*/ 42 w 135"/>
                  <a:gd name="T65" fmla="*/ 76 h 101"/>
                  <a:gd name="T66" fmla="*/ 51 w 135"/>
                  <a:gd name="T67" fmla="*/ 84 h 101"/>
                  <a:gd name="T68" fmla="*/ 51 w 135"/>
                  <a:gd name="T69" fmla="*/ 93 h 101"/>
                  <a:gd name="T70" fmla="*/ 42 w 135"/>
                  <a:gd name="T71" fmla="*/ 93 h 101"/>
                  <a:gd name="T72" fmla="*/ 42 w 135"/>
                  <a:gd name="T73" fmla="*/ 93 h 101"/>
                  <a:gd name="T74" fmla="*/ 25 w 135"/>
                  <a:gd name="T75" fmla="*/ 93 h 101"/>
                  <a:gd name="T76" fmla="*/ 25 w 135"/>
                  <a:gd name="T77" fmla="*/ 93 h 101"/>
                  <a:gd name="T78" fmla="*/ 17 w 135"/>
                  <a:gd name="T79" fmla="*/ 93 h 101"/>
                  <a:gd name="T80" fmla="*/ 9 w 135"/>
                  <a:gd name="T81" fmla="*/ 84 h 101"/>
                  <a:gd name="T82" fmla="*/ 0 w 135"/>
                  <a:gd name="T83" fmla="*/ 8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5" h="101">
                    <a:moveTo>
                      <a:pt x="0" y="84"/>
                    </a:moveTo>
                    <a:lnTo>
                      <a:pt x="9" y="76"/>
                    </a:lnTo>
                    <a:lnTo>
                      <a:pt x="0" y="76"/>
                    </a:lnTo>
                    <a:lnTo>
                      <a:pt x="0" y="67"/>
                    </a:lnTo>
                    <a:lnTo>
                      <a:pt x="9" y="67"/>
                    </a:lnTo>
                    <a:lnTo>
                      <a:pt x="9" y="67"/>
                    </a:lnTo>
                    <a:lnTo>
                      <a:pt x="9" y="59"/>
                    </a:lnTo>
                    <a:lnTo>
                      <a:pt x="9" y="59"/>
                    </a:lnTo>
                    <a:lnTo>
                      <a:pt x="17" y="59"/>
                    </a:lnTo>
                    <a:lnTo>
                      <a:pt x="17" y="51"/>
                    </a:lnTo>
                    <a:lnTo>
                      <a:pt x="25" y="42"/>
                    </a:lnTo>
                    <a:lnTo>
                      <a:pt x="25" y="42"/>
                    </a:lnTo>
                    <a:lnTo>
                      <a:pt x="25" y="34"/>
                    </a:lnTo>
                    <a:lnTo>
                      <a:pt x="25" y="34"/>
                    </a:lnTo>
                    <a:lnTo>
                      <a:pt x="25" y="25"/>
                    </a:lnTo>
                    <a:lnTo>
                      <a:pt x="34" y="25"/>
                    </a:lnTo>
                    <a:lnTo>
                      <a:pt x="34" y="25"/>
                    </a:lnTo>
                    <a:lnTo>
                      <a:pt x="42" y="25"/>
                    </a:lnTo>
                    <a:lnTo>
                      <a:pt x="51" y="25"/>
                    </a:lnTo>
                    <a:lnTo>
                      <a:pt x="59" y="17"/>
                    </a:lnTo>
                    <a:lnTo>
                      <a:pt x="67" y="9"/>
                    </a:lnTo>
                    <a:lnTo>
                      <a:pt x="76" y="9"/>
                    </a:lnTo>
                    <a:lnTo>
                      <a:pt x="84" y="0"/>
                    </a:lnTo>
                    <a:lnTo>
                      <a:pt x="93" y="0"/>
                    </a:lnTo>
                    <a:lnTo>
                      <a:pt x="93" y="0"/>
                    </a:lnTo>
                    <a:lnTo>
                      <a:pt x="101" y="0"/>
                    </a:lnTo>
                    <a:lnTo>
                      <a:pt x="101" y="0"/>
                    </a:lnTo>
                    <a:lnTo>
                      <a:pt x="101" y="0"/>
                    </a:lnTo>
                    <a:lnTo>
                      <a:pt x="101" y="9"/>
                    </a:lnTo>
                    <a:lnTo>
                      <a:pt x="101" y="9"/>
                    </a:lnTo>
                    <a:lnTo>
                      <a:pt x="101" y="17"/>
                    </a:lnTo>
                    <a:lnTo>
                      <a:pt x="101" y="17"/>
                    </a:lnTo>
                    <a:lnTo>
                      <a:pt x="118" y="34"/>
                    </a:lnTo>
                    <a:lnTo>
                      <a:pt x="118" y="34"/>
                    </a:lnTo>
                    <a:lnTo>
                      <a:pt x="126" y="42"/>
                    </a:lnTo>
                    <a:lnTo>
                      <a:pt x="126" y="34"/>
                    </a:lnTo>
                    <a:lnTo>
                      <a:pt x="135" y="42"/>
                    </a:lnTo>
                    <a:lnTo>
                      <a:pt x="135" y="42"/>
                    </a:lnTo>
                    <a:lnTo>
                      <a:pt x="135" y="42"/>
                    </a:lnTo>
                    <a:lnTo>
                      <a:pt x="135" y="42"/>
                    </a:lnTo>
                    <a:lnTo>
                      <a:pt x="135" y="51"/>
                    </a:lnTo>
                    <a:lnTo>
                      <a:pt x="135" y="51"/>
                    </a:lnTo>
                    <a:lnTo>
                      <a:pt x="135" y="51"/>
                    </a:lnTo>
                    <a:lnTo>
                      <a:pt x="135" y="59"/>
                    </a:lnTo>
                    <a:lnTo>
                      <a:pt x="135" y="59"/>
                    </a:lnTo>
                    <a:lnTo>
                      <a:pt x="126" y="59"/>
                    </a:lnTo>
                    <a:lnTo>
                      <a:pt x="126" y="67"/>
                    </a:lnTo>
                    <a:lnTo>
                      <a:pt x="126" y="59"/>
                    </a:lnTo>
                    <a:lnTo>
                      <a:pt x="118" y="67"/>
                    </a:lnTo>
                    <a:lnTo>
                      <a:pt x="118" y="67"/>
                    </a:lnTo>
                    <a:lnTo>
                      <a:pt x="118" y="67"/>
                    </a:lnTo>
                    <a:lnTo>
                      <a:pt x="118" y="76"/>
                    </a:lnTo>
                    <a:lnTo>
                      <a:pt x="109" y="76"/>
                    </a:lnTo>
                    <a:lnTo>
                      <a:pt x="109" y="76"/>
                    </a:lnTo>
                    <a:lnTo>
                      <a:pt x="93" y="67"/>
                    </a:lnTo>
                    <a:lnTo>
                      <a:pt x="93" y="67"/>
                    </a:lnTo>
                    <a:lnTo>
                      <a:pt x="93" y="67"/>
                    </a:lnTo>
                    <a:lnTo>
                      <a:pt x="93" y="67"/>
                    </a:lnTo>
                    <a:lnTo>
                      <a:pt x="84" y="76"/>
                    </a:lnTo>
                    <a:lnTo>
                      <a:pt x="84" y="76"/>
                    </a:lnTo>
                    <a:lnTo>
                      <a:pt x="76" y="76"/>
                    </a:lnTo>
                    <a:lnTo>
                      <a:pt x="67" y="76"/>
                    </a:lnTo>
                    <a:lnTo>
                      <a:pt x="67" y="76"/>
                    </a:lnTo>
                    <a:lnTo>
                      <a:pt x="51" y="76"/>
                    </a:lnTo>
                    <a:lnTo>
                      <a:pt x="42" y="76"/>
                    </a:lnTo>
                    <a:lnTo>
                      <a:pt x="42" y="76"/>
                    </a:lnTo>
                    <a:lnTo>
                      <a:pt x="51" y="84"/>
                    </a:lnTo>
                    <a:lnTo>
                      <a:pt x="51" y="84"/>
                    </a:lnTo>
                    <a:lnTo>
                      <a:pt x="51" y="93"/>
                    </a:lnTo>
                    <a:lnTo>
                      <a:pt x="51" y="93"/>
                    </a:lnTo>
                    <a:lnTo>
                      <a:pt x="51" y="93"/>
                    </a:lnTo>
                    <a:lnTo>
                      <a:pt x="42" y="93"/>
                    </a:lnTo>
                    <a:lnTo>
                      <a:pt x="42" y="93"/>
                    </a:lnTo>
                    <a:lnTo>
                      <a:pt x="42" y="93"/>
                    </a:lnTo>
                    <a:lnTo>
                      <a:pt x="34" y="101"/>
                    </a:lnTo>
                    <a:lnTo>
                      <a:pt x="25" y="93"/>
                    </a:lnTo>
                    <a:lnTo>
                      <a:pt x="25" y="93"/>
                    </a:lnTo>
                    <a:lnTo>
                      <a:pt x="25" y="93"/>
                    </a:lnTo>
                    <a:lnTo>
                      <a:pt x="17" y="93"/>
                    </a:lnTo>
                    <a:lnTo>
                      <a:pt x="17" y="93"/>
                    </a:lnTo>
                    <a:lnTo>
                      <a:pt x="17" y="93"/>
                    </a:lnTo>
                    <a:lnTo>
                      <a:pt x="9" y="84"/>
                    </a:lnTo>
                    <a:lnTo>
                      <a:pt x="9" y="84"/>
                    </a:lnTo>
                    <a:lnTo>
                      <a:pt x="0" y="84"/>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2" name="Freeform 120">
                <a:extLst>
                  <a:ext uri="{FF2B5EF4-FFF2-40B4-BE49-F238E27FC236}">
                    <a16:creationId xmlns:a16="http://schemas.microsoft.com/office/drawing/2014/main" id="{0889534F-9F49-4A49-8614-B437A2D81C42}"/>
                  </a:ext>
                </a:extLst>
              </p:cNvPr>
              <p:cNvSpPr>
                <a:spLocks/>
              </p:cNvSpPr>
              <p:nvPr/>
            </p:nvSpPr>
            <p:spPr bwMode="auto">
              <a:xfrm>
                <a:off x="2931" y="2615"/>
                <a:ext cx="118" cy="84"/>
              </a:xfrm>
              <a:custGeom>
                <a:avLst/>
                <a:gdLst>
                  <a:gd name="T0" fmla="*/ 17 w 118"/>
                  <a:gd name="T1" fmla="*/ 8 h 84"/>
                  <a:gd name="T2" fmla="*/ 25 w 118"/>
                  <a:gd name="T3" fmla="*/ 0 h 84"/>
                  <a:gd name="T4" fmla="*/ 42 w 118"/>
                  <a:gd name="T5" fmla="*/ 0 h 84"/>
                  <a:gd name="T6" fmla="*/ 59 w 118"/>
                  <a:gd name="T7" fmla="*/ 0 h 84"/>
                  <a:gd name="T8" fmla="*/ 67 w 118"/>
                  <a:gd name="T9" fmla="*/ 8 h 84"/>
                  <a:gd name="T10" fmla="*/ 67 w 118"/>
                  <a:gd name="T11" fmla="*/ 8 h 84"/>
                  <a:gd name="T12" fmla="*/ 67 w 118"/>
                  <a:gd name="T13" fmla="*/ 8 h 84"/>
                  <a:gd name="T14" fmla="*/ 76 w 118"/>
                  <a:gd name="T15" fmla="*/ 8 h 84"/>
                  <a:gd name="T16" fmla="*/ 76 w 118"/>
                  <a:gd name="T17" fmla="*/ 17 h 84"/>
                  <a:gd name="T18" fmla="*/ 84 w 118"/>
                  <a:gd name="T19" fmla="*/ 25 h 84"/>
                  <a:gd name="T20" fmla="*/ 84 w 118"/>
                  <a:gd name="T21" fmla="*/ 25 h 84"/>
                  <a:gd name="T22" fmla="*/ 93 w 118"/>
                  <a:gd name="T23" fmla="*/ 34 h 84"/>
                  <a:gd name="T24" fmla="*/ 93 w 118"/>
                  <a:gd name="T25" fmla="*/ 34 h 84"/>
                  <a:gd name="T26" fmla="*/ 93 w 118"/>
                  <a:gd name="T27" fmla="*/ 50 h 84"/>
                  <a:gd name="T28" fmla="*/ 101 w 118"/>
                  <a:gd name="T29" fmla="*/ 50 h 84"/>
                  <a:gd name="T30" fmla="*/ 101 w 118"/>
                  <a:gd name="T31" fmla="*/ 59 h 84"/>
                  <a:gd name="T32" fmla="*/ 109 w 118"/>
                  <a:gd name="T33" fmla="*/ 59 h 84"/>
                  <a:gd name="T34" fmla="*/ 109 w 118"/>
                  <a:gd name="T35" fmla="*/ 67 h 84"/>
                  <a:gd name="T36" fmla="*/ 109 w 118"/>
                  <a:gd name="T37" fmla="*/ 67 h 84"/>
                  <a:gd name="T38" fmla="*/ 118 w 118"/>
                  <a:gd name="T39" fmla="*/ 76 h 84"/>
                  <a:gd name="T40" fmla="*/ 109 w 118"/>
                  <a:gd name="T41" fmla="*/ 84 h 84"/>
                  <a:gd name="T42" fmla="*/ 109 w 118"/>
                  <a:gd name="T43" fmla="*/ 76 h 84"/>
                  <a:gd name="T44" fmla="*/ 101 w 118"/>
                  <a:gd name="T45" fmla="*/ 76 h 84"/>
                  <a:gd name="T46" fmla="*/ 93 w 118"/>
                  <a:gd name="T47" fmla="*/ 76 h 84"/>
                  <a:gd name="T48" fmla="*/ 84 w 118"/>
                  <a:gd name="T49" fmla="*/ 76 h 84"/>
                  <a:gd name="T50" fmla="*/ 67 w 118"/>
                  <a:gd name="T51" fmla="*/ 67 h 84"/>
                  <a:gd name="T52" fmla="*/ 67 w 118"/>
                  <a:gd name="T53" fmla="*/ 67 h 84"/>
                  <a:gd name="T54" fmla="*/ 42 w 118"/>
                  <a:gd name="T55" fmla="*/ 67 h 84"/>
                  <a:gd name="T56" fmla="*/ 34 w 118"/>
                  <a:gd name="T57" fmla="*/ 76 h 84"/>
                  <a:gd name="T58" fmla="*/ 17 w 118"/>
                  <a:gd name="T59" fmla="*/ 76 h 84"/>
                  <a:gd name="T60" fmla="*/ 17 w 118"/>
                  <a:gd name="T61" fmla="*/ 76 h 84"/>
                  <a:gd name="T62" fmla="*/ 17 w 118"/>
                  <a:gd name="T63" fmla="*/ 76 h 84"/>
                  <a:gd name="T64" fmla="*/ 17 w 118"/>
                  <a:gd name="T65" fmla="*/ 67 h 84"/>
                  <a:gd name="T66" fmla="*/ 9 w 118"/>
                  <a:gd name="T67" fmla="*/ 67 h 84"/>
                  <a:gd name="T68" fmla="*/ 9 w 118"/>
                  <a:gd name="T69" fmla="*/ 67 h 84"/>
                  <a:gd name="T70" fmla="*/ 17 w 118"/>
                  <a:gd name="T71" fmla="*/ 59 h 84"/>
                  <a:gd name="T72" fmla="*/ 25 w 118"/>
                  <a:gd name="T73" fmla="*/ 59 h 84"/>
                  <a:gd name="T74" fmla="*/ 34 w 118"/>
                  <a:gd name="T75" fmla="*/ 50 h 84"/>
                  <a:gd name="T76" fmla="*/ 34 w 118"/>
                  <a:gd name="T77" fmla="*/ 59 h 84"/>
                  <a:gd name="T78" fmla="*/ 42 w 118"/>
                  <a:gd name="T79" fmla="*/ 50 h 84"/>
                  <a:gd name="T80" fmla="*/ 51 w 118"/>
                  <a:gd name="T81" fmla="*/ 59 h 84"/>
                  <a:gd name="T82" fmla="*/ 59 w 118"/>
                  <a:gd name="T83" fmla="*/ 59 h 84"/>
                  <a:gd name="T84" fmla="*/ 67 w 118"/>
                  <a:gd name="T85" fmla="*/ 59 h 84"/>
                  <a:gd name="T86" fmla="*/ 59 w 118"/>
                  <a:gd name="T87" fmla="*/ 59 h 84"/>
                  <a:gd name="T88" fmla="*/ 51 w 118"/>
                  <a:gd name="T89" fmla="*/ 50 h 84"/>
                  <a:gd name="T90" fmla="*/ 42 w 118"/>
                  <a:gd name="T91" fmla="*/ 50 h 84"/>
                  <a:gd name="T92" fmla="*/ 34 w 118"/>
                  <a:gd name="T93" fmla="*/ 50 h 84"/>
                  <a:gd name="T94" fmla="*/ 25 w 118"/>
                  <a:gd name="T95" fmla="*/ 50 h 84"/>
                  <a:gd name="T96" fmla="*/ 17 w 118"/>
                  <a:gd name="T97" fmla="*/ 50 h 84"/>
                  <a:gd name="T98" fmla="*/ 17 w 118"/>
                  <a:gd name="T99" fmla="*/ 50 h 84"/>
                  <a:gd name="T100" fmla="*/ 17 w 118"/>
                  <a:gd name="T101" fmla="*/ 50 h 84"/>
                  <a:gd name="T102" fmla="*/ 9 w 118"/>
                  <a:gd name="T103" fmla="*/ 42 h 84"/>
                  <a:gd name="T104" fmla="*/ 0 w 118"/>
                  <a:gd name="T105" fmla="*/ 34 h 84"/>
                  <a:gd name="T106" fmla="*/ 17 w 118"/>
                  <a:gd name="T107" fmla="*/ 1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8" h="84">
                    <a:moveTo>
                      <a:pt x="17" y="8"/>
                    </a:moveTo>
                    <a:lnTo>
                      <a:pt x="17" y="8"/>
                    </a:lnTo>
                    <a:lnTo>
                      <a:pt x="25" y="8"/>
                    </a:lnTo>
                    <a:lnTo>
                      <a:pt x="25" y="0"/>
                    </a:lnTo>
                    <a:lnTo>
                      <a:pt x="34" y="0"/>
                    </a:lnTo>
                    <a:lnTo>
                      <a:pt x="42" y="0"/>
                    </a:lnTo>
                    <a:lnTo>
                      <a:pt x="51" y="0"/>
                    </a:lnTo>
                    <a:lnTo>
                      <a:pt x="59" y="0"/>
                    </a:lnTo>
                    <a:lnTo>
                      <a:pt x="59" y="0"/>
                    </a:lnTo>
                    <a:lnTo>
                      <a:pt x="67" y="8"/>
                    </a:lnTo>
                    <a:lnTo>
                      <a:pt x="67" y="8"/>
                    </a:lnTo>
                    <a:lnTo>
                      <a:pt x="67" y="8"/>
                    </a:lnTo>
                    <a:lnTo>
                      <a:pt x="67" y="8"/>
                    </a:lnTo>
                    <a:lnTo>
                      <a:pt x="67" y="8"/>
                    </a:lnTo>
                    <a:lnTo>
                      <a:pt x="76" y="8"/>
                    </a:lnTo>
                    <a:lnTo>
                      <a:pt x="76" y="8"/>
                    </a:lnTo>
                    <a:lnTo>
                      <a:pt x="76" y="17"/>
                    </a:lnTo>
                    <a:lnTo>
                      <a:pt x="76" y="17"/>
                    </a:lnTo>
                    <a:lnTo>
                      <a:pt x="76" y="17"/>
                    </a:lnTo>
                    <a:lnTo>
                      <a:pt x="84" y="25"/>
                    </a:lnTo>
                    <a:lnTo>
                      <a:pt x="84" y="25"/>
                    </a:lnTo>
                    <a:lnTo>
                      <a:pt x="84" y="25"/>
                    </a:lnTo>
                    <a:lnTo>
                      <a:pt x="93" y="25"/>
                    </a:lnTo>
                    <a:lnTo>
                      <a:pt x="93" y="34"/>
                    </a:lnTo>
                    <a:lnTo>
                      <a:pt x="93" y="34"/>
                    </a:lnTo>
                    <a:lnTo>
                      <a:pt x="93" y="34"/>
                    </a:lnTo>
                    <a:lnTo>
                      <a:pt x="93" y="42"/>
                    </a:lnTo>
                    <a:lnTo>
                      <a:pt x="93" y="50"/>
                    </a:lnTo>
                    <a:lnTo>
                      <a:pt x="93" y="50"/>
                    </a:lnTo>
                    <a:lnTo>
                      <a:pt x="101" y="50"/>
                    </a:lnTo>
                    <a:lnTo>
                      <a:pt x="101" y="59"/>
                    </a:lnTo>
                    <a:lnTo>
                      <a:pt x="101" y="59"/>
                    </a:lnTo>
                    <a:lnTo>
                      <a:pt x="101" y="59"/>
                    </a:lnTo>
                    <a:lnTo>
                      <a:pt x="109" y="59"/>
                    </a:lnTo>
                    <a:lnTo>
                      <a:pt x="109" y="67"/>
                    </a:lnTo>
                    <a:lnTo>
                      <a:pt x="109" y="67"/>
                    </a:lnTo>
                    <a:lnTo>
                      <a:pt x="109" y="67"/>
                    </a:lnTo>
                    <a:lnTo>
                      <a:pt x="109" y="67"/>
                    </a:lnTo>
                    <a:lnTo>
                      <a:pt x="109" y="76"/>
                    </a:lnTo>
                    <a:lnTo>
                      <a:pt x="118" y="76"/>
                    </a:lnTo>
                    <a:lnTo>
                      <a:pt x="118" y="76"/>
                    </a:lnTo>
                    <a:lnTo>
                      <a:pt x="109" y="84"/>
                    </a:lnTo>
                    <a:lnTo>
                      <a:pt x="109" y="76"/>
                    </a:lnTo>
                    <a:lnTo>
                      <a:pt x="109" y="76"/>
                    </a:lnTo>
                    <a:lnTo>
                      <a:pt x="109" y="76"/>
                    </a:lnTo>
                    <a:lnTo>
                      <a:pt x="101" y="76"/>
                    </a:lnTo>
                    <a:lnTo>
                      <a:pt x="101" y="76"/>
                    </a:lnTo>
                    <a:lnTo>
                      <a:pt x="93" y="76"/>
                    </a:lnTo>
                    <a:lnTo>
                      <a:pt x="93" y="76"/>
                    </a:lnTo>
                    <a:lnTo>
                      <a:pt x="84" y="76"/>
                    </a:lnTo>
                    <a:lnTo>
                      <a:pt x="76" y="67"/>
                    </a:lnTo>
                    <a:lnTo>
                      <a:pt x="67" y="67"/>
                    </a:lnTo>
                    <a:lnTo>
                      <a:pt x="67" y="67"/>
                    </a:lnTo>
                    <a:lnTo>
                      <a:pt x="67" y="67"/>
                    </a:lnTo>
                    <a:lnTo>
                      <a:pt x="59" y="67"/>
                    </a:lnTo>
                    <a:lnTo>
                      <a:pt x="42" y="67"/>
                    </a:lnTo>
                    <a:lnTo>
                      <a:pt x="42" y="67"/>
                    </a:lnTo>
                    <a:lnTo>
                      <a:pt x="34" y="76"/>
                    </a:lnTo>
                    <a:lnTo>
                      <a:pt x="25" y="76"/>
                    </a:lnTo>
                    <a:lnTo>
                      <a:pt x="17" y="76"/>
                    </a:lnTo>
                    <a:lnTo>
                      <a:pt x="17" y="76"/>
                    </a:lnTo>
                    <a:lnTo>
                      <a:pt x="17" y="76"/>
                    </a:lnTo>
                    <a:lnTo>
                      <a:pt x="9" y="67"/>
                    </a:lnTo>
                    <a:lnTo>
                      <a:pt x="17" y="76"/>
                    </a:lnTo>
                    <a:lnTo>
                      <a:pt x="17" y="76"/>
                    </a:lnTo>
                    <a:lnTo>
                      <a:pt x="17" y="67"/>
                    </a:lnTo>
                    <a:lnTo>
                      <a:pt x="17" y="67"/>
                    </a:lnTo>
                    <a:lnTo>
                      <a:pt x="9" y="67"/>
                    </a:lnTo>
                    <a:lnTo>
                      <a:pt x="9" y="67"/>
                    </a:lnTo>
                    <a:lnTo>
                      <a:pt x="9" y="67"/>
                    </a:lnTo>
                    <a:lnTo>
                      <a:pt x="9" y="59"/>
                    </a:lnTo>
                    <a:lnTo>
                      <a:pt x="17" y="59"/>
                    </a:lnTo>
                    <a:lnTo>
                      <a:pt x="25" y="59"/>
                    </a:lnTo>
                    <a:lnTo>
                      <a:pt x="25" y="59"/>
                    </a:lnTo>
                    <a:lnTo>
                      <a:pt x="34" y="59"/>
                    </a:lnTo>
                    <a:lnTo>
                      <a:pt x="34" y="50"/>
                    </a:lnTo>
                    <a:lnTo>
                      <a:pt x="34" y="59"/>
                    </a:lnTo>
                    <a:lnTo>
                      <a:pt x="34" y="59"/>
                    </a:lnTo>
                    <a:lnTo>
                      <a:pt x="42" y="50"/>
                    </a:lnTo>
                    <a:lnTo>
                      <a:pt x="42" y="50"/>
                    </a:lnTo>
                    <a:lnTo>
                      <a:pt x="42" y="59"/>
                    </a:lnTo>
                    <a:lnTo>
                      <a:pt x="51" y="59"/>
                    </a:lnTo>
                    <a:lnTo>
                      <a:pt x="51" y="59"/>
                    </a:lnTo>
                    <a:lnTo>
                      <a:pt x="59" y="59"/>
                    </a:lnTo>
                    <a:lnTo>
                      <a:pt x="67" y="59"/>
                    </a:lnTo>
                    <a:lnTo>
                      <a:pt x="67" y="59"/>
                    </a:lnTo>
                    <a:lnTo>
                      <a:pt x="67" y="59"/>
                    </a:lnTo>
                    <a:lnTo>
                      <a:pt x="59" y="59"/>
                    </a:lnTo>
                    <a:lnTo>
                      <a:pt x="59" y="50"/>
                    </a:lnTo>
                    <a:lnTo>
                      <a:pt x="51" y="50"/>
                    </a:lnTo>
                    <a:lnTo>
                      <a:pt x="42" y="50"/>
                    </a:lnTo>
                    <a:lnTo>
                      <a:pt x="42" y="50"/>
                    </a:lnTo>
                    <a:lnTo>
                      <a:pt x="42" y="42"/>
                    </a:lnTo>
                    <a:lnTo>
                      <a:pt x="34" y="50"/>
                    </a:lnTo>
                    <a:lnTo>
                      <a:pt x="25" y="50"/>
                    </a:lnTo>
                    <a:lnTo>
                      <a:pt x="25" y="50"/>
                    </a:lnTo>
                    <a:lnTo>
                      <a:pt x="25" y="50"/>
                    </a:lnTo>
                    <a:lnTo>
                      <a:pt x="17" y="50"/>
                    </a:lnTo>
                    <a:lnTo>
                      <a:pt x="17" y="50"/>
                    </a:lnTo>
                    <a:lnTo>
                      <a:pt x="17" y="50"/>
                    </a:lnTo>
                    <a:lnTo>
                      <a:pt x="9" y="50"/>
                    </a:lnTo>
                    <a:lnTo>
                      <a:pt x="17" y="50"/>
                    </a:lnTo>
                    <a:lnTo>
                      <a:pt x="17" y="42"/>
                    </a:lnTo>
                    <a:lnTo>
                      <a:pt x="9" y="42"/>
                    </a:lnTo>
                    <a:lnTo>
                      <a:pt x="9" y="34"/>
                    </a:lnTo>
                    <a:lnTo>
                      <a:pt x="0" y="34"/>
                    </a:lnTo>
                    <a:lnTo>
                      <a:pt x="9" y="25"/>
                    </a:lnTo>
                    <a:lnTo>
                      <a:pt x="17" y="17"/>
                    </a:lnTo>
                    <a:lnTo>
                      <a:pt x="17" y="8"/>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3" name="Freeform 121">
                <a:extLst>
                  <a:ext uri="{FF2B5EF4-FFF2-40B4-BE49-F238E27FC236}">
                    <a16:creationId xmlns:a16="http://schemas.microsoft.com/office/drawing/2014/main" id="{0D37AD1D-B036-4026-8C2F-2A964F8772E2}"/>
                  </a:ext>
                </a:extLst>
              </p:cNvPr>
              <p:cNvSpPr>
                <a:spLocks/>
              </p:cNvSpPr>
              <p:nvPr/>
            </p:nvSpPr>
            <p:spPr bwMode="auto">
              <a:xfrm>
                <a:off x="2940" y="2657"/>
                <a:ext cx="58" cy="17"/>
              </a:xfrm>
              <a:custGeom>
                <a:avLst/>
                <a:gdLst>
                  <a:gd name="T0" fmla="*/ 0 w 58"/>
                  <a:gd name="T1" fmla="*/ 17 h 17"/>
                  <a:gd name="T2" fmla="*/ 8 w 58"/>
                  <a:gd name="T3" fmla="*/ 17 h 17"/>
                  <a:gd name="T4" fmla="*/ 16 w 58"/>
                  <a:gd name="T5" fmla="*/ 17 h 17"/>
                  <a:gd name="T6" fmla="*/ 16 w 58"/>
                  <a:gd name="T7" fmla="*/ 17 h 17"/>
                  <a:gd name="T8" fmla="*/ 25 w 58"/>
                  <a:gd name="T9" fmla="*/ 17 h 17"/>
                  <a:gd name="T10" fmla="*/ 25 w 58"/>
                  <a:gd name="T11" fmla="*/ 8 h 17"/>
                  <a:gd name="T12" fmla="*/ 25 w 58"/>
                  <a:gd name="T13" fmla="*/ 17 h 17"/>
                  <a:gd name="T14" fmla="*/ 25 w 58"/>
                  <a:gd name="T15" fmla="*/ 17 h 17"/>
                  <a:gd name="T16" fmla="*/ 33 w 58"/>
                  <a:gd name="T17" fmla="*/ 8 h 17"/>
                  <a:gd name="T18" fmla="*/ 33 w 58"/>
                  <a:gd name="T19" fmla="*/ 8 h 17"/>
                  <a:gd name="T20" fmla="*/ 33 w 58"/>
                  <a:gd name="T21" fmla="*/ 17 h 17"/>
                  <a:gd name="T22" fmla="*/ 42 w 58"/>
                  <a:gd name="T23" fmla="*/ 17 h 17"/>
                  <a:gd name="T24" fmla="*/ 42 w 58"/>
                  <a:gd name="T25" fmla="*/ 17 h 17"/>
                  <a:gd name="T26" fmla="*/ 50 w 58"/>
                  <a:gd name="T27" fmla="*/ 17 h 17"/>
                  <a:gd name="T28" fmla="*/ 58 w 58"/>
                  <a:gd name="T29" fmla="*/ 17 h 17"/>
                  <a:gd name="T30" fmla="*/ 58 w 58"/>
                  <a:gd name="T31" fmla="*/ 17 h 17"/>
                  <a:gd name="T32" fmla="*/ 58 w 58"/>
                  <a:gd name="T33" fmla="*/ 17 h 17"/>
                  <a:gd name="T34" fmla="*/ 50 w 58"/>
                  <a:gd name="T35" fmla="*/ 17 h 17"/>
                  <a:gd name="T36" fmla="*/ 50 w 58"/>
                  <a:gd name="T37" fmla="*/ 8 h 17"/>
                  <a:gd name="T38" fmla="*/ 42 w 58"/>
                  <a:gd name="T39" fmla="*/ 8 h 17"/>
                  <a:gd name="T40" fmla="*/ 33 w 58"/>
                  <a:gd name="T41" fmla="*/ 8 h 17"/>
                  <a:gd name="T42" fmla="*/ 33 w 58"/>
                  <a:gd name="T43" fmla="*/ 8 h 17"/>
                  <a:gd name="T44" fmla="*/ 33 w 58"/>
                  <a:gd name="T45" fmla="*/ 0 h 17"/>
                  <a:gd name="T46" fmla="*/ 25 w 58"/>
                  <a:gd name="T47" fmla="*/ 8 h 17"/>
                  <a:gd name="T48" fmla="*/ 16 w 58"/>
                  <a:gd name="T49" fmla="*/ 8 h 17"/>
                  <a:gd name="T50" fmla="*/ 16 w 58"/>
                  <a:gd name="T51" fmla="*/ 8 h 17"/>
                  <a:gd name="T52" fmla="*/ 16 w 58"/>
                  <a:gd name="T53" fmla="*/ 8 h 17"/>
                  <a:gd name="T54" fmla="*/ 8 w 58"/>
                  <a:gd name="T55" fmla="*/ 8 h 17"/>
                  <a:gd name="T56" fmla="*/ 8 w 58"/>
                  <a:gd name="T57" fmla="*/ 17 h 17"/>
                  <a:gd name="T58" fmla="*/ 8 w 58"/>
                  <a:gd name="T59" fmla="*/ 17 h 17"/>
                  <a:gd name="T60" fmla="*/ 16 w 58"/>
                  <a:gd name="T61" fmla="*/ 17 h 17"/>
                  <a:gd name="T62" fmla="*/ 8 w 58"/>
                  <a:gd name="T63" fmla="*/ 17 h 17"/>
                  <a:gd name="T64" fmla="*/ 8 w 58"/>
                  <a:gd name="T65" fmla="*/ 17 h 17"/>
                  <a:gd name="T66" fmla="*/ 0 w 58"/>
                  <a:gd name="T67" fmla="*/ 17 h 17"/>
                  <a:gd name="T68" fmla="*/ 0 w 58"/>
                  <a:gd name="T69" fmla="*/ 17 h 17"/>
                  <a:gd name="T70" fmla="*/ 0 w 58"/>
                  <a:gd name="T71" fmla="*/ 17 h 17"/>
                  <a:gd name="T72" fmla="*/ 0 w 58"/>
                  <a:gd name="T7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8" h="17">
                    <a:moveTo>
                      <a:pt x="0" y="17"/>
                    </a:moveTo>
                    <a:lnTo>
                      <a:pt x="8" y="17"/>
                    </a:lnTo>
                    <a:lnTo>
                      <a:pt x="16" y="17"/>
                    </a:lnTo>
                    <a:lnTo>
                      <a:pt x="16" y="17"/>
                    </a:lnTo>
                    <a:lnTo>
                      <a:pt x="25" y="17"/>
                    </a:lnTo>
                    <a:lnTo>
                      <a:pt x="25" y="8"/>
                    </a:lnTo>
                    <a:lnTo>
                      <a:pt x="25" y="17"/>
                    </a:lnTo>
                    <a:lnTo>
                      <a:pt x="25" y="17"/>
                    </a:lnTo>
                    <a:lnTo>
                      <a:pt x="33" y="8"/>
                    </a:lnTo>
                    <a:lnTo>
                      <a:pt x="33" y="8"/>
                    </a:lnTo>
                    <a:lnTo>
                      <a:pt x="33" y="17"/>
                    </a:lnTo>
                    <a:lnTo>
                      <a:pt x="42" y="17"/>
                    </a:lnTo>
                    <a:lnTo>
                      <a:pt x="42" y="17"/>
                    </a:lnTo>
                    <a:lnTo>
                      <a:pt x="50" y="17"/>
                    </a:lnTo>
                    <a:lnTo>
                      <a:pt x="58" y="17"/>
                    </a:lnTo>
                    <a:lnTo>
                      <a:pt x="58" y="17"/>
                    </a:lnTo>
                    <a:lnTo>
                      <a:pt x="58" y="17"/>
                    </a:lnTo>
                    <a:lnTo>
                      <a:pt x="50" y="17"/>
                    </a:lnTo>
                    <a:lnTo>
                      <a:pt x="50" y="8"/>
                    </a:lnTo>
                    <a:lnTo>
                      <a:pt x="42" y="8"/>
                    </a:lnTo>
                    <a:lnTo>
                      <a:pt x="33" y="8"/>
                    </a:lnTo>
                    <a:lnTo>
                      <a:pt x="33" y="8"/>
                    </a:lnTo>
                    <a:lnTo>
                      <a:pt x="33" y="0"/>
                    </a:lnTo>
                    <a:lnTo>
                      <a:pt x="25" y="8"/>
                    </a:lnTo>
                    <a:lnTo>
                      <a:pt x="16" y="8"/>
                    </a:lnTo>
                    <a:lnTo>
                      <a:pt x="16" y="8"/>
                    </a:lnTo>
                    <a:lnTo>
                      <a:pt x="16" y="8"/>
                    </a:lnTo>
                    <a:lnTo>
                      <a:pt x="8" y="8"/>
                    </a:lnTo>
                    <a:lnTo>
                      <a:pt x="8" y="17"/>
                    </a:lnTo>
                    <a:lnTo>
                      <a:pt x="8" y="17"/>
                    </a:lnTo>
                    <a:lnTo>
                      <a:pt x="16" y="17"/>
                    </a:lnTo>
                    <a:lnTo>
                      <a:pt x="8" y="17"/>
                    </a:lnTo>
                    <a:lnTo>
                      <a:pt x="8" y="17"/>
                    </a:lnTo>
                    <a:lnTo>
                      <a:pt x="0" y="17"/>
                    </a:lnTo>
                    <a:lnTo>
                      <a:pt x="0" y="17"/>
                    </a:lnTo>
                    <a:lnTo>
                      <a:pt x="0" y="17"/>
                    </a:lnTo>
                    <a:lnTo>
                      <a:pt x="0" y="17"/>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4" name="Freeform 122">
                <a:extLst>
                  <a:ext uri="{FF2B5EF4-FFF2-40B4-BE49-F238E27FC236}">
                    <a16:creationId xmlns:a16="http://schemas.microsoft.com/office/drawing/2014/main" id="{248BD368-3AEE-4E48-A455-2031EE5610F4}"/>
                  </a:ext>
                </a:extLst>
              </p:cNvPr>
              <p:cNvSpPr>
                <a:spLocks/>
              </p:cNvSpPr>
              <p:nvPr/>
            </p:nvSpPr>
            <p:spPr bwMode="auto">
              <a:xfrm>
                <a:off x="2948" y="2682"/>
                <a:ext cx="50" cy="34"/>
              </a:xfrm>
              <a:custGeom>
                <a:avLst/>
                <a:gdLst>
                  <a:gd name="T0" fmla="*/ 0 w 50"/>
                  <a:gd name="T1" fmla="*/ 9 h 34"/>
                  <a:gd name="T2" fmla="*/ 0 w 50"/>
                  <a:gd name="T3" fmla="*/ 9 h 34"/>
                  <a:gd name="T4" fmla="*/ 8 w 50"/>
                  <a:gd name="T5" fmla="*/ 9 h 34"/>
                  <a:gd name="T6" fmla="*/ 17 w 50"/>
                  <a:gd name="T7" fmla="*/ 9 h 34"/>
                  <a:gd name="T8" fmla="*/ 25 w 50"/>
                  <a:gd name="T9" fmla="*/ 0 h 34"/>
                  <a:gd name="T10" fmla="*/ 25 w 50"/>
                  <a:gd name="T11" fmla="*/ 0 h 34"/>
                  <a:gd name="T12" fmla="*/ 42 w 50"/>
                  <a:gd name="T13" fmla="*/ 0 h 34"/>
                  <a:gd name="T14" fmla="*/ 50 w 50"/>
                  <a:gd name="T15" fmla="*/ 0 h 34"/>
                  <a:gd name="T16" fmla="*/ 50 w 50"/>
                  <a:gd name="T17" fmla="*/ 9 h 34"/>
                  <a:gd name="T18" fmla="*/ 50 w 50"/>
                  <a:gd name="T19" fmla="*/ 9 h 34"/>
                  <a:gd name="T20" fmla="*/ 50 w 50"/>
                  <a:gd name="T21" fmla="*/ 17 h 34"/>
                  <a:gd name="T22" fmla="*/ 50 w 50"/>
                  <a:gd name="T23" fmla="*/ 17 h 34"/>
                  <a:gd name="T24" fmla="*/ 50 w 50"/>
                  <a:gd name="T25" fmla="*/ 25 h 34"/>
                  <a:gd name="T26" fmla="*/ 50 w 50"/>
                  <a:gd name="T27" fmla="*/ 25 h 34"/>
                  <a:gd name="T28" fmla="*/ 42 w 50"/>
                  <a:gd name="T29" fmla="*/ 25 h 34"/>
                  <a:gd name="T30" fmla="*/ 34 w 50"/>
                  <a:gd name="T31" fmla="*/ 25 h 34"/>
                  <a:gd name="T32" fmla="*/ 34 w 50"/>
                  <a:gd name="T33" fmla="*/ 25 h 34"/>
                  <a:gd name="T34" fmla="*/ 34 w 50"/>
                  <a:gd name="T35" fmla="*/ 34 h 34"/>
                  <a:gd name="T36" fmla="*/ 25 w 50"/>
                  <a:gd name="T37" fmla="*/ 34 h 34"/>
                  <a:gd name="T38" fmla="*/ 25 w 50"/>
                  <a:gd name="T39" fmla="*/ 34 h 34"/>
                  <a:gd name="T40" fmla="*/ 25 w 50"/>
                  <a:gd name="T41" fmla="*/ 34 h 34"/>
                  <a:gd name="T42" fmla="*/ 17 w 50"/>
                  <a:gd name="T43" fmla="*/ 34 h 34"/>
                  <a:gd name="T44" fmla="*/ 25 w 50"/>
                  <a:gd name="T45" fmla="*/ 25 h 34"/>
                  <a:gd name="T46" fmla="*/ 17 w 50"/>
                  <a:gd name="T47" fmla="*/ 25 h 34"/>
                  <a:gd name="T48" fmla="*/ 25 w 50"/>
                  <a:gd name="T49" fmla="*/ 25 h 34"/>
                  <a:gd name="T50" fmla="*/ 17 w 50"/>
                  <a:gd name="T51" fmla="*/ 25 h 34"/>
                  <a:gd name="T52" fmla="*/ 17 w 50"/>
                  <a:gd name="T53" fmla="*/ 25 h 34"/>
                  <a:gd name="T54" fmla="*/ 17 w 50"/>
                  <a:gd name="T55" fmla="*/ 25 h 34"/>
                  <a:gd name="T56" fmla="*/ 25 w 50"/>
                  <a:gd name="T57" fmla="*/ 17 h 34"/>
                  <a:gd name="T58" fmla="*/ 25 w 50"/>
                  <a:gd name="T59" fmla="*/ 17 h 34"/>
                  <a:gd name="T60" fmla="*/ 25 w 50"/>
                  <a:gd name="T61" fmla="*/ 17 h 34"/>
                  <a:gd name="T62" fmla="*/ 17 w 50"/>
                  <a:gd name="T63" fmla="*/ 17 h 34"/>
                  <a:gd name="T64" fmla="*/ 17 w 50"/>
                  <a:gd name="T65" fmla="*/ 17 h 34"/>
                  <a:gd name="T66" fmla="*/ 8 w 50"/>
                  <a:gd name="T67" fmla="*/ 17 h 34"/>
                  <a:gd name="T68" fmla="*/ 8 w 50"/>
                  <a:gd name="T69" fmla="*/ 17 h 34"/>
                  <a:gd name="T70" fmla="*/ 8 w 50"/>
                  <a:gd name="T71" fmla="*/ 17 h 34"/>
                  <a:gd name="T72" fmla="*/ 0 w 50"/>
                  <a:gd name="T73" fmla="*/ 17 h 34"/>
                  <a:gd name="T74" fmla="*/ 8 w 50"/>
                  <a:gd name="T75" fmla="*/ 9 h 34"/>
                  <a:gd name="T76" fmla="*/ 0 w 50"/>
                  <a:gd name="T77" fmla="*/ 9 h 34"/>
                  <a:gd name="T78" fmla="*/ 0 w 50"/>
                  <a:gd name="T79" fmla="*/ 9 h 34"/>
                  <a:gd name="T80" fmla="*/ 0 w 50"/>
                  <a:gd name="T81" fmla="*/ 9 h 34"/>
                  <a:gd name="T82" fmla="*/ 0 w 50"/>
                  <a:gd name="T83" fmla="*/ 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0" h="34">
                    <a:moveTo>
                      <a:pt x="0" y="9"/>
                    </a:moveTo>
                    <a:lnTo>
                      <a:pt x="0" y="9"/>
                    </a:lnTo>
                    <a:lnTo>
                      <a:pt x="8" y="9"/>
                    </a:lnTo>
                    <a:lnTo>
                      <a:pt x="17" y="9"/>
                    </a:lnTo>
                    <a:lnTo>
                      <a:pt x="25" y="0"/>
                    </a:lnTo>
                    <a:lnTo>
                      <a:pt x="25" y="0"/>
                    </a:lnTo>
                    <a:lnTo>
                      <a:pt x="42" y="0"/>
                    </a:lnTo>
                    <a:lnTo>
                      <a:pt x="50" y="0"/>
                    </a:lnTo>
                    <a:lnTo>
                      <a:pt x="50" y="9"/>
                    </a:lnTo>
                    <a:lnTo>
                      <a:pt x="50" y="9"/>
                    </a:lnTo>
                    <a:lnTo>
                      <a:pt x="50" y="17"/>
                    </a:lnTo>
                    <a:lnTo>
                      <a:pt x="50" y="17"/>
                    </a:lnTo>
                    <a:lnTo>
                      <a:pt x="50" y="25"/>
                    </a:lnTo>
                    <a:lnTo>
                      <a:pt x="50" y="25"/>
                    </a:lnTo>
                    <a:lnTo>
                      <a:pt x="42" y="25"/>
                    </a:lnTo>
                    <a:lnTo>
                      <a:pt x="34" y="25"/>
                    </a:lnTo>
                    <a:lnTo>
                      <a:pt x="34" y="25"/>
                    </a:lnTo>
                    <a:lnTo>
                      <a:pt x="34" y="34"/>
                    </a:lnTo>
                    <a:lnTo>
                      <a:pt x="25" y="34"/>
                    </a:lnTo>
                    <a:lnTo>
                      <a:pt x="25" y="34"/>
                    </a:lnTo>
                    <a:lnTo>
                      <a:pt x="25" y="34"/>
                    </a:lnTo>
                    <a:lnTo>
                      <a:pt x="17" y="34"/>
                    </a:lnTo>
                    <a:lnTo>
                      <a:pt x="25" y="25"/>
                    </a:lnTo>
                    <a:lnTo>
                      <a:pt x="17" y="25"/>
                    </a:lnTo>
                    <a:lnTo>
                      <a:pt x="25" y="25"/>
                    </a:lnTo>
                    <a:lnTo>
                      <a:pt x="17" y="25"/>
                    </a:lnTo>
                    <a:lnTo>
                      <a:pt x="17" y="25"/>
                    </a:lnTo>
                    <a:lnTo>
                      <a:pt x="17" y="25"/>
                    </a:lnTo>
                    <a:lnTo>
                      <a:pt x="25" y="17"/>
                    </a:lnTo>
                    <a:lnTo>
                      <a:pt x="25" y="17"/>
                    </a:lnTo>
                    <a:lnTo>
                      <a:pt x="25" y="17"/>
                    </a:lnTo>
                    <a:lnTo>
                      <a:pt x="17" y="17"/>
                    </a:lnTo>
                    <a:lnTo>
                      <a:pt x="17" y="17"/>
                    </a:lnTo>
                    <a:lnTo>
                      <a:pt x="8" y="17"/>
                    </a:lnTo>
                    <a:lnTo>
                      <a:pt x="8" y="17"/>
                    </a:lnTo>
                    <a:lnTo>
                      <a:pt x="8" y="17"/>
                    </a:lnTo>
                    <a:lnTo>
                      <a:pt x="0" y="17"/>
                    </a:lnTo>
                    <a:lnTo>
                      <a:pt x="8" y="9"/>
                    </a:lnTo>
                    <a:lnTo>
                      <a:pt x="0" y="9"/>
                    </a:lnTo>
                    <a:lnTo>
                      <a:pt x="0" y="9"/>
                    </a:lnTo>
                    <a:lnTo>
                      <a:pt x="0" y="9"/>
                    </a:lnTo>
                    <a:lnTo>
                      <a:pt x="0" y="9"/>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5" name="Freeform 123">
                <a:extLst>
                  <a:ext uri="{FF2B5EF4-FFF2-40B4-BE49-F238E27FC236}">
                    <a16:creationId xmlns:a16="http://schemas.microsoft.com/office/drawing/2014/main" id="{35551F7D-63DD-485F-9FBB-A8ED81B737DF}"/>
                  </a:ext>
                </a:extLst>
              </p:cNvPr>
              <p:cNvSpPr>
                <a:spLocks/>
              </p:cNvSpPr>
              <p:nvPr/>
            </p:nvSpPr>
            <p:spPr bwMode="auto">
              <a:xfrm>
                <a:off x="2982" y="2682"/>
                <a:ext cx="117" cy="126"/>
              </a:xfrm>
              <a:custGeom>
                <a:avLst/>
                <a:gdLst>
                  <a:gd name="T0" fmla="*/ 0 w 117"/>
                  <a:gd name="T1" fmla="*/ 25 h 126"/>
                  <a:gd name="T2" fmla="*/ 8 w 117"/>
                  <a:gd name="T3" fmla="*/ 25 h 126"/>
                  <a:gd name="T4" fmla="*/ 16 w 117"/>
                  <a:gd name="T5" fmla="*/ 25 h 126"/>
                  <a:gd name="T6" fmla="*/ 16 w 117"/>
                  <a:gd name="T7" fmla="*/ 17 h 126"/>
                  <a:gd name="T8" fmla="*/ 16 w 117"/>
                  <a:gd name="T9" fmla="*/ 9 h 126"/>
                  <a:gd name="T10" fmla="*/ 16 w 117"/>
                  <a:gd name="T11" fmla="*/ 0 h 126"/>
                  <a:gd name="T12" fmla="*/ 33 w 117"/>
                  <a:gd name="T13" fmla="*/ 9 h 126"/>
                  <a:gd name="T14" fmla="*/ 42 w 117"/>
                  <a:gd name="T15" fmla="*/ 9 h 126"/>
                  <a:gd name="T16" fmla="*/ 50 w 117"/>
                  <a:gd name="T17" fmla="*/ 9 h 126"/>
                  <a:gd name="T18" fmla="*/ 58 w 117"/>
                  <a:gd name="T19" fmla="*/ 9 h 126"/>
                  <a:gd name="T20" fmla="*/ 58 w 117"/>
                  <a:gd name="T21" fmla="*/ 17 h 126"/>
                  <a:gd name="T22" fmla="*/ 67 w 117"/>
                  <a:gd name="T23" fmla="*/ 17 h 126"/>
                  <a:gd name="T24" fmla="*/ 75 w 117"/>
                  <a:gd name="T25" fmla="*/ 17 h 126"/>
                  <a:gd name="T26" fmla="*/ 84 w 117"/>
                  <a:gd name="T27" fmla="*/ 17 h 126"/>
                  <a:gd name="T28" fmla="*/ 84 w 117"/>
                  <a:gd name="T29" fmla="*/ 9 h 126"/>
                  <a:gd name="T30" fmla="*/ 92 w 117"/>
                  <a:gd name="T31" fmla="*/ 9 h 126"/>
                  <a:gd name="T32" fmla="*/ 100 w 117"/>
                  <a:gd name="T33" fmla="*/ 9 h 126"/>
                  <a:gd name="T34" fmla="*/ 109 w 117"/>
                  <a:gd name="T35" fmla="*/ 17 h 126"/>
                  <a:gd name="T36" fmla="*/ 109 w 117"/>
                  <a:gd name="T37" fmla="*/ 25 h 126"/>
                  <a:gd name="T38" fmla="*/ 109 w 117"/>
                  <a:gd name="T39" fmla="*/ 25 h 126"/>
                  <a:gd name="T40" fmla="*/ 109 w 117"/>
                  <a:gd name="T41" fmla="*/ 34 h 126"/>
                  <a:gd name="T42" fmla="*/ 109 w 117"/>
                  <a:gd name="T43" fmla="*/ 34 h 126"/>
                  <a:gd name="T44" fmla="*/ 117 w 117"/>
                  <a:gd name="T45" fmla="*/ 34 h 126"/>
                  <a:gd name="T46" fmla="*/ 117 w 117"/>
                  <a:gd name="T47" fmla="*/ 42 h 126"/>
                  <a:gd name="T48" fmla="*/ 117 w 117"/>
                  <a:gd name="T49" fmla="*/ 42 h 126"/>
                  <a:gd name="T50" fmla="*/ 117 w 117"/>
                  <a:gd name="T51" fmla="*/ 42 h 126"/>
                  <a:gd name="T52" fmla="*/ 117 w 117"/>
                  <a:gd name="T53" fmla="*/ 51 h 126"/>
                  <a:gd name="T54" fmla="*/ 117 w 117"/>
                  <a:gd name="T55" fmla="*/ 51 h 126"/>
                  <a:gd name="T56" fmla="*/ 117 w 117"/>
                  <a:gd name="T57" fmla="*/ 59 h 126"/>
                  <a:gd name="T58" fmla="*/ 117 w 117"/>
                  <a:gd name="T59" fmla="*/ 67 h 126"/>
                  <a:gd name="T60" fmla="*/ 117 w 117"/>
                  <a:gd name="T61" fmla="*/ 76 h 126"/>
                  <a:gd name="T62" fmla="*/ 117 w 117"/>
                  <a:gd name="T63" fmla="*/ 76 h 126"/>
                  <a:gd name="T64" fmla="*/ 117 w 117"/>
                  <a:gd name="T65" fmla="*/ 84 h 126"/>
                  <a:gd name="T66" fmla="*/ 117 w 117"/>
                  <a:gd name="T67" fmla="*/ 93 h 126"/>
                  <a:gd name="T68" fmla="*/ 109 w 117"/>
                  <a:gd name="T69" fmla="*/ 101 h 126"/>
                  <a:gd name="T70" fmla="*/ 109 w 117"/>
                  <a:gd name="T71" fmla="*/ 110 h 126"/>
                  <a:gd name="T72" fmla="*/ 109 w 117"/>
                  <a:gd name="T73" fmla="*/ 118 h 126"/>
                  <a:gd name="T74" fmla="*/ 75 w 117"/>
                  <a:gd name="T75" fmla="*/ 126 h 126"/>
                  <a:gd name="T76" fmla="*/ 67 w 117"/>
                  <a:gd name="T77" fmla="*/ 118 h 126"/>
                  <a:gd name="T78" fmla="*/ 58 w 117"/>
                  <a:gd name="T79" fmla="*/ 110 h 126"/>
                  <a:gd name="T80" fmla="*/ 58 w 117"/>
                  <a:gd name="T81" fmla="*/ 110 h 126"/>
                  <a:gd name="T82" fmla="*/ 75 w 117"/>
                  <a:gd name="T83" fmla="*/ 84 h 126"/>
                  <a:gd name="T84" fmla="*/ 67 w 117"/>
                  <a:gd name="T85" fmla="*/ 76 h 126"/>
                  <a:gd name="T86" fmla="*/ 75 w 117"/>
                  <a:gd name="T87" fmla="*/ 76 h 126"/>
                  <a:gd name="T88" fmla="*/ 67 w 117"/>
                  <a:gd name="T89" fmla="*/ 67 h 126"/>
                  <a:gd name="T90" fmla="*/ 67 w 117"/>
                  <a:gd name="T91" fmla="*/ 59 h 126"/>
                  <a:gd name="T92" fmla="*/ 58 w 117"/>
                  <a:gd name="T93" fmla="*/ 51 h 126"/>
                  <a:gd name="T94" fmla="*/ 42 w 117"/>
                  <a:gd name="T95" fmla="*/ 51 h 126"/>
                  <a:gd name="T96" fmla="*/ 33 w 117"/>
                  <a:gd name="T97" fmla="*/ 59 h 126"/>
                  <a:gd name="T98" fmla="*/ 25 w 117"/>
                  <a:gd name="T99" fmla="*/ 67 h 126"/>
                  <a:gd name="T100" fmla="*/ 25 w 117"/>
                  <a:gd name="T101" fmla="*/ 59 h 126"/>
                  <a:gd name="T102" fmla="*/ 16 w 117"/>
                  <a:gd name="T103" fmla="*/ 51 h 126"/>
                  <a:gd name="T104" fmla="*/ 8 w 117"/>
                  <a:gd name="T105" fmla="*/ 51 h 126"/>
                  <a:gd name="T106" fmla="*/ 16 w 117"/>
                  <a:gd name="T107" fmla="*/ 51 h 126"/>
                  <a:gd name="T108" fmla="*/ 8 w 117"/>
                  <a:gd name="T109" fmla="*/ 51 h 126"/>
                  <a:gd name="T110" fmla="*/ 0 w 117"/>
                  <a:gd name="T111" fmla="*/ 51 h 126"/>
                  <a:gd name="T112" fmla="*/ 0 w 117"/>
                  <a:gd name="T113" fmla="*/ 34 h 126"/>
                  <a:gd name="T114" fmla="*/ 0 w 117"/>
                  <a:gd name="T115" fmla="*/ 3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 h="126">
                    <a:moveTo>
                      <a:pt x="0" y="34"/>
                    </a:moveTo>
                    <a:lnTo>
                      <a:pt x="0" y="25"/>
                    </a:lnTo>
                    <a:lnTo>
                      <a:pt x="0" y="25"/>
                    </a:lnTo>
                    <a:lnTo>
                      <a:pt x="8" y="25"/>
                    </a:lnTo>
                    <a:lnTo>
                      <a:pt x="16" y="25"/>
                    </a:lnTo>
                    <a:lnTo>
                      <a:pt x="16" y="25"/>
                    </a:lnTo>
                    <a:lnTo>
                      <a:pt x="16" y="17"/>
                    </a:lnTo>
                    <a:lnTo>
                      <a:pt x="16" y="17"/>
                    </a:lnTo>
                    <a:lnTo>
                      <a:pt x="16" y="9"/>
                    </a:lnTo>
                    <a:lnTo>
                      <a:pt x="16" y="9"/>
                    </a:lnTo>
                    <a:lnTo>
                      <a:pt x="16" y="0"/>
                    </a:lnTo>
                    <a:lnTo>
                      <a:pt x="16" y="0"/>
                    </a:lnTo>
                    <a:lnTo>
                      <a:pt x="25" y="0"/>
                    </a:lnTo>
                    <a:lnTo>
                      <a:pt x="33" y="9"/>
                    </a:lnTo>
                    <a:lnTo>
                      <a:pt x="42" y="9"/>
                    </a:lnTo>
                    <a:lnTo>
                      <a:pt x="42" y="9"/>
                    </a:lnTo>
                    <a:lnTo>
                      <a:pt x="50" y="9"/>
                    </a:lnTo>
                    <a:lnTo>
                      <a:pt x="50" y="9"/>
                    </a:lnTo>
                    <a:lnTo>
                      <a:pt x="58" y="9"/>
                    </a:lnTo>
                    <a:lnTo>
                      <a:pt x="58" y="9"/>
                    </a:lnTo>
                    <a:lnTo>
                      <a:pt x="58" y="9"/>
                    </a:lnTo>
                    <a:lnTo>
                      <a:pt x="58" y="17"/>
                    </a:lnTo>
                    <a:lnTo>
                      <a:pt x="67" y="17"/>
                    </a:lnTo>
                    <a:lnTo>
                      <a:pt x="67" y="17"/>
                    </a:lnTo>
                    <a:lnTo>
                      <a:pt x="67" y="17"/>
                    </a:lnTo>
                    <a:lnTo>
                      <a:pt x="75" y="17"/>
                    </a:lnTo>
                    <a:lnTo>
                      <a:pt x="75" y="17"/>
                    </a:lnTo>
                    <a:lnTo>
                      <a:pt x="84" y="17"/>
                    </a:lnTo>
                    <a:lnTo>
                      <a:pt x="84" y="17"/>
                    </a:lnTo>
                    <a:lnTo>
                      <a:pt x="84" y="9"/>
                    </a:lnTo>
                    <a:lnTo>
                      <a:pt x="92" y="9"/>
                    </a:lnTo>
                    <a:lnTo>
                      <a:pt x="92" y="9"/>
                    </a:lnTo>
                    <a:lnTo>
                      <a:pt x="100" y="9"/>
                    </a:lnTo>
                    <a:lnTo>
                      <a:pt x="100" y="9"/>
                    </a:lnTo>
                    <a:lnTo>
                      <a:pt x="100" y="9"/>
                    </a:lnTo>
                    <a:lnTo>
                      <a:pt x="109" y="17"/>
                    </a:lnTo>
                    <a:lnTo>
                      <a:pt x="109" y="17"/>
                    </a:lnTo>
                    <a:lnTo>
                      <a:pt x="109" y="25"/>
                    </a:lnTo>
                    <a:lnTo>
                      <a:pt x="109" y="25"/>
                    </a:lnTo>
                    <a:lnTo>
                      <a:pt x="109" y="25"/>
                    </a:lnTo>
                    <a:lnTo>
                      <a:pt x="109" y="25"/>
                    </a:lnTo>
                    <a:lnTo>
                      <a:pt x="109" y="34"/>
                    </a:lnTo>
                    <a:lnTo>
                      <a:pt x="109" y="34"/>
                    </a:lnTo>
                    <a:lnTo>
                      <a:pt x="109" y="34"/>
                    </a:lnTo>
                    <a:lnTo>
                      <a:pt x="109" y="34"/>
                    </a:lnTo>
                    <a:lnTo>
                      <a:pt x="117" y="34"/>
                    </a:lnTo>
                    <a:lnTo>
                      <a:pt x="117" y="34"/>
                    </a:lnTo>
                    <a:lnTo>
                      <a:pt x="117" y="42"/>
                    </a:lnTo>
                    <a:lnTo>
                      <a:pt x="117" y="42"/>
                    </a:lnTo>
                    <a:lnTo>
                      <a:pt x="117" y="42"/>
                    </a:lnTo>
                    <a:lnTo>
                      <a:pt x="117" y="42"/>
                    </a:lnTo>
                    <a:lnTo>
                      <a:pt x="117" y="42"/>
                    </a:lnTo>
                    <a:lnTo>
                      <a:pt x="117" y="42"/>
                    </a:lnTo>
                    <a:lnTo>
                      <a:pt x="117" y="51"/>
                    </a:lnTo>
                    <a:lnTo>
                      <a:pt x="117" y="51"/>
                    </a:lnTo>
                    <a:lnTo>
                      <a:pt x="117" y="51"/>
                    </a:lnTo>
                    <a:lnTo>
                      <a:pt x="117" y="59"/>
                    </a:lnTo>
                    <a:lnTo>
                      <a:pt x="117" y="59"/>
                    </a:lnTo>
                    <a:lnTo>
                      <a:pt x="117" y="67"/>
                    </a:lnTo>
                    <a:lnTo>
                      <a:pt x="117" y="67"/>
                    </a:lnTo>
                    <a:lnTo>
                      <a:pt x="117" y="76"/>
                    </a:lnTo>
                    <a:lnTo>
                      <a:pt x="117" y="76"/>
                    </a:lnTo>
                    <a:lnTo>
                      <a:pt x="117" y="76"/>
                    </a:lnTo>
                    <a:lnTo>
                      <a:pt x="117" y="76"/>
                    </a:lnTo>
                    <a:lnTo>
                      <a:pt x="117" y="76"/>
                    </a:lnTo>
                    <a:lnTo>
                      <a:pt x="117" y="84"/>
                    </a:lnTo>
                    <a:lnTo>
                      <a:pt x="117" y="84"/>
                    </a:lnTo>
                    <a:lnTo>
                      <a:pt x="117" y="93"/>
                    </a:lnTo>
                    <a:lnTo>
                      <a:pt x="109" y="101"/>
                    </a:lnTo>
                    <a:lnTo>
                      <a:pt x="109" y="101"/>
                    </a:lnTo>
                    <a:lnTo>
                      <a:pt x="109" y="101"/>
                    </a:lnTo>
                    <a:lnTo>
                      <a:pt x="109" y="110"/>
                    </a:lnTo>
                    <a:lnTo>
                      <a:pt x="109" y="110"/>
                    </a:lnTo>
                    <a:lnTo>
                      <a:pt x="109" y="118"/>
                    </a:lnTo>
                    <a:lnTo>
                      <a:pt x="109" y="118"/>
                    </a:lnTo>
                    <a:lnTo>
                      <a:pt x="75" y="126"/>
                    </a:lnTo>
                    <a:lnTo>
                      <a:pt x="75" y="118"/>
                    </a:lnTo>
                    <a:lnTo>
                      <a:pt x="67" y="118"/>
                    </a:lnTo>
                    <a:lnTo>
                      <a:pt x="67" y="118"/>
                    </a:lnTo>
                    <a:lnTo>
                      <a:pt x="58" y="110"/>
                    </a:lnTo>
                    <a:lnTo>
                      <a:pt x="67" y="110"/>
                    </a:lnTo>
                    <a:lnTo>
                      <a:pt x="58" y="110"/>
                    </a:lnTo>
                    <a:lnTo>
                      <a:pt x="67" y="101"/>
                    </a:lnTo>
                    <a:lnTo>
                      <a:pt x="75" y="84"/>
                    </a:lnTo>
                    <a:lnTo>
                      <a:pt x="75" y="76"/>
                    </a:lnTo>
                    <a:lnTo>
                      <a:pt x="67" y="76"/>
                    </a:lnTo>
                    <a:lnTo>
                      <a:pt x="67" y="76"/>
                    </a:lnTo>
                    <a:lnTo>
                      <a:pt x="75" y="76"/>
                    </a:lnTo>
                    <a:lnTo>
                      <a:pt x="75" y="67"/>
                    </a:lnTo>
                    <a:lnTo>
                      <a:pt x="67" y="67"/>
                    </a:lnTo>
                    <a:lnTo>
                      <a:pt x="67" y="67"/>
                    </a:lnTo>
                    <a:lnTo>
                      <a:pt x="67" y="59"/>
                    </a:lnTo>
                    <a:lnTo>
                      <a:pt x="67" y="51"/>
                    </a:lnTo>
                    <a:lnTo>
                      <a:pt x="58" y="51"/>
                    </a:lnTo>
                    <a:lnTo>
                      <a:pt x="50" y="51"/>
                    </a:lnTo>
                    <a:lnTo>
                      <a:pt x="42" y="51"/>
                    </a:lnTo>
                    <a:lnTo>
                      <a:pt x="42" y="51"/>
                    </a:lnTo>
                    <a:lnTo>
                      <a:pt x="33" y="59"/>
                    </a:lnTo>
                    <a:lnTo>
                      <a:pt x="33" y="59"/>
                    </a:lnTo>
                    <a:lnTo>
                      <a:pt x="25" y="67"/>
                    </a:lnTo>
                    <a:lnTo>
                      <a:pt x="25" y="67"/>
                    </a:lnTo>
                    <a:lnTo>
                      <a:pt x="25" y="59"/>
                    </a:lnTo>
                    <a:lnTo>
                      <a:pt x="16" y="59"/>
                    </a:lnTo>
                    <a:lnTo>
                      <a:pt x="16" y="51"/>
                    </a:lnTo>
                    <a:lnTo>
                      <a:pt x="16" y="51"/>
                    </a:lnTo>
                    <a:lnTo>
                      <a:pt x="8" y="51"/>
                    </a:lnTo>
                    <a:lnTo>
                      <a:pt x="8" y="51"/>
                    </a:lnTo>
                    <a:lnTo>
                      <a:pt x="16" y="51"/>
                    </a:lnTo>
                    <a:lnTo>
                      <a:pt x="8" y="51"/>
                    </a:lnTo>
                    <a:lnTo>
                      <a:pt x="8" y="51"/>
                    </a:lnTo>
                    <a:lnTo>
                      <a:pt x="8" y="51"/>
                    </a:lnTo>
                    <a:lnTo>
                      <a:pt x="0" y="51"/>
                    </a:lnTo>
                    <a:lnTo>
                      <a:pt x="0" y="42"/>
                    </a:lnTo>
                    <a:lnTo>
                      <a:pt x="0" y="34"/>
                    </a:lnTo>
                    <a:lnTo>
                      <a:pt x="0" y="34"/>
                    </a:lnTo>
                    <a:lnTo>
                      <a:pt x="0" y="34"/>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6" name="Freeform 124">
                <a:extLst>
                  <a:ext uri="{FF2B5EF4-FFF2-40B4-BE49-F238E27FC236}">
                    <a16:creationId xmlns:a16="http://schemas.microsoft.com/office/drawing/2014/main" id="{AF317FC2-F4E9-4C44-A113-E72F4A7F8A0A}"/>
                  </a:ext>
                </a:extLst>
              </p:cNvPr>
              <p:cNvSpPr>
                <a:spLocks noEditPoints="1"/>
              </p:cNvSpPr>
              <p:nvPr/>
            </p:nvSpPr>
            <p:spPr bwMode="auto">
              <a:xfrm>
                <a:off x="3007" y="2733"/>
                <a:ext cx="50" cy="59"/>
              </a:xfrm>
              <a:custGeom>
                <a:avLst/>
                <a:gdLst>
                  <a:gd name="T0" fmla="*/ 8 w 50"/>
                  <a:gd name="T1" fmla="*/ 50 h 59"/>
                  <a:gd name="T2" fmla="*/ 8 w 50"/>
                  <a:gd name="T3" fmla="*/ 50 h 59"/>
                  <a:gd name="T4" fmla="*/ 8 w 50"/>
                  <a:gd name="T5" fmla="*/ 50 h 59"/>
                  <a:gd name="T6" fmla="*/ 8 w 50"/>
                  <a:gd name="T7" fmla="*/ 42 h 59"/>
                  <a:gd name="T8" fmla="*/ 8 w 50"/>
                  <a:gd name="T9" fmla="*/ 50 h 59"/>
                  <a:gd name="T10" fmla="*/ 8 w 50"/>
                  <a:gd name="T11" fmla="*/ 50 h 59"/>
                  <a:gd name="T12" fmla="*/ 8 w 50"/>
                  <a:gd name="T13" fmla="*/ 50 h 59"/>
                  <a:gd name="T14" fmla="*/ 8 w 50"/>
                  <a:gd name="T15" fmla="*/ 50 h 59"/>
                  <a:gd name="T16" fmla="*/ 8 w 50"/>
                  <a:gd name="T17" fmla="*/ 50 h 59"/>
                  <a:gd name="T18" fmla="*/ 0 w 50"/>
                  <a:gd name="T19" fmla="*/ 16 h 59"/>
                  <a:gd name="T20" fmla="*/ 0 w 50"/>
                  <a:gd name="T21" fmla="*/ 16 h 59"/>
                  <a:gd name="T22" fmla="*/ 8 w 50"/>
                  <a:gd name="T23" fmla="*/ 8 h 59"/>
                  <a:gd name="T24" fmla="*/ 8 w 50"/>
                  <a:gd name="T25" fmla="*/ 8 h 59"/>
                  <a:gd name="T26" fmla="*/ 17 w 50"/>
                  <a:gd name="T27" fmla="*/ 0 h 59"/>
                  <a:gd name="T28" fmla="*/ 17 w 50"/>
                  <a:gd name="T29" fmla="*/ 0 h 59"/>
                  <a:gd name="T30" fmla="*/ 25 w 50"/>
                  <a:gd name="T31" fmla="*/ 0 h 59"/>
                  <a:gd name="T32" fmla="*/ 33 w 50"/>
                  <a:gd name="T33" fmla="*/ 0 h 59"/>
                  <a:gd name="T34" fmla="*/ 42 w 50"/>
                  <a:gd name="T35" fmla="*/ 0 h 59"/>
                  <a:gd name="T36" fmla="*/ 42 w 50"/>
                  <a:gd name="T37" fmla="*/ 8 h 59"/>
                  <a:gd name="T38" fmla="*/ 42 w 50"/>
                  <a:gd name="T39" fmla="*/ 16 h 59"/>
                  <a:gd name="T40" fmla="*/ 42 w 50"/>
                  <a:gd name="T41" fmla="*/ 16 h 59"/>
                  <a:gd name="T42" fmla="*/ 50 w 50"/>
                  <a:gd name="T43" fmla="*/ 16 h 59"/>
                  <a:gd name="T44" fmla="*/ 50 w 50"/>
                  <a:gd name="T45" fmla="*/ 25 h 59"/>
                  <a:gd name="T46" fmla="*/ 42 w 50"/>
                  <a:gd name="T47" fmla="*/ 25 h 59"/>
                  <a:gd name="T48" fmla="*/ 42 w 50"/>
                  <a:gd name="T49" fmla="*/ 25 h 59"/>
                  <a:gd name="T50" fmla="*/ 50 w 50"/>
                  <a:gd name="T51" fmla="*/ 25 h 59"/>
                  <a:gd name="T52" fmla="*/ 50 w 50"/>
                  <a:gd name="T53" fmla="*/ 33 h 59"/>
                  <a:gd name="T54" fmla="*/ 42 w 50"/>
                  <a:gd name="T55" fmla="*/ 50 h 59"/>
                  <a:gd name="T56" fmla="*/ 33 w 50"/>
                  <a:gd name="T57" fmla="*/ 59 h 59"/>
                  <a:gd name="T58" fmla="*/ 33 w 50"/>
                  <a:gd name="T59" fmla="*/ 59 h 59"/>
                  <a:gd name="T60" fmla="*/ 25 w 50"/>
                  <a:gd name="T61" fmla="*/ 59 h 59"/>
                  <a:gd name="T62" fmla="*/ 17 w 50"/>
                  <a:gd name="T63" fmla="*/ 50 h 59"/>
                  <a:gd name="T64" fmla="*/ 17 w 50"/>
                  <a:gd name="T65" fmla="*/ 50 h 59"/>
                  <a:gd name="T66" fmla="*/ 17 w 50"/>
                  <a:gd name="T67" fmla="*/ 50 h 59"/>
                  <a:gd name="T68" fmla="*/ 17 w 50"/>
                  <a:gd name="T69" fmla="*/ 50 h 59"/>
                  <a:gd name="T70" fmla="*/ 8 w 50"/>
                  <a:gd name="T71" fmla="*/ 42 h 59"/>
                  <a:gd name="T72" fmla="*/ 17 w 50"/>
                  <a:gd name="T73" fmla="*/ 42 h 59"/>
                  <a:gd name="T74" fmla="*/ 17 w 50"/>
                  <a:gd name="T75" fmla="*/ 42 h 59"/>
                  <a:gd name="T76" fmla="*/ 8 w 50"/>
                  <a:gd name="T77" fmla="*/ 42 h 59"/>
                  <a:gd name="T78" fmla="*/ 8 w 50"/>
                  <a:gd name="T79" fmla="*/ 42 h 59"/>
                  <a:gd name="T80" fmla="*/ 8 w 50"/>
                  <a:gd name="T81" fmla="*/ 33 h 59"/>
                  <a:gd name="T82" fmla="*/ 0 w 50"/>
                  <a:gd name="T83" fmla="*/ 25 h 59"/>
                  <a:gd name="T84" fmla="*/ 0 w 50"/>
                  <a:gd name="T85" fmla="*/ 25 h 59"/>
                  <a:gd name="T86" fmla="*/ 0 w 50"/>
                  <a:gd name="T87" fmla="*/ 25 h 59"/>
                  <a:gd name="T88" fmla="*/ 0 w 50"/>
                  <a:gd name="T89" fmla="*/ 25 h 59"/>
                  <a:gd name="T90" fmla="*/ 0 w 50"/>
                  <a:gd name="T91" fmla="*/ 16 h 59"/>
                  <a:gd name="T92" fmla="*/ 0 w 50"/>
                  <a:gd name="T93" fmla="*/ 16 h 59"/>
                  <a:gd name="T94" fmla="*/ 0 w 50"/>
                  <a:gd name="T95" fmla="*/ 16 h 59"/>
                  <a:gd name="T96" fmla="*/ 0 w 50"/>
                  <a:gd name="T97" fmla="*/ 1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 h="59">
                    <a:moveTo>
                      <a:pt x="8" y="50"/>
                    </a:moveTo>
                    <a:lnTo>
                      <a:pt x="8" y="50"/>
                    </a:lnTo>
                    <a:lnTo>
                      <a:pt x="8" y="50"/>
                    </a:lnTo>
                    <a:lnTo>
                      <a:pt x="8" y="42"/>
                    </a:lnTo>
                    <a:lnTo>
                      <a:pt x="8" y="50"/>
                    </a:lnTo>
                    <a:lnTo>
                      <a:pt x="8" y="50"/>
                    </a:lnTo>
                    <a:lnTo>
                      <a:pt x="8" y="50"/>
                    </a:lnTo>
                    <a:lnTo>
                      <a:pt x="8" y="50"/>
                    </a:lnTo>
                    <a:lnTo>
                      <a:pt x="8" y="50"/>
                    </a:lnTo>
                    <a:close/>
                    <a:moveTo>
                      <a:pt x="0" y="16"/>
                    </a:moveTo>
                    <a:lnTo>
                      <a:pt x="0" y="16"/>
                    </a:lnTo>
                    <a:lnTo>
                      <a:pt x="8" y="8"/>
                    </a:lnTo>
                    <a:lnTo>
                      <a:pt x="8" y="8"/>
                    </a:lnTo>
                    <a:lnTo>
                      <a:pt x="17" y="0"/>
                    </a:lnTo>
                    <a:lnTo>
                      <a:pt x="17" y="0"/>
                    </a:lnTo>
                    <a:lnTo>
                      <a:pt x="25" y="0"/>
                    </a:lnTo>
                    <a:lnTo>
                      <a:pt x="33" y="0"/>
                    </a:lnTo>
                    <a:lnTo>
                      <a:pt x="42" y="0"/>
                    </a:lnTo>
                    <a:lnTo>
                      <a:pt x="42" y="8"/>
                    </a:lnTo>
                    <a:lnTo>
                      <a:pt x="42" y="16"/>
                    </a:lnTo>
                    <a:lnTo>
                      <a:pt x="42" y="16"/>
                    </a:lnTo>
                    <a:lnTo>
                      <a:pt x="50" y="16"/>
                    </a:lnTo>
                    <a:lnTo>
                      <a:pt x="50" y="25"/>
                    </a:lnTo>
                    <a:lnTo>
                      <a:pt x="42" y="25"/>
                    </a:lnTo>
                    <a:lnTo>
                      <a:pt x="42" y="25"/>
                    </a:lnTo>
                    <a:lnTo>
                      <a:pt x="50" y="25"/>
                    </a:lnTo>
                    <a:lnTo>
                      <a:pt x="50" y="33"/>
                    </a:lnTo>
                    <a:lnTo>
                      <a:pt x="42" y="50"/>
                    </a:lnTo>
                    <a:lnTo>
                      <a:pt x="33" y="59"/>
                    </a:lnTo>
                    <a:lnTo>
                      <a:pt x="33" y="59"/>
                    </a:lnTo>
                    <a:lnTo>
                      <a:pt x="25" y="59"/>
                    </a:lnTo>
                    <a:lnTo>
                      <a:pt x="17" y="50"/>
                    </a:lnTo>
                    <a:lnTo>
                      <a:pt x="17" y="50"/>
                    </a:lnTo>
                    <a:lnTo>
                      <a:pt x="17" y="50"/>
                    </a:lnTo>
                    <a:lnTo>
                      <a:pt x="17" y="50"/>
                    </a:lnTo>
                    <a:lnTo>
                      <a:pt x="8" y="42"/>
                    </a:lnTo>
                    <a:lnTo>
                      <a:pt x="17" y="42"/>
                    </a:lnTo>
                    <a:lnTo>
                      <a:pt x="17" y="42"/>
                    </a:lnTo>
                    <a:lnTo>
                      <a:pt x="8" y="42"/>
                    </a:lnTo>
                    <a:lnTo>
                      <a:pt x="8" y="42"/>
                    </a:lnTo>
                    <a:lnTo>
                      <a:pt x="8" y="33"/>
                    </a:lnTo>
                    <a:lnTo>
                      <a:pt x="0" y="25"/>
                    </a:lnTo>
                    <a:lnTo>
                      <a:pt x="0" y="25"/>
                    </a:lnTo>
                    <a:lnTo>
                      <a:pt x="0" y="25"/>
                    </a:lnTo>
                    <a:lnTo>
                      <a:pt x="0" y="25"/>
                    </a:lnTo>
                    <a:lnTo>
                      <a:pt x="0" y="16"/>
                    </a:lnTo>
                    <a:lnTo>
                      <a:pt x="0" y="16"/>
                    </a:lnTo>
                    <a:lnTo>
                      <a:pt x="0" y="16"/>
                    </a:lnTo>
                    <a:lnTo>
                      <a:pt x="0" y="16"/>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7" name="Freeform 125">
                <a:extLst>
                  <a:ext uri="{FF2B5EF4-FFF2-40B4-BE49-F238E27FC236}">
                    <a16:creationId xmlns:a16="http://schemas.microsoft.com/office/drawing/2014/main" id="{AD1A6A72-FB3E-4D0D-A3EE-00D20904A145}"/>
                  </a:ext>
                </a:extLst>
              </p:cNvPr>
              <p:cNvSpPr>
                <a:spLocks/>
              </p:cNvSpPr>
              <p:nvPr/>
            </p:nvSpPr>
            <p:spPr bwMode="auto">
              <a:xfrm>
                <a:off x="3040" y="2758"/>
                <a:ext cx="68" cy="76"/>
              </a:xfrm>
              <a:custGeom>
                <a:avLst/>
                <a:gdLst>
                  <a:gd name="T0" fmla="*/ 0 w 68"/>
                  <a:gd name="T1" fmla="*/ 34 h 76"/>
                  <a:gd name="T2" fmla="*/ 0 w 68"/>
                  <a:gd name="T3" fmla="*/ 34 h 76"/>
                  <a:gd name="T4" fmla="*/ 0 w 68"/>
                  <a:gd name="T5" fmla="*/ 25 h 76"/>
                  <a:gd name="T6" fmla="*/ 0 w 68"/>
                  <a:gd name="T7" fmla="*/ 25 h 76"/>
                  <a:gd name="T8" fmla="*/ 9 w 68"/>
                  <a:gd name="T9" fmla="*/ 17 h 76"/>
                  <a:gd name="T10" fmla="*/ 9 w 68"/>
                  <a:gd name="T11" fmla="*/ 17 h 76"/>
                  <a:gd name="T12" fmla="*/ 9 w 68"/>
                  <a:gd name="T13" fmla="*/ 8 h 76"/>
                  <a:gd name="T14" fmla="*/ 9 w 68"/>
                  <a:gd name="T15" fmla="*/ 8 h 76"/>
                  <a:gd name="T16" fmla="*/ 9 w 68"/>
                  <a:gd name="T17" fmla="*/ 8 h 76"/>
                  <a:gd name="T18" fmla="*/ 9 w 68"/>
                  <a:gd name="T19" fmla="*/ 8 h 76"/>
                  <a:gd name="T20" fmla="*/ 17 w 68"/>
                  <a:gd name="T21" fmla="*/ 0 h 76"/>
                  <a:gd name="T22" fmla="*/ 17 w 68"/>
                  <a:gd name="T23" fmla="*/ 0 h 76"/>
                  <a:gd name="T24" fmla="*/ 26 w 68"/>
                  <a:gd name="T25" fmla="*/ 0 h 76"/>
                  <a:gd name="T26" fmla="*/ 26 w 68"/>
                  <a:gd name="T27" fmla="*/ 0 h 76"/>
                  <a:gd name="T28" fmla="*/ 34 w 68"/>
                  <a:gd name="T29" fmla="*/ 8 h 76"/>
                  <a:gd name="T30" fmla="*/ 34 w 68"/>
                  <a:gd name="T31" fmla="*/ 8 h 76"/>
                  <a:gd name="T32" fmla="*/ 34 w 68"/>
                  <a:gd name="T33" fmla="*/ 17 h 76"/>
                  <a:gd name="T34" fmla="*/ 34 w 68"/>
                  <a:gd name="T35" fmla="*/ 17 h 76"/>
                  <a:gd name="T36" fmla="*/ 42 w 68"/>
                  <a:gd name="T37" fmla="*/ 25 h 76"/>
                  <a:gd name="T38" fmla="*/ 42 w 68"/>
                  <a:gd name="T39" fmla="*/ 25 h 76"/>
                  <a:gd name="T40" fmla="*/ 42 w 68"/>
                  <a:gd name="T41" fmla="*/ 17 h 76"/>
                  <a:gd name="T42" fmla="*/ 51 w 68"/>
                  <a:gd name="T43" fmla="*/ 17 h 76"/>
                  <a:gd name="T44" fmla="*/ 51 w 68"/>
                  <a:gd name="T45" fmla="*/ 25 h 76"/>
                  <a:gd name="T46" fmla="*/ 51 w 68"/>
                  <a:gd name="T47" fmla="*/ 25 h 76"/>
                  <a:gd name="T48" fmla="*/ 51 w 68"/>
                  <a:gd name="T49" fmla="*/ 25 h 76"/>
                  <a:gd name="T50" fmla="*/ 51 w 68"/>
                  <a:gd name="T51" fmla="*/ 34 h 76"/>
                  <a:gd name="T52" fmla="*/ 51 w 68"/>
                  <a:gd name="T53" fmla="*/ 34 h 76"/>
                  <a:gd name="T54" fmla="*/ 51 w 68"/>
                  <a:gd name="T55" fmla="*/ 42 h 76"/>
                  <a:gd name="T56" fmla="*/ 51 w 68"/>
                  <a:gd name="T57" fmla="*/ 42 h 76"/>
                  <a:gd name="T58" fmla="*/ 51 w 68"/>
                  <a:gd name="T59" fmla="*/ 42 h 76"/>
                  <a:gd name="T60" fmla="*/ 51 w 68"/>
                  <a:gd name="T61" fmla="*/ 42 h 76"/>
                  <a:gd name="T62" fmla="*/ 51 w 68"/>
                  <a:gd name="T63" fmla="*/ 42 h 76"/>
                  <a:gd name="T64" fmla="*/ 59 w 68"/>
                  <a:gd name="T65" fmla="*/ 42 h 76"/>
                  <a:gd name="T66" fmla="*/ 59 w 68"/>
                  <a:gd name="T67" fmla="*/ 42 h 76"/>
                  <a:gd name="T68" fmla="*/ 59 w 68"/>
                  <a:gd name="T69" fmla="*/ 42 h 76"/>
                  <a:gd name="T70" fmla="*/ 59 w 68"/>
                  <a:gd name="T71" fmla="*/ 50 h 76"/>
                  <a:gd name="T72" fmla="*/ 68 w 68"/>
                  <a:gd name="T73" fmla="*/ 50 h 76"/>
                  <a:gd name="T74" fmla="*/ 68 w 68"/>
                  <a:gd name="T75" fmla="*/ 50 h 76"/>
                  <a:gd name="T76" fmla="*/ 68 w 68"/>
                  <a:gd name="T77" fmla="*/ 50 h 76"/>
                  <a:gd name="T78" fmla="*/ 68 w 68"/>
                  <a:gd name="T79" fmla="*/ 59 h 76"/>
                  <a:gd name="T80" fmla="*/ 68 w 68"/>
                  <a:gd name="T81" fmla="*/ 59 h 76"/>
                  <a:gd name="T82" fmla="*/ 68 w 68"/>
                  <a:gd name="T83" fmla="*/ 59 h 76"/>
                  <a:gd name="T84" fmla="*/ 68 w 68"/>
                  <a:gd name="T85" fmla="*/ 67 h 76"/>
                  <a:gd name="T86" fmla="*/ 68 w 68"/>
                  <a:gd name="T87" fmla="*/ 67 h 76"/>
                  <a:gd name="T88" fmla="*/ 68 w 68"/>
                  <a:gd name="T89" fmla="*/ 67 h 76"/>
                  <a:gd name="T90" fmla="*/ 68 w 68"/>
                  <a:gd name="T91" fmla="*/ 76 h 76"/>
                  <a:gd name="T92" fmla="*/ 68 w 68"/>
                  <a:gd name="T93" fmla="*/ 76 h 76"/>
                  <a:gd name="T94" fmla="*/ 51 w 68"/>
                  <a:gd name="T95" fmla="*/ 67 h 76"/>
                  <a:gd name="T96" fmla="*/ 34 w 68"/>
                  <a:gd name="T97" fmla="*/ 59 h 76"/>
                  <a:gd name="T98" fmla="*/ 34 w 68"/>
                  <a:gd name="T99" fmla="*/ 59 h 76"/>
                  <a:gd name="T100" fmla="*/ 17 w 68"/>
                  <a:gd name="T101" fmla="*/ 50 h 76"/>
                  <a:gd name="T102" fmla="*/ 17 w 68"/>
                  <a:gd name="T103" fmla="*/ 42 h 76"/>
                  <a:gd name="T104" fmla="*/ 9 w 68"/>
                  <a:gd name="T105" fmla="*/ 42 h 76"/>
                  <a:gd name="T106" fmla="*/ 9 w 68"/>
                  <a:gd name="T107" fmla="*/ 42 h 76"/>
                  <a:gd name="T108" fmla="*/ 0 w 68"/>
                  <a:gd name="T109" fmla="*/ 34 h 76"/>
                  <a:gd name="T110" fmla="*/ 9 w 68"/>
                  <a:gd name="T111" fmla="*/ 34 h 76"/>
                  <a:gd name="T112" fmla="*/ 0 w 68"/>
                  <a:gd name="T113" fmla="*/ 34 h 76"/>
                  <a:gd name="T114" fmla="*/ 0 w 68"/>
                  <a:gd name="T115" fmla="*/ 3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 h="76">
                    <a:moveTo>
                      <a:pt x="0" y="34"/>
                    </a:moveTo>
                    <a:lnTo>
                      <a:pt x="0" y="34"/>
                    </a:lnTo>
                    <a:lnTo>
                      <a:pt x="0" y="25"/>
                    </a:lnTo>
                    <a:lnTo>
                      <a:pt x="0" y="25"/>
                    </a:lnTo>
                    <a:lnTo>
                      <a:pt x="9" y="17"/>
                    </a:lnTo>
                    <a:lnTo>
                      <a:pt x="9" y="17"/>
                    </a:lnTo>
                    <a:lnTo>
                      <a:pt x="9" y="8"/>
                    </a:lnTo>
                    <a:lnTo>
                      <a:pt x="9" y="8"/>
                    </a:lnTo>
                    <a:lnTo>
                      <a:pt x="9" y="8"/>
                    </a:lnTo>
                    <a:lnTo>
                      <a:pt x="9" y="8"/>
                    </a:lnTo>
                    <a:lnTo>
                      <a:pt x="17" y="0"/>
                    </a:lnTo>
                    <a:lnTo>
                      <a:pt x="17" y="0"/>
                    </a:lnTo>
                    <a:lnTo>
                      <a:pt x="26" y="0"/>
                    </a:lnTo>
                    <a:lnTo>
                      <a:pt x="26" y="0"/>
                    </a:lnTo>
                    <a:lnTo>
                      <a:pt x="34" y="8"/>
                    </a:lnTo>
                    <a:lnTo>
                      <a:pt x="34" y="8"/>
                    </a:lnTo>
                    <a:lnTo>
                      <a:pt x="34" y="17"/>
                    </a:lnTo>
                    <a:lnTo>
                      <a:pt x="34" y="17"/>
                    </a:lnTo>
                    <a:lnTo>
                      <a:pt x="42" y="25"/>
                    </a:lnTo>
                    <a:lnTo>
                      <a:pt x="42" y="25"/>
                    </a:lnTo>
                    <a:lnTo>
                      <a:pt x="42" y="17"/>
                    </a:lnTo>
                    <a:lnTo>
                      <a:pt x="51" y="17"/>
                    </a:lnTo>
                    <a:lnTo>
                      <a:pt x="51" y="25"/>
                    </a:lnTo>
                    <a:lnTo>
                      <a:pt x="51" y="25"/>
                    </a:lnTo>
                    <a:lnTo>
                      <a:pt x="51" y="25"/>
                    </a:lnTo>
                    <a:lnTo>
                      <a:pt x="51" y="34"/>
                    </a:lnTo>
                    <a:lnTo>
                      <a:pt x="51" y="34"/>
                    </a:lnTo>
                    <a:lnTo>
                      <a:pt x="51" y="42"/>
                    </a:lnTo>
                    <a:lnTo>
                      <a:pt x="51" y="42"/>
                    </a:lnTo>
                    <a:lnTo>
                      <a:pt x="51" y="42"/>
                    </a:lnTo>
                    <a:lnTo>
                      <a:pt x="51" y="42"/>
                    </a:lnTo>
                    <a:lnTo>
                      <a:pt x="51" y="42"/>
                    </a:lnTo>
                    <a:lnTo>
                      <a:pt x="59" y="42"/>
                    </a:lnTo>
                    <a:lnTo>
                      <a:pt x="59" y="42"/>
                    </a:lnTo>
                    <a:lnTo>
                      <a:pt x="59" y="42"/>
                    </a:lnTo>
                    <a:lnTo>
                      <a:pt x="59" y="50"/>
                    </a:lnTo>
                    <a:lnTo>
                      <a:pt x="68" y="50"/>
                    </a:lnTo>
                    <a:lnTo>
                      <a:pt x="68" y="50"/>
                    </a:lnTo>
                    <a:lnTo>
                      <a:pt x="68" y="50"/>
                    </a:lnTo>
                    <a:lnTo>
                      <a:pt x="68" y="59"/>
                    </a:lnTo>
                    <a:lnTo>
                      <a:pt x="68" y="59"/>
                    </a:lnTo>
                    <a:lnTo>
                      <a:pt x="68" y="59"/>
                    </a:lnTo>
                    <a:lnTo>
                      <a:pt x="68" y="67"/>
                    </a:lnTo>
                    <a:lnTo>
                      <a:pt x="68" y="67"/>
                    </a:lnTo>
                    <a:lnTo>
                      <a:pt x="68" y="67"/>
                    </a:lnTo>
                    <a:lnTo>
                      <a:pt x="68" y="76"/>
                    </a:lnTo>
                    <a:lnTo>
                      <a:pt x="68" y="76"/>
                    </a:lnTo>
                    <a:lnTo>
                      <a:pt x="51" y="67"/>
                    </a:lnTo>
                    <a:lnTo>
                      <a:pt x="34" y="59"/>
                    </a:lnTo>
                    <a:lnTo>
                      <a:pt x="34" y="59"/>
                    </a:lnTo>
                    <a:lnTo>
                      <a:pt x="17" y="50"/>
                    </a:lnTo>
                    <a:lnTo>
                      <a:pt x="17" y="42"/>
                    </a:lnTo>
                    <a:lnTo>
                      <a:pt x="9" y="42"/>
                    </a:lnTo>
                    <a:lnTo>
                      <a:pt x="9" y="42"/>
                    </a:lnTo>
                    <a:lnTo>
                      <a:pt x="0" y="34"/>
                    </a:lnTo>
                    <a:lnTo>
                      <a:pt x="9" y="34"/>
                    </a:lnTo>
                    <a:lnTo>
                      <a:pt x="0" y="34"/>
                    </a:lnTo>
                    <a:lnTo>
                      <a:pt x="0" y="34"/>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8" name="Freeform 126">
                <a:extLst>
                  <a:ext uri="{FF2B5EF4-FFF2-40B4-BE49-F238E27FC236}">
                    <a16:creationId xmlns:a16="http://schemas.microsoft.com/office/drawing/2014/main" id="{64244E5B-57C2-4AF3-8381-E8C28FBF91E9}"/>
                  </a:ext>
                </a:extLst>
              </p:cNvPr>
              <p:cNvSpPr>
                <a:spLocks/>
              </p:cNvSpPr>
              <p:nvPr/>
            </p:nvSpPr>
            <p:spPr bwMode="auto">
              <a:xfrm>
                <a:off x="3091" y="2724"/>
                <a:ext cx="109" cy="110"/>
              </a:xfrm>
              <a:custGeom>
                <a:avLst/>
                <a:gdLst>
                  <a:gd name="T0" fmla="*/ 17 w 109"/>
                  <a:gd name="T1" fmla="*/ 110 h 110"/>
                  <a:gd name="T2" fmla="*/ 17 w 109"/>
                  <a:gd name="T3" fmla="*/ 101 h 110"/>
                  <a:gd name="T4" fmla="*/ 17 w 109"/>
                  <a:gd name="T5" fmla="*/ 93 h 110"/>
                  <a:gd name="T6" fmla="*/ 17 w 109"/>
                  <a:gd name="T7" fmla="*/ 93 h 110"/>
                  <a:gd name="T8" fmla="*/ 17 w 109"/>
                  <a:gd name="T9" fmla="*/ 84 h 110"/>
                  <a:gd name="T10" fmla="*/ 8 w 109"/>
                  <a:gd name="T11" fmla="*/ 84 h 110"/>
                  <a:gd name="T12" fmla="*/ 8 w 109"/>
                  <a:gd name="T13" fmla="*/ 76 h 110"/>
                  <a:gd name="T14" fmla="*/ 0 w 109"/>
                  <a:gd name="T15" fmla="*/ 76 h 110"/>
                  <a:gd name="T16" fmla="*/ 0 w 109"/>
                  <a:gd name="T17" fmla="*/ 76 h 110"/>
                  <a:gd name="T18" fmla="*/ 0 w 109"/>
                  <a:gd name="T19" fmla="*/ 76 h 110"/>
                  <a:gd name="T20" fmla="*/ 0 w 109"/>
                  <a:gd name="T21" fmla="*/ 68 h 110"/>
                  <a:gd name="T22" fmla="*/ 0 w 109"/>
                  <a:gd name="T23" fmla="*/ 59 h 110"/>
                  <a:gd name="T24" fmla="*/ 8 w 109"/>
                  <a:gd name="T25" fmla="*/ 51 h 110"/>
                  <a:gd name="T26" fmla="*/ 8 w 109"/>
                  <a:gd name="T27" fmla="*/ 42 h 110"/>
                  <a:gd name="T28" fmla="*/ 8 w 109"/>
                  <a:gd name="T29" fmla="*/ 34 h 110"/>
                  <a:gd name="T30" fmla="*/ 8 w 109"/>
                  <a:gd name="T31" fmla="*/ 34 h 110"/>
                  <a:gd name="T32" fmla="*/ 8 w 109"/>
                  <a:gd name="T33" fmla="*/ 25 h 110"/>
                  <a:gd name="T34" fmla="*/ 8 w 109"/>
                  <a:gd name="T35" fmla="*/ 17 h 110"/>
                  <a:gd name="T36" fmla="*/ 8 w 109"/>
                  <a:gd name="T37" fmla="*/ 9 h 110"/>
                  <a:gd name="T38" fmla="*/ 8 w 109"/>
                  <a:gd name="T39" fmla="*/ 9 h 110"/>
                  <a:gd name="T40" fmla="*/ 17 w 109"/>
                  <a:gd name="T41" fmla="*/ 0 h 110"/>
                  <a:gd name="T42" fmla="*/ 25 w 109"/>
                  <a:gd name="T43" fmla="*/ 0 h 110"/>
                  <a:gd name="T44" fmla="*/ 33 w 109"/>
                  <a:gd name="T45" fmla="*/ 0 h 110"/>
                  <a:gd name="T46" fmla="*/ 42 w 109"/>
                  <a:gd name="T47" fmla="*/ 0 h 110"/>
                  <a:gd name="T48" fmla="*/ 42 w 109"/>
                  <a:gd name="T49" fmla="*/ 0 h 110"/>
                  <a:gd name="T50" fmla="*/ 50 w 109"/>
                  <a:gd name="T51" fmla="*/ 0 h 110"/>
                  <a:gd name="T52" fmla="*/ 59 w 109"/>
                  <a:gd name="T53" fmla="*/ 0 h 110"/>
                  <a:gd name="T54" fmla="*/ 67 w 109"/>
                  <a:gd name="T55" fmla="*/ 9 h 110"/>
                  <a:gd name="T56" fmla="*/ 67 w 109"/>
                  <a:gd name="T57" fmla="*/ 9 h 110"/>
                  <a:gd name="T58" fmla="*/ 75 w 109"/>
                  <a:gd name="T59" fmla="*/ 9 h 110"/>
                  <a:gd name="T60" fmla="*/ 84 w 109"/>
                  <a:gd name="T61" fmla="*/ 17 h 110"/>
                  <a:gd name="T62" fmla="*/ 92 w 109"/>
                  <a:gd name="T63" fmla="*/ 9 h 110"/>
                  <a:gd name="T64" fmla="*/ 101 w 109"/>
                  <a:gd name="T65" fmla="*/ 9 h 110"/>
                  <a:gd name="T66" fmla="*/ 101 w 109"/>
                  <a:gd name="T67" fmla="*/ 17 h 110"/>
                  <a:gd name="T68" fmla="*/ 101 w 109"/>
                  <a:gd name="T69" fmla="*/ 25 h 110"/>
                  <a:gd name="T70" fmla="*/ 101 w 109"/>
                  <a:gd name="T71" fmla="*/ 25 h 110"/>
                  <a:gd name="T72" fmla="*/ 101 w 109"/>
                  <a:gd name="T73" fmla="*/ 34 h 110"/>
                  <a:gd name="T74" fmla="*/ 101 w 109"/>
                  <a:gd name="T75" fmla="*/ 42 h 110"/>
                  <a:gd name="T76" fmla="*/ 92 w 109"/>
                  <a:gd name="T77" fmla="*/ 51 h 110"/>
                  <a:gd name="T78" fmla="*/ 92 w 109"/>
                  <a:gd name="T79" fmla="*/ 59 h 110"/>
                  <a:gd name="T80" fmla="*/ 92 w 109"/>
                  <a:gd name="T81" fmla="*/ 68 h 110"/>
                  <a:gd name="T82" fmla="*/ 92 w 109"/>
                  <a:gd name="T83" fmla="*/ 76 h 110"/>
                  <a:gd name="T84" fmla="*/ 92 w 109"/>
                  <a:gd name="T85" fmla="*/ 84 h 110"/>
                  <a:gd name="T86" fmla="*/ 101 w 109"/>
                  <a:gd name="T87" fmla="*/ 84 h 110"/>
                  <a:gd name="T88" fmla="*/ 101 w 109"/>
                  <a:gd name="T89" fmla="*/ 93 h 110"/>
                  <a:gd name="T90" fmla="*/ 92 w 109"/>
                  <a:gd name="T91" fmla="*/ 93 h 110"/>
                  <a:gd name="T92" fmla="*/ 92 w 109"/>
                  <a:gd name="T93" fmla="*/ 93 h 110"/>
                  <a:gd name="T94" fmla="*/ 84 w 109"/>
                  <a:gd name="T95" fmla="*/ 101 h 110"/>
                  <a:gd name="T96" fmla="*/ 67 w 109"/>
                  <a:gd name="T97" fmla="*/ 101 h 110"/>
                  <a:gd name="T98" fmla="*/ 42 w 109"/>
                  <a:gd name="T99" fmla="*/ 101 h 110"/>
                  <a:gd name="T100" fmla="*/ 25 w 109"/>
                  <a:gd name="T101" fmla="*/ 101 h 110"/>
                  <a:gd name="T102" fmla="*/ 25 w 109"/>
                  <a:gd name="T103" fmla="*/ 110 h 110"/>
                  <a:gd name="T104" fmla="*/ 17 w 109"/>
                  <a:gd name="T105"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 h="110">
                    <a:moveTo>
                      <a:pt x="17" y="110"/>
                    </a:moveTo>
                    <a:lnTo>
                      <a:pt x="17" y="110"/>
                    </a:lnTo>
                    <a:lnTo>
                      <a:pt x="17" y="101"/>
                    </a:lnTo>
                    <a:lnTo>
                      <a:pt x="17" y="101"/>
                    </a:lnTo>
                    <a:lnTo>
                      <a:pt x="17" y="101"/>
                    </a:lnTo>
                    <a:lnTo>
                      <a:pt x="17" y="93"/>
                    </a:lnTo>
                    <a:lnTo>
                      <a:pt x="17" y="93"/>
                    </a:lnTo>
                    <a:lnTo>
                      <a:pt x="17" y="93"/>
                    </a:lnTo>
                    <a:lnTo>
                      <a:pt x="17" y="84"/>
                    </a:lnTo>
                    <a:lnTo>
                      <a:pt x="17" y="84"/>
                    </a:lnTo>
                    <a:lnTo>
                      <a:pt x="17" y="84"/>
                    </a:lnTo>
                    <a:lnTo>
                      <a:pt x="8" y="84"/>
                    </a:lnTo>
                    <a:lnTo>
                      <a:pt x="8" y="76"/>
                    </a:lnTo>
                    <a:lnTo>
                      <a:pt x="8" y="76"/>
                    </a:lnTo>
                    <a:lnTo>
                      <a:pt x="8" y="76"/>
                    </a:lnTo>
                    <a:lnTo>
                      <a:pt x="0" y="76"/>
                    </a:lnTo>
                    <a:lnTo>
                      <a:pt x="0" y="76"/>
                    </a:lnTo>
                    <a:lnTo>
                      <a:pt x="0" y="76"/>
                    </a:lnTo>
                    <a:lnTo>
                      <a:pt x="0" y="76"/>
                    </a:lnTo>
                    <a:lnTo>
                      <a:pt x="0" y="76"/>
                    </a:lnTo>
                    <a:lnTo>
                      <a:pt x="0" y="68"/>
                    </a:lnTo>
                    <a:lnTo>
                      <a:pt x="0" y="68"/>
                    </a:lnTo>
                    <a:lnTo>
                      <a:pt x="0" y="59"/>
                    </a:lnTo>
                    <a:lnTo>
                      <a:pt x="0" y="59"/>
                    </a:lnTo>
                    <a:lnTo>
                      <a:pt x="0" y="59"/>
                    </a:lnTo>
                    <a:lnTo>
                      <a:pt x="8" y="51"/>
                    </a:lnTo>
                    <a:lnTo>
                      <a:pt x="8" y="42"/>
                    </a:lnTo>
                    <a:lnTo>
                      <a:pt x="8" y="42"/>
                    </a:lnTo>
                    <a:lnTo>
                      <a:pt x="8" y="34"/>
                    </a:lnTo>
                    <a:lnTo>
                      <a:pt x="8" y="34"/>
                    </a:lnTo>
                    <a:lnTo>
                      <a:pt x="8" y="34"/>
                    </a:lnTo>
                    <a:lnTo>
                      <a:pt x="8" y="34"/>
                    </a:lnTo>
                    <a:lnTo>
                      <a:pt x="8" y="34"/>
                    </a:lnTo>
                    <a:lnTo>
                      <a:pt x="8" y="25"/>
                    </a:lnTo>
                    <a:lnTo>
                      <a:pt x="8" y="25"/>
                    </a:lnTo>
                    <a:lnTo>
                      <a:pt x="8" y="17"/>
                    </a:lnTo>
                    <a:lnTo>
                      <a:pt x="8" y="17"/>
                    </a:lnTo>
                    <a:lnTo>
                      <a:pt x="8" y="9"/>
                    </a:lnTo>
                    <a:lnTo>
                      <a:pt x="8" y="9"/>
                    </a:lnTo>
                    <a:lnTo>
                      <a:pt x="8" y="9"/>
                    </a:lnTo>
                    <a:lnTo>
                      <a:pt x="8" y="0"/>
                    </a:lnTo>
                    <a:lnTo>
                      <a:pt x="17" y="0"/>
                    </a:lnTo>
                    <a:lnTo>
                      <a:pt x="17" y="0"/>
                    </a:lnTo>
                    <a:lnTo>
                      <a:pt x="25" y="0"/>
                    </a:lnTo>
                    <a:lnTo>
                      <a:pt x="33" y="0"/>
                    </a:lnTo>
                    <a:lnTo>
                      <a:pt x="33" y="0"/>
                    </a:lnTo>
                    <a:lnTo>
                      <a:pt x="33" y="0"/>
                    </a:lnTo>
                    <a:lnTo>
                      <a:pt x="42" y="0"/>
                    </a:lnTo>
                    <a:lnTo>
                      <a:pt x="42" y="0"/>
                    </a:lnTo>
                    <a:lnTo>
                      <a:pt x="42" y="0"/>
                    </a:lnTo>
                    <a:lnTo>
                      <a:pt x="42" y="0"/>
                    </a:lnTo>
                    <a:lnTo>
                      <a:pt x="50" y="0"/>
                    </a:lnTo>
                    <a:lnTo>
                      <a:pt x="50" y="0"/>
                    </a:lnTo>
                    <a:lnTo>
                      <a:pt x="59" y="0"/>
                    </a:lnTo>
                    <a:lnTo>
                      <a:pt x="59" y="0"/>
                    </a:lnTo>
                    <a:lnTo>
                      <a:pt x="67" y="9"/>
                    </a:lnTo>
                    <a:lnTo>
                      <a:pt x="67" y="9"/>
                    </a:lnTo>
                    <a:lnTo>
                      <a:pt x="67" y="9"/>
                    </a:lnTo>
                    <a:lnTo>
                      <a:pt x="75" y="9"/>
                    </a:lnTo>
                    <a:lnTo>
                      <a:pt x="75" y="9"/>
                    </a:lnTo>
                    <a:lnTo>
                      <a:pt x="75" y="9"/>
                    </a:lnTo>
                    <a:lnTo>
                      <a:pt x="84" y="17"/>
                    </a:lnTo>
                    <a:lnTo>
                      <a:pt x="92" y="9"/>
                    </a:lnTo>
                    <a:lnTo>
                      <a:pt x="92" y="9"/>
                    </a:lnTo>
                    <a:lnTo>
                      <a:pt x="92" y="9"/>
                    </a:lnTo>
                    <a:lnTo>
                      <a:pt x="101" y="9"/>
                    </a:lnTo>
                    <a:lnTo>
                      <a:pt x="101" y="9"/>
                    </a:lnTo>
                    <a:lnTo>
                      <a:pt x="101" y="17"/>
                    </a:lnTo>
                    <a:lnTo>
                      <a:pt x="101" y="17"/>
                    </a:lnTo>
                    <a:lnTo>
                      <a:pt x="101" y="25"/>
                    </a:lnTo>
                    <a:lnTo>
                      <a:pt x="101" y="25"/>
                    </a:lnTo>
                    <a:lnTo>
                      <a:pt x="101" y="25"/>
                    </a:lnTo>
                    <a:lnTo>
                      <a:pt x="109" y="34"/>
                    </a:lnTo>
                    <a:lnTo>
                      <a:pt x="101" y="34"/>
                    </a:lnTo>
                    <a:lnTo>
                      <a:pt x="101" y="42"/>
                    </a:lnTo>
                    <a:lnTo>
                      <a:pt x="101" y="42"/>
                    </a:lnTo>
                    <a:lnTo>
                      <a:pt x="92" y="51"/>
                    </a:lnTo>
                    <a:lnTo>
                      <a:pt x="92" y="51"/>
                    </a:lnTo>
                    <a:lnTo>
                      <a:pt x="92" y="59"/>
                    </a:lnTo>
                    <a:lnTo>
                      <a:pt x="92" y="59"/>
                    </a:lnTo>
                    <a:lnTo>
                      <a:pt x="92" y="68"/>
                    </a:lnTo>
                    <a:lnTo>
                      <a:pt x="92" y="68"/>
                    </a:lnTo>
                    <a:lnTo>
                      <a:pt x="92" y="76"/>
                    </a:lnTo>
                    <a:lnTo>
                      <a:pt x="92" y="76"/>
                    </a:lnTo>
                    <a:lnTo>
                      <a:pt x="92" y="76"/>
                    </a:lnTo>
                    <a:lnTo>
                      <a:pt x="92" y="84"/>
                    </a:lnTo>
                    <a:lnTo>
                      <a:pt x="92" y="84"/>
                    </a:lnTo>
                    <a:lnTo>
                      <a:pt x="101" y="84"/>
                    </a:lnTo>
                    <a:lnTo>
                      <a:pt x="101" y="93"/>
                    </a:lnTo>
                    <a:lnTo>
                      <a:pt x="101" y="93"/>
                    </a:lnTo>
                    <a:lnTo>
                      <a:pt x="101" y="93"/>
                    </a:lnTo>
                    <a:lnTo>
                      <a:pt x="92" y="93"/>
                    </a:lnTo>
                    <a:lnTo>
                      <a:pt x="92" y="101"/>
                    </a:lnTo>
                    <a:lnTo>
                      <a:pt x="92" y="93"/>
                    </a:lnTo>
                    <a:lnTo>
                      <a:pt x="92" y="93"/>
                    </a:lnTo>
                    <a:lnTo>
                      <a:pt x="84" y="101"/>
                    </a:lnTo>
                    <a:lnTo>
                      <a:pt x="75" y="93"/>
                    </a:lnTo>
                    <a:lnTo>
                      <a:pt x="67" y="101"/>
                    </a:lnTo>
                    <a:lnTo>
                      <a:pt x="50" y="101"/>
                    </a:lnTo>
                    <a:lnTo>
                      <a:pt x="42" y="101"/>
                    </a:lnTo>
                    <a:lnTo>
                      <a:pt x="42" y="101"/>
                    </a:lnTo>
                    <a:lnTo>
                      <a:pt x="25" y="101"/>
                    </a:lnTo>
                    <a:lnTo>
                      <a:pt x="25" y="110"/>
                    </a:lnTo>
                    <a:lnTo>
                      <a:pt x="25" y="110"/>
                    </a:lnTo>
                    <a:lnTo>
                      <a:pt x="17" y="110"/>
                    </a:lnTo>
                    <a:lnTo>
                      <a:pt x="17" y="11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9" name="Freeform 127">
                <a:extLst>
                  <a:ext uri="{FF2B5EF4-FFF2-40B4-BE49-F238E27FC236}">
                    <a16:creationId xmlns:a16="http://schemas.microsoft.com/office/drawing/2014/main" id="{0CA60CA8-C018-42F8-B60E-7E4CE858AFCC}"/>
                  </a:ext>
                </a:extLst>
              </p:cNvPr>
              <p:cNvSpPr>
                <a:spLocks/>
              </p:cNvSpPr>
              <p:nvPr/>
            </p:nvSpPr>
            <p:spPr bwMode="auto">
              <a:xfrm>
                <a:off x="3183" y="2707"/>
                <a:ext cx="76" cy="118"/>
              </a:xfrm>
              <a:custGeom>
                <a:avLst/>
                <a:gdLst>
                  <a:gd name="T0" fmla="*/ 0 w 76"/>
                  <a:gd name="T1" fmla="*/ 110 h 118"/>
                  <a:gd name="T2" fmla="*/ 9 w 76"/>
                  <a:gd name="T3" fmla="*/ 110 h 118"/>
                  <a:gd name="T4" fmla="*/ 9 w 76"/>
                  <a:gd name="T5" fmla="*/ 101 h 118"/>
                  <a:gd name="T6" fmla="*/ 0 w 76"/>
                  <a:gd name="T7" fmla="*/ 101 h 118"/>
                  <a:gd name="T8" fmla="*/ 0 w 76"/>
                  <a:gd name="T9" fmla="*/ 93 h 118"/>
                  <a:gd name="T10" fmla="*/ 0 w 76"/>
                  <a:gd name="T11" fmla="*/ 85 h 118"/>
                  <a:gd name="T12" fmla="*/ 0 w 76"/>
                  <a:gd name="T13" fmla="*/ 76 h 118"/>
                  <a:gd name="T14" fmla="*/ 0 w 76"/>
                  <a:gd name="T15" fmla="*/ 68 h 118"/>
                  <a:gd name="T16" fmla="*/ 9 w 76"/>
                  <a:gd name="T17" fmla="*/ 59 h 118"/>
                  <a:gd name="T18" fmla="*/ 9 w 76"/>
                  <a:gd name="T19" fmla="*/ 51 h 118"/>
                  <a:gd name="T20" fmla="*/ 9 w 76"/>
                  <a:gd name="T21" fmla="*/ 42 h 118"/>
                  <a:gd name="T22" fmla="*/ 9 w 76"/>
                  <a:gd name="T23" fmla="*/ 42 h 118"/>
                  <a:gd name="T24" fmla="*/ 9 w 76"/>
                  <a:gd name="T25" fmla="*/ 34 h 118"/>
                  <a:gd name="T26" fmla="*/ 9 w 76"/>
                  <a:gd name="T27" fmla="*/ 17 h 118"/>
                  <a:gd name="T28" fmla="*/ 0 w 76"/>
                  <a:gd name="T29" fmla="*/ 9 h 118"/>
                  <a:gd name="T30" fmla="*/ 9 w 76"/>
                  <a:gd name="T31" fmla="*/ 9 h 118"/>
                  <a:gd name="T32" fmla="*/ 25 w 76"/>
                  <a:gd name="T33" fmla="*/ 9 h 118"/>
                  <a:gd name="T34" fmla="*/ 42 w 76"/>
                  <a:gd name="T35" fmla="*/ 9 h 118"/>
                  <a:gd name="T36" fmla="*/ 51 w 76"/>
                  <a:gd name="T37" fmla="*/ 0 h 118"/>
                  <a:gd name="T38" fmla="*/ 51 w 76"/>
                  <a:gd name="T39" fmla="*/ 9 h 118"/>
                  <a:gd name="T40" fmla="*/ 51 w 76"/>
                  <a:gd name="T41" fmla="*/ 17 h 118"/>
                  <a:gd name="T42" fmla="*/ 59 w 76"/>
                  <a:gd name="T43" fmla="*/ 17 h 118"/>
                  <a:gd name="T44" fmla="*/ 59 w 76"/>
                  <a:gd name="T45" fmla="*/ 26 h 118"/>
                  <a:gd name="T46" fmla="*/ 67 w 76"/>
                  <a:gd name="T47" fmla="*/ 34 h 118"/>
                  <a:gd name="T48" fmla="*/ 67 w 76"/>
                  <a:gd name="T49" fmla="*/ 42 h 118"/>
                  <a:gd name="T50" fmla="*/ 67 w 76"/>
                  <a:gd name="T51" fmla="*/ 42 h 118"/>
                  <a:gd name="T52" fmla="*/ 67 w 76"/>
                  <a:gd name="T53" fmla="*/ 51 h 118"/>
                  <a:gd name="T54" fmla="*/ 67 w 76"/>
                  <a:gd name="T55" fmla="*/ 59 h 118"/>
                  <a:gd name="T56" fmla="*/ 67 w 76"/>
                  <a:gd name="T57" fmla="*/ 68 h 118"/>
                  <a:gd name="T58" fmla="*/ 67 w 76"/>
                  <a:gd name="T59" fmla="*/ 76 h 118"/>
                  <a:gd name="T60" fmla="*/ 67 w 76"/>
                  <a:gd name="T61" fmla="*/ 85 h 118"/>
                  <a:gd name="T62" fmla="*/ 67 w 76"/>
                  <a:gd name="T63" fmla="*/ 93 h 118"/>
                  <a:gd name="T64" fmla="*/ 67 w 76"/>
                  <a:gd name="T65" fmla="*/ 93 h 118"/>
                  <a:gd name="T66" fmla="*/ 59 w 76"/>
                  <a:gd name="T67" fmla="*/ 101 h 118"/>
                  <a:gd name="T68" fmla="*/ 42 w 76"/>
                  <a:gd name="T69" fmla="*/ 110 h 118"/>
                  <a:gd name="T70" fmla="*/ 17 w 76"/>
                  <a:gd name="T71" fmla="*/ 118 h 118"/>
                  <a:gd name="T72" fmla="*/ 0 w 76"/>
                  <a:gd name="T7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118">
                    <a:moveTo>
                      <a:pt x="0" y="118"/>
                    </a:moveTo>
                    <a:lnTo>
                      <a:pt x="0" y="110"/>
                    </a:lnTo>
                    <a:lnTo>
                      <a:pt x="9" y="110"/>
                    </a:lnTo>
                    <a:lnTo>
                      <a:pt x="9" y="110"/>
                    </a:lnTo>
                    <a:lnTo>
                      <a:pt x="9" y="110"/>
                    </a:lnTo>
                    <a:lnTo>
                      <a:pt x="9" y="101"/>
                    </a:lnTo>
                    <a:lnTo>
                      <a:pt x="0" y="101"/>
                    </a:lnTo>
                    <a:lnTo>
                      <a:pt x="0" y="101"/>
                    </a:lnTo>
                    <a:lnTo>
                      <a:pt x="0" y="93"/>
                    </a:lnTo>
                    <a:lnTo>
                      <a:pt x="0" y="93"/>
                    </a:lnTo>
                    <a:lnTo>
                      <a:pt x="0" y="93"/>
                    </a:lnTo>
                    <a:lnTo>
                      <a:pt x="0" y="85"/>
                    </a:lnTo>
                    <a:lnTo>
                      <a:pt x="0" y="85"/>
                    </a:lnTo>
                    <a:lnTo>
                      <a:pt x="0" y="76"/>
                    </a:lnTo>
                    <a:lnTo>
                      <a:pt x="0" y="76"/>
                    </a:lnTo>
                    <a:lnTo>
                      <a:pt x="0" y="68"/>
                    </a:lnTo>
                    <a:lnTo>
                      <a:pt x="0" y="68"/>
                    </a:lnTo>
                    <a:lnTo>
                      <a:pt x="9" y="59"/>
                    </a:lnTo>
                    <a:lnTo>
                      <a:pt x="9" y="59"/>
                    </a:lnTo>
                    <a:lnTo>
                      <a:pt x="9" y="51"/>
                    </a:lnTo>
                    <a:lnTo>
                      <a:pt x="17" y="51"/>
                    </a:lnTo>
                    <a:lnTo>
                      <a:pt x="9" y="42"/>
                    </a:lnTo>
                    <a:lnTo>
                      <a:pt x="9" y="42"/>
                    </a:lnTo>
                    <a:lnTo>
                      <a:pt x="9" y="42"/>
                    </a:lnTo>
                    <a:lnTo>
                      <a:pt x="9" y="34"/>
                    </a:lnTo>
                    <a:lnTo>
                      <a:pt x="9" y="34"/>
                    </a:lnTo>
                    <a:lnTo>
                      <a:pt x="9" y="26"/>
                    </a:lnTo>
                    <a:lnTo>
                      <a:pt x="9" y="17"/>
                    </a:lnTo>
                    <a:lnTo>
                      <a:pt x="9" y="17"/>
                    </a:lnTo>
                    <a:lnTo>
                      <a:pt x="0" y="9"/>
                    </a:lnTo>
                    <a:lnTo>
                      <a:pt x="0" y="9"/>
                    </a:lnTo>
                    <a:lnTo>
                      <a:pt x="9" y="9"/>
                    </a:lnTo>
                    <a:lnTo>
                      <a:pt x="25" y="9"/>
                    </a:lnTo>
                    <a:lnTo>
                      <a:pt x="25" y="9"/>
                    </a:lnTo>
                    <a:lnTo>
                      <a:pt x="34" y="9"/>
                    </a:lnTo>
                    <a:lnTo>
                      <a:pt x="42" y="9"/>
                    </a:lnTo>
                    <a:lnTo>
                      <a:pt x="42" y="9"/>
                    </a:lnTo>
                    <a:lnTo>
                      <a:pt x="51" y="0"/>
                    </a:lnTo>
                    <a:lnTo>
                      <a:pt x="51" y="0"/>
                    </a:lnTo>
                    <a:lnTo>
                      <a:pt x="51" y="9"/>
                    </a:lnTo>
                    <a:lnTo>
                      <a:pt x="51" y="9"/>
                    </a:lnTo>
                    <a:lnTo>
                      <a:pt x="51" y="17"/>
                    </a:lnTo>
                    <a:lnTo>
                      <a:pt x="59" y="17"/>
                    </a:lnTo>
                    <a:lnTo>
                      <a:pt x="59" y="17"/>
                    </a:lnTo>
                    <a:lnTo>
                      <a:pt x="59" y="26"/>
                    </a:lnTo>
                    <a:lnTo>
                      <a:pt x="59" y="26"/>
                    </a:lnTo>
                    <a:lnTo>
                      <a:pt x="59" y="34"/>
                    </a:lnTo>
                    <a:lnTo>
                      <a:pt x="67" y="34"/>
                    </a:lnTo>
                    <a:lnTo>
                      <a:pt x="67" y="34"/>
                    </a:lnTo>
                    <a:lnTo>
                      <a:pt x="67" y="42"/>
                    </a:lnTo>
                    <a:lnTo>
                      <a:pt x="67" y="42"/>
                    </a:lnTo>
                    <a:lnTo>
                      <a:pt x="67" y="42"/>
                    </a:lnTo>
                    <a:lnTo>
                      <a:pt x="67" y="51"/>
                    </a:lnTo>
                    <a:lnTo>
                      <a:pt x="67" y="51"/>
                    </a:lnTo>
                    <a:lnTo>
                      <a:pt x="67" y="51"/>
                    </a:lnTo>
                    <a:lnTo>
                      <a:pt x="67" y="59"/>
                    </a:lnTo>
                    <a:lnTo>
                      <a:pt x="67" y="59"/>
                    </a:lnTo>
                    <a:lnTo>
                      <a:pt x="67" y="68"/>
                    </a:lnTo>
                    <a:lnTo>
                      <a:pt x="67" y="76"/>
                    </a:lnTo>
                    <a:lnTo>
                      <a:pt x="67" y="76"/>
                    </a:lnTo>
                    <a:lnTo>
                      <a:pt x="67" y="85"/>
                    </a:lnTo>
                    <a:lnTo>
                      <a:pt x="67" y="85"/>
                    </a:lnTo>
                    <a:lnTo>
                      <a:pt x="67" y="93"/>
                    </a:lnTo>
                    <a:lnTo>
                      <a:pt x="67" y="93"/>
                    </a:lnTo>
                    <a:lnTo>
                      <a:pt x="67" y="93"/>
                    </a:lnTo>
                    <a:lnTo>
                      <a:pt x="67" y="93"/>
                    </a:lnTo>
                    <a:lnTo>
                      <a:pt x="76" y="101"/>
                    </a:lnTo>
                    <a:lnTo>
                      <a:pt x="59" y="101"/>
                    </a:lnTo>
                    <a:lnTo>
                      <a:pt x="51" y="101"/>
                    </a:lnTo>
                    <a:lnTo>
                      <a:pt x="42" y="110"/>
                    </a:lnTo>
                    <a:lnTo>
                      <a:pt x="34" y="110"/>
                    </a:lnTo>
                    <a:lnTo>
                      <a:pt x="17" y="118"/>
                    </a:lnTo>
                    <a:lnTo>
                      <a:pt x="9" y="118"/>
                    </a:lnTo>
                    <a:lnTo>
                      <a:pt x="0" y="118"/>
                    </a:lnTo>
                    <a:lnTo>
                      <a:pt x="0" y="118"/>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0" name="Freeform 128">
                <a:extLst>
                  <a:ext uri="{FF2B5EF4-FFF2-40B4-BE49-F238E27FC236}">
                    <a16:creationId xmlns:a16="http://schemas.microsoft.com/office/drawing/2014/main" id="{8EC2F623-F67A-464D-8201-B141A86A7918}"/>
                  </a:ext>
                </a:extLst>
              </p:cNvPr>
              <p:cNvSpPr>
                <a:spLocks/>
              </p:cNvSpPr>
              <p:nvPr/>
            </p:nvSpPr>
            <p:spPr bwMode="auto">
              <a:xfrm>
                <a:off x="3234" y="2707"/>
                <a:ext cx="33" cy="101"/>
              </a:xfrm>
              <a:custGeom>
                <a:avLst/>
                <a:gdLst>
                  <a:gd name="T0" fmla="*/ 16 w 33"/>
                  <a:gd name="T1" fmla="*/ 9 h 101"/>
                  <a:gd name="T2" fmla="*/ 0 w 33"/>
                  <a:gd name="T3" fmla="*/ 0 h 101"/>
                  <a:gd name="T4" fmla="*/ 0 w 33"/>
                  <a:gd name="T5" fmla="*/ 0 h 101"/>
                  <a:gd name="T6" fmla="*/ 0 w 33"/>
                  <a:gd name="T7" fmla="*/ 9 h 101"/>
                  <a:gd name="T8" fmla="*/ 0 w 33"/>
                  <a:gd name="T9" fmla="*/ 9 h 101"/>
                  <a:gd name="T10" fmla="*/ 0 w 33"/>
                  <a:gd name="T11" fmla="*/ 17 h 101"/>
                  <a:gd name="T12" fmla="*/ 8 w 33"/>
                  <a:gd name="T13" fmla="*/ 17 h 101"/>
                  <a:gd name="T14" fmla="*/ 8 w 33"/>
                  <a:gd name="T15" fmla="*/ 17 h 101"/>
                  <a:gd name="T16" fmla="*/ 8 w 33"/>
                  <a:gd name="T17" fmla="*/ 26 h 101"/>
                  <a:gd name="T18" fmla="*/ 8 w 33"/>
                  <a:gd name="T19" fmla="*/ 26 h 101"/>
                  <a:gd name="T20" fmla="*/ 8 w 33"/>
                  <a:gd name="T21" fmla="*/ 34 h 101"/>
                  <a:gd name="T22" fmla="*/ 16 w 33"/>
                  <a:gd name="T23" fmla="*/ 34 h 101"/>
                  <a:gd name="T24" fmla="*/ 16 w 33"/>
                  <a:gd name="T25" fmla="*/ 34 h 101"/>
                  <a:gd name="T26" fmla="*/ 16 w 33"/>
                  <a:gd name="T27" fmla="*/ 42 h 101"/>
                  <a:gd name="T28" fmla="*/ 16 w 33"/>
                  <a:gd name="T29" fmla="*/ 42 h 101"/>
                  <a:gd name="T30" fmla="*/ 16 w 33"/>
                  <a:gd name="T31" fmla="*/ 42 h 101"/>
                  <a:gd name="T32" fmla="*/ 16 w 33"/>
                  <a:gd name="T33" fmla="*/ 51 h 101"/>
                  <a:gd name="T34" fmla="*/ 16 w 33"/>
                  <a:gd name="T35" fmla="*/ 51 h 101"/>
                  <a:gd name="T36" fmla="*/ 16 w 33"/>
                  <a:gd name="T37" fmla="*/ 51 h 101"/>
                  <a:gd name="T38" fmla="*/ 16 w 33"/>
                  <a:gd name="T39" fmla="*/ 59 h 101"/>
                  <a:gd name="T40" fmla="*/ 16 w 33"/>
                  <a:gd name="T41" fmla="*/ 59 h 101"/>
                  <a:gd name="T42" fmla="*/ 16 w 33"/>
                  <a:gd name="T43" fmla="*/ 68 h 101"/>
                  <a:gd name="T44" fmla="*/ 16 w 33"/>
                  <a:gd name="T45" fmla="*/ 76 h 101"/>
                  <a:gd name="T46" fmla="*/ 16 w 33"/>
                  <a:gd name="T47" fmla="*/ 76 h 101"/>
                  <a:gd name="T48" fmla="*/ 16 w 33"/>
                  <a:gd name="T49" fmla="*/ 85 h 101"/>
                  <a:gd name="T50" fmla="*/ 16 w 33"/>
                  <a:gd name="T51" fmla="*/ 85 h 101"/>
                  <a:gd name="T52" fmla="*/ 16 w 33"/>
                  <a:gd name="T53" fmla="*/ 93 h 101"/>
                  <a:gd name="T54" fmla="*/ 16 w 33"/>
                  <a:gd name="T55" fmla="*/ 93 h 101"/>
                  <a:gd name="T56" fmla="*/ 16 w 33"/>
                  <a:gd name="T57" fmla="*/ 93 h 101"/>
                  <a:gd name="T58" fmla="*/ 16 w 33"/>
                  <a:gd name="T59" fmla="*/ 93 h 101"/>
                  <a:gd name="T60" fmla="*/ 25 w 33"/>
                  <a:gd name="T61" fmla="*/ 101 h 101"/>
                  <a:gd name="T62" fmla="*/ 25 w 33"/>
                  <a:gd name="T63" fmla="*/ 101 h 101"/>
                  <a:gd name="T64" fmla="*/ 33 w 33"/>
                  <a:gd name="T65" fmla="*/ 93 h 101"/>
                  <a:gd name="T66" fmla="*/ 33 w 33"/>
                  <a:gd name="T67" fmla="*/ 93 h 101"/>
                  <a:gd name="T68" fmla="*/ 33 w 33"/>
                  <a:gd name="T69" fmla="*/ 93 h 101"/>
                  <a:gd name="T70" fmla="*/ 33 w 33"/>
                  <a:gd name="T71" fmla="*/ 85 h 101"/>
                  <a:gd name="T72" fmla="*/ 33 w 33"/>
                  <a:gd name="T73" fmla="*/ 85 h 101"/>
                  <a:gd name="T74" fmla="*/ 33 w 33"/>
                  <a:gd name="T75" fmla="*/ 76 h 101"/>
                  <a:gd name="T76" fmla="*/ 33 w 33"/>
                  <a:gd name="T77" fmla="*/ 59 h 101"/>
                  <a:gd name="T78" fmla="*/ 33 w 33"/>
                  <a:gd name="T79" fmla="*/ 51 h 101"/>
                  <a:gd name="T80" fmla="*/ 33 w 33"/>
                  <a:gd name="T81" fmla="*/ 51 h 101"/>
                  <a:gd name="T82" fmla="*/ 33 w 33"/>
                  <a:gd name="T83" fmla="*/ 42 h 101"/>
                  <a:gd name="T84" fmla="*/ 33 w 33"/>
                  <a:gd name="T85" fmla="*/ 42 h 101"/>
                  <a:gd name="T86" fmla="*/ 33 w 33"/>
                  <a:gd name="T87" fmla="*/ 42 h 101"/>
                  <a:gd name="T88" fmla="*/ 33 w 33"/>
                  <a:gd name="T89" fmla="*/ 34 h 101"/>
                  <a:gd name="T90" fmla="*/ 25 w 33"/>
                  <a:gd name="T91" fmla="*/ 26 h 101"/>
                  <a:gd name="T92" fmla="*/ 25 w 33"/>
                  <a:gd name="T93" fmla="*/ 17 h 101"/>
                  <a:gd name="T94" fmla="*/ 25 w 33"/>
                  <a:gd name="T95" fmla="*/ 17 h 101"/>
                  <a:gd name="T96" fmla="*/ 16 w 33"/>
                  <a:gd name="T97" fmla="*/ 17 h 101"/>
                  <a:gd name="T98" fmla="*/ 16 w 33"/>
                  <a:gd name="T99" fmla="*/ 9 h 101"/>
                  <a:gd name="T100" fmla="*/ 16 w 33"/>
                  <a:gd name="T101" fmla="*/ 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 h="101">
                    <a:moveTo>
                      <a:pt x="16" y="9"/>
                    </a:moveTo>
                    <a:lnTo>
                      <a:pt x="0" y="0"/>
                    </a:lnTo>
                    <a:lnTo>
                      <a:pt x="0" y="0"/>
                    </a:lnTo>
                    <a:lnTo>
                      <a:pt x="0" y="9"/>
                    </a:lnTo>
                    <a:lnTo>
                      <a:pt x="0" y="9"/>
                    </a:lnTo>
                    <a:lnTo>
                      <a:pt x="0" y="17"/>
                    </a:lnTo>
                    <a:lnTo>
                      <a:pt x="8" y="17"/>
                    </a:lnTo>
                    <a:lnTo>
                      <a:pt x="8" y="17"/>
                    </a:lnTo>
                    <a:lnTo>
                      <a:pt x="8" y="26"/>
                    </a:lnTo>
                    <a:lnTo>
                      <a:pt x="8" y="26"/>
                    </a:lnTo>
                    <a:lnTo>
                      <a:pt x="8" y="34"/>
                    </a:lnTo>
                    <a:lnTo>
                      <a:pt x="16" y="34"/>
                    </a:lnTo>
                    <a:lnTo>
                      <a:pt x="16" y="34"/>
                    </a:lnTo>
                    <a:lnTo>
                      <a:pt x="16" y="42"/>
                    </a:lnTo>
                    <a:lnTo>
                      <a:pt x="16" y="42"/>
                    </a:lnTo>
                    <a:lnTo>
                      <a:pt x="16" y="42"/>
                    </a:lnTo>
                    <a:lnTo>
                      <a:pt x="16" y="51"/>
                    </a:lnTo>
                    <a:lnTo>
                      <a:pt x="16" y="51"/>
                    </a:lnTo>
                    <a:lnTo>
                      <a:pt x="16" y="51"/>
                    </a:lnTo>
                    <a:lnTo>
                      <a:pt x="16" y="59"/>
                    </a:lnTo>
                    <a:lnTo>
                      <a:pt x="16" y="59"/>
                    </a:lnTo>
                    <a:lnTo>
                      <a:pt x="16" y="68"/>
                    </a:lnTo>
                    <a:lnTo>
                      <a:pt x="16" y="76"/>
                    </a:lnTo>
                    <a:lnTo>
                      <a:pt x="16" y="76"/>
                    </a:lnTo>
                    <a:lnTo>
                      <a:pt x="16" y="85"/>
                    </a:lnTo>
                    <a:lnTo>
                      <a:pt x="16" y="85"/>
                    </a:lnTo>
                    <a:lnTo>
                      <a:pt x="16" y="93"/>
                    </a:lnTo>
                    <a:lnTo>
                      <a:pt x="16" y="93"/>
                    </a:lnTo>
                    <a:lnTo>
                      <a:pt x="16" y="93"/>
                    </a:lnTo>
                    <a:lnTo>
                      <a:pt x="16" y="93"/>
                    </a:lnTo>
                    <a:lnTo>
                      <a:pt x="25" y="101"/>
                    </a:lnTo>
                    <a:lnTo>
                      <a:pt x="25" y="101"/>
                    </a:lnTo>
                    <a:lnTo>
                      <a:pt x="33" y="93"/>
                    </a:lnTo>
                    <a:lnTo>
                      <a:pt x="33" y="93"/>
                    </a:lnTo>
                    <a:lnTo>
                      <a:pt x="33" y="93"/>
                    </a:lnTo>
                    <a:lnTo>
                      <a:pt x="33" y="85"/>
                    </a:lnTo>
                    <a:lnTo>
                      <a:pt x="33" y="85"/>
                    </a:lnTo>
                    <a:lnTo>
                      <a:pt x="33" y="76"/>
                    </a:lnTo>
                    <a:lnTo>
                      <a:pt x="33" y="59"/>
                    </a:lnTo>
                    <a:lnTo>
                      <a:pt x="33" y="51"/>
                    </a:lnTo>
                    <a:lnTo>
                      <a:pt x="33" y="51"/>
                    </a:lnTo>
                    <a:lnTo>
                      <a:pt x="33" y="42"/>
                    </a:lnTo>
                    <a:lnTo>
                      <a:pt x="33" y="42"/>
                    </a:lnTo>
                    <a:lnTo>
                      <a:pt x="33" y="42"/>
                    </a:lnTo>
                    <a:lnTo>
                      <a:pt x="33" y="34"/>
                    </a:lnTo>
                    <a:lnTo>
                      <a:pt x="25" y="26"/>
                    </a:lnTo>
                    <a:lnTo>
                      <a:pt x="25" y="17"/>
                    </a:lnTo>
                    <a:lnTo>
                      <a:pt x="25" y="17"/>
                    </a:lnTo>
                    <a:lnTo>
                      <a:pt x="16" y="17"/>
                    </a:lnTo>
                    <a:lnTo>
                      <a:pt x="16" y="9"/>
                    </a:lnTo>
                    <a:lnTo>
                      <a:pt x="16" y="9"/>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1" name="Freeform 129">
                <a:extLst>
                  <a:ext uri="{FF2B5EF4-FFF2-40B4-BE49-F238E27FC236}">
                    <a16:creationId xmlns:a16="http://schemas.microsoft.com/office/drawing/2014/main" id="{8FA45C1B-63D4-4D3C-B857-9199E72185DD}"/>
                  </a:ext>
                </a:extLst>
              </p:cNvPr>
              <p:cNvSpPr>
                <a:spLocks/>
              </p:cNvSpPr>
              <p:nvPr/>
            </p:nvSpPr>
            <p:spPr bwMode="auto">
              <a:xfrm>
                <a:off x="3250" y="2691"/>
                <a:ext cx="59" cy="109"/>
              </a:xfrm>
              <a:custGeom>
                <a:avLst/>
                <a:gdLst>
                  <a:gd name="T0" fmla="*/ 26 w 59"/>
                  <a:gd name="T1" fmla="*/ 8 h 109"/>
                  <a:gd name="T2" fmla="*/ 17 w 59"/>
                  <a:gd name="T3" fmla="*/ 8 h 109"/>
                  <a:gd name="T4" fmla="*/ 17 w 59"/>
                  <a:gd name="T5" fmla="*/ 8 h 109"/>
                  <a:gd name="T6" fmla="*/ 9 w 59"/>
                  <a:gd name="T7" fmla="*/ 16 h 109"/>
                  <a:gd name="T8" fmla="*/ 9 w 59"/>
                  <a:gd name="T9" fmla="*/ 25 h 109"/>
                  <a:gd name="T10" fmla="*/ 0 w 59"/>
                  <a:gd name="T11" fmla="*/ 25 h 109"/>
                  <a:gd name="T12" fmla="*/ 9 w 59"/>
                  <a:gd name="T13" fmla="*/ 33 h 109"/>
                  <a:gd name="T14" fmla="*/ 9 w 59"/>
                  <a:gd name="T15" fmla="*/ 42 h 109"/>
                  <a:gd name="T16" fmla="*/ 17 w 59"/>
                  <a:gd name="T17" fmla="*/ 58 h 109"/>
                  <a:gd name="T18" fmla="*/ 17 w 59"/>
                  <a:gd name="T19" fmla="*/ 58 h 109"/>
                  <a:gd name="T20" fmla="*/ 17 w 59"/>
                  <a:gd name="T21" fmla="*/ 67 h 109"/>
                  <a:gd name="T22" fmla="*/ 17 w 59"/>
                  <a:gd name="T23" fmla="*/ 92 h 109"/>
                  <a:gd name="T24" fmla="*/ 17 w 59"/>
                  <a:gd name="T25" fmla="*/ 101 h 109"/>
                  <a:gd name="T26" fmla="*/ 17 w 59"/>
                  <a:gd name="T27" fmla="*/ 109 h 109"/>
                  <a:gd name="T28" fmla="*/ 34 w 59"/>
                  <a:gd name="T29" fmla="*/ 109 h 109"/>
                  <a:gd name="T30" fmla="*/ 34 w 59"/>
                  <a:gd name="T31" fmla="*/ 101 h 109"/>
                  <a:gd name="T32" fmla="*/ 34 w 59"/>
                  <a:gd name="T33" fmla="*/ 92 h 109"/>
                  <a:gd name="T34" fmla="*/ 34 w 59"/>
                  <a:gd name="T35" fmla="*/ 84 h 109"/>
                  <a:gd name="T36" fmla="*/ 34 w 59"/>
                  <a:gd name="T37" fmla="*/ 75 h 109"/>
                  <a:gd name="T38" fmla="*/ 34 w 59"/>
                  <a:gd name="T39" fmla="*/ 75 h 109"/>
                  <a:gd name="T40" fmla="*/ 34 w 59"/>
                  <a:gd name="T41" fmla="*/ 67 h 109"/>
                  <a:gd name="T42" fmla="*/ 34 w 59"/>
                  <a:gd name="T43" fmla="*/ 67 h 109"/>
                  <a:gd name="T44" fmla="*/ 34 w 59"/>
                  <a:gd name="T45" fmla="*/ 58 h 109"/>
                  <a:gd name="T46" fmla="*/ 42 w 59"/>
                  <a:gd name="T47" fmla="*/ 58 h 109"/>
                  <a:gd name="T48" fmla="*/ 42 w 59"/>
                  <a:gd name="T49" fmla="*/ 50 h 109"/>
                  <a:gd name="T50" fmla="*/ 51 w 59"/>
                  <a:gd name="T51" fmla="*/ 42 h 109"/>
                  <a:gd name="T52" fmla="*/ 51 w 59"/>
                  <a:gd name="T53" fmla="*/ 42 h 109"/>
                  <a:gd name="T54" fmla="*/ 51 w 59"/>
                  <a:gd name="T55" fmla="*/ 42 h 109"/>
                  <a:gd name="T56" fmla="*/ 51 w 59"/>
                  <a:gd name="T57" fmla="*/ 33 h 109"/>
                  <a:gd name="T58" fmla="*/ 59 w 59"/>
                  <a:gd name="T59" fmla="*/ 33 h 109"/>
                  <a:gd name="T60" fmla="*/ 59 w 59"/>
                  <a:gd name="T61" fmla="*/ 25 h 109"/>
                  <a:gd name="T62" fmla="*/ 51 w 59"/>
                  <a:gd name="T63" fmla="*/ 16 h 109"/>
                  <a:gd name="T64" fmla="*/ 51 w 59"/>
                  <a:gd name="T65" fmla="*/ 8 h 109"/>
                  <a:gd name="T66" fmla="*/ 42 w 59"/>
                  <a:gd name="T67" fmla="*/ 8 h 109"/>
                  <a:gd name="T68" fmla="*/ 34 w 59"/>
                  <a:gd name="T69" fmla="*/ 0 h 109"/>
                  <a:gd name="T70" fmla="*/ 34 w 59"/>
                  <a:gd name="T71" fmla="*/ 0 h 109"/>
                  <a:gd name="T72" fmla="*/ 26 w 59"/>
                  <a:gd name="T7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 h="109">
                    <a:moveTo>
                      <a:pt x="26" y="0"/>
                    </a:moveTo>
                    <a:lnTo>
                      <a:pt x="26" y="8"/>
                    </a:lnTo>
                    <a:lnTo>
                      <a:pt x="26" y="8"/>
                    </a:lnTo>
                    <a:lnTo>
                      <a:pt x="17" y="8"/>
                    </a:lnTo>
                    <a:lnTo>
                      <a:pt x="17" y="16"/>
                    </a:lnTo>
                    <a:lnTo>
                      <a:pt x="17" y="8"/>
                    </a:lnTo>
                    <a:lnTo>
                      <a:pt x="9" y="16"/>
                    </a:lnTo>
                    <a:lnTo>
                      <a:pt x="9" y="16"/>
                    </a:lnTo>
                    <a:lnTo>
                      <a:pt x="9" y="16"/>
                    </a:lnTo>
                    <a:lnTo>
                      <a:pt x="9" y="25"/>
                    </a:lnTo>
                    <a:lnTo>
                      <a:pt x="0" y="25"/>
                    </a:lnTo>
                    <a:lnTo>
                      <a:pt x="0" y="25"/>
                    </a:lnTo>
                    <a:lnTo>
                      <a:pt x="0" y="33"/>
                    </a:lnTo>
                    <a:lnTo>
                      <a:pt x="9" y="33"/>
                    </a:lnTo>
                    <a:lnTo>
                      <a:pt x="9" y="33"/>
                    </a:lnTo>
                    <a:lnTo>
                      <a:pt x="9" y="42"/>
                    </a:lnTo>
                    <a:lnTo>
                      <a:pt x="17" y="50"/>
                    </a:lnTo>
                    <a:lnTo>
                      <a:pt x="17" y="58"/>
                    </a:lnTo>
                    <a:lnTo>
                      <a:pt x="17" y="58"/>
                    </a:lnTo>
                    <a:lnTo>
                      <a:pt x="17" y="58"/>
                    </a:lnTo>
                    <a:lnTo>
                      <a:pt x="17" y="67"/>
                    </a:lnTo>
                    <a:lnTo>
                      <a:pt x="17" y="67"/>
                    </a:lnTo>
                    <a:lnTo>
                      <a:pt x="17" y="75"/>
                    </a:lnTo>
                    <a:lnTo>
                      <a:pt x="17" y="92"/>
                    </a:lnTo>
                    <a:lnTo>
                      <a:pt x="17" y="101"/>
                    </a:lnTo>
                    <a:lnTo>
                      <a:pt x="17" y="101"/>
                    </a:lnTo>
                    <a:lnTo>
                      <a:pt x="17" y="109"/>
                    </a:lnTo>
                    <a:lnTo>
                      <a:pt x="17" y="109"/>
                    </a:lnTo>
                    <a:lnTo>
                      <a:pt x="26" y="109"/>
                    </a:lnTo>
                    <a:lnTo>
                      <a:pt x="34" y="109"/>
                    </a:lnTo>
                    <a:lnTo>
                      <a:pt x="34" y="109"/>
                    </a:lnTo>
                    <a:lnTo>
                      <a:pt x="34" y="101"/>
                    </a:lnTo>
                    <a:lnTo>
                      <a:pt x="34" y="92"/>
                    </a:lnTo>
                    <a:lnTo>
                      <a:pt x="34" y="92"/>
                    </a:lnTo>
                    <a:lnTo>
                      <a:pt x="34" y="92"/>
                    </a:lnTo>
                    <a:lnTo>
                      <a:pt x="34" y="84"/>
                    </a:lnTo>
                    <a:lnTo>
                      <a:pt x="34" y="75"/>
                    </a:lnTo>
                    <a:lnTo>
                      <a:pt x="34" y="75"/>
                    </a:lnTo>
                    <a:lnTo>
                      <a:pt x="34" y="75"/>
                    </a:lnTo>
                    <a:lnTo>
                      <a:pt x="34" y="75"/>
                    </a:lnTo>
                    <a:lnTo>
                      <a:pt x="34" y="75"/>
                    </a:lnTo>
                    <a:lnTo>
                      <a:pt x="34" y="67"/>
                    </a:lnTo>
                    <a:lnTo>
                      <a:pt x="34" y="67"/>
                    </a:lnTo>
                    <a:lnTo>
                      <a:pt x="34" y="67"/>
                    </a:lnTo>
                    <a:lnTo>
                      <a:pt x="34" y="58"/>
                    </a:lnTo>
                    <a:lnTo>
                      <a:pt x="34" y="58"/>
                    </a:lnTo>
                    <a:lnTo>
                      <a:pt x="42" y="58"/>
                    </a:lnTo>
                    <a:lnTo>
                      <a:pt x="42" y="58"/>
                    </a:lnTo>
                    <a:lnTo>
                      <a:pt x="42" y="58"/>
                    </a:lnTo>
                    <a:lnTo>
                      <a:pt x="42" y="50"/>
                    </a:lnTo>
                    <a:lnTo>
                      <a:pt x="51" y="50"/>
                    </a:lnTo>
                    <a:lnTo>
                      <a:pt x="51" y="42"/>
                    </a:lnTo>
                    <a:lnTo>
                      <a:pt x="51" y="42"/>
                    </a:lnTo>
                    <a:lnTo>
                      <a:pt x="51" y="42"/>
                    </a:lnTo>
                    <a:lnTo>
                      <a:pt x="51" y="42"/>
                    </a:lnTo>
                    <a:lnTo>
                      <a:pt x="51" y="42"/>
                    </a:lnTo>
                    <a:lnTo>
                      <a:pt x="51" y="33"/>
                    </a:lnTo>
                    <a:lnTo>
                      <a:pt x="51" y="33"/>
                    </a:lnTo>
                    <a:lnTo>
                      <a:pt x="59" y="33"/>
                    </a:lnTo>
                    <a:lnTo>
                      <a:pt x="59" y="33"/>
                    </a:lnTo>
                    <a:lnTo>
                      <a:pt x="59" y="25"/>
                    </a:lnTo>
                    <a:lnTo>
                      <a:pt x="59" y="25"/>
                    </a:lnTo>
                    <a:lnTo>
                      <a:pt x="51" y="16"/>
                    </a:lnTo>
                    <a:lnTo>
                      <a:pt x="51" y="16"/>
                    </a:lnTo>
                    <a:lnTo>
                      <a:pt x="51" y="8"/>
                    </a:lnTo>
                    <a:lnTo>
                      <a:pt x="51" y="8"/>
                    </a:lnTo>
                    <a:lnTo>
                      <a:pt x="51" y="8"/>
                    </a:lnTo>
                    <a:lnTo>
                      <a:pt x="42" y="8"/>
                    </a:lnTo>
                    <a:lnTo>
                      <a:pt x="42" y="0"/>
                    </a:lnTo>
                    <a:lnTo>
                      <a:pt x="34" y="0"/>
                    </a:lnTo>
                    <a:lnTo>
                      <a:pt x="34" y="0"/>
                    </a:lnTo>
                    <a:lnTo>
                      <a:pt x="34" y="0"/>
                    </a:lnTo>
                    <a:lnTo>
                      <a:pt x="26" y="0"/>
                    </a:lnTo>
                    <a:lnTo>
                      <a:pt x="26"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2" name="Freeform 130">
                <a:extLst>
                  <a:ext uri="{FF2B5EF4-FFF2-40B4-BE49-F238E27FC236}">
                    <a16:creationId xmlns:a16="http://schemas.microsoft.com/office/drawing/2014/main" id="{69CF2845-5E2B-4D1F-AC90-5CD999708B06}"/>
                  </a:ext>
                </a:extLst>
              </p:cNvPr>
              <p:cNvSpPr>
                <a:spLocks noEditPoints="1"/>
              </p:cNvSpPr>
              <p:nvPr/>
            </p:nvSpPr>
            <p:spPr bwMode="auto">
              <a:xfrm>
                <a:off x="3444" y="2489"/>
                <a:ext cx="210" cy="294"/>
              </a:xfrm>
              <a:custGeom>
                <a:avLst/>
                <a:gdLst>
                  <a:gd name="T0" fmla="*/ 210 w 210"/>
                  <a:gd name="T1" fmla="*/ 75 h 294"/>
                  <a:gd name="T2" fmla="*/ 201 w 210"/>
                  <a:gd name="T3" fmla="*/ 143 h 294"/>
                  <a:gd name="T4" fmla="*/ 193 w 210"/>
                  <a:gd name="T5" fmla="*/ 143 h 294"/>
                  <a:gd name="T6" fmla="*/ 193 w 210"/>
                  <a:gd name="T7" fmla="*/ 160 h 294"/>
                  <a:gd name="T8" fmla="*/ 176 w 210"/>
                  <a:gd name="T9" fmla="*/ 168 h 294"/>
                  <a:gd name="T10" fmla="*/ 176 w 210"/>
                  <a:gd name="T11" fmla="*/ 176 h 294"/>
                  <a:gd name="T12" fmla="*/ 176 w 210"/>
                  <a:gd name="T13" fmla="*/ 185 h 294"/>
                  <a:gd name="T14" fmla="*/ 168 w 210"/>
                  <a:gd name="T15" fmla="*/ 193 h 294"/>
                  <a:gd name="T16" fmla="*/ 176 w 210"/>
                  <a:gd name="T17" fmla="*/ 193 h 294"/>
                  <a:gd name="T18" fmla="*/ 176 w 210"/>
                  <a:gd name="T19" fmla="*/ 202 h 294"/>
                  <a:gd name="T20" fmla="*/ 184 w 210"/>
                  <a:gd name="T21" fmla="*/ 210 h 294"/>
                  <a:gd name="T22" fmla="*/ 184 w 210"/>
                  <a:gd name="T23" fmla="*/ 218 h 294"/>
                  <a:gd name="T24" fmla="*/ 184 w 210"/>
                  <a:gd name="T25" fmla="*/ 227 h 294"/>
                  <a:gd name="T26" fmla="*/ 184 w 210"/>
                  <a:gd name="T27" fmla="*/ 227 h 294"/>
                  <a:gd name="T28" fmla="*/ 168 w 210"/>
                  <a:gd name="T29" fmla="*/ 235 h 294"/>
                  <a:gd name="T30" fmla="*/ 168 w 210"/>
                  <a:gd name="T31" fmla="*/ 235 h 294"/>
                  <a:gd name="T32" fmla="*/ 159 w 210"/>
                  <a:gd name="T33" fmla="*/ 244 h 294"/>
                  <a:gd name="T34" fmla="*/ 151 w 210"/>
                  <a:gd name="T35" fmla="*/ 252 h 294"/>
                  <a:gd name="T36" fmla="*/ 151 w 210"/>
                  <a:gd name="T37" fmla="*/ 260 h 294"/>
                  <a:gd name="T38" fmla="*/ 142 w 210"/>
                  <a:gd name="T39" fmla="*/ 260 h 294"/>
                  <a:gd name="T40" fmla="*/ 126 w 210"/>
                  <a:gd name="T41" fmla="*/ 260 h 294"/>
                  <a:gd name="T42" fmla="*/ 117 w 210"/>
                  <a:gd name="T43" fmla="*/ 260 h 294"/>
                  <a:gd name="T44" fmla="*/ 126 w 210"/>
                  <a:gd name="T45" fmla="*/ 269 h 294"/>
                  <a:gd name="T46" fmla="*/ 117 w 210"/>
                  <a:gd name="T47" fmla="*/ 277 h 294"/>
                  <a:gd name="T48" fmla="*/ 100 w 210"/>
                  <a:gd name="T49" fmla="*/ 286 h 294"/>
                  <a:gd name="T50" fmla="*/ 84 w 210"/>
                  <a:gd name="T51" fmla="*/ 286 h 294"/>
                  <a:gd name="T52" fmla="*/ 84 w 210"/>
                  <a:gd name="T53" fmla="*/ 286 h 294"/>
                  <a:gd name="T54" fmla="*/ 75 w 210"/>
                  <a:gd name="T55" fmla="*/ 294 h 294"/>
                  <a:gd name="T56" fmla="*/ 67 w 210"/>
                  <a:gd name="T57" fmla="*/ 294 h 294"/>
                  <a:gd name="T58" fmla="*/ 67 w 210"/>
                  <a:gd name="T59" fmla="*/ 286 h 294"/>
                  <a:gd name="T60" fmla="*/ 58 w 210"/>
                  <a:gd name="T61" fmla="*/ 269 h 294"/>
                  <a:gd name="T62" fmla="*/ 42 w 210"/>
                  <a:gd name="T63" fmla="*/ 260 h 294"/>
                  <a:gd name="T64" fmla="*/ 33 w 210"/>
                  <a:gd name="T65" fmla="*/ 252 h 294"/>
                  <a:gd name="T66" fmla="*/ 33 w 210"/>
                  <a:gd name="T67" fmla="*/ 244 h 294"/>
                  <a:gd name="T68" fmla="*/ 42 w 210"/>
                  <a:gd name="T69" fmla="*/ 244 h 294"/>
                  <a:gd name="T70" fmla="*/ 50 w 210"/>
                  <a:gd name="T71" fmla="*/ 244 h 294"/>
                  <a:gd name="T72" fmla="*/ 58 w 210"/>
                  <a:gd name="T73" fmla="*/ 244 h 294"/>
                  <a:gd name="T74" fmla="*/ 58 w 210"/>
                  <a:gd name="T75" fmla="*/ 244 h 294"/>
                  <a:gd name="T76" fmla="*/ 50 w 210"/>
                  <a:gd name="T77" fmla="*/ 235 h 294"/>
                  <a:gd name="T78" fmla="*/ 50 w 210"/>
                  <a:gd name="T79" fmla="*/ 218 h 294"/>
                  <a:gd name="T80" fmla="*/ 50 w 210"/>
                  <a:gd name="T81" fmla="*/ 218 h 294"/>
                  <a:gd name="T82" fmla="*/ 50 w 210"/>
                  <a:gd name="T83" fmla="*/ 210 h 294"/>
                  <a:gd name="T84" fmla="*/ 42 w 210"/>
                  <a:gd name="T85" fmla="*/ 193 h 294"/>
                  <a:gd name="T86" fmla="*/ 33 w 210"/>
                  <a:gd name="T87" fmla="*/ 185 h 294"/>
                  <a:gd name="T88" fmla="*/ 25 w 210"/>
                  <a:gd name="T89" fmla="*/ 160 h 294"/>
                  <a:gd name="T90" fmla="*/ 25 w 210"/>
                  <a:gd name="T91" fmla="*/ 151 h 294"/>
                  <a:gd name="T92" fmla="*/ 58 w 210"/>
                  <a:gd name="T93" fmla="*/ 101 h 294"/>
                  <a:gd name="T94" fmla="*/ 67 w 210"/>
                  <a:gd name="T95" fmla="*/ 59 h 294"/>
                  <a:gd name="T96" fmla="*/ 58 w 210"/>
                  <a:gd name="T97" fmla="*/ 33 h 294"/>
                  <a:gd name="T98" fmla="*/ 42 w 210"/>
                  <a:gd name="T99" fmla="*/ 8 h 294"/>
                  <a:gd name="T100" fmla="*/ 0 w 210"/>
                  <a:gd name="T101" fmla="*/ 193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0" h="294">
                    <a:moveTo>
                      <a:pt x="42" y="8"/>
                    </a:moveTo>
                    <a:lnTo>
                      <a:pt x="67" y="0"/>
                    </a:lnTo>
                    <a:lnTo>
                      <a:pt x="210" y="75"/>
                    </a:lnTo>
                    <a:lnTo>
                      <a:pt x="210" y="143"/>
                    </a:lnTo>
                    <a:lnTo>
                      <a:pt x="201" y="143"/>
                    </a:lnTo>
                    <a:lnTo>
                      <a:pt x="201" y="143"/>
                    </a:lnTo>
                    <a:lnTo>
                      <a:pt x="201" y="143"/>
                    </a:lnTo>
                    <a:lnTo>
                      <a:pt x="193" y="143"/>
                    </a:lnTo>
                    <a:lnTo>
                      <a:pt x="193" y="143"/>
                    </a:lnTo>
                    <a:lnTo>
                      <a:pt x="193" y="151"/>
                    </a:lnTo>
                    <a:lnTo>
                      <a:pt x="193" y="151"/>
                    </a:lnTo>
                    <a:lnTo>
                      <a:pt x="193" y="160"/>
                    </a:lnTo>
                    <a:lnTo>
                      <a:pt x="184" y="160"/>
                    </a:lnTo>
                    <a:lnTo>
                      <a:pt x="184" y="160"/>
                    </a:lnTo>
                    <a:lnTo>
                      <a:pt x="176" y="168"/>
                    </a:lnTo>
                    <a:lnTo>
                      <a:pt x="176" y="168"/>
                    </a:lnTo>
                    <a:lnTo>
                      <a:pt x="184" y="168"/>
                    </a:lnTo>
                    <a:lnTo>
                      <a:pt x="176" y="176"/>
                    </a:lnTo>
                    <a:lnTo>
                      <a:pt x="176" y="176"/>
                    </a:lnTo>
                    <a:lnTo>
                      <a:pt x="176" y="176"/>
                    </a:lnTo>
                    <a:lnTo>
                      <a:pt x="176" y="185"/>
                    </a:lnTo>
                    <a:lnTo>
                      <a:pt x="176" y="185"/>
                    </a:lnTo>
                    <a:lnTo>
                      <a:pt x="176" y="185"/>
                    </a:lnTo>
                    <a:lnTo>
                      <a:pt x="168" y="193"/>
                    </a:lnTo>
                    <a:lnTo>
                      <a:pt x="168" y="193"/>
                    </a:lnTo>
                    <a:lnTo>
                      <a:pt x="176" y="202"/>
                    </a:lnTo>
                    <a:lnTo>
                      <a:pt x="176" y="193"/>
                    </a:lnTo>
                    <a:lnTo>
                      <a:pt x="176" y="193"/>
                    </a:lnTo>
                    <a:lnTo>
                      <a:pt x="176" y="202"/>
                    </a:lnTo>
                    <a:lnTo>
                      <a:pt x="176" y="202"/>
                    </a:lnTo>
                    <a:lnTo>
                      <a:pt x="184" y="202"/>
                    </a:lnTo>
                    <a:lnTo>
                      <a:pt x="176" y="202"/>
                    </a:lnTo>
                    <a:lnTo>
                      <a:pt x="184" y="210"/>
                    </a:lnTo>
                    <a:lnTo>
                      <a:pt x="184" y="210"/>
                    </a:lnTo>
                    <a:lnTo>
                      <a:pt x="184" y="218"/>
                    </a:lnTo>
                    <a:lnTo>
                      <a:pt x="184" y="218"/>
                    </a:lnTo>
                    <a:lnTo>
                      <a:pt x="193" y="218"/>
                    </a:lnTo>
                    <a:lnTo>
                      <a:pt x="184" y="218"/>
                    </a:lnTo>
                    <a:lnTo>
                      <a:pt x="184" y="227"/>
                    </a:lnTo>
                    <a:lnTo>
                      <a:pt x="184" y="227"/>
                    </a:lnTo>
                    <a:lnTo>
                      <a:pt x="184" y="227"/>
                    </a:lnTo>
                    <a:lnTo>
                      <a:pt x="184" y="227"/>
                    </a:lnTo>
                    <a:lnTo>
                      <a:pt x="176" y="227"/>
                    </a:lnTo>
                    <a:lnTo>
                      <a:pt x="176" y="227"/>
                    </a:lnTo>
                    <a:lnTo>
                      <a:pt x="168" y="235"/>
                    </a:lnTo>
                    <a:lnTo>
                      <a:pt x="168" y="235"/>
                    </a:lnTo>
                    <a:lnTo>
                      <a:pt x="168" y="235"/>
                    </a:lnTo>
                    <a:lnTo>
                      <a:pt x="168" y="235"/>
                    </a:lnTo>
                    <a:lnTo>
                      <a:pt x="159" y="244"/>
                    </a:lnTo>
                    <a:lnTo>
                      <a:pt x="159" y="244"/>
                    </a:lnTo>
                    <a:lnTo>
                      <a:pt x="159" y="244"/>
                    </a:lnTo>
                    <a:lnTo>
                      <a:pt x="159" y="244"/>
                    </a:lnTo>
                    <a:lnTo>
                      <a:pt x="159" y="252"/>
                    </a:lnTo>
                    <a:lnTo>
                      <a:pt x="151" y="252"/>
                    </a:lnTo>
                    <a:lnTo>
                      <a:pt x="151" y="252"/>
                    </a:lnTo>
                    <a:lnTo>
                      <a:pt x="151" y="252"/>
                    </a:lnTo>
                    <a:lnTo>
                      <a:pt x="151" y="260"/>
                    </a:lnTo>
                    <a:lnTo>
                      <a:pt x="151" y="260"/>
                    </a:lnTo>
                    <a:lnTo>
                      <a:pt x="151" y="260"/>
                    </a:lnTo>
                    <a:lnTo>
                      <a:pt x="142" y="260"/>
                    </a:lnTo>
                    <a:lnTo>
                      <a:pt x="134" y="260"/>
                    </a:lnTo>
                    <a:lnTo>
                      <a:pt x="134" y="260"/>
                    </a:lnTo>
                    <a:lnTo>
                      <a:pt x="126" y="260"/>
                    </a:lnTo>
                    <a:lnTo>
                      <a:pt x="126" y="260"/>
                    </a:lnTo>
                    <a:lnTo>
                      <a:pt x="126" y="260"/>
                    </a:lnTo>
                    <a:lnTo>
                      <a:pt x="117" y="260"/>
                    </a:lnTo>
                    <a:lnTo>
                      <a:pt x="117" y="269"/>
                    </a:lnTo>
                    <a:lnTo>
                      <a:pt x="126" y="269"/>
                    </a:lnTo>
                    <a:lnTo>
                      <a:pt x="126" y="269"/>
                    </a:lnTo>
                    <a:lnTo>
                      <a:pt x="126" y="269"/>
                    </a:lnTo>
                    <a:lnTo>
                      <a:pt x="117" y="277"/>
                    </a:lnTo>
                    <a:lnTo>
                      <a:pt x="117" y="277"/>
                    </a:lnTo>
                    <a:lnTo>
                      <a:pt x="109" y="277"/>
                    </a:lnTo>
                    <a:lnTo>
                      <a:pt x="100" y="277"/>
                    </a:lnTo>
                    <a:lnTo>
                      <a:pt x="100" y="286"/>
                    </a:lnTo>
                    <a:lnTo>
                      <a:pt x="92" y="286"/>
                    </a:lnTo>
                    <a:lnTo>
                      <a:pt x="92" y="286"/>
                    </a:lnTo>
                    <a:lnTo>
                      <a:pt x="84" y="286"/>
                    </a:lnTo>
                    <a:lnTo>
                      <a:pt x="84" y="286"/>
                    </a:lnTo>
                    <a:lnTo>
                      <a:pt x="84" y="286"/>
                    </a:lnTo>
                    <a:lnTo>
                      <a:pt x="84" y="286"/>
                    </a:lnTo>
                    <a:lnTo>
                      <a:pt x="75" y="286"/>
                    </a:lnTo>
                    <a:lnTo>
                      <a:pt x="75" y="286"/>
                    </a:lnTo>
                    <a:lnTo>
                      <a:pt x="75" y="294"/>
                    </a:lnTo>
                    <a:lnTo>
                      <a:pt x="75" y="294"/>
                    </a:lnTo>
                    <a:lnTo>
                      <a:pt x="67" y="294"/>
                    </a:lnTo>
                    <a:lnTo>
                      <a:pt x="67" y="294"/>
                    </a:lnTo>
                    <a:lnTo>
                      <a:pt x="67" y="286"/>
                    </a:lnTo>
                    <a:lnTo>
                      <a:pt x="67" y="286"/>
                    </a:lnTo>
                    <a:lnTo>
                      <a:pt x="67" y="286"/>
                    </a:lnTo>
                    <a:lnTo>
                      <a:pt x="58" y="277"/>
                    </a:lnTo>
                    <a:lnTo>
                      <a:pt x="58" y="277"/>
                    </a:lnTo>
                    <a:lnTo>
                      <a:pt x="58" y="269"/>
                    </a:lnTo>
                    <a:lnTo>
                      <a:pt x="50" y="269"/>
                    </a:lnTo>
                    <a:lnTo>
                      <a:pt x="42" y="260"/>
                    </a:lnTo>
                    <a:lnTo>
                      <a:pt x="42" y="260"/>
                    </a:lnTo>
                    <a:lnTo>
                      <a:pt x="42" y="260"/>
                    </a:lnTo>
                    <a:lnTo>
                      <a:pt x="33" y="252"/>
                    </a:lnTo>
                    <a:lnTo>
                      <a:pt x="33" y="252"/>
                    </a:lnTo>
                    <a:lnTo>
                      <a:pt x="33" y="252"/>
                    </a:lnTo>
                    <a:lnTo>
                      <a:pt x="33" y="252"/>
                    </a:lnTo>
                    <a:lnTo>
                      <a:pt x="33" y="244"/>
                    </a:lnTo>
                    <a:lnTo>
                      <a:pt x="42" y="244"/>
                    </a:lnTo>
                    <a:lnTo>
                      <a:pt x="42" y="244"/>
                    </a:lnTo>
                    <a:lnTo>
                      <a:pt x="42" y="244"/>
                    </a:lnTo>
                    <a:lnTo>
                      <a:pt x="50" y="244"/>
                    </a:lnTo>
                    <a:lnTo>
                      <a:pt x="50" y="244"/>
                    </a:lnTo>
                    <a:lnTo>
                      <a:pt x="50" y="244"/>
                    </a:lnTo>
                    <a:lnTo>
                      <a:pt x="58" y="244"/>
                    </a:lnTo>
                    <a:lnTo>
                      <a:pt x="58" y="244"/>
                    </a:lnTo>
                    <a:lnTo>
                      <a:pt x="58" y="244"/>
                    </a:lnTo>
                    <a:lnTo>
                      <a:pt x="58" y="244"/>
                    </a:lnTo>
                    <a:lnTo>
                      <a:pt x="58" y="244"/>
                    </a:lnTo>
                    <a:lnTo>
                      <a:pt x="58" y="244"/>
                    </a:lnTo>
                    <a:lnTo>
                      <a:pt x="58" y="235"/>
                    </a:lnTo>
                    <a:lnTo>
                      <a:pt x="50" y="235"/>
                    </a:lnTo>
                    <a:lnTo>
                      <a:pt x="50" y="235"/>
                    </a:lnTo>
                    <a:lnTo>
                      <a:pt x="50" y="227"/>
                    </a:lnTo>
                    <a:lnTo>
                      <a:pt x="50" y="227"/>
                    </a:lnTo>
                    <a:lnTo>
                      <a:pt x="50" y="218"/>
                    </a:lnTo>
                    <a:lnTo>
                      <a:pt x="50" y="218"/>
                    </a:lnTo>
                    <a:lnTo>
                      <a:pt x="50" y="218"/>
                    </a:lnTo>
                    <a:lnTo>
                      <a:pt x="50" y="218"/>
                    </a:lnTo>
                    <a:lnTo>
                      <a:pt x="50" y="210"/>
                    </a:lnTo>
                    <a:lnTo>
                      <a:pt x="50" y="210"/>
                    </a:lnTo>
                    <a:lnTo>
                      <a:pt x="50" y="210"/>
                    </a:lnTo>
                    <a:lnTo>
                      <a:pt x="50" y="202"/>
                    </a:lnTo>
                    <a:lnTo>
                      <a:pt x="50" y="202"/>
                    </a:lnTo>
                    <a:lnTo>
                      <a:pt x="42" y="193"/>
                    </a:lnTo>
                    <a:lnTo>
                      <a:pt x="33" y="193"/>
                    </a:lnTo>
                    <a:lnTo>
                      <a:pt x="33" y="193"/>
                    </a:lnTo>
                    <a:lnTo>
                      <a:pt x="33" y="185"/>
                    </a:lnTo>
                    <a:lnTo>
                      <a:pt x="25" y="185"/>
                    </a:lnTo>
                    <a:lnTo>
                      <a:pt x="25" y="176"/>
                    </a:lnTo>
                    <a:lnTo>
                      <a:pt x="25" y="160"/>
                    </a:lnTo>
                    <a:lnTo>
                      <a:pt x="25" y="160"/>
                    </a:lnTo>
                    <a:lnTo>
                      <a:pt x="25" y="160"/>
                    </a:lnTo>
                    <a:lnTo>
                      <a:pt x="25" y="151"/>
                    </a:lnTo>
                    <a:lnTo>
                      <a:pt x="25" y="151"/>
                    </a:lnTo>
                    <a:lnTo>
                      <a:pt x="58" y="126"/>
                    </a:lnTo>
                    <a:lnTo>
                      <a:pt x="58" y="101"/>
                    </a:lnTo>
                    <a:lnTo>
                      <a:pt x="58" y="67"/>
                    </a:lnTo>
                    <a:lnTo>
                      <a:pt x="67" y="59"/>
                    </a:lnTo>
                    <a:lnTo>
                      <a:pt x="67" y="59"/>
                    </a:lnTo>
                    <a:lnTo>
                      <a:pt x="50" y="42"/>
                    </a:lnTo>
                    <a:lnTo>
                      <a:pt x="50" y="42"/>
                    </a:lnTo>
                    <a:lnTo>
                      <a:pt x="58" y="33"/>
                    </a:lnTo>
                    <a:lnTo>
                      <a:pt x="42" y="8"/>
                    </a:lnTo>
                    <a:lnTo>
                      <a:pt x="42" y="8"/>
                    </a:lnTo>
                    <a:lnTo>
                      <a:pt x="42" y="8"/>
                    </a:lnTo>
                    <a:close/>
                    <a:moveTo>
                      <a:pt x="8" y="185"/>
                    </a:moveTo>
                    <a:lnTo>
                      <a:pt x="8" y="193"/>
                    </a:lnTo>
                    <a:lnTo>
                      <a:pt x="0" y="193"/>
                    </a:lnTo>
                    <a:lnTo>
                      <a:pt x="0" y="193"/>
                    </a:lnTo>
                    <a:lnTo>
                      <a:pt x="8" y="185"/>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3" name="Freeform 131">
                <a:extLst>
                  <a:ext uri="{FF2B5EF4-FFF2-40B4-BE49-F238E27FC236}">
                    <a16:creationId xmlns:a16="http://schemas.microsoft.com/office/drawing/2014/main" id="{57D6C026-5F18-497D-993E-279A8E2C8E10}"/>
                  </a:ext>
                </a:extLst>
              </p:cNvPr>
              <p:cNvSpPr>
                <a:spLocks/>
              </p:cNvSpPr>
              <p:nvPr/>
            </p:nvSpPr>
            <p:spPr bwMode="auto">
              <a:xfrm>
                <a:off x="3242" y="2489"/>
                <a:ext cx="269" cy="210"/>
              </a:xfrm>
              <a:custGeom>
                <a:avLst/>
                <a:gdLst>
                  <a:gd name="T0" fmla="*/ 59 w 269"/>
                  <a:gd name="T1" fmla="*/ 210 h 210"/>
                  <a:gd name="T2" fmla="*/ 50 w 269"/>
                  <a:gd name="T3" fmla="*/ 202 h 210"/>
                  <a:gd name="T4" fmla="*/ 42 w 269"/>
                  <a:gd name="T5" fmla="*/ 202 h 210"/>
                  <a:gd name="T6" fmla="*/ 34 w 269"/>
                  <a:gd name="T7" fmla="*/ 202 h 210"/>
                  <a:gd name="T8" fmla="*/ 34 w 269"/>
                  <a:gd name="T9" fmla="*/ 202 h 210"/>
                  <a:gd name="T10" fmla="*/ 34 w 269"/>
                  <a:gd name="T11" fmla="*/ 193 h 210"/>
                  <a:gd name="T12" fmla="*/ 34 w 269"/>
                  <a:gd name="T13" fmla="*/ 193 h 210"/>
                  <a:gd name="T14" fmla="*/ 25 w 269"/>
                  <a:gd name="T15" fmla="*/ 193 h 210"/>
                  <a:gd name="T16" fmla="*/ 17 w 269"/>
                  <a:gd name="T17" fmla="*/ 185 h 210"/>
                  <a:gd name="T18" fmla="*/ 0 w 269"/>
                  <a:gd name="T19" fmla="*/ 168 h 210"/>
                  <a:gd name="T20" fmla="*/ 0 w 269"/>
                  <a:gd name="T21" fmla="*/ 160 h 210"/>
                  <a:gd name="T22" fmla="*/ 8 w 269"/>
                  <a:gd name="T23" fmla="*/ 151 h 210"/>
                  <a:gd name="T24" fmla="*/ 25 w 269"/>
                  <a:gd name="T25" fmla="*/ 151 h 210"/>
                  <a:gd name="T26" fmla="*/ 34 w 269"/>
                  <a:gd name="T27" fmla="*/ 151 h 210"/>
                  <a:gd name="T28" fmla="*/ 42 w 269"/>
                  <a:gd name="T29" fmla="*/ 151 h 210"/>
                  <a:gd name="T30" fmla="*/ 50 w 269"/>
                  <a:gd name="T31" fmla="*/ 143 h 210"/>
                  <a:gd name="T32" fmla="*/ 67 w 269"/>
                  <a:gd name="T33" fmla="*/ 134 h 210"/>
                  <a:gd name="T34" fmla="*/ 67 w 269"/>
                  <a:gd name="T35" fmla="*/ 126 h 210"/>
                  <a:gd name="T36" fmla="*/ 67 w 269"/>
                  <a:gd name="T37" fmla="*/ 75 h 210"/>
                  <a:gd name="T38" fmla="*/ 118 w 269"/>
                  <a:gd name="T39" fmla="*/ 50 h 210"/>
                  <a:gd name="T40" fmla="*/ 227 w 269"/>
                  <a:gd name="T41" fmla="*/ 8 h 210"/>
                  <a:gd name="T42" fmla="*/ 244 w 269"/>
                  <a:gd name="T43" fmla="*/ 8 h 210"/>
                  <a:gd name="T44" fmla="*/ 260 w 269"/>
                  <a:gd name="T45" fmla="*/ 33 h 210"/>
                  <a:gd name="T46" fmla="*/ 252 w 269"/>
                  <a:gd name="T47" fmla="*/ 42 h 210"/>
                  <a:gd name="T48" fmla="*/ 269 w 269"/>
                  <a:gd name="T49" fmla="*/ 59 h 210"/>
                  <a:gd name="T50" fmla="*/ 260 w 269"/>
                  <a:gd name="T51" fmla="*/ 101 h 210"/>
                  <a:gd name="T52" fmla="*/ 227 w 269"/>
                  <a:gd name="T53" fmla="*/ 151 h 210"/>
                  <a:gd name="T54" fmla="*/ 227 w 269"/>
                  <a:gd name="T55" fmla="*/ 160 h 210"/>
                  <a:gd name="T56" fmla="*/ 227 w 269"/>
                  <a:gd name="T57" fmla="*/ 160 h 210"/>
                  <a:gd name="T58" fmla="*/ 227 w 269"/>
                  <a:gd name="T59" fmla="*/ 176 h 210"/>
                  <a:gd name="T60" fmla="*/ 218 w 269"/>
                  <a:gd name="T61" fmla="*/ 185 h 210"/>
                  <a:gd name="T62" fmla="*/ 218 w 269"/>
                  <a:gd name="T63" fmla="*/ 185 h 210"/>
                  <a:gd name="T64" fmla="*/ 210 w 269"/>
                  <a:gd name="T65" fmla="*/ 185 h 210"/>
                  <a:gd name="T66" fmla="*/ 210 w 269"/>
                  <a:gd name="T67" fmla="*/ 185 h 210"/>
                  <a:gd name="T68" fmla="*/ 202 w 269"/>
                  <a:gd name="T69" fmla="*/ 193 h 210"/>
                  <a:gd name="T70" fmla="*/ 193 w 269"/>
                  <a:gd name="T71" fmla="*/ 185 h 210"/>
                  <a:gd name="T72" fmla="*/ 176 w 269"/>
                  <a:gd name="T73" fmla="*/ 185 h 210"/>
                  <a:gd name="T74" fmla="*/ 168 w 269"/>
                  <a:gd name="T75" fmla="*/ 185 h 210"/>
                  <a:gd name="T76" fmla="*/ 160 w 269"/>
                  <a:gd name="T77" fmla="*/ 193 h 210"/>
                  <a:gd name="T78" fmla="*/ 151 w 269"/>
                  <a:gd name="T79" fmla="*/ 193 h 210"/>
                  <a:gd name="T80" fmla="*/ 134 w 269"/>
                  <a:gd name="T81" fmla="*/ 193 h 210"/>
                  <a:gd name="T82" fmla="*/ 134 w 269"/>
                  <a:gd name="T83" fmla="*/ 185 h 210"/>
                  <a:gd name="T84" fmla="*/ 126 w 269"/>
                  <a:gd name="T85" fmla="*/ 185 h 210"/>
                  <a:gd name="T86" fmla="*/ 126 w 269"/>
                  <a:gd name="T87" fmla="*/ 185 h 210"/>
                  <a:gd name="T88" fmla="*/ 118 w 269"/>
                  <a:gd name="T89" fmla="*/ 185 h 210"/>
                  <a:gd name="T90" fmla="*/ 118 w 269"/>
                  <a:gd name="T91" fmla="*/ 193 h 210"/>
                  <a:gd name="T92" fmla="*/ 109 w 269"/>
                  <a:gd name="T93" fmla="*/ 185 h 210"/>
                  <a:gd name="T94" fmla="*/ 101 w 269"/>
                  <a:gd name="T95" fmla="*/ 176 h 210"/>
                  <a:gd name="T96" fmla="*/ 92 w 269"/>
                  <a:gd name="T97" fmla="*/ 176 h 210"/>
                  <a:gd name="T98" fmla="*/ 84 w 269"/>
                  <a:gd name="T99" fmla="*/ 176 h 210"/>
                  <a:gd name="T100" fmla="*/ 84 w 269"/>
                  <a:gd name="T101" fmla="*/ 176 h 210"/>
                  <a:gd name="T102" fmla="*/ 76 w 269"/>
                  <a:gd name="T103" fmla="*/ 176 h 210"/>
                  <a:gd name="T104" fmla="*/ 67 w 269"/>
                  <a:gd name="T105" fmla="*/ 176 h 210"/>
                  <a:gd name="T106" fmla="*/ 67 w 269"/>
                  <a:gd name="T107" fmla="*/ 176 h 210"/>
                  <a:gd name="T108" fmla="*/ 59 w 269"/>
                  <a:gd name="T109" fmla="*/ 185 h 210"/>
                  <a:gd name="T110" fmla="*/ 59 w 269"/>
                  <a:gd name="T111" fmla="*/ 185 h 210"/>
                  <a:gd name="T112" fmla="*/ 67 w 269"/>
                  <a:gd name="T113" fmla="*/ 193 h 210"/>
                  <a:gd name="T114" fmla="*/ 67 w 269"/>
                  <a:gd name="T115" fmla="*/ 193 h 210"/>
                  <a:gd name="T116" fmla="*/ 59 w 269"/>
                  <a:gd name="T117" fmla="*/ 202 h 210"/>
                  <a:gd name="T118" fmla="*/ 59 w 269"/>
                  <a:gd name="T119" fmla="*/ 202 h 210"/>
                  <a:gd name="T120" fmla="*/ 59 w 269"/>
                  <a:gd name="T121" fmla="*/ 210 h 210"/>
                  <a:gd name="T122" fmla="*/ 59 w 269"/>
                  <a:gd name="T123"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9" h="210">
                    <a:moveTo>
                      <a:pt x="59" y="210"/>
                    </a:moveTo>
                    <a:lnTo>
                      <a:pt x="59" y="210"/>
                    </a:lnTo>
                    <a:lnTo>
                      <a:pt x="50" y="210"/>
                    </a:lnTo>
                    <a:lnTo>
                      <a:pt x="50" y="202"/>
                    </a:lnTo>
                    <a:lnTo>
                      <a:pt x="42" y="202"/>
                    </a:lnTo>
                    <a:lnTo>
                      <a:pt x="42" y="202"/>
                    </a:lnTo>
                    <a:lnTo>
                      <a:pt x="42" y="202"/>
                    </a:lnTo>
                    <a:lnTo>
                      <a:pt x="34" y="202"/>
                    </a:lnTo>
                    <a:lnTo>
                      <a:pt x="34" y="202"/>
                    </a:lnTo>
                    <a:lnTo>
                      <a:pt x="34" y="202"/>
                    </a:lnTo>
                    <a:lnTo>
                      <a:pt x="34" y="193"/>
                    </a:lnTo>
                    <a:lnTo>
                      <a:pt x="34" y="193"/>
                    </a:lnTo>
                    <a:lnTo>
                      <a:pt x="34" y="193"/>
                    </a:lnTo>
                    <a:lnTo>
                      <a:pt x="34" y="193"/>
                    </a:lnTo>
                    <a:lnTo>
                      <a:pt x="25" y="185"/>
                    </a:lnTo>
                    <a:lnTo>
                      <a:pt x="25" y="193"/>
                    </a:lnTo>
                    <a:lnTo>
                      <a:pt x="17" y="185"/>
                    </a:lnTo>
                    <a:lnTo>
                      <a:pt x="17" y="185"/>
                    </a:lnTo>
                    <a:lnTo>
                      <a:pt x="0" y="168"/>
                    </a:lnTo>
                    <a:lnTo>
                      <a:pt x="0" y="168"/>
                    </a:lnTo>
                    <a:lnTo>
                      <a:pt x="0" y="160"/>
                    </a:lnTo>
                    <a:lnTo>
                      <a:pt x="0" y="160"/>
                    </a:lnTo>
                    <a:lnTo>
                      <a:pt x="0" y="151"/>
                    </a:lnTo>
                    <a:lnTo>
                      <a:pt x="8" y="151"/>
                    </a:lnTo>
                    <a:lnTo>
                      <a:pt x="17" y="151"/>
                    </a:lnTo>
                    <a:lnTo>
                      <a:pt x="25" y="151"/>
                    </a:lnTo>
                    <a:lnTo>
                      <a:pt x="25" y="151"/>
                    </a:lnTo>
                    <a:lnTo>
                      <a:pt x="34" y="151"/>
                    </a:lnTo>
                    <a:lnTo>
                      <a:pt x="42" y="151"/>
                    </a:lnTo>
                    <a:lnTo>
                      <a:pt x="42" y="151"/>
                    </a:lnTo>
                    <a:lnTo>
                      <a:pt x="50" y="151"/>
                    </a:lnTo>
                    <a:lnTo>
                      <a:pt x="50" y="143"/>
                    </a:lnTo>
                    <a:lnTo>
                      <a:pt x="59" y="143"/>
                    </a:lnTo>
                    <a:lnTo>
                      <a:pt x="67" y="134"/>
                    </a:lnTo>
                    <a:lnTo>
                      <a:pt x="67" y="134"/>
                    </a:lnTo>
                    <a:lnTo>
                      <a:pt x="67" y="126"/>
                    </a:lnTo>
                    <a:lnTo>
                      <a:pt x="67" y="109"/>
                    </a:lnTo>
                    <a:lnTo>
                      <a:pt x="67" y="75"/>
                    </a:lnTo>
                    <a:lnTo>
                      <a:pt x="92" y="75"/>
                    </a:lnTo>
                    <a:lnTo>
                      <a:pt x="118" y="50"/>
                    </a:lnTo>
                    <a:lnTo>
                      <a:pt x="193" y="0"/>
                    </a:lnTo>
                    <a:lnTo>
                      <a:pt x="227" y="8"/>
                    </a:lnTo>
                    <a:lnTo>
                      <a:pt x="227" y="17"/>
                    </a:lnTo>
                    <a:lnTo>
                      <a:pt x="244" y="8"/>
                    </a:lnTo>
                    <a:lnTo>
                      <a:pt x="244" y="8"/>
                    </a:lnTo>
                    <a:lnTo>
                      <a:pt x="260" y="33"/>
                    </a:lnTo>
                    <a:lnTo>
                      <a:pt x="252" y="42"/>
                    </a:lnTo>
                    <a:lnTo>
                      <a:pt x="252" y="42"/>
                    </a:lnTo>
                    <a:lnTo>
                      <a:pt x="269" y="59"/>
                    </a:lnTo>
                    <a:lnTo>
                      <a:pt x="269" y="59"/>
                    </a:lnTo>
                    <a:lnTo>
                      <a:pt x="260" y="67"/>
                    </a:lnTo>
                    <a:lnTo>
                      <a:pt x="260" y="101"/>
                    </a:lnTo>
                    <a:lnTo>
                      <a:pt x="260" y="126"/>
                    </a:lnTo>
                    <a:lnTo>
                      <a:pt x="227" y="151"/>
                    </a:lnTo>
                    <a:lnTo>
                      <a:pt x="227" y="151"/>
                    </a:lnTo>
                    <a:lnTo>
                      <a:pt x="227" y="160"/>
                    </a:lnTo>
                    <a:lnTo>
                      <a:pt x="227" y="160"/>
                    </a:lnTo>
                    <a:lnTo>
                      <a:pt x="227" y="160"/>
                    </a:lnTo>
                    <a:lnTo>
                      <a:pt x="227" y="176"/>
                    </a:lnTo>
                    <a:lnTo>
                      <a:pt x="227" y="176"/>
                    </a:lnTo>
                    <a:lnTo>
                      <a:pt x="218" y="185"/>
                    </a:lnTo>
                    <a:lnTo>
                      <a:pt x="218" y="185"/>
                    </a:lnTo>
                    <a:lnTo>
                      <a:pt x="218" y="185"/>
                    </a:lnTo>
                    <a:lnTo>
                      <a:pt x="218" y="185"/>
                    </a:lnTo>
                    <a:lnTo>
                      <a:pt x="210" y="185"/>
                    </a:lnTo>
                    <a:lnTo>
                      <a:pt x="210" y="185"/>
                    </a:lnTo>
                    <a:lnTo>
                      <a:pt x="210" y="185"/>
                    </a:lnTo>
                    <a:lnTo>
                      <a:pt x="210" y="185"/>
                    </a:lnTo>
                    <a:lnTo>
                      <a:pt x="202" y="193"/>
                    </a:lnTo>
                    <a:lnTo>
                      <a:pt x="202" y="193"/>
                    </a:lnTo>
                    <a:lnTo>
                      <a:pt x="193" y="193"/>
                    </a:lnTo>
                    <a:lnTo>
                      <a:pt x="193" y="185"/>
                    </a:lnTo>
                    <a:lnTo>
                      <a:pt x="185" y="185"/>
                    </a:lnTo>
                    <a:lnTo>
                      <a:pt x="176" y="185"/>
                    </a:lnTo>
                    <a:lnTo>
                      <a:pt x="168" y="185"/>
                    </a:lnTo>
                    <a:lnTo>
                      <a:pt x="168" y="185"/>
                    </a:lnTo>
                    <a:lnTo>
                      <a:pt x="160" y="193"/>
                    </a:lnTo>
                    <a:lnTo>
                      <a:pt x="160" y="193"/>
                    </a:lnTo>
                    <a:lnTo>
                      <a:pt x="151" y="193"/>
                    </a:lnTo>
                    <a:lnTo>
                      <a:pt x="151" y="193"/>
                    </a:lnTo>
                    <a:lnTo>
                      <a:pt x="143" y="193"/>
                    </a:lnTo>
                    <a:lnTo>
                      <a:pt x="134" y="193"/>
                    </a:lnTo>
                    <a:lnTo>
                      <a:pt x="134" y="185"/>
                    </a:lnTo>
                    <a:lnTo>
                      <a:pt x="134" y="185"/>
                    </a:lnTo>
                    <a:lnTo>
                      <a:pt x="134" y="185"/>
                    </a:lnTo>
                    <a:lnTo>
                      <a:pt x="126" y="185"/>
                    </a:lnTo>
                    <a:lnTo>
                      <a:pt x="126" y="185"/>
                    </a:lnTo>
                    <a:lnTo>
                      <a:pt x="126" y="185"/>
                    </a:lnTo>
                    <a:lnTo>
                      <a:pt x="118" y="185"/>
                    </a:lnTo>
                    <a:lnTo>
                      <a:pt x="118" y="185"/>
                    </a:lnTo>
                    <a:lnTo>
                      <a:pt x="118" y="193"/>
                    </a:lnTo>
                    <a:lnTo>
                      <a:pt x="118" y="193"/>
                    </a:lnTo>
                    <a:lnTo>
                      <a:pt x="109" y="185"/>
                    </a:lnTo>
                    <a:lnTo>
                      <a:pt x="109" y="185"/>
                    </a:lnTo>
                    <a:lnTo>
                      <a:pt x="101" y="185"/>
                    </a:lnTo>
                    <a:lnTo>
                      <a:pt x="101" y="176"/>
                    </a:lnTo>
                    <a:lnTo>
                      <a:pt x="101" y="176"/>
                    </a:lnTo>
                    <a:lnTo>
                      <a:pt x="92" y="176"/>
                    </a:lnTo>
                    <a:lnTo>
                      <a:pt x="92" y="176"/>
                    </a:lnTo>
                    <a:lnTo>
                      <a:pt x="84" y="176"/>
                    </a:lnTo>
                    <a:lnTo>
                      <a:pt x="84" y="176"/>
                    </a:lnTo>
                    <a:lnTo>
                      <a:pt x="84" y="176"/>
                    </a:lnTo>
                    <a:lnTo>
                      <a:pt x="76" y="176"/>
                    </a:lnTo>
                    <a:lnTo>
                      <a:pt x="76" y="176"/>
                    </a:lnTo>
                    <a:lnTo>
                      <a:pt x="76" y="176"/>
                    </a:lnTo>
                    <a:lnTo>
                      <a:pt x="67" y="176"/>
                    </a:lnTo>
                    <a:lnTo>
                      <a:pt x="67" y="176"/>
                    </a:lnTo>
                    <a:lnTo>
                      <a:pt x="67" y="176"/>
                    </a:lnTo>
                    <a:lnTo>
                      <a:pt x="67" y="185"/>
                    </a:lnTo>
                    <a:lnTo>
                      <a:pt x="59" y="185"/>
                    </a:lnTo>
                    <a:lnTo>
                      <a:pt x="67" y="185"/>
                    </a:lnTo>
                    <a:lnTo>
                      <a:pt x="59" y="185"/>
                    </a:lnTo>
                    <a:lnTo>
                      <a:pt x="59" y="185"/>
                    </a:lnTo>
                    <a:lnTo>
                      <a:pt x="67" y="193"/>
                    </a:lnTo>
                    <a:lnTo>
                      <a:pt x="67" y="193"/>
                    </a:lnTo>
                    <a:lnTo>
                      <a:pt x="67" y="193"/>
                    </a:lnTo>
                    <a:lnTo>
                      <a:pt x="59" y="193"/>
                    </a:lnTo>
                    <a:lnTo>
                      <a:pt x="59" y="202"/>
                    </a:lnTo>
                    <a:lnTo>
                      <a:pt x="59" y="202"/>
                    </a:lnTo>
                    <a:lnTo>
                      <a:pt x="59" y="202"/>
                    </a:lnTo>
                    <a:lnTo>
                      <a:pt x="59" y="210"/>
                    </a:lnTo>
                    <a:lnTo>
                      <a:pt x="59" y="210"/>
                    </a:lnTo>
                    <a:lnTo>
                      <a:pt x="59" y="210"/>
                    </a:lnTo>
                    <a:lnTo>
                      <a:pt x="59" y="21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4" name="Freeform 132">
                <a:extLst>
                  <a:ext uri="{FF2B5EF4-FFF2-40B4-BE49-F238E27FC236}">
                    <a16:creationId xmlns:a16="http://schemas.microsoft.com/office/drawing/2014/main" id="{6038BE20-F6E9-4003-9FFD-3DC0146F21FC}"/>
                  </a:ext>
                </a:extLst>
              </p:cNvPr>
              <p:cNvSpPr>
                <a:spLocks/>
              </p:cNvSpPr>
              <p:nvPr/>
            </p:nvSpPr>
            <p:spPr bwMode="auto">
              <a:xfrm>
                <a:off x="3284" y="2665"/>
                <a:ext cx="202" cy="177"/>
              </a:xfrm>
              <a:custGeom>
                <a:avLst/>
                <a:gdLst>
                  <a:gd name="T0" fmla="*/ 193 w 202"/>
                  <a:gd name="T1" fmla="*/ 9 h 177"/>
                  <a:gd name="T2" fmla="*/ 176 w 202"/>
                  <a:gd name="T3" fmla="*/ 9 h 177"/>
                  <a:gd name="T4" fmla="*/ 176 w 202"/>
                  <a:gd name="T5" fmla="*/ 9 h 177"/>
                  <a:gd name="T6" fmla="*/ 168 w 202"/>
                  <a:gd name="T7" fmla="*/ 9 h 177"/>
                  <a:gd name="T8" fmla="*/ 160 w 202"/>
                  <a:gd name="T9" fmla="*/ 17 h 177"/>
                  <a:gd name="T10" fmla="*/ 143 w 202"/>
                  <a:gd name="T11" fmla="*/ 9 h 177"/>
                  <a:gd name="T12" fmla="*/ 126 w 202"/>
                  <a:gd name="T13" fmla="*/ 9 h 177"/>
                  <a:gd name="T14" fmla="*/ 109 w 202"/>
                  <a:gd name="T15" fmla="*/ 17 h 177"/>
                  <a:gd name="T16" fmla="*/ 92 w 202"/>
                  <a:gd name="T17" fmla="*/ 17 h 177"/>
                  <a:gd name="T18" fmla="*/ 92 w 202"/>
                  <a:gd name="T19" fmla="*/ 9 h 177"/>
                  <a:gd name="T20" fmla="*/ 84 w 202"/>
                  <a:gd name="T21" fmla="*/ 9 h 177"/>
                  <a:gd name="T22" fmla="*/ 76 w 202"/>
                  <a:gd name="T23" fmla="*/ 17 h 177"/>
                  <a:gd name="T24" fmla="*/ 67 w 202"/>
                  <a:gd name="T25" fmla="*/ 9 h 177"/>
                  <a:gd name="T26" fmla="*/ 59 w 202"/>
                  <a:gd name="T27" fmla="*/ 0 h 177"/>
                  <a:gd name="T28" fmla="*/ 42 w 202"/>
                  <a:gd name="T29" fmla="*/ 0 h 177"/>
                  <a:gd name="T30" fmla="*/ 34 w 202"/>
                  <a:gd name="T31" fmla="*/ 0 h 177"/>
                  <a:gd name="T32" fmla="*/ 25 w 202"/>
                  <a:gd name="T33" fmla="*/ 0 h 177"/>
                  <a:gd name="T34" fmla="*/ 25 w 202"/>
                  <a:gd name="T35" fmla="*/ 9 h 177"/>
                  <a:gd name="T36" fmla="*/ 17 w 202"/>
                  <a:gd name="T37" fmla="*/ 9 h 177"/>
                  <a:gd name="T38" fmla="*/ 25 w 202"/>
                  <a:gd name="T39" fmla="*/ 17 h 177"/>
                  <a:gd name="T40" fmla="*/ 17 w 202"/>
                  <a:gd name="T41" fmla="*/ 26 h 177"/>
                  <a:gd name="T42" fmla="*/ 17 w 202"/>
                  <a:gd name="T43" fmla="*/ 34 h 177"/>
                  <a:gd name="T44" fmla="*/ 17 w 202"/>
                  <a:gd name="T45" fmla="*/ 34 h 177"/>
                  <a:gd name="T46" fmla="*/ 25 w 202"/>
                  <a:gd name="T47" fmla="*/ 51 h 177"/>
                  <a:gd name="T48" fmla="*/ 25 w 202"/>
                  <a:gd name="T49" fmla="*/ 59 h 177"/>
                  <a:gd name="T50" fmla="*/ 17 w 202"/>
                  <a:gd name="T51" fmla="*/ 68 h 177"/>
                  <a:gd name="T52" fmla="*/ 17 w 202"/>
                  <a:gd name="T53" fmla="*/ 68 h 177"/>
                  <a:gd name="T54" fmla="*/ 8 w 202"/>
                  <a:gd name="T55" fmla="*/ 76 h 177"/>
                  <a:gd name="T56" fmla="*/ 8 w 202"/>
                  <a:gd name="T57" fmla="*/ 84 h 177"/>
                  <a:gd name="T58" fmla="*/ 0 w 202"/>
                  <a:gd name="T59" fmla="*/ 93 h 177"/>
                  <a:gd name="T60" fmla="*/ 0 w 202"/>
                  <a:gd name="T61" fmla="*/ 101 h 177"/>
                  <a:gd name="T62" fmla="*/ 0 w 202"/>
                  <a:gd name="T63" fmla="*/ 101 h 177"/>
                  <a:gd name="T64" fmla="*/ 0 w 202"/>
                  <a:gd name="T65" fmla="*/ 118 h 177"/>
                  <a:gd name="T66" fmla="*/ 0 w 202"/>
                  <a:gd name="T67" fmla="*/ 127 h 177"/>
                  <a:gd name="T68" fmla="*/ 17 w 202"/>
                  <a:gd name="T69" fmla="*/ 135 h 177"/>
                  <a:gd name="T70" fmla="*/ 42 w 202"/>
                  <a:gd name="T71" fmla="*/ 152 h 177"/>
                  <a:gd name="T72" fmla="*/ 42 w 202"/>
                  <a:gd name="T73" fmla="*/ 169 h 177"/>
                  <a:gd name="T74" fmla="*/ 76 w 202"/>
                  <a:gd name="T75" fmla="*/ 169 h 177"/>
                  <a:gd name="T76" fmla="*/ 84 w 202"/>
                  <a:gd name="T77" fmla="*/ 169 h 177"/>
                  <a:gd name="T78" fmla="*/ 92 w 202"/>
                  <a:gd name="T79" fmla="*/ 160 h 177"/>
                  <a:gd name="T80" fmla="*/ 101 w 202"/>
                  <a:gd name="T81" fmla="*/ 169 h 177"/>
                  <a:gd name="T82" fmla="*/ 109 w 202"/>
                  <a:gd name="T83" fmla="*/ 152 h 177"/>
                  <a:gd name="T84" fmla="*/ 109 w 202"/>
                  <a:gd name="T85" fmla="*/ 143 h 177"/>
                  <a:gd name="T86" fmla="*/ 118 w 202"/>
                  <a:gd name="T87" fmla="*/ 135 h 177"/>
                  <a:gd name="T88" fmla="*/ 118 w 202"/>
                  <a:gd name="T89" fmla="*/ 127 h 177"/>
                  <a:gd name="T90" fmla="*/ 126 w 202"/>
                  <a:gd name="T91" fmla="*/ 127 h 177"/>
                  <a:gd name="T92" fmla="*/ 134 w 202"/>
                  <a:gd name="T93" fmla="*/ 127 h 177"/>
                  <a:gd name="T94" fmla="*/ 143 w 202"/>
                  <a:gd name="T95" fmla="*/ 135 h 177"/>
                  <a:gd name="T96" fmla="*/ 151 w 202"/>
                  <a:gd name="T97" fmla="*/ 127 h 177"/>
                  <a:gd name="T98" fmla="*/ 151 w 202"/>
                  <a:gd name="T99" fmla="*/ 127 h 177"/>
                  <a:gd name="T100" fmla="*/ 160 w 202"/>
                  <a:gd name="T101" fmla="*/ 118 h 177"/>
                  <a:gd name="T102" fmla="*/ 160 w 202"/>
                  <a:gd name="T103" fmla="*/ 101 h 177"/>
                  <a:gd name="T104" fmla="*/ 176 w 202"/>
                  <a:gd name="T105" fmla="*/ 93 h 177"/>
                  <a:gd name="T106" fmla="*/ 176 w 202"/>
                  <a:gd name="T107" fmla="*/ 84 h 177"/>
                  <a:gd name="T108" fmla="*/ 185 w 202"/>
                  <a:gd name="T109" fmla="*/ 76 h 177"/>
                  <a:gd name="T110" fmla="*/ 185 w 202"/>
                  <a:gd name="T111" fmla="*/ 59 h 177"/>
                  <a:gd name="T112" fmla="*/ 193 w 202"/>
                  <a:gd name="T113" fmla="*/ 51 h 177"/>
                  <a:gd name="T114" fmla="*/ 193 w 202"/>
                  <a:gd name="T115" fmla="*/ 51 h 177"/>
                  <a:gd name="T116" fmla="*/ 202 w 202"/>
                  <a:gd name="T117" fmla="*/ 42 h 177"/>
                  <a:gd name="T118" fmla="*/ 202 w 202"/>
                  <a:gd name="T119" fmla="*/ 34 h 177"/>
                  <a:gd name="T120" fmla="*/ 193 w 202"/>
                  <a:gd name="T121" fmla="*/ 26 h 177"/>
                  <a:gd name="T122" fmla="*/ 193 w 202"/>
                  <a:gd name="T123" fmla="*/ 1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2" h="177">
                    <a:moveTo>
                      <a:pt x="193" y="17"/>
                    </a:moveTo>
                    <a:lnTo>
                      <a:pt x="193" y="17"/>
                    </a:lnTo>
                    <a:lnTo>
                      <a:pt x="193" y="9"/>
                    </a:lnTo>
                    <a:lnTo>
                      <a:pt x="185" y="9"/>
                    </a:lnTo>
                    <a:lnTo>
                      <a:pt x="185" y="0"/>
                    </a:lnTo>
                    <a:lnTo>
                      <a:pt x="176" y="9"/>
                    </a:lnTo>
                    <a:lnTo>
                      <a:pt x="176" y="9"/>
                    </a:lnTo>
                    <a:lnTo>
                      <a:pt x="176" y="9"/>
                    </a:lnTo>
                    <a:lnTo>
                      <a:pt x="176" y="9"/>
                    </a:lnTo>
                    <a:lnTo>
                      <a:pt x="168" y="9"/>
                    </a:lnTo>
                    <a:lnTo>
                      <a:pt x="168" y="9"/>
                    </a:lnTo>
                    <a:lnTo>
                      <a:pt x="168" y="9"/>
                    </a:lnTo>
                    <a:lnTo>
                      <a:pt x="168" y="17"/>
                    </a:lnTo>
                    <a:lnTo>
                      <a:pt x="160" y="17"/>
                    </a:lnTo>
                    <a:lnTo>
                      <a:pt x="160" y="17"/>
                    </a:lnTo>
                    <a:lnTo>
                      <a:pt x="151" y="17"/>
                    </a:lnTo>
                    <a:lnTo>
                      <a:pt x="151" y="9"/>
                    </a:lnTo>
                    <a:lnTo>
                      <a:pt x="143" y="9"/>
                    </a:lnTo>
                    <a:lnTo>
                      <a:pt x="134" y="9"/>
                    </a:lnTo>
                    <a:lnTo>
                      <a:pt x="126" y="9"/>
                    </a:lnTo>
                    <a:lnTo>
                      <a:pt x="126" y="9"/>
                    </a:lnTo>
                    <a:lnTo>
                      <a:pt x="118" y="17"/>
                    </a:lnTo>
                    <a:lnTo>
                      <a:pt x="118" y="17"/>
                    </a:lnTo>
                    <a:lnTo>
                      <a:pt x="109" y="17"/>
                    </a:lnTo>
                    <a:lnTo>
                      <a:pt x="109" y="17"/>
                    </a:lnTo>
                    <a:lnTo>
                      <a:pt x="101" y="17"/>
                    </a:lnTo>
                    <a:lnTo>
                      <a:pt x="92" y="17"/>
                    </a:lnTo>
                    <a:lnTo>
                      <a:pt x="92" y="9"/>
                    </a:lnTo>
                    <a:lnTo>
                      <a:pt x="92" y="9"/>
                    </a:lnTo>
                    <a:lnTo>
                      <a:pt x="92" y="9"/>
                    </a:lnTo>
                    <a:lnTo>
                      <a:pt x="84" y="9"/>
                    </a:lnTo>
                    <a:lnTo>
                      <a:pt x="84" y="9"/>
                    </a:lnTo>
                    <a:lnTo>
                      <a:pt x="84" y="9"/>
                    </a:lnTo>
                    <a:lnTo>
                      <a:pt x="76" y="9"/>
                    </a:lnTo>
                    <a:lnTo>
                      <a:pt x="76" y="9"/>
                    </a:lnTo>
                    <a:lnTo>
                      <a:pt x="76" y="17"/>
                    </a:lnTo>
                    <a:lnTo>
                      <a:pt x="76" y="17"/>
                    </a:lnTo>
                    <a:lnTo>
                      <a:pt x="67" y="9"/>
                    </a:lnTo>
                    <a:lnTo>
                      <a:pt x="67" y="9"/>
                    </a:lnTo>
                    <a:lnTo>
                      <a:pt x="59" y="9"/>
                    </a:lnTo>
                    <a:lnTo>
                      <a:pt x="59" y="0"/>
                    </a:lnTo>
                    <a:lnTo>
                      <a:pt x="59" y="0"/>
                    </a:lnTo>
                    <a:lnTo>
                      <a:pt x="50" y="0"/>
                    </a:lnTo>
                    <a:lnTo>
                      <a:pt x="50" y="0"/>
                    </a:lnTo>
                    <a:lnTo>
                      <a:pt x="42" y="0"/>
                    </a:lnTo>
                    <a:lnTo>
                      <a:pt x="42" y="0"/>
                    </a:lnTo>
                    <a:lnTo>
                      <a:pt x="42" y="0"/>
                    </a:lnTo>
                    <a:lnTo>
                      <a:pt x="34" y="0"/>
                    </a:lnTo>
                    <a:lnTo>
                      <a:pt x="34" y="0"/>
                    </a:lnTo>
                    <a:lnTo>
                      <a:pt x="34" y="0"/>
                    </a:lnTo>
                    <a:lnTo>
                      <a:pt x="25" y="0"/>
                    </a:lnTo>
                    <a:lnTo>
                      <a:pt x="25" y="0"/>
                    </a:lnTo>
                    <a:lnTo>
                      <a:pt x="25" y="0"/>
                    </a:lnTo>
                    <a:lnTo>
                      <a:pt x="25" y="9"/>
                    </a:lnTo>
                    <a:lnTo>
                      <a:pt x="17" y="9"/>
                    </a:lnTo>
                    <a:lnTo>
                      <a:pt x="25" y="9"/>
                    </a:lnTo>
                    <a:lnTo>
                      <a:pt x="17" y="9"/>
                    </a:lnTo>
                    <a:lnTo>
                      <a:pt x="17" y="9"/>
                    </a:lnTo>
                    <a:lnTo>
                      <a:pt x="25" y="17"/>
                    </a:lnTo>
                    <a:lnTo>
                      <a:pt x="25" y="17"/>
                    </a:lnTo>
                    <a:lnTo>
                      <a:pt x="25" y="17"/>
                    </a:lnTo>
                    <a:lnTo>
                      <a:pt x="17" y="17"/>
                    </a:lnTo>
                    <a:lnTo>
                      <a:pt x="17" y="26"/>
                    </a:lnTo>
                    <a:lnTo>
                      <a:pt x="17" y="26"/>
                    </a:lnTo>
                    <a:lnTo>
                      <a:pt x="17" y="26"/>
                    </a:lnTo>
                    <a:lnTo>
                      <a:pt x="17" y="34"/>
                    </a:lnTo>
                    <a:lnTo>
                      <a:pt x="17" y="34"/>
                    </a:lnTo>
                    <a:lnTo>
                      <a:pt x="17" y="34"/>
                    </a:lnTo>
                    <a:lnTo>
                      <a:pt x="17" y="34"/>
                    </a:lnTo>
                    <a:lnTo>
                      <a:pt x="17" y="42"/>
                    </a:lnTo>
                    <a:lnTo>
                      <a:pt x="17" y="42"/>
                    </a:lnTo>
                    <a:lnTo>
                      <a:pt x="25" y="51"/>
                    </a:lnTo>
                    <a:lnTo>
                      <a:pt x="25" y="51"/>
                    </a:lnTo>
                    <a:lnTo>
                      <a:pt x="25" y="59"/>
                    </a:lnTo>
                    <a:lnTo>
                      <a:pt x="25" y="59"/>
                    </a:lnTo>
                    <a:lnTo>
                      <a:pt x="17" y="59"/>
                    </a:lnTo>
                    <a:lnTo>
                      <a:pt x="17" y="59"/>
                    </a:lnTo>
                    <a:lnTo>
                      <a:pt x="17" y="68"/>
                    </a:lnTo>
                    <a:lnTo>
                      <a:pt x="17" y="68"/>
                    </a:lnTo>
                    <a:lnTo>
                      <a:pt x="17" y="68"/>
                    </a:lnTo>
                    <a:lnTo>
                      <a:pt x="17" y="68"/>
                    </a:lnTo>
                    <a:lnTo>
                      <a:pt x="17" y="68"/>
                    </a:lnTo>
                    <a:lnTo>
                      <a:pt x="17" y="76"/>
                    </a:lnTo>
                    <a:lnTo>
                      <a:pt x="8" y="76"/>
                    </a:lnTo>
                    <a:lnTo>
                      <a:pt x="8" y="84"/>
                    </a:lnTo>
                    <a:lnTo>
                      <a:pt x="8" y="84"/>
                    </a:lnTo>
                    <a:lnTo>
                      <a:pt x="8" y="84"/>
                    </a:lnTo>
                    <a:lnTo>
                      <a:pt x="0" y="84"/>
                    </a:lnTo>
                    <a:lnTo>
                      <a:pt x="0" y="84"/>
                    </a:lnTo>
                    <a:lnTo>
                      <a:pt x="0" y="93"/>
                    </a:lnTo>
                    <a:lnTo>
                      <a:pt x="0" y="93"/>
                    </a:lnTo>
                    <a:lnTo>
                      <a:pt x="0" y="93"/>
                    </a:lnTo>
                    <a:lnTo>
                      <a:pt x="0" y="101"/>
                    </a:lnTo>
                    <a:lnTo>
                      <a:pt x="0" y="101"/>
                    </a:lnTo>
                    <a:lnTo>
                      <a:pt x="0" y="101"/>
                    </a:lnTo>
                    <a:lnTo>
                      <a:pt x="0" y="101"/>
                    </a:lnTo>
                    <a:lnTo>
                      <a:pt x="0" y="101"/>
                    </a:lnTo>
                    <a:lnTo>
                      <a:pt x="0" y="110"/>
                    </a:lnTo>
                    <a:lnTo>
                      <a:pt x="0" y="118"/>
                    </a:lnTo>
                    <a:lnTo>
                      <a:pt x="0" y="118"/>
                    </a:lnTo>
                    <a:lnTo>
                      <a:pt x="0" y="118"/>
                    </a:lnTo>
                    <a:lnTo>
                      <a:pt x="0" y="127"/>
                    </a:lnTo>
                    <a:lnTo>
                      <a:pt x="0" y="135"/>
                    </a:lnTo>
                    <a:lnTo>
                      <a:pt x="8" y="135"/>
                    </a:lnTo>
                    <a:lnTo>
                      <a:pt x="17" y="135"/>
                    </a:lnTo>
                    <a:lnTo>
                      <a:pt x="25" y="135"/>
                    </a:lnTo>
                    <a:lnTo>
                      <a:pt x="34" y="143"/>
                    </a:lnTo>
                    <a:lnTo>
                      <a:pt x="42" y="152"/>
                    </a:lnTo>
                    <a:lnTo>
                      <a:pt x="42" y="160"/>
                    </a:lnTo>
                    <a:lnTo>
                      <a:pt x="42" y="160"/>
                    </a:lnTo>
                    <a:lnTo>
                      <a:pt x="42" y="169"/>
                    </a:lnTo>
                    <a:lnTo>
                      <a:pt x="50" y="169"/>
                    </a:lnTo>
                    <a:lnTo>
                      <a:pt x="59" y="177"/>
                    </a:lnTo>
                    <a:lnTo>
                      <a:pt x="76" y="169"/>
                    </a:lnTo>
                    <a:lnTo>
                      <a:pt x="76" y="169"/>
                    </a:lnTo>
                    <a:lnTo>
                      <a:pt x="76" y="169"/>
                    </a:lnTo>
                    <a:lnTo>
                      <a:pt x="84" y="169"/>
                    </a:lnTo>
                    <a:lnTo>
                      <a:pt x="92" y="169"/>
                    </a:lnTo>
                    <a:lnTo>
                      <a:pt x="92" y="169"/>
                    </a:lnTo>
                    <a:lnTo>
                      <a:pt x="92" y="160"/>
                    </a:lnTo>
                    <a:lnTo>
                      <a:pt x="101" y="169"/>
                    </a:lnTo>
                    <a:lnTo>
                      <a:pt x="101" y="169"/>
                    </a:lnTo>
                    <a:lnTo>
                      <a:pt x="101" y="169"/>
                    </a:lnTo>
                    <a:lnTo>
                      <a:pt x="101" y="160"/>
                    </a:lnTo>
                    <a:lnTo>
                      <a:pt x="101" y="160"/>
                    </a:lnTo>
                    <a:lnTo>
                      <a:pt x="109" y="152"/>
                    </a:lnTo>
                    <a:lnTo>
                      <a:pt x="109" y="152"/>
                    </a:lnTo>
                    <a:lnTo>
                      <a:pt x="109" y="143"/>
                    </a:lnTo>
                    <a:lnTo>
                      <a:pt x="109" y="143"/>
                    </a:lnTo>
                    <a:lnTo>
                      <a:pt x="109" y="143"/>
                    </a:lnTo>
                    <a:lnTo>
                      <a:pt x="109" y="143"/>
                    </a:lnTo>
                    <a:lnTo>
                      <a:pt x="118" y="135"/>
                    </a:lnTo>
                    <a:lnTo>
                      <a:pt x="118" y="135"/>
                    </a:lnTo>
                    <a:lnTo>
                      <a:pt x="118" y="135"/>
                    </a:lnTo>
                    <a:lnTo>
                      <a:pt x="118" y="127"/>
                    </a:lnTo>
                    <a:lnTo>
                      <a:pt x="118" y="127"/>
                    </a:lnTo>
                    <a:lnTo>
                      <a:pt x="126" y="127"/>
                    </a:lnTo>
                    <a:lnTo>
                      <a:pt x="126" y="127"/>
                    </a:lnTo>
                    <a:lnTo>
                      <a:pt x="126" y="127"/>
                    </a:lnTo>
                    <a:lnTo>
                      <a:pt x="134" y="127"/>
                    </a:lnTo>
                    <a:lnTo>
                      <a:pt x="134" y="127"/>
                    </a:lnTo>
                    <a:lnTo>
                      <a:pt x="134" y="127"/>
                    </a:lnTo>
                    <a:lnTo>
                      <a:pt x="143" y="135"/>
                    </a:lnTo>
                    <a:lnTo>
                      <a:pt x="143" y="135"/>
                    </a:lnTo>
                    <a:lnTo>
                      <a:pt x="143" y="135"/>
                    </a:lnTo>
                    <a:lnTo>
                      <a:pt x="151" y="135"/>
                    </a:lnTo>
                    <a:lnTo>
                      <a:pt x="151" y="127"/>
                    </a:lnTo>
                    <a:lnTo>
                      <a:pt x="151" y="127"/>
                    </a:lnTo>
                    <a:lnTo>
                      <a:pt x="151" y="127"/>
                    </a:lnTo>
                    <a:lnTo>
                      <a:pt x="151" y="127"/>
                    </a:lnTo>
                    <a:lnTo>
                      <a:pt x="160" y="118"/>
                    </a:lnTo>
                    <a:lnTo>
                      <a:pt x="160" y="118"/>
                    </a:lnTo>
                    <a:lnTo>
                      <a:pt x="160" y="118"/>
                    </a:lnTo>
                    <a:lnTo>
                      <a:pt x="160" y="110"/>
                    </a:lnTo>
                    <a:lnTo>
                      <a:pt x="160" y="110"/>
                    </a:lnTo>
                    <a:lnTo>
                      <a:pt x="160" y="101"/>
                    </a:lnTo>
                    <a:lnTo>
                      <a:pt x="168" y="101"/>
                    </a:lnTo>
                    <a:lnTo>
                      <a:pt x="168" y="93"/>
                    </a:lnTo>
                    <a:lnTo>
                      <a:pt x="176" y="93"/>
                    </a:lnTo>
                    <a:lnTo>
                      <a:pt x="176" y="93"/>
                    </a:lnTo>
                    <a:lnTo>
                      <a:pt x="176" y="84"/>
                    </a:lnTo>
                    <a:lnTo>
                      <a:pt x="176" y="84"/>
                    </a:lnTo>
                    <a:lnTo>
                      <a:pt x="176" y="76"/>
                    </a:lnTo>
                    <a:lnTo>
                      <a:pt x="185" y="76"/>
                    </a:lnTo>
                    <a:lnTo>
                      <a:pt x="185" y="76"/>
                    </a:lnTo>
                    <a:lnTo>
                      <a:pt x="185" y="68"/>
                    </a:lnTo>
                    <a:lnTo>
                      <a:pt x="185" y="68"/>
                    </a:lnTo>
                    <a:lnTo>
                      <a:pt x="185" y="59"/>
                    </a:lnTo>
                    <a:lnTo>
                      <a:pt x="185" y="59"/>
                    </a:lnTo>
                    <a:lnTo>
                      <a:pt x="185" y="51"/>
                    </a:lnTo>
                    <a:lnTo>
                      <a:pt x="193" y="51"/>
                    </a:lnTo>
                    <a:lnTo>
                      <a:pt x="193" y="51"/>
                    </a:lnTo>
                    <a:lnTo>
                      <a:pt x="193" y="51"/>
                    </a:lnTo>
                    <a:lnTo>
                      <a:pt x="193" y="51"/>
                    </a:lnTo>
                    <a:lnTo>
                      <a:pt x="202" y="42"/>
                    </a:lnTo>
                    <a:lnTo>
                      <a:pt x="202" y="42"/>
                    </a:lnTo>
                    <a:lnTo>
                      <a:pt x="202" y="42"/>
                    </a:lnTo>
                    <a:lnTo>
                      <a:pt x="202" y="34"/>
                    </a:lnTo>
                    <a:lnTo>
                      <a:pt x="202" y="34"/>
                    </a:lnTo>
                    <a:lnTo>
                      <a:pt x="202" y="34"/>
                    </a:lnTo>
                    <a:lnTo>
                      <a:pt x="202" y="34"/>
                    </a:lnTo>
                    <a:lnTo>
                      <a:pt x="193" y="26"/>
                    </a:lnTo>
                    <a:lnTo>
                      <a:pt x="193" y="26"/>
                    </a:lnTo>
                    <a:lnTo>
                      <a:pt x="193" y="17"/>
                    </a:lnTo>
                    <a:lnTo>
                      <a:pt x="193" y="17"/>
                    </a:lnTo>
                    <a:lnTo>
                      <a:pt x="193" y="17"/>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5" name="Freeform 133">
                <a:extLst>
                  <a:ext uri="{FF2B5EF4-FFF2-40B4-BE49-F238E27FC236}">
                    <a16:creationId xmlns:a16="http://schemas.microsoft.com/office/drawing/2014/main" id="{216CFEA4-8278-484E-9BF0-3E807F321186}"/>
                  </a:ext>
                </a:extLst>
              </p:cNvPr>
              <p:cNvSpPr>
                <a:spLocks/>
              </p:cNvSpPr>
              <p:nvPr/>
            </p:nvSpPr>
            <p:spPr bwMode="auto">
              <a:xfrm>
                <a:off x="3343" y="2909"/>
                <a:ext cx="8" cy="0"/>
              </a:xfrm>
              <a:custGeom>
                <a:avLst/>
                <a:gdLst>
                  <a:gd name="T0" fmla="*/ 0 w 8"/>
                  <a:gd name="T1" fmla="*/ 0 w 8"/>
                  <a:gd name="T2" fmla="*/ 8 w 8"/>
                  <a:gd name="T3" fmla="*/ 8 w 8"/>
                  <a:gd name="T4" fmla="*/ 8 w 8"/>
                  <a:gd name="T5" fmla="*/ 8 w 8"/>
                  <a:gd name="T6" fmla="*/ 0 w 8"/>
                </a:gdLst>
                <a:ahLst/>
                <a:cxnLst>
                  <a:cxn ang="0">
                    <a:pos x="T0" y="0"/>
                  </a:cxn>
                  <a:cxn ang="0">
                    <a:pos x="T1" y="0"/>
                  </a:cxn>
                  <a:cxn ang="0">
                    <a:pos x="T2" y="0"/>
                  </a:cxn>
                  <a:cxn ang="0">
                    <a:pos x="T3" y="0"/>
                  </a:cxn>
                  <a:cxn ang="0">
                    <a:pos x="T4" y="0"/>
                  </a:cxn>
                  <a:cxn ang="0">
                    <a:pos x="T5" y="0"/>
                  </a:cxn>
                  <a:cxn ang="0">
                    <a:pos x="T6" y="0"/>
                  </a:cxn>
                </a:cxnLst>
                <a:rect l="0" t="0" r="r" b="b"/>
                <a:pathLst>
                  <a:path w="8">
                    <a:moveTo>
                      <a:pt x="0" y="0"/>
                    </a:moveTo>
                    <a:lnTo>
                      <a:pt x="0" y="0"/>
                    </a:lnTo>
                    <a:lnTo>
                      <a:pt x="8" y="0"/>
                    </a:lnTo>
                    <a:lnTo>
                      <a:pt x="8" y="0"/>
                    </a:lnTo>
                    <a:lnTo>
                      <a:pt x="8" y="0"/>
                    </a:lnTo>
                    <a:lnTo>
                      <a:pt x="8" y="0"/>
                    </a:lnTo>
                    <a:lnTo>
                      <a:pt x="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6" name="Freeform 134">
                <a:extLst>
                  <a:ext uri="{FF2B5EF4-FFF2-40B4-BE49-F238E27FC236}">
                    <a16:creationId xmlns:a16="http://schemas.microsoft.com/office/drawing/2014/main" id="{96B7C950-A193-4F78-9B78-2E3699F8F48C}"/>
                  </a:ext>
                </a:extLst>
              </p:cNvPr>
              <p:cNvSpPr>
                <a:spLocks/>
              </p:cNvSpPr>
              <p:nvPr/>
            </p:nvSpPr>
            <p:spPr bwMode="auto">
              <a:xfrm>
                <a:off x="3376" y="2842"/>
                <a:ext cx="9" cy="17"/>
              </a:xfrm>
              <a:custGeom>
                <a:avLst/>
                <a:gdLst>
                  <a:gd name="T0" fmla="*/ 0 w 9"/>
                  <a:gd name="T1" fmla="*/ 17 h 17"/>
                  <a:gd name="T2" fmla="*/ 0 w 9"/>
                  <a:gd name="T3" fmla="*/ 8 h 17"/>
                  <a:gd name="T4" fmla="*/ 9 w 9"/>
                  <a:gd name="T5" fmla="*/ 8 h 17"/>
                  <a:gd name="T6" fmla="*/ 9 w 9"/>
                  <a:gd name="T7" fmla="*/ 8 h 17"/>
                  <a:gd name="T8" fmla="*/ 9 w 9"/>
                  <a:gd name="T9" fmla="*/ 0 h 17"/>
                  <a:gd name="T10" fmla="*/ 9 w 9"/>
                  <a:gd name="T11" fmla="*/ 0 h 17"/>
                  <a:gd name="T12" fmla="*/ 9 w 9"/>
                  <a:gd name="T13" fmla="*/ 8 h 17"/>
                  <a:gd name="T14" fmla="*/ 9 w 9"/>
                  <a:gd name="T15" fmla="*/ 17 h 17"/>
                  <a:gd name="T16" fmla="*/ 9 w 9"/>
                  <a:gd name="T17" fmla="*/ 17 h 17"/>
                  <a:gd name="T18" fmla="*/ 0 w 9"/>
                  <a:gd name="T1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7">
                    <a:moveTo>
                      <a:pt x="0" y="17"/>
                    </a:moveTo>
                    <a:lnTo>
                      <a:pt x="0" y="8"/>
                    </a:lnTo>
                    <a:lnTo>
                      <a:pt x="9" y="8"/>
                    </a:lnTo>
                    <a:lnTo>
                      <a:pt x="9" y="8"/>
                    </a:lnTo>
                    <a:lnTo>
                      <a:pt x="9" y="0"/>
                    </a:lnTo>
                    <a:lnTo>
                      <a:pt x="9" y="0"/>
                    </a:lnTo>
                    <a:lnTo>
                      <a:pt x="9" y="8"/>
                    </a:lnTo>
                    <a:lnTo>
                      <a:pt x="9" y="17"/>
                    </a:lnTo>
                    <a:lnTo>
                      <a:pt x="9" y="17"/>
                    </a:lnTo>
                    <a:lnTo>
                      <a:pt x="0" y="17"/>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7" name="Freeform 135">
                <a:extLst>
                  <a:ext uri="{FF2B5EF4-FFF2-40B4-BE49-F238E27FC236}">
                    <a16:creationId xmlns:a16="http://schemas.microsoft.com/office/drawing/2014/main" id="{4819AD85-104C-44E3-B542-5B264132CAE1}"/>
                  </a:ext>
                </a:extLst>
              </p:cNvPr>
              <p:cNvSpPr>
                <a:spLocks/>
              </p:cNvSpPr>
              <p:nvPr/>
            </p:nvSpPr>
            <p:spPr bwMode="auto">
              <a:xfrm>
                <a:off x="3385" y="2682"/>
                <a:ext cx="134" cy="202"/>
              </a:xfrm>
              <a:custGeom>
                <a:avLst/>
                <a:gdLst>
                  <a:gd name="T0" fmla="*/ 0 w 134"/>
                  <a:gd name="T1" fmla="*/ 143 h 202"/>
                  <a:gd name="T2" fmla="*/ 8 w 134"/>
                  <a:gd name="T3" fmla="*/ 126 h 202"/>
                  <a:gd name="T4" fmla="*/ 8 w 134"/>
                  <a:gd name="T5" fmla="*/ 126 h 202"/>
                  <a:gd name="T6" fmla="*/ 17 w 134"/>
                  <a:gd name="T7" fmla="*/ 118 h 202"/>
                  <a:gd name="T8" fmla="*/ 25 w 134"/>
                  <a:gd name="T9" fmla="*/ 110 h 202"/>
                  <a:gd name="T10" fmla="*/ 33 w 134"/>
                  <a:gd name="T11" fmla="*/ 110 h 202"/>
                  <a:gd name="T12" fmla="*/ 42 w 134"/>
                  <a:gd name="T13" fmla="*/ 118 h 202"/>
                  <a:gd name="T14" fmla="*/ 50 w 134"/>
                  <a:gd name="T15" fmla="*/ 118 h 202"/>
                  <a:gd name="T16" fmla="*/ 50 w 134"/>
                  <a:gd name="T17" fmla="*/ 110 h 202"/>
                  <a:gd name="T18" fmla="*/ 59 w 134"/>
                  <a:gd name="T19" fmla="*/ 101 h 202"/>
                  <a:gd name="T20" fmla="*/ 59 w 134"/>
                  <a:gd name="T21" fmla="*/ 93 h 202"/>
                  <a:gd name="T22" fmla="*/ 67 w 134"/>
                  <a:gd name="T23" fmla="*/ 76 h 202"/>
                  <a:gd name="T24" fmla="*/ 75 w 134"/>
                  <a:gd name="T25" fmla="*/ 67 h 202"/>
                  <a:gd name="T26" fmla="*/ 84 w 134"/>
                  <a:gd name="T27" fmla="*/ 59 h 202"/>
                  <a:gd name="T28" fmla="*/ 84 w 134"/>
                  <a:gd name="T29" fmla="*/ 51 h 202"/>
                  <a:gd name="T30" fmla="*/ 84 w 134"/>
                  <a:gd name="T31" fmla="*/ 34 h 202"/>
                  <a:gd name="T32" fmla="*/ 92 w 134"/>
                  <a:gd name="T33" fmla="*/ 34 h 202"/>
                  <a:gd name="T34" fmla="*/ 101 w 134"/>
                  <a:gd name="T35" fmla="*/ 25 h 202"/>
                  <a:gd name="T36" fmla="*/ 101 w 134"/>
                  <a:gd name="T37" fmla="*/ 17 h 202"/>
                  <a:gd name="T38" fmla="*/ 92 w 134"/>
                  <a:gd name="T39" fmla="*/ 9 h 202"/>
                  <a:gd name="T40" fmla="*/ 92 w 134"/>
                  <a:gd name="T41" fmla="*/ 0 h 202"/>
                  <a:gd name="T42" fmla="*/ 109 w 134"/>
                  <a:gd name="T43" fmla="*/ 9 h 202"/>
                  <a:gd name="T44" fmla="*/ 109 w 134"/>
                  <a:gd name="T45" fmla="*/ 17 h 202"/>
                  <a:gd name="T46" fmla="*/ 109 w 134"/>
                  <a:gd name="T47" fmla="*/ 25 h 202"/>
                  <a:gd name="T48" fmla="*/ 109 w 134"/>
                  <a:gd name="T49" fmla="*/ 34 h 202"/>
                  <a:gd name="T50" fmla="*/ 117 w 134"/>
                  <a:gd name="T51" fmla="*/ 42 h 202"/>
                  <a:gd name="T52" fmla="*/ 117 w 134"/>
                  <a:gd name="T53" fmla="*/ 51 h 202"/>
                  <a:gd name="T54" fmla="*/ 117 w 134"/>
                  <a:gd name="T55" fmla="*/ 51 h 202"/>
                  <a:gd name="T56" fmla="*/ 109 w 134"/>
                  <a:gd name="T57" fmla="*/ 51 h 202"/>
                  <a:gd name="T58" fmla="*/ 101 w 134"/>
                  <a:gd name="T59" fmla="*/ 51 h 202"/>
                  <a:gd name="T60" fmla="*/ 92 w 134"/>
                  <a:gd name="T61" fmla="*/ 59 h 202"/>
                  <a:gd name="T62" fmla="*/ 101 w 134"/>
                  <a:gd name="T63" fmla="*/ 67 h 202"/>
                  <a:gd name="T64" fmla="*/ 109 w 134"/>
                  <a:gd name="T65" fmla="*/ 76 h 202"/>
                  <a:gd name="T66" fmla="*/ 117 w 134"/>
                  <a:gd name="T67" fmla="*/ 84 h 202"/>
                  <a:gd name="T68" fmla="*/ 117 w 134"/>
                  <a:gd name="T69" fmla="*/ 101 h 202"/>
                  <a:gd name="T70" fmla="*/ 109 w 134"/>
                  <a:gd name="T71" fmla="*/ 110 h 202"/>
                  <a:gd name="T72" fmla="*/ 101 w 134"/>
                  <a:gd name="T73" fmla="*/ 118 h 202"/>
                  <a:gd name="T74" fmla="*/ 101 w 134"/>
                  <a:gd name="T75" fmla="*/ 135 h 202"/>
                  <a:gd name="T76" fmla="*/ 109 w 134"/>
                  <a:gd name="T77" fmla="*/ 143 h 202"/>
                  <a:gd name="T78" fmla="*/ 109 w 134"/>
                  <a:gd name="T79" fmla="*/ 152 h 202"/>
                  <a:gd name="T80" fmla="*/ 117 w 134"/>
                  <a:gd name="T81" fmla="*/ 168 h 202"/>
                  <a:gd name="T82" fmla="*/ 134 w 134"/>
                  <a:gd name="T83" fmla="*/ 177 h 202"/>
                  <a:gd name="T84" fmla="*/ 134 w 134"/>
                  <a:gd name="T85" fmla="*/ 185 h 202"/>
                  <a:gd name="T86" fmla="*/ 134 w 134"/>
                  <a:gd name="T87" fmla="*/ 194 h 202"/>
                  <a:gd name="T88" fmla="*/ 126 w 134"/>
                  <a:gd name="T89" fmla="*/ 202 h 202"/>
                  <a:gd name="T90" fmla="*/ 126 w 134"/>
                  <a:gd name="T91" fmla="*/ 202 h 202"/>
                  <a:gd name="T92" fmla="*/ 126 w 134"/>
                  <a:gd name="T93" fmla="*/ 202 h 202"/>
                  <a:gd name="T94" fmla="*/ 117 w 134"/>
                  <a:gd name="T95" fmla="*/ 194 h 202"/>
                  <a:gd name="T96" fmla="*/ 109 w 134"/>
                  <a:gd name="T97" fmla="*/ 194 h 202"/>
                  <a:gd name="T98" fmla="*/ 109 w 134"/>
                  <a:gd name="T99" fmla="*/ 194 h 202"/>
                  <a:gd name="T100" fmla="*/ 101 w 134"/>
                  <a:gd name="T101" fmla="*/ 194 h 202"/>
                  <a:gd name="T102" fmla="*/ 75 w 134"/>
                  <a:gd name="T103" fmla="*/ 194 h 202"/>
                  <a:gd name="T104" fmla="*/ 67 w 134"/>
                  <a:gd name="T105" fmla="*/ 194 h 202"/>
                  <a:gd name="T106" fmla="*/ 67 w 134"/>
                  <a:gd name="T107" fmla="*/ 194 h 202"/>
                  <a:gd name="T108" fmla="*/ 59 w 134"/>
                  <a:gd name="T109" fmla="*/ 194 h 202"/>
                  <a:gd name="T110" fmla="*/ 50 w 134"/>
                  <a:gd name="T111" fmla="*/ 194 h 202"/>
                  <a:gd name="T112" fmla="*/ 42 w 134"/>
                  <a:gd name="T113" fmla="*/ 194 h 202"/>
                  <a:gd name="T114" fmla="*/ 25 w 134"/>
                  <a:gd name="T115" fmla="*/ 194 h 202"/>
                  <a:gd name="T116" fmla="*/ 17 w 134"/>
                  <a:gd name="T117" fmla="*/ 185 h 202"/>
                  <a:gd name="T118" fmla="*/ 17 w 134"/>
                  <a:gd name="T119" fmla="*/ 168 h 202"/>
                  <a:gd name="T120" fmla="*/ 17 w 134"/>
                  <a:gd name="T121" fmla="*/ 160 h 202"/>
                  <a:gd name="T122" fmla="*/ 8 w 134"/>
                  <a:gd name="T123" fmla="*/ 160 h 202"/>
                  <a:gd name="T124" fmla="*/ 0 w 134"/>
                  <a:gd name="T125" fmla="*/ 15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 h="202">
                    <a:moveTo>
                      <a:pt x="0" y="152"/>
                    </a:moveTo>
                    <a:lnTo>
                      <a:pt x="0" y="143"/>
                    </a:lnTo>
                    <a:lnTo>
                      <a:pt x="0" y="143"/>
                    </a:lnTo>
                    <a:lnTo>
                      <a:pt x="8" y="135"/>
                    </a:lnTo>
                    <a:lnTo>
                      <a:pt x="8" y="135"/>
                    </a:lnTo>
                    <a:lnTo>
                      <a:pt x="8" y="126"/>
                    </a:lnTo>
                    <a:lnTo>
                      <a:pt x="8" y="126"/>
                    </a:lnTo>
                    <a:lnTo>
                      <a:pt x="8" y="126"/>
                    </a:lnTo>
                    <a:lnTo>
                      <a:pt x="8" y="126"/>
                    </a:lnTo>
                    <a:lnTo>
                      <a:pt x="17" y="118"/>
                    </a:lnTo>
                    <a:lnTo>
                      <a:pt x="17" y="118"/>
                    </a:lnTo>
                    <a:lnTo>
                      <a:pt x="17" y="118"/>
                    </a:lnTo>
                    <a:lnTo>
                      <a:pt x="17" y="110"/>
                    </a:lnTo>
                    <a:lnTo>
                      <a:pt x="17" y="110"/>
                    </a:lnTo>
                    <a:lnTo>
                      <a:pt x="25" y="110"/>
                    </a:lnTo>
                    <a:lnTo>
                      <a:pt x="25" y="110"/>
                    </a:lnTo>
                    <a:lnTo>
                      <a:pt x="25" y="110"/>
                    </a:lnTo>
                    <a:lnTo>
                      <a:pt x="33" y="110"/>
                    </a:lnTo>
                    <a:lnTo>
                      <a:pt x="33" y="110"/>
                    </a:lnTo>
                    <a:lnTo>
                      <a:pt x="33" y="110"/>
                    </a:lnTo>
                    <a:lnTo>
                      <a:pt x="42" y="118"/>
                    </a:lnTo>
                    <a:lnTo>
                      <a:pt x="42" y="118"/>
                    </a:lnTo>
                    <a:lnTo>
                      <a:pt x="42" y="118"/>
                    </a:lnTo>
                    <a:lnTo>
                      <a:pt x="50" y="118"/>
                    </a:lnTo>
                    <a:lnTo>
                      <a:pt x="50" y="110"/>
                    </a:lnTo>
                    <a:lnTo>
                      <a:pt x="50" y="110"/>
                    </a:lnTo>
                    <a:lnTo>
                      <a:pt x="50" y="110"/>
                    </a:lnTo>
                    <a:lnTo>
                      <a:pt x="50" y="110"/>
                    </a:lnTo>
                    <a:lnTo>
                      <a:pt x="59" y="101"/>
                    </a:lnTo>
                    <a:lnTo>
                      <a:pt x="59" y="101"/>
                    </a:lnTo>
                    <a:lnTo>
                      <a:pt x="59" y="101"/>
                    </a:lnTo>
                    <a:lnTo>
                      <a:pt x="59" y="93"/>
                    </a:lnTo>
                    <a:lnTo>
                      <a:pt x="59" y="93"/>
                    </a:lnTo>
                    <a:lnTo>
                      <a:pt x="59" y="84"/>
                    </a:lnTo>
                    <a:lnTo>
                      <a:pt x="67" y="84"/>
                    </a:lnTo>
                    <a:lnTo>
                      <a:pt x="67" y="76"/>
                    </a:lnTo>
                    <a:lnTo>
                      <a:pt x="75" y="76"/>
                    </a:lnTo>
                    <a:lnTo>
                      <a:pt x="75" y="76"/>
                    </a:lnTo>
                    <a:lnTo>
                      <a:pt x="75" y="67"/>
                    </a:lnTo>
                    <a:lnTo>
                      <a:pt x="75" y="67"/>
                    </a:lnTo>
                    <a:lnTo>
                      <a:pt x="75" y="59"/>
                    </a:lnTo>
                    <a:lnTo>
                      <a:pt x="84" y="59"/>
                    </a:lnTo>
                    <a:lnTo>
                      <a:pt x="84" y="59"/>
                    </a:lnTo>
                    <a:lnTo>
                      <a:pt x="84" y="51"/>
                    </a:lnTo>
                    <a:lnTo>
                      <a:pt x="84" y="51"/>
                    </a:lnTo>
                    <a:lnTo>
                      <a:pt x="84" y="42"/>
                    </a:lnTo>
                    <a:lnTo>
                      <a:pt x="84" y="42"/>
                    </a:lnTo>
                    <a:lnTo>
                      <a:pt x="84" y="34"/>
                    </a:lnTo>
                    <a:lnTo>
                      <a:pt x="92" y="34"/>
                    </a:lnTo>
                    <a:lnTo>
                      <a:pt x="92" y="34"/>
                    </a:lnTo>
                    <a:lnTo>
                      <a:pt x="92" y="34"/>
                    </a:lnTo>
                    <a:lnTo>
                      <a:pt x="92" y="34"/>
                    </a:lnTo>
                    <a:lnTo>
                      <a:pt x="101" y="25"/>
                    </a:lnTo>
                    <a:lnTo>
                      <a:pt x="101" y="25"/>
                    </a:lnTo>
                    <a:lnTo>
                      <a:pt x="101" y="25"/>
                    </a:lnTo>
                    <a:lnTo>
                      <a:pt x="101" y="17"/>
                    </a:lnTo>
                    <a:lnTo>
                      <a:pt x="101" y="17"/>
                    </a:lnTo>
                    <a:lnTo>
                      <a:pt x="101" y="17"/>
                    </a:lnTo>
                    <a:lnTo>
                      <a:pt x="101" y="17"/>
                    </a:lnTo>
                    <a:lnTo>
                      <a:pt x="92" y="9"/>
                    </a:lnTo>
                    <a:lnTo>
                      <a:pt x="92" y="9"/>
                    </a:lnTo>
                    <a:lnTo>
                      <a:pt x="92" y="0"/>
                    </a:lnTo>
                    <a:lnTo>
                      <a:pt x="92" y="0"/>
                    </a:lnTo>
                    <a:lnTo>
                      <a:pt x="101" y="0"/>
                    </a:lnTo>
                    <a:lnTo>
                      <a:pt x="109" y="9"/>
                    </a:lnTo>
                    <a:lnTo>
                      <a:pt x="109" y="9"/>
                    </a:lnTo>
                    <a:lnTo>
                      <a:pt x="109" y="17"/>
                    </a:lnTo>
                    <a:lnTo>
                      <a:pt x="109" y="17"/>
                    </a:lnTo>
                    <a:lnTo>
                      <a:pt x="109" y="17"/>
                    </a:lnTo>
                    <a:lnTo>
                      <a:pt x="109" y="25"/>
                    </a:lnTo>
                    <a:lnTo>
                      <a:pt x="109" y="25"/>
                    </a:lnTo>
                    <a:lnTo>
                      <a:pt x="109" y="25"/>
                    </a:lnTo>
                    <a:lnTo>
                      <a:pt x="109" y="25"/>
                    </a:lnTo>
                    <a:lnTo>
                      <a:pt x="109" y="34"/>
                    </a:lnTo>
                    <a:lnTo>
                      <a:pt x="109" y="34"/>
                    </a:lnTo>
                    <a:lnTo>
                      <a:pt x="109" y="42"/>
                    </a:lnTo>
                    <a:lnTo>
                      <a:pt x="109" y="42"/>
                    </a:lnTo>
                    <a:lnTo>
                      <a:pt x="117" y="42"/>
                    </a:lnTo>
                    <a:lnTo>
                      <a:pt x="117" y="51"/>
                    </a:lnTo>
                    <a:lnTo>
                      <a:pt x="117" y="51"/>
                    </a:lnTo>
                    <a:lnTo>
                      <a:pt x="117" y="51"/>
                    </a:lnTo>
                    <a:lnTo>
                      <a:pt x="117" y="51"/>
                    </a:lnTo>
                    <a:lnTo>
                      <a:pt x="117" y="51"/>
                    </a:lnTo>
                    <a:lnTo>
                      <a:pt x="117" y="51"/>
                    </a:lnTo>
                    <a:lnTo>
                      <a:pt x="109" y="51"/>
                    </a:lnTo>
                    <a:lnTo>
                      <a:pt x="109" y="51"/>
                    </a:lnTo>
                    <a:lnTo>
                      <a:pt x="109" y="51"/>
                    </a:lnTo>
                    <a:lnTo>
                      <a:pt x="101" y="51"/>
                    </a:lnTo>
                    <a:lnTo>
                      <a:pt x="101" y="51"/>
                    </a:lnTo>
                    <a:lnTo>
                      <a:pt x="101" y="51"/>
                    </a:lnTo>
                    <a:lnTo>
                      <a:pt x="92" y="51"/>
                    </a:lnTo>
                    <a:lnTo>
                      <a:pt x="92" y="59"/>
                    </a:lnTo>
                    <a:lnTo>
                      <a:pt x="92" y="59"/>
                    </a:lnTo>
                    <a:lnTo>
                      <a:pt x="92" y="59"/>
                    </a:lnTo>
                    <a:lnTo>
                      <a:pt x="92" y="59"/>
                    </a:lnTo>
                    <a:lnTo>
                      <a:pt x="101" y="67"/>
                    </a:lnTo>
                    <a:lnTo>
                      <a:pt x="101" y="67"/>
                    </a:lnTo>
                    <a:lnTo>
                      <a:pt x="101" y="67"/>
                    </a:lnTo>
                    <a:lnTo>
                      <a:pt x="109" y="76"/>
                    </a:lnTo>
                    <a:lnTo>
                      <a:pt x="117" y="76"/>
                    </a:lnTo>
                    <a:lnTo>
                      <a:pt x="117" y="84"/>
                    </a:lnTo>
                    <a:lnTo>
                      <a:pt x="117" y="84"/>
                    </a:lnTo>
                    <a:lnTo>
                      <a:pt x="126" y="93"/>
                    </a:lnTo>
                    <a:lnTo>
                      <a:pt x="126" y="93"/>
                    </a:lnTo>
                    <a:lnTo>
                      <a:pt x="117" y="101"/>
                    </a:lnTo>
                    <a:lnTo>
                      <a:pt x="117" y="101"/>
                    </a:lnTo>
                    <a:lnTo>
                      <a:pt x="117" y="101"/>
                    </a:lnTo>
                    <a:lnTo>
                      <a:pt x="109" y="110"/>
                    </a:lnTo>
                    <a:lnTo>
                      <a:pt x="109" y="118"/>
                    </a:lnTo>
                    <a:lnTo>
                      <a:pt x="109" y="118"/>
                    </a:lnTo>
                    <a:lnTo>
                      <a:pt x="101" y="118"/>
                    </a:lnTo>
                    <a:lnTo>
                      <a:pt x="101" y="126"/>
                    </a:lnTo>
                    <a:lnTo>
                      <a:pt x="101" y="126"/>
                    </a:lnTo>
                    <a:lnTo>
                      <a:pt x="101" y="135"/>
                    </a:lnTo>
                    <a:lnTo>
                      <a:pt x="101" y="135"/>
                    </a:lnTo>
                    <a:lnTo>
                      <a:pt x="109" y="143"/>
                    </a:lnTo>
                    <a:lnTo>
                      <a:pt x="109" y="143"/>
                    </a:lnTo>
                    <a:lnTo>
                      <a:pt x="109" y="152"/>
                    </a:lnTo>
                    <a:lnTo>
                      <a:pt x="109" y="152"/>
                    </a:lnTo>
                    <a:lnTo>
                      <a:pt x="109" y="152"/>
                    </a:lnTo>
                    <a:lnTo>
                      <a:pt x="117" y="160"/>
                    </a:lnTo>
                    <a:lnTo>
                      <a:pt x="117" y="160"/>
                    </a:lnTo>
                    <a:lnTo>
                      <a:pt x="117" y="168"/>
                    </a:lnTo>
                    <a:lnTo>
                      <a:pt x="126" y="177"/>
                    </a:lnTo>
                    <a:lnTo>
                      <a:pt x="126" y="177"/>
                    </a:lnTo>
                    <a:lnTo>
                      <a:pt x="134" y="177"/>
                    </a:lnTo>
                    <a:lnTo>
                      <a:pt x="134" y="185"/>
                    </a:lnTo>
                    <a:lnTo>
                      <a:pt x="134" y="185"/>
                    </a:lnTo>
                    <a:lnTo>
                      <a:pt x="134" y="185"/>
                    </a:lnTo>
                    <a:lnTo>
                      <a:pt x="134" y="185"/>
                    </a:lnTo>
                    <a:lnTo>
                      <a:pt x="134" y="185"/>
                    </a:lnTo>
                    <a:lnTo>
                      <a:pt x="134" y="194"/>
                    </a:lnTo>
                    <a:lnTo>
                      <a:pt x="126" y="194"/>
                    </a:lnTo>
                    <a:lnTo>
                      <a:pt x="126" y="194"/>
                    </a:lnTo>
                    <a:lnTo>
                      <a:pt x="126" y="202"/>
                    </a:lnTo>
                    <a:lnTo>
                      <a:pt x="126" y="202"/>
                    </a:lnTo>
                    <a:lnTo>
                      <a:pt x="126" y="202"/>
                    </a:lnTo>
                    <a:lnTo>
                      <a:pt x="126" y="202"/>
                    </a:lnTo>
                    <a:lnTo>
                      <a:pt x="126" y="202"/>
                    </a:lnTo>
                    <a:lnTo>
                      <a:pt x="126" y="202"/>
                    </a:lnTo>
                    <a:lnTo>
                      <a:pt x="126" y="202"/>
                    </a:lnTo>
                    <a:lnTo>
                      <a:pt x="117" y="202"/>
                    </a:lnTo>
                    <a:lnTo>
                      <a:pt x="117" y="202"/>
                    </a:lnTo>
                    <a:lnTo>
                      <a:pt x="117" y="194"/>
                    </a:lnTo>
                    <a:lnTo>
                      <a:pt x="117" y="194"/>
                    </a:lnTo>
                    <a:lnTo>
                      <a:pt x="109" y="194"/>
                    </a:lnTo>
                    <a:lnTo>
                      <a:pt x="109" y="194"/>
                    </a:lnTo>
                    <a:lnTo>
                      <a:pt x="109" y="194"/>
                    </a:lnTo>
                    <a:lnTo>
                      <a:pt x="109" y="194"/>
                    </a:lnTo>
                    <a:lnTo>
                      <a:pt x="109" y="194"/>
                    </a:lnTo>
                    <a:lnTo>
                      <a:pt x="101" y="194"/>
                    </a:lnTo>
                    <a:lnTo>
                      <a:pt x="101" y="194"/>
                    </a:lnTo>
                    <a:lnTo>
                      <a:pt x="101" y="194"/>
                    </a:lnTo>
                    <a:lnTo>
                      <a:pt x="101" y="194"/>
                    </a:lnTo>
                    <a:lnTo>
                      <a:pt x="75" y="194"/>
                    </a:lnTo>
                    <a:lnTo>
                      <a:pt x="75" y="194"/>
                    </a:lnTo>
                    <a:lnTo>
                      <a:pt x="75" y="194"/>
                    </a:lnTo>
                    <a:lnTo>
                      <a:pt x="75" y="194"/>
                    </a:lnTo>
                    <a:lnTo>
                      <a:pt x="67" y="194"/>
                    </a:lnTo>
                    <a:lnTo>
                      <a:pt x="67" y="194"/>
                    </a:lnTo>
                    <a:lnTo>
                      <a:pt x="67" y="194"/>
                    </a:lnTo>
                    <a:lnTo>
                      <a:pt x="67" y="194"/>
                    </a:lnTo>
                    <a:lnTo>
                      <a:pt x="59" y="194"/>
                    </a:lnTo>
                    <a:lnTo>
                      <a:pt x="59" y="194"/>
                    </a:lnTo>
                    <a:lnTo>
                      <a:pt x="59" y="194"/>
                    </a:lnTo>
                    <a:lnTo>
                      <a:pt x="50" y="194"/>
                    </a:lnTo>
                    <a:lnTo>
                      <a:pt x="50" y="194"/>
                    </a:lnTo>
                    <a:lnTo>
                      <a:pt x="50" y="194"/>
                    </a:lnTo>
                    <a:lnTo>
                      <a:pt x="42" y="194"/>
                    </a:lnTo>
                    <a:lnTo>
                      <a:pt x="42" y="194"/>
                    </a:lnTo>
                    <a:lnTo>
                      <a:pt x="42" y="194"/>
                    </a:lnTo>
                    <a:lnTo>
                      <a:pt x="25" y="194"/>
                    </a:lnTo>
                    <a:lnTo>
                      <a:pt x="25" y="194"/>
                    </a:lnTo>
                    <a:lnTo>
                      <a:pt x="25" y="194"/>
                    </a:lnTo>
                    <a:lnTo>
                      <a:pt x="17" y="194"/>
                    </a:lnTo>
                    <a:lnTo>
                      <a:pt x="25" y="194"/>
                    </a:lnTo>
                    <a:lnTo>
                      <a:pt x="17" y="185"/>
                    </a:lnTo>
                    <a:lnTo>
                      <a:pt x="25" y="185"/>
                    </a:lnTo>
                    <a:lnTo>
                      <a:pt x="17" y="177"/>
                    </a:lnTo>
                    <a:lnTo>
                      <a:pt x="17" y="168"/>
                    </a:lnTo>
                    <a:lnTo>
                      <a:pt x="17" y="168"/>
                    </a:lnTo>
                    <a:lnTo>
                      <a:pt x="17" y="160"/>
                    </a:lnTo>
                    <a:lnTo>
                      <a:pt x="17" y="160"/>
                    </a:lnTo>
                    <a:lnTo>
                      <a:pt x="8" y="160"/>
                    </a:lnTo>
                    <a:lnTo>
                      <a:pt x="8" y="160"/>
                    </a:lnTo>
                    <a:lnTo>
                      <a:pt x="8" y="160"/>
                    </a:lnTo>
                    <a:lnTo>
                      <a:pt x="8" y="152"/>
                    </a:lnTo>
                    <a:lnTo>
                      <a:pt x="0" y="152"/>
                    </a:lnTo>
                    <a:lnTo>
                      <a:pt x="0" y="152"/>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8" name="Freeform 136">
                <a:extLst>
                  <a:ext uri="{FF2B5EF4-FFF2-40B4-BE49-F238E27FC236}">
                    <a16:creationId xmlns:a16="http://schemas.microsoft.com/office/drawing/2014/main" id="{5903FAB6-E3C6-4F62-8A4F-39A585B09024}"/>
                  </a:ext>
                </a:extLst>
              </p:cNvPr>
              <p:cNvSpPr>
                <a:spLocks/>
              </p:cNvSpPr>
              <p:nvPr/>
            </p:nvSpPr>
            <p:spPr bwMode="auto">
              <a:xfrm>
                <a:off x="3385" y="2876"/>
                <a:ext cx="101" cy="109"/>
              </a:xfrm>
              <a:custGeom>
                <a:avLst/>
                <a:gdLst>
                  <a:gd name="T0" fmla="*/ 42 w 101"/>
                  <a:gd name="T1" fmla="*/ 0 h 109"/>
                  <a:gd name="T2" fmla="*/ 50 w 101"/>
                  <a:gd name="T3" fmla="*/ 0 h 109"/>
                  <a:gd name="T4" fmla="*/ 59 w 101"/>
                  <a:gd name="T5" fmla="*/ 0 h 109"/>
                  <a:gd name="T6" fmla="*/ 59 w 101"/>
                  <a:gd name="T7" fmla="*/ 0 h 109"/>
                  <a:gd name="T8" fmla="*/ 67 w 101"/>
                  <a:gd name="T9" fmla="*/ 0 h 109"/>
                  <a:gd name="T10" fmla="*/ 67 w 101"/>
                  <a:gd name="T11" fmla="*/ 0 h 109"/>
                  <a:gd name="T12" fmla="*/ 75 w 101"/>
                  <a:gd name="T13" fmla="*/ 0 h 109"/>
                  <a:gd name="T14" fmla="*/ 75 w 101"/>
                  <a:gd name="T15" fmla="*/ 0 h 109"/>
                  <a:gd name="T16" fmla="*/ 75 w 101"/>
                  <a:gd name="T17" fmla="*/ 0 h 109"/>
                  <a:gd name="T18" fmla="*/ 75 w 101"/>
                  <a:gd name="T19" fmla="*/ 8 h 109"/>
                  <a:gd name="T20" fmla="*/ 75 w 101"/>
                  <a:gd name="T21" fmla="*/ 16 h 109"/>
                  <a:gd name="T22" fmla="*/ 84 w 101"/>
                  <a:gd name="T23" fmla="*/ 16 h 109"/>
                  <a:gd name="T24" fmla="*/ 92 w 101"/>
                  <a:gd name="T25" fmla="*/ 16 h 109"/>
                  <a:gd name="T26" fmla="*/ 101 w 101"/>
                  <a:gd name="T27" fmla="*/ 16 h 109"/>
                  <a:gd name="T28" fmla="*/ 101 w 101"/>
                  <a:gd name="T29" fmla="*/ 16 h 109"/>
                  <a:gd name="T30" fmla="*/ 101 w 101"/>
                  <a:gd name="T31" fmla="*/ 25 h 109"/>
                  <a:gd name="T32" fmla="*/ 101 w 101"/>
                  <a:gd name="T33" fmla="*/ 25 h 109"/>
                  <a:gd name="T34" fmla="*/ 92 w 101"/>
                  <a:gd name="T35" fmla="*/ 33 h 109"/>
                  <a:gd name="T36" fmla="*/ 92 w 101"/>
                  <a:gd name="T37" fmla="*/ 33 h 109"/>
                  <a:gd name="T38" fmla="*/ 92 w 101"/>
                  <a:gd name="T39" fmla="*/ 42 h 109"/>
                  <a:gd name="T40" fmla="*/ 92 w 101"/>
                  <a:gd name="T41" fmla="*/ 42 h 109"/>
                  <a:gd name="T42" fmla="*/ 92 w 101"/>
                  <a:gd name="T43" fmla="*/ 42 h 109"/>
                  <a:gd name="T44" fmla="*/ 92 w 101"/>
                  <a:gd name="T45" fmla="*/ 42 h 109"/>
                  <a:gd name="T46" fmla="*/ 101 w 101"/>
                  <a:gd name="T47" fmla="*/ 50 h 109"/>
                  <a:gd name="T48" fmla="*/ 101 w 101"/>
                  <a:gd name="T49" fmla="*/ 59 h 109"/>
                  <a:gd name="T50" fmla="*/ 92 w 101"/>
                  <a:gd name="T51" fmla="*/ 75 h 109"/>
                  <a:gd name="T52" fmla="*/ 92 w 101"/>
                  <a:gd name="T53" fmla="*/ 84 h 109"/>
                  <a:gd name="T54" fmla="*/ 92 w 101"/>
                  <a:gd name="T55" fmla="*/ 75 h 109"/>
                  <a:gd name="T56" fmla="*/ 84 w 101"/>
                  <a:gd name="T57" fmla="*/ 75 h 109"/>
                  <a:gd name="T58" fmla="*/ 84 w 101"/>
                  <a:gd name="T59" fmla="*/ 75 h 109"/>
                  <a:gd name="T60" fmla="*/ 75 w 101"/>
                  <a:gd name="T61" fmla="*/ 75 h 109"/>
                  <a:gd name="T62" fmla="*/ 67 w 101"/>
                  <a:gd name="T63" fmla="*/ 67 h 109"/>
                  <a:gd name="T64" fmla="*/ 67 w 101"/>
                  <a:gd name="T65" fmla="*/ 75 h 109"/>
                  <a:gd name="T66" fmla="*/ 59 w 101"/>
                  <a:gd name="T67" fmla="*/ 75 h 109"/>
                  <a:gd name="T68" fmla="*/ 59 w 101"/>
                  <a:gd name="T69" fmla="*/ 84 h 109"/>
                  <a:gd name="T70" fmla="*/ 50 w 101"/>
                  <a:gd name="T71" fmla="*/ 84 h 109"/>
                  <a:gd name="T72" fmla="*/ 42 w 101"/>
                  <a:gd name="T73" fmla="*/ 84 h 109"/>
                  <a:gd name="T74" fmla="*/ 50 w 101"/>
                  <a:gd name="T75" fmla="*/ 92 h 109"/>
                  <a:gd name="T76" fmla="*/ 50 w 101"/>
                  <a:gd name="T77" fmla="*/ 84 h 109"/>
                  <a:gd name="T78" fmla="*/ 59 w 101"/>
                  <a:gd name="T79" fmla="*/ 92 h 109"/>
                  <a:gd name="T80" fmla="*/ 59 w 101"/>
                  <a:gd name="T81" fmla="*/ 101 h 109"/>
                  <a:gd name="T82" fmla="*/ 50 w 101"/>
                  <a:gd name="T83" fmla="*/ 101 h 109"/>
                  <a:gd name="T84" fmla="*/ 50 w 101"/>
                  <a:gd name="T85" fmla="*/ 101 h 109"/>
                  <a:gd name="T86" fmla="*/ 42 w 101"/>
                  <a:gd name="T87" fmla="*/ 101 h 109"/>
                  <a:gd name="T88" fmla="*/ 42 w 101"/>
                  <a:gd name="T89" fmla="*/ 109 h 109"/>
                  <a:gd name="T90" fmla="*/ 33 w 101"/>
                  <a:gd name="T91" fmla="*/ 101 h 109"/>
                  <a:gd name="T92" fmla="*/ 25 w 101"/>
                  <a:gd name="T93" fmla="*/ 92 h 109"/>
                  <a:gd name="T94" fmla="*/ 17 w 101"/>
                  <a:gd name="T95" fmla="*/ 84 h 109"/>
                  <a:gd name="T96" fmla="*/ 17 w 101"/>
                  <a:gd name="T97" fmla="*/ 75 h 109"/>
                  <a:gd name="T98" fmla="*/ 8 w 101"/>
                  <a:gd name="T99" fmla="*/ 75 h 109"/>
                  <a:gd name="T100" fmla="*/ 8 w 101"/>
                  <a:gd name="T101" fmla="*/ 67 h 109"/>
                  <a:gd name="T102" fmla="*/ 0 w 101"/>
                  <a:gd name="T103" fmla="*/ 59 h 109"/>
                  <a:gd name="T104" fmla="*/ 0 w 101"/>
                  <a:gd name="T105" fmla="*/ 50 h 109"/>
                  <a:gd name="T106" fmla="*/ 8 w 101"/>
                  <a:gd name="T107" fmla="*/ 50 h 109"/>
                  <a:gd name="T108" fmla="*/ 8 w 101"/>
                  <a:gd name="T109" fmla="*/ 33 h 109"/>
                  <a:gd name="T110" fmla="*/ 17 w 101"/>
                  <a:gd name="T111" fmla="*/ 33 h 109"/>
                  <a:gd name="T112" fmla="*/ 8 w 101"/>
                  <a:gd name="T113" fmla="*/ 25 h 109"/>
                  <a:gd name="T114" fmla="*/ 17 w 101"/>
                  <a:gd name="T115" fmla="*/ 25 h 109"/>
                  <a:gd name="T116" fmla="*/ 17 w 101"/>
                  <a:gd name="T117" fmla="*/ 16 h 109"/>
                  <a:gd name="T118" fmla="*/ 25 w 101"/>
                  <a:gd name="T119" fmla="*/ 25 h 109"/>
                  <a:gd name="T120" fmla="*/ 42 w 101"/>
                  <a:gd name="T121"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1" h="109">
                    <a:moveTo>
                      <a:pt x="42" y="0"/>
                    </a:moveTo>
                    <a:lnTo>
                      <a:pt x="42" y="0"/>
                    </a:lnTo>
                    <a:lnTo>
                      <a:pt x="50" y="0"/>
                    </a:lnTo>
                    <a:lnTo>
                      <a:pt x="50" y="0"/>
                    </a:lnTo>
                    <a:lnTo>
                      <a:pt x="50" y="0"/>
                    </a:lnTo>
                    <a:lnTo>
                      <a:pt x="59" y="0"/>
                    </a:lnTo>
                    <a:lnTo>
                      <a:pt x="59" y="0"/>
                    </a:lnTo>
                    <a:lnTo>
                      <a:pt x="59" y="0"/>
                    </a:lnTo>
                    <a:lnTo>
                      <a:pt x="67" y="0"/>
                    </a:lnTo>
                    <a:lnTo>
                      <a:pt x="67" y="0"/>
                    </a:lnTo>
                    <a:lnTo>
                      <a:pt x="67" y="0"/>
                    </a:lnTo>
                    <a:lnTo>
                      <a:pt x="67" y="0"/>
                    </a:lnTo>
                    <a:lnTo>
                      <a:pt x="75" y="0"/>
                    </a:lnTo>
                    <a:lnTo>
                      <a:pt x="75" y="0"/>
                    </a:lnTo>
                    <a:lnTo>
                      <a:pt x="75" y="0"/>
                    </a:lnTo>
                    <a:lnTo>
                      <a:pt x="75" y="0"/>
                    </a:lnTo>
                    <a:lnTo>
                      <a:pt x="75" y="0"/>
                    </a:lnTo>
                    <a:lnTo>
                      <a:pt x="75" y="0"/>
                    </a:lnTo>
                    <a:lnTo>
                      <a:pt x="75" y="8"/>
                    </a:lnTo>
                    <a:lnTo>
                      <a:pt x="75" y="8"/>
                    </a:lnTo>
                    <a:lnTo>
                      <a:pt x="75" y="16"/>
                    </a:lnTo>
                    <a:lnTo>
                      <a:pt x="75" y="16"/>
                    </a:lnTo>
                    <a:lnTo>
                      <a:pt x="75" y="16"/>
                    </a:lnTo>
                    <a:lnTo>
                      <a:pt x="84" y="16"/>
                    </a:lnTo>
                    <a:lnTo>
                      <a:pt x="84" y="16"/>
                    </a:lnTo>
                    <a:lnTo>
                      <a:pt x="92" y="16"/>
                    </a:lnTo>
                    <a:lnTo>
                      <a:pt x="92" y="16"/>
                    </a:lnTo>
                    <a:lnTo>
                      <a:pt x="101" y="16"/>
                    </a:lnTo>
                    <a:lnTo>
                      <a:pt x="101" y="16"/>
                    </a:lnTo>
                    <a:lnTo>
                      <a:pt x="101" y="16"/>
                    </a:lnTo>
                    <a:lnTo>
                      <a:pt x="101" y="25"/>
                    </a:lnTo>
                    <a:lnTo>
                      <a:pt x="101" y="25"/>
                    </a:lnTo>
                    <a:lnTo>
                      <a:pt x="101" y="25"/>
                    </a:lnTo>
                    <a:lnTo>
                      <a:pt x="101" y="25"/>
                    </a:lnTo>
                    <a:lnTo>
                      <a:pt x="92" y="33"/>
                    </a:lnTo>
                    <a:lnTo>
                      <a:pt x="92" y="33"/>
                    </a:lnTo>
                    <a:lnTo>
                      <a:pt x="92" y="33"/>
                    </a:lnTo>
                    <a:lnTo>
                      <a:pt x="92" y="33"/>
                    </a:lnTo>
                    <a:lnTo>
                      <a:pt x="92" y="33"/>
                    </a:lnTo>
                    <a:lnTo>
                      <a:pt x="92" y="42"/>
                    </a:lnTo>
                    <a:lnTo>
                      <a:pt x="92" y="42"/>
                    </a:lnTo>
                    <a:lnTo>
                      <a:pt x="92" y="42"/>
                    </a:lnTo>
                    <a:lnTo>
                      <a:pt x="92" y="42"/>
                    </a:lnTo>
                    <a:lnTo>
                      <a:pt x="92" y="42"/>
                    </a:lnTo>
                    <a:lnTo>
                      <a:pt x="92" y="42"/>
                    </a:lnTo>
                    <a:lnTo>
                      <a:pt x="92" y="42"/>
                    </a:lnTo>
                    <a:lnTo>
                      <a:pt x="101" y="50"/>
                    </a:lnTo>
                    <a:lnTo>
                      <a:pt x="101" y="50"/>
                    </a:lnTo>
                    <a:lnTo>
                      <a:pt x="101" y="50"/>
                    </a:lnTo>
                    <a:lnTo>
                      <a:pt x="101" y="59"/>
                    </a:lnTo>
                    <a:lnTo>
                      <a:pt x="101" y="59"/>
                    </a:lnTo>
                    <a:lnTo>
                      <a:pt x="92" y="75"/>
                    </a:lnTo>
                    <a:lnTo>
                      <a:pt x="92" y="75"/>
                    </a:lnTo>
                    <a:lnTo>
                      <a:pt x="92" y="84"/>
                    </a:lnTo>
                    <a:lnTo>
                      <a:pt x="92" y="84"/>
                    </a:lnTo>
                    <a:lnTo>
                      <a:pt x="92" y="75"/>
                    </a:lnTo>
                    <a:lnTo>
                      <a:pt x="92" y="75"/>
                    </a:lnTo>
                    <a:lnTo>
                      <a:pt x="84" y="75"/>
                    </a:lnTo>
                    <a:lnTo>
                      <a:pt x="84" y="75"/>
                    </a:lnTo>
                    <a:lnTo>
                      <a:pt x="84" y="75"/>
                    </a:lnTo>
                    <a:lnTo>
                      <a:pt x="75" y="84"/>
                    </a:lnTo>
                    <a:lnTo>
                      <a:pt x="75" y="75"/>
                    </a:lnTo>
                    <a:lnTo>
                      <a:pt x="67" y="67"/>
                    </a:lnTo>
                    <a:lnTo>
                      <a:pt x="67" y="67"/>
                    </a:lnTo>
                    <a:lnTo>
                      <a:pt x="67" y="75"/>
                    </a:lnTo>
                    <a:lnTo>
                      <a:pt x="67" y="75"/>
                    </a:lnTo>
                    <a:lnTo>
                      <a:pt x="67" y="75"/>
                    </a:lnTo>
                    <a:lnTo>
                      <a:pt x="59" y="75"/>
                    </a:lnTo>
                    <a:lnTo>
                      <a:pt x="59" y="75"/>
                    </a:lnTo>
                    <a:lnTo>
                      <a:pt x="59" y="84"/>
                    </a:lnTo>
                    <a:lnTo>
                      <a:pt x="50" y="84"/>
                    </a:lnTo>
                    <a:lnTo>
                      <a:pt x="50" y="84"/>
                    </a:lnTo>
                    <a:lnTo>
                      <a:pt x="50" y="84"/>
                    </a:lnTo>
                    <a:lnTo>
                      <a:pt x="42" y="84"/>
                    </a:lnTo>
                    <a:lnTo>
                      <a:pt x="50" y="84"/>
                    </a:lnTo>
                    <a:lnTo>
                      <a:pt x="50" y="92"/>
                    </a:lnTo>
                    <a:lnTo>
                      <a:pt x="50" y="84"/>
                    </a:lnTo>
                    <a:lnTo>
                      <a:pt x="50" y="84"/>
                    </a:lnTo>
                    <a:lnTo>
                      <a:pt x="50" y="92"/>
                    </a:lnTo>
                    <a:lnTo>
                      <a:pt x="59" y="92"/>
                    </a:lnTo>
                    <a:lnTo>
                      <a:pt x="59" y="101"/>
                    </a:lnTo>
                    <a:lnTo>
                      <a:pt x="59" y="101"/>
                    </a:lnTo>
                    <a:lnTo>
                      <a:pt x="50" y="101"/>
                    </a:lnTo>
                    <a:lnTo>
                      <a:pt x="50" y="101"/>
                    </a:lnTo>
                    <a:lnTo>
                      <a:pt x="50" y="101"/>
                    </a:lnTo>
                    <a:lnTo>
                      <a:pt x="50" y="101"/>
                    </a:lnTo>
                    <a:lnTo>
                      <a:pt x="42" y="101"/>
                    </a:lnTo>
                    <a:lnTo>
                      <a:pt x="42" y="101"/>
                    </a:lnTo>
                    <a:lnTo>
                      <a:pt x="42" y="109"/>
                    </a:lnTo>
                    <a:lnTo>
                      <a:pt x="42" y="109"/>
                    </a:lnTo>
                    <a:lnTo>
                      <a:pt x="42" y="109"/>
                    </a:lnTo>
                    <a:lnTo>
                      <a:pt x="33" y="101"/>
                    </a:lnTo>
                    <a:lnTo>
                      <a:pt x="33" y="101"/>
                    </a:lnTo>
                    <a:lnTo>
                      <a:pt x="25" y="92"/>
                    </a:lnTo>
                    <a:lnTo>
                      <a:pt x="25" y="92"/>
                    </a:lnTo>
                    <a:lnTo>
                      <a:pt x="17" y="84"/>
                    </a:lnTo>
                    <a:lnTo>
                      <a:pt x="17" y="84"/>
                    </a:lnTo>
                    <a:lnTo>
                      <a:pt x="17" y="75"/>
                    </a:lnTo>
                    <a:lnTo>
                      <a:pt x="8" y="75"/>
                    </a:lnTo>
                    <a:lnTo>
                      <a:pt x="8" y="75"/>
                    </a:lnTo>
                    <a:lnTo>
                      <a:pt x="8" y="67"/>
                    </a:lnTo>
                    <a:lnTo>
                      <a:pt x="8" y="67"/>
                    </a:lnTo>
                    <a:lnTo>
                      <a:pt x="8" y="59"/>
                    </a:lnTo>
                    <a:lnTo>
                      <a:pt x="0" y="59"/>
                    </a:lnTo>
                    <a:lnTo>
                      <a:pt x="0" y="50"/>
                    </a:lnTo>
                    <a:lnTo>
                      <a:pt x="0" y="50"/>
                    </a:lnTo>
                    <a:lnTo>
                      <a:pt x="8" y="50"/>
                    </a:lnTo>
                    <a:lnTo>
                      <a:pt x="8" y="50"/>
                    </a:lnTo>
                    <a:lnTo>
                      <a:pt x="8" y="42"/>
                    </a:lnTo>
                    <a:lnTo>
                      <a:pt x="8" y="33"/>
                    </a:lnTo>
                    <a:lnTo>
                      <a:pt x="8" y="33"/>
                    </a:lnTo>
                    <a:lnTo>
                      <a:pt x="17" y="33"/>
                    </a:lnTo>
                    <a:lnTo>
                      <a:pt x="17" y="33"/>
                    </a:lnTo>
                    <a:lnTo>
                      <a:pt x="8" y="25"/>
                    </a:lnTo>
                    <a:lnTo>
                      <a:pt x="17" y="25"/>
                    </a:lnTo>
                    <a:lnTo>
                      <a:pt x="17" y="25"/>
                    </a:lnTo>
                    <a:lnTo>
                      <a:pt x="17" y="25"/>
                    </a:lnTo>
                    <a:lnTo>
                      <a:pt x="17" y="16"/>
                    </a:lnTo>
                    <a:lnTo>
                      <a:pt x="17" y="16"/>
                    </a:lnTo>
                    <a:lnTo>
                      <a:pt x="25" y="25"/>
                    </a:lnTo>
                    <a:lnTo>
                      <a:pt x="42" y="25"/>
                    </a:lnTo>
                    <a:lnTo>
                      <a:pt x="42"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9" name="Freeform 137">
                <a:extLst>
                  <a:ext uri="{FF2B5EF4-FFF2-40B4-BE49-F238E27FC236}">
                    <a16:creationId xmlns:a16="http://schemas.microsoft.com/office/drawing/2014/main" id="{C9D6E7CA-F747-4BCA-B61E-0F85280527D9}"/>
                  </a:ext>
                </a:extLst>
              </p:cNvPr>
              <p:cNvSpPr>
                <a:spLocks/>
              </p:cNvSpPr>
              <p:nvPr/>
            </p:nvSpPr>
            <p:spPr bwMode="auto">
              <a:xfrm>
                <a:off x="3393" y="2876"/>
                <a:ext cx="34" cy="25"/>
              </a:xfrm>
              <a:custGeom>
                <a:avLst/>
                <a:gdLst>
                  <a:gd name="T0" fmla="*/ 9 w 34"/>
                  <a:gd name="T1" fmla="*/ 25 h 25"/>
                  <a:gd name="T2" fmla="*/ 9 w 34"/>
                  <a:gd name="T3" fmla="*/ 25 h 25"/>
                  <a:gd name="T4" fmla="*/ 9 w 34"/>
                  <a:gd name="T5" fmla="*/ 16 h 25"/>
                  <a:gd name="T6" fmla="*/ 9 w 34"/>
                  <a:gd name="T7" fmla="*/ 16 h 25"/>
                  <a:gd name="T8" fmla="*/ 17 w 34"/>
                  <a:gd name="T9" fmla="*/ 25 h 25"/>
                  <a:gd name="T10" fmla="*/ 34 w 34"/>
                  <a:gd name="T11" fmla="*/ 25 h 25"/>
                  <a:gd name="T12" fmla="*/ 34 w 34"/>
                  <a:gd name="T13" fmla="*/ 0 h 25"/>
                  <a:gd name="T14" fmla="*/ 17 w 34"/>
                  <a:gd name="T15" fmla="*/ 0 h 25"/>
                  <a:gd name="T16" fmla="*/ 17 w 34"/>
                  <a:gd name="T17" fmla="*/ 0 h 25"/>
                  <a:gd name="T18" fmla="*/ 17 w 34"/>
                  <a:gd name="T19" fmla="*/ 0 h 25"/>
                  <a:gd name="T20" fmla="*/ 9 w 34"/>
                  <a:gd name="T21" fmla="*/ 0 h 25"/>
                  <a:gd name="T22" fmla="*/ 9 w 34"/>
                  <a:gd name="T23" fmla="*/ 0 h 25"/>
                  <a:gd name="T24" fmla="*/ 9 w 34"/>
                  <a:gd name="T25" fmla="*/ 0 h 25"/>
                  <a:gd name="T26" fmla="*/ 9 w 34"/>
                  <a:gd name="T27" fmla="*/ 8 h 25"/>
                  <a:gd name="T28" fmla="*/ 0 w 34"/>
                  <a:gd name="T29" fmla="*/ 16 h 25"/>
                  <a:gd name="T30" fmla="*/ 9 w 34"/>
                  <a:gd name="T31" fmla="*/ 16 h 25"/>
                  <a:gd name="T32" fmla="*/ 9 w 34"/>
                  <a:gd name="T33"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25">
                    <a:moveTo>
                      <a:pt x="9" y="25"/>
                    </a:moveTo>
                    <a:lnTo>
                      <a:pt x="9" y="25"/>
                    </a:lnTo>
                    <a:lnTo>
                      <a:pt x="9" y="16"/>
                    </a:lnTo>
                    <a:lnTo>
                      <a:pt x="9" y="16"/>
                    </a:lnTo>
                    <a:lnTo>
                      <a:pt x="17" y="25"/>
                    </a:lnTo>
                    <a:lnTo>
                      <a:pt x="34" y="25"/>
                    </a:lnTo>
                    <a:lnTo>
                      <a:pt x="34" y="0"/>
                    </a:lnTo>
                    <a:lnTo>
                      <a:pt x="17" y="0"/>
                    </a:lnTo>
                    <a:lnTo>
                      <a:pt x="17" y="0"/>
                    </a:lnTo>
                    <a:lnTo>
                      <a:pt x="17" y="0"/>
                    </a:lnTo>
                    <a:lnTo>
                      <a:pt x="9" y="0"/>
                    </a:lnTo>
                    <a:lnTo>
                      <a:pt x="9" y="0"/>
                    </a:lnTo>
                    <a:lnTo>
                      <a:pt x="9" y="0"/>
                    </a:lnTo>
                    <a:lnTo>
                      <a:pt x="9" y="8"/>
                    </a:lnTo>
                    <a:lnTo>
                      <a:pt x="0" y="16"/>
                    </a:lnTo>
                    <a:lnTo>
                      <a:pt x="9" y="16"/>
                    </a:lnTo>
                    <a:lnTo>
                      <a:pt x="9" y="25"/>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0" name="Freeform 138">
                <a:extLst>
                  <a:ext uri="{FF2B5EF4-FFF2-40B4-BE49-F238E27FC236}">
                    <a16:creationId xmlns:a16="http://schemas.microsoft.com/office/drawing/2014/main" id="{A75C4877-5DD5-4FAC-A7BA-3AD6A16755B3}"/>
                  </a:ext>
                </a:extLst>
              </p:cNvPr>
              <p:cNvSpPr>
                <a:spLocks/>
              </p:cNvSpPr>
              <p:nvPr/>
            </p:nvSpPr>
            <p:spPr bwMode="auto">
              <a:xfrm>
                <a:off x="3427" y="2842"/>
                <a:ext cx="134" cy="160"/>
              </a:xfrm>
              <a:custGeom>
                <a:avLst/>
                <a:gdLst>
                  <a:gd name="T0" fmla="*/ 0 w 134"/>
                  <a:gd name="T1" fmla="*/ 135 h 160"/>
                  <a:gd name="T2" fmla="*/ 8 w 134"/>
                  <a:gd name="T3" fmla="*/ 135 h 160"/>
                  <a:gd name="T4" fmla="*/ 17 w 134"/>
                  <a:gd name="T5" fmla="*/ 135 h 160"/>
                  <a:gd name="T6" fmla="*/ 8 w 134"/>
                  <a:gd name="T7" fmla="*/ 118 h 160"/>
                  <a:gd name="T8" fmla="*/ 8 w 134"/>
                  <a:gd name="T9" fmla="*/ 118 h 160"/>
                  <a:gd name="T10" fmla="*/ 8 w 134"/>
                  <a:gd name="T11" fmla="*/ 118 h 160"/>
                  <a:gd name="T12" fmla="*/ 17 w 134"/>
                  <a:gd name="T13" fmla="*/ 109 h 160"/>
                  <a:gd name="T14" fmla="*/ 25 w 134"/>
                  <a:gd name="T15" fmla="*/ 109 h 160"/>
                  <a:gd name="T16" fmla="*/ 25 w 134"/>
                  <a:gd name="T17" fmla="*/ 101 h 160"/>
                  <a:gd name="T18" fmla="*/ 42 w 134"/>
                  <a:gd name="T19" fmla="*/ 109 h 160"/>
                  <a:gd name="T20" fmla="*/ 50 w 134"/>
                  <a:gd name="T21" fmla="*/ 109 h 160"/>
                  <a:gd name="T22" fmla="*/ 50 w 134"/>
                  <a:gd name="T23" fmla="*/ 118 h 160"/>
                  <a:gd name="T24" fmla="*/ 59 w 134"/>
                  <a:gd name="T25" fmla="*/ 93 h 160"/>
                  <a:gd name="T26" fmla="*/ 59 w 134"/>
                  <a:gd name="T27" fmla="*/ 84 h 160"/>
                  <a:gd name="T28" fmla="*/ 50 w 134"/>
                  <a:gd name="T29" fmla="*/ 76 h 160"/>
                  <a:gd name="T30" fmla="*/ 50 w 134"/>
                  <a:gd name="T31" fmla="*/ 76 h 160"/>
                  <a:gd name="T32" fmla="*/ 50 w 134"/>
                  <a:gd name="T33" fmla="*/ 67 h 160"/>
                  <a:gd name="T34" fmla="*/ 50 w 134"/>
                  <a:gd name="T35" fmla="*/ 67 h 160"/>
                  <a:gd name="T36" fmla="*/ 59 w 134"/>
                  <a:gd name="T37" fmla="*/ 59 h 160"/>
                  <a:gd name="T38" fmla="*/ 59 w 134"/>
                  <a:gd name="T39" fmla="*/ 50 h 160"/>
                  <a:gd name="T40" fmla="*/ 50 w 134"/>
                  <a:gd name="T41" fmla="*/ 50 h 160"/>
                  <a:gd name="T42" fmla="*/ 42 w 134"/>
                  <a:gd name="T43" fmla="*/ 50 h 160"/>
                  <a:gd name="T44" fmla="*/ 33 w 134"/>
                  <a:gd name="T45" fmla="*/ 50 h 160"/>
                  <a:gd name="T46" fmla="*/ 33 w 134"/>
                  <a:gd name="T47" fmla="*/ 34 h 160"/>
                  <a:gd name="T48" fmla="*/ 59 w 134"/>
                  <a:gd name="T49" fmla="*/ 34 h 160"/>
                  <a:gd name="T50" fmla="*/ 67 w 134"/>
                  <a:gd name="T51" fmla="*/ 34 h 160"/>
                  <a:gd name="T52" fmla="*/ 67 w 134"/>
                  <a:gd name="T53" fmla="*/ 34 h 160"/>
                  <a:gd name="T54" fmla="*/ 75 w 134"/>
                  <a:gd name="T55" fmla="*/ 34 h 160"/>
                  <a:gd name="T56" fmla="*/ 84 w 134"/>
                  <a:gd name="T57" fmla="*/ 42 h 160"/>
                  <a:gd name="T58" fmla="*/ 84 w 134"/>
                  <a:gd name="T59" fmla="*/ 42 h 160"/>
                  <a:gd name="T60" fmla="*/ 84 w 134"/>
                  <a:gd name="T61" fmla="*/ 42 h 160"/>
                  <a:gd name="T62" fmla="*/ 92 w 134"/>
                  <a:gd name="T63" fmla="*/ 34 h 160"/>
                  <a:gd name="T64" fmla="*/ 101 w 134"/>
                  <a:gd name="T65" fmla="*/ 8 h 160"/>
                  <a:gd name="T66" fmla="*/ 117 w 134"/>
                  <a:gd name="T67" fmla="*/ 8 h 160"/>
                  <a:gd name="T68" fmla="*/ 126 w 134"/>
                  <a:gd name="T69" fmla="*/ 0 h 160"/>
                  <a:gd name="T70" fmla="*/ 126 w 134"/>
                  <a:gd name="T71" fmla="*/ 8 h 160"/>
                  <a:gd name="T72" fmla="*/ 134 w 134"/>
                  <a:gd name="T73" fmla="*/ 8 h 160"/>
                  <a:gd name="T74" fmla="*/ 134 w 134"/>
                  <a:gd name="T75" fmla="*/ 17 h 160"/>
                  <a:gd name="T76" fmla="*/ 126 w 134"/>
                  <a:gd name="T77" fmla="*/ 42 h 160"/>
                  <a:gd name="T78" fmla="*/ 117 w 134"/>
                  <a:gd name="T79" fmla="*/ 50 h 160"/>
                  <a:gd name="T80" fmla="*/ 117 w 134"/>
                  <a:gd name="T81" fmla="*/ 59 h 160"/>
                  <a:gd name="T82" fmla="*/ 117 w 134"/>
                  <a:gd name="T83" fmla="*/ 67 h 160"/>
                  <a:gd name="T84" fmla="*/ 109 w 134"/>
                  <a:gd name="T85" fmla="*/ 93 h 160"/>
                  <a:gd name="T86" fmla="*/ 101 w 134"/>
                  <a:gd name="T87" fmla="*/ 93 h 160"/>
                  <a:gd name="T88" fmla="*/ 92 w 134"/>
                  <a:gd name="T89" fmla="*/ 101 h 160"/>
                  <a:gd name="T90" fmla="*/ 84 w 134"/>
                  <a:gd name="T91" fmla="*/ 118 h 160"/>
                  <a:gd name="T92" fmla="*/ 84 w 134"/>
                  <a:gd name="T93" fmla="*/ 135 h 160"/>
                  <a:gd name="T94" fmla="*/ 84 w 134"/>
                  <a:gd name="T95" fmla="*/ 143 h 160"/>
                  <a:gd name="T96" fmla="*/ 67 w 134"/>
                  <a:gd name="T97" fmla="*/ 151 h 160"/>
                  <a:gd name="T98" fmla="*/ 59 w 134"/>
                  <a:gd name="T99" fmla="*/ 160 h 160"/>
                  <a:gd name="T100" fmla="*/ 59 w 134"/>
                  <a:gd name="T101" fmla="*/ 151 h 160"/>
                  <a:gd name="T102" fmla="*/ 50 w 134"/>
                  <a:gd name="T103" fmla="*/ 151 h 160"/>
                  <a:gd name="T104" fmla="*/ 42 w 134"/>
                  <a:gd name="T105" fmla="*/ 160 h 160"/>
                  <a:gd name="T106" fmla="*/ 42 w 134"/>
                  <a:gd name="T107" fmla="*/ 160 h 160"/>
                  <a:gd name="T108" fmla="*/ 33 w 134"/>
                  <a:gd name="T109" fmla="*/ 160 h 160"/>
                  <a:gd name="T110" fmla="*/ 33 w 134"/>
                  <a:gd name="T111" fmla="*/ 151 h 160"/>
                  <a:gd name="T112" fmla="*/ 25 w 134"/>
                  <a:gd name="T113" fmla="*/ 151 h 160"/>
                  <a:gd name="T114" fmla="*/ 17 w 134"/>
                  <a:gd name="T115" fmla="*/ 160 h 160"/>
                  <a:gd name="T116" fmla="*/ 17 w 134"/>
                  <a:gd name="T117" fmla="*/ 160 h 160"/>
                  <a:gd name="T118" fmla="*/ 8 w 134"/>
                  <a:gd name="T119" fmla="*/ 151 h 160"/>
                  <a:gd name="T120" fmla="*/ 0 w 134"/>
                  <a:gd name="T121" fmla="*/ 14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60">
                    <a:moveTo>
                      <a:pt x="0" y="143"/>
                    </a:moveTo>
                    <a:lnTo>
                      <a:pt x="0" y="135"/>
                    </a:lnTo>
                    <a:lnTo>
                      <a:pt x="0" y="135"/>
                    </a:lnTo>
                    <a:lnTo>
                      <a:pt x="8" y="135"/>
                    </a:lnTo>
                    <a:lnTo>
                      <a:pt x="8" y="135"/>
                    </a:lnTo>
                    <a:lnTo>
                      <a:pt x="8" y="135"/>
                    </a:lnTo>
                    <a:lnTo>
                      <a:pt x="8" y="135"/>
                    </a:lnTo>
                    <a:lnTo>
                      <a:pt x="17" y="135"/>
                    </a:lnTo>
                    <a:lnTo>
                      <a:pt x="17" y="135"/>
                    </a:lnTo>
                    <a:lnTo>
                      <a:pt x="17" y="126"/>
                    </a:lnTo>
                    <a:lnTo>
                      <a:pt x="8" y="126"/>
                    </a:lnTo>
                    <a:lnTo>
                      <a:pt x="8" y="118"/>
                    </a:lnTo>
                    <a:lnTo>
                      <a:pt x="8" y="118"/>
                    </a:lnTo>
                    <a:lnTo>
                      <a:pt x="8" y="126"/>
                    </a:lnTo>
                    <a:lnTo>
                      <a:pt x="8" y="118"/>
                    </a:lnTo>
                    <a:lnTo>
                      <a:pt x="0" y="118"/>
                    </a:lnTo>
                    <a:lnTo>
                      <a:pt x="8" y="118"/>
                    </a:lnTo>
                    <a:lnTo>
                      <a:pt x="8" y="118"/>
                    </a:lnTo>
                    <a:lnTo>
                      <a:pt x="8" y="118"/>
                    </a:lnTo>
                    <a:lnTo>
                      <a:pt x="17" y="118"/>
                    </a:lnTo>
                    <a:lnTo>
                      <a:pt x="17" y="109"/>
                    </a:lnTo>
                    <a:lnTo>
                      <a:pt x="17" y="109"/>
                    </a:lnTo>
                    <a:lnTo>
                      <a:pt x="25" y="109"/>
                    </a:lnTo>
                    <a:lnTo>
                      <a:pt x="25" y="109"/>
                    </a:lnTo>
                    <a:lnTo>
                      <a:pt x="25" y="109"/>
                    </a:lnTo>
                    <a:lnTo>
                      <a:pt x="25" y="101"/>
                    </a:lnTo>
                    <a:lnTo>
                      <a:pt x="25" y="101"/>
                    </a:lnTo>
                    <a:lnTo>
                      <a:pt x="33" y="109"/>
                    </a:lnTo>
                    <a:lnTo>
                      <a:pt x="33" y="118"/>
                    </a:lnTo>
                    <a:lnTo>
                      <a:pt x="42" y="109"/>
                    </a:lnTo>
                    <a:lnTo>
                      <a:pt x="42" y="109"/>
                    </a:lnTo>
                    <a:lnTo>
                      <a:pt x="42" y="109"/>
                    </a:lnTo>
                    <a:lnTo>
                      <a:pt x="50" y="109"/>
                    </a:lnTo>
                    <a:lnTo>
                      <a:pt x="50" y="109"/>
                    </a:lnTo>
                    <a:lnTo>
                      <a:pt x="50" y="118"/>
                    </a:lnTo>
                    <a:lnTo>
                      <a:pt x="50" y="118"/>
                    </a:lnTo>
                    <a:lnTo>
                      <a:pt x="50" y="109"/>
                    </a:lnTo>
                    <a:lnTo>
                      <a:pt x="50" y="109"/>
                    </a:lnTo>
                    <a:lnTo>
                      <a:pt x="59" y="93"/>
                    </a:lnTo>
                    <a:lnTo>
                      <a:pt x="59" y="93"/>
                    </a:lnTo>
                    <a:lnTo>
                      <a:pt x="59" y="84"/>
                    </a:lnTo>
                    <a:lnTo>
                      <a:pt x="59" y="84"/>
                    </a:lnTo>
                    <a:lnTo>
                      <a:pt x="59" y="84"/>
                    </a:lnTo>
                    <a:lnTo>
                      <a:pt x="50" y="76"/>
                    </a:lnTo>
                    <a:lnTo>
                      <a:pt x="50" y="76"/>
                    </a:lnTo>
                    <a:lnTo>
                      <a:pt x="50" y="76"/>
                    </a:lnTo>
                    <a:lnTo>
                      <a:pt x="50" y="76"/>
                    </a:lnTo>
                    <a:lnTo>
                      <a:pt x="50" y="76"/>
                    </a:lnTo>
                    <a:lnTo>
                      <a:pt x="50" y="76"/>
                    </a:lnTo>
                    <a:lnTo>
                      <a:pt x="50" y="76"/>
                    </a:lnTo>
                    <a:lnTo>
                      <a:pt x="50" y="67"/>
                    </a:lnTo>
                    <a:lnTo>
                      <a:pt x="50" y="67"/>
                    </a:lnTo>
                    <a:lnTo>
                      <a:pt x="50" y="67"/>
                    </a:lnTo>
                    <a:lnTo>
                      <a:pt x="50" y="67"/>
                    </a:lnTo>
                    <a:lnTo>
                      <a:pt x="50" y="67"/>
                    </a:lnTo>
                    <a:lnTo>
                      <a:pt x="59" y="59"/>
                    </a:lnTo>
                    <a:lnTo>
                      <a:pt x="59" y="59"/>
                    </a:lnTo>
                    <a:lnTo>
                      <a:pt x="59" y="59"/>
                    </a:lnTo>
                    <a:lnTo>
                      <a:pt x="59" y="59"/>
                    </a:lnTo>
                    <a:lnTo>
                      <a:pt x="59" y="50"/>
                    </a:lnTo>
                    <a:lnTo>
                      <a:pt x="59" y="50"/>
                    </a:lnTo>
                    <a:lnTo>
                      <a:pt x="59" y="50"/>
                    </a:lnTo>
                    <a:lnTo>
                      <a:pt x="50" y="50"/>
                    </a:lnTo>
                    <a:lnTo>
                      <a:pt x="50" y="50"/>
                    </a:lnTo>
                    <a:lnTo>
                      <a:pt x="42" y="50"/>
                    </a:lnTo>
                    <a:lnTo>
                      <a:pt x="42" y="50"/>
                    </a:lnTo>
                    <a:lnTo>
                      <a:pt x="33" y="50"/>
                    </a:lnTo>
                    <a:lnTo>
                      <a:pt x="33" y="50"/>
                    </a:lnTo>
                    <a:lnTo>
                      <a:pt x="33" y="50"/>
                    </a:lnTo>
                    <a:lnTo>
                      <a:pt x="33" y="42"/>
                    </a:lnTo>
                    <a:lnTo>
                      <a:pt x="33" y="42"/>
                    </a:lnTo>
                    <a:lnTo>
                      <a:pt x="33" y="34"/>
                    </a:lnTo>
                    <a:lnTo>
                      <a:pt x="33" y="34"/>
                    </a:lnTo>
                    <a:lnTo>
                      <a:pt x="59" y="34"/>
                    </a:lnTo>
                    <a:lnTo>
                      <a:pt x="59" y="34"/>
                    </a:lnTo>
                    <a:lnTo>
                      <a:pt x="59" y="34"/>
                    </a:lnTo>
                    <a:lnTo>
                      <a:pt x="59" y="34"/>
                    </a:lnTo>
                    <a:lnTo>
                      <a:pt x="67" y="34"/>
                    </a:lnTo>
                    <a:lnTo>
                      <a:pt x="67" y="34"/>
                    </a:lnTo>
                    <a:lnTo>
                      <a:pt x="67" y="34"/>
                    </a:lnTo>
                    <a:lnTo>
                      <a:pt x="67" y="34"/>
                    </a:lnTo>
                    <a:lnTo>
                      <a:pt x="67" y="34"/>
                    </a:lnTo>
                    <a:lnTo>
                      <a:pt x="75" y="34"/>
                    </a:lnTo>
                    <a:lnTo>
                      <a:pt x="75" y="34"/>
                    </a:lnTo>
                    <a:lnTo>
                      <a:pt x="75" y="42"/>
                    </a:lnTo>
                    <a:lnTo>
                      <a:pt x="75" y="42"/>
                    </a:lnTo>
                    <a:lnTo>
                      <a:pt x="84" y="42"/>
                    </a:lnTo>
                    <a:lnTo>
                      <a:pt x="84" y="42"/>
                    </a:lnTo>
                    <a:lnTo>
                      <a:pt x="84" y="42"/>
                    </a:lnTo>
                    <a:lnTo>
                      <a:pt x="84" y="42"/>
                    </a:lnTo>
                    <a:lnTo>
                      <a:pt x="84" y="42"/>
                    </a:lnTo>
                    <a:lnTo>
                      <a:pt x="84" y="42"/>
                    </a:lnTo>
                    <a:lnTo>
                      <a:pt x="84" y="42"/>
                    </a:lnTo>
                    <a:lnTo>
                      <a:pt x="84" y="34"/>
                    </a:lnTo>
                    <a:lnTo>
                      <a:pt x="84" y="34"/>
                    </a:lnTo>
                    <a:lnTo>
                      <a:pt x="92" y="34"/>
                    </a:lnTo>
                    <a:lnTo>
                      <a:pt x="92" y="25"/>
                    </a:lnTo>
                    <a:lnTo>
                      <a:pt x="101" y="17"/>
                    </a:lnTo>
                    <a:lnTo>
                      <a:pt x="101" y="8"/>
                    </a:lnTo>
                    <a:lnTo>
                      <a:pt x="109" y="8"/>
                    </a:lnTo>
                    <a:lnTo>
                      <a:pt x="109" y="8"/>
                    </a:lnTo>
                    <a:lnTo>
                      <a:pt x="117" y="8"/>
                    </a:lnTo>
                    <a:lnTo>
                      <a:pt x="117" y="8"/>
                    </a:lnTo>
                    <a:lnTo>
                      <a:pt x="117" y="0"/>
                    </a:lnTo>
                    <a:lnTo>
                      <a:pt x="126" y="0"/>
                    </a:lnTo>
                    <a:lnTo>
                      <a:pt x="126" y="0"/>
                    </a:lnTo>
                    <a:lnTo>
                      <a:pt x="126" y="8"/>
                    </a:lnTo>
                    <a:lnTo>
                      <a:pt x="126" y="8"/>
                    </a:lnTo>
                    <a:lnTo>
                      <a:pt x="134" y="8"/>
                    </a:lnTo>
                    <a:lnTo>
                      <a:pt x="134" y="8"/>
                    </a:lnTo>
                    <a:lnTo>
                      <a:pt x="134" y="8"/>
                    </a:lnTo>
                    <a:lnTo>
                      <a:pt x="134" y="8"/>
                    </a:lnTo>
                    <a:lnTo>
                      <a:pt x="134" y="17"/>
                    </a:lnTo>
                    <a:lnTo>
                      <a:pt x="134" y="17"/>
                    </a:lnTo>
                    <a:lnTo>
                      <a:pt x="134" y="25"/>
                    </a:lnTo>
                    <a:lnTo>
                      <a:pt x="126" y="34"/>
                    </a:lnTo>
                    <a:lnTo>
                      <a:pt x="126" y="42"/>
                    </a:lnTo>
                    <a:lnTo>
                      <a:pt x="126" y="42"/>
                    </a:lnTo>
                    <a:lnTo>
                      <a:pt x="126" y="42"/>
                    </a:lnTo>
                    <a:lnTo>
                      <a:pt x="117" y="50"/>
                    </a:lnTo>
                    <a:lnTo>
                      <a:pt x="117" y="50"/>
                    </a:lnTo>
                    <a:lnTo>
                      <a:pt x="117" y="59"/>
                    </a:lnTo>
                    <a:lnTo>
                      <a:pt x="117" y="59"/>
                    </a:lnTo>
                    <a:lnTo>
                      <a:pt x="117" y="59"/>
                    </a:lnTo>
                    <a:lnTo>
                      <a:pt x="117" y="67"/>
                    </a:lnTo>
                    <a:lnTo>
                      <a:pt x="117" y="67"/>
                    </a:lnTo>
                    <a:lnTo>
                      <a:pt x="117" y="76"/>
                    </a:lnTo>
                    <a:lnTo>
                      <a:pt x="117" y="84"/>
                    </a:lnTo>
                    <a:lnTo>
                      <a:pt x="109" y="93"/>
                    </a:lnTo>
                    <a:lnTo>
                      <a:pt x="109" y="93"/>
                    </a:lnTo>
                    <a:lnTo>
                      <a:pt x="101" y="93"/>
                    </a:lnTo>
                    <a:lnTo>
                      <a:pt x="101" y="93"/>
                    </a:lnTo>
                    <a:lnTo>
                      <a:pt x="101" y="93"/>
                    </a:lnTo>
                    <a:lnTo>
                      <a:pt x="92" y="101"/>
                    </a:lnTo>
                    <a:lnTo>
                      <a:pt x="92" y="101"/>
                    </a:lnTo>
                    <a:lnTo>
                      <a:pt x="92" y="109"/>
                    </a:lnTo>
                    <a:lnTo>
                      <a:pt x="84" y="109"/>
                    </a:lnTo>
                    <a:lnTo>
                      <a:pt x="84" y="118"/>
                    </a:lnTo>
                    <a:lnTo>
                      <a:pt x="92" y="118"/>
                    </a:lnTo>
                    <a:lnTo>
                      <a:pt x="84" y="126"/>
                    </a:lnTo>
                    <a:lnTo>
                      <a:pt x="84" y="135"/>
                    </a:lnTo>
                    <a:lnTo>
                      <a:pt x="84" y="135"/>
                    </a:lnTo>
                    <a:lnTo>
                      <a:pt x="84" y="143"/>
                    </a:lnTo>
                    <a:lnTo>
                      <a:pt x="84" y="143"/>
                    </a:lnTo>
                    <a:lnTo>
                      <a:pt x="75" y="143"/>
                    </a:lnTo>
                    <a:lnTo>
                      <a:pt x="75" y="143"/>
                    </a:lnTo>
                    <a:lnTo>
                      <a:pt x="67" y="151"/>
                    </a:lnTo>
                    <a:lnTo>
                      <a:pt x="67" y="160"/>
                    </a:lnTo>
                    <a:lnTo>
                      <a:pt x="59" y="160"/>
                    </a:lnTo>
                    <a:lnTo>
                      <a:pt x="59" y="160"/>
                    </a:lnTo>
                    <a:lnTo>
                      <a:pt x="59" y="151"/>
                    </a:lnTo>
                    <a:lnTo>
                      <a:pt x="59" y="151"/>
                    </a:lnTo>
                    <a:lnTo>
                      <a:pt x="59" y="151"/>
                    </a:lnTo>
                    <a:lnTo>
                      <a:pt x="59" y="151"/>
                    </a:lnTo>
                    <a:lnTo>
                      <a:pt x="50" y="151"/>
                    </a:lnTo>
                    <a:lnTo>
                      <a:pt x="50" y="151"/>
                    </a:lnTo>
                    <a:lnTo>
                      <a:pt x="50" y="151"/>
                    </a:lnTo>
                    <a:lnTo>
                      <a:pt x="42" y="151"/>
                    </a:lnTo>
                    <a:lnTo>
                      <a:pt x="42" y="160"/>
                    </a:lnTo>
                    <a:lnTo>
                      <a:pt x="42" y="160"/>
                    </a:lnTo>
                    <a:lnTo>
                      <a:pt x="42" y="160"/>
                    </a:lnTo>
                    <a:lnTo>
                      <a:pt x="42" y="160"/>
                    </a:lnTo>
                    <a:lnTo>
                      <a:pt x="42" y="151"/>
                    </a:lnTo>
                    <a:lnTo>
                      <a:pt x="33" y="160"/>
                    </a:lnTo>
                    <a:lnTo>
                      <a:pt x="33" y="160"/>
                    </a:lnTo>
                    <a:lnTo>
                      <a:pt x="33" y="160"/>
                    </a:lnTo>
                    <a:lnTo>
                      <a:pt x="33" y="151"/>
                    </a:lnTo>
                    <a:lnTo>
                      <a:pt x="33" y="151"/>
                    </a:lnTo>
                    <a:lnTo>
                      <a:pt x="33" y="151"/>
                    </a:lnTo>
                    <a:lnTo>
                      <a:pt x="25" y="151"/>
                    </a:lnTo>
                    <a:lnTo>
                      <a:pt x="25" y="151"/>
                    </a:lnTo>
                    <a:lnTo>
                      <a:pt x="25" y="151"/>
                    </a:lnTo>
                    <a:lnTo>
                      <a:pt x="25" y="151"/>
                    </a:lnTo>
                    <a:lnTo>
                      <a:pt x="17" y="160"/>
                    </a:lnTo>
                    <a:lnTo>
                      <a:pt x="17" y="160"/>
                    </a:lnTo>
                    <a:lnTo>
                      <a:pt x="17" y="160"/>
                    </a:lnTo>
                    <a:lnTo>
                      <a:pt x="17" y="160"/>
                    </a:lnTo>
                    <a:lnTo>
                      <a:pt x="8" y="160"/>
                    </a:lnTo>
                    <a:lnTo>
                      <a:pt x="17" y="160"/>
                    </a:lnTo>
                    <a:lnTo>
                      <a:pt x="8" y="151"/>
                    </a:lnTo>
                    <a:lnTo>
                      <a:pt x="8" y="151"/>
                    </a:lnTo>
                    <a:lnTo>
                      <a:pt x="8" y="143"/>
                    </a:lnTo>
                    <a:lnTo>
                      <a:pt x="0" y="143"/>
                    </a:lnTo>
                    <a:lnTo>
                      <a:pt x="0" y="143"/>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1" name="Freeform 139">
                <a:extLst>
                  <a:ext uri="{FF2B5EF4-FFF2-40B4-BE49-F238E27FC236}">
                    <a16:creationId xmlns:a16="http://schemas.microsoft.com/office/drawing/2014/main" id="{C0A5EDB5-593E-4C65-9346-5006053709E3}"/>
                  </a:ext>
                </a:extLst>
              </p:cNvPr>
              <p:cNvSpPr>
                <a:spLocks/>
              </p:cNvSpPr>
              <p:nvPr/>
            </p:nvSpPr>
            <p:spPr bwMode="auto">
              <a:xfrm>
                <a:off x="3444" y="2993"/>
                <a:ext cx="16" cy="26"/>
              </a:xfrm>
              <a:custGeom>
                <a:avLst/>
                <a:gdLst>
                  <a:gd name="T0" fmla="*/ 16 w 16"/>
                  <a:gd name="T1" fmla="*/ 9 h 26"/>
                  <a:gd name="T2" fmla="*/ 16 w 16"/>
                  <a:gd name="T3" fmla="*/ 0 h 26"/>
                  <a:gd name="T4" fmla="*/ 16 w 16"/>
                  <a:gd name="T5" fmla="*/ 0 h 26"/>
                  <a:gd name="T6" fmla="*/ 16 w 16"/>
                  <a:gd name="T7" fmla="*/ 0 h 26"/>
                  <a:gd name="T8" fmla="*/ 8 w 16"/>
                  <a:gd name="T9" fmla="*/ 0 h 26"/>
                  <a:gd name="T10" fmla="*/ 8 w 16"/>
                  <a:gd name="T11" fmla="*/ 0 h 26"/>
                  <a:gd name="T12" fmla="*/ 8 w 16"/>
                  <a:gd name="T13" fmla="*/ 0 h 26"/>
                  <a:gd name="T14" fmla="*/ 8 w 16"/>
                  <a:gd name="T15" fmla="*/ 0 h 26"/>
                  <a:gd name="T16" fmla="*/ 0 w 16"/>
                  <a:gd name="T17" fmla="*/ 9 h 26"/>
                  <a:gd name="T18" fmla="*/ 0 w 16"/>
                  <a:gd name="T19" fmla="*/ 9 h 26"/>
                  <a:gd name="T20" fmla="*/ 0 w 16"/>
                  <a:gd name="T21" fmla="*/ 9 h 26"/>
                  <a:gd name="T22" fmla="*/ 0 w 16"/>
                  <a:gd name="T23" fmla="*/ 9 h 26"/>
                  <a:gd name="T24" fmla="*/ 0 w 16"/>
                  <a:gd name="T25" fmla="*/ 17 h 26"/>
                  <a:gd name="T26" fmla="*/ 0 w 16"/>
                  <a:gd name="T27" fmla="*/ 17 h 26"/>
                  <a:gd name="T28" fmla="*/ 0 w 16"/>
                  <a:gd name="T29" fmla="*/ 26 h 26"/>
                  <a:gd name="T30" fmla="*/ 0 w 16"/>
                  <a:gd name="T31" fmla="*/ 26 h 26"/>
                  <a:gd name="T32" fmla="*/ 0 w 16"/>
                  <a:gd name="T33" fmla="*/ 26 h 26"/>
                  <a:gd name="T34" fmla="*/ 8 w 16"/>
                  <a:gd name="T35" fmla="*/ 26 h 26"/>
                  <a:gd name="T36" fmla="*/ 8 w 16"/>
                  <a:gd name="T37" fmla="*/ 17 h 26"/>
                  <a:gd name="T38" fmla="*/ 8 w 16"/>
                  <a:gd name="T39" fmla="*/ 17 h 26"/>
                  <a:gd name="T40" fmla="*/ 8 w 16"/>
                  <a:gd name="T41" fmla="*/ 9 h 26"/>
                  <a:gd name="T42" fmla="*/ 16 w 16"/>
                  <a:gd name="T43" fmla="*/ 9 h 26"/>
                  <a:gd name="T44" fmla="*/ 16 w 16"/>
                  <a:gd name="T45"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26">
                    <a:moveTo>
                      <a:pt x="16" y="9"/>
                    </a:moveTo>
                    <a:lnTo>
                      <a:pt x="16" y="0"/>
                    </a:lnTo>
                    <a:lnTo>
                      <a:pt x="16" y="0"/>
                    </a:lnTo>
                    <a:lnTo>
                      <a:pt x="16" y="0"/>
                    </a:lnTo>
                    <a:lnTo>
                      <a:pt x="8" y="0"/>
                    </a:lnTo>
                    <a:lnTo>
                      <a:pt x="8" y="0"/>
                    </a:lnTo>
                    <a:lnTo>
                      <a:pt x="8" y="0"/>
                    </a:lnTo>
                    <a:lnTo>
                      <a:pt x="8" y="0"/>
                    </a:lnTo>
                    <a:lnTo>
                      <a:pt x="0" y="9"/>
                    </a:lnTo>
                    <a:lnTo>
                      <a:pt x="0" y="9"/>
                    </a:lnTo>
                    <a:lnTo>
                      <a:pt x="0" y="9"/>
                    </a:lnTo>
                    <a:lnTo>
                      <a:pt x="0" y="9"/>
                    </a:lnTo>
                    <a:lnTo>
                      <a:pt x="0" y="17"/>
                    </a:lnTo>
                    <a:lnTo>
                      <a:pt x="0" y="17"/>
                    </a:lnTo>
                    <a:lnTo>
                      <a:pt x="0" y="26"/>
                    </a:lnTo>
                    <a:lnTo>
                      <a:pt x="0" y="26"/>
                    </a:lnTo>
                    <a:lnTo>
                      <a:pt x="0" y="26"/>
                    </a:lnTo>
                    <a:lnTo>
                      <a:pt x="8" y="26"/>
                    </a:lnTo>
                    <a:lnTo>
                      <a:pt x="8" y="17"/>
                    </a:lnTo>
                    <a:lnTo>
                      <a:pt x="8" y="17"/>
                    </a:lnTo>
                    <a:lnTo>
                      <a:pt x="8" y="9"/>
                    </a:lnTo>
                    <a:lnTo>
                      <a:pt x="16" y="9"/>
                    </a:lnTo>
                    <a:lnTo>
                      <a:pt x="16" y="9"/>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 name="Freeform 140">
                <a:extLst>
                  <a:ext uri="{FF2B5EF4-FFF2-40B4-BE49-F238E27FC236}">
                    <a16:creationId xmlns:a16="http://schemas.microsoft.com/office/drawing/2014/main" id="{5B228B91-1E16-43F6-A582-5D4B8FB5455B}"/>
                  </a:ext>
                </a:extLst>
              </p:cNvPr>
              <p:cNvSpPr>
                <a:spLocks/>
              </p:cNvSpPr>
              <p:nvPr/>
            </p:nvSpPr>
            <p:spPr bwMode="auto">
              <a:xfrm>
                <a:off x="3746" y="2926"/>
                <a:ext cx="202" cy="202"/>
              </a:xfrm>
              <a:custGeom>
                <a:avLst/>
                <a:gdLst>
                  <a:gd name="T0" fmla="*/ 25 w 202"/>
                  <a:gd name="T1" fmla="*/ 9 h 202"/>
                  <a:gd name="T2" fmla="*/ 84 w 202"/>
                  <a:gd name="T3" fmla="*/ 0 h 202"/>
                  <a:gd name="T4" fmla="*/ 151 w 202"/>
                  <a:gd name="T5" fmla="*/ 51 h 202"/>
                  <a:gd name="T6" fmla="*/ 177 w 202"/>
                  <a:gd name="T7" fmla="*/ 67 h 202"/>
                  <a:gd name="T8" fmla="*/ 177 w 202"/>
                  <a:gd name="T9" fmla="*/ 76 h 202"/>
                  <a:gd name="T10" fmla="*/ 168 w 202"/>
                  <a:gd name="T11" fmla="*/ 93 h 202"/>
                  <a:gd name="T12" fmla="*/ 177 w 202"/>
                  <a:gd name="T13" fmla="*/ 109 h 202"/>
                  <a:gd name="T14" fmla="*/ 185 w 202"/>
                  <a:gd name="T15" fmla="*/ 109 h 202"/>
                  <a:gd name="T16" fmla="*/ 177 w 202"/>
                  <a:gd name="T17" fmla="*/ 118 h 202"/>
                  <a:gd name="T18" fmla="*/ 177 w 202"/>
                  <a:gd name="T19" fmla="*/ 135 h 202"/>
                  <a:gd name="T20" fmla="*/ 177 w 202"/>
                  <a:gd name="T21" fmla="*/ 143 h 202"/>
                  <a:gd name="T22" fmla="*/ 177 w 202"/>
                  <a:gd name="T23" fmla="*/ 152 h 202"/>
                  <a:gd name="T24" fmla="*/ 185 w 202"/>
                  <a:gd name="T25" fmla="*/ 152 h 202"/>
                  <a:gd name="T26" fmla="*/ 193 w 202"/>
                  <a:gd name="T27" fmla="*/ 168 h 202"/>
                  <a:gd name="T28" fmla="*/ 202 w 202"/>
                  <a:gd name="T29" fmla="*/ 177 h 202"/>
                  <a:gd name="T30" fmla="*/ 193 w 202"/>
                  <a:gd name="T31" fmla="*/ 177 h 202"/>
                  <a:gd name="T32" fmla="*/ 185 w 202"/>
                  <a:gd name="T33" fmla="*/ 177 h 202"/>
                  <a:gd name="T34" fmla="*/ 177 w 202"/>
                  <a:gd name="T35" fmla="*/ 185 h 202"/>
                  <a:gd name="T36" fmla="*/ 168 w 202"/>
                  <a:gd name="T37" fmla="*/ 185 h 202"/>
                  <a:gd name="T38" fmla="*/ 160 w 202"/>
                  <a:gd name="T39" fmla="*/ 194 h 202"/>
                  <a:gd name="T40" fmla="*/ 151 w 202"/>
                  <a:gd name="T41" fmla="*/ 185 h 202"/>
                  <a:gd name="T42" fmla="*/ 151 w 202"/>
                  <a:gd name="T43" fmla="*/ 194 h 202"/>
                  <a:gd name="T44" fmla="*/ 143 w 202"/>
                  <a:gd name="T45" fmla="*/ 194 h 202"/>
                  <a:gd name="T46" fmla="*/ 135 w 202"/>
                  <a:gd name="T47" fmla="*/ 194 h 202"/>
                  <a:gd name="T48" fmla="*/ 126 w 202"/>
                  <a:gd name="T49" fmla="*/ 194 h 202"/>
                  <a:gd name="T50" fmla="*/ 118 w 202"/>
                  <a:gd name="T51" fmla="*/ 194 h 202"/>
                  <a:gd name="T52" fmla="*/ 118 w 202"/>
                  <a:gd name="T53" fmla="*/ 194 h 202"/>
                  <a:gd name="T54" fmla="*/ 109 w 202"/>
                  <a:gd name="T55" fmla="*/ 194 h 202"/>
                  <a:gd name="T56" fmla="*/ 93 w 202"/>
                  <a:gd name="T57" fmla="*/ 202 h 202"/>
                  <a:gd name="T58" fmla="*/ 84 w 202"/>
                  <a:gd name="T59" fmla="*/ 160 h 202"/>
                  <a:gd name="T60" fmla="*/ 76 w 202"/>
                  <a:gd name="T61" fmla="*/ 160 h 202"/>
                  <a:gd name="T62" fmla="*/ 76 w 202"/>
                  <a:gd name="T63" fmla="*/ 160 h 202"/>
                  <a:gd name="T64" fmla="*/ 67 w 202"/>
                  <a:gd name="T65" fmla="*/ 160 h 202"/>
                  <a:gd name="T66" fmla="*/ 67 w 202"/>
                  <a:gd name="T67" fmla="*/ 152 h 202"/>
                  <a:gd name="T68" fmla="*/ 59 w 202"/>
                  <a:gd name="T69" fmla="*/ 152 h 202"/>
                  <a:gd name="T70" fmla="*/ 59 w 202"/>
                  <a:gd name="T71" fmla="*/ 143 h 202"/>
                  <a:gd name="T72" fmla="*/ 42 w 202"/>
                  <a:gd name="T73" fmla="*/ 143 h 202"/>
                  <a:gd name="T74" fmla="*/ 34 w 202"/>
                  <a:gd name="T75" fmla="*/ 135 h 202"/>
                  <a:gd name="T76" fmla="*/ 34 w 202"/>
                  <a:gd name="T77" fmla="*/ 135 h 202"/>
                  <a:gd name="T78" fmla="*/ 9 w 202"/>
                  <a:gd name="T79" fmla="*/ 101 h 202"/>
                  <a:gd name="T80" fmla="*/ 9 w 202"/>
                  <a:gd name="T81" fmla="*/ 67 h 202"/>
                  <a:gd name="T82" fmla="*/ 25 w 202"/>
                  <a:gd name="T83" fmla="*/ 59 h 202"/>
                  <a:gd name="T84" fmla="*/ 34 w 202"/>
                  <a:gd name="T85" fmla="*/ 51 h 202"/>
                  <a:gd name="T86" fmla="*/ 25 w 202"/>
                  <a:gd name="T87" fmla="*/ 42 h 202"/>
                  <a:gd name="T88" fmla="*/ 25 w 202"/>
                  <a:gd name="T89" fmla="*/ 34 h 202"/>
                  <a:gd name="T90" fmla="*/ 25 w 202"/>
                  <a:gd name="T91" fmla="*/ 34 h 202"/>
                  <a:gd name="T92" fmla="*/ 34 w 202"/>
                  <a:gd name="T93" fmla="*/ 34 h 202"/>
                  <a:gd name="T94" fmla="*/ 34 w 202"/>
                  <a:gd name="T95" fmla="*/ 25 h 202"/>
                  <a:gd name="T96" fmla="*/ 25 w 202"/>
                  <a:gd name="T97" fmla="*/ 1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2" h="202">
                    <a:moveTo>
                      <a:pt x="25" y="9"/>
                    </a:moveTo>
                    <a:lnTo>
                      <a:pt x="25" y="9"/>
                    </a:lnTo>
                    <a:lnTo>
                      <a:pt x="25" y="9"/>
                    </a:lnTo>
                    <a:lnTo>
                      <a:pt x="25" y="9"/>
                    </a:lnTo>
                    <a:lnTo>
                      <a:pt x="51" y="9"/>
                    </a:lnTo>
                    <a:lnTo>
                      <a:pt x="84" y="0"/>
                    </a:lnTo>
                    <a:lnTo>
                      <a:pt x="151" y="42"/>
                    </a:lnTo>
                    <a:lnTo>
                      <a:pt x="151" y="51"/>
                    </a:lnTo>
                    <a:lnTo>
                      <a:pt x="151" y="51"/>
                    </a:lnTo>
                    <a:lnTo>
                      <a:pt x="151" y="51"/>
                    </a:lnTo>
                    <a:lnTo>
                      <a:pt x="151" y="51"/>
                    </a:lnTo>
                    <a:lnTo>
                      <a:pt x="177" y="67"/>
                    </a:lnTo>
                    <a:lnTo>
                      <a:pt x="177" y="67"/>
                    </a:lnTo>
                    <a:lnTo>
                      <a:pt x="177" y="67"/>
                    </a:lnTo>
                    <a:lnTo>
                      <a:pt x="177" y="76"/>
                    </a:lnTo>
                    <a:lnTo>
                      <a:pt x="177" y="76"/>
                    </a:lnTo>
                    <a:lnTo>
                      <a:pt x="168" y="84"/>
                    </a:lnTo>
                    <a:lnTo>
                      <a:pt x="168" y="93"/>
                    </a:lnTo>
                    <a:lnTo>
                      <a:pt x="168" y="93"/>
                    </a:lnTo>
                    <a:lnTo>
                      <a:pt x="177" y="101"/>
                    </a:lnTo>
                    <a:lnTo>
                      <a:pt x="177" y="109"/>
                    </a:lnTo>
                    <a:lnTo>
                      <a:pt x="177" y="101"/>
                    </a:lnTo>
                    <a:lnTo>
                      <a:pt x="185" y="109"/>
                    </a:lnTo>
                    <a:lnTo>
                      <a:pt x="185" y="109"/>
                    </a:lnTo>
                    <a:lnTo>
                      <a:pt x="177" y="109"/>
                    </a:lnTo>
                    <a:lnTo>
                      <a:pt x="177" y="118"/>
                    </a:lnTo>
                    <a:lnTo>
                      <a:pt x="177" y="118"/>
                    </a:lnTo>
                    <a:lnTo>
                      <a:pt x="177" y="126"/>
                    </a:lnTo>
                    <a:lnTo>
                      <a:pt x="177" y="126"/>
                    </a:lnTo>
                    <a:lnTo>
                      <a:pt x="177" y="135"/>
                    </a:lnTo>
                    <a:lnTo>
                      <a:pt x="177" y="135"/>
                    </a:lnTo>
                    <a:lnTo>
                      <a:pt x="177" y="135"/>
                    </a:lnTo>
                    <a:lnTo>
                      <a:pt x="177" y="143"/>
                    </a:lnTo>
                    <a:lnTo>
                      <a:pt x="177" y="143"/>
                    </a:lnTo>
                    <a:lnTo>
                      <a:pt x="177" y="143"/>
                    </a:lnTo>
                    <a:lnTo>
                      <a:pt x="177" y="152"/>
                    </a:lnTo>
                    <a:lnTo>
                      <a:pt x="185" y="152"/>
                    </a:lnTo>
                    <a:lnTo>
                      <a:pt x="177" y="152"/>
                    </a:lnTo>
                    <a:lnTo>
                      <a:pt x="185" y="152"/>
                    </a:lnTo>
                    <a:lnTo>
                      <a:pt x="185" y="160"/>
                    </a:lnTo>
                    <a:lnTo>
                      <a:pt x="185" y="160"/>
                    </a:lnTo>
                    <a:lnTo>
                      <a:pt x="193" y="168"/>
                    </a:lnTo>
                    <a:lnTo>
                      <a:pt x="193" y="168"/>
                    </a:lnTo>
                    <a:lnTo>
                      <a:pt x="202" y="177"/>
                    </a:lnTo>
                    <a:lnTo>
                      <a:pt x="202" y="177"/>
                    </a:lnTo>
                    <a:lnTo>
                      <a:pt x="202" y="177"/>
                    </a:lnTo>
                    <a:lnTo>
                      <a:pt x="202" y="177"/>
                    </a:lnTo>
                    <a:lnTo>
                      <a:pt x="193" y="177"/>
                    </a:lnTo>
                    <a:lnTo>
                      <a:pt x="193" y="177"/>
                    </a:lnTo>
                    <a:lnTo>
                      <a:pt x="193" y="177"/>
                    </a:lnTo>
                    <a:lnTo>
                      <a:pt x="185" y="177"/>
                    </a:lnTo>
                    <a:lnTo>
                      <a:pt x="185" y="185"/>
                    </a:lnTo>
                    <a:lnTo>
                      <a:pt x="185" y="185"/>
                    </a:lnTo>
                    <a:lnTo>
                      <a:pt x="177" y="185"/>
                    </a:lnTo>
                    <a:lnTo>
                      <a:pt x="177" y="185"/>
                    </a:lnTo>
                    <a:lnTo>
                      <a:pt x="177" y="185"/>
                    </a:lnTo>
                    <a:lnTo>
                      <a:pt x="168" y="185"/>
                    </a:lnTo>
                    <a:lnTo>
                      <a:pt x="168" y="185"/>
                    </a:lnTo>
                    <a:lnTo>
                      <a:pt x="160" y="185"/>
                    </a:lnTo>
                    <a:lnTo>
                      <a:pt x="160" y="194"/>
                    </a:lnTo>
                    <a:lnTo>
                      <a:pt x="160" y="185"/>
                    </a:lnTo>
                    <a:lnTo>
                      <a:pt x="151" y="185"/>
                    </a:lnTo>
                    <a:lnTo>
                      <a:pt x="151" y="185"/>
                    </a:lnTo>
                    <a:lnTo>
                      <a:pt x="151" y="185"/>
                    </a:lnTo>
                    <a:lnTo>
                      <a:pt x="151" y="194"/>
                    </a:lnTo>
                    <a:lnTo>
                      <a:pt x="151" y="194"/>
                    </a:lnTo>
                    <a:lnTo>
                      <a:pt x="143" y="194"/>
                    </a:lnTo>
                    <a:lnTo>
                      <a:pt x="143" y="194"/>
                    </a:lnTo>
                    <a:lnTo>
                      <a:pt x="143" y="194"/>
                    </a:lnTo>
                    <a:lnTo>
                      <a:pt x="135" y="194"/>
                    </a:lnTo>
                    <a:lnTo>
                      <a:pt x="135" y="194"/>
                    </a:lnTo>
                    <a:lnTo>
                      <a:pt x="135" y="194"/>
                    </a:lnTo>
                    <a:lnTo>
                      <a:pt x="135" y="194"/>
                    </a:lnTo>
                    <a:lnTo>
                      <a:pt x="135" y="194"/>
                    </a:lnTo>
                    <a:lnTo>
                      <a:pt x="126" y="194"/>
                    </a:lnTo>
                    <a:lnTo>
                      <a:pt x="126" y="194"/>
                    </a:lnTo>
                    <a:lnTo>
                      <a:pt x="126" y="194"/>
                    </a:lnTo>
                    <a:lnTo>
                      <a:pt x="118" y="194"/>
                    </a:lnTo>
                    <a:lnTo>
                      <a:pt x="118" y="194"/>
                    </a:lnTo>
                    <a:lnTo>
                      <a:pt x="118" y="194"/>
                    </a:lnTo>
                    <a:lnTo>
                      <a:pt x="118" y="194"/>
                    </a:lnTo>
                    <a:lnTo>
                      <a:pt x="118" y="194"/>
                    </a:lnTo>
                    <a:lnTo>
                      <a:pt x="109" y="194"/>
                    </a:lnTo>
                    <a:lnTo>
                      <a:pt x="109" y="194"/>
                    </a:lnTo>
                    <a:lnTo>
                      <a:pt x="109" y="194"/>
                    </a:lnTo>
                    <a:lnTo>
                      <a:pt x="93" y="194"/>
                    </a:lnTo>
                    <a:lnTo>
                      <a:pt x="93" y="202"/>
                    </a:lnTo>
                    <a:lnTo>
                      <a:pt x="93" y="177"/>
                    </a:lnTo>
                    <a:lnTo>
                      <a:pt x="84" y="168"/>
                    </a:lnTo>
                    <a:lnTo>
                      <a:pt x="84" y="160"/>
                    </a:lnTo>
                    <a:lnTo>
                      <a:pt x="84" y="160"/>
                    </a:lnTo>
                    <a:lnTo>
                      <a:pt x="76" y="160"/>
                    </a:lnTo>
                    <a:lnTo>
                      <a:pt x="76" y="160"/>
                    </a:lnTo>
                    <a:lnTo>
                      <a:pt x="76" y="160"/>
                    </a:lnTo>
                    <a:lnTo>
                      <a:pt x="76" y="160"/>
                    </a:lnTo>
                    <a:lnTo>
                      <a:pt x="76" y="160"/>
                    </a:lnTo>
                    <a:lnTo>
                      <a:pt x="76" y="160"/>
                    </a:lnTo>
                    <a:lnTo>
                      <a:pt x="67" y="160"/>
                    </a:lnTo>
                    <a:lnTo>
                      <a:pt x="67" y="160"/>
                    </a:lnTo>
                    <a:lnTo>
                      <a:pt x="67" y="152"/>
                    </a:lnTo>
                    <a:lnTo>
                      <a:pt x="67" y="152"/>
                    </a:lnTo>
                    <a:lnTo>
                      <a:pt x="67" y="152"/>
                    </a:lnTo>
                    <a:lnTo>
                      <a:pt x="67" y="152"/>
                    </a:lnTo>
                    <a:lnTo>
                      <a:pt x="67" y="152"/>
                    </a:lnTo>
                    <a:lnTo>
                      <a:pt x="59" y="152"/>
                    </a:lnTo>
                    <a:lnTo>
                      <a:pt x="59" y="152"/>
                    </a:lnTo>
                    <a:lnTo>
                      <a:pt x="59" y="152"/>
                    </a:lnTo>
                    <a:lnTo>
                      <a:pt x="59" y="143"/>
                    </a:lnTo>
                    <a:lnTo>
                      <a:pt x="51" y="143"/>
                    </a:lnTo>
                    <a:lnTo>
                      <a:pt x="42" y="143"/>
                    </a:lnTo>
                    <a:lnTo>
                      <a:pt x="42" y="143"/>
                    </a:lnTo>
                    <a:lnTo>
                      <a:pt x="42" y="143"/>
                    </a:lnTo>
                    <a:lnTo>
                      <a:pt x="42" y="143"/>
                    </a:lnTo>
                    <a:lnTo>
                      <a:pt x="34" y="135"/>
                    </a:lnTo>
                    <a:lnTo>
                      <a:pt x="34" y="135"/>
                    </a:lnTo>
                    <a:lnTo>
                      <a:pt x="34" y="135"/>
                    </a:lnTo>
                    <a:lnTo>
                      <a:pt x="34" y="135"/>
                    </a:lnTo>
                    <a:lnTo>
                      <a:pt x="25" y="135"/>
                    </a:lnTo>
                    <a:lnTo>
                      <a:pt x="17" y="118"/>
                    </a:lnTo>
                    <a:lnTo>
                      <a:pt x="9" y="101"/>
                    </a:lnTo>
                    <a:lnTo>
                      <a:pt x="0" y="84"/>
                    </a:lnTo>
                    <a:lnTo>
                      <a:pt x="0" y="67"/>
                    </a:lnTo>
                    <a:lnTo>
                      <a:pt x="9" y="67"/>
                    </a:lnTo>
                    <a:lnTo>
                      <a:pt x="17" y="67"/>
                    </a:lnTo>
                    <a:lnTo>
                      <a:pt x="17" y="59"/>
                    </a:lnTo>
                    <a:lnTo>
                      <a:pt x="25" y="59"/>
                    </a:lnTo>
                    <a:lnTo>
                      <a:pt x="25" y="51"/>
                    </a:lnTo>
                    <a:lnTo>
                      <a:pt x="25" y="51"/>
                    </a:lnTo>
                    <a:lnTo>
                      <a:pt x="34" y="51"/>
                    </a:lnTo>
                    <a:lnTo>
                      <a:pt x="34" y="51"/>
                    </a:lnTo>
                    <a:lnTo>
                      <a:pt x="34" y="42"/>
                    </a:lnTo>
                    <a:lnTo>
                      <a:pt x="25" y="42"/>
                    </a:lnTo>
                    <a:lnTo>
                      <a:pt x="25" y="42"/>
                    </a:lnTo>
                    <a:lnTo>
                      <a:pt x="25" y="34"/>
                    </a:lnTo>
                    <a:lnTo>
                      <a:pt x="25" y="34"/>
                    </a:lnTo>
                    <a:lnTo>
                      <a:pt x="25" y="34"/>
                    </a:lnTo>
                    <a:lnTo>
                      <a:pt x="25" y="34"/>
                    </a:lnTo>
                    <a:lnTo>
                      <a:pt x="25" y="34"/>
                    </a:lnTo>
                    <a:lnTo>
                      <a:pt x="25" y="34"/>
                    </a:lnTo>
                    <a:lnTo>
                      <a:pt x="25" y="34"/>
                    </a:lnTo>
                    <a:lnTo>
                      <a:pt x="34" y="34"/>
                    </a:lnTo>
                    <a:lnTo>
                      <a:pt x="34" y="25"/>
                    </a:lnTo>
                    <a:lnTo>
                      <a:pt x="34" y="25"/>
                    </a:lnTo>
                    <a:lnTo>
                      <a:pt x="34" y="25"/>
                    </a:lnTo>
                    <a:lnTo>
                      <a:pt x="34" y="17"/>
                    </a:lnTo>
                    <a:lnTo>
                      <a:pt x="25" y="17"/>
                    </a:lnTo>
                    <a:lnTo>
                      <a:pt x="25" y="17"/>
                    </a:lnTo>
                    <a:lnTo>
                      <a:pt x="25" y="9"/>
                    </a:lnTo>
                    <a:lnTo>
                      <a:pt x="25" y="9"/>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 name="Freeform 141">
                <a:extLst>
                  <a:ext uri="{FF2B5EF4-FFF2-40B4-BE49-F238E27FC236}">
                    <a16:creationId xmlns:a16="http://schemas.microsoft.com/office/drawing/2014/main" id="{872184D6-B212-4736-9D86-E55E3CA732FD}"/>
                  </a:ext>
                </a:extLst>
              </p:cNvPr>
              <p:cNvSpPr>
                <a:spLocks/>
              </p:cNvSpPr>
              <p:nvPr/>
            </p:nvSpPr>
            <p:spPr bwMode="auto">
              <a:xfrm>
                <a:off x="3746" y="2935"/>
                <a:ext cx="34" cy="25"/>
              </a:xfrm>
              <a:custGeom>
                <a:avLst/>
                <a:gdLst>
                  <a:gd name="T0" fmla="*/ 9 w 34"/>
                  <a:gd name="T1" fmla="*/ 0 h 25"/>
                  <a:gd name="T2" fmla="*/ 9 w 34"/>
                  <a:gd name="T3" fmla="*/ 0 h 25"/>
                  <a:gd name="T4" fmla="*/ 9 w 34"/>
                  <a:gd name="T5" fmla="*/ 0 h 25"/>
                  <a:gd name="T6" fmla="*/ 17 w 34"/>
                  <a:gd name="T7" fmla="*/ 0 h 25"/>
                  <a:gd name="T8" fmla="*/ 17 w 34"/>
                  <a:gd name="T9" fmla="*/ 0 h 25"/>
                  <a:gd name="T10" fmla="*/ 17 w 34"/>
                  <a:gd name="T11" fmla="*/ 0 h 25"/>
                  <a:gd name="T12" fmla="*/ 17 w 34"/>
                  <a:gd name="T13" fmla="*/ 0 h 25"/>
                  <a:gd name="T14" fmla="*/ 17 w 34"/>
                  <a:gd name="T15" fmla="*/ 0 h 25"/>
                  <a:gd name="T16" fmla="*/ 17 w 34"/>
                  <a:gd name="T17" fmla="*/ 0 h 25"/>
                  <a:gd name="T18" fmla="*/ 25 w 34"/>
                  <a:gd name="T19" fmla="*/ 0 h 25"/>
                  <a:gd name="T20" fmla="*/ 25 w 34"/>
                  <a:gd name="T21" fmla="*/ 0 h 25"/>
                  <a:gd name="T22" fmla="*/ 25 w 34"/>
                  <a:gd name="T23" fmla="*/ 8 h 25"/>
                  <a:gd name="T24" fmla="*/ 25 w 34"/>
                  <a:gd name="T25" fmla="*/ 8 h 25"/>
                  <a:gd name="T26" fmla="*/ 34 w 34"/>
                  <a:gd name="T27" fmla="*/ 8 h 25"/>
                  <a:gd name="T28" fmla="*/ 34 w 34"/>
                  <a:gd name="T29" fmla="*/ 16 h 25"/>
                  <a:gd name="T30" fmla="*/ 34 w 34"/>
                  <a:gd name="T31" fmla="*/ 16 h 25"/>
                  <a:gd name="T32" fmla="*/ 34 w 34"/>
                  <a:gd name="T33" fmla="*/ 16 h 25"/>
                  <a:gd name="T34" fmla="*/ 34 w 34"/>
                  <a:gd name="T35" fmla="*/ 25 h 25"/>
                  <a:gd name="T36" fmla="*/ 25 w 34"/>
                  <a:gd name="T37" fmla="*/ 25 h 25"/>
                  <a:gd name="T38" fmla="*/ 25 w 34"/>
                  <a:gd name="T39" fmla="*/ 25 h 25"/>
                  <a:gd name="T40" fmla="*/ 25 w 34"/>
                  <a:gd name="T41" fmla="*/ 25 h 25"/>
                  <a:gd name="T42" fmla="*/ 25 w 34"/>
                  <a:gd name="T43" fmla="*/ 25 h 25"/>
                  <a:gd name="T44" fmla="*/ 25 w 34"/>
                  <a:gd name="T45" fmla="*/ 25 h 25"/>
                  <a:gd name="T46" fmla="*/ 25 w 34"/>
                  <a:gd name="T47" fmla="*/ 25 h 25"/>
                  <a:gd name="T48" fmla="*/ 25 w 34"/>
                  <a:gd name="T49" fmla="*/ 16 h 25"/>
                  <a:gd name="T50" fmla="*/ 17 w 34"/>
                  <a:gd name="T51" fmla="*/ 16 h 25"/>
                  <a:gd name="T52" fmla="*/ 17 w 34"/>
                  <a:gd name="T53" fmla="*/ 16 h 25"/>
                  <a:gd name="T54" fmla="*/ 17 w 34"/>
                  <a:gd name="T55" fmla="*/ 16 h 25"/>
                  <a:gd name="T56" fmla="*/ 17 w 34"/>
                  <a:gd name="T57" fmla="*/ 16 h 25"/>
                  <a:gd name="T58" fmla="*/ 17 w 34"/>
                  <a:gd name="T59" fmla="*/ 25 h 25"/>
                  <a:gd name="T60" fmla="*/ 17 w 34"/>
                  <a:gd name="T61" fmla="*/ 25 h 25"/>
                  <a:gd name="T62" fmla="*/ 9 w 34"/>
                  <a:gd name="T63" fmla="*/ 25 h 25"/>
                  <a:gd name="T64" fmla="*/ 9 w 34"/>
                  <a:gd name="T65" fmla="*/ 25 h 25"/>
                  <a:gd name="T66" fmla="*/ 9 w 34"/>
                  <a:gd name="T67" fmla="*/ 25 h 25"/>
                  <a:gd name="T68" fmla="*/ 9 w 34"/>
                  <a:gd name="T69" fmla="*/ 25 h 25"/>
                  <a:gd name="T70" fmla="*/ 0 w 34"/>
                  <a:gd name="T71" fmla="*/ 25 h 25"/>
                  <a:gd name="T72" fmla="*/ 0 w 34"/>
                  <a:gd name="T73" fmla="*/ 25 h 25"/>
                  <a:gd name="T74" fmla="*/ 0 w 34"/>
                  <a:gd name="T75" fmla="*/ 25 h 25"/>
                  <a:gd name="T76" fmla="*/ 0 w 34"/>
                  <a:gd name="T77" fmla="*/ 25 h 25"/>
                  <a:gd name="T78" fmla="*/ 0 w 34"/>
                  <a:gd name="T79" fmla="*/ 25 h 25"/>
                  <a:gd name="T80" fmla="*/ 0 w 34"/>
                  <a:gd name="T81" fmla="*/ 25 h 25"/>
                  <a:gd name="T82" fmla="*/ 0 w 34"/>
                  <a:gd name="T83" fmla="*/ 8 h 25"/>
                  <a:gd name="T84" fmla="*/ 0 w 34"/>
                  <a:gd name="T85" fmla="*/ 8 h 25"/>
                  <a:gd name="T86" fmla="*/ 9 w 34"/>
                  <a:gd name="T8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 h="25">
                    <a:moveTo>
                      <a:pt x="9" y="0"/>
                    </a:moveTo>
                    <a:lnTo>
                      <a:pt x="9" y="0"/>
                    </a:lnTo>
                    <a:lnTo>
                      <a:pt x="9" y="0"/>
                    </a:lnTo>
                    <a:lnTo>
                      <a:pt x="17" y="0"/>
                    </a:lnTo>
                    <a:lnTo>
                      <a:pt x="17" y="0"/>
                    </a:lnTo>
                    <a:lnTo>
                      <a:pt x="17" y="0"/>
                    </a:lnTo>
                    <a:lnTo>
                      <a:pt x="17" y="0"/>
                    </a:lnTo>
                    <a:lnTo>
                      <a:pt x="17" y="0"/>
                    </a:lnTo>
                    <a:lnTo>
                      <a:pt x="17" y="0"/>
                    </a:lnTo>
                    <a:lnTo>
                      <a:pt x="25" y="0"/>
                    </a:lnTo>
                    <a:lnTo>
                      <a:pt x="25" y="0"/>
                    </a:lnTo>
                    <a:lnTo>
                      <a:pt x="25" y="8"/>
                    </a:lnTo>
                    <a:lnTo>
                      <a:pt x="25" y="8"/>
                    </a:lnTo>
                    <a:lnTo>
                      <a:pt x="34" y="8"/>
                    </a:lnTo>
                    <a:lnTo>
                      <a:pt x="34" y="16"/>
                    </a:lnTo>
                    <a:lnTo>
                      <a:pt x="34" y="16"/>
                    </a:lnTo>
                    <a:lnTo>
                      <a:pt x="34" y="16"/>
                    </a:lnTo>
                    <a:lnTo>
                      <a:pt x="34" y="25"/>
                    </a:lnTo>
                    <a:lnTo>
                      <a:pt x="25" y="25"/>
                    </a:lnTo>
                    <a:lnTo>
                      <a:pt x="25" y="25"/>
                    </a:lnTo>
                    <a:lnTo>
                      <a:pt x="25" y="25"/>
                    </a:lnTo>
                    <a:lnTo>
                      <a:pt x="25" y="25"/>
                    </a:lnTo>
                    <a:lnTo>
                      <a:pt x="25" y="25"/>
                    </a:lnTo>
                    <a:lnTo>
                      <a:pt x="25" y="25"/>
                    </a:lnTo>
                    <a:lnTo>
                      <a:pt x="25" y="16"/>
                    </a:lnTo>
                    <a:lnTo>
                      <a:pt x="17" y="16"/>
                    </a:lnTo>
                    <a:lnTo>
                      <a:pt x="17" y="16"/>
                    </a:lnTo>
                    <a:lnTo>
                      <a:pt x="17" y="16"/>
                    </a:lnTo>
                    <a:lnTo>
                      <a:pt x="17" y="16"/>
                    </a:lnTo>
                    <a:lnTo>
                      <a:pt x="17" y="25"/>
                    </a:lnTo>
                    <a:lnTo>
                      <a:pt x="17" y="25"/>
                    </a:lnTo>
                    <a:lnTo>
                      <a:pt x="9" y="25"/>
                    </a:lnTo>
                    <a:lnTo>
                      <a:pt x="9" y="25"/>
                    </a:lnTo>
                    <a:lnTo>
                      <a:pt x="9" y="25"/>
                    </a:lnTo>
                    <a:lnTo>
                      <a:pt x="9" y="25"/>
                    </a:lnTo>
                    <a:lnTo>
                      <a:pt x="0" y="25"/>
                    </a:lnTo>
                    <a:lnTo>
                      <a:pt x="0" y="25"/>
                    </a:lnTo>
                    <a:lnTo>
                      <a:pt x="0" y="25"/>
                    </a:lnTo>
                    <a:lnTo>
                      <a:pt x="0" y="25"/>
                    </a:lnTo>
                    <a:lnTo>
                      <a:pt x="0" y="25"/>
                    </a:lnTo>
                    <a:lnTo>
                      <a:pt x="0" y="25"/>
                    </a:lnTo>
                    <a:lnTo>
                      <a:pt x="0" y="8"/>
                    </a:lnTo>
                    <a:lnTo>
                      <a:pt x="0" y="8"/>
                    </a:lnTo>
                    <a:lnTo>
                      <a:pt x="9"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 name="Freeform 142">
                <a:extLst>
                  <a:ext uri="{FF2B5EF4-FFF2-40B4-BE49-F238E27FC236}">
                    <a16:creationId xmlns:a16="http://schemas.microsoft.com/office/drawing/2014/main" id="{45B7E094-69EE-479A-BB34-2927E9D52802}"/>
                  </a:ext>
                </a:extLst>
              </p:cNvPr>
              <p:cNvSpPr>
                <a:spLocks/>
              </p:cNvSpPr>
              <p:nvPr/>
            </p:nvSpPr>
            <p:spPr bwMode="auto">
              <a:xfrm>
                <a:off x="3738" y="2951"/>
                <a:ext cx="42" cy="42"/>
              </a:xfrm>
              <a:custGeom>
                <a:avLst/>
                <a:gdLst>
                  <a:gd name="T0" fmla="*/ 8 w 42"/>
                  <a:gd name="T1" fmla="*/ 42 h 42"/>
                  <a:gd name="T2" fmla="*/ 17 w 42"/>
                  <a:gd name="T3" fmla="*/ 42 h 42"/>
                  <a:gd name="T4" fmla="*/ 25 w 42"/>
                  <a:gd name="T5" fmla="*/ 42 h 42"/>
                  <a:gd name="T6" fmla="*/ 25 w 42"/>
                  <a:gd name="T7" fmla="*/ 34 h 42"/>
                  <a:gd name="T8" fmla="*/ 33 w 42"/>
                  <a:gd name="T9" fmla="*/ 34 h 42"/>
                  <a:gd name="T10" fmla="*/ 33 w 42"/>
                  <a:gd name="T11" fmla="*/ 26 h 42"/>
                  <a:gd name="T12" fmla="*/ 33 w 42"/>
                  <a:gd name="T13" fmla="*/ 26 h 42"/>
                  <a:gd name="T14" fmla="*/ 42 w 42"/>
                  <a:gd name="T15" fmla="*/ 26 h 42"/>
                  <a:gd name="T16" fmla="*/ 42 w 42"/>
                  <a:gd name="T17" fmla="*/ 26 h 42"/>
                  <a:gd name="T18" fmla="*/ 42 w 42"/>
                  <a:gd name="T19" fmla="*/ 17 h 42"/>
                  <a:gd name="T20" fmla="*/ 33 w 42"/>
                  <a:gd name="T21" fmla="*/ 17 h 42"/>
                  <a:gd name="T22" fmla="*/ 33 w 42"/>
                  <a:gd name="T23" fmla="*/ 17 h 42"/>
                  <a:gd name="T24" fmla="*/ 33 w 42"/>
                  <a:gd name="T25" fmla="*/ 9 h 42"/>
                  <a:gd name="T26" fmla="*/ 33 w 42"/>
                  <a:gd name="T27" fmla="*/ 9 h 42"/>
                  <a:gd name="T28" fmla="*/ 33 w 42"/>
                  <a:gd name="T29" fmla="*/ 9 h 42"/>
                  <a:gd name="T30" fmla="*/ 33 w 42"/>
                  <a:gd name="T31" fmla="*/ 9 h 42"/>
                  <a:gd name="T32" fmla="*/ 33 w 42"/>
                  <a:gd name="T33" fmla="*/ 9 h 42"/>
                  <a:gd name="T34" fmla="*/ 33 w 42"/>
                  <a:gd name="T35" fmla="*/ 0 h 42"/>
                  <a:gd name="T36" fmla="*/ 25 w 42"/>
                  <a:gd name="T37" fmla="*/ 0 h 42"/>
                  <a:gd name="T38" fmla="*/ 25 w 42"/>
                  <a:gd name="T39" fmla="*/ 0 h 42"/>
                  <a:gd name="T40" fmla="*/ 25 w 42"/>
                  <a:gd name="T41" fmla="*/ 0 h 42"/>
                  <a:gd name="T42" fmla="*/ 25 w 42"/>
                  <a:gd name="T43" fmla="*/ 0 h 42"/>
                  <a:gd name="T44" fmla="*/ 25 w 42"/>
                  <a:gd name="T45" fmla="*/ 9 h 42"/>
                  <a:gd name="T46" fmla="*/ 25 w 42"/>
                  <a:gd name="T47" fmla="*/ 9 h 42"/>
                  <a:gd name="T48" fmla="*/ 17 w 42"/>
                  <a:gd name="T49" fmla="*/ 9 h 42"/>
                  <a:gd name="T50" fmla="*/ 17 w 42"/>
                  <a:gd name="T51" fmla="*/ 9 h 42"/>
                  <a:gd name="T52" fmla="*/ 17 w 42"/>
                  <a:gd name="T53" fmla="*/ 9 h 42"/>
                  <a:gd name="T54" fmla="*/ 17 w 42"/>
                  <a:gd name="T55" fmla="*/ 9 h 42"/>
                  <a:gd name="T56" fmla="*/ 8 w 42"/>
                  <a:gd name="T57" fmla="*/ 9 h 42"/>
                  <a:gd name="T58" fmla="*/ 8 w 42"/>
                  <a:gd name="T59" fmla="*/ 9 h 42"/>
                  <a:gd name="T60" fmla="*/ 8 w 42"/>
                  <a:gd name="T61" fmla="*/ 9 h 42"/>
                  <a:gd name="T62" fmla="*/ 8 w 42"/>
                  <a:gd name="T63" fmla="*/ 9 h 42"/>
                  <a:gd name="T64" fmla="*/ 8 w 42"/>
                  <a:gd name="T65" fmla="*/ 9 h 42"/>
                  <a:gd name="T66" fmla="*/ 0 w 42"/>
                  <a:gd name="T67" fmla="*/ 9 h 42"/>
                  <a:gd name="T68" fmla="*/ 8 w 42"/>
                  <a:gd name="T69" fmla="*/ 17 h 42"/>
                  <a:gd name="T70" fmla="*/ 8 w 42"/>
                  <a:gd name="T71" fmla="*/ 17 h 42"/>
                  <a:gd name="T72" fmla="*/ 8 w 42"/>
                  <a:gd name="T73" fmla="*/ 26 h 42"/>
                  <a:gd name="T74" fmla="*/ 8 w 42"/>
                  <a:gd name="T7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 h="42">
                    <a:moveTo>
                      <a:pt x="8" y="42"/>
                    </a:moveTo>
                    <a:lnTo>
                      <a:pt x="17" y="42"/>
                    </a:lnTo>
                    <a:lnTo>
                      <a:pt x="25" y="42"/>
                    </a:lnTo>
                    <a:lnTo>
                      <a:pt x="25" y="34"/>
                    </a:lnTo>
                    <a:lnTo>
                      <a:pt x="33" y="34"/>
                    </a:lnTo>
                    <a:lnTo>
                      <a:pt x="33" y="26"/>
                    </a:lnTo>
                    <a:lnTo>
                      <a:pt x="33" y="26"/>
                    </a:lnTo>
                    <a:lnTo>
                      <a:pt x="42" y="26"/>
                    </a:lnTo>
                    <a:lnTo>
                      <a:pt x="42" y="26"/>
                    </a:lnTo>
                    <a:lnTo>
                      <a:pt x="42" y="17"/>
                    </a:lnTo>
                    <a:lnTo>
                      <a:pt x="33" y="17"/>
                    </a:lnTo>
                    <a:lnTo>
                      <a:pt x="33" y="17"/>
                    </a:lnTo>
                    <a:lnTo>
                      <a:pt x="33" y="9"/>
                    </a:lnTo>
                    <a:lnTo>
                      <a:pt x="33" y="9"/>
                    </a:lnTo>
                    <a:lnTo>
                      <a:pt x="33" y="9"/>
                    </a:lnTo>
                    <a:lnTo>
                      <a:pt x="33" y="9"/>
                    </a:lnTo>
                    <a:lnTo>
                      <a:pt x="33" y="9"/>
                    </a:lnTo>
                    <a:lnTo>
                      <a:pt x="33" y="0"/>
                    </a:lnTo>
                    <a:lnTo>
                      <a:pt x="25" y="0"/>
                    </a:lnTo>
                    <a:lnTo>
                      <a:pt x="25" y="0"/>
                    </a:lnTo>
                    <a:lnTo>
                      <a:pt x="25" y="0"/>
                    </a:lnTo>
                    <a:lnTo>
                      <a:pt x="25" y="0"/>
                    </a:lnTo>
                    <a:lnTo>
                      <a:pt x="25" y="9"/>
                    </a:lnTo>
                    <a:lnTo>
                      <a:pt x="25" y="9"/>
                    </a:lnTo>
                    <a:lnTo>
                      <a:pt x="17" y="9"/>
                    </a:lnTo>
                    <a:lnTo>
                      <a:pt x="17" y="9"/>
                    </a:lnTo>
                    <a:lnTo>
                      <a:pt x="17" y="9"/>
                    </a:lnTo>
                    <a:lnTo>
                      <a:pt x="17" y="9"/>
                    </a:lnTo>
                    <a:lnTo>
                      <a:pt x="8" y="9"/>
                    </a:lnTo>
                    <a:lnTo>
                      <a:pt x="8" y="9"/>
                    </a:lnTo>
                    <a:lnTo>
                      <a:pt x="8" y="9"/>
                    </a:lnTo>
                    <a:lnTo>
                      <a:pt x="8" y="9"/>
                    </a:lnTo>
                    <a:lnTo>
                      <a:pt x="8" y="9"/>
                    </a:lnTo>
                    <a:lnTo>
                      <a:pt x="0" y="9"/>
                    </a:lnTo>
                    <a:lnTo>
                      <a:pt x="8" y="17"/>
                    </a:lnTo>
                    <a:lnTo>
                      <a:pt x="8" y="17"/>
                    </a:lnTo>
                    <a:lnTo>
                      <a:pt x="8" y="26"/>
                    </a:lnTo>
                    <a:lnTo>
                      <a:pt x="8" y="42"/>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 name="Freeform 143">
                <a:extLst>
                  <a:ext uri="{FF2B5EF4-FFF2-40B4-BE49-F238E27FC236}">
                    <a16:creationId xmlns:a16="http://schemas.microsoft.com/office/drawing/2014/main" id="{F8DE2637-A6E3-4085-8249-437A379BC56B}"/>
                  </a:ext>
                </a:extLst>
              </p:cNvPr>
              <p:cNvSpPr>
                <a:spLocks/>
              </p:cNvSpPr>
              <p:nvPr/>
            </p:nvSpPr>
            <p:spPr bwMode="auto">
              <a:xfrm>
                <a:off x="3444" y="2817"/>
                <a:ext cx="336" cy="336"/>
              </a:xfrm>
              <a:custGeom>
                <a:avLst/>
                <a:gdLst>
                  <a:gd name="T0" fmla="*/ 8 w 336"/>
                  <a:gd name="T1" fmla="*/ 185 h 336"/>
                  <a:gd name="T2" fmla="*/ 25 w 336"/>
                  <a:gd name="T3" fmla="*/ 185 h 336"/>
                  <a:gd name="T4" fmla="*/ 33 w 336"/>
                  <a:gd name="T5" fmla="*/ 176 h 336"/>
                  <a:gd name="T6" fmla="*/ 42 w 336"/>
                  <a:gd name="T7" fmla="*/ 185 h 336"/>
                  <a:gd name="T8" fmla="*/ 67 w 336"/>
                  <a:gd name="T9" fmla="*/ 168 h 336"/>
                  <a:gd name="T10" fmla="*/ 67 w 336"/>
                  <a:gd name="T11" fmla="*/ 134 h 336"/>
                  <a:gd name="T12" fmla="*/ 84 w 336"/>
                  <a:gd name="T13" fmla="*/ 118 h 336"/>
                  <a:gd name="T14" fmla="*/ 100 w 336"/>
                  <a:gd name="T15" fmla="*/ 92 h 336"/>
                  <a:gd name="T16" fmla="*/ 109 w 336"/>
                  <a:gd name="T17" fmla="*/ 67 h 336"/>
                  <a:gd name="T18" fmla="*/ 117 w 336"/>
                  <a:gd name="T19" fmla="*/ 42 h 336"/>
                  <a:gd name="T20" fmla="*/ 117 w 336"/>
                  <a:gd name="T21" fmla="*/ 17 h 336"/>
                  <a:gd name="T22" fmla="*/ 117 w 336"/>
                  <a:gd name="T23" fmla="*/ 8 h 336"/>
                  <a:gd name="T24" fmla="*/ 134 w 336"/>
                  <a:gd name="T25" fmla="*/ 8 h 336"/>
                  <a:gd name="T26" fmla="*/ 151 w 336"/>
                  <a:gd name="T27" fmla="*/ 17 h 336"/>
                  <a:gd name="T28" fmla="*/ 168 w 336"/>
                  <a:gd name="T29" fmla="*/ 17 h 336"/>
                  <a:gd name="T30" fmla="*/ 184 w 336"/>
                  <a:gd name="T31" fmla="*/ 17 h 336"/>
                  <a:gd name="T32" fmla="*/ 193 w 336"/>
                  <a:gd name="T33" fmla="*/ 17 h 336"/>
                  <a:gd name="T34" fmla="*/ 218 w 336"/>
                  <a:gd name="T35" fmla="*/ 8 h 336"/>
                  <a:gd name="T36" fmla="*/ 227 w 336"/>
                  <a:gd name="T37" fmla="*/ 8 h 336"/>
                  <a:gd name="T38" fmla="*/ 235 w 336"/>
                  <a:gd name="T39" fmla="*/ 0 h 336"/>
                  <a:gd name="T40" fmla="*/ 252 w 336"/>
                  <a:gd name="T41" fmla="*/ 8 h 336"/>
                  <a:gd name="T42" fmla="*/ 277 w 336"/>
                  <a:gd name="T43" fmla="*/ 8 h 336"/>
                  <a:gd name="T44" fmla="*/ 285 w 336"/>
                  <a:gd name="T45" fmla="*/ 17 h 336"/>
                  <a:gd name="T46" fmla="*/ 302 w 336"/>
                  <a:gd name="T47" fmla="*/ 17 h 336"/>
                  <a:gd name="T48" fmla="*/ 311 w 336"/>
                  <a:gd name="T49" fmla="*/ 8 h 336"/>
                  <a:gd name="T50" fmla="*/ 327 w 336"/>
                  <a:gd name="T51" fmla="*/ 25 h 336"/>
                  <a:gd name="T52" fmla="*/ 336 w 336"/>
                  <a:gd name="T53" fmla="*/ 33 h 336"/>
                  <a:gd name="T54" fmla="*/ 336 w 336"/>
                  <a:gd name="T55" fmla="*/ 59 h 336"/>
                  <a:gd name="T56" fmla="*/ 319 w 336"/>
                  <a:gd name="T57" fmla="*/ 84 h 336"/>
                  <a:gd name="T58" fmla="*/ 311 w 336"/>
                  <a:gd name="T59" fmla="*/ 118 h 336"/>
                  <a:gd name="T60" fmla="*/ 302 w 336"/>
                  <a:gd name="T61" fmla="*/ 151 h 336"/>
                  <a:gd name="T62" fmla="*/ 327 w 336"/>
                  <a:gd name="T63" fmla="*/ 244 h 336"/>
                  <a:gd name="T64" fmla="*/ 294 w 336"/>
                  <a:gd name="T65" fmla="*/ 269 h 336"/>
                  <a:gd name="T66" fmla="*/ 294 w 336"/>
                  <a:gd name="T67" fmla="*/ 286 h 336"/>
                  <a:gd name="T68" fmla="*/ 285 w 336"/>
                  <a:gd name="T69" fmla="*/ 311 h 336"/>
                  <a:gd name="T70" fmla="*/ 302 w 336"/>
                  <a:gd name="T71" fmla="*/ 319 h 336"/>
                  <a:gd name="T72" fmla="*/ 311 w 336"/>
                  <a:gd name="T73" fmla="*/ 336 h 336"/>
                  <a:gd name="T74" fmla="*/ 294 w 336"/>
                  <a:gd name="T75" fmla="*/ 336 h 336"/>
                  <a:gd name="T76" fmla="*/ 269 w 336"/>
                  <a:gd name="T77" fmla="*/ 319 h 336"/>
                  <a:gd name="T78" fmla="*/ 260 w 336"/>
                  <a:gd name="T79" fmla="*/ 303 h 336"/>
                  <a:gd name="T80" fmla="*/ 252 w 336"/>
                  <a:gd name="T81" fmla="*/ 311 h 336"/>
                  <a:gd name="T82" fmla="*/ 235 w 336"/>
                  <a:gd name="T83" fmla="*/ 303 h 336"/>
                  <a:gd name="T84" fmla="*/ 227 w 336"/>
                  <a:gd name="T85" fmla="*/ 294 h 336"/>
                  <a:gd name="T86" fmla="*/ 218 w 336"/>
                  <a:gd name="T87" fmla="*/ 303 h 336"/>
                  <a:gd name="T88" fmla="*/ 210 w 336"/>
                  <a:gd name="T89" fmla="*/ 294 h 336"/>
                  <a:gd name="T90" fmla="*/ 193 w 336"/>
                  <a:gd name="T91" fmla="*/ 294 h 336"/>
                  <a:gd name="T92" fmla="*/ 176 w 336"/>
                  <a:gd name="T93" fmla="*/ 294 h 336"/>
                  <a:gd name="T94" fmla="*/ 176 w 336"/>
                  <a:gd name="T95" fmla="*/ 286 h 336"/>
                  <a:gd name="T96" fmla="*/ 176 w 336"/>
                  <a:gd name="T97" fmla="*/ 277 h 336"/>
                  <a:gd name="T98" fmla="*/ 168 w 336"/>
                  <a:gd name="T99" fmla="*/ 269 h 336"/>
                  <a:gd name="T100" fmla="*/ 168 w 336"/>
                  <a:gd name="T101" fmla="*/ 252 h 336"/>
                  <a:gd name="T102" fmla="*/ 168 w 336"/>
                  <a:gd name="T103" fmla="*/ 235 h 336"/>
                  <a:gd name="T104" fmla="*/ 151 w 336"/>
                  <a:gd name="T105" fmla="*/ 227 h 336"/>
                  <a:gd name="T106" fmla="*/ 126 w 336"/>
                  <a:gd name="T107" fmla="*/ 227 h 336"/>
                  <a:gd name="T108" fmla="*/ 109 w 336"/>
                  <a:gd name="T109" fmla="*/ 244 h 336"/>
                  <a:gd name="T110" fmla="*/ 92 w 336"/>
                  <a:gd name="T111" fmla="*/ 235 h 336"/>
                  <a:gd name="T112" fmla="*/ 84 w 336"/>
                  <a:gd name="T113" fmla="*/ 218 h 336"/>
                  <a:gd name="T114" fmla="*/ 84 w 336"/>
                  <a:gd name="T115" fmla="*/ 202 h 336"/>
                  <a:gd name="T116" fmla="*/ 42 w 336"/>
                  <a:gd name="T117" fmla="*/ 202 h 336"/>
                  <a:gd name="T118" fmla="*/ 16 w 336"/>
                  <a:gd name="T119" fmla="*/ 202 h 336"/>
                  <a:gd name="T120" fmla="*/ 8 w 336"/>
                  <a:gd name="T121" fmla="*/ 202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0" y="202"/>
                    </a:moveTo>
                    <a:lnTo>
                      <a:pt x="0" y="202"/>
                    </a:lnTo>
                    <a:lnTo>
                      <a:pt x="8" y="202"/>
                    </a:lnTo>
                    <a:lnTo>
                      <a:pt x="8" y="193"/>
                    </a:lnTo>
                    <a:lnTo>
                      <a:pt x="8" y="193"/>
                    </a:lnTo>
                    <a:lnTo>
                      <a:pt x="8" y="185"/>
                    </a:lnTo>
                    <a:lnTo>
                      <a:pt x="16" y="185"/>
                    </a:lnTo>
                    <a:lnTo>
                      <a:pt x="16" y="185"/>
                    </a:lnTo>
                    <a:lnTo>
                      <a:pt x="16" y="185"/>
                    </a:lnTo>
                    <a:lnTo>
                      <a:pt x="25" y="176"/>
                    </a:lnTo>
                    <a:lnTo>
                      <a:pt x="25" y="185"/>
                    </a:lnTo>
                    <a:lnTo>
                      <a:pt x="25" y="185"/>
                    </a:lnTo>
                    <a:lnTo>
                      <a:pt x="25" y="185"/>
                    </a:lnTo>
                    <a:lnTo>
                      <a:pt x="25" y="185"/>
                    </a:lnTo>
                    <a:lnTo>
                      <a:pt x="25" y="176"/>
                    </a:lnTo>
                    <a:lnTo>
                      <a:pt x="33" y="176"/>
                    </a:lnTo>
                    <a:lnTo>
                      <a:pt x="33" y="176"/>
                    </a:lnTo>
                    <a:lnTo>
                      <a:pt x="33" y="176"/>
                    </a:lnTo>
                    <a:lnTo>
                      <a:pt x="42" y="176"/>
                    </a:lnTo>
                    <a:lnTo>
                      <a:pt x="42" y="176"/>
                    </a:lnTo>
                    <a:lnTo>
                      <a:pt x="42" y="176"/>
                    </a:lnTo>
                    <a:lnTo>
                      <a:pt x="42" y="176"/>
                    </a:lnTo>
                    <a:lnTo>
                      <a:pt x="42" y="185"/>
                    </a:lnTo>
                    <a:lnTo>
                      <a:pt x="42" y="185"/>
                    </a:lnTo>
                    <a:lnTo>
                      <a:pt x="50" y="185"/>
                    </a:lnTo>
                    <a:lnTo>
                      <a:pt x="50" y="176"/>
                    </a:lnTo>
                    <a:lnTo>
                      <a:pt x="58" y="168"/>
                    </a:lnTo>
                    <a:lnTo>
                      <a:pt x="58" y="168"/>
                    </a:lnTo>
                    <a:lnTo>
                      <a:pt x="67" y="168"/>
                    </a:lnTo>
                    <a:lnTo>
                      <a:pt x="67" y="168"/>
                    </a:lnTo>
                    <a:lnTo>
                      <a:pt x="67" y="160"/>
                    </a:lnTo>
                    <a:lnTo>
                      <a:pt x="67" y="160"/>
                    </a:lnTo>
                    <a:lnTo>
                      <a:pt x="67" y="151"/>
                    </a:lnTo>
                    <a:lnTo>
                      <a:pt x="75" y="143"/>
                    </a:lnTo>
                    <a:lnTo>
                      <a:pt x="67" y="143"/>
                    </a:lnTo>
                    <a:lnTo>
                      <a:pt x="67" y="134"/>
                    </a:lnTo>
                    <a:lnTo>
                      <a:pt x="75" y="134"/>
                    </a:lnTo>
                    <a:lnTo>
                      <a:pt x="75" y="126"/>
                    </a:lnTo>
                    <a:lnTo>
                      <a:pt x="75" y="126"/>
                    </a:lnTo>
                    <a:lnTo>
                      <a:pt x="84" y="118"/>
                    </a:lnTo>
                    <a:lnTo>
                      <a:pt x="84" y="118"/>
                    </a:lnTo>
                    <a:lnTo>
                      <a:pt x="84" y="118"/>
                    </a:lnTo>
                    <a:lnTo>
                      <a:pt x="92" y="118"/>
                    </a:lnTo>
                    <a:lnTo>
                      <a:pt x="92" y="118"/>
                    </a:lnTo>
                    <a:lnTo>
                      <a:pt x="100" y="109"/>
                    </a:lnTo>
                    <a:lnTo>
                      <a:pt x="100" y="101"/>
                    </a:lnTo>
                    <a:lnTo>
                      <a:pt x="100" y="92"/>
                    </a:lnTo>
                    <a:lnTo>
                      <a:pt x="100" y="92"/>
                    </a:lnTo>
                    <a:lnTo>
                      <a:pt x="100" y="84"/>
                    </a:lnTo>
                    <a:lnTo>
                      <a:pt x="100" y="84"/>
                    </a:lnTo>
                    <a:lnTo>
                      <a:pt x="100" y="84"/>
                    </a:lnTo>
                    <a:lnTo>
                      <a:pt x="100" y="75"/>
                    </a:lnTo>
                    <a:lnTo>
                      <a:pt x="100" y="75"/>
                    </a:lnTo>
                    <a:lnTo>
                      <a:pt x="109" y="67"/>
                    </a:lnTo>
                    <a:lnTo>
                      <a:pt x="109" y="67"/>
                    </a:lnTo>
                    <a:lnTo>
                      <a:pt x="109" y="67"/>
                    </a:lnTo>
                    <a:lnTo>
                      <a:pt x="109" y="59"/>
                    </a:lnTo>
                    <a:lnTo>
                      <a:pt x="117" y="50"/>
                    </a:lnTo>
                    <a:lnTo>
                      <a:pt x="117" y="42"/>
                    </a:lnTo>
                    <a:lnTo>
                      <a:pt x="117" y="42"/>
                    </a:lnTo>
                    <a:lnTo>
                      <a:pt x="117" y="33"/>
                    </a:lnTo>
                    <a:lnTo>
                      <a:pt x="117" y="33"/>
                    </a:lnTo>
                    <a:lnTo>
                      <a:pt x="117" y="25"/>
                    </a:lnTo>
                    <a:lnTo>
                      <a:pt x="117" y="25"/>
                    </a:lnTo>
                    <a:lnTo>
                      <a:pt x="117" y="25"/>
                    </a:lnTo>
                    <a:lnTo>
                      <a:pt x="117" y="17"/>
                    </a:lnTo>
                    <a:lnTo>
                      <a:pt x="117" y="17"/>
                    </a:lnTo>
                    <a:lnTo>
                      <a:pt x="117" y="17"/>
                    </a:lnTo>
                    <a:lnTo>
                      <a:pt x="117" y="17"/>
                    </a:lnTo>
                    <a:lnTo>
                      <a:pt x="117" y="17"/>
                    </a:lnTo>
                    <a:lnTo>
                      <a:pt x="117" y="17"/>
                    </a:lnTo>
                    <a:lnTo>
                      <a:pt x="117" y="8"/>
                    </a:lnTo>
                    <a:lnTo>
                      <a:pt x="126" y="8"/>
                    </a:lnTo>
                    <a:lnTo>
                      <a:pt x="126" y="8"/>
                    </a:lnTo>
                    <a:lnTo>
                      <a:pt x="126" y="8"/>
                    </a:lnTo>
                    <a:lnTo>
                      <a:pt x="134" y="8"/>
                    </a:lnTo>
                    <a:lnTo>
                      <a:pt x="134" y="8"/>
                    </a:lnTo>
                    <a:lnTo>
                      <a:pt x="134" y="8"/>
                    </a:lnTo>
                    <a:lnTo>
                      <a:pt x="134" y="8"/>
                    </a:lnTo>
                    <a:lnTo>
                      <a:pt x="134" y="8"/>
                    </a:lnTo>
                    <a:lnTo>
                      <a:pt x="142" y="8"/>
                    </a:lnTo>
                    <a:lnTo>
                      <a:pt x="142" y="17"/>
                    </a:lnTo>
                    <a:lnTo>
                      <a:pt x="151" y="17"/>
                    </a:lnTo>
                    <a:lnTo>
                      <a:pt x="151" y="17"/>
                    </a:lnTo>
                    <a:lnTo>
                      <a:pt x="151" y="17"/>
                    </a:lnTo>
                    <a:lnTo>
                      <a:pt x="159" y="17"/>
                    </a:lnTo>
                    <a:lnTo>
                      <a:pt x="159" y="17"/>
                    </a:lnTo>
                    <a:lnTo>
                      <a:pt x="168" y="17"/>
                    </a:lnTo>
                    <a:lnTo>
                      <a:pt x="168" y="17"/>
                    </a:lnTo>
                    <a:lnTo>
                      <a:pt x="168" y="17"/>
                    </a:lnTo>
                    <a:lnTo>
                      <a:pt x="176" y="17"/>
                    </a:lnTo>
                    <a:lnTo>
                      <a:pt x="176" y="25"/>
                    </a:lnTo>
                    <a:lnTo>
                      <a:pt x="176" y="25"/>
                    </a:lnTo>
                    <a:lnTo>
                      <a:pt x="184" y="25"/>
                    </a:lnTo>
                    <a:lnTo>
                      <a:pt x="184" y="17"/>
                    </a:lnTo>
                    <a:lnTo>
                      <a:pt x="184" y="17"/>
                    </a:lnTo>
                    <a:lnTo>
                      <a:pt x="184" y="17"/>
                    </a:lnTo>
                    <a:lnTo>
                      <a:pt x="184" y="17"/>
                    </a:lnTo>
                    <a:lnTo>
                      <a:pt x="184" y="8"/>
                    </a:lnTo>
                    <a:lnTo>
                      <a:pt x="193" y="8"/>
                    </a:lnTo>
                    <a:lnTo>
                      <a:pt x="193" y="8"/>
                    </a:lnTo>
                    <a:lnTo>
                      <a:pt x="193" y="17"/>
                    </a:lnTo>
                    <a:lnTo>
                      <a:pt x="201" y="17"/>
                    </a:lnTo>
                    <a:lnTo>
                      <a:pt x="201" y="8"/>
                    </a:lnTo>
                    <a:lnTo>
                      <a:pt x="210" y="8"/>
                    </a:lnTo>
                    <a:lnTo>
                      <a:pt x="210" y="8"/>
                    </a:lnTo>
                    <a:lnTo>
                      <a:pt x="218" y="8"/>
                    </a:lnTo>
                    <a:lnTo>
                      <a:pt x="218" y="8"/>
                    </a:lnTo>
                    <a:lnTo>
                      <a:pt x="218" y="8"/>
                    </a:lnTo>
                    <a:lnTo>
                      <a:pt x="218" y="8"/>
                    </a:lnTo>
                    <a:lnTo>
                      <a:pt x="218" y="8"/>
                    </a:lnTo>
                    <a:lnTo>
                      <a:pt x="227" y="8"/>
                    </a:lnTo>
                    <a:lnTo>
                      <a:pt x="227" y="8"/>
                    </a:lnTo>
                    <a:lnTo>
                      <a:pt x="227" y="8"/>
                    </a:lnTo>
                    <a:lnTo>
                      <a:pt x="235" y="8"/>
                    </a:lnTo>
                    <a:lnTo>
                      <a:pt x="235" y="8"/>
                    </a:lnTo>
                    <a:lnTo>
                      <a:pt x="235" y="0"/>
                    </a:lnTo>
                    <a:lnTo>
                      <a:pt x="235" y="0"/>
                    </a:lnTo>
                    <a:lnTo>
                      <a:pt x="235" y="0"/>
                    </a:lnTo>
                    <a:lnTo>
                      <a:pt x="235" y="0"/>
                    </a:lnTo>
                    <a:lnTo>
                      <a:pt x="243" y="0"/>
                    </a:lnTo>
                    <a:lnTo>
                      <a:pt x="243" y="0"/>
                    </a:lnTo>
                    <a:lnTo>
                      <a:pt x="243" y="0"/>
                    </a:lnTo>
                    <a:lnTo>
                      <a:pt x="243" y="8"/>
                    </a:lnTo>
                    <a:lnTo>
                      <a:pt x="252" y="8"/>
                    </a:lnTo>
                    <a:lnTo>
                      <a:pt x="252" y="8"/>
                    </a:lnTo>
                    <a:lnTo>
                      <a:pt x="260" y="8"/>
                    </a:lnTo>
                    <a:lnTo>
                      <a:pt x="260" y="8"/>
                    </a:lnTo>
                    <a:lnTo>
                      <a:pt x="269" y="8"/>
                    </a:lnTo>
                    <a:lnTo>
                      <a:pt x="269" y="8"/>
                    </a:lnTo>
                    <a:lnTo>
                      <a:pt x="269" y="8"/>
                    </a:lnTo>
                    <a:lnTo>
                      <a:pt x="277" y="8"/>
                    </a:lnTo>
                    <a:lnTo>
                      <a:pt x="277" y="8"/>
                    </a:lnTo>
                    <a:lnTo>
                      <a:pt x="277" y="8"/>
                    </a:lnTo>
                    <a:lnTo>
                      <a:pt x="277" y="17"/>
                    </a:lnTo>
                    <a:lnTo>
                      <a:pt x="277" y="17"/>
                    </a:lnTo>
                    <a:lnTo>
                      <a:pt x="285" y="17"/>
                    </a:lnTo>
                    <a:lnTo>
                      <a:pt x="285" y="17"/>
                    </a:lnTo>
                    <a:lnTo>
                      <a:pt x="285" y="17"/>
                    </a:lnTo>
                    <a:lnTo>
                      <a:pt x="294" y="17"/>
                    </a:lnTo>
                    <a:lnTo>
                      <a:pt x="294" y="17"/>
                    </a:lnTo>
                    <a:lnTo>
                      <a:pt x="294" y="17"/>
                    </a:lnTo>
                    <a:lnTo>
                      <a:pt x="302" y="17"/>
                    </a:lnTo>
                    <a:lnTo>
                      <a:pt x="302" y="17"/>
                    </a:lnTo>
                    <a:lnTo>
                      <a:pt x="302" y="17"/>
                    </a:lnTo>
                    <a:lnTo>
                      <a:pt x="302" y="17"/>
                    </a:lnTo>
                    <a:lnTo>
                      <a:pt x="302" y="17"/>
                    </a:lnTo>
                    <a:lnTo>
                      <a:pt x="311" y="8"/>
                    </a:lnTo>
                    <a:lnTo>
                      <a:pt x="311" y="8"/>
                    </a:lnTo>
                    <a:lnTo>
                      <a:pt x="311" y="8"/>
                    </a:lnTo>
                    <a:lnTo>
                      <a:pt x="319" y="17"/>
                    </a:lnTo>
                    <a:lnTo>
                      <a:pt x="319" y="17"/>
                    </a:lnTo>
                    <a:lnTo>
                      <a:pt x="319" y="17"/>
                    </a:lnTo>
                    <a:lnTo>
                      <a:pt x="319" y="25"/>
                    </a:lnTo>
                    <a:lnTo>
                      <a:pt x="327" y="25"/>
                    </a:lnTo>
                    <a:lnTo>
                      <a:pt x="327" y="25"/>
                    </a:lnTo>
                    <a:lnTo>
                      <a:pt x="327" y="25"/>
                    </a:lnTo>
                    <a:lnTo>
                      <a:pt x="327" y="33"/>
                    </a:lnTo>
                    <a:lnTo>
                      <a:pt x="327" y="33"/>
                    </a:lnTo>
                    <a:lnTo>
                      <a:pt x="327" y="33"/>
                    </a:lnTo>
                    <a:lnTo>
                      <a:pt x="336" y="33"/>
                    </a:lnTo>
                    <a:lnTo>
                      <a:pt x="336" y="33"/>
                    </a:lnTo>
                    <a:lnTo>
                      <a:pt x="336" y="33"/>
                    </a:lnTo>
                    <a:lnTo>
                      <a:pt x="336" y="42"/>
                    </a:lnTo>
                    <a:lnTo>
                      <a:pt x="336" y="42"/>
                    </a:lnTo>
                    <a:lnTo>
                      <a:pt x="327" y="50"/>
                    </a:lnTo>
                    <a:lnTo>
                      <a:pt x="327" y="50"/>
                    </a:lnTo>
                    <a:lnTo>
                      <a:pt x="336" y="59"/>
                    </a:lnTo>
                    <a:lnTo>
                      <a:pt x="336" y="59"/>
                    </a:lnTo>
                    <a:lnTo>
                      <a:pt x="336" y="59"/>
                    </a:lnTo>
                    <a:lnTo>
                      <a:pt x="336" y="67"/>
                    </a:lnTo>
                    <a:lnTo>
                      <a:pt x="327" y="75"/>
                    </a:lnTo>
                    <a:lnTo>
                      <a:pt x="319" y="84"/>
                    </a:lnTo>
                    <a:lnTo>
                      <a:pt x="319" y="84"/>
                    </a:lnTo>
                    <a:lnTo>
                      <a:pt x="311" y="92"/>
                    </a:lnTo>
                    <a:lnTo>
                      <a:pt x="311" y="101"/>
                    </a:lnTo>
                    <a:lnTo>
                      <a:pt x="311" y="101"/>
                    </a:lnTo>
                    <a:lnTo>
                      <a:pt x="311" y="109"/>
                    </a:lnTo>
                    <a:lnTo>
                      <a:pt x="311" y="118"/>
                    </a:lnTo>
                    <a:lnTo>
                      <a:pt x="311" y="118"/>
                    </a:lnTo>
                    <a:lnTo>
                      <a:pt x="302" y="126"/>
                    </a:lnTo>
                    <a:lnTo>
                      <a:pt x="302" y="126"/>
                    </a:lnTo>
                    <a:lnTo>
                      <a:pt x="302" y="143"/>
                    </a:lnTo>
                    <a:lnTo>
                      <a:pt x="294" y="143"/>
                    </a:lnTo>
                    <a:lnTo>
                      <a:pt x="302" y="151"/>
                    </a:lnTo>
                    <a:lnTo>
                      <a:pt x="302" y="151"/>
                    </a:lnTo>
                    <a:lnTo>
                      <a:pt x="302" y="160"/>
                    </a:lnTo>
                    <a:lnTo>
                      <a:pt x="302" y="193"/>
                    </a:lnTo>
                    <a:lnTo>
                      <a:pt x="311" y="210"/>
                    </a:lnTo>
                    <a:lnTo>
                      <a:pt x="319" y="227"/>
                    </a:lnTo>
                    <a:lnTo>
                      <a:pt x="327" y="244"/>
                    </a:lnTo>
                    <a:lnTo>
                      <a:pt x="327" y="244"/>
                    </a:lnTo>
                    <a:lnTo>
                      <a:pt x="294" y="252"/>
                    </a:lnTo>
                    <a:lnTo>
                      <a:pt x="285" y="261"/>
                    </a:lnTo>
                    <a:lnTo>
                      <a:pt x="285" y="269"/>
                    </a:lnTo>
                    <a:lnTo>
                      <a:pt x="294" y="269"/>
                    </a:lnTo>
                    <a:lnTo>
                      <a:pt x="294" y="269"/>
                    </a:lnTo>
                    <a:lnTo>
                      <a:pt x="294" y="269"/>
                    </a:lnTo>
                    <a:lnTo>
                      <a:pt x="294" y="269"/>
                    </a:lnTo>
                    <a:lnTo>
                      <a:pt x="294" y="277"/>
                    </a:lnTo>
                    <a:lnTo>
                      <a:pt x="294" y="277"/>
                    </a:lnTo>
                    <a:lnTo>
                      <a:pt x="294" y="277"/>
                    </a:lnTo>
                    <a:lnTo>
                      <a:pt x="294" y="286"/>
                    </a:lnTo>
                    <a:lnTo>
                      <a:pt x="294" y="286"/>
                    </a:lnTo>
                    <a:lnTo>
                      <a:pt x="294" y="286"/>
                    </a:lnTo>
                    <a:lnTo>
                      <a:pt x="294" y="286"/>
                    </a:lnTo>
                    <a:lnTo>
                      <a:pt x="285" y="294"/>
                    </a:lnTo>
                    <a:lnTo>
                      <a:pt x="285" y="294"/>
                    </a:lnTo>
                    <a:lnTo>
                      <a:pt x="285" y="303"/>
                    </a:lnTo>
                    <a:lnTo>
                      <a:pt x="285" y="311"/>
                    </a:lnTo>
                    <a:lnTo>
                      <a:pt x="285" y="311"/>
                    </a:lnTo>
                    <a:lnTo>
                      <a:pt x="294" y="311"/>
                    </a:lnTo>
                    <a:lnTo>
                      <a:pt x="294" y="319"/>
                    </a:lnTo>
                    <a:lnTo>
                      <a:pt x="294" y="319"/>
                    </a:lnTo>
                    <a:lnTo>
                      <a:pt x="302" y="319"/>
                    </a:lnTo>
                    <a:lnTo>
                      <a:pt x="302" y="319"/>
                    </a:lnTo>
                    <a:lnTo>
                      <a:pt x="302" y="319"/>
                    </a:lnTo>
                    <a:lnTo>
                      <a:pt x="302" y="311"/>
                    </a:lnTo>
                    <a:lnTo>
                      <a:pt x="311" y="311"/>
                    </a:lnTo>
                    <a:lnTo>
                      <a:pt x="311" y="311"/>
                    </a:lnTo>
                    <a:lnTo>
                      <a:pt x="311" y="336"/>
                    </a:lnTo>
                    <a:lnTo>
                      <a:pt x="311" y="336"/>
                    </a:lnTo>
                    <a:lnTo>
                      <a:pt x="302" y="336"/>
                    </a:lnTo>
                    <a:lnTo>
                      <a:pt x="302" y="336"/>
                    </a:lnTo>
                    <a:lnTo>
                      <a:pt x="302" y="336"/>
                    </a:lnTo>
                    <a:lnTo>
                      <a:pt x="302" y="336"/>
                    </a:lnTo>
                    <a:lnTo>
                      <a:pt x="302" y="336"/>
                    </a:lnTo>
                    <a:lnTo>
                      <a:pt x="294" y="336"/>
                    </a:lnTo>
                    <a:lnTo>
                      <a:pt x="294" y="328"/>
                    </a:lnTo>
                    <a:lnTo>
                      <a:pt x="285" y="328"/>
                    </a:lnTo>
                    <a:lnTo>
                      <a:pt x="285" y="328"/>
                    </a:lnTo>
                    <a:lnTo>
                      <a:pt x="285" y="319"/>
                    </a:lnTo>
                    <a:lnTo>
                      <a:pt x="277" y="319"/>
                    </a:lnTo>
                    <a:lnTo>
                      <a:pt x="269" y="319"/>
                    </a:lnTo>
                    <a:lnTo>
                      <a:pt x="269" y="311"/>
                    </a:lnTo>
                    <a:lnTo>
                      <a:pt x="269" y="311"/>
                    </a:lnTo>
                    <a:lnTo>
                      <a:pt x="269" y="311"/>
                    </a:lnTo>
                    <a:lnTo>
                      <a:pt x="269" y="303"/>
                    </a:lnTo>
                    <a:lnTo>
                      <a:pt x="260" y="303"/>
                    </a:lnTo>
                    <a:lnTo>
                      <a:pt x="260" y="303"/>
                    </a:lnTo>
                    <a:lnTo>
                      <a:pt x="260" y="303"/>
                    </a:lnTo>
                    <a:lnTo>
                      <a:pt x="260" y="311"/>
                    </a:lnTo>
                    <a:lnTo>
                      <a:pt x="260" y="311"/>
                    </a:lnTo>
                    <a:lnTo>
                      <a:pt x="252" y="311"/>
                    </a:lnTo>
                    <a:lnTo>
                      <a:pt x="252" y="311"/>
                    </a:lnTo>
                    <a:lnTo>
                      <a:pt x="252" y="311"/>
                    </a:lnTo>
                    <a:lnTo>
                      <a:pt x="243" y="311"/>
                    </a:lnTo>
                    <a:lnTo>
                      <a:pt x="243" y="311"/>
                    </a:lnTo>
                    <a:lnTo>
                      <a:pt x="235" y="303"/>
                    </a:lnTo>
                    <a:lnTo>
                      <a:pt x="235" y="303"/>
                    </a:lnTo>
                    <a:lnTo>
                      <a:pt x="235" y="303"/>
                    </a:lnTo>
                    <a:lnTo>
                      <a:pt x="235" y="303"/>
                    </a:lnTo>
                    <a:lnTo>
                      <a:pt x="235" y="303"/>
                    </a:lnTo>
                    <a:lnTo>
                      <a:pt x="235" y="303"/>
                    </a:lnTo>
                    <a:lnTo>
                      <a:pt x="227" y="303"/>
                    </a:lnTo>
                    <a:lnTo>
                      <a:pt x="227" y="294"/>
                    </a:lnTo>
                    <a:lnTo>
                      <a:pt x="227" y="294"/>
                    </a:lnTo>
                    <a:lnTo>
                      <a:pt x="227" y="294"/>
                    </a:lnTo>
                    <a:lnTo>
                      <a:pt x="227" y="294"/>
                    </a:lnTo>
                    <a:lnTo>
                      <a:pt x="218" y="294"/>
                    </a:lnTo>
                    <a:lnTo>
                      <a:pt x="218" y="303"/>
                    </a:lnTo>
                    <a:lnTo>
                      <a:pt x="218" y="303"/>
                    </a:lnTo>
                    <a:lnTo>
                      <a:pt x="218" y="303"/>
                    </a:lnTo>
                    <a:lnTo>
                      <a:pt x="218" y="303"/>
                    </a:lnTo>
                    <a:lnTo>
                      <a:pt x="218" y="294"/>
                    </a:lnTo>
                    <a:lnTo>
                      <a:pt x="210" y="294"/>
                    </a:lnTo>
                    <a:lnTo>
                      <a:pt x="210" y="294"/>
                    </a:lnTo>
                    <a:lnTo>
                      <a:pt x="210" y="294"/>
                    </a:lnTo>
                    <a:lnTo>
                      <a:pt x="210" y="294"/>
                    </a:lnTo>
                    <a:lnTo>
                      <a:pt x="210" y="294"/>
                    </a:lnTo>
                    <a:lnTo>
                      <a:pt x="201" y="294"/>
                    </a:lnTo>
                    <a:lnTo>
                      <a:pt x="201" y="294"/>
                    </a:lnTo>
                    <a:lnTo>
                      <a:pt x="201" y="294"/>
                    </a:lnTo>
                    <a:lnTo>
                      <a:pt x="193" y="294"/>
                    </a:lnTo>
                    <a:lnTo>
                      <a:pt x="193" y="294"/>
                    </a:lnTo>
                    <a:lnTo>
                      <a:pt x="193" y="294"/>
                    </a:lnTo>
                    <a:lnTo>
                      <a:pt x="184" y="294"/>
                    </a:lnTo>
                    <a:lnTo>
                      <a:pt x="184" y="294"/>
                    </a:lnTo>
                    <a:lnTo>
                      <a:pt x="184" y="294"/>
                    </a:lnTo>
                    <a:lnTo>
                      <a:pt x="184" y="294"/>
                    </a:lnTo>
                    <a:lnTo>
                      <a:pt x="184" y="294"/>
                    </a:lnTo>
                    <a:lnTo>
                      <a:pt x="176" y="294"/>
                    </a:lnTo>
                    <a:lnTo>
                      <a:pt x="176" y="294"/>
                    </a:lnTo>
                    <a:lnTo>
                      <a:pt x="176" y="294"/>
                    </a:lnTo>
                    <a:lnTo>
                      <a:pt x="176" y="294"/>
                    </a:lnTo>
                    <a:lnTo>
                      <a:pt x="176" y="294"/>
                    </a:lnTo>
                    <a:lnTo>
                      <a:pt x="176" y="294"/>
                    </a:lnTo>
                    <a:lnTo>
                      <a:pt x="176" y="286"/>
                    </a:lnTo>
                    <a:lnTo>
                      <a:pt x="176" y="286"/>
                    </a:lnTo>
                    <a:lnTo>
                      <a:pt x="176" y="286"/>
                    </a:lnTo>
                    <a:lnTo>
                      <a:pt x="176" y="286"/>
                    </a:lnTo>
                    <a:lnTo>
                      <a:pt x="176" y="277"/>
                    </a:lnTo>
                    <a:lnTo>
                      <a:pt x="176" y="277"/>
                    </a:lnTo>
                    <a:lnTo>
                      <a:pt x="176" y="277"/>
                    </a:lnTo>
                    <a:lnTo>
                      <a:pt x="176" y="277"/>
                    </a:lnTo>
                    <a:lnTo>
                      <a:pt x="176" y="269"/>
                    </a:lnTo>
                    <a:lnTo>
                      <a:pt x="176" y="269"/>
                    </a:lnTo>
                    <a:lnTo>
                      <a:pt x="176" y="269"/>
                    </a:lnTo>
                    <a:lnTo>
                      <a:pt x="176" y="269"/>
                    </a:lnTo>
                    <a:lnTo>
                      <a:pt x="168" y="269"/>
                    </a:lnTo>
                    <a:lnTo>
                      <a:pt x="168" y="269"/>
                    </a:lnTo>
                    <a:lnTo>
                      <a:pt x="168" y="261"/>
                    </a:lnTo>
                    <a:lnTo>
                      <a:pt x="168" y="261"/>
                    </a:lnTo>
                    <a:lnTo>
                      <a:pt x="168" y="261"/>
                    </a:lnTo>
                    <a:lnTo>
                      <a:pt x="168" y="261"/>
                    </a:lnTo>
                    <a:lnTo>
                      <a:pt x="168" y="252"/>
                    </a:lnTo>
                    <a:lnTo>
                      <a:pt x="168" y="244"/>
                    </a:lnTo>
                    <a:lnTo>
                      <a:pt x="168" y="244"/>
                    </a:lnTo>
                    <a:lnTo>
                      <a:pt x="168" y="244"/>
                    </a:lnTo>
                    <a:lnTo>
                      <a:pt x="168" y="244"/>
                    </a:lnTo>
                    <a:lnTo>
                      <a:pt x="168" y="244"/>
                    </a:lnTo>
                    <a:lnTo>
                      <a:pt x="168" y="235"/>
                    </a:lnTo>
                    <a:lnTo>
                      <a:pt x="168" y="235"/>
                    </a:lnTo>
                    <a:lnTo>
                      <a:pt x="168" y="235"/>
                    </a:lnTo>
                    <a:lnTo>
                      <a:pt x="168" y="227"/>
                    </a:lnTo>
                    <a:lnTo>
                      <a:pt x="168" y="227"/>
                    </a:lnTo>
                    <a:lnTo>
                      <a:pt x="151" y="227"/>
                    </a:lnTo>
                    <a:lnTo>
                      <a:pt x="151" y="227"/>
                    </a:lnTo>
                    <a:lnTo>
                      <a:pt x="151" y="218"/>
                    </a:lnTo>
                    <a:lnTo>
                      <a:pt x="151" y="218"/>
                    </a:lnTo>
                    <a:lnTo>
                      <a:pt x="142" y="218"/>
                    </a:lnTo>
                    <a:lnTo>
                      <a:pt x="142" y="218"/>
                    </a:lnTo>
                    <a:lnTo>
                      <a:pt x="126" y="218"/>
                    </a:lnTo>
                    <a:lnTo>
                      <a:pt x="126" y="227"/>
                    </a:lnTo>
                    <a:lnTo>
                      <a:pt x="126" y="227"/>
                    </a:lnTo>
                    <a:lnTo>
                      <a:pt x="126" y="227"/>
                    </a:lnTo>
                    <a:lnTo>
                      <a:pt x="126" y="235"/>
                    </a:lnTo>
                    <a:lnTo>
                      <a:pt x="126" y="235"/>
                    </a:lnTo>
                    <a:lnTo>
                      <a:pt x="109" y="235"/>
                    </a:lnTo>
                    <a:lnTo>
                      <a:pt x="109" y="244"/>
                    </a:lnTo>
                    <a:lnTo>
                      <a:pt x="100" y="244"/>
                    </a:lnTo>
                    <a:lnTo>
                      <a:pt x="100" y="235"/>
                    </a:lnTo>
                    <a:lnTo>
                      <a:pt x="100" y="244"/>
                    </a:lnTo>
                    <a:lnTo>
                      <a:pt x="92" y="244"/>
                    </a:lnTo>
                    <a:lnTo>
                      <a:pt x="92" y="235"/>
                    </a:lnTo>
                    <a:lnTo>
                      <a:pt x="92" y="235"/>
                    </a:lnTo>
                    <a:lnTo>
                      <a:pt x="92" y="227"/>
                    </a:lnTo>
                    <a:lnTo>
                      <a:pt x="84" y="227"/>
                    </a:lnTo>
                    <a:lnTo>
                      <a:pt x="84" y="227"/>
                    </a:lnTo>
                    <a:lnTo>
                      <a:pt x="84" y="227"/>
                    </a:lnTo>
                    <a:lnTo>
                      <a:pt x="84" y="218"/>
                    </a:lnTo>
                    <a:lnTo>
                      <a:pt x="84" y="218"/>
                    </a:lnTo>
                    <a:lnTo>
                      <a:pt x="84" y="218"/>
                    </a:lnTo>
                    <a:lnTo>
                      <a:pt x="84" y="210"/>
                    </a:lnTo>
                    <a:lnTo>
                      <a:pt x="84" y="210"/>
                    </a:lnTo>
                    <a:lnTo>
                      <a:pt x="84" y="210"/>
                    </a:lnTo>
                    <a:lnTo>
                      <a:pt x="84" y="210"/>
                    </a:lnTo>
                    <a:lnTo>
                      <a:pt x="84" y="202"/>
                    </a:lnTo>
                    <a:lnTo>
                      <a:pt x="84" y="202"/>
                    </a:lnTo>
                    <a:lnTo>
                      <a:pt x="84" y="202"/>
                    </a:lnTo>
                    <a:lnTo>
                      <a:pt x="58" y="202"/>
                    </a:lnTo>
                    <a:lnTo>
                      <a:pt x="50" y="202"/>
                    </a:lnTo>
                    <a:lnTo>
                      <a:pt x="42" y="202"/>
                    </a:lnTo>
                    <a:lnTo>
                      <a:pt x="42" y="202"/>
                    </a:lnTo>
                    <a:lnTo>
                      <a:pt x="33" y="202"/>
                    </a:lnTo>
                    <a:lnTo>
                      <a:pt x="33" y="202"/>
                    </a:lnTo>
                    <a:lnTo>
                      <a:pt x="25" y="202"/>
                    </a:lnTo>
                    <a:lnTo>
                      <a:pt x="25" y="202"/>
                    </a:lnTo>
                    <a:lnTo>
                      <a:pt x="16" y="202"/>
                    </a:lnTo>
                    <a:lnTo>
                      <a:pt x="16" y="202"/>
                    </a:lnTo>
                    <a:lnTo>
                      <a:pt x="16" y="202"/>
                    </a:lnTo>
                    <a:lnTo>
                      <a:pt x="8" y="202"/>
                    </a:lnTo>
                    <a:lnTo>
                      <a:pt x="8" y="202"/>
                    </a:lnTo>
                    <a:lnTo>
                      <a:pt x="8" y="202"/>
                    </a:lnTo>
                    <a:lnTo>
                      <a:pt x="8" y="202"/>
                    </a:lnTo>
                    <a:lnTo>
                      <a:pt x="8" y="202"/>
                    </a:lnTo>
                    <a:lnTo>
                      <a:pt x="8" y="202"/>
                    </a:lnTo>
                    <a:lnTo>
                      <a:pt x="8" y="202"/>
                    </a:lnTo>
                    <a:lnTo>
                      <a:pt x="8" y="202"/>
                    </a:lnTo>
                    <a:lnTo>
                      <a:pt x="0" y="202"/>
                    </a:lnTo>
                    <a:lnTo>
                      <a:pt x="0" y="202"/>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 name="Freeform 144">
                <a:extLst>
                  <a:ext uri="{FF2B5EF4-FFF2-40B4-BE49-F238E27FC236}">
                    <a16:creationId xmlns:a16="http://schemas.microsoft.com/office/drawing/2014/main" id="{B48F7041-ACAC-48E3-A5D2-5BF36297D38B}"/>
                  </a:ext>
                </a:extLst>
              </p:cNvPr>
              <p:cNvSpPr>
                <a:spLocks/>
              </p:cNvSpPr>
              <p:nvPr/>
            </p:nvSpPr>
            <p:spPr bwMode="auto">
              <a:xfrm>
                <a:off x="3805" y="3078"/>
                <a:ext cx="59" cy="143"/>
              </a:xfrm>
              <a:custGeom>
                <a:avLst/>
                <a:gdLst>
                  <a:gd name="T0" fmla="*/ 8 w 59"/>
                  <a:gd name="T1" fmla="*/ 0 h 143"/>
                  <a:gd name="T2" fmla="*/ 8 w 59"/>
                  <a:gd name="T3" fmla="*/ 8 h 143"/>
                  <a:gd name="T4" fmla="*/ 17 w 59"/>
                  <a:gd name="T5" fmla="*/ 8 h 143"/>
                  <a:gd name="T6" fmla="*/ 17 w 59"/>
                  <a:gd name="T7" fmla="*/ 8 h 143"/>
                  <a:gd name="T8" fmla="*/ 17 w 59"/>
                  <a:gd name="T9" fmla="*/ 8 h 143"/>
                  <a:gd name="T10" fmla="*/ 25 w 59"/>
                  <a:gd name="T11" fmla="*/ 8 h 143"/>
                  <a:gd name="T12" fmla="*/ 25 w 59"/>
                  <a:gd name="T13" fmla="*/ 16 h 143"/>
                  <a:gd name="T14" fmla="*/ 34 w 59"/>
                  <a:gd name="T15" fmla="*/ 50 h 143"/>
                  <a:gd name="T16" fmla="*/ 34 w 59"/>
                  <a:gd name="T17" fmla="*/ 75 h 143"/>
                  <a:gd name="T18" fmla="*/ 42 w 59"/>
                  <a:gd name="T19" fmla="*/ 75 h 143"/>
                  <a:gd name="T20" fmla="*/ 42 w 59"/>
                  <a:gd name="T21" fmla="*/ 84 h 143"/>
                  <a:gd name="T22" fmla="*/ 50 w 59"/>
                  <a:gd name="T23" fmla="*/ 92 h 143"/>
                  <a:gd name="T24" fmla="*/ 59 w 59"/>
                  <a:gd name="T25" fmla="*/ 100 h 143"/>
                  <a:gd name="T26" fmla="*/ 59 w 59"/>
                  <a:gd name="T27" fmla="*/ 100 h 143"/>
                  <a:gd name="T28" fmla="*/ 50 w 59"/>
                  <a:gd name="T29" fmla="*/ 109 h 143"/>
                  <a:gd name="T30" fmla="*/ 50 w 59"/>
                  <a:gd name="T31" fmla="*/ 109 h 143"/>
                  <a:gd name="T32" fmla="*/ 50 w 59"/>
                  <a:gd name="T33" fmla="*/ 109 h 143"/>
                  <a:gd name="T34" fmla="*/ 50 w 59"/>
                  <a:gd name="T35" fmla="*/ 117 h 143"/>
                  <a:gd name="T36" fmla="*/ 50 w 59"/>
                  <a:gd name="T37" fmla="*/ 126 h 143"/>
                  <a:gd name="T38" fmla="*/ 42 w 59"/>
                  <a:gd name="T39" fmla="*/ 126 h 143"/>
                  <a:gd name="T40" fmla="*/ 42 w 59"/>
                  <a:gd name="T41" fmla="*/ 134 h 143"/>
                  <a:gd name="T42" fmla="*/ 42 w 59"/>
                  <a:gd name="T43" fmla="*/ 143 h 143"/>
                  <a:gd name="T44" fmla="*/ 42 w 59"/>
                  <a:gd name="T45" fmla="*/ 143 h 143"/>
                  <a:gd name="T46" fmla="*/ 34 w 59"/>
                  <a:gd name="T47" fmla="*/ 134 h 143"/>
                  <a:gd name="T48" fmla="*/ 34 w 59"/>
                  <a:gd name="T49" fmla="*/ 134 h 143"/>
                  <a:gd name="T50" fmla="*/ 25 w 59"/>
                  <a:gd name="T51" fmla="*/ 126 h 143"/>
                  <a:gd name="T52" fmla="*/ 25 w 59"/>
                  <a:gd name="T53" fmla="*/ 117 h 143"/>
                  <a:gd name="T54" fmla="*/ 25 w 59"/>
                  <a:gd name="T55" fmla="*/ 117 h 143"/>
                  <a:gd name="T56" fmla="*/ 34 w 59"/>
                  <a:gd name="T57" fmla="*/ 109 h 143"/>
                  <a:gd name="T58" fmla="*/ 34 w 59"/>
                  <a:gd name="T59" fmla="*/ 100 h 143"/>
                  <a:gd name="T60" fmla="*/ 25 w 59"/>
                  <a:gd name="T61" fmla="*/ 92 h 143"/>
                  <a:gd name="T62" fmla="*/ 17 w 59"/>
                  <a:gd name="T63" fmla="*/ 92 h 143"/>
                  <a:gd name="T64" fmla="*/ 17 w 59"/>
                  <a:gd name="T65" fmla="*/ 92 h 143"/>
                  <a:gd name="T66" fmla="*/ 17 w 59"/>
                  <a:gd name="T67" fmla="*/ 92 h 143"/>
                  <a:gd name="T68" fmla="*/ 8 w 59"/>
                  <a:gd name="T69" fmla="*/ 92 h 143"/>
                  <a:gd name="T70" fmla="*/ 8 w 59"/>
                  <a:gd name="T71" fmla="*/ 84 h 143"/>
                  <a:gd name="T72" fmla="*/ 0 w 59"/>
                  <a:gd name="T73" fmla="*/ 84 h 143"/>
                  <a:gd name="T74" fmla="*/ 0 w 59"/>
                  <a:gd name="T75" fmla="*/ 75 h 143"/>
                  <a:gd name="T76" fmla="*/ 8 w 59"/>
                  <a:gd name="T77" fmla="*/ 75 h 143"/>
                  <a:gd name="T78" fmla="*/ 8 w 59"/>
                  <a:gd name="T79" fmla="*/ 67 h 143"/>
                  <a:gd name="T80" fmla="*/ 8 w 59"/>
                  <a:gd name="T81" fmla="*/ 67 h 143"/>
                  <a:gd name="T82" fmla="*/ 8 w 59"/>
                  <a:gd name="T83" fmla="*/ 58 h 143"/>
                  <a:gd name="T84" fmla="*/ 17 w 59"/>
                  <a:gd name="T85" fmla="*/ 58 h 143"/>
                  <a:gd name="T86" fmla="*/ 17 w 59"/>
                  <a:gd name="T87" fmla="*/ 58 h 143"/>
                  <a:gd name="T88" fmla="*/ 8 w 59"/>
                  <a:gd name="T89" fmla="*/ 50 h 143"/>
                  <a:gd name="T90" fmla="*/ 8 w 59"/>
                  <a:gd name="T91" fmla="*/ 50 h 143"/>
                  <a:gd name="T92" fmla="*/ 8 w 59"/>
                  <a:gd name="T93" fmla="*/ 42 h 143"/>
                  <a:gd name="T94" fmla="*/ 8 w 59"/>
                  <a:gd name="T95" fmla="*/ 42 h 143"/>
                  <a:gd name="T96" fmla="*/ 8 w 59"/>
                  <a:gd name="T97" fmla="*/ 33 h 143"/>
                  <a:gd name="T98" fmla="*/ 17 w 59"/>
                  <a:gd name="T99" fmla="*/ 25 h 143"/>
                  <a:gd name="T100" fmla="*/ 17 w 59"/>
                  <a:gd name="T101" fmla="*/ 25 h 143"/>
                  <a:gd name="T102" fmla="*/ 17 w 59"/>
                  <a:gd name="T103" fmla="*/ 16 h 143"/>
                  <a:gd name="T104" fmla="*/ 8 w 59"/>
                  <a:gd name="T105" fmla="*/ 16 h 143"/>
                  <a:gd name="T106" fmla="*/ 17 w 59"/>
                  <a:gd name="T107" fmla="*/ 8 h 143"/>
                  <a:gd name="T108" fmla="*/ 8 w 59"/>
                  <a:gd name="T109" fmla="*/ 8 h 143"/>
                  <a:gd name="T110" fmla="*/ 8 w 59"/>
                  <a:gd name="T111" fmla="*/ 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9" h="143">
                    <a:moveTo>
                      <a:pt x="8" y="0"/>
                    </a:moveTo>
                    <a:lnTo>
                      <a:pt x="8" y="0"/>
                    </a:lnTo>
                    <a:lnTo>
                      <a:pt x="8" y="0"/>
                    </a:lnTo>
                    <a:lnTo>
                      <a:pt x="8" y="8"/>
                    </a:lnTo>
                    <a:lnTo>
                      <a:pt x="8" y="8"/>
                    </a:lnTo>
                    <a:lnTo>
                      <a:pt x="17" y="8"/>
                    </a:lnTo>
                    <a:lnTo>
                      <a:pt x="17" y="8"/>
                    </a:lnTo>
                    <a:lnTo>
                      <a:pt x="17" y="8"/>
                    </a:lnTo>
                    <a:lnTo>
                      <a:pt x="17" y="8"/>
                    </a:lnTo>
                    <a:lnTo>
                      <a:pt x="17" y="8"/>
                    </a:lnTo>
                    <a:lnTo>
                      <a:pt x="17" y="8"/>
                    </a:lnTo>
                    <a:lnTo>
                      <a:pt x="25" y="8"/>
                    </a:lnTo>
                    <a:lnTo>
                      <a:pt x="25" y="8"/>
                    </a:lnTo>
                    <a:lnTo>
                      <a:pt x="25" y="16"/>
                    </a:lnTo>
                    <a:lnTo>
                      <a:pt x="34" y="25"/>
                    </a:lnTo>
                    <a:lnTo>
                      <a:pt x="34" y="50"/>
                    </a:lnTo>
                    <a:lnTo>
                      <a:pt x="25" y="58"/>
                    </a:lnTo>
                    <a:lnTo>
                      <a:pt x="34" y="75"/>
                    </a:lnTo>
                    <a:lnTo>
                      <a:pt x="34" y="75"/>
                    </a:lnTo>
                    <a:lnTo>
                      <a:pt x="42" y="75"/>
                    </a:lnTo>
                    <a:lnTo>
                      <a:pt x="42" y="84"/>
                    </a:lnTo>
                    <a:lnTo>
                      <a:pt x="42" y="84"/>
                    </a:lnTo>
                    <a:lnTo>
                      <a:pt x="50" y="84"/>
                    </a:lnTo>
                    <a:lnTo>
                      <a:pt x="50" y="92"/>
                    </a:lnTo>
                    <a:lnTo>
                      <a:pt x="50" y="92"/>
                    </a:lnTo>
                    <a:lnTo>
                      <a:pt x="59" y="100"/>
                    </a:lnTo>
                    <a:lnTo>
                      <a:pt x="59" y="100"/>
                    </a:lnTo>
                    <a:lnTo>
                      <a:pt x="59" y="100"/>
                    </a:lnTo>
                    <a:lnTo>
                      <a:pt x="50" y="100"/>
                    </a:lnTo>
                    <a:lnTo>
                      <a:pt x="50" y="109"/>
                    </a:lnTo>
                    <a:lnTo>
                      <a:pt x="50" y="109"/>
                    </a:lnTo>
                    <a:lnTo>
                      <a:pt x="50" y="109"/>
                    </a:lnTo>
                    <a:lnTo>
                      <a:pt x="50" y="109"/>
                    </a:lnTo>
                    <a:lnTo>
                      <a:pt x="50" y="109"/>
                    </a:lnTo>
                    <a:lnTo>
                      <a:pt x="50" y="109"/>
                    </a:lnTo>
                    <a:lnTo>
                      <a:pt x="50" y="117"/>
                    </a:lnTo>
                    <a:lnTo>
                      <a:pt x="50" y="117"/>
                    </a:lnTo>
                    <a:lnTo>
                      <a:pt x="50" y="126"/>
                    </a:lnTo>
                    <a:lnTo>
                      <a:pt x="42" y="126"/>
                    </a:lnTo>
                    <a:lnTo>
                      <a:pt x="42" y="126"/>
                    </a:lnTo>
                    <a:lnTo>
                      <a:pt x="42" y="134"/>
                    </a:lnTo>
                    <a:lnTo>
                      <a:pt x="42" y="134"/>
                    </a:lnTo>
                    <a:lnTo>
                      <a:pt x="42" y="143"/>
                    </a:lnTo>
                    <a:lnTo>
                      <a:pt x="42" y="143"/>
                    </a:lnTo>
                    <a:lnTo>
                      <a:pt x="42" y="143"/>
                    </a:lnTo>
                    <a:lnTo>
                      <a:pt x="42" y="143"/>
                    </a:lnTo>
                    <a:lnTo>
                      <a:pt x="42" y="143"/>
                    </a:lnTo>
                    <a:lnTo>
                      <a:pt x="34" y="134"/>
                    </a:lnTo>
                    <a:lnTo>
                      <a:pt x="34" y="134"/>
                    </a:lnTo>
                    <a:lnTo>
                      <a:pt x="34" y="134"/>
                    </a:lnTo>
                    <a:lnTo>
                      <a:pt x="34" y="134"/>
                    </a:lnTo>
                    <a:lnTo>
                      <a:pt x="25" y="126"/>
                    </a:lnTo>
                    <a:lnTo>
                      <a:pt x="25" y="126"/>
                    </a:lnTo>
                    <a:lnTo>
                      <a:pt x="25" y="117"/>
                    </a:lnTo>
                    <a:lnTo>
                      <a:pt x="25" y="117"/>
                    </a:lnTo>
                    <a:lnTo>
                      <a:pt x="25" y="117"/>
                    </a:lnTo>
                    <a:lnTo>
                      <a:pt x="25" y="109"/>
                    </a:lnTo>
                    <a:lnTo>
                      <a:pt x="34" y="109"/>
                    </a:lnTo>
                    <a:lnTo>
                      <a:pt x="34" y="100"/>
                    </a:lnTo>
                    <a:lnTo>
                      <a:pt x="34" y="100"/>
                    </a:lnTo>
                    <a:lnTo>
                      <a:pt x="34" y="92"/>
                    </a:lnTo>
                    <a:lnTo>
                      <a:pt x="25" y="92"/>
                    </a:lnTo>
                    <a:lnTo>
                      <a:pt x="25" y="92"/>
                    </a:lnTo>
                    <a:lnTo>
                      <a:pt x="17" y="92"/>
                    </a:lnTo>
                    <a:lnTo>
                      <a:pt x="17" y="92"/>
                    </a:lnTo>
                    <a:lnTo>
                      <a:pt x="17" y="92"/>
                    </a:lnTo>
                    <a:lnTo>
                      <a:pt x="17" y="92"/>
                    </a:lnTo>
                    <a:lnTo>
                      <a:pt x="17" y="92"/>
                    </a:lnTo>
                    <a:lnTo>
                      <a:pt x="8" y="92"/>
                    </a:lnTo>
                    <a:lnTo>
                      <a:pt x="8" y="92"/>
                    </a:lnTo>
                    <a:lnTo>
                      <a:pt x="8" y="84"/>
                    </a:lnTo>
                    <a:lnTo>
                      <a:pt x="8" y="84"/>
                    </a:lnTo>
                    <a:lnTo>
                      <a:pt x="8" y="84"/>
                    </a:lnTo>
                    <a:lnTo>
                      <a:pt x="0" y="84"/>
                    </a:lnTo>
                    <a:lnTo>
                      <a:pt x="0" y="75"/>
                    </a:lnTo>
                    <a:lnTo>
                      <a:pt x="0" y="75"/>
                    </a:lnTo>
                    <a:lnTo>
                      <a:pt x="0" y="75"/>
                    </a:lnTo>
                    <a:lnTo>
                      <a:pt x="8" y="75"/>
                    </a:lnTo>
                    <a:lnTo>
                      <a:pt x="8" y="67"/>
                    </a:lnTo>
                    <a:lnTo>
                      <a:pt x="8" y="67"/>
                    </a:lnTo>
                    <a:lnTo>
                      <a:pt x="8" y="67"/>
                    </a:lnTo>
                    <a:lnTo>
                      <a:pt x="8" y="67"/>
                    </a:lnTo>
                    <a:lnTo>
                      <a:pt x="8" y="67"/>
                    </a:lnTo>
                    <a:lnTo>
                      <a:pt x="8" y="58"/>
                    </a:lnTo>
                    <a:lnTo>
                      <a:pt x="8" y="58"/>
                    </a:lnTo>
                    <a:lnTo>
                      <a:pt x="17" y="58"/>
                    </a:lnTo>
                    <a:lnTo>
                      <a:pt x="17" y="58"/>
                    </a:lnTo>
                    <a:lnTo>
                      <a:pt x="17" y="58"/>
                    </a:lnTo>
                    <a:lnTo>
                      <a:pt x="17" y="58"/>
                    </a:lnTo>
                    <a:lnTo>
                      <a:pt x="8" y="50"/>
                    </a:lnTo>
                    <a:lnTo>
                      <a:pt x="8" y="50"/>
                    </a:lnTo>
                    <a:lnTo>
                      <a:pt x="8" y="50"/>
                    </a:lnTo>
                    <a:lnTo>
                      <a:pt x="17" y="50"/>
                    </a:lnTo>
                    <a:lnTo>
                      <a:pt x="8" y="42"/>
                    </a:lnTo>
                    <a:lnTo>
                      <a:pt x="17" y="42"/>
                    </a:lnTo>
                    <a:lnTo>
                      <a:pt x="8" y="42"/>
                    </a:lnTo>
                    <a:lnTo>
                      <a:pt x="8" y="42"/>
                    </a:lnTo>
                    <a:lnTo>
                      <a:pt x="8" y="33"/>
                    </a:lnTo>
                    <a:lnTo>
                      <a:pt x="8" y="33"/>
                    </a:lnTo>
                    <a:lnTo>
                      <a:pt x="17" y="25"/>
                    </a:lnTo>
                    <a:lnTo>
                      <a:pt x="17" y="25"/>
                    </a:lnTo>
                    <a:lnTo>
                      <a:pt x="17" y="25"/>
                    </a:lnTo>
                    <a:lnTo>
                      <a:pt x="17" y="25"/>
                    </a:lnTo>
                    <a:lnTo>
                      <a:pt x="17" y="16"/>
                    </a:lnTo>
                    <a:lnTo>
                      <a:pt x="8" y="16"/>
                    </a:lnTo>
                    <a:lnTo>
                      <a:pt x="8" y="16"/>
                    </a:lnTo>
                    <a:lnTo>
                      <a:pt x="17" y="8"/>
                    </a:lnTo>
                    <a:lnTo>
                      <a:pt x="17" y="8"/>
                    </a:lnTo>
                    <a:lnTo>
                      <a:pt x="8" y="8"/>
                    </a:lnTo>
                    <a:lnTo>
                      <a:pt x="8" y="8"/>
                    </a:lnTo>
                    <a:lnTo>
                      <a:pt x="8" y="8"/>
                    </a:lnTo>
                    <a:lnTo>
                      <a:pt x="8" y="8"/>
                    </a:lnTo>
                    <a:lnTo>
                      <a:pt x="8"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 name="Freeform 145">
                <a:extLst>
                  <a:ext uri="{FF2B5EF4-FFF2-40B4-BE49-F238E27FC236}">
                    <a16:creationId xmlns:a16="http://schemas.microsoft.com/office/drawing/2014/main" id="{248BA875-E1AA-451D-8E25-147113073A76}"/>
                  </a:ext>
                </a:extLst>
              </p:cNvPr>
              <p:cNvSpPr>
                <a:spLocks/>
              </p:cNvSpPr>
              <p:nvPr/>
            </p:nvSpPr>
            <p:spPr bwMode="auto">
              <a:xfrm>
                <a:off x="3612" y="3061"/>
                <a:ext cx="210" cy="176"/>
              </a:xfrm>
              <a:custGeom>
                <a:avLst/>
                <a:gdLst>
                  <a:gd name="T0" fmla="*/ 42 w 210"/>
                  <a:gd name="T1" fmla="*/ 50 h 176"/>
                  <a:gd name="T2" fmla="*/ 50 w 210"/>
                  <a:gd name="T3" fmla="*/ 59 h 176"/>
                  <a:gd name="T4" fmla="*/ 59 w 210"/>
                  <a:gd name="T5" fmla="*/ 50 h 176"/>
                  <a:gd name="T6" fmla="*/ 67 w 210"/>
                  <a:gd name="T7" fmla="*/ 59 h 176"/>
                  <a:gd name="T8" fmla="*/ 67 w 210"/>
                  <a:gd name="T9" fmla="*/ 59 h 176"/>
                  <a:gd name="T10" fmla="*/ 84 w 210"/>
                  <a:gd name="T11" fmla="*/ 67 h 176"/>
                  <a:gd name="T12" fmla="*/ 92 w 210"/>
                  <a:gd name="T13" fmla="*/ 67 h 176"/>
                  <a:gd name="T14" fmla="*/ 101 w 210"/>
                  <a:gd name="T15" fmla="*/ 59 h 176"/>
                  <a:gd name="T16" fmla="*/ 101 w 210"/>
                  <a:gd name="T17" fmla="*/ 75 h 176"/>
                  <a:gd name="T18" fmla="*/ 117 w 210"/>
                  <a:gd name="T19" fmla="*/ 84 h 176"/>
                  <a:gd name="T20" fmla="*/ 134 w 210"/>
                  <a:gd name="T21" fmla="*/ 92 h 176"/>
                  <a:gd name="T22" fmla="*/ 143 w 210"/>
                  <a:gd name="T23" fmla="*/ 92 h 176"/>
                  <a:gd name="T24" fmla="*/ 134 w 210"/>
                  <a:gd name="T25" fmla="*/ 67 h 176"/>
                  <a:gd name="T26" fmla="*/ 126 w 210"/>
                  <a:gd name="T27" fmla="*/ 75 h 176"/>
                  <a:gd name="T28" fmla="*/ 117 w 210"/>
                  <a:gd name="T29" fmla="*/ 67 h 176"/>
                  <a:gd name="T30" fmla="*/ 126 w 210"/>
                  <a:gd name="T31" fmla="*/ 42 h 176"/>
                  <a:gd name="T32" fmla="*/ 126 w 210"/>
                  <a:gd name="T33" fmla="*/ 33 h 176"/>
                  <a:gd name="T34" fmla="*/ 126 w 210"/>
                  <a:gd name="T35" fmla="*/ 25 h 176"/>
                  <a:gd name="T36" fmla="*/ 117 w 210"/>
                  <a:gd name="T37" fmla="*/ 17 h 176"/>
                  <a:gd name="T38" fmla="*/ 168 w 210"/>
                  <a:gd name="T39" fmla="*/ 0 h 176"/>
                  <a:gd name="T40" fmla="*/ 176 w 210"/>
                  <a:gd name="T41" fmla="*/ 8 h 176"/>
                  <a:gd name="T42" fmla="*/ 193 w 210"/>
                  <a:gd name="T43" fmla="*/ 8 h 176"/>
                  <a:gd name="T44" fmla="*/ 201 w 210"/>
                  <a:gd name="T45" fmla="*/ 17 h 176"/>
                  <a:gd name="T46" fmla="*/ 201 w 210"/>
                  <a:gd name="T47" fmla="*/ 25 h 176"/>
                  <a:gd name="T48" fmla="*/ 201 w 210"/>
                  <a:gd name="T49" fmla="*/ 33 h 176"/>
                  <a:gd name="T50" fmla="*/ 210 w 210"/>
                  <a:gd name="T51" fmla="*/ 42 h 176"/>
                  <a:gd name="T52" fmla="*/ 201 w 210"/>
                  <a:gd name="T53" fmla="*/ 50 h 176"/>
                  <a:gd name="T54" fmla="*/ 201 w 210"/>
                  <a:gd name="T55" fmla="*/ 59 h 176"/>
                  <a:gd name="T56" fmla="*/ 201 w 210"/>
                  <a:gd name="T57" fmla="*/ 67 h 176"/>
                  <a:gd name="T58" fmla="*/ 210 w 210"/>
                  <a:gd name="T59" fmla="*/ 75 h 176"/>
                  <a:gd name="T60" fmla="*/ 201 w 210"/>
                  <a:gd name="T61" fmla="*/ 84 h 176"/>
                  <a:gd name="T62" fmla="*/ 201 w 210"/>
                  <a:gd name="T63" fmla="*/ 92 h 176"/>
                  <a:gd name="T64" fmla="*/ 193 w 210"/>
                  <a:gd name="T65" fmla="*/ 101 h 176"/>
                  <a:gd name="T66" fmla="*/ 193 w 210"/>
                  <a:gd name="T67" fmla="*/ 109 h 176"/>
                  <a:gd name="T68" fmla="*/ 159 w 210"/>
                  <a:gd name="T69" fmla="*/ 117 h 176"/>
                  <a:gd name="T70" fmla="*/ 151 w 210"/>
                  <a:gd name="T71" fmla="*/ 134 h 176"/>
                  <a:gd name="T72" fmla="*/ 143 w 210"/>
                  <a:gd name="T73" fmla="*/ 134 h 176"/>
                  <a:gd name="T74" fmla="*/ 134 w 210"/>
                  <a:gd name="T75" fmla="*/ 134 h 176"/>
                  <a:gd name="T76" fmla="*/ 126 w 210"/>
                  <a:gd name="T77" fmla="*/ 143 h 176"/>
                  <a:gd name="T78" fmla="*/ 117 w 210"/>
                  <a:gd name="T79" fmla="*/ 143 h 176"/>
                  <a:gd name="T80" fmla="*/ 92 w 210"/>
                  <a:gd name="T81" fmla="*/ 176 h 176"/>
                  <a:gd name="T82" fmla="*/ 84 w 210"/>
                  <a:gd name="T83" fmla="*/ 168 h 176"/>
                  <a:gd name="T84" fmla="*/ 75 w 210"/>
                  <a:gd name="T85" fmla="*/ 168 h 176"/>
                  <a:gd name="T86" fmla="*/ 67 w 210"/>
                  <a:gd name="T87" fmla="*/ 168 h 176"/>
                  <a:gd name="T88" fmla="*/ 50 w 210"/>
                  <a:gd name="T89" fmla="*/ 168 h 176"/>
                  <a:gd name="T90" fmla="*/ 50 w 210"/>
                  <a:gd name="T91" fmla="*/ 168 h 176"/>
                  <a:gd name="T92" fmla="*/ 25 w 210"/>
                  <a:gd name="T93" fmla="*/ 168 h 176"/>
                  <a:gd name="T94" fmla="*/ 16 w 210"/>
                  <a:gd name="T95" fmla="*/ 160 h 176"/>
                  <a:gd name="T96" fmla="*/ 8 w 210"/>
                  <a:gd name="T97" fmla="*/ 151 h 176"/>
                  <a:gd name="T98" fmla="*/ 0 w 210"/>
                  <a:gd name="T99" fmla="*/ 143 h 176"/>
                  <a:gd name="T100" fmla="*/ 42 w 210"/>
                  <a:gd name="T101" fmla="*/ 75 h 176"/>
                  <a:gd name="T102" fmla="*/ 42 w 210"/>
                  <a:gd name="T103" fmla="*/ 67 h 176"/>
                  <a:gd name="T104" fmla="*/ 42 w 210"/>
                  <a:gd name="T105" fmla="*/ 5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0" h="176">
                    <a:moveTo>
                      <a:pt x="42" y="50"/>
                    </a:moveTo>
                    <a:lnTo>
                      <a:pt x="42" y="50"/>
                    </a:lnTo>
                    <a:lnTo>
                      <a:pt x="42" y="50"/>
                    </a:lnTo>
                    <a:lnTo>
                      <a:pt x="42" y="50"/>
                    </a:lnTo>
                    <a:lnTo>
                      <a:pt x="50" y="50"/>
                    </a:lnTo>
                    <a:lnTo>
                      <a:pt x="50" y="59"/>
                    </a:lnTo>
                    <a:lnTo>
                      <a:pt x="50" y="59"/>
                    </a:lnTo>
                    <a:lnTo>
                      <a:pt x="50" y="59"/>
                    </a:lnTo>
                    <a:lnTo>
                      <a:pt x="50" y="59"/>
                    </a:lnTo>
                    <a:lnTo>
                      <a:pt x="50" y="50"/>
                    </a:lnTo>
                    <a:lnTo>
                      <a:pt x="59" y="50"/>
                    </a:lnTo>
                    <a:lnTo>
                      <a:pt x="59" y="50"/>
                    </a:lnTo>
                    <a:lnTo>
                      <a:pt x="59" y="50"/>
                    </a:lnTo>
                    <a:lnTo>
                      <a:pt x="59" y="50"/>
                    </a:lnTo>
                    <a:lnTo>
                      <a:pt x="59" y="59"/>
                    </a:lnTo>
                    <a:lnTo>
                      <a:pt x="67" y="59"/>
                    </a:lnTo>
                    <a:lnTo>
                      <a:pt x="67" y="59"/>
                    </a:lnTo>
                    <a:lnTo>
                      <a:pt x="67" y="59"/>
                    </a:lnTo>
                    <a:lnTo>
                      <a:pt x="67" y="59"/>
                    </a:lnTo>
                    <a:lnTo>
                      <a:pt x="67" y="59"/>
                    </a:lnTo>
                    <a:lnTo>
                      <a:pt x="67" y="59"/>
                    </a:lnTo>
                    <a:lnTo>
                      <a:pt x="75" y="67"/>
                    </a:lnTo>
                    <a:lnTo>
                      <a:pt x="75" y="67"/>
                    </a:lnTo>
                    <a:lnTo>
                      <a:pt x="84" y="67"/>
                    </a:lnTo>
                    <a:lnTo>
                      <a:pt x="84" y="67"/>
                    </a:lnTo>
                    <a:lnTo>
                      <a:pt x="84" y="67"/>
                    </a:lnTo>
                    <a:lnTo>
                      <a:pt x="92" y="67"/>
                    </a:lnTo>
                    <a:lnTo>
                      <a:pt x="92" y="67"/>
                    </a:lnTo>
                    <a:lnTo>
                      <a:pt x="92" y="59"/>
                    </a:lnTo>
                    <a:lnTo>
                      <a:pt x="92" y="59"/>
                    </a:lnTo>
                    <a:lnTo>
                      <a:pt x="92" y="59"/>
                    </a:lnTo>
                    <a:lnTo>
                      <a:pt x="101" y="59"/>
                    </a:lnTo>
                    <a:lnTo>
                      <a:pt x="101" y="67"/>
                    </a:lnTo>
                    <a:lnTo>
                      <a:pt x="101" y="67"/>
                    </a:lnTo>
                    <a:lnTo>
                      <a:pt x="101" y="67"/>
                    </a:lnTo>
                    <a:lnTo>
                      <a:pt x="101" y="75"/>
                    </a:lnTo>
                    <a:lnTo>
                      <a:pt x="109" y="75"/>
                    </a:lnTo>
                    <a:lnTo>
                      <a:pt x="117" y="75"/>
                    </a:lnTo>
                    <a:lnTo>
                      <a:pt x="117" y="84"/>
                    </a:lnTo>
                    <a:lnTo>
                      <a:pt x="117" y="84"/>
                    </a:lnTo>
                    <a:lnTo>
                      <a:pt x="126" y="84"/>
                    </a:lnTo>
                    <a:lnTo>
                      <a:pt x="126" y="92"/>
                    </a:lnTo>
                    <a:lnTo>
                      <a:pt x="134" y="92"/>
                    </a:lnTo>
                    <a:lnTo>
                      <a:pt x="134" y="92"/>
                    </a:lnTo>
                    <a:lnTo>
                      <a:pt x="134" y="92"/>
                    </a:lnTo>
                    <a:lnTo>
                      <a:pt x="134" y="92"/>
                    </a:lnTo>
                    <a:lnTo>
                      <a:pt x="134" y="92"/>
                    </a:lnTo>
                    <a:lnTo>
                      <a:pt x="143" y="92"/>
                    </a:lnTo>
                    <a:lnTo>
                      <a:pt x="143" y="92"/>
                    </a:lnTo>
                    <a:lnTo>
                      <a:pt x="143" y="67"/>
                    </a:lnTo>
                    <a:lnTo>
                      <a:pt x="143" y="67"/>
                    </a:lnTo>
                    <a:lnTo>
                      <a:pt x="134" y="67"/>
                    </a:lnTo>
                    <a:lnTo>
                      <a:pt x="134" y="75"/>
                    </a:lnTo>
                    <a:lnTo>
                      <a:pt x="134" y="75"/>
                    </a:lnTo>
                    <a:lnTo>
                      <a:pt x="134" y="75"/>
                    </a:lnTo>
                    <a:lnTo>
                      <a:pt x="126" y="75"/>
                    </a:lnTo>
                    <a:lnTo>
                      <a:pt x="126" y="75"/>
                    </a:lnTo>
                    <a:lnTo>
                      <a:pt x="126" y="67"/>
                    </a:lnTo>
                    <a:lnTo>
                      <a:pt x="117" y="67"/>
                    </a:lnTo>
                    <a:lnTo>
                      <a:pt x="117" y="67"/>
                    </a:lnTo>
                    <a:lnTo>
                      <a:pt x="117" y="59"/>
                    </a:lnTo>
                    <a:lnTo>
                      <a:pt x="117" y="50"/>
                    </a:lnTo>
                    <a:lnTo>
                      <a:pt x="117" y="50"/>
                    </a:lnTo>
                    <a:lnTo>
                      <a:pt x="126" y="42"/>
                    </a:lnTo>
                    <a:lnTo>
                      <a:pt x="126" y="42"/>
                    </a:lnTo>
                    <a:lnTo>
                      <a:pt x="126" y="42"/>
                    </a:lnTo>
                    <a:lnTo>
                      <a:pt x="126" y="42"/>
                    </a:lnTo>
                    <a:lnTo>
                      <a:pt x="126" y="33"/>
                    </a:lnTo>
                    <a:lnTo>
                      <a:pt x="126" y="33"/>
                    </a:lnTo>
                    <a:lnTo>
                      <a:pt x="126" y="33"/>
                    </a:lnTo>
                    <a:lnTo>
                      <a:pt x="126" y="25"/>
                    </a:lnTo>
                    <a:lnTo>
                      <a:pt x="126" y="25"/>
                    </a:lnTo>
                    <a:lnTo>
                      <a:pt x="126" y="25"/>
                    </a:lnTo>
                    <a:lnTo>
                      <a:pt x="126" y="25"/>
                    </a:lnTo>
                    <a:lnTo>
                      <a:pt x="117" y="25"/>
                    </a:lnTo>
                    <a:lnTo>
                      <a:pt x="117" y="17"/>
                    </a:lnTo>
                    <a:lnTo>
                      <a:pt x="126" y="8"/>
                    </a:lnTo>
                    <a:lnTo>
                      <a:pt x="159" y="0"/>
                    </a:lnTo>
                    <a:lnTo>
                      <a:pt x="168" y="0"/>
                    </a:lnTo>
                    <a:lnTo>
                      <a:pt x="168" y="0"/>
                    </a:lnTo>
                    <a:lnTo>
                      <a:pt x="168" y="0"/>
                    </a:lnTo>
                    <a:lnTo>
                      <a:pt x="168" y="0"/>
                    </a:lnTo>
                    <a:lnTo>
                      <a:pt x="176" y="8"/>
                    </a:lnTo>
                    <a:lnTo>
                      <a:pt x="176" y="8"/>
                    </a:lnTo>
                    <a:lnTo>
                      <a:pt x="176" y="8"/>
                    </a:lnTo>
                    <a:lnTo>
                      <a:pt x="176" y="8"/>
                    </a:lnTo>
                    <a:lnTo>
                      <a:pt x="185" y="8"/>
                    </a:lnTo>
                    <a:lnTo>
                      <a:pt x="193" y="8"/>
                    </a:lnTo>
                    <a:lnTo>
                      <a:pt x="193" y="17"/>
                    </a:lnTo>
                    <a:lnTo>
                      <a:pt x="193" y="17"/>
                    </a:lnTo>
                    <a:lnTo>
                      <a:pt x="193" y="17"/>
                    </a:lnTo>
                    <a:lnTo>
                      <a:pt x="201" y="17"/>
                    </a:lnTo>
                    <a:lnTo>
                      <a:pt x="201" y="17"/>
                    </a:lnTo>
                    <a:lnTo>
                      <a:pt x="201" y="25"/>
                    </a:lnTo>
                    <a:lnTo>
                      <a:pt x="201" y="25"/>
                    </a:lnTo>
                    <a:lnTo>
                      <a:pt x="201" y="25"/>
                    </a:lnTo>
                    <a:lnTo>
                      <a:pt x="201" y="25"/>
                    </a:lnTo>
                    <a:lnTo>
                      <a:pt x="210" y="25"/>
                    </a:lnTo>
                    <a:lnTo>
                      <a:pt x="210" y="25"/>
                    </a:lnTo>
                    <a:lnTo>
                      <a:pt x="201" y="33"/>
                    </a:lnTo>
                    <a:lnTo>
                      <a:pt x="201" y="33"/>
                    </a:lnTo>
                    <a:lnTo>
                      <a:pt x="210" y="33"/>
                    </a:lnTo>
                    <a:lnTo>
                      <a:pt x="210" y="42"/>
                    </a:lnTo>
                    <a:lnTo>
                      <a:pt x="210" y="42"/>
                    </a:lnTo>
                    <a:lnTo>
                      <a:pt x="210" y="42"/>
                    </a:lnTo>
                    <a:lnTo>
                      <a:pt x="210" y="42"/>
                    </a:lnTo>
                    <a:lnTo>
                      <a:pt x="201" y="50"/>
                    </a:lnTo>
                    <a:lnTo>
                      <a:pt x="201" y="50"/>
                    </a:lnTo>
                    <a:lnTo>
                      <a:pt x="201" y="59"/>
                    </a:lnTo>
                    <a:lnTo>
                      <a:pt x="201" y="59"/>
                    </a:lnTo>
                    <a:lnTo>
                      <a:pt x="210" y="59"/>
                    </a:lnTo>
                    <a:lnTo>
                      <a:pt x="201" y="59"/>
                    </a:lnTo>
                    <a:lnTo>
                      <a:pt x="210" y="67"/>
                    </a:lnTo>
                    <a:lnTo>
                      <a:pt x="201" y="67"/>
                    </a:lnTo>
                    <a:lnTo>
                      <a:pt x="201" y="67"/>
                    </a:lnTo>
                    <a:lnTo>
                      <a:pt x="201" y="67"/>
                    </a:lnTo>
                    <a:lnTo>
                      <a:pt x="210" y="75"/>
                    </a:lnTo>
                    <a:lnTo>
                      <a:pt x="210" y="75"/>
                    </a:lnTo>
                    <a:lnTo>
                      <a:pt x="210" y="75"/>
                    </a:lnTo>
                    <a:lnTo>
                      <a:pt x="210" y="75"/>
                    </a:lnTo>
                    <a:lnTo>
                      <a:pt x="201" y="75"/>
                    </a:lnTo>
                    <a:lnTo>
                      <a:pt x="201" y="75"/>
                    </a:lnTo>
                    <a:lnTo>
                      <a:pt x="201" y="84"/>
                    </a:lnTo>
                    <a:lnTo>
                      <a:pt x="201" y="84"/>
                    </a:lnTo>
                    <a:lnTo>
                      <a:pt x="201" y="84"/>
                    </a:lnTo>
                    <a:lnTo>
                      <a:pt x="201" y="84"/>
                    </a:lnTo>
                    <a:lnTo>
                      <a:pt x="201" y="84"/>
                    </a:lnTo>
                    <a:lnTo>
                      <a:pt x="201" y="92"/>
                    </a:lnTo>
                    <a:lnTo>
                      <a:pt x="193" y="92"/>
                    </a:lnTo>
                    <a:lnTo>
                      <a:pt x="193" y="92"/>
                    </a:lnTo>
                    <a:lnTo>
                      <a:pt x="193" y="92"/>
                    </a:lnTo>
                    <a:lnTo>
                      <a:pt x="193" y="101"/>
                    </a:lnTo>
                    <a:lnTo>
                      <a:pt x="201" y="101"/>
                    </a:lnTo>
                    <a:lnTo>
                      <a:pt x="201" y="101"/>
                    </a:lnTo>
                    <a:lnTo>
                      <a:pt x="201" y="101"/>
                    </a:lnTo>
                    <a:lnTo>
                      <a:pt x="193" y="109"/>
                    </a:lnTo>
                    <a:lnTo>
                      <a:pt x="185" y="109"/>
                    </a:lnTo>
                    <a:lnTo>
                      <a:pt x="176" y="109"/>
                    </a:lnTo>
                    <a:lnTo>
                      <a:pt x="159" y="117"/>
                    </a:lnTo>
                    <a:lnTo>
                      <a:pt x="159" y="117"/>
                    </a:lnTo>
                    <a:lnTo>
                      <a:pt x="151" y="126"/>
                    </a:lnTo>
                    <a:lnTo>
                      <a:pt x="151" y="126"/>
                    </a:lnTo>
                    <a:lnTo>
                      <a:pt x="151" y="126"/>
                    </a:lnTo>
                    <a:lnTo>
                      <a:pt x="151" y="134"/>
                    </a:lnTo>
                    <a:lnTo>
                      <a:pt x="151" y="134"/>
                    </a:lnTo>
                    <a:lnTo>
                      <a:pt x="151" y="134"/>
                    </a:lnTo>
                    <a:lnTo>
                      <a:pt x="143" y="134"/>
                    </a:lnTo>
                    <a:lnTo>
                      <a:pt x="143" y="134"/>
                    </a:lnTo>
                    <a:lnTo>
                      <a:pt x="143" y="134"/>
                    </a:lnTo>
                    <a:lnTo>
                      <a:pt x="134" y="134"/>
                    </a:lnTo>
                    <a:lnTo>
                      <a:pt x="134" y="134"/>
                    </a:lnTo>
                    <a:lnTo>
                      <a:pt x="134" y="134"/>
                    </a:lnTo>
                    <a:lnTo>
                      <a:pt x="126" y="134"/>
                    </a:lnTo>
                    <a:lnTo>
                      <a:pt x="126" y="134"/>
                    </a:lnTo>
                    <a:lnTo>
                      <a:pt x="126" y="143"/>
                    </a:lnTo>
                    <a:lnTo>
                      <a:pt x="126" y="143"/>
                    </a:lnTo>
                    <a:lnTo>
                      <a:pt x="126" y="143"/>
                    </a:lnTo>
                    <a:lnTo>
                      <a:pt x="126" y="143"/>
                    </a:lnTo>
                    <a:lnTo>
                      <a:pt x="126" y="143"/>
                    </a:lnTo>
                    <a:lnTo>
                      <a:pt x="117" y="143"/>
                    </a:lnTo>
                    <a:lnTo>
                      <a:pt x="117" y="151"/>
                    </a:lnTo>
                    <a:lnTo>
                      <a:pt x="101" y="160"/>
                    </a:lnTo>
                    <a:lnTo>
                      <a:pt x="92" y="168"/>
                    </a:lnTo>
                    <a:lnTo>
                      <a:pt x="92" y="176"/>
                    </a:lnTo>
                    <a:lnTo>
                      <a:pt x="84" y="176"/>
                    </a:lnTo>
                    <a:lnTo>
                      <a:pt x="84" y="176"/>
                    </a:lnTo>
                    <a:lnTo>
                      <a:pt x="84" y="176"/>
                    </a:lnTo>
                    <a:lnTo>
                      <a:pt x="84" y="168"/>
                    </a:lnTo>
                    <a:lnTo>
                      <a:pt x="75" y="168"/>
                    </a:lnTo>
                    <a:lnTo>
                      <a:pt x="75" y="168"/>
                    </a:lnTo>
                    <a:lnTo>
                      <a:pt x="75" y="168"/>
                    </a:lnTo>
                    <a:lnTo>
                      <a:pt x="75" y="168"/>
                    </a:lnTo>
                    <a:lnTo>
                      <a:pt x="67" y="176"/>
                    </a:lnTo>
                    <a:lnTo>
                      <a:pt x="67" y="176"/>
                    </a:lnTo>
                    <a:lnTo>
                      <a:pt x="67" y="168"/>
                    </a:lnTo>
                    <a:lnTo>
                      <a:pt x="67" y="168"/>
                    </a:lnTo>
                    <a:lnTo>
                      <a:pt x="59" y="168"/>
                    </a:lnTo>
                    <a:lnTo>
                      <a:pt x="59" y="168"/>
                    </a:lnTo>
                    <a:lnTo>
                      <a:pt x="50" y="168"/>
                    </a:lnTo>
                    <a:lnTo>
                      <a:pt x="50" y="168"/>
                    </a:lnTo>
                    <a:lnTo>
                      <a:pt x="50" y="168"/>
                    </a:lnTo>
                    <a:lnTo>
                      <a:pt x="50" y="168"/>
                    </a:lnTo>
                    <a:lnTo>
                      <a:pt x="50" y="168"/>
                    </a:lnTo>
                    <a:lnTo>
                      <a:pt x="50" y="168"/>
                    </a:lnTo>
                    <a:lnTo>
                      <a:pt x="50" y="168"/>
                    </a:lnTo>
                    <a:lnTo>
                      <a:pt x="42" y="168"/>
                    </a:lnTo>
                    <a:lnTo>
                      <a:pt x="42" y="168"/>
                    </a:lnTo>
                    <a:lnTo>
                      <a:pt x="25" y="168"/>
                    </a:lnTo>
                    <a:lnTo>
                      <a:pt x="25" y="168"/>
                    </a:lnTo>
                    <a:lnTo>
                      <a:pt x="25" y="168"/>
                    </a:lnTo>
                    <a:lnTo>
                      <a:pt x="16" y="160"/>
                    </a:lnTo>
                    <a:lnTo>
                      <a:pt x="16" y="160"/>
                    </a:lnTo>
                    <a:lnTo>
                      <a:pt x="16" y="160"/>
                    </a:lnTo>
                    <a:lnTo>
                      <a:pt x="16" y="160"/>
                    </a:lnTo>
                    <a:lnTo>
                      <a:pt x="8" y="151"/>
                    </a:lnTo>
                    <a:lnTo>
                      <a:pt x="8" y="151"/>
                    </a:lnTo>
                    <a:lnTo>
                      <a:pt x="8" y="151"/>
                    </a:lnTo>
                    <a:lnTo>
                      <a:pt x="8" y="151"/>
                    </a:lnTo>
                    <a:lnTo>
                      <a:pt x="0" y="143"/>
                    </a:lnTo>
                    <a:lnTo>
                      <a:pt x="0" y="143"/>
                    </a:lnTo>
                    <a:lnTo>
                      <a:pt x="0" y="84"/>
                    </a:lnTo>
                    <a:lnTo>
                      <a:pt x="42" y="84"/>
                    </a:lnTo>
                    <a:lnTo>
                      <a:pt x="42" y="84"/>
                    </a:lnTo>
                    <a:lnTo>
                      <a:pt x="42" y="75"/>
                    </a:lnTo>
                    <a:lnTo>
                      <a:pt x="42" y="75"/>
                    </a:lnTo>
                    <a:lnTo>
                      <a:pt x="42" y="75"/>
                    </a:lnTo>
                    <a:lnTo>
                      <a:pt x="42" y="67"/>
                    </a:lnTo>
                    <a:lnTo>
                      <a:pt x="42" y="67"/>
                    </a:lnTo>
                    <a:lnTo>
                      <a:pt x="42" y="59"/>
                    </a:lnTo>
                    <a:lnTo>
                      <a:pt x="42" y="50"/>
                    </a:lnTo>
                    <a:lnTo>
                      <a:pt x="42" y="50"/>
                    </a:lnTo>
                    <a:lnTo>
                      <a:pt x="42" y="50"/>
                    </a:lnTo>
                    <a:lnTo>
                      <a:pt x="42" y="5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 name="Freeform 146">
                <a:extLst>
                  <a:ext uri="{FF2B5EF4-FFF2-40B4-BE49-F238E27FC236}">
                    <a16:creationId xmlns:a16="http://schemas.microsoft.com/office/drawing/2014/main" id="{F7CAA65F-F637-4BB4-8F0C-5694C188083E}"/>
                  </a:ext>
                </a:extLst>
              </p:cNvPr>
              <p:cNvSpPr>
                <a:spLocks/>
              </p:cNvSpPr>
              <p:nvPr/>
            </p:nvSpPr>
            <p:spPr bwMode="auto">
              <a:xfrm>
                <a:off x="3435" y="3019"/>
                <a:ext cx="219" cy="218"/>
              </a:xfrm>
              <a:custGeom>
                <a:avLst/>
                <a:gdLst>
                  <a:gd name="T0" fmla="*/ 193 w 219"/>
                  <a:gd name="T1" fmla="*/ 202 h 218"/>
                  <a:gd name="T2" fmla="*/ 185 w 219"/>
                  <a:gd name="T3" fmla="*/ 193 h 218"/>
                  <a:gd name="T4" fmla="*/ 177 w 219"/>
                  <a:gd name="T5" fmla="*/ 185 h 218"/>
                  <a:gd name="T6" fmla="*/ 219 w 219"/>
                  <a:gd name="T7" fmla="*/ 126 h 218"/>
                  <a:gd name="T8" fmla="*/ 219 w 219"/>
                  <a:gd name="T9" fmla="*/ 109 h 218"/>
                  <a:gd name="T10" fmla="*/ 219 w 219"/>
                  <a:gd name="T11" fmla="*/ 92 h 218"/>
                  <a:gd name="T12" fmla="*/ 210 w 219"/>
                  <a:gd name="T13" fmla="*/ 92 h 218"/>
                  <a:gd name="T14" fmla="*/ 202 w 219"/>
                  <a:gd name="T15" fmla="*/ 92 h 218"/>
                  <a:gd name="T16" fmla="*/ 193 w 219"/>
                  <a:gd name="T17" fmla="*/ 92 h 218"/>
                  <a:gd name="T18" fmla="*/ 185 w 219"/>
                  <a:gd name="T19" fmla="*/ 92 h 218"/>
                  <a:gd name="T20" fmla="*/ 185 w 219"/>
                  <a:gd name="T21" fmla="*/ 84 h 218"/>
                  <a:gd name="T22" fmla="*/ 185 w 219"/>
                  <a:gd name="T23" fmla="*/ 75 h 218"/>
                  <a:gd name="T24" fmla="*/ 185 w 219"/>
                  <a:gd name="T25" fmla="*/ 67 h 218"/>
                  <a:gd name="T26" fmla="*/ 177 w 219"/>
                  <a:gd name="T27" fmla="*/ 67 h 218"/>
                  <a:gd name="T28" fmla="*/ 177 w 219"/>
                  <a:gd name="T29" fmla="*/ 59 h 218"/>
                  <a:gd name="T30" fmla="*/ 177 w 219"/>
                  <a:gd name="T31" fmla="*/ 42 h 218"/>
                  <a:gd name="T32" fmla="*/ 177 w 219"/>
                  <a:gd name="T33" fmla="*/ 33 h 218"/>
                  <a:gd name="T34" fmla="*/ 177 w 219"/>
                  <a:gd name="T35" fmla="*/ 25 h 218"/>
                  <a:gd name="T36" fmla="*/ 160 w 219"/>
                  <a:gd name="T37" fmla="*/ 16 h 218"/>
                  <a:gd name="T38" fmla="*/ 135 w 219"/>
                  <a:gd name="T39" fmla="*/ 25 h 218"/>
                  <a:gd name="T40" fmla="*/ 135 w 219"/>
                  <a:gd name="T41" fmla="*/ 33 h 218"/>
                  <a:gd name="T42" fmla="*/ 109 w 219"/>
                  <a:gd name="T43" fmla="*/ 33 h 218"/>
                  <a:gd name="T44" fmla="*/ 101 w 219"/>
                  <a:gd name="T45" fmla="*/ 33 h 218"/>
                  <a:gd name="T46" fmla="*/ 93 w 219"/>
                  <a:gd name="T47" fmla="*/ 25 h 218"/>
                  <a:gd name="T48" fmla="*/ 93 w 219"/>
                  <a:gd name="T49" fmla="*/ 8 h 218"/>
                  <a:gd name="T50" fmla="*/ 93 w 219"/>
                  <a:gd name="T51" fmla="*/ 0 h 218"/>
                  <a:gd name="T52" fmla="*/ 59 w 219"/>
                  <a:gd name="T53" fmla="*/ 0 h 218"/>
                  <a:gd name="T54" fmla="*/ 42 w 219"/>
                  <a:gd name="T55" fmla="*/ 0 h 218"/>
                  <a:gd name="T56" fmla="*/ 25 w 219"/>
                  <a:gd name="T57" fmla="*/ 0 h 218"/>
                  <a:gd name="T58" fmla="*/ 17 w 219"/>
                  <a:gd name="T59" fmla="*/ 0 h 218"/>
                  <a:gd name="T60" fmla="*/ 9 w 219"/>
                  <a:gd name="T61" fmla="*/ 8 h 218"/>
                  <a:gd name="T62" fmla="*/ 25 w 219"/>
                  <a:gd name="T63" fmla="*/ 33 h 218"/>
                  <a:gd name="T64" fmla="*/ 25 w 219"/>
                  <a:gd name="T65" fmla="*/ 59 h 218"/>
                  <a:gd name="T66" fmla="*/ 34 w 219"/>
                  <a:gd name="T67" fmla="*/ 84 h 218"/>
                  <a:gd name="T68" fmla="*/ 34 w 219"/>
                  <a:gd name="T69" fmla="*/ 117 h 218"/>
                  <a:gd name="T70" fmla="*/ 9 w 219"/>
                  <a:gd name="T71" fmla="*/ 134 h 218"/>
                  <a:gd name="T72" fmla="*/ 0 w 219"/>
                  <a:gd name="T73" fmla="*/ 159 h 218"/>
                  <a:gd name="T74" fmla="*/ 0 w 219"/>
                  <a:gd name="T75" fmla="*/ 185 h 218"/>
                  <a:gd name="T76" fmla="*/ 0 w 219"/>
                  <a:gd name="T77" fmla="*/ 202 h 218"/>
                  <a:gd name="T78" fmla="*/ 0 w 219"/>
                  <a:gd name="T79" fmla="*/ 202 h 218"/>
                  <a:gd name="T80" fmla="*/ 9 w 219"/>
                  <a:gd name="T81" fmla="*/ 202 h 218"/>
                  <a:gd name="T82" fmla="*/ 25 w 219"/>
                  <a:gd name="T83" fmla="*/ 202 h 218"/>
                  <a:gd name="T84" fmla="*/ 25 w 219"/>
                  <a:gd name="T85" fmla="*/ 202 h 218"/>
                  <a:gd name="T86" fmla="*/ 34 w 219"/>
                  <a:gd name="T87" fmla="*/ 202 h 218"/>
                  <a:gd name="T88" fmla="*/ 42 w 219"/>
                  <a:gd name="T89" fmla="*/ 202 h 218"/>
                  <a:gd name="T90" fmla="*/ 118 w 219"/>
                  <a:gd name="T91" fmla="*/ 202 h 218"/>
                  <a:gd name="T92" fmla="*/ 118 w 219"/>
                  <a:gd name="T93" fmla="*/ 210 h 218"/>
                  <a:gd name="T94" fmla="*/ 126 w 219"/>
                  <a:gd name="T95" fmla="*/ 210 h 218"/>
                  <a:gd name="T96" fmla="*/ 143 w 219"/>
                  <a:gd name="T97" fmla="*/ 210 h 218"/>
                  <a:gd name="T98" fmla="*/ 151 w 219"/>
                  <a:gd name="T99" fmla="*/ 210 h 218"/>
                  <a:gd name="T100" fmla="*/ 160 w 219"/>
                  <a:gd name="T101" fmla="*/ 218 h 218"/>
                  <a:gd name="T102" fmla="*/ 168 w 219"/>
                  <a:gd name="T103" fmla="*/ 218 h 218"/>
                  <a:gd name="T104" fmla="*/ 168 w 219"/>
                  <a:gd name="T105" fmla="*/ 218 h 218"/>
                  <a:gd name="T106" fmla="*/ 202 w 219"/>
                  <a:gd name="T107" fmla="*/ 21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9" h="218">
                    <a:moveTo>
                      <a:pt x="202" y="210"/>
                    </a:moveTo>
                    <a:lnTo>
                      <a:pt x="202" y="210"/>
                    </a:lnTo>
                    <a:lnTo>
                      <a:pt x="202" y="210"/>
                    </a:lnTo>
                    <a:lnTo>
                      <a:pt x="193" y="202"/>
                    </a:lnTo>
                    <a:lnTo>
                      <a:pt x="193" y="202"/>
                    </a:lnTo>
                    <a:lnTo>
                      <a:pt x="193" y="202"/>
                    </a:lnTo>
                    <a:lnTo>
                      <a:pt x="193" y="202"/>
                    </a:lnTo>
                    <a:lnTo>
                      <a:pt x="185" y="193"/>
                    </a:lnTo>
                    <a:lnTo>
                      <a:pt x="185" y="193"/>
                    </a:lnTo>
                    <a:lnTo>
                      <a:pt x="185" y="193"/>
                    </a:lnTo>
                    <a:lnTo>
                      <a:pt x="185" y="193"/>
                    </a:lnTo>
                    <a:lnTo>
                      <a:pt x="177" y="185"/>
                    </a:lnTo>
                    <a:lnTo>
                      <a:pt x="177" y="185"/>
                    </a:lnTo>
                    <a:lnTo>
                      <a:pt x="177" y="126"/>
                    </a:lnTo>
                    <a:lnTo>
                      <a:pt x="219" y="126"/>
                    </a:lnTo>
                    <a:lnTo>
                      <a:pt x="219" y="126"/>
                    </a:lnTo>
                    <a:lnTo>
                      <a:pt x="219" y="117"/>
                    </a:lnTo>
                    <a:lnTo>
                      <a:pt x="219" y="117"/>
                    </a:lnTo>
                    <a:lnTo>
                      <a:pt x="219" y="117"/>
                    </a:lnTo>
                    <a:lnTo>
                      <a:pt x="219" y="109"/>
                    </a:lnTo>
                    <a:lnTo>
                      <a:pt x="219" y="109"/>
                    </a:lnTo>
                    <a:lnTo>
                      <a:pt x="219" y="101"/>
                    </a:lnTo>
                    <a:lnTo>
                      <a:pt x="219" y="92"/>
                    </a:lnTo>
                    <a:lnTo>
                      <a:pt x="219" y="92"/>
                    </a:lnTo>
                    <a:lnTo>
                      <a:pt x="219" y="92"/>
                    </a:lnTo>
                    <a:lnTo>
                      <a:pt x="219" y="92"/>
                    </a:lnTo>
                    <a:lnTo>
                      <a:pt x="210" y="92"/>
                    </a:lnTo>
                    <a:lnTo>
                      <a:pt x="210" y="92"/>
                    </a:lnTo>
                    <a:lnTo>
                      <a:pt x="210" y="92"/>
                    </a:lnTo>
                    <a:lnTo>
                      <a:pt x="202" y="92"/>
                    </a:lnTo>
                    <a:lnTo>
                      <a:pt x="202" y="92"/>
                    </a:lnTo>
                    <a:lnTo>
                      <a:pt x="202" y="92"/>
                    </a:lnTo>
                    <a:lnTo>
                      <a:pt x="193" y="92"/>
                    </a:lnTo>
                    <a:lnTo>
                      <a:pt x="193" y="92"/>
                    </a:lnTo>
                    <a:lnTo>
                      <a:pt x="193" y="92"/>
                    </a:lnTo>
                    <a:lnTo>
                      <a:pt x="193" y="92"/>
                    </a:lnTo>
                    <a:lnTo>
                      <a:pt x="193" y="92"/>
                    </a:lnTo>
                    <a:lnTo>
                      <a:pt x="185" y="92"/>
                    </a:lnTo>
                    <a:lnTo>
                      <a:pt x="185" y="92"/>
                    </a:lnTo>
                    <a:lnTo>
                      <a:pt x="185" y="92"/>
                    </a:lnTo>
                    <a:lnTo>
                      <a:pt x="185" y="92"/>
                    </a:lnTo>
                    <a:lnTo>
                      <a:pt x="185" y="92"/>
                    </a:lnTo>
                    <a:lnTo>
                      <a:pt x="185" y="92"/>
                    </a:lnTo>
                    <a:lnTo>
                      <a:pt x="185" y="84"/>
                    </a:lnTo>
                    <a:lnTo>
                      <a:pt x="185" y="84"/>
                    </a:lnTo>
                    <a:lnTo>
                      <a:pt x="185" y="84"/>
                    </a:lnTo>
                    <a:lnTo>
                      <a:pt x="185" y="84"/>
                    </a:lnTo>
                    <a:lnTo>
                      <a:pt x="185" y="75"/>
                    </a:lnTo>
                    <a:lnTo>
                      <a:pt x="185" y="75"/>
                    </a:lnTo>
                    <a:lnTo>
                      <a:pt x="185" y="75"/>
                    </a:lnTo>
                    <a:lnTo>
                      <a:pt x="185" y="75"/>
                    </a:lnTo>
                    <a:lnTo>
                      <a:pt x="185" y="67"/>
                    </a:lnTo>
                    <a:lnTo>
                      <a:pt x="185" y="67"/>
                    </a:lnTo>
                    <a:lnTo>
                      <a:pt x="185" y="67"/>
                    </a:lnTo>
                    <a:lnTo>
                      <a:pt x="185" y="67"/>
                    </a:lnTo>
                    <a:lnTo>
                      <a:pt x="177" y="67"/>
                    </a:lnTo>
                    <a:lnTo>
                      <a:pt x="177" y="67"/>
                    </a:lnTo>
                    <a:lnTo>
                      <a:pt x="177" y="59"/>
                    </a:lnTo>
                    <a:lnTo>
                      <a:pt x="177" y="59"/>
                    </a:lnTo>
                    <a:lnTo>
                      <a:pt x="177" y="59"/>
                    </a:lnTo>
                    <a:lnTo>
                      <a:pt x="177" y="59"/>
                    </a:lnTo>
                    <a:lnTo>
                      <a:pt x="177" y="50"/>
                    </a:lnTo>
                    <a:lnTo>
                      <a:pt x="177" y="42"/>
                    </a:lnTo>
                    <a:lnTo>
                      <a:pt x="177" y="42"/>
                    </a:lnTo>
                    <a:lnTo>
                      <a:pt x="177" y="42"/>
                    </a:lnTo>
                    <a:lnTo>
                      <a:pt x="177" y="42"/>
                    </a:lnTo>
                    <a:lnTo>
                      <a:pt x="177" y="42"/>
                    </a:lnTo>
                    <a:lnTo>
                      <a:pt x="177" y="33"/>
                    </a:lnTo>
                    <a:lnTo>
                      <a:pt x="177" y="33"/>
                    </a:lnTo>
                    <a:lnTo>
                      <a:pt x="177" y="33"/>
                    </a:lnTo>
                    <a:lnTo>
                      <a:pt x="177" y="25"/>
                    </a:lnTo>
                    <a:lnTo>
                      <a:pt x="177" y="25"/>
                    </a:lnTo>
                    <a:lnTo>
                      <a:pt x="160" y="25"/>
                    </a:lnTo>
                    <a:lnTo>
                      <a:pt x="160" y="25"/>
                    </a:lnTo>
                    <a:lnTo>
                      <a:pt x="160" y="16"/>
                    </a:lnTo>
                    <a:lnTo>
                      <a:pt x="160" y="16"/>
                    </a:lnTo>
                    <a:lnTo>
                      <a:pt x="151" y="16"/>
                    </a:lnTo>
                    <a:lnTo>
                      <a:pt x="151" y="16"/>
                    </a:lnTo>
                    <a:lnTo>
                      <a:pt x="135" y="16"/>
                    </a:lnTo>
                    <a:lnTo>
                      <a:pt x="135" y="25"/>
                    </a:lnTo>
                    <a:lnTo>
                      <a:pt x="135" y="25"/>
                    </a:lnTo>
                    <a:lnTo>
                      <a:pt x="135" y="25"/>
                    </a:lnTo>
                    <a:lnTo>
                      <a:pt x="135" y="33"/>
                    </a:lnTo>
                    <a:lnTo>
                      <a:pt x="135" y="33"/>
                    </a:lnTo>
                    <a:lnTo>
                      <a:pt x="118" y="33"/>
                    </a:lnTo>
                    <a:lnTo>
                      <a:pt x="118" y="42"/>
                    </a:lnTo>
                    <a:lnTo>
                      <a:pt x="109" y="42"/>
                    </a:lnTo>
                    <a:lnTo>
                      <a:pt x="109" y="33"/>
                    </a:lnTo>
                    <a:lnTo>
                      <a:pt x="109" y="42"/>
                    </a:lnTo>
                    <a:lnTo>
                      <a:pt x="101" y="42"/>
                    </a:lnTo>
                    <a:lnTo>
                      <a:pt x="101" y="33"/>
                    </a:lnTo>
                    <a:lnTo>
                      <a:pt x="101" y="33"/>
                    </a:lnTo>
                    <a:lnTo>
                      <a:pt x="101" y="25"/>
                    </a:lnTo>
                    <a:lnTo>
                      <a:pt x="93" y="25"/>
                    </a:lnTo>
                    <a:lnTo>
                      <a:pt x="93" y="25"/>
                    </a:lnTo>
                    <a:lnTo>
                      <a:pt x="93" y="25"/>
                    </a:lnTo>
                    <a:lnTo>
                      <a:pt x="93" y="16"/>
                    </a:lnTo>
                    <a:lnTo>
                      <a:pt x="93" y="16"/>
                    </a:lnTo>
                    <a:lnTo>
                      <a:pt x="93" y="16"/>
                    </a:lnTo>
                    <a:lnTo>
                      <a:pt x="93" y="8"/>
                    </a:lnTo>
                    <a:lnTo>
                      <a:pt x="93" y="8"/>
                    </a:lnTo>
                    <a:lnTo>
                      <a:pt x="93" y="8"/>
                    </a:lnTo>
                    <a:lnTo>
                      <a:pt x="93" y="8"/>
                    </a:lnTo>
                    <a:lnTo>
                      <a:pt x="93" y="0"/>
                    </a:lnTo>
                    <a:lnTo>
                      <a:pt x="93" y="0"/>
                    </a:lnTo>
                    <a:lnTo>
                      <a:pt x="93" y="0"/>
                    </a:lnTo>
                    <a:lnTo>
                      <a:pt x="67" y="0"/>
                    </a:lnTo>
                    <a:lnTo>
                      <a:pt x="59" y="0"/>
                    </a:lnTo>
                    <a:lnTo>
                      <a:pt x="51" y="0"/>
                    </a:lnTo>
                    <a:lnTo>
                      <a:pt x="51" y="0"/>
                    </a:lnTo>
                    <a:lnTo>
                      <a:pt x="42" y="0"/>
                    </a:lnTo>
                    <a:lnTo>
                      <a:pt x="42" y="0"/>
                    </a:lnTo>
                    <a:lnTo>
                      <a:pt x="34" y="0"/>
                    </a:lnTo>
                    <a:lnTo>
                      <a:pt x="34" y="0"/>
                    </a:lnTo>
                    <a:lnTo>
                      <a:pt x="25" y="0"/>
                    </a:lnTo>
                    <a:lnTo>
                      <a:pt x="25" y="0"/>
                    </a:lnTo>
                    <a:lnTo>
                      <a:pt x="25" y="0"/>
                    </a:lnTo>
                    <a:lnTo>
                      <a:pt x="17" y="0"/>
                    </a:lnTo>
                    <a:lnTo>
                      <a:pt x="17" y="0"/>
                    </a:lnTo>
                    <a:lnTo>
                      <a:pt x="17" y="0"/>
                    </a:lnTo>
                    <a:lnTo>
                      <a:pt x="17" y="0"/>
                    </a:lnTo>
                    <a:lnTo>
                      <a:pt x="17" y="0"/>
                    </a:lnTo>
                    <a:lnTo>
                      <a:pt x="17" y="0"/>
                    </a:lnTo>
                    <a:lnTo>
                      <a:pt x="9" y="8"/>
                    </a:lnTo>
                    <a:lnTo>
                      <a:pt x="17" y="8"/>
                    </a:lnTo>
                    <a:lnTo>
                      <a:pt x="17" y="8"/>
                    </a:lnTo>
                    <a:lnTo>
                      <a:pt x="25" y="16"/>
                    </a:lnTo>
                    <a:lnTo>
                      <a:pt x="25" y="33"/>
                    </a:lnTo>
                    <a:lnTo>
                      <a:pt x="25" y="42"/>
                    </a:lnTo>
                    <a:lnTo>
                      <a:pt x="25" y="50"/>
                    </a:lnTo>
                    <a:lnTo>
                      <a:pt x="25" y="59"/>
                    </a:lnTo>
                    <a:lnTo>
                      <a:pt x="25" y="59"/>
                    </a:lnTo>
                    <a:lnTo>
                      <a:pt x="25" y="67"/>
                    </a:lnTo>
                    <a:lnTo>
                      <a:pt x="25" y="67"/>
                    </a:lnTo>
                    <a:lnTo>
                      <a:pt x="25" y="75"/>
                    </a:lnTo>
                    <a:lnTo>
                      <a:pt x="34" y="84"/>
                    </a:lnTo>
                    <a:lnTo>
                      <a:pt x="34" y="84"/>
                    </a:lnTo>
                    <a:lnTo>
                      <a:pt x="34" y="92"/>
                    </a:lnTo>
                    <a:lnTo>
                      <a:pt x="34" y="101"/>
                    </a:lnTo>
                    <a:lnTo>
                      <a:pt x="34" y="117"/>
                    </a:lnTo>
                    <a:lnTo>
                      <a:pt x="25" y="117"/>
                    </a:lnTo>
                    <a:lnTo>
                      <a:pt x="17" y="126"/>
                    </a:lnTo>
                    <a:lnTo>
                      <a:pt x="17" y="126"/>
                    </a:lnTo>
                    <a:lnTo>
                      <a:pt x="9" y="134"/>
                    </a:lnTo>
                    <a:lnTo>
                      <a:pt x="9" y="143"/>
                    </a:lnTo>
                    <a:lnTo>
                      <a:pt x="9" y="143"/>
                    </a:lnTo>
                    <a:lnTo>
                      <a:pt x="9" y="159"/>
                    </a:lnTo>
                    <a:lnTo>
                      <a:pt x="0" y="159"/>
                    </a:lnTo>
                    <a:lnTo>
                      <a:pt x="0" y="168"/>
                    </a:lnTo>
                    <a:lnTo>
                      <a:pt x="0" y="176"/>
                    </a:lnTo>
                    <a:lnTo>
                      <a:pt x="0" y="185"/>
                    </a:lnTo>
                    <a:lnTo>
                      <a:pt x="0" y="185"/>
                    </a:lnTo>
                    <a:lnTo>
                      <a:pt x="0" y="193"/>
                    </a:lnTo>
                    <a:lnTo>
                      <a:pt x="0" y="202"/>
                    </a:lnTo>
                    <a:lnTo>
                      <a:pt x="0" y="202"/>
                    </a:lnTo>
                    <a:lnTo>
                      <a:pt x="0" y="202"/>
                    </a:lnTo>
                    <a:lnTo>
                      <a:pt x="0" y="202"/>
                    </a:lnTo>
                    <a:lnTo>
                      <a:pt x="0" y="202"/>
                    </a:lnTo>
                    <a:lnTo>
                      <a:pt x="0" y="202"/>
                    </a:lnTo>
                    <a:lnTo>
                      <a:pt x="0" y="202"/>
                    </a:lnTo>
                    <a:lnTo>
                      <a:pt x="0" y="202"/>
                    </a:lnTo>
                    <a:lnTo>
                      <a:pt x="9" y="202"/>
                    </a:lnTo>
                    <a:lnTo>
                      <a:pt x="9" y="202"/>
                    </a:lnTo>
                    <a:lnTo>
                      <a:pt x="9" y="202"/>
                    </a:lnTo>
                    <a:lnTo>
                      <a:pt x="9" y="202"/>
                    </a:lnTo>
                    <a:lnTo>
                      <a:pt x="17" y="193"/>
                    </a:lnTo>
                    <a:lnTo>
                      <a:pt x="17" y="193"/>
                    </a:lnTo>
                    <a:lnTo>
                      <a:pt x="25" y="202"/>
                    </a:lnTo>
                    <a:lnTo>
                      <a:pt x="25" y="202"/>
                    </a:lnTo>
                    <a:lnTo>
                      <a:pt x="25" y="202"/>
                    </a:lnTo>
                    <a:lnTo>
                      <a:pt x="25" y="193"/>
                    </a:lnTo>
                    <a:lnTo>
                      <a:pt x="25" y="202"/>
                    </a:lnTo>
                    <a:lnTo>
                      <a:pt x="25" y="202"/>
                    </a:lnTo>
                    <a:lnTo>
                      <a:pt x="34" y="202"/>
                    </a:lnTo>
                    <a:lnTo>
                      <a:pt x="34" y="202"/>
                    </a:lnTo>
                    <a:lnTo>
                      <a:pt x="34" y="202"/>
                    </a:lnTo>
                    <a:lnTo>
                      <a:pt x="34" y="202"/>
                    </a:lnTo>
                    <a:lnTo>
                      <a:pt x="42" y="210"/>
                    </a:lnTo>
                    <a:lnTo>
                      <a:pt x="42" y="202"/>
                    </a:lnTo>
                    <a:lnTo>
                      <a:pt x="42" y="202"/>
                    </a:lnTo>
                    <a:lnTo>
                      <a:pt x="42" y="202"/>
                    </a:lnTo>
                    <a:lnTo>
                      <a:pt x="51" y="202"/>
                    </a:lnTo>
                    <a:lnTo>
                      <a:pt x="51" y="202"/>
                    </a:lnTo>
                    <a:lnTo>
                      <a:pt x="118" y="202"/>
                    </a:lnTo>
                    <a:lnTo>
                      <a:pt x="118" y="202"/>
                    </a:lnTo>
                    <a:lnTo>
                      <a:pt x="118" y="210"/>
                    </a:lnTo>
                    <a:lnTo>
                      <a:pt x="118" y="210"/>
                    </a:lnTo>
                    <a:lnTo>
                      <a:pt x="118" y="210"/>
                    </a:lnTo>
                    <a:lnTo>
                      <a:pt x="126" y="210"/>
                    </a:lnTo>
                    <a:lnTo>
                      <a:pt x="126" y="210"/>
                    </a:lnTo>
                    <a:lnTo>
                      <a:pt x="126" y="210"/>
                    </a:lnTo>
                    <a:lnTo>
                      <a:pt x="126" y="210"/>
                    </a:lnTo>
                    <a:lnTo>
                      <a:pt x="135" y="218"/>
                    </a:lnTo>
                    <a:lnTo>
                      <a:pt x="135" y="210"/>
                    </a:lnTo>
                    <a:lnTo>
                      <a:pt x="135" y="210"/>
                    </a:lnTo>
                    <a:lnTo>
                      <a:pt x="143" y="210"/>
                    </a:lnTo>
                    <a:lnTo>
                      <a:pt x="143" y="210"/>
                    </a:lnTo>
                    <a:lnTo>
                      <a:pt x="143" y="210"/>
                    </a:lnTo>
                    <a:lnTo>
                      <a:pt x="143" y="210"/>
                    </a:lnTo>
                    <a:lnTo>
                      <a:pt x="151" y="210"/>
                    </a:lnTo>
                    <a:lnTo>
                      <a:pt x="151" y="218"/>
                    </a:lnTo>
                    <a:lnTo>
                      <a:pt x="151" y="218"/>
                    </a:lnTo>
                    <a:lnTo>
                      <a:pt x="160" y="218"/>
                    </a:lnTo>
                    <a:lnTo>
                      <a:pt x="160" y="218"/>
                    </a:lnTo>
                    <a:lnTo>
                      <a:pt x="160" y="218"/>
                    </a:lnTo>
                    <a:lnTo>
                      <a:pt x="160" y="218"/>
                    </a:lnTo>
                    <a:lnTo>
                      <a:pt x="168" y="218"/>
                    </a:lnTo>
                    <a:lnTo>
                      <a:pt x="168" y="218"/>
                    </a:lnTo>
                    <a:lnTo>
                      <a:pt x="168" y="218"/>
                    </a:lnTo>
                    <a:lnTo>
                      <a:pt x="168" y="218"/>
                    </a:lnTo>
                    <a:lnTo>
                      <a:pt x="168" y="218"/>
                    </a:lnTo>
                    <a:lnTo>
                      <a:pt x="168" y="218"/>
                    </a:lnTo>
                    <a:lnTo>
                      <a:pt x="168" y="218"/>
                    </a:lnTo>
                    <a:lnTo>
                      <a:pt x="177" y="218"/>
                    </a:lnTo>
                    <a:lnTo>
                      <a:pt x="177" y="218"/>
                    </a:lnTo>
                    <a:lnTo>
                      <a:pt x="202" y="21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 name="Freeform 147">
                <a:extLst>
                  <a:ext uri="{FF2B5EF4-FFF2-40B4-BE49-F238E27FC236}">
                    <a16:creationId xmlns:a16="http://schemas.microsoft.com/office/drawing/2014/main" id="{73F9409D-B2DA-47CD-A185-0C6F1240A39E}"/>
                  </a:ext>
                </a:extLst>
              </p:cNvPr>
              <p:cNvSpPr>
                <a:spLocks/>
              </p:cNvSpPr>
              <p:nvPr/>
            </p:nvSpPr>
            <p:spPr bwMode="auto">
              <a:xfrm>
                <a:off x="3671" y="3195"/>
                <a:ext cx="134" cy="126"/>
              </a:xfrm>
              <a:custGeom>
                <a:avLst/>
                <a:gdLst>
                  <a:gd name="T0" fmla="*/ 8 w 134"/>
                  <a:gd name="T1" fmla="*/ 34 h 126"/>
                  <a:gd name="T2" fmla="*/ 8 w 134"/>
                  <a:gd name="T3" fmla="*/ 42 h 126"/>
                  <a:gd name="T4" fmla="*/ 16 w 134"/>
                  <a:gd name="T5" fmla="*/ 34 h 126"/>
                  <a:gd name="T6" fmla="*/ 25 w 134"/>
                  <a:gd name="T7" fmla="*/ 42 h 126"/>
                  <a:gd name="T8" fmla="*/ 33 w 134"/>
                  <a:gd name="T9" fmla="*/ 42 h 126"/>
                  <a:gd name="T10" fmla="*/ 58 w 134"/>
                  <a:gd name="T11" fmla="*/ 17 h 126"/>
                  <a:gd name="T12" fmla="*/ 67 w 134"/>
                  <a:gd name="T13" fmla="*/ 9 h 126"/>
                  <a:gd name="T14" fmla="*/ 67 w 134"/>
                  <a:gd name="T15" fmla="*/ 9 h 126"/>
                  <a:gd name="T16" fmla="*/ 75 w 134"/>
                  <a:gd name="T17" fmla="*/ 0 h 126"/>
                  <a:gd name="T18" fmla="*/ 84 w 134"/>
                  <a:gd name="T19" fmla="*/ 0 h 126"/>
                  <a:gd name="T20" fmla="*/ 92 w 134"/>
                  <a:gd name="T21" fmla="*/ 0 h 126"/>
                  <a:gd name="T22" fmla="*/ 92 w 134"/>
                  <a:gd name="T23" fmla="*/ 0 h 126"/>
                  <a:gd name="T24" fmla="*/ 100 w 134"/>
                  <a:gd name="T25" fmla="*/ 9 h 126"/>
                  <a:gd name="T26" fmla="*/ 109 w 134"/>
                  <a:gd name="T27" fmla="*/ 9 h 126"/>
                  <a:gd name="T28" fmla="*/ 117 w 134"/>
                  <a:gd name="T29" fmla="*/ 17 h 126"/>
                  <a:gd name="T30" fmla="*/ 134 w 134"/>
                  <a:gd name="T31" fmla="*/ 17 h 126"/>
                  <a:gd name="T32" fmla="*/ 134 w 134"/>
                  <a:gd name="T33" fmla="*/ 26 h 126"/>
                  <a:gd name="T34" fmla="*/ 134 w 134"/>
                  <a:gd name="T35" fmla="*/ 34 h 126"/>
                  <a:gd name="T36" fmla="*/ 134 w 134"/>
                  <a:gd name="T37" fmla="*/ 42 h 126"/>
                  <a:gd name="T38" fmla="*/ 134 w 134"/>
                  <a:gd name="T39" fmla="*/ 42 h 126"/>
                  <a:gd name="T40" fmla="*/ 134 w 134"/>
                  <a:gd name="T41" fmla="*/ 51 h 126"/>
                  <a:gd name="T42" fmla="*/ 126 w 134"/>
                  <a:gd name="T43" fmla="*/ 59 h 126"/>
                  <a:gd name="T44" fmla="*/ 134 w 134"/>
                  <a:gd name="T45" fmla="*/ 68 h 126"/>
                  <a:gd name="T46" fmla="*/ 134 w 134"/>
                  <a:gd name="T47" fmla="*/ 76 h 126"/>
                  <a:gd name="T48" fmla="*/ 126 w 134"/>
                  <a:gd name="T49" fmla="*/ 84 h 126"/>
                  <a:gd name="T50" fmla="*/ 126 w 134"/>
                  <a:gd name="T51" fmla="*/ 84 h 126"/>
                  <a:gd name="T52" fmla="*/ 126 w 134"/>
                  <a:gd name="T53" fmla="*/ 101 h 126"/>
                  <a:gd name="T54" fmla="*/ 100 w 134"/>
                  <a:gd name="T55" fmla="*/ 118 h 126"/>
                  <a:gd name="T56" fmla="*/ 84 w 134"/>
                  <a:gd name="T57" fmla="*/ 118 h 126"/>
                  <a:gd name="T58" fmla="*/ 75 w 134"/>
                  <a:gd name="T59" fmla="*/ 118 h 126"/>
                  <a:gd name="T60" fmla="*/ 67 w 134"/>
                  <a:gd name="T61" fmla="*/ 118 h 126"/>
                  <a:gd name="T62" fmla="*/ 67 w 134"/>
                  <a:gd name="T63" fmla="*/ 110 h 126"/>
                  <a:gd name="T64" fmla="*/ 58 w 134"/>
                  <a:gd name="T65" fmla="*/ 110 h 126"/>
                  <a:gd name="T66" fmla="*/ 50 w 134"/>
                  <a:gd name="T67" fmla="*/ 110 h 126"/>
                  <a:gd name="T68" fmla="*/ 42 w 134"/>
                  <a:gd name="T69" fmla="*/ 101 h 126"/>
                  <a:gd name="T70" fmla="*/ 42 w 134"/>
                  <a:gd name="T71" fmla="*/ 93 h 126"/>
                  <a:gd name="T72" fmla="*/ 33 w 134"/>
                  <a:gd name="T73" fmla="*/ 84 h 126"/>
                  <a:gd name="T74" fmla="*/ 33 w 134"/>
                  <a:gd name="T75" fmla="*/ 84 h 126"/>
                  <a:gd name="T76" fmla="*/ 25 w 134"/>
                  <a:gd name="T77" fmla="*/ 76 h 126"/>
                  <a:gd name="T78" fmla="*/ 16 w 134"/>
                  <a:gd name="T79" fmla="*/ 59 h 126"/>
                  <a:gd name="T80" fmla="*/ 8 w 134"/>
                  <a:gd name="T81" fmla="*/ 59 h 126"/>
                  <a:gd name="T82" fmla="*/ 8 w 134"/>
                  <a:gd name="T83" fmla="*/ 51 h 126"/>
                  <a:gd name="T84" fmla="*/ 8 w 134"/>
                  <a:gd name="T85" fmla="*/ 51 h 126"/>
                  <a:gd name="T86" fmla="*/ 0 w 134"/>
                  <a:gd name="T87" fmla="*/ 42 h 126"/>
                  <a:gd name="T88" fmla="*/ 0 w 134"/>
                  <a:gd name="T89" fmla="*/ 34 h 126"/>
                  <a:gd name="T90" fmla="*/ 0 w 134"/>
                  <a:gd name="T91" fmla="*/ 3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4" h="126">
                    <a:moveTo>
                      <a:pt x="0" y="34"/>
                    </a:moveTo>
                    <a:lnTo>
                      <a:pt x="0" y="34"/>
                    </a:lnTo>
                    <a:lnTo>
                      <a:pt x="8" y="34"/>
                    </a:lnTo>
                    <a:lnTo>
                      <a:pt x="8" y="34"/>
                    </a:lnTo>
                    <a:lnTo>
                      <a:pt x="8" y="42"/>
                    </a:lnTo>
                    <a:lnTo>
                      <a:pt x="8" y="42"/>
                    </a:lnTo>
                    <a:lnTo>
                      <a:pt x="16" y="34"/>
                    </a:lnTo>
                    <a:lnTo>
                      <a:pt x="16" y="34"/>
                    </a:lnTo>
                    <a:lnTo>
                      <a:pt x="16" y="34"/>
                    </a:lnTo>
                    <a:lnTo>
                      <a:pt x="16" y="34"/>
                    </a:lnTo>
                    <a:lnTo>
                      <a:pt x="25" y="34"/>
                    </a:lnTo>
                    <a:lnTo>
                      <a:pt x="25" y="42"/>
                    </a:lnTo>
                    <a:lnTo>
                      <a:pt x="25" y="42"/>
                    </a:lnTo>
                    <a:lnTo>
                      <a:pt x="25" y="42"/>
                    </a:lnTo>
                    <a:lnTo>
                      <a:pt x="33" y="42"/>
                    </a:lnTo>
                    <a:lnTo>
                      <a:pt x="33" y="34"/>
                    </a:lnTo>
                    <a:lnTo>
                      <a:pt x="42" y="26"/>
                    </a:lnTo>
                    <a:lnTo>
                      <a:pt x="58" y="17"/>
                    </a:lnTo>
                    <a:lnTo>
                      <a:pt x="58" y="9"/>
                    </a:lnTo>
                    <a:lnTo>
                      <a:pt x="67" y="9"/>
                    </a:lnTo>
                    <a:lnTo>
                      <a:pt x="67" y="9"/>
                    </a:lnTo>
                    <a:lnTo>
                      <a:pt x="67" y="9"/>
                    </a:lnTo>
                    <a:lnTo>
                      <a:pt x="67" y="9"/>
                    </a:lnTo>
                    <a:lnTo>
                      <a:pt x="67" y="9"/>
                    </a:lnTo>
                    <a:lnTo>
                      <a:pt x="67" y="0"/>
                    </a:lnTo>
                    <a:lnTo>
                      <a:pt x="67" y="0"/>
                    </a:lnTo>
                    <a:lnTo>
                      <a:pt x="75" y="0"/>
                    </a:lnTo>
                    <a:lnTo>
                      <a:pt x="75" y="0"/>
                    </a:lnTo>
                    <a:lnTo>
                      <a:pt x="75" y="0"/>
                    </a:lnTo>
                    <a:lnTo>
                      <a:pt x="84" y="0"/>
                    </a:lnTo>
                    <a:lnTo>
                      <a:pt x="84" y="0"/>
                    </a:lnTo>
                    <a:lnTo>
                      <a:pt x="84" y="0"/>
                    </a:lnTo>
                    <a:lnTo>
                      <a:pt x="92" y="0"/>
                    </a:lnTo>
                    <a:lnTo>
                      <a:pt x="92" y="0"/>
                    </a:lnTo>
                    <a:lnTo>
                      <a:pt x="92" y="0"/>
                    </a:lnTo>
                    <a:lnTo>
                      <a:pt x="92" y="0"/>
                    </a:lnTo>
                    <a:lnTo>
                      <a:pt x="100" y="0"/>
                    </a:lnTo>
                    <a:lnTo>
                      <a:pt x="100" y="9"/>
                    </a:lnTo>
                    <a:lnTo>
                      <a:pt x="100" y="9"/>
                    </a:lnTo>
                    <a:lnTo>
                      <a:pt x="100" y="9"/>
                    </a:lnTo>
                    <a:lnTo>
                      <a:pt x="109" y="0"/>
                    </a:lnTo>
                    <a:lnTo>
                      <a:pt x="109" y="9"/>
                    </a:lnTo>
                    <a:lnTo>
                      <a:pt x="117" y="9"/>
                    </a:lnTo>
                    <a:lnTo>
                      <a:pt x="117" y="9"/>
                    </a:lnTo>
                    <a:lnTo>
                      <a:pt x="117" y="17"/>
                    </a:lnTo>
                    <a:lnTo>
                      <a:pt x="126" y="17"/>
                    </a:lnTo>
                    <a:lnTo>
                      <a:pt x="134" y="17"/>
                    </a:lnTo>
                    <a:lnTo>
                      <a:pt x="134" y="17"/>
                    </a:lnTo>
                    <a:lnTo>
                      <a:pt x="134" y="17"/>
                    </a:lnTo>
                    <a:lnTo>
                      <a:pt x="134" y="26"/>
                    </a:lnTo>
                    <a:lnTo>
                      <a:pt x="134" y="26"/>
                    </a:lnTo>
                    <a:lnTo>
                      <a:pt x="134" y="26"/>
                    </a:lnTo>
                    <a:lnTo>
                      <a:pt x="134" y="26"/>
                    </a:lnTo>
                    <a:lnTo>
                      <a:pt x="134" y="34"/>
                    </a:lnTo>
                    <a:lnTo>
                      <a:pt x="134" y="34"/>
                    </a:lnTo>
                    <a:lnTo>
                      <a:pt x="134" y="34"/>
                    </a:lnTo>
                    <a:lnTo>
                      <a:pt x="134" y="42"/>
                    </a:lnTo>
                    <a:lnTo>
                      <a:pt x="134" y="42"/>
                    </a:lnTo>
                    <a:lnTo>
                      <a:pt x="134" y="42"/>
                    </a:lnTo>
                    <a:lnTo>
                      <a:pt x="134" y="42"/>
                    </a:lnTo>
                    <a:lnTo>
                      <a:pt x="134" y="51"/>
                    </a:lnTo>
                    <a:lnTo>
                      <a:pt x="134" y="51"/>
                    </a:lnTo>
                    <a:lnTo>
                      <a:pt x="134" y="51"/>
                    </a:lnTo>
                    <a:lnTo>
                      <a:pt x="134" y="59"/>
                    </a:lnTo>
                    <a:lnTo>
                      <a:pt x="126" y="59"/>
                    </a:lnTo>
                    <a:lnTo>
                      <a:pt x="126" y="59"/>
                    </a:lnTo>
                    <a:lnTo>
                      <a:pt x="134" y="59"/>
                    </a:lnTo>
                    <a:lnTo>
                      <a:pt x="134" y="68"/>
                    </a:lnTo>
                    <a:lnTo>
                      <a:pt x="134" y="68"/>
                    </a:lnTo>
                    <a:lnTo>
                      <a:pt x="134" y="68"/>
                    </a:lnTo>
                    <a:lnTo>
                      <a:pt x="134" y="68"/>
                    </a:lnTo>
                    <a:lnTo>
                      <a:pt x="134" y="76"/>
                    </a:lnTo>
                    <a:lnTo>
                      <a:pt x="134" y="76"/>
                    </a:lnTo>
                    <a:lnTo>
                      <a:pt x="126" y="76"/>
                    </a:lnTo>
                    <a:lnTo>
                      <a:pt x="126" y="84"/>
                    </a:lnTo>
                    <a:lnTo>
                      <a:pt x="126" y="84"/>
                    </a:lnTo>
                    <a:lnTo>
                      <a:pt x="126" y="84"/>
                    </a:lnTo>
                    <a:lnTo>
                      <a:pt x="126" y="84"/>
                    </a:lnTo>
                    <a:lnTo>
                      <a:pt x="126" y="93"/>
                    </a:lnTo>
                    <a:lnTo>
                      <a:pt x="126" y="93"/>
                    </a:lnTo>
                    <a:lnTo>
                      <a:pt x="126" y="101"/>
                    </a:lnTo>
                    <a:lnTo>
                      <a:pt x="126" y="101"/>
                    </a:lnTo>
                    <a:lnTo>
                      <a:pt x="100" y="126"/>
                    </a:lnTo>
                    <a:lnTo>
                      <a:pt x="100" y="118"/>
                    </a:lnTo>
                    <a:lnTo>
                      <a:pt x="92" y="118"/>
                    </a:lnTo>
                    <a:lnTo>
                      <a:pt x="92" y="118"/>
                    </a:lnTo>
                    <a:lnTo>
                      <a:pt x="84" y="118"/>
                    </a:lnTo>
                    <a:lnTo>
                      <a:pt x="84" y="118"/>
                    </a:lnTo>
                    <a:lnTo>
                      <a:pt x="84" y="118"/>
                    </a:lnTo>
                    <a:lnTo>
                      <a:pt x="75" y="118"/>
                    </a:lnTo>
                    <a:lnTo>
                      <a:pt x="75" y="118"/>
                    </a:lnTo>
                    <a:lnTo>
                      <a:pt x="75" y="118"/>
                    </a:lnTo>
                    <a:lnTo>
                      <a:pt x="67" y="118"/>
                    </a:lnTo>
                    <a:lnTo>
                      <a:pt x="67" y="118"/>
                    </a:lnTo>
                    <a:lnTo>
                      <a:pt x="67" y="110"/>
                    </a:lnTo>
                    <a:lnTo>
                      <a:pt x="67" y="110"/>
                    </a:lnTo>
                    <a:lnTo>
                      <a:pt x="67" y="110"/>
                    </a:lnTo>
                    <a:lnTo>
                      <a:pt x="58" y="110"/>
                    </a:lnTo>
                    <a:lnTo>
                      <a:pt x="58" y="110"/>
                    </a:lnTo>
                    <a:lnTo>
                      <a:pt x="58" y="110"/>
                    </a:lnTo>
                    <a:lnTo>
                      <a:pt x="50" y="101"/>
                    </a:lnTo>
                    <a:lnTo>
                      <a:pt x="50" y="110"/>
                    </a:lnTo>
                    <a:lnTo>
                      <a:pt x="42" y="101"/>
                    </a:lnTo>
                    <a:lnTo>
                      <a:pt x="42" y="101"/>
                    </a:lnTo>
                    <a:lnTo>
                      <a:pt x="42" y="101"/>
                    </a:lnTo>
                    <a:lnTo>
                      <a:pt x="42" y="93"/>
                    </a:lnTo>
                    <a:lnTo>
                      <a:pt x="42" y="93"/>
                    </a:lnTo>
                    <a:lnTo>
                      <a:pt x="42" y="93"/>
                    </a:lnTo>
                    <a:lnTo>
                      <a:pt x="42" y="84"/>
                    </a:lnTo>
                    <a:lnTo>
                      <a:pt x="33" y="84"/>
                    </a:lnTo>
                    <a:lnTo>
                      <a:pt x="33" y="84"/>
                    </a:lnTo>
                    <a:lnTo>
                      <a:pt x="33" y="84"/>
                    </a:lnTo>
                    <a:lnTo>
                      <a:pt x="33" y="84"/>
                    </a:lnTo>
                    <a:lnTo>
                      <a:pt x="33" y="84"/>
                    </a:lnTo>
                    <a:lnTo>
                      <a:pt x="33" y="76"/>
                    </a:lnTo>
                    <a:lnTo>
                      <a:pt x="25" y="76"/>
                    </a:lnTo>
                    <a:lnTo>
                      <a:pt x="25" y="76"/>
                    </a:lnTo>
                    <a:lnTo>
                      <a:pt x="25" y="76"/>
                    </a:lnTo>
                    <a:lnTo>
                      <a:pt x="16" y="68"/>
                    </a:lnTo>
                    <a:lnTo>
                      <a:pt x="16" y="59"/>
                    </a:lnTo>
                    <a:lnTo>
                      <a:pt x="16" y="59"/>
                    </a:lnTo>
                    <a:lnTo>
                      <a:pt x="16" y="59"/>
                    </a:lnTo>
                    <a:lnTo>
                      <a:pt x="8" y="59"/>
                    </a:lnTo>
                    <a:lnTo>
                      <a:pt x="8" y="59"/>
                    </a:lnTo>
                    <a:lnTo>
                      <a:pt x="8" y="51"/>
                    </a:lnTo>
                    <a:lnTo>
                      <a:pt x="8" y="51"/>
                    </a:lnTo>
                    <a:lnTo>
                      <a:pt x="8" y="51"/>
                    </a:lnTo>
                    <a:lnTo>
                      <a:pt x="8" y="51"/>
                    </a:lnTo>
                    <a:lnTo>
                      <a:pt x="8" y="51"/>
                    </a:lnTo>
                    <a:lnTo>
                      <a:pt x="0" y="42"/>
                    </a:lnTo>
                    <a:lnTo>
                      <a:pt x="0" y="42"/>
                    </a:lnTo>
                    <a:lnTo>
                      <a:pt x="0" y="42"/>
                    </a:lnTo>
                    <a:lnTo>
                      <a:pt x="0" y="42"/>
                    </a:lnTo>
                    <a:lnTo>
                      <a:pt x="0" y="42"/>
                    </a:lnTo>
                    <a:lnTo>
                      <a:pt x="0" y="34"/>
                    </a:lnTo>
                    <a:lnTo>
                      <a:pt x="0" y="34"/>
                    </a:lnTo>
                    <a:lnTo>
                      <a:pt x="0" y="34"/>
                    </a:lnTo>
                    <a:lnTo>
                      <a:pt x="0" y="34"/>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 name="Freeform 148">
                <a:extLst>
                  <a:ext uri="{FF2B5EF4-FFF2-40B4-BE49-F238E27FC236}">
                    <a16:creationId xmlns:a16="http://schemas.microsoft.com/office/drawing/2014/main" id="{E19310CE-F394-4AC5-96C1-F9F1BCD9FAC1}"/>
                  </a:ext>
                </a:extLst>
              </p:cNvPr>
              <p:cNvSpPr>
                <a:spLocks/>
              </p:cNvSpPr>
              <p:nvPr/>
            </p:nvSpPr>
            <p:spPr bwMode="auto">
              <a:xfrm>
                <a:off x="3570" y="3229"/>
                <a:ext cx="168" cy="168"/>
              </a:xfrm>
              <a:custGeom>
                <a:avLst/>
                <a:gdLst>
                  <a:gd name="T0" fmla="*/ 101 w 168"/>
                  <a:gd name="T1" fmla="*/ 8 h 168"/>
                  <a:gd name="T2" fmla="*/ 101 w 168"/>
                  <a:gd name="T3" fmla="*/ 8 h 168"/>
                  <a:gd name="T4" fmla="*/ 109 w 168"/>
                  <a:gd name="T5" fmla="*/ 17 h 168"/>
                  <a:gd name="T6" fmla="*/ 109 w 168"/>
                  <a:gd name="T7" fmla="*/ 17 h 168"/>
                  <a:gd name="T8" fmla="*/ 117 w 168"/>
                  <a:gd name="T9" fmla="*/ 25 h 168"/>
                  <a:gd name="T10" fmla="*/ 117 w 168"/>
                  <a:gd name="T11" fmla="*/ 34 h 168"/>
                  <a:gd name="T12" fmla="*/ 126 w 168"/>
                  <a:gd name="T13" fmla="*/ 42 h 168"/>
                  <a:gd name="T14" fmla="*/ 134 w 168"/>
                  <a:gd name="T15" fmla="*/ 50 h 168"/>
                  <a:gd name="T16" fmla="*/ 134 w 168"/>
                  <a:gd name="T17" fmla="*/ 50 h 168"/>
                  <a:gd name="T18" fmla="*/ 143 w 168"/>
                  <a:gd name="T19" fmla="*/ 59 h 168"/>
                  <a:gd name="T20" fmla="*/ 143 w 168"/>
                  <a:gd name="T21" fmla="*/ 67 h 168"/>
                  <a:gd name="T22" fmla="*/ 151 w 168"/>
                  <a:gd name="T23" fmla="*/ 67 h 168"/>
                  <a:gd name="T24" fmla="*/ 159 w 168"/>
                  <a:gd name="T25" fmla="*/ 76 h 168"/>
                  <a:gd name="T26" fmla="*/ 168 w 168"/>
                  <a:gd name="T27" fmla="*/ 76 h 168"/>
                  <a:gd name="T28" fmla="*/ 168 w 168"/>
                  <a:gd name="T29" fmla="*/ 84 h 168"/>
                  <a:gd name="T30" fmla="*/ 159 w 168"/>
                  <a:gd name="T31" fmla="*/ 84 h 168"/>
                  <a:gd name="T32" fmla="*/ 159 w 168"/>
                  <a:gd name="T33" fmla="*/ 92 h 168"/>
                  <a:gd name="T34" fmla="*/ 151 w 168"/>
                  <a:gd name="T35" fmla="*/ 92 h 168"/>
                  <a:gd name="T36" fmla="*/ 143 w 168"/>
                  <a:gd name="T37" fmla="*/ 92 h 168"/>
                  <a:gd name="T38" fmla="*/ 134 w 168"/>
                  <a:gd name="T39" fmla="*/ 101 h 168"/>
                  <a:gd name="T40" fmla="*/ 134 w 168"/>
                  <a:gd name="T41" fmla="*/ 101 h 168"/>
                  <a:gd name="T42" fmla="*/ 126 w 168"/>
                  <a:gd name="T43" fmla="*/ 118 h 168"/>
                  <a:gd name="T44" fmla="*/ 126 w 168"/>
                  <a:gd name="T45" fmla="*/ 118 h 168"/>
                  <a:gd name="T46" fmla="*/ 117 w 168"/>
                  <a:gd name="T47" fmla="*/ 126 h 168"/>
                  <a:gd name="T48" fmla="*/ 117 w 168"/>
                  <a:gd name="T49" fmla="*/ 126 h 168"/>
                  <a:gd name="T50" fmla="*/ 101 w 168"/>
                  <a:gd name="T51" fmla="*/ 134 h 168"/>
                  <a:gd name="T52" fmla="*/ 101 w 168"/>
                  <a:gd name="T53" fmla="*/ 143 h 168"/>
                  <a:gd name="T54" fmla="*/ 101 w 168"/>
                  <a:gd name="T55" fmla="*/ 151 h 168"/>
                  <a:gd name="T56" fmla="*/ 92 w 168"/>
                  <a:gd name="T57" fmla="*/ 151 h 168"/>
                  <a:gd name="T58" fmla="*/ 84 w 168"/>
                  <a:gd name="T59" fmla="*/ 151 h 168"/>
                  <a:gd name="T60" fmla="*/ 75 w 168"/>
                  <a:gd name="T61" fmla="*/ 143 h 168"/>
                  <a:gd name="T62" fmla="*/ 58 w 168"/>
                  <a:gd name="T63" fmla="*/ 143 h 168"/>
                  <a:gd name="T64" fmla="*/ 50 w 168"/>
                  <a:gd name="T65" fmla="*/ 151 h 168"/>
                  <a:gd name="T66" fmla="*/ 42 w 168"/>
                  <a:gd name="T67" fmla="*/ 160 h 168"/>
                  <a:gd name="T68" fmla="*/ 33 w 168"/>
                  <a:gd name="T69" fmla="*/ 168 h 168"/>
                  <a:gd name="T70" fmla="*/ 16 w 168"/>
                  <a:gd name="T71" fmla="*/ 168 h 168"/>
                  <a:gd name="T72" fmla="*/ 16 w 168"/>
                  <a:gd name="T73" fmla="*/ 160 h 168"/>
                  <a:gd name="T74" fmla="*/ 8 w 168"/>
                  <a:gd name="T75" fmla="*/ 134 h 168"/>
                  <a:gd name="T76" fmla="*/ 0 w 168"/>
                  <a:gd name="T77" fmla="*/ 134 h 168"/>
                  <a:gd name="T78" fmla="*/ 25 w 168"/>
                  <a:gd name="T79" fmla="*/ 76 h 168"/>
                  <a:gd name="T80" fmla="*/ 58 w 168"/>
                  <a:gd name="T81" fmla="*/ 8 h 168"/>
                  <a:gd name="T82" fmla="*/ 67 w 168"/>
                  <a:gd name="T83" fmla="*/ 8 h 168"/>
                  <a:gd name="T84" fmla="*/ 67 w 168"/>
                  <a:gd name="T85" fmla="*/ 17 h 168"/>
                  <a:gd name="T86" fmla="*/ 67 w 168"/>
                  <a:gd name="T87" fmla="*/ 17 h 168"/>
                  <a:gd name="T88" fmla="*/ 84 w 168"/>
                  <a:gd name="T89" fmla="*/ 8 h 168"/>
                  <a:gd name="T90" fmla="*/ 84 w 168"/>
                  <a:gd name="T91" fmla="*/ 8 h 168"/>
                  <a:gd name="T92" fmla="*/ 101 w 168"/>
                  <a:gd name="T9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168">
                    <a:moveTo>
                      <a:pt x="101" y="0"/>
                    </a:moveTo>
                    <a:lnTo>
                      <a:pt x="101" y="0"/>
                    </a:lnTo>
                    <a:lnTo>
                      <a:pt x="101" y="8"/>
                    </a:lnTo>
                    <a:lnTo>
                      <a:pt x="101" y="8"/>
                    </a:lnTo>
                    <a:lnTo>
                      <a:pt x="101" y="8"/>
                    </a:lnTo>
                    <a:lnTo>
                      <a:pt x="101" y="8"/>
                    </a:lnTo>
                    <a:lnTo>
                      <a:pt x="101" y="8"/>
                    </a:lnTo>
                    <a:lnTo>
                      <a:pt x="109" y="17"/>
                    </a:lnTo>
                    <a:lnTo>
                      <a:pt x="109" y="17"/>
                    </a:lnTo>
                    <a:lnTo>
                      <a:pt x="109" y="17"/>
                    </a:lnTo>
                    <a:lnTo>
                      <a:pt x="109" y="17"/>
                    </a:lnTo>
                    <a:lnTo>
                      <a:pt x="109" y="17"/>
                    </a:lnTo>
                    <a:lnTo>
                      <a:pt x="109" y="25"/>
                    </a:lnTo>
                    <a:lnTo>
                      <a:pt x="109" y="25"/>
                    </a:lnTo>
                    <a:lnTo>
                      <a:pt x="117" y="25"/>
                    </a:lnTo>
                    <a:lnTo>
                      <a:pt x="117" y="25"/>
                    </a:lnTo>
                    <a:lnTo>
                      <a:pt x="117" y="25"/>
                    </a:lnTo>
                    <a:lnTo>
                      <a:pt x="117" y="34"/>
                    </a:lnTo>
                    <a:lnTo>
                      <a:pt x="126" y="42"/>
                    </a:lnTo>
                    <a:lnTo>
                      <a:pt x="126" y="42"/>
                    </a:lnTo>
                    <a:lnTo>
                      <a:pt x="126" y="42"/>
                    </a:lnTo>
                    <a:lnTo>
                      <a:pt x="134" y="42"/>
                    </a:lnTo>
                    <a:lnTo>
                      <a:pt x="134" y="50"/>
                    </a:lnTo>
                    <a:lnTo>
                      <a:pt x="134" y="50"/>
                    </a:lnTo>
                    <a:lnTo>
                      <a:pt x="134" y="50"/>
                    </a:lnTo>
                    <a:lnTo>
                      <a:pt x="134" y="50"/>
                    </a:lnTo>
                    <a:lnTo>
                      <a:pt x="134" y="50"/>
                    </a:lnTo>
                    <a:lnTo>
                      <a:pt x="143" y="50"/>
                    </a:lnTo>
                    <a:lnTo>
                      <a:pt x="143" y="59"/>
                    </a:lnTo>
                    <a:lnTo>
                      <a:pt x="143" y="59"/>
                    </a:lnTo>
                    <a:lnTo>
                      <a:pt x="143" y="59"/>
                    </a:lnTo>
                    <a:lnTo>
                      <a:pt x="143" y="67"/>
                    </a:lnTo>
                    <a:lnTo>
                      <a:pt x="143" y="67"/>
                    </a:lnTo>
                    <a:lnTo>
                      <a:pt x="143" y="67"/>
                    </a:lnTo>
                    <a:lnTo>
                      <a:pt x="151" y="76"/>
                    </a:lnTo>
                    <a:lnTo>
                      <a:pt x="151" y="67"/>
                    </a:lnTo>
                    <a:lnTo>
                      <a:pt x="159" y="76"/>
                    </a:lnTo>
                    <a:lnTo>
                      <a:pt x="159" y="76"/>
                    </a:lnTo>
                    <a:lnTo>
                      <a:pt x="159" y="76"/>
                    </a:lnTo>
                    <a:lnTo>
                      <a:pt x="168" y="76"/>
                    </a:lnTo>
                    <a:lnTo>
                      <a:pt x="168" y="76"/>
                    </a:lnTo>
                    <a:lnTo>
                      <a:pt x="168" y="76"/>
                    </a:lnTo>
                    <a:lnTo>
                      <a:pt x="168" y="84"/>
                    </a:lnTo>
                    <a:lnTo>
                      <a:pt x="168" y="84"/>
                    </a:lnTo>
                    <a:lnTo>
                      <a:pt x="168" y="84"/>
                    </a:lnTo>
                    <a:lnTo>
                      <a:pt x="168" y="84"/>
                    </a:lnTo>
                    <a:lnTo>
                      <a:pt x="159" y="84"/>
                    </a:lnTo>
                    <a:lnTo>
                      <a:pt x="159" y="84"/>
                    </a:lnTo>
                    <a:lnTo>
                      <a:pt x="159" y="84"/>
                    </a:lnTo>
                    <a:lnTo>
                      <a:pt x="159" y="92"/>
                    </a:lnTo>
                    <a:lnTo>
                      <a:pt x="159" y="92"/>
                    </a:lnTo>
                    <a:lnTo>
                      <a:pt x="151" y="92"/>
                    </a:lnTo>
                    <a:lnTo>
                      <a:pt x="151" y="92"/>
                    </a:lnTo>
                    <a:lnTo>
                      <a:pt x="151" y="92"/>
                    </a:lnTo>
                    <a:lnTo>
                      <a:pt x="151" y="92"/>
                    </a:lnTo>
                    <a:lnTo>
                      <a:pt x="143" y="92"/>
                    </a:lnTo>
                    <a:lnTo>
                      <a:pt x="143" y="92"/>
                    </a:lnTo>
                    <a:lnTo>
                      <a:pt x="143" y="101"/>
                    </a:lnTo>
                    <a:lnTo>
                      <a:pt x="134" y="101"/>
                    </a:lnTo>
                    <a:lnTo>
                      <a:pt x="134" y="101"/>
                    </a:lnTo>
                    <a:lnTo>
                      <a:pt x="134" y="101"/>
                    </a:lnTo>
                    <a:lnTo>
                      <a:pt x="134" y="101"/>
                    </a:lnTo>
                    <a:lnTo>
                      <a:pt x="134" y="101"/>
                    </a:lnTo>
                    <a:lnTo>
                      <a:pt x="126" y="101"/>
                    </a:lnTo>
                    <a:lnTo>
                      <a:pt x="126" y="109"/>
                    </a:lnTo>
                    <a:lnTo>
                      <a:pt x="126" y="118"/>
                    </a:lnTo>
                    <a:lnTo>
                      <a:pt x="126" y="118"/>
                    </a:lnTo>
                    <a:lnTo>
                      <a:pt x="126" y="118"/>
                    </a:lnTo>
                    <a:lnTo>
                      <a:pt x="126" y="118"/>
                    </a:lnTo>
                    <a:lnTo>
                      <a:pt x="117" y="118"/>
                    </a:lnTo>
                    <a:lnTo>
                      <a:pt x="117" y="126"/>
                    </a:lnTo>
                    <a:lnTo>
                      <a:pt x="117" y="126"/>
                    </a:lnTo>
                    <a:lnTo>
                      <a:pt x="117" y="126"/>
                    </a:lnTo>
                    <a:lnTo>
                      <a:pt x="117" y="126"/>
                    </a:lnTo>
                    <a:lnTo>
                      <a:pt x="117" y="126"/>
                    </a:lnTo>
                    <a:lnTo>
                      <a:pt x="109" y="126"/>
                    </a:lnTo>
                    <a:lnTo>
                      <a:pt x="109" y="134"/>
                    </a:lnTo>
                    <a:lnTo>
                      <a:pt x="101" y="134"/>
                    </a:lnTo>
                    <a:lnTo>
                      <a:pt x="101" y="134"/>
                    </a:lnTo>
                    <a:lnTo>
                      <a:pt x="101" y="143"/>
                    </a:lnTo>
                    <a:lnTo>
                      <a:pt x="101" y="143"/>
                    </a:lnTo>
                    <a:lnTo>
                      <a:pt x="101" y="143"/>
                    </a:lnTo>
                    <a:lnTo>
                      <a:pt x="101" y="143"/>
                    </a:lnTo>
                    <a:lnTo>
                      <a:pt x="101" y="151"/>
                    </a:lnTo>
                    <a:lnTo>
                      <a:pt x="101" y="151"/>
                    </a:lnTo>
                    <a:lnTo>
                      <a:pt x="92" y="151"/>
                    </a:lnTo>
                    <a:lnTo>
                      <a:pt x="92" y="151"/>
                    </a:lnTo>
                    <a:lnTo>
                      <a:pt x="92" y="151"/>
                    </a:lnTo>
                    <a:lnTo>
                      <a:pt x="84" y="151"/>
                    </a:lnTo>
                    <a:lnTo>
                      <a:pt x="84" y="151"/>
                    </a:lnTo>
                    <a:lnTo>
                      <a:pt x="84" y="151"/>
                    </a:lnTo>
                    <a:lnTo>
                      <a:pt x="75" y="151"/>
                    </a:lnTo>
                    <a:lnTo>
                      <a:pt x="75" y="143"/>
                    </a:lnTo>
                    <a:lnTo>
                      <a:pt x="67" y="143"/>
                    </a:lnTo>
                    <a:lnTo>
                      <a:pt x="67" y="143"/>
                    </a:lnTo>
                    <a:lnTo>
                      <a:pt x="58" y="143"/>
                    </a:lnTo>
                    <a:lnTo>
                      <a:pt x="58" y="143"/>
                    </a:lnTo>
                    <a:lnTo>
                      <a:pt x="50" y="143"/>
                    </a:lnTo>
                    <a:lnTo>
                      <a:pt x="50" y="151"/>
                    </a:lnTo>
                    <a:lnTo>
                      <a:pt x="50" y="160"/>
                    </a:lnTo>
                    <a:lnTo>
                      <a:pt x="42" y="160"/>
                    </a:lnTo>
                    <a:lnTo>
                      <a:pt x="42" y="160"/>
                    </a:lnTo>
                    <a:lnTo>
                      <a:pt x="33" y="160"/>
                    </a:lnTo>
                    <a:lnTo>
                      <a:pt x="33" y="168"/>
                    </a:lnTo>
                    <a:lnTo>
                      <a:pt x="33" y="168"/>
                    </a:lnTo>
                    <a:lnTo>
                      <a:pt x="25" y="168"/>
                    </a:lnTo>
                    <a:lnTo>
                      <a:pt x="25" y="168"/>
                    </a:lnTo>
                    <a:lnTo>
                      <a:pt x="16" y="168"/>
                    </a:lnTo>
                    <a:lnTo>
                      <a:pt x="16" y="168"/>
                    </a:lnTo>
                    <a:lnTo>
                      <a:pt x="16" y="160"/>
                    </a:lnTo>
                    <a:lnTo>
                      <a:pt x="16" y="160"/>
                    </a:lnTo>
                    <a:lnTo>
                      <a:pt x="16" y="151"/>
                    </a:lnTo>
                    <a:lnTo>
                      <a:pt x="8" y="143"/>
                    </a:lnTo>
                    <a:lnTo>
                      <a:pt x="8" y="134"/>
                    </a:lnTo>
                    <a:lnTo>
                      <a:pt x="8" y="134"/>
                    </a:lnTo>
                    <a:lnTo>
                      <a:pt x="8" y="134"/>
                    </a:lnTo>
                    <a:lnTo>
                      <a:pt x="0" y="134"/>
                    </a:lnTo>
                    <a:lnTo>
                      <a:pt x="0" y="134"/>
                    </a:lnTo>
                    <a:lnTo>
                      <a:pt x="8" y="76"/>
                    </a:lnTo>
                    <a:lnTo>
                      <a:pt x="25" y="76"/>
                    </a:lnTo>
                    <a:lnTo>
                      <a:pt x="25" y="17"/>
                    </a:lnTo>
                    <a:lnTo>
                      <a:pt x="42" y="17"/>
                    </a:lnTo>
                    <a:lnTo>
                      <a:pt x="58" y="8"/>
                    </a:lnTo>
                    <a:lnTo>
                      <a:pt x="58" y="8"/>
                    </a:lnTo>
                    <a:lnTo>
                      <a:pt x="67" y="8"/>
                    </a:lnTo>
                    <a:lnTo>
                      <a:pt x="67" y="8"/>
                    </a:lnTo>
                    <a:lnTo>
                      <a:pt x="67" y="8"/>
                    </a:lnTo>
                    <a:lnTo>
                      <a:pt x="67" y="8"/>
                    </a:lnTo>
                    <a:lnTo>
                      <a:pt x="67" y="17"/>
                    </a:lnTo>
                    <a:lnTo>
                      <a:pt x="67" y="17"/>
                    </a:lnTo>
                    <a:lnTo>
                      <a:pt x="67" y="17"/>
                    </a:lnTo>
                    <a:lnTo>
                      <a:pt x="67" y="17"/>
                    </a:lnTo>
                    <a:lnTo>
                      <a:pt x="75" y="17"/>
                    </a:lnTo>
                    <a:lnTo>
                      <a:pt x="75" y="8"/>
                    </a:lnTo>
                    <a:lnTo>
                      <a:pt x="84" y="8"/>
                    </a:lnTo>
                    <a:lnTo>
                      <a:pt x="84" y="8"/>
                    </a:lnTo>
                    <a:lnTo>
                      <a:pt x="84" y="8"/>
                    </a:lnTo>
                    <a:lnTo>
                      <a:pt x="84" y="8"/>
                    </a:lnTo>
                    <a:lnTo>
                      <a:pt x="92" y="8"/>
                    </a:lnTo>
                    <a:lnTo>
                      <a:pt x="92" y="0"/>
                    </a:lnTo>
                    <a:lnTo>
                      <a:pt x="101" y="0"/>
                    </a:lnTo>
                    <a:lnTo>
                      <a:pt x="101" y="0"/>
                    </a:lnTo>
                    <a:lnTo>
                      <a:pt x="101"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 name="Freeform 149">
                <a:extLst>
                  <a:ext uri="{FF2B5EF4-FFF2-40B4-BE49-F238E27FC236}">
                    <a16:creationId xmlns:a16="http://schemas.microsoft.com/office/drawing/2014/main" id="{ABE0FCF6-B8E1-4029-8D9F-5B2E70A75D07}"/>
                  </a:ext>
                </a:extLst>
              </p:cNvPr>
              <p:cNvSpPr>
                <a:spLocks/>
              </p:cNvSpPr>
              <p:nvPr/>
            </p:nvSpPr>
            <p:spPr bwMode="auto">
              <a:xfrm>
                <a:off x="3435" y="3212"/>
                <a:ext cx="236" cy="227"/>
              </a:xfrm>
              <a:custGeom>
                <a:avLst/>
                <a:gdLst>
                  <a:gd name="T0" fmla="*/ 143 w 236"/>
                  <a:gd name="T1" fmla="*/ 93 h 227"/>
                  <a:gd name="T2" fmla="*/ 177 w 236"/>
                  <a:gd name="T3" fmla="*/ 34 h 227"/>
                  <a:gd name="T4" fmla="*/ 202 w 236"/>
                  <a:gd name="T5" fmla="*/ 25 h 227"/>
                  <a:gd name="T6" fmla="*/ 202 w 236"/>
                  <a:gd name="T7" fmla="*/ 25 h 227"/>
                  <a:gd name="T8" fmla="*/ 202 w 236"/>
                  <a:gd name="T9" fmla="*/ 34 h 227"/>
                  <a:gd name="T10" fmla="*/ 210 w 236"/>
                  <a:gd name="T11" fmla="*/ 25 h 227"/>
                  <a:gd name="T12" fmla="*/ 219 w 236"/>
                  <a:gd name="T13" fmla="*/ 25 h 227"/>
                  <a:gd name="T14" fmla="*/ 227 w 236"/>
                  <a:gd name="T15" fmla="*/ 17 h 227"/>
                  <a:gd name="T16" fmla="*/ 227 w 236"/>
                  <a:gd name="T17" fmla="*/ 17 h 227"/>
                  <a:gd name="T18" fmla="*/ 227 w 236"/>
                  <a:gd name="T19" fmla="*/ 17 h 227"/>
                  <a:gd name="T20" fmla="*/ 219 w 236"/>
                  <a:gd name="T21" fmla="*/ 17 h 227"/>
                  <a:gd name="T22" fmla="*/ 177 w 236"/>
                  <a:gd name="T23" fmla="*/ 25 h 227"/>
                  <a:gd name="T24" fmla="*/ 168 w 236"/>
                  <a:gd name="T25" fmla="*/ 25 h 227"/>
                  <a:gd name="T26" fmla="*/ 168 w 236"/>
                  <a:gd name="T27" fmla="*/ 25 h 227"/>
                  <a:gd name="T28" fmla="*/ 160 w 236"/>
                  <a:gd name="T29" fmla="*/ 25 h 227"/>
                  <a:gd name="T30" fmla="*/ 151 w 236"/>
                  <a:gd name="T31" fmla="*/ 25 h 227"/>
                  <a:gd name="T32" fmla="*/ 143 w 236"/>
                  <a:gd name="T33" fmla="*/ 17 h 227"/>
                  <a:gd name="T34" fmla="*/ 143 w 236"/>
                  <a:gd name="T35" fmla="*/ 17 h 227"/>
                  <a:gd name="T36" fmla="*/ 135 w 236"/>
                  <a:gd name="T37" fmla="*/ 25 h 227"/>
                  <a:gd name="T38" fmla="*/ 126 w 236"/>
                  <a:gd name="T39" fmla="*/ 17 h 227"/>
                  <a:gd name="T40" fmla="*/ 118 w 236"/>
                  <a:gd name="T41" fmla="*/ 17 h 227"/>
                  <a:gd name="T42" fmla="*/ 118 w 236"/>
                  <a:gd name="T43" fmla="*/ 9 h 227"/>
                  <a:gd name="T44" fmla="*/ 42 w 236"/>
                  <a:gd name="T45" fmla="*/ 9 h 227"/>
                  <a:gd name="T46" fmla="*/ 42 w 236"/>
                  <a:gd name="T47" fmla="*/ 17 h 227"/>
                  <a:gd name="T48" fmla="*/ 34 w 236"/>
                  <a:gd name="T49" fmla="*/ 9 h 227"/>
                  <a:gd name="T50" fmla="*/ 25 w 236"/>
                  <a:gd name="T51" fmla="*/ 9 h 227"/>
                  <a:gd name="T52" fmla="*/ 25 w 236"/>
                  <a:gd name="T53" fmla="*/ 9 h 227"/>
                  <a:gd name="T54" fmla="*/ 17 w 236"/>
                  <a:gd name="T55" fmla="*/ 0 h 227"/>
                  <a:gd name="T56" fmla="*/ 9 w 236"/>
                  <a:gd name="T57" fmla="*/ 9 h 227"/>
                  <a:gd name="T58" fmla="*/ 0 w 236"/>
                  <a:gd name="T59" fmla="*/ 9 h 227"/>
                  <a:gd name="T60" fmla="*/ 0 w 236"/>
                  <a:gd name="T61" fmla="*/ 9 h 227"/>
                  <a:gd name="T62" fmla="*/ 0 w 236"/>
                  <a:gd name="T63" fmla="*/ 25 h 227"/>
                  <a:gd name="T64" fmla="*/ 25 w 236"/>
                  <a:gd name="T65" fmla="*/ 67 h 227"/>
                  <a:gd name="T66" fmla="*/ 34 w 236"/>
                  <a:gd name="T67" fmla="*/ 93 h 227"/>
                  <a:gd name="T68" fmla="*/ 42 w 236"/>
                  <a:gd name="T69" fmla="*/ 109 h 227"/>
                  <a:gd name="T70" fmla="*/ 51 w 236"/>
                  <a:gd name="T71" fmla="*/ 151 h 227"/>
                  <a:gd name="T72" fmla="*/ 51 w 236"/>
                  <a:gd name="T73" fmla="*/ 160 h 227"/>
                  <a:gd name="T74" fmla="*/ 51 w 236"/>
                  <a:gd name="T75" fmla="*/ 177 h 227"/>
                  <a:gd name="T76" fmla="*/ 51 w 236"/>
                  <a:gd name="T77" fmla="*/ 185 h 227"/>
                  <a:gd name="T78" fmla="*/ 59 w 236"/>
                  <a:gd name="T79" fmla="*/ 202 h 227"/>
                  <a:gd name="T80" fmla="*/ 67 w 236"/>
                  <a:gd name="T81" fmla="*/ 210 h 227"/>
                  <a:gd name="T82" fmla="*/ 84 w 236"/>
                  <a:gd name="T83" fmla="*/ 219 h 227"/>
                  <a:gd name="T84" fmla="*/ 84 w 236"/>
                  <a:gd name="T85" fmla="*/ 210 h 227"/>
                  <a:gd name="T86" fmla="*/ 93 w 236"/>
                  <a:gd name="T87" fmla="*/ 210 h 227"/>
                  <a:gd name="T88" fmla="*/ 101 w 236"/>
                  <a:gd name="T89" fmla="*/ 219 h 227"/>
                  <a:gd name="T90" fmla="*/ 109 w 236"/>
                  <a:gd name="T91" fmla="*/ 227 h 227"/>
                  <a:gd name="T92" fmla="*/ 109 w 236"/>
                  <a:gd name="T93" fmla="*/ 227 h 227"/>
                  <a:gd name="T94" fmla="*/ 118 w 236"/>
                  <a:gd name="T95" fmla="*/ 227 h 227"/>
                  <a:gd name="T96" fmla="*/ 126 w 236"/>
                  <a:gd name="T97" fmla="*/ 219 h 227"/>
                  <a:gd name="T98" fmla="*/ 135 w 236"/>
                  <a:gd name="T99" fmla="*/ 210 h 227"/>
                  <a:gd name="T100" fmla="*/ 135 w 236"/>
                  <a:gd name="T101" fmla="*/ 15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6" h="227">
                    <a:moveTo>
                      <a:pt x="135" y="151"/>
                    </a:moveTo>
                    <a:lnTo>
                      <a:pt x="135" y="151"/>
                    </a:lnTo>
                    <a:lnTo>
                      <a:pt x="143" y="93"/>
                    </a:lnTo>
                    <a:lnTo>
                      <a:pt x="160" y="93"/>
                    </a:lnTo>
                    <a:lnTo>
                      <a:pt x="160" y="34"/>
                    </a:lnTo>
                    <a:lnTo>
                      <a:pt x="177" y="34"/>
                    </a:lnTo>
                    <a:lnTo>
                      <a:pt x="193" y="25"/>
                    </a:lnTo>
                    <a:lnTo>
                      <a:pt x="193" y="25"/>
                    </a:lnTo>
                    <a:lnTo>
                      <a:pt x="202" y="25"/>
                    </a:lnTo>
                    <a:lnTo>
                      <a:pt x="202" y="25"/>
                    </a:lnTo>
                    <a:lnTo>
                      <a:pt x="202" y="25"/>
                    </a:lnTo>
                    <a:lnTo>
                      <a:pt x="202" y="25"/>
                    </a:lnTo>
                    <a:lnTo>
                      <a:pt x="202" y="34"/>
                    </a:lnTo>
                    <a:lnTo>
                      <a:pt x="202" y="34"/>
                    </a:lnTo>
                    <a:lnTo>
                      <a:pt x="202" y="34"/>
                    </a:lnTo>
                    <a:lnTo>
                      <a:pt x="202" y="34"/>
                    </a:lnTo>
                    <a:lnTo>
                      <a:pt x="210" y="34"/>
                    </a:lnTo>
                    <a:lnTo>
                      <a:pt x="210" y="25"/>
                    </a:lnTo>
                    <a:lnTo>
                      <a:pt x="219" y="25"/>
                    </a:lnTo>
                    <a:lnTo>
                      <a:pt x="219" y="25"/>
                    </a:lnTo>
                    <a:lnTo>
                      <a:pt x="219" y="25"/>
                    </a:lnTo>
                    <a:lnTo>
                      <a:pt x="219" y="25"/>
                    </a:lnTo>
                    <a:lnTo>
                      <a:pt x="227" y="25"/>
                    </a:lnTo>
                    <a:lnTo>
                      <a:pt x="227" y="17"/>
                    </a:lnTo>
                    <a:lnTo>
                      <a:pt x="236" y="17"/>
                    </a:lnTo>
                    <a:lnTo>
                      <a:pt x="227" y="17"/>
                    </a:lnTo>
                    <a:lnTo>
                      <a:pt x="227" y="17"/>
                    </a:lnTo>
                    <a:lnTo>
                      <a:pt x="227" y="17"/>
                    </a:lnTo>
                    <a:lnTo>
                      <a:pt x="227" y="17"/>
                    </a:lnTo>
                    <a:lnTo>
                      <a:pt x="227" y="17"/>
                    </a:lnTo>
                    <a:lnTo>
                      <a:pt x="227" y="17"/>
                    </a:lnTo>
                    <a:lnTo>
                      <a:pt x="227" y="17"/>
                    </a:lnTo>
                    <a:lnTo>
                      <a:pt x="219" y="17"/>
                    </a:lnTo>
                    <a:lnTo>
                      <a:pt x="219" y="17"/>
                    </a:lnTo>
                    <a:lnTo>
                      <a:pt x="177" y="25"/>
                    </a:lnTo>
                    <a:lnTo>
                      <a:pt x="177" y="25"/>
                    </a:lnTo>
                    <a:lnTo>
                      <a:pt x="168" y="25"/>
                    </a:lnTo>
                    <a:lnTo>
                      <a:pt x="168" y="25"/>
                    </a:lnTo>
                    <a:lnTo>
                      <a:pt x="168" y="25"/>
                    </a:lnTo>
                    <a:lnTo>
                      <a:pt x="168" y="25"/>
                    </a:lnTo>
                    <a:lnTo>
                      <a:pt x="168" y="25"/>
                    </a:lnTo>
                    <a:lnTo>
                      <a:pt x="168" y="25"/>
                    </a:lnTo>
                    <a:lnTo>
                      <a:pt x="168" y="25"/>
                    </a:lnTo>
                    <a:lnTo>
                      <a:pt x="160" y="25"/>
                    </a:lnTo>
                    <a:lnTo>
                      <a:pt x="160" y="25"/>
                    </a:lnTo>
                    <a:lnTo>
                      <a:pt x="160" y="25"/>
                    </a:lnTo>
                    <a:lnTo>
                      <a:pt x="160" y="25"/>
                    </a:lnTo>
                    <a:lnTo>
                      <a:pt x="151" y="25"/>
                    </a:lnTo>
                    <a:lnTo>
                      <a:pt x="151" y="25"/>
                    </a:lnTo>
                    <a:lnTo>
                      <a:pt x="151" y="17"/>
                    </a:lnTo>
                    <a:lnTo>
                      <a:pt x="143" y="17"/>
                    </a:lnTo>
                    <a:lnTo>
                      <a:pt x="143" y="17"/>
                    </a:lnTo>
                    <a:lnTo>
                      <a:pt x="143" y="17"/>
                    </a:lnTo>
                    <a:lnTo>
                      <a:pt x="143" y="17"/>
                    </a:lnTo>
                    <a:lnTo>
                      <a:pt x="135" y="17"/>
                    </a:lnTo>
                    <a:lnTo>
                      <a:pt x="135" y="17"/>
                    </a:lnTo>
                    <a:lnTo>
                      <a:pt x="135" y="25"/>
                    </a:lnTo>
                    <a:lnTo>
                      <a:pt x="126" y="17"/>
                    </a:lnTo>
                    <a:lnTo>
                      <a:pt x="126" y="17"/>
                    </a:lnTo>
                    <a:lnTo>
                      <a:pt x="126" y="17"/>
                    </a:lnTo>
                    <a:lnTo>
                      <a:pt x="126" y="17"/>
                    </a:lnTo>
                    <a:lnTo>
                      <a:pt x="118" y="17"/>
                    </a:lnTo>
                    <a:lnTo>
                      <a:pt x="118" y="17"/>
                    </a:lnTo>
                    <a:lnTo>
                      <a:pt x="118" y="17"/>
                    </a:lnTo>
                    <a:lnTo>
                      <a:pt x="118" y="9"/>
                    </a:lnTo>
                    <a:lnTo>
                      <a:pt x="118" y="9"/>
                    </a:lnTo>
                    <a:lnTo>
                      <a:pt x="51" y="9"/>
                    </a:lnTo>
                    <a:lnTo>
                      <a:pt x="51" y="9"/>
                    </a:lnTo>
                    <a:lnTo>
                      <a:pt x="42" y="9"/>
                    </a:lnTo>
                    <a:lnTo>
                      <a:pt x="42" y="9"/>
                    </a:lnTo>
                    <a:lnTo>
                      <a:pt x="42" y="9"/>
                    </a:lnTo>
                    <a:lnTo>
                      <a:pt x="42" y="17"/>
                    </a:lnTo>
                    <a:lnTo>
                      <a:pt x="34" y="9"/>
                    </a:lnTo>
                    <a:lnTo>
                      <a:pt x="34" y="9"/>
                    </a:lnTo>
                    <a:lnTo>
                      <a:pt x="34" y="9"/>
                    </a:lnTo>
                    <a:lnTo>
                      <a:pt x="34" y="9"/>
                    </a:lnTo>
                    <a:lnTo>
                      <a:pt x="25" y="9"/>
                    </a:lnTo>
                    <a:lnTo>
                      <a:pt x="25" y="9"/>
                    </a:lnTo>
                    <a:lnTo>
                      <a:pt x="25" y="0"/>
                    </a:lnTo>
                    <a:lnTo>
                      <a:pt x="25" y="9"/>
                    </a:lnTo>
                    <a:lnTo>
                      <a:pt x="25" y="9"/>
                    </a:lnTo>
                    <a:lnTo>
                      <a:pt x="25" y="9"/>
                    </a:lnTo>
                    <a:lnTo>
                      <a:pt x="17" y="0"/>
                    </a:lnTo>
                    <a:lnTo>
                      <a:pt x="17" y="0"/>
                    </a:lnTo>
                    <a:lnTo>
                      <a:pt x="9" y="9"/>
                    </a:lnTo>
                    <a:lnTo>
                      <a:pt x="9" y="9"/>
                    </a:lnTo>
                    <a:lnTo>
                      <a:pt x="9" y="9"/>
                    </a:lnTo>
                    <a:lnTo>
                      <a:pt x="9" y="9"/>
                    </a:lnTo>
                    <a:lnTo>
                      <a:pt x="0" y="9"/>
                    </a:lnTo>
                    <a:lnTo>
                      <a:pt x="0" y="9"/>
                    </a:lnTo>
                    <a:lnTo>
                      <a:pt x="0" y="9"/>
                    </a:lnTo>
                    <a:lnTo>
                      <a:pt x="0" y="9"/>
                    </a:lnTo>
                    <a:lnTo>
                      <a:pt x="0" y="9"/>
                    </a:lnTo>
                    <a:lnTo>
                      <a:pt x="0" y="9"/>
                    </a:lnTo>
                    <a:lnTo>
                      <a:pt x="0" y="9"/>
                    </a:lnTo>
                    <a:lnTo>
                      <a:pt x="0" y="25"/>
                    </a:lnTo>
                    <a:lnTo>
                      <a:pt x="9" y="34"/>
                    </a:lnTo>
                    <a:lnTo>
                      <a:pt x="17" y="42"/>
                    </a:lnTo>
                    <a:lnTo>
                      <a:pt x="25" y="67"/>
                    </a:lnTo>
                    <a:lnTo>
                      <a:pt x="25" y="76"/>
                    </a:lnTo>
                    <a:lnTo>
                      <a:pt x="34" y="84"/>
                    </a:lnTo>
                    <a:lnTo>
                      <a:pt x="34" y="93"/>
                    </a:lnTo>
                    <a:lnTo>
                      <a:pt x="42" y="101"/>
                    </a:lnTo>
                    <a:lnTo>
                      <a:pt x="42" y="109"/>
                    </a:lnTo>
                    <a:lnTo>
                      <a:pt x="42" y="109"/>
                    </a:lnTo>
                    <a:lnTo>
                      <a:pt x="42" y="118"/>
                    </a:lnTo>
                    <a:lnTo>
                      <a:pt x="42" y="135"/>
                    </a:lnTo>
                    <a:lnTo>
                      <a:pt x="51" y="151"/>
                    </a:lnTo>
                    <a:lnTo>
                      <a:pt x="51" y="160"/>
                    </a:lnTo>
                    <a:lnTo>
                      <a:pt x="51" y="160"/>
                    </a:lnTo>
                    <a:lnTo>
                      <a:pt x="51" y="160"/>
                    </a:lnTo>
                    <a:lnTo>
                      <a:pt x="51" y="168"/>
                    </a:lnTo>
                    <a:lnTo>
                      <a:pt x="51" y="177"/>
                    </a:lnTo>
                    <a:lnTo>
                      <a:pt x="51" y="177"/>
                    </a:lnTo>
                    <a:lnTo>
                      <a:pt x="51" y="177"/>
                    </a:lnTo>
                    <a:lnTo>
                      <a:pt x="51" y="185"/>
                    </a:lnTo>
                    <a:lnTo>
                      <a:pt x="51" y="185"/>
                    </a:lnTo>
                    <a:lnTo>
                      <a:pt x="59" y="185"/>
                    </a:lnTo>
                    <a:lnTo>
                      <a:pt x="59" y="194"/>
                    </a:lnTo>
                    <a:lnTo>
                      <a:pt x="59" y="202"/>
                    </a:lnTo>
                    <a:lnTo>
                      <a:pt x="59" y="210"/>
                    </a:lnTo>
                    <a:lnTo>
                      <a:pt x="67" y="210"/>
                    </a:lnTo>
                    <a:lnTo>
                      <a:pt x="67" y="210"/>
                    </a:lnTo>
                    <a:lnTo>
                      <a:pt x="76" y="219"/>
                    </a:lnTo>
                    <a:lnTo>
                      <a:pt x="76" y="219"/>
                    </a:lnTo>
                    <a:lnTo>
                      <a:pt x="84" y="219"/>
                    </a:lnTo>
                    <a:lnTo>
                      <a:pt x="84" y="210"/>
                    </a:lnTo>
                    <a:lnTo>
                      <a:pt x="76" y="210"/>
                    </a:lnTo>
                    <a:lnTo>
                      <a:pt x="84" y="210"/>
                    </a:lnTo>
                    <a:lnTo>
                      <a:pt x="84" y="210"/>
                    </a:lnTo>
                    <a:lnTo>
                      <a:pt x="84" y="210"/>
                    </a:lnTo>
                    <a:lnTo>
                      <a:pt x="93" y="210"/>
                    </a:lnTo>
                    <a:lnTo>
                      <a:pt x="93" y="219"/>
                    </a:lnTo>
                    <a:lnTo>
                      <a:pt x="93" y="219"/>
                    </a:lnTo>
                    <a:lnTo>
                      <a:pt x="101" y="219"/>
                    </a:lnTo>
                    <a:lnTo>
                      <a:pt x="101" y="227"/>
                    </a:lnTo>
                    <a:lnTo>
                      <a:pt x="101" y="227"/>
                    </a:lnTo>
                    <a:lnTo>
                      <a:pt x="109" y="227"/>
                    </a:lnTo>
                    <a:lnTo>
                      <a:pt x="109" y="227"/>
                    </a:lnTo>
                    <a:lnTo>
                      <a:pt x="109" y="227"/>
                    </a:lnTo>
                    <a:lnTo>
                      <a:pt x="109" y="227"/>
                    </a:lnTo>
                    <a:lnTo>
                      <a:pt x="118" y="227"/>
                    </a:lnTo>
                    <a:lnTo>
                      <a:pt x="118" y="227"/>
                    </a:lnTo>
                    <a:lnTo>
                      <a:pt x="118" y="227"/>
                    </a:lnTo>
                    <a:lnTo>
                      <a:pt x="118" y="219"/>
                    </a:lnTo>
                    <a:lnTo>
                      <a:pt x="118" y="219"/>
                    </a:lnTo>
                    <a:lnTo>
                      <a:pt x="126" y="219"/>
                    </a:lnTo>
                    <a:lnTo>
                      <a:pt x="126" y="219"/>
                    </a:lnTo>
                    <a:lnTo>
                      <a:pt x="126" y="210"/>
                    </a:lnTo>
                    <a:lnTo>
                      <a:pt x="135" y="210"/>
                    </a:lnTo>
                    <a:lnTo>
                      <a:pt x="135" y="210"/>
                    </a:lnTo>
                    <a:lnTo>
                      <a:pt x="143" y="151"/>
                    </a:lnTo>
                    <a:lnTo>
                      <a:pt x="135" y="151"/>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2" name="Freeform 150">
                <a:extLst>
                  <a:ext uri="{FF2B5EF4-FFF2-40B4-BE49-F238E27FC236}">
                    <a16:creationId xmlns:a16="http://schemas.microsoft.com/office/drawing/2014/main" id="{2E912DE9-0EA0-4787-B8A6-D56CD5B4C9A0}"/>
                  </a:ext>
                </a:extLst>
              </p:cNvPr>
              <p:cNvSpPr>
                <a:spLocks noEditPoints="1"/>
              </p:cNvSpPr>
              <p:nvPr/>
            </p:nvSpPr>
            <p:spPr bwMode="auto">
              <a:xfrm>
                <a:off x="6107" y="3305"/>
                <a:ext cx="76" cy="50"/>
              </a:xfrm>
              <a:custGeom>
                <a:avLst/>
                <a:gdLst>
                  <a:gd name="T0" fmla="*/ 8 w 76"/>
                  <a:gd name="T1" fmla="*/ 8 h 50"/>
                  <a:gd name="T2" fmla="*/ 8 w 76"/>
                  <a:gd name="T3" fmla="*/ 8 h 50"/>
                  <a:gd name="T4" fmla="*/ 17 w 76"/>
                  <a:gd name="T5" fmla="*/ 16 h 50"/>
                  <a:gd name="T6" fmla="*/ 17 w 76"/>
                  <a:gd name="T7" fmla="*/ 16 h 50"/>
                  <a:gd name="T8" fmla="*/ 34 w 76"/>
                  <a:gd name="T9" fmla="*/ 33 h 50"/>
                  <a:gd name="T10" fmla="*/ 34 w 76"/>
                  <a:gd name="T11" fmla="*/ 33 h 50"/>
                  <a:gd name="T12" fmla="*/ 42 w 76"/>
                  <a:gd name="T13" fmla="*/ 50 h 50"/>
                  <a:gd name="T14" fmla="*/ 50 w 76"/>
                  <a:gd name="T15" fmla="*/ 50 h 50"/>
                  <a:gd name="T16" fmla="*/ 42 w 76"/>
                  <a:gd name="T17" fmla="*/ 50 h 50"/>
                  <a:gd name="T18" fmla="*/ 34 w 76"/>
                  <a:gd name="T19" fmla="*/ 50 h 50"/>
                  <a:gd name="T20" fmla="*/ 34 w 76"/>
                  <a:gd name="T21" fmla="*/ 42 h 50"/>
                  <a:gd name="T22" fmla="*/ 25 w 76"/>
                  <a:gd name="T23" fmla="*/ 42 h 50"/>
                  <a:gd name="T24" fmla="*/ 25 w 76"/>
                  <a:gd name="T25" fmla="*/ 42 h 50"/>
                  <a:gd name="T26" fmla="*/ 17 w 76"/>
                  <a:gd name="T27" fmla="*/ 33 h 50"/>
                  <a:gd name="T28" fmla="*/ 17 w 76"/>
                  <a:gd name="T29" fmla="*/ 25 h 50"/>
                  <a:gd name="T30" fmla="*/ 8 w 76"/>
                  <a:gd name="T31" fmla="*/ 25 h 50"/>
                  <a:gd name="T32" fmla="*/ 0 w 76"/>
                  <a:gd name="T33" fmla="*/ 8 h 50"/>
                  <a:gd name="T34" fmla="*/ 0 w 76"/>
                  <a:gd name="T35" fmla="*/ 8 h 50"/>
                  <a:gd name="T36" fmla="*/ 0 w 76"/>
                  <a:gd name="T37" fmla="*/ 0 h 50"/>
                  <a:gd name="T38" fmla="*/ 67 w 76"/>
                  <a:gd name="T39" fmla="*/ 33 h 50"/>
                  <a:gd name="T40" fmla="*/ 67 w 76"/>
                  <a:gd name="T41" fmla="*/ 33 h 50"/>
                  <a:gd name="T42" fmla="*/ 67 w 76"/>
                  <a:gd name="T43" fmla="*/ 42 h 50"/>
                  <a:gd name="T44" fmla="*/ 67 w 76"/>
                  <a:gd name="T45" fmla="*/ 33 h 50"/>
                  <a:gd name="T46" fmla="*/ 59 w 76"/>
                  <a:gd name="T47" fmla="*/ 16 h 50"/>
                  <a:gd name="T48" fmla="*/ 50 w 76"/>
                  <a:gd name="T49" fmla="*/ 16 h 50"/>
                  <a:gd name="T50" fmla="*/ 59 w 76"/>
                  <a:gd name="T51" fmla="*/ 25 h 50"/>
                  <a:gd name="T52" fmla="*/ 59 w 76"/>
                  <a:gd name="T53" fmla="*/ 25 h 50"/>
                  <a:gd name="T54" fmla="*/ 59 w 76"/>
                  <a:gd name="T55" fmla="*/ 16 h 50"/>
                  <a:gd name="T56" fmla="*/ 59 w 76"/>
                  <a:gd name="T57" fmla="*/ 16 h 50"/>
                  <a:gd name="T58" fmla="*/ 42 w 76"/>
                  <a:gd name="T59" fmla="*/ 8 h 50"/>
                  <a:gd name="T60" fmla="*/ 42 w 76"/>
                  <a:gd name="T61" fmla="*/ 16 h 50"/>
                  <a:gd name="T62" fmla="*/ 50 w 76"/>
                  <a:gd name="T63" fmla="*/ 16 h 50"/>
                  <a:gd name="T64" fmla="*/ 42 w 76"/>
                  <a:gd name="T65" fmla="*/ 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50">
                    <a:moveTo>
                      <a:pt x="0" y="0"/>
                    </a:moveTo>
                    <a:lnTo>
                      <a:pt x="8" y="8"/>
                    </a:lnTo>
                    <a:lnTo>
                      <a:pt x="8" y="8"/>
                    </a:lnTo>
                    <a:lnTo>
                      <a:pt x="8" y="8"/>
                    </a:lnTo>
                    <a:lnTo>
                      <a:pt x="8" y="8"/>
                    </a:lnTo>
                    <a:lnTo>
                      <a:pt x="17" y="16"/>
                    </a:lnTo>
                    <a:lnTo>
                      <a:pt x="17" y="16"/>
                    </a:lnTo>
                    <a:lnTo>
                      <a:pt x="17" y="16"/>
                    </a:lnTo>
                    <a:lnTo>
                      <a:pt x="25" y="25"/>
                    </a:lnTo>
                    <a:lnTo>
                      <a:pt x="34" y="33"/>
                    </a:lnTo>
                    <a:lnTo>
                      <a:pt x="34" y="33"/>
                    </a:lnTo>
                    <a:lnTo>
                      <a:pt x="34" y="33"/>
                    </a:lnTo>
                    <a:lnTo>
                      <a:pt x="42" y="42"/>
                    </a:lnTo>
                    <a:lnTo>
                      <a:pt x="42" y="50"/>
                    </a:lnTo>
                    <a:lnTo>
                      <a:pt x="50" y="50"/>
                    </a:lnTo>
                    <a:lnTo>
                      <a:pt x="50" y="50"/>
                    </a:lnTo>
                    <a:lnTo>
                      <a:pt x="42" y="50"/>
                    </a:lnTo>
                    <a:lnTo>
                      <a:pt x="42" y="50"/>
                    </a:lnTo>
                    <a:lnTo>
                      <a:pt x="42" y="50"/>
                    </a:lnTo>
                    <a:lnTo>
                      <a:pt x="34" y="50"/>
                    </a:lnTo>
                    <a:lnTo>
                      <a:pt x="34" y="50"/>
                    </a:lnTo>
                    <a:lnTo>
                      <a:pt x="34" y="42"/>
                    </a:lnTo>
                    <a:lnTo>
                      <a:pt x="25" y="42"/>
                    </a:lnTo>
                    <a:lnTo>
                      <a:pt x="25" y="42"/>
                    </a:lnTo>
                    <a:lnTo>
                      <a:pt x="25" y="42"/>
                    </a:lnTo>
                    <a:lnTo>
                      <a:pt x="25" y="42"/>
                    </a:lnTo>
                    <a:lnTo>
                      <a:pt x="25" y="33"/>
                    </a:lnTo>
                    <a:lnTo>
                      <a:pt x="17" y="33"/>
                    </a:lnTo>
                    <a:lnTo>
                      <a:pt x="17" y="25"/>
                    </a:lnTo>
                    <a:lnTo>
                      <a:pt x="17" y="25"/>
                    </a:lnTo>
                    <a:lnTo>
                      <a:pt x="8" y="25"/>
                    </a:lnTo>
                    <a:lnTo>
                      <a:pt x="8" y="25"/>
                    </a:lnTo>
                    <a:lnTo>
                      <a:pt x="8" y="16"/>
                    </a:lnTo>
                    <a:lnTo>
                      <a:pt x="0" y="8"/>
                    </a:lnTo>
                    <a:lnTo>
                      <a:pt x="0" y="8"/>
                    </a:lnTo>
                    <a:lnTo>
                      <a:pt x="0" y="8"/>
                    </a:lnTo>
                    <a:lnTo>
                      <a:pt x="0" y="0"/>
                    </a:lnTo>
                    <a:lnTo>
                      <a:pt x="0" y="0"/>
                    </a:lnTo>
                    <a:close/>
                    <a:moveTo>
                      <a:pt x="67" y="33"/>
                    </a:moveTo>
                    <a:lnTo>
                      <a:pt x="67" y="33"/>
                    </a:lnTo>
                    <a:lnTo>
                      <a:pt x="76" y="33"/>
                    </a:lnTo>
                    <a:lnTo>
                      <a:pt x="67" y="33"/>
                    </a:lnTo>
                    <a:lnTo>
                      <a:pt x="67" y="33"/>
                    </a:lnTo>
                    <a:lnTo>
                      <a:pt x="67" y="42"/>
                    </a:lnTo>
                    <a:lnTo>
                      <a:pt x="67" y="33"/>
                    </a:lnTo>
                    <a:lnTo>
                      <a:pt x="67" y="33"/>
                    </a:lnTo>
                    <a:lnTo>
                      <a:pt x="67" y="33"/>
                    </a:lnTo>
                    <a:close/>
                    <a:moveTo>
                      <a:pt x="59" y="16"/>
                    </a:moveTo>
                    <a:lnTo>
                      <a:pt x="50" y="16"/>
                    </a:lnTo>
                    <a:lnTo>
                      <a:pt x="50" y="16"/>
                    </a:lnTo>
                    <a:lnTo>
                      <a:pt x="50" y="25"/>
                    </a:lnTo>
                    <a:lnTo>
                      <a:pt x="59" y="25"/>
                    </a:lnTo>
                    <a:lnTo>
                      <a:pt x="59" y="25"/>
                    </a:lnTo>
                    <a:lnTo>
                      <a:pt x="59" y="25"/>
                    </a:lnTo>
                    <a:lnTo>
                      <a:pt x="59" y="25"/>
                    </a:lnTo>
                    <a:lnTo>
                      <a:pt x="59" y="16"/>
                    </a:lnTo>
                    <a:lnTo>
                      <a:pt x="59" y="16"/>
                    </a:lnTo>
                    <a:lnTo>
                      <a:pt x="59" y="16"/>
                    </a:lnTo>
                    <a:lnTo>
                      <a:pt x="59" y="16"/>
                    </a:lnTo>
                    <a:close/>
                    <a:moveTo>
                      <a:pt x="42" y="8"/>
                    </a:moveTo>
                    <a:lnTo>
                      <a:pt x="42" y="16"/>
                    </a:lnTo>
                    <a:lnTo>
                      <a:pt x="42" y="16"/>
                    </a:lnTo>
                    <a:lnTo>
                      <a:pt x="50" y="16"/>
                    </a:lnTo>
                    <a:lnTo>
                      <a:pt x="50" y="16"/>
                    </a:lnTo>
                    <a:lnTo>
                      <a:pt x="50" y="8"/>
                    </a:lnTo>
                    <a:lnTo>
                      <a:pt x="42" y="8"/>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3" name="Freeform 151">
                <a:extLst>
                  <a:ext uri="{FF2B5EF4-FFF2-40B4-BE49-F238E27FC236}">
                    <a16:creationId xmlns:a16="http://schemas.microsoft.com/office/drawing/2014/main" id="{50C5D89F-5486-48CD-8CBA-15199EAA3DB7}"/>
                  </a:ext>
                </a:extLst>
              </p:cNvPr>
              <p:cNvSpPr>
                <a:spLocks/>
              </p:cNvSpPr>
              <p:nvPr/>
            </p:nvSpPr>
            <p:spPr bwMode="auto">
              <a:xfrm>
                <a:off x="4385" y="3994"/>
                <a:ext cx="8" cy="9"/>
              </a:xfrm>
              <a:custGeom>
                <a:avLst/>
                <a:gdLst>
                  <a:gd name="T0" fmla="*/ 0 w 8"/>
                  <a:gd name="T1" fmla="*/ 0 h 9"/>
                  <a:gd name="T2" fmla="*/ 0 w 8"/>
                  <a:gd name="T3" fmla="*/ 0 h 9"/>
                  <a:gd name="T4" fmla="*/ 0 w 8"/>
                  <a:gd name="T5" fmla="*/ 9 h 9"/>
                  <a:gd name="T6" fmla="*/ 8 w 8"/>
                  <a:gd name="T7" fmla="*/ 9 h 9"/>
                  <a:gd name="T8" fmla="*/ 8 w 8"/>
                  <a:gd name="T9" fmla="*/ 9 h 9"/>
                  <a:gd name="T10" fmla="*/ 8 w 8"/>
                  <a:gd name="T11" fmla="*/ 9 h 9"/>
                  <a:gd name="T12" fmla="*/ 8 w 8"/>
                  <a:gd name="T13" fmla="*/ 0 h 9"/>
                  <a:gd name="T14" fmla="*/ 0 w 8"/>
                  <a:gd name="T15" fmla="*/ 0 h 9"/>
                  <a:gd name="T16" fmla="*/ 0 w 8"/>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9">
                    <a:moveTo>
                      <a:pt x="0" y="0"/>
                    </a:moveTo>
                    <a:lnTo>
                      <a:pt x="0" y="0"/>
                    </a:lnTo>
                    <a:lnTo>
                      <a:pt x="0" y="9"/>
                    </a:lnTo>
                    <a:lnTo>
                      <a:pt x="8" y="9"/>
                    </a:lnTo>
                    <a:lnTo>
                      <a:pt x="8" y="9"/>
                    </a:lnTo>
                    <a:lnTo>
                      <a:pt x="8" y="9"/>
                    </a:lnTo>
                    <a:lnTo>
                      <a:pt x="8" y="0"/>
                    </a:lnTo>
                    <a:lnTo>
                      <a:pt x="0" y="0"/>
                    </a:lnTo>
                    <a:lnTo>
                      <a:pt x="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4" name="Freeform 152">
                <a:extLst>
                  <a:ext uri="{FF2B5EF4-FFF2-40B4-BE49-F238E27FC236}">
                    <a16:creationId xmlns:a16="http://schemas.microsoft.com/office/drawing/2014/main" id="{FE7B2CDF-8A2A-4284-A6C8-D902410814BC}"/>
                  </a:ext>
                </a:extLst>
              </p:cNvPr>
              <p:cNvSpPr>
                <a:spLocks noEditPoints="1"/>
              </p:cNvSpPr>
              <p:nvPr/>
            </p:nvSpPr>
            <p:spPr bwMode="auto">
              <a:xfrm>
                <a:off x="4334" y="3885"/>
                <a:ext cx="25" cy="25"/>
              </a:xfrm>
              <a:custGeom>
                <a:avLst/>
                <a:gdLst>
                  <a:gd name="T0" fmla="*/ 9 w 25"/>
                  <a:gd name="T1" fmla="*/ 8 h 25"/>
                  <a:gd name="T2" fmla="*/ 9 w 25"/>
                  <a:gd name="T3" fmla="*/ 0 h 25"/>
                  <a:gd name="T4" fmla="*/ 17 w 25"/>
                  <a:gd name="T5" fmla="*/ 0 h 25"/>
                  <a:gd name="T6" fmla="*/ 17 w 25"/>
                  <a:gd name="T7" fmla="*/ 8 h 25"/>
                  <a:gd name="T8" fmla="*/ 9 w 25"/>
                  <a:gd name="T9" fmla="*/ 8 h 25"/>
                  <a:gd name="T10" fmla="*/ 9 w 25"/>
                  <a:gd name="T11" fmla="*/ 8 h 25"/>
                  <a:gd name="T12" fmla="*/ 9 w 25"/>
                  <a:gd name="T13" fmla="*/ 8 h 25"/>
                  <a:gd name="T14" fmla="*/ 9 w 25"/>
                  <a:gd name="T15" fmla="*/ 8 h 25"/>
                  <a:gd name="T16" fmla="*/ 0 w 25"/>
                  <a:gd name="T17" fmla="*/ 17 h 25"/>
                  <a:gd name="T18" fmla="*/ 0 w 25"/>
                  <a:gd name="T19" fmla="*/ 17 h 25"/>
                  <a:gd name="T20" fmla="*/ 9 w 25"/>
                  <a:gd name="T21" fmla="*/ 17 h 25"/>
                  <a:gd name="T22" fmla="*/ 9 w 25"/>
                  <a:gd name="T23" fmla="*/ 17 h 25"/>
                  <a:gd name="T24" fmla="*/ 9 w 25"/>
                  <a:gd name="T25" fmla="*/ 17 h 25"/>
                  <a:gd name="T26" fmla="*/ 17 w 25"/>
                  <a:gd name="T27" fmla="*/ 17 h 25"/>
                  <a:gd name="T28" fmla="*/ 17 w 25"/>
                  <a:gd name="T29" fmla="*/ 17 h 25"/>
                  <a:gd name="T30" fmla="*/ 17 w 25"/>
                  <a:gd name="T31" fmla="*/ 17 h 25"/>
                  <a:gd name="T32" fmla="*/ 17 w 25"/>
                  <a:gd name="T33" fmla="*/ 17 h 25"/>
                  <a:gd name="T34" fmla="*/ 17 w 25"/>
                  <a:gd name="T35" fmla="*/ 17 h 25"/>
                  <a:gd name="T36" fmla="*/ 17 w 25"/>
                  <a:gd name="T37" fmla="*/ 25 h 25"/>
                  <a:gd name="T38" fmla="*/ 25 w 25"/>
                  <a:gd name="T39" fmla="*/ 25 h 25"/>
                  <a:gd name="T40" fmla="*/ 25 w 25"/>
                  <a:gd name="T41" fmla="*/ 17 h 25"/>
                  <a:gd name="T42" fmla="*/ 25 w 25"/>
                  <a:gd name="T43" fmla="*/ 17 h 25"/>
                  <a:gd name="T44" fmla="*/ 25 w 25"/>
                  <a:gd name="T45" fmla="*/ 17 h 25"/>
                  <a:gd name="T46" fmla="*/ 17 w 25"/>
                  <a:gd name="T47" fmla="*/ 17 h 25"/>
                  <a:gd name="T48" fmla="*/ 25 w 25"/>
                  <a:gd name="T49" fmla="*/ 17 h 25"/>
                  <a:gd name="T50" fmla="*/ 25 w 25"/>
                  <a:gd name="T51" fmla="*/ 17 h 25"/>
                  <a:gd name="T52" fmla="*/ 25 w 25"/>
                  <a:gd name="T53" fmla="*/ 17 h 25"/>
                  <a:gd name="T54" fmla="*/ 25 w 25"/>
                  <a:gd name="T55" fmla="*/ 8 h 25"/>
                  <a:gd name="T56" fmla="*/ 25 w 25"/>
                  <a:gd name="T57" fmla="*/ 8 h 25"/>
                  <a:gd name="T58" fmla="*/ 25 w 25"/>
                  <a:gd name="T59" fmla="*/ 8 h 25"/>
                  <a:gd name="T60" fmla="*/ 25 w 25"/>
                  <a:gd name="T61" fmla="*/ 8 h 25"/>
                  <a:gd name="T62" fmla="*/ 17 w 25"/>
                  <a:gd name="T63" fmla="*/ 17 h 25"/>
                  <a:gd name="T64" fmla="*/ 17 w 25"/>
                  <a:gd name="T65" fmla="*/ 17 h 25"/>
                  <a:gd name="T66" fmla="*/ 17 w 25"/>
                  <a:gd name="T67" fmla="*/ 8 h 25"/>
                  <a:gd name="T68" fmla="*/ 17 w 25"/>
                  <a:gd name="T69" fmla="*/ 8 h 25"/>
                  <a:gd name="T70" fmla="*/ 17 w 25"/>
                  <a:gd name="T71" fmla="*/ 0 h 25"/>
                  <a:gd name="T72" fmla="*/ 17 w 25"/>
                  <a:gd name="T73" fmla="*/ 8 h 25"/>
                  <a:gd name="T74" fmla="*/ 17 w 25"/>
                  <a:gd name="T75" fmla="*/ 8 h 25"/>
                  <a:gd name="T76" fmla="*/ 17 w 25"/>
                  <a:gd name="T77" fmla="*/ 8 h 25"/>
                  <a:gd name="T78" fmla="*/ 9 w 25"/>
                  <a:gd name="T79" fmla="*/ 8 h 25"/>
                  <a:gd name="T80" fmla="*/ 9 w 25"/>
                  <a:gd name="T81" fmla="*/ 8 h 25"/>
                  <a:gd name="T82" fmla="*/ 9 w 25"/>
                  <a:gd name="T83" fmla="*/ 8 h 25"/>
                  <a:gd name="T84" fmla="*/ 9 w 25"/>
                  <a:gd name="T85" fmla="*/ 0 h 25"/>
                  <a:gd name="T86" fmla="*/ 9 w 25"/>
                  <a:gd name="T87" fmla="*/ 0 h 25"/>
                  <a:gd name="T88" fmla="*/ 9 w 25"/>
                  <a:gd name="T89" fmla="*/ 0 h 25"/>
                  <a:gd name="T90" fmla="*/ 9 w 25"/>
                  <a:gd name="T91" fmla="*/ 0 h 25"/>
                  <a:gd name="T92" fmla="*/ 9 w 25"/>
                  <a:gd name="T93" fmla="*/ 0 h 25"/>
                  <a:gd name="T94" fmla="*/ 0 w 25"/>
                  <a:gd name="T95" fmla="*/ 0 h 25"/>
                  <a:gd name="T96" fmla="*/ 9 w 25"/>
                  <a:gd name="T97" fmla="*/ 8 h 25"/>
                  <a:gd name="T98" fmla="*/ 9 w 25"/>
                  <a:gd name="T99" fmla="*/ 8 h 25"/>
                  <a:gd name="T100" fmla="*/ 9 w 25"/>
                  <a:gd name="T101" fmla="*/ 8 h 25"/>
                  <a:gd name="T102" fmla="*/ 9 w 25"/>
                  <a:gd name="T103" fmla="*/ 8 h 25"/>
                  <a:gd name="T104" fmla="*/ 0 w 25"/>
                  <a:gd name="T105" fmla="*/ 17 h 25"/>
                  <a:gd name="T106" fmla="*/ 0 w 25"/>
                  <a:gd name="T107" fmla="*/ 17 h 25"/>
                  <a:gd name="T108" fmla="*/ 0 w 25"/>
                  <a:gd name="T109"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 h="25">
                    <a:moveTo>
                      <a:pt x="9" y="8"/>
                    </a:moveTo>
                    <a:lnTo>
                      <a:pt x="9" y="0"/>
                    </a:lnTo>
                    <a:lnTo>
                      <a:pt x="17" y="0"/>
                    </a:lnTo>
                    <a:lnTo>
                      <a:pt x="17" y="8"/>
                    </a:lnTo>
                    <a:lnTo>
                      <a:pt x="9" y="8"/>
                    </a:lnTo>
                    <a:lnTo>
                      <a:pt x="9" y="8"/>
                    </a:lnTo>
                    <a:lnTo>
                      <a:pt x="9" y="8"/>
                    </a:lnTo>
                    <a:lnTo>
                      <a:pt x="9" y="8"/>
                    </a:lnTo>
                    <a:close/>
                    <a:moveTo>
                      <a:pt x="0" y="17"/>
                    </a:moveTo>
                    <a:lnTo>
                      <a:pt x="0" y="17"/>
                    </a:lnTo>
                    <a:lnTo>
                      <a:pt x="9" y="17"/>
                    </a:lnTo>
                    <a:lnTo>
                      <a:pt x="9" y="17"/>
                    </a:lnTo>
                    <a:lnTo>
                      <a:pt x="9" y="17"/>
                    </a:lnTo>
                    <a:lnTo>
                      <a:pt x="17" y="17"/>
                    </a:lnTo>
                    <a:lnTo>
                      <a:pt x="17" y="17"/>
                    </a:lnTo>
                    <a:lnTo>
                      <a:pt x="17" y="17"/>
                    </a:lnTo>
                    <a:lnTo>
                      <a:pt x="17" y="17"/>
                    </a:lnTo>
                    <a:lnTo>
                      <a:pt x="17" y="17"/>
                    </a:lnTo>
                    <a:lnTo>
                      <a:pt x="17" y="25"/>
                    </a:lnTo>
                    <a:lnTo>
                      <a:pt x="25" y="25"/>
                    </a:lnTo>
                    <a:lnTo>
                      <a:pt x="25" y="17"/>
                    </a:lnTo>
                    <a:lnTo>
                      <a:pt x="25" y="17"/>
                    </a:lnTo>
                    <a:lnTo>
                      <a:pt x="25" y="17"/>
                    </a:lnTo>
                    <a:lnTo>
                      <a:pt x="17" y="17"/>
                    </a:lnTo>
                    <a:lnTo>
                      <a:pt x="25" y="17"/>
                    </a:lnTo>
                    <a:lnTo>
                      <a:pt x="25" y="17"/>
                    </a:lnTo>
                    <a:lnTo>
                      <a:pt x="25" y="17"/>
                    </a:lnTo>
                    <a:lnTo>
                      <a:pt x="25" y="8"/>
                    </a:lnTo>
                    <a:lnTo>
                      <a:pt x="25" y="8"/>
                    </a:lnTo>
                    <a:lnTo>
                      <a:pt x="25" y="8"/>
                    </a:lnTo>
                    <a:lnTo>
                      <a:pt x="25" y="8"/>
                    </a:lnTo>
                    <a:lnTo>
                      <a:pt x="17" y="17"/>
                    </a:lnTo>
                    <a:lnTo>
                      <a:pt x="17" y="17"/>
                    </a:lnTo>
                    <a:lnTo>
                      <a:pt x="17" y="8"/>
                    </a:lnTo>
                    <a:lnTo>
                      <a:pt x="17" y="8"/>
                    </a:lnTo>
                    <a:lnTo>
                      <a:pt x="17" y="0"/>
                    </a:lnTo>
                    <a:lnTo>
                      <a:pt x="17" y="8"/>
                    </a:lnTo>
                    <a:lnTo>
                      <a:pt x="17" y="8"/>
                    </a:lnTo>
                    <a:lnTo>
                      <a:pt x="17" y="8"/>
                    </a:lnTo>
                    <a:lnTo>
                      <a:pt x="9" y="8"/>
                    </a:lnTo>
                    <a:lnTo>
                      <a:pt x="9" y="8"/>
                    </a:lnTo>
                    <a:lnTo>
                      <a:pt x="9" y="8"/>
                    </a:lnTo>
                    <a:lnTo>
                      <a:pt x="9" y="0"/>
                    </a:lnTo>
                    <a:lnTo>
                      <a:pt x="9" y="0"/>
                    </a:lnTo>
                    <a:lnTo>
                      <a:pt x="9" y="0"/>
                    </a:lnTo>
                    <a:lnTo>
                      <a:pt x="9" y="0"/>
                    </a:lnTo>
                    <a:lnTo>
                      <a:pt x="9" y="0"/>
                    </a:lnTo>
                    <a:lnTo>
                      <a:pt x="0" y="0"/>
                    </a:lnTo>
                    <a:lnTo>
                      <a:pt x="9" y="8"/>
                    </a:lnTo>
                    <a:lnTo>
                      <a:pt x="9" y="8"/>
                    </a:lnTo>
                    <a:lnTo>
                      <a:pt x="9" y="8"/>
                    </a:lnTo>
                    <a:lnTo>
                      <a:pt x="9" y="8"/>
                    </a:lnTo>
                    <a:lnTo>
                      <a:pt x="0" y="17"/>
                    </a:lnTo>
                    <a:lnTo>
                      <a:pt x="0" y="17"/>
                    </a:lnTo>
                    <a:lnTo>
                      <a:pt x="0" y="17"/>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5" name="Freeform 153">
                <a:extLst>
                  <a:ext uri="{FF2B5EF4-FFF2-40B4-BE49-F238E27FC236}">
                    <a16:creationId xmlns:a16="http://schemas.microsoft.com/office/drawing/2014/main" id="{4BF91C79-5206-4D0D-B9BC-7261BBF49D7B}"/>
                  </a:ext>
                </a:extLst>
              </p:cNvPr>
              <p:cNvSpPr>
                <a:spLocks/>
              </p:cNvSpPr>
              <p:nvPr/>
            </p:nvSpPr>
            <p:spPr bwMode="auto">
              <a:xfrm>
                <a:off x="4233" y="3271"/>
                <a:ext cx="9" cy="17"/>
              </a:xfrm>
              <a:custGeom>
                <a:avLst/>
                <a:gdLst>
                  <a:gd name="T0" fmla="*/ 0 w 9"/>
                  <a:gd name="T1" fmla="*/ 0 h 17"/>
                  <a:gd name="T2" fmla="*/ 0 w 9"/>
                  <a:gd name="T3" fmla="*/ 8 h 17"/>
                  <a:gd name="T4" fmla="*/ 0 w 9"/>
                  <a:gd name="T5" fmla="*/ 8 h 17"/>
                  <a:gd name="T6" fmla="*/ 0 w 9"/>
                  <a:gd name="T7" fmla="*/ 17 h 17"/>
                  <a:gd name="T8" fmla="*/ 9 w 9"/>
                  <a:gd name="T9" fmla="*/ 8 h 17"/>
                  <a:gd name="T10" fmla="*/ 9 w 9"/>
                  <a:gd name="T11" fmla="*/ 8 h 17"/>
                  <a:gd name="T12" fmla="*/ 9 w 9"/>
                  <a:gd name="T13" fmla="*/ 8 h 17"/>
                  <a:gd name="T14" fmla="*/ 9 w 9"/>
                  <a:gd name="T15" fmla="*/ 8 h 17"/>
                  <a:gd name="T16" fmla="*/ 9 w 9"/>
                  <a:gd name="T17" fmla="*/ 0 h 17"/>
                  <a:gd name="T18" fmla="*/ 0 w 9"/>
                  <a:gd name="T19" fmla="*/ 8 h 17"/>
                  <a:gd name="T20" fmla="*/ 0 w 9"/>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7">
                    <a:moveTo>
                      <a:pt x="0" y="0"/>
                    </a:moveTo>
                    <a:lnTo>
                      <a:pt x="0" y="8"/>
                    </a:lnTo>
                    <a:lnTo>
                      <a:pt x="0" y="8"/>
                    </a:lnTo>
                    <a:lnTo>
                      <a:pt x="0" y="17"/>
                    </a:lnTo>
                    <a:lnTo>
                      <a:pt x="9" y="8"/>
                    </a:lnTo>
                    <a:lnTo>
                      <a:pt x="9" y="8"/>
                    </a:lnTo>
                    <a:lnTo>
                      <a:pt x="9" y="8"/>
                    </a:lnTo>
                    <a:lnTo>
                      <a:pt x="9" y="8"/>
                    </a:lnTo>
                    <a:lnTo>
                      <a:pt x="9" y="0"/>
                    </a:lnTo>
                    <a:lnTo>
                      <a:pt x="0" y="8"/>
                    </a:lnTo>
                    <a:lnTo>
                      <a:pt x="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6" name="Freeform 154">
                <a:extLst>
                  <a:ext uri="{FF2B5EF4-FFF2-40B4-BE49-F238E27FC236}">
                    <a16:creationId xmlns:a16="http://schemas.microsoft.com/office/drawing/2014/main" id="{CFF65893-C584-48F2-A953-1AD9BA2892BE}"/>
                  </a:ext>
                </a:extLst>
              </p:cNvPr>
              <p:cNvSpPr>
                <a:spLocks/>
              </p:cNvSpPr>
              <p:nvPr/>
            </p:nvSpPr>
            <p:spPr bwMode="auto">
              <a:xfrm>
                <a:off x="4200" y="3288"/>
                <a:ext cx="8" cy="8"/>
              </a:xfrm>
              <a:custGeom>
                <a:avLst/>
                <a:gdLst>
                  <a:gd name="T0" fmla="*/ 0 w 8"/>
                  <a:gd name="T1" fmla="*/ 0 h 8"/>
                  <a:gd name="T2" fmla="*/ 0 w 8"/>
                  <a:gd name="T3" fmla="*/ 8 h 8"/>
                  <a:gd name="T4" fmla="*/ 0 w 8"/>
                  <a:gd name="T5" fmla="*/ 8 h 8"/>
                  <a:gd name="T6" fmla="*/ 0 w 8"/>
                  <a:gd name="T7" fmla="*/ 8 h 8"/>
                  <a:gd name="T8" fmla="*/ 8 w 8"/>
                  <a:gd name="T9" fmla="*/ 8 h 8"/>
                  <a:gd name="T10" fmla="*/ 8 w 8"/>
                  <a:gd name="T11" fmla="*/ 8 h 8"/>
                  <a:gd name="T12" fmla="*/ 0 w 8"/>
                  <a:gd name="T13" fmla="*/ 0 h 8"/>
                  <a:gd name="T14" fmla="*/ 0 w 8"/>
                  <a:gd name="T15" fmla="*/ 0 h 8"/>
                  <a:gd name="T16" fmla="*/ 0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0" y="0"/>
                    </a:moveTo>
                    <a:lnTo>
                      <a:pt x="0" y="8"/>
                    </a:lnTo>
                    <a:lnTo>
                      <a:pt x="0" y="8"/>
                    </a:lnTo>
                    <a:lnTo>
                      <a:pt x="0" y="8"/>
                    </a:lnTo>
                    <a:lnTo>
                      <a:pt x="8" y="8"/>
                    </a:lnTo>
                    <a:lnTo>
                      <a:pt x="8" y="8"/>
                    </a:lnTo>
                    <a:lnTo>
                      <a:pt x="0" y="0"/>
                    </a:lnTo>
                    <a:lnTo>
                      <a:pt x="0" y="0"/>
                    </a:lnTo>
                    <a:lnTo>
                      <a:pt x="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7" name="Freeform 155">
                <a:extLst>
                  <a:ext uri="{FF2B5EF4-FFF2-40B4-BE49-F238E27FC236}">
                    <a16:creationId xmlns:a16="http://schemas.microsoft.com/office/drawing/2014/main" id="{F58DEAC0-1F54-4801-B8BE-5D6D446EB916}"/>
                  </a:ext>
                </a:extLst>
              </p:cNvPr>
              <p:cNvSpPr>
                <a:spLocks noEditPoints="1"/>
              </p:cNvSpPr>
              <p:nvPr/>
            </p:nvSpPr>
            <p:spPr bwMode="auto">
              <a:xfrm>
                <a:off x="3981" y="3128"/>
                <a:ext cx="135" cy="252"/>
              </a:xfrm>
              <a:custGeom>
                <a:avLst/>
                <a:gdLst>
                  <a:gd name="T0" fmla="*/ 34 w 135"/>
                  <a:gd name="T1" fmla="*/ 244 h 252"/>
                  <a:gd name="T2" fmla="*/ 59 w 135"/>
                  <a:gd name="T3" fmla="*/ 235 h 252"/>
                  <a:gd name="T4" fmla="*/ 68 w 135"/>
                  <a:gd name="T5" fmla="*/ 227 h 252"/>
                  <a:gd name="T6" fmla="*/ 68 w 135"/>
                  <a:gd name="T7" fmla="*/ 210 h 252"/>
                  <a:gd name="T8" fmla="*/ 76 w 135"/>
                  <a:gd name="T9" fmla="*/ 202 h 252"/>
                  <a:gd name="T10" fmla="*/ 84 w 135"/>
                  <a:gd name="T11" fmla="*/ 177 h 252"/>
                  <a:gd name="T12" fmla="*/ 101 w 135"/>
                  <a:gd name="T13" fmla="*/ 143 h 252"/>
                  <a:gd name="T14" fmla="*/ 110 w 135"/>
                  <a:gd name="T15" fmla="*/ 126 h 252"/>
                  <a:gd name="T16" fmla="*/ 118 w 135"/>
                  <a:gd name="T17" fmla="*/ 101 h 252"/>
                  <a:gd name="T18" fmla="*/ 118 w 135"/>
                  <a:gd name="T19" fmla="*/ 84 h 252"/>
                  <a:gd name="T20" fmla="*/ 118 w 135"/>
                  <a:gd name="T21" fmla="*/ 76 h 252"/>
                  <a:gd name="T22" fmla="*/ 118 w 135"/>
                  <a:gd name="T23" fmla="*/ 59 h 252"/>
                  <a:gd name="T24" fmla="*/ 126 w 135"/>
                  <a:gd name="T25" fmla="*/ 76 h 252"/>
                  <a:gd name="T26" fmla="*/ 135 w 135"/>
                  <a:gd name="T27" fmla="*/ 59 h 252"/>
                  <a:gd name="T28" fmla="*/ 126 w 135"/>
                  <a:gd name="T29" fmla="*/ 50 h 252"/>
                  <a:gd name="T30" fmla="*/ 126 w 135"/>
                  <a:gd name="T31" fmla="*/ 34 h 252"/>
                  <a:gd name="T32" fmla="*/ 126 w 135"/>
                  <a:gd name="T33" fmla="*/ 17 h 252"/>
                  <a:gd name="T34" fmla="*/ 118 w 135"/>
                  <a:gd name="T35" fmla="*/ 8 h 252"/>
                  <a:gd name="T36" fmla="*/ 110 w 135"/>
                  <a:gd name="T37" fmla="*/ 8 h 252"/>
                  <a:gd name="T38" fmla="*/ 110 w 135"/>
                  <a:gd name="T39" fmla="*/ 8 h 252"/>
                  <a:gd name="T40" fmla="*/ 110 w 135"/>
                  <a:gd name="T41" fmla="*/ 17 h 252"/>
                  <a:gd name="T42" fmla="*/ 101 w 135"/>
                  <a:gd name="T43" fmla="*/ 34 h 252"/>
                  <a:gd name="T44" fmla="*/ 93 w 135"/>
                  <a:gd name="T45" fmla="*/ 25 h 252"/>
                  <a:gd name="T46" fmla="*/ 93 w 135"/>
                  <a:gd name="T47" fmla="*/ 42 h 252"/>
                  <a:gd name="T48" fmla="*/ 84 w 135"/>
                  <a:gd name="T49" fmla="*/ 42 h 252"/>
                  <a:gd name="T50" fmla="*/ 93 w 135"/>
                  <a:gd name="T51" fmla="*/ 50 h 252"/>
                  <a:gd name="T52" fmla="*/ 84 w 135"/>
                  <a:gd name="T53" fmla="*/ 59 h 252"/>
                  <a:gd name="T54" fmla="*/ 76 w 135"/>
                  <a:gd name="T55" fmla="*/ 50 h 252"/>
                  <a:gd name="T56" fmla="*/ 76 w 135"/>
                  <a:gd name="T57" fmla="*/ 59 h 252"/>
                  <a:gd name="T58" fmla="*/ 76 w 135"/>
                  <a:gd name="T59" fmla="*/ 67 h 252"/>
                  <a:gd name="T60" fmla="*/ 68 w 135"/>
                  <a:gd name="T61" fmla="*/ 59 h 252"/>
                  <a:gd name="T62" fmla="*/ 68 w 135"/>
                  <a:gd name="T63" fmla="*/ 76 h 252"/>
                  <a:gd name="T64" fmla="*/ 59 w 135"/>
                  <a:gd name="T65" fmla="*/ 67 h 252"/>
                  <a:gd name="T66" fmla="*/ 51 w 135"/>
                  <a:gd name="T67" fmla="*/ 67 h 252"/>
                  <a:gd name="T68" fmla="*/ 42 w 135"/>
                  <a:gd name="T69" fmla="*/ 67 h 252"/>
                  <a:gd name="T70" fmla="*/ 34 w 135"/>
                  <a:gd name="T71" fmla="*/ 76 h 252"/>
                  <a:gd name="T72" fmla="*/ 26 w 135"/>
                  <a:gd name="T73" fmla="*/ 76 h 252"/>
                  <a:gd name="T74" fmla="*/ 17 w 135"/>
                  <a:gd name="T75" fmla="*/ 101 h 252"/>
                  <a:gd name="T76" fmla="*/ 17 w 135"/>
                  <a:gd name="T77" fmla="*/ 109 h 252"/>
                  <a:gd name="T78" fmla="*/ 26 w 135"/>
                  <a:gd name="T79" fmla="*/ 135 h 252"/>
                  <a:gd name="T80" fmla="*/ 26 w 135"/>
                  <a:gd name="T81" fmla="*/ 143 h 252"/>
                  <a:gd name="T82" fmla="*/ 17 w 135"/>
                  <a:gd name="T83" fmla="*/ 160 h 252"/>
                  <a:gd name="T84" fmla="*/ 0 w 135"/>
                  <a:gd name="T85" fmla="*/ 168 h 252"/>
                  <a:gd name="T86" fmla="*/ 0 w 135"/>
                  <a:gd name="T87" fmla="*/ 185 h 252"/>
                  <a:gd name="T88" fmla="*/ 0 w 135"/>
                  <a:gd name="T89" fmla="*/ 202 h 252"/>
                  <a:gd name="T90" fmla="*/ 9 w 135"/>
                  <a:gd name="T91" fmla="*/ 210 h 252"/>
                  <a:gd name="T92" fmla="*/ 0 w 135"/>
                  <a:gd name="T93" fmla="*/ 219 h 252"/>
                  <a:gd name="T94" fmla="*/ 9 w 135"/>
                  <a:gd name="T95" fmla="*/ 235 h 252"/>
                  <a:gd name="T96" fmla="*/ 17 w 135"/>
                  <a:gd name="T97" fmla="*/ 244 h 252"/>
                  <a:gd name="T98" fmla="*/ 26 w 135"/>
                  <a:gd name="T99" fmla="*/ 244 h 252"/>
                  <a:gd name="T100" fmla="*/ 26 w 135"/>
                  <a:gd name="T101" fmla="*/ 252 h 252"/>
                  <a:gd name="T102" fmla="*/ 101 w 135"/>
                  <a:gd name="T103" fmla="*/ 17 h 252"/>
                  <a:gd name="T104" fmla="*/ 101 w 135"/>
                  <a:gd name="T105" fmla="*/ 25 h 252"/>
                  <a:gd name="T106" fmla="*/ 101 w 135"/>
                  <a:gd name="T107" fmla="*/ 25 h 252"/>
                  <a:gd name="T108" fmla="*/ 101 w 135"/>
                  <a:gd name="T109" fmla="*/ 25 h 252"/>
                  <a:gd name="T110" fmla="*/ 93 w 135"/>
                  <a:gd name="T111" fmla="*/ 25 h 252"/>
                  <a:gd name="T112" fmla="*/ 118 w 135"/>
                  <a:gd name="T113" fmla="*/ 84 h 252"/>
                  <a:gd name="T114" fmla="*/ 126 w 135"/>
                  <a:gd name="T115"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5" h="252">
                    <a:moveTo>
                      <a:pt x="26" y="252"/>
                    </a:moveTo>
                    <a:lnTo>
                      <a:pt x="26" y="244"/>
                    </a:lnTo>
                    <a:lnTo>
                      <a:pt x="34" y="252"/>
                    </a:lnTo>
                    <a:lnTo>
                      <a:pt x="34" y="244"/>
                    </a:lnTo>
                    <a:lnTo>
                      <a:pt x="42" y="244"/>
                    </a:lnTo>
                    <a:lnTo>
                      <a:pt x="51" y="244"/>
                    </a:lnTo>
                    <a:lnTo>
                      <a:pt x="51" y="244"/>
                    </a:lnTo>
                    <a:lnTo>
                      <a:pt x="59" y="235"/>
                    </a:lnTo>
                    <a:lnTo>
                      <a:pt x="59" y="235"/>
                    </a:lnTo>
                    <a:lnTo>
                      <a:pt x="68" y="235"/>
                    </a:lnTo>
                    <a:lnTo>
                      <a:pt x="68" y="227"/>
                    </a:lnTo>
                    <a:lnTo>
                      <a:pt x="68" y="227"/>
                    </a:lnTo>
                    <a:lnTo>
                      <a:pt x="68" y="219"/>
                    </a:lnTo>
                    <a:lnTo>
                      <a:pt x="76" y="219"/>
                    </a:lnTo>
                    <a:lnTo>
                      <a:pt x="76" y="219"/>
                    </a:lnTo>
                    <a:lnTo>
                      <a:pt x="68" y="210"/>
                    </a:lnTo>
                    <a:lnTo>
                      <a:pt x="76" y="210"/>
                    </a:lnTo>
                    <a:lnTo>
                      <a:pt x="76" y="210"/>
                    </a:lnTo>
                    <a:lnTo>
                      <a:pt x="76" y="202"/>
                    </a:lnTo>
                    <a:lnTo>
                      <a:pt x="76" y="202"/>
                    </a:lnTo>
                    <a:lnTo>
                      <a:pt x="76" y="202"/>
                    </a:lnTo>
                    <a:lnTo>
                      <a:pt x="84" y="185"/>
                    </a:lnTo>
                    <a:lnTo>
                      <a:pt x="84" y="185"/>
                    </a:lnTo>
                    <a:lnTo>
                      <a:pt x="84" y="177"/>
                    </a:lnTo>
                    <a:lnTo>
                      <a:pt x="84" y="168"/>
                    </a:lnTo>
                    <a:lnTo>
                      <a:pt x="93" y="160"/>
                    </a:lnTo>
                    <a:lnTo>
                      <a:pt x="101" y="151"/>
                    </a:lnTo>
                    <a:lnTo>
                      <a:pt x="101" y="143"/>
                    </a:lnTo>
                    <a:lnTo>
                      <a:pt x="101" y="135"/>
                    </a:lnTo>
                    <a:lnTo>
                      <a:pt x="101" y="135"/>
                    </a:lnTo>
                    <a:lnTo>
                      <a:pt x="101" y="126"/>
                    </a:lnTo>
                    <a:lnTo>
                      <a:pt x="110" y="126"/>
                    </a:lnTo>
                    <a:lnTo>
                      <a:pt x="110" y="109"/>
                    </a:lnTo>
                    <a:lnTo>
                      <a:pt x="110" y="109"/>
                    </a:lnTo>
                    <a:lnTo>
                      <a:pt x="118" y="101"/>
                    </a:lnTo>
                    <a:lnTo>
                      <a:pt x="118" y="101"/>
                    </a:lnTo>
                    <a:lnTo>
                      <a:pt x="110" y="93"/>
                    </a:lnTo>
                    <a:lnTo>
                      <a:pt x="118" y="93"/>
                    </a:lnTo>
                    <a:lnTo>
                      <a:pt x="118" y="84"/>
                    </a:lnTo>
                    <a:lnTo>
                      <a:pt x="118" y="84"/>
                    </a:lnTo>
                    <a:lnTo>
                      <a:pt x="118" y="84"/>
                    </a:lnTo>
                    <a:lnTo>
                      <a:pt x="118" y="76"/>
                    </a:lnTo>
                    <a:lnTo>
                      <a:pt x="118" y="76"/>
                    </a:lnTo>
                    <a:lnTo>
                      <a:pt x="118" y="76"/>
                    </a:lnTo>
                    <a:lnTo>
                      <a:pt x="118" y="67"/>
                    </a:lnTo>
                    <a:lnTo>
                      <a:pt x="118" y="67"/>
                    </a:lnTo>
                    <a:lnTo>
                      <a:pt x="118" y="67"/>
                    </a:lnTo>
                    <a:lnTo>
                      <a:pt x="118" y="59"/>
                    </a:lnTo>
                    <a:lnTo>
                      <a:pt x="118" y="67"/>
                    </a:lnTo>
                    <a:lnTo>
                      <a:pt x="126" y="67"/>
                    </a:lnTo>
                    <a:lnTo>
                      <a:pt x="126" y="67"/>
                    </a:lnTo>
                    <a:lnTo>
                      <a:pt x="126" y="76"/>
                    </a:lnTo>
                    <a:lnTo>
                      <a:pt x="126" y="67"/>
                    </a:lnTo>
                    <a:lnTo>
                      <a:pt x="126" y="67"/>
                    </a:lnTo>
                    <a:lnTo>
                      <a:pt x="126" y="67"/>
                    </a:lnTo>
                    <a:lnTo>
                      <a:pt x="135" y="59"/>
                    </a:lnTo>
                    <a:lnTo>
                      <a:pt x="135" y="59"/>
                    </a:lnTo>
                    <a:lnTo>
                      <a:pt x="135" y="59"/>
                    </a:lnTo>
                    <a:lnTo>
                      <a:pt x="126" y="50"/>
                    </a:lnTo>
                    <a:lnTo>
                      <a:pt x="126" y="50"/>
                    </a:lnTo>
                    <a:lnTo>
                      <a:pt x="126" y="50"/>
                    </a:lnTo>
                    <a:lnTo>
                      <a:pt x="126" y="42"/>
                    </a:lnTo>
                    <a:lnTo>
                      <a:pt x="126" y="42"/>
                    </a:lnTo>
                    <a:lnTo>
                      <a:pt x="126" y="34"/>
                    </a:lnTo>
                    <a:lnTo>
                      <a:pt x="126" y="25"/>
                    </a:lnTo>
                    <a:lnTo>
                      <a:pt x="126" y="25"/>
                    </a:lnTo>
                    <a:lnTo>
                      <a:pt x="126" y="17"/>
                    </a:lnTo>
                    <a:lnTo>
                      <a:pt x="126" y="17"/>
                    </a:lnTo>
                    <a:lnTo>
                      <a:pt x="126" y="17"/>
                    </a:lnTo>
                    <a:lnTo>
                      <a:pt x="118" y="8"/>
                    </a:lnTo>
                    <a:lnTo>
                      <a:pt x="118" y="8"/>
                    </a:lnTo>
                    <a:lnTo>
                      <a:pt x="118" y="8"/>
                    </a:lnTo>
                    <a:lnTo>
                      <a:pt x="118" y="0"/>
                    </a:lnTo>
                    <a:lnTo>
                      <a:pt x="118" y="0"/>
                    </a:lnTo>
                    <a:lnTo>
                      <a:pt x="110" y="0"/>
                    </a:lnTo>
                    <a:lnTo>
                      <a:pt x="110" y="8"/>
                    </a:lnTo>
                    <a:lnTo>
                      <a:pt x="110" y="8"/>
                    </a:lnTo>
                    <a:lnTo>
                      <a:pt x="110" y="8"/>
                    </a:lnTo>
                    <a:lnTo>
                      <a:pt x="110" y="8"/>
                    </a:lnTo>
                    <a:lnTo>
                      <a:pt x="110" y="8"/>
                    </a:lnTo>
                    <a:lnTo>
                      <a:pt x="110" y="8"/>
                    </a:lnTo>
                    <a:lnTo>
                      <a:pt x="110" y="17"/>
                    </a:lnTo>
                    <a:lnTo>
                      <a:pt x="110" y="17"/>
                    </a:lnTo>
                    <a:lnTo>
                      <a:pt x="110" y="17"/>
                    </a:lnTo>
                    <a:lnTo>
                      <a:pt x="110" y="25"/>
                    </a:lnTo>
                    <a:lnTo>
                      <a:pt x="101" y="25"/>
                    </a:lnTo>
                    <a:lnTo>
                      <a:pt x="101" y="25"/>
                    </a:lnTo>
                    <a:lnTo>
                      <a:pt x="101" y="34"/>
                    </a:lnTo>
                    <a:lnTo>
                      <a:pt x="101" y="34"/>
                    </a:lnTo>
                    <a:lnTo>
                      <a:pt x="93" y="34"/>
                    </a:lnTo>
                    <a:lnTo>
                      <a:pt x="93" y="34"/>
                    </a:lnTo>
                    <a:lnTo>
                      <a:pt x="93" y="25"/>
                    </a:lnTo>
                    <a:lnTo>
                      <a:pt x="93" y="25"/>
                    </a:lnTo>
                    <a:lnTo>
                      <a:pt x="93" y="34"/>
                    </a:lnTo>
                    <a:lnTo>
                      <a:pt x="93" y="34"/>
                    </a:lnTo>
                    <a:lnTo>
                      <a:pt x="93" y="42"/>
                    </a:lnTo>
                    <a:lnTo>
                      <a:pt x="93" y="42"/>
                    </a:lnTo>
                    <a:lnTo>
                      <a:pt x="93" y="42"/>
                    </a:lnTo>
                    <a:lnTo>
                      <a:pt x="93" y="42"/>
                    </a:lnTo>
                    <a:lnTo>
                      <a:pt x="84" y="42"/>
                    </a:lnTo>
                    <a:lnTo>
                      <a:pt x="93" y="42"/>
                    </a:lnTo>
                    <a:lnTo>
                      <a:pt x="93" y="42"/>
                    </a:lnTo>
                    <a:lnTo>
                      <a:pt x="93" y="50"/>
                    </a:lnTo>
                    <a:lnTo>
                      <a:pt x="93" y="50"/>
                    </a:lnTo>
                    <a:lnTo>
                      <a:pt x="93" y="50"/>
                    </a:lnTo>
                    <a:lnTo>
                      <a:pt x="84" y="50"/>
                    </a:lnTo>
                    <a:lnTo>
                      <a:pt x="84" y="50"/>
                    </a:lnTo>
                    <a:lnTo>
                      <a:pt x="84" y="59"/>
                    </a:lnTo>
                    <a:lnTo>
                      <a:pt x="84" y="50"/>
                    </a:lnTo>
                    <a:lnTo>
                      <a:pt x="84" y="50"/>
                    </a:lnTo>
                    <a:lnTo>
                      <a:pt x="84" y="50"/>
                    </a:lnTo>
                    <a:lnTo>
                      <a:pt x="76" y="50"/>
                    </a:lnTo>
                    <a:lnTo>
                      <a:pt x="76" y="50"/>
                    </a:lnTo>
                    <a:lnTo>
                      <a:pt x="76" y="50"/>
                    </a:lnTo>
                    <a:lnTo>
                      <a:pt x="76" y="59"/>
                    </a:lnTo>
                    <a:lnTo>
                      <a:pt x="76" y="59"/>
                    </a:lnTo>
                    <a:lnTo>
                      <a:pt x="76" y="59"/>
                    </a:lnTo>
                    <a:lnTo>
                      <a:pt x="76" y="59"/>
                    </a:lnTo>
                    <a:lnTo>
                      <a:pt x="76" y="59"/>
                    </a:lnTo>
                    <a:lnTo>
                      <a:pt x="76" y="67"/>
                    </a:lnTo>
                    <a:lnTo>
                      <a:pt x="76" y="59"/>
                    </a:lnTo>
                    <a:lnTo>
                      <a:pt x="68" y="59"/>
                    </a:lnTo>
                    <a:lnTo>
                      <a:pt x="76" y="59"/>
                    </a:lnTo>
                    <a:lnTo>
                      <a:pt x="68" y="59"/>
                    </a:lnTo>
                    <a:lnTo>
                      <a:pt x="68" y="67"/>
                    </a:lnTo>
                    <a:lnTo>
                      <a:pt x="68" y="67"/>
                    </a:lnTo>
                    <a:lnTo>
                      <a:pt x="68" y="67"/>
                    </a:lnTo>
                    <a:lnTo>
                      <a:pt x="68" y="76"/>
                    </a:lnTo>
                    <a:lnTo>
                      <a:pt x="59" y="76"/>
                    </a:lnTo>
                    <a:lnTo>
                      <a:pt x="59" y="67"/>
                    </a:lnTo>
                    <a:lnTo>
                      <a:pt x="59" y="67"/>
                    </a:lnTo>
                    <a:lnTo>
                      <a:pt x="59" y="67"/>
                    </a:lnTo>
                    <a:lnTo>
                      <a:pt x="51" y="67"/>
                    </a:lnTo>
                    <a:lnTo>
                      <a:pt x="51" y="67"/>
                    </a:lnTo>
                    <a:lnTo>
                      <a:pt x="51" y="67"/>
                    </a:lnTo>
                    <a:lnTo>
                      <a:pt x="51" y="67"/>
                    </a:lnTo>
                    <a:lnTo>
                      <a:pt x="51" y="76"/>
                    </a:lnTo>
                    <a:lnTo>
                      <a:pt x="51" y="76"/>
                    </a:lnTo>
                    <a:lnTo>
                      <a:pt x="42" y="76"/>
                    </a:lnTo>
                    <a:lnTo>
                      <a:pt x="42" y="67"/>
                    </a:lnTo>
                    <a:lnTo>
                      <a:pt x="42" y="67"/>
                    </a:lnTo>
                    <a:lnTo>
                      <a:pt x="42" y="76"/>
                    </a:lnTo>
                    <a:lnTo>
                      <a:pt x="42" y="67"/>
                    </a:lnTo>
                    <a:lnTo>
                      <a:pt x="34" y="76"/>
                    </a:lnTo>
                    <a:lnTo>
                      <a:pt x="34" y="76"/>
                    </a:lnTo>
                    <a:lnTo>
                      <a:pt x="26" y="76"/>
                    </a:lnTo>
                    <a:lnTo>
                      <a:pt x="26" y="76"/>
                    </a:lnTo>
                    <a:lnTo>
                      <a:pt x="26" y="76"/>
                    </a:lnTo>
                    <a:lnTo>
                      <a:pt x="26" y="84"/>
                    </a:lnTo>
                    <a:lnTo>
                      <a:pt x="17" y="93"/>
                    </a:lnTo>
                    <a:lnTo>
                      <a:pt x="17" y="93"/>
                    </a:lnTo>
                    <a:lnTo>
                      <a:pt x="17" y="101"/>
                    </a:lnTo>
                    <a:lnTo>
                      <a:pt x="17" y="101"/>
                    </a:lnTo>
                    <a:lnTo>
                      <a:pt x="17" y="101"/>
                    </a:lnTo>
                    <a:lnTo>
                      <a:pt x="17" y="109"/>
                    </a:lnTo>
                    <a:lnTo>
                      <a:pt x="17" y="109"/>
                    </a:lnTo>
                    <a:lnTo>
                      <a:pt x="17" y="118"/>
                    </a:lnTo>
                    <a:lnTo>
                      <a:pt x="26" y="126"/>
                    </a:lnTo>
                    <a:lnTo>
                      <a:pt x="26" y="126"/>
                    </a:lnTo>
                    <a:lnTo>
                      <a:pt x="26" y="135"/>
                    </a:lnTo>
                    <a:lnTo>
                      <a:pt x="26" y="135"/>
                    </a:lnTo>
                    <a:lnTo>
                      <a:pt x="26" y="135"/>
                    </a:lnTo>
                    <a:lnTo>
                      <a:pt x="26" y="135"/>
                    </a:lnTo>
                    <a:lnTo>
                      <a:pt x="26" y="143"/>
                    </a:lnTo>
                    <a:lnTo>
                      <a:pt x="17" y="151"/>
                    </a:lnTo>
                    <a:lnTo>
                      <a:pt x="17" y="151"/>
                    </a:lnTo>
                    <a:lnTo>
                      <a:pt x="17" y="151"/>
                    </a:lnTo>
                    <a:lnTo>
                      <a:pt x="17" y="160"/>
                    </a:lnTo>
                    <a:lnTo>
                      <a:pt x="9" y="160"/>
                    </a:lnTo>
                    <a:lnTo>
                      <a:pt x="9" y="168"/>
                    </a:lnTo>
                    <a:lnTo>
                      <a:pt x="9" y="168"/>
                    </a:lnTo>
                    <a:lnTo>
                      <a:pt x="0" y="168"/>
                    </a:lnTo>
                    <a:lnTo>
                      <a:pt x="0" y="168"/>
                    </a:lnTo>
                    <a:lnTo>
                      <a:pt x="0" y="177"/>
                    </a:lnTo>
                    <a:lnTo>
                      <a:pt x="0" y="177"/>
                    </a:lnTo>
                    <a:lnTo>
                      <a:pt x="0" y="185"/>
                    </a:lnTo>
                    <a:lnTo>
                      <a:pt x="0" y="185"/>
                    </a:lnTo>
                    <a:lnTo>
                      <a:pt x="0" y="193"/>
                    </a:lnTo>
                    <a:lnTo>
                      <a:pt x="0" y="193"/>
                    </a:lnTo>
                    <a:lnTo>
                      <a:pt x="0" y="202"/>
                    </a:lnTo>
                    <a:lnTo>
                      <a:pt x="0" y="202"/>
                    </a:lnTo>
                    <a:lnTo>
                      <a:pt x="0" y="210"/>
                    </a:lnTo>
                    <a:lnTo>
                      <a:pt x="9" y="210"/>
                    </a:lnTo>
                    <a:lnTo>
                      <a:pt x="9" y="210"/>
                    </a:lnTo>
                    <a:lnTo>
                      <a:pt x="9" y="210"/>
                    </a:lnTo>
                    <a:lnTo>
                      <a:pt x="0" y="210"/>
                    </a:lnTo>
                    <a:lnTo>
                      <a:pt x="0" y="210"/>
                    </a:lnTo>
                    <a:lnTo>
                      <a:pt x="0" y="219"/>
                    </a:lnTo>
                    <a:lnTo>
                      <a:pt x="0" y="227"/>
                    </a:lnTo>
                    <a:lnTo>
                      <a:pt x="0" y="227"/>
                    </a:lnTo>
                    <a:lnTo>
                      <a:pt x="0" y="227"/>
                    </a:lnTo>
                    <a:lnTo>
                      <a:pt x="9" y="235"/>
                    </a:lnTo>
                    <a:lnTo>
                      <a:pt x="9" y="235"/>
                    </a:lnTo>
                    <a:lnTo>
                      <a:pt x="9" y="235"/>
                    </a:lnTo>
                    <a:lnTo>
                      <a:pt x="9" y="235"/>
                    </a:lnTo>
                    <a:lnTo>
                      <a:pt x="17" y="244"/>
                    </a:lnTo>
                    <a:lnTo>
                      <a:pt x="17" y="244"/>
                    </a:lnTo>
                    <a:lnTo>
                      <a:pt x="17" y="244"/>
                    </a:lnTo>
                    <a:lnTo>
                      <a:pt x="17" y="244"/>
                    </a:lnTo>
                    <a:lnTo>
                      <a:pt x="26" y="244"/>
                    </a:lnTo>
                    <a:lnTo>
                      <a:pt x="26" y="244"/>
                    </a:lnTo>
                    <a:lnTo>
                      <a:pt x="26" y="252"/>
                    </a:lnTo>
                    <a:lnTo>
                      <a:pt x="26" y="252"/>
                    </a:lnTo>
                    <a:lnTo>
                      <a:pt x="26" y="252"/>
                    </a:lnTo>
                    <a:close/>
                    <a:moveTo>
                      <a:pt x="101" y="17"/>
                    </a:moveTo>
                    <a:lnTo>
                      <a:pt x="101" y="17"/>
                    </a:lnTo>
                    <a:lnTo>
                      <a:pt x="101" y="17"/>
                    </a:lnTo>
                    <a:lnTo>
                      <a:pt x="101" y="17"/>
                    </a:lnTo>
                    <a:lnTo>
                      <a:pt x="101" y="17"/>
                    </a:lnTo>
                    <a:lnTo>
                      <a:pt x="101" y="17"/>
                    </a:lnTo>
                    <a:close/>
                    <a:moveTo>
                      <a:pt x="101" y="25"/>
                    </a:moveTo>
                    <a:lnTo>
                      <a:pt x="101" y="25"/>
                    </a:lnTo>
                    <a:lnTo>
                      <a:pt x="101" y="25"/>
                    </a:lnTo>
                    <a:lnTo>
                      <a:pt x="101" y="25"/>
                    </a:lnTo>
                    <a:lnTo>
                      <a:pt x="101" y="25"/>
                    </a:lnTo>
                    <a:lnTo>
                      <a:pt x="101" y="25"/>
                    </a:lnTo>
                    <a:close/>
                    <a:moveTo>
                      <a:pt x="93" y="25"/>
                    </a:moveTo>
                    <a:lnTo>
                      <a:pt x="93" y="25"/>
                    </a:lnTo>
                    <a:lnTo>
                      <a:pt x="101" y="25"/>
                    </a:lnTo>
                    <a:lnTo>
                      <a:pt x="101" y="25"/>
                    </a:lnTo>
                    <a:lnTo>
                      <a:pt x="101" y="25"/>
                    </a:lnTo>
                    <a:lnTo>
                      <a:pt x="93" y="25"/>
                    </a:lnTo>
                    <a:lnTo>
                      <a:pt x="93" y="25"/>
                    </a:lnTo>
                    <a:lnTo>
                      <a:pt x="93" y="25"/>
                    </a:lnTo>
                    <a:lnTo>
                      <a:pt x="93" y="25"/>
                    </a:lnTo>
                    <a:close/>
                    <a:moveTo>
                      <a:pt x="118" y="93"/>
                    </a:moveTo>
                    <a:lnTo>
                      <a:pt x="118" y="93"/>
                    </a:lnTo>
                    <a:lnTo>
                      <a:pt x="118" y="84"/>
                    </a:lnTo>
                    <a:lnTo>
                      <a:pt x="118" y="84"/>
                    </a:lnTo>
                    <a:lnTo>
                      <a:pt x="126" y="84"/>
                    </a:lnTo>
                    <a:lnTo>
                      <a:pt x="126" y="84"/>
                    </a:lnTo>
                    <a:lnTo>
                      <a:pt x="126" y="84"/>
                    </a:lnTo>
                    <a:lnTo>
                      <a:pt x="118" y="93"/>
                    </a:lnTo>
                    <a:lnTo>
                      <a:pt x="118" y="93"/>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8" name="Freeform 156">
                <a:extLst>
                  <a:ext uri="{FF2B5EF4-FFF2-40B4-BE49-F238E27FC236}">
                    <a16:creationId xmlns:a16="http://schemas.microsoft.com/office/drawing/2014/main" id="{C26E1A56-A55C-4903-A204-E0B2D6DFB964}"/>
                  </a:ext>
                </a:extLst>
              </p:cNvPr>
              <p:cNvSpPr>
                <a:spLocks/>
              </p:cNvSpPr>
              <p:nvPr/>
            </p:nvSpPr>
            <p:spPr bwMode="auto">
              <a:xfrm>
                <a:off x="3763" y="3103"/>
                <a:ext cx="185" cy="294"/>
              </a:xfrm>
              <a:custGeom>
                <a:avLst/>
                <a:gdLst>
                  <a:gd name="T0" fmla="*/ 34 w 185"/>
                  <a:gd name="T1" fmla="*/ 185 h 294"/>
                  <a:gd name="T2" fmla="*/ 34 w 185"/>
                  <a:gd name="T3" fmla="*/ 168 h 294"/>
                  <a:gd name="T4" fmla="*/ 42 w 185"/>
                  <a:gd name="T5" fmla="*/ 160 h 294"/>
                  <a:gd name="T6" fmla="*/ 42 w 185"/>
                  <a:gd name="T7" fmla="*/ 151 h 294"/>
                  <a:gd name="T8" fmla="*/ 42 w 185"/>
                  <a:gd name="T9" fmla="*/ 134 h 294"/>
                  <a:gd name="T10" fmla="*/ 42 w 185"/>
                  <a:gd name="T11" fmla="*/ 126 h 294"/>
                  <a:gd name="T12" fmla="*/ 42 w 185"/>
                  <a:gd name="T13" fmla="*/ 109 h 294"/>
                  <a:gd name="T14" fmla="*/ 25 w 185"/>
                  <a:gd name="T15" fmla="*/ 101 h 294"/>
                  <a:gd name="T16" fmla="*/ 8 w 185"/>
                  <a:gd name="T17" fmla="*/ 101 h 294"/>
                  <a:gd name="T18" fmla="*/ 0 w 185"/>
                  <a:gd name="T19" fmla="*/ 84 h 294"/>
                  <a:gd name="T20" fmla="*/ 34 w 185"/>
                  <a:gd name="T21" fmla="*/ 67 h 294"/>
                  <a:gd name="T22" fmla="*/ 50 w 185"/>
                  <a:gd name="T23" fmla="*/ 67 h 294"/>
                  <a:gd name="T24" fmla="*/ 59 w 185"/>
                  <a:gd name="T25" fmla="*/ 67 h 294"/>
                  <a:gd name="T26" fmla="*/ 76 w 185"/>
                  <a:gd name="T27" fmla="*/ 75 h 294"/>
                  <a:gd name="T28" fmla="*/ 67 w 185"/>
                  <a:gd name="T29" fmla="*/ 92 h 294"/>
                  <a:gd name="T30" fmla="*/ 76 w 185"/>
                  <a:gd name="T31" fmla="*/ 109 h 294"/>
                  <a:gd name="T32" fmla="*/ 84 w 185"/>
                  <a:gd name="T33" fmla="*/ 118 h 294"/>
                  <a:gd name="T34" fmla="*/ 84 w 185"/>
                  <a:gd name="T35" fmla="*/ 101 h 294"/>
                  <a:gd name="T36" fmla="*/ 92 w 185"/>
                  <a:gd name="T37" fmla="*/ 84 h 294"/>
                  <a:gd name="T38" fmla="*/ 92 w 185"/>
                  <a:gd name="T39" fmla="*/ 75 h 294"/>
                  <a:gd name="T40" fmla="*/ 92 w 185"/>
                  <a:gd name="T41" fmla="*/ 67 h 294"/>
                  <a:gd name="T42" fmla="*/ 76 w 185"/>
                  <a:gd name="T43" fmla="*/ 50 h 294"/>
                  <a:gd name="T44" fmla="*/ 92 w 185"/>
                  <a:gd name="T45" fmla="*/ 17 h 294"/>
                  <a:gd name="T46" fmla="*/ 101 w 185"/>
                  <a:gd name="T47" fmla="*/ 17 h 294"/>
                  <a:gd name="T48" fmla="*/ 118 w 185"/>
                  <a:gd name="T49" fmla="*/ 17 h 294"/>
                  <a:gd name="T50" fmla="*/ 126 w 185"/>
                  <a:gd name="T51" fmla="*/ 17 h 294"/>
                  <a:gd name="T52" fmla="*/ 134 w 185"/>
                  <a:gd name="T53" fmla="*/ 8 h 294"/>
                  <a:gd name="T54" fmla="*/ 143 w 185"/>
                  <a:gd name="T55" fmla="*/ 8 h 294"/>
                  <a:gd name="T56" fmla="*/ 160 w 185"/>
                  <a:gd name="T57" fmla="*/ 8 h 294"/>
                  <a:gd name="T58" fmla="*/ 176 w 185"/>
                  <a:gd name="T59" fmla="*/ 0 h 294"/>
                  <a:gd name="T60" fmla="*/ 185 w 185"/>
                  <a:gd name="T61" fmla="*/ 0 h 294"/>
                  <a:gd name="T62" fmla="*/ 176 w 185"/>
                  <a:gd name="T63" fmla="*/ 17 h 294"/>
                  <a:gd name="T64" fmla="*/ 176 w 185"/>
                  <a:gd name="T65" fmla="*/ 25 h 294"/>
                  <a:gd name="T66" fmla="*/ 176 w 185"/>
                  <a:gd name="T67" fmla="*/ 42 h 294"/>
                  <a:gd name="T68" fmla="*/ 176 w 185"/>
                  <a:gd name="T69" fmla="*/ 59 h 294"/>
                  <a:gd name="T70" fmla="*/ 185 w 185"/>
                  <a:gd name="T71" fmla="*/ 75 h 294"/>
                  <a:gd name="T72" fmla="*/ 176 w 185"/>
                  <a:gd name="T73" fmla="*/ 75 h 294"/>
                  <a:gd name="T74" fmla="*/ 176 w 185"/>
                  <a:gd name="T75" fmla="*/ 84 h 294"/>
                  <a:gd name="T76" fmla="*/ 168 w 185"/>
                  <a:gd name="T77" fmla="*/ 101 h 294"/>
                  <a:gd name="T78" fmla="*/ 151 w 185"/>
                  <a:gd name="T79" fmla="*/ 109 h 294"/>
                  <a:gd name="T80" fmla="*/ 118 w 185"/>
                  <a:gd name="T81" fmla="*/ 126 h 294"/>
                  <a:gd name="T82" fmla="*/ 109 w 185"/>
                  <a:gd name="T83" fmla="*/ 134 h 294"/>
                  <a:gd name="T84" fmla="*/ 101 w 185"/>
                  <a:gd name="T85" fmla="*/ 143 h 294"/>
                  <a:gd name="T86" fmla="*/ 84 w 185"/>
                  <a:gd name="T87" fmla="*/ 160 h 294"/>
                  <a:gd name="T88" fmla="*/ 76 w 185"/>
                  <a:gd name="T89" fmla="*/ 160 h 294"/>
                  <a:gd name="T90" fmla="*/ 67 w 185"/>
                  <a:gd name="T91" fmla="*/ 168 h 294"/>
                  <a:gd name="T92" fmla="*/ 76 w 185"/>
                  <a:gd name="T93" fmla="*/ 185 h 294"/>
                  <a:gd name="T94" fmla="*/ 76 w 185"/>
                  <a:gd name="T95" fmla="*/ 210 h 294"/>
                  <a:gd name="T96" fmla="*/ 84 w 185"/>
                  <a:gd name="T97" fmla="*/ 210 h 294"/>
                  <a:gd name="T98" fmla="*/ 84 w 185"/>
                  <a:gd name="T99" fmla="*/ 218 h 294"/>
                  <a:gd name="T100" fmla="*/ 76 w 185"/>
                  <a:gd name="T101" fmla="*/ 235 h 294"/>
                  <a:gd name="T102" fmla="*/ 76 w 185"/>
                  <a:gd name="T103" fmla="*/ 244 h 294"/>
                  <a:gd name="T104" fmla="*/ 34 w 185"/>
                  <a:gd name="T105" fmla="*/ 269 h 294"/>
                  <a:gd name="T106" fmla="*/ 25 w 185"/>
                  <a:gd name="T107" fmla="*/ 277 h 294"/>
                  <a:gd name="T108" fmla="*/ 34 w 185"/>
                  <a:gd name="T109" fmla="*/ 286 h 294"/>
                  <a:gd name="T110" fmla="*/ 34 w 185"/>
                  <a:gd name="T111" fmla="*/ 294 h 294"/>
                  <a:gd name="T112" fmla="*/ 17 w 185"/>
                  <a:gd name="T113" fmla="*/ 294 h 294"/>
                  <a:gd name="T114" fmla="*/ 17 w 185"/>
                  <a:gd name="T115" fmla="*/ 277 h 294"/>
                  <a:gd name="T116" fmla="*/ 17 w 185"/>
                  <a:gd name="T117" fmla="*/ 260 h 294"/>
                  <a:gd name="T118" fmla="*/ 17 w 185"/>
                  <a:gd name="T119" fmla="*/ 235 h 294"/>
                  <a:gd name="T120" fmla="*/ 8 w 185"/>
                  <a:gd name="T121" fmla="*/ 218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5" h="294">
                    <a:moveTo>
                      <a:pt x="8" y="218"/>
                    </a:moveTo>
                    <a:lnTo>
                      <a:pt x="34" y="193"/>
                    </a:lnTo>
                    <a:lnTo>
                      <a:pt x="34" y="193"/>
                    </a:lnTo>
                    <a:lnTo>
                      <a:pt x="34" y="185"/>
                    </a:lnTo>
                    <a:lnTo>
                      <a:pt x="34" y="185"/>
                    </a:lnTo>
                    <a:lnTo>
                      <a:pt x="34" y="176"/>
                    </a:lnTo>
                    <a:lnTo>
                      <a:pt x="34" y="176"/>
                    </a:lnTo>
                    <a:lnTo>
                      <a:pt x="34" y="176"/>
                    </a:lnTo>
                    <a:lnTo>
                      <a:pt x="34" y="176"/>
                    </a:lnTo>
                    <a:lnTo>
                      <a:pt x="34" y="168"/>
                    </a:lnTo>
                    <a:lnTo>
                      <a:pt x="42" y="168"/>
                    </a:lnTo>
                    <a:lnTo>
                      <a:pt x="42" y="168"/>
                    </a:lnTo>
                    <a:lnTo>
                      <a:pt x="42" y="160"/>
                    </a:lnTo>
                    <a:lnTo>
                      <a:pt x="42" y="160"/>
                    </a:lnTo>
                    <a:lnTo>
                      <a:pt x="42" y="160"/>
                    </a:lnTo>
                    <a:lnTo>
                      <a:pt x="42" y="160"/>
                    </a:lnTo>
                    <a:lnTo>
                      <a:pt x="42" y="151"/>
                    </a:lnTo>
                    <a:lnTo>
                      <a:pt x="34" y="151"/>
                    </a:lnTo>
                    <a:lnTo>
                      <a:pt x="34" y="151"/>
                    </a:lnTo>
                    <a:lnTo>
                      <a:pt x="42" y="151"/>
                    </a:lnTo>
                    <a:lnTo>
                      <a:pt x="42" y="143"/>
                    </a:lnTo>
                    <a:lnTo>
                      <a:pt x="42" y="143"/>
                    </a:lnTo>
                    <a:lnTo>
                      <a:pt x="42" y="143"/>
                    </a:lnTo>
                    <a:lnTo>
                      <a:pt x="42" y="134"/>
                    </a:lnTo>
                    <a:lnTo>
                      <a:pt x="42" y="134"/>
                    </a:lnTo>
                    <a:lnTo>
                      <a:pt x="42" y="134"/>
                    </a:lnTo>
                    <a:lnTo>
                      <a:pt x="42" y="134"/>
                    </a:lnTo>
                    <a:lnTo>
                      <a:pt x="42" y="126"/>
                    </a:lnTo>
                    <a:lnTo>
                      <a:pt x="42" y="126"/>
                    </a:lnTo>
                    <a:lnTo>
                      <a:pt x="42" y="126"/>
                    </a:lnTo>
                    <a:lnTo>
                      <a:pt x="42" y="118"/>
                    </a:lnTo>
                    <a:lnTo>
                      <a:pt x="42" y="118"/>
                    </a:lnTo>
                    <a:lnTo>
                      <a:pt x="42" y="118"/>
                    </a:lnTo>
                    <a:lnTo>
                      <a:pt x="42" y="118"/>
                    </a:lnTo>
                    <a:lnTo>
                      <a:pt x="42" y="109"/>
                    </a:lnTo>
                    <a:lnTo>
                      <a:pt x="42" y="109"/>
                    </a:lnTo>
                    <a:lnTo>
                      <a:pt x="42" y="109"/>
                    </a:lnTo>
                    <a:lnTo>
                      <a:pt x="34" y="109"/>
                    </a:lnTo>
                    <a:lnTo>
                      <a:pt x="25" y="109"/>
                    </a:lnTo>
                    <a:lnTo>
                      <a:pt x="25" y="101"/>
                    </a:lnTo>
                    <a:lnTo>
                      <a:pt x="25" y="101"/>
                    </a:lnTo>
                    <a:lnTo>
                      <a:pt x="17" y="101"/>
                    </a:lnTo>
                    <a:lnTo>
                      <a:pt x="17" y="92"/>
                    </a:lnTo>
                    <a:lnTo>
                      <a:pt x="8" y="101"/>
                    </a:lnTo>
                    <a:lnTo>
                      <a:pt x="8" y="101"/>
                    </a:lnTo>
                    <a:lnTo>
                      <a:pt x="8" y="101"/>
                    </a:lnTo>
                    <a:lnTo>
                      <a:pt x="8" y="92"/>
                    </a:lnTo>
                    <a:lnTo>
                      <a:pt x="0" y="92"/>
                    </a:lnTo>
                    <a:lnTo>
                      <a:pt x="0" y="84"/>
                    </a:lnTo>
                    <a:lnTo>
                      <a:pt x="0" y="84"/>
                    </a:lnTo>
                    <a:lnTo>
                      <a:pt x="0" y="84"/>
                    </a:lnTo>
                    <a:lnTo>
                      <a:pt x="8" y="75"/>
                    </a:lnTo>
                    <a:lnTo>
                      <a:pt x="8" y="75"/>
                    </a:lnTo>
                    <a:lnTo>
                      <a:pt x="25" y="67"/>
                    </a:lnTo>
                    <a:lnTo>
                      <a:pt x="34" y="67"/>
                    </a:lnTo>
                    <a:lnTo>
                      <a:pt x="42" y="67"/>
                    </a:lnTo>
                    <a:lnTo>
                      <a:pt x="50" y="59"/>
                    </a:lnTo>
                    <a:lnTo>
                      <a:pt x="50" y="59"/>
                    </a:lnTo>
                    <a:lnTo>
                      <a:pt x="50" y="67"/>
                    </a:lnTo>
                    <a:lnTo>
                      <a:pt x="50" y="67"/>
                    </a:lnTo>
                    <a:lnTo>
                      <a:pt x="59" y="67"/>
                    </a:lnTo>
                    <a:lnTo>
                      <a:pt x="59" y="67"/>
                    </a:lnTo>
                    <a:lnTo>
                      <a:pt x="59" y="67"/>
                    </a:lnTo>
                    <a:lnTo>
                      <a:pt x="59" y="67"/>
                    </a:lnTo>
                    <a:lnTo>
                      <a:pt x="59" y="67"/>
                    </a:lnTo>
                    <a:lnTo>
                      <a:pt x="67" y="67"/>
                    </a:lnTo>
                    <a:lnTo>
                      <a:pt x="67" y="67"/>
                    </a:lnTo>
                    <a:lnTo>
                      <a:pt x="76" y="67"/>
                    </a:lnTo>
                    <a:lnTo>
                      <a:pt x="76" y="75"/>
                    </a:lnTo>
                    <a:lnTo>
                      <a:pt x="76" y="75"/>
                    </a:lnTo>
                    <a:lnTo>
                      <a:pt x="76" y="84"/>
                    </a:lnTo>
                    <a:lnTo>
                      <a:pt x="67" y="84"/>
                    </a:lnTo>
                    <a:lnTo>
                      <a:pt x="67" y="92"/>
                    </a:lnTo>
                    <a:lnTo>
                      <a:pt x="67" y="92"/>
                    </a:lnTo>
                    <a:lnTo>
                      <a:pt x="67" y="92"/>
                    </a:lnTo>
                    <a:lnTo>
                      <a:pt x="67" y="101"/>
                    </a:lnTo>
                    <a:lnTo>
                      <a:pt x="67" y="101"/>
                    </a:lnTo>
                    <a:lnTo>
                      <a:pt x="76" y="109"/>
                    </a:lnTo>
                    <a:lnTo>
                      <a:pt x="76" y="109"/>
                    </a:lnTo>
                    <a:lnTo>
                      <a:pt x="76" y="109"/>
                    </a:lnTo>
                    <a:lnTo>
                      <a:pt x="76" y="109"/>
                    </a:lnTo>
                    <a:lnTo>
                      <a:pt x="84" y="118"/>
                    </a:lnTo>
                    <a:lnTo>
                      <a:pt x="84" y="118"/>
                    </a:lnTo>
                    <a:lnTo>
                      <a:pt x="84" y="118"/>
                    </a:lnTo>
                    <a:lnTo>
                      <a:pt x="84" y="118"/>
                    </a:lnTo>
                    <a:lnTo>
                      <a:pt x="84" y="118"/>
                    </a:lnTo>
                    <a:lnTo>
                      <a:pt x="84" y="109"/>
                    </a:lnTo>
                    <a:lnTo>
                      <a:pt x="84" y="109"/>
                    </a:lnTo>
                    <a:lnTo>
                      <a:pt x="84" y="101"/>
                    </a:lnTo>
                    <a:lnTo>
                      <a:pt x="84" y="101"/>
                    </a:lnTo>
                    <a:lnTo>
                      <a:pt x="92" y="101"/>
                    </a:lnTo>
                    <a:lnTo>
                      <a:pt x="92" y="92"/>
                    </a:lnTo>
                    <a:lnTo>
                      <a:pt x="92" y="92"/>
                    </a:lnTo>
                    <a:lnTo>
                      <a:pt x="92" y="84"/>
                    </a:lnTo>
                    <a:lnTo>
                      <a:pt x="92" y="84"/>
                    </a:lnTo>
                    <a:lnTo>
                      <a:pt x="92" y="84"/>
                    </a:lnTo>
                    <a:lnTo>
                      <a:pt x="92" y="84"/>
                    </a:lnTo>
                    <a:lnTo>
                      <a:pt x="92" y="84"/>
                    </a:lnTo>
                    <a:lnTo>
                      <a:pt x="92" y="84"/>
                    </a:lnTo>
                    <a:lnTo>
                      <a:pt x="92" y="75"/>
                    </a:lnTo>
                    <a:lnTo>
                      <a:pt x="101" y="75"/>
                    </a:lnTo>
                    <a:lnTo>
                      <a:pt x="101" y="75"/>
                    </a:lnTo>
                    <a:lnTo>
                      <a:pt x="101" y="75"/>
                    </a:lnTo>
                    <a:lnTo>
                      <a:pt x="92" y="67"/>
                    </a:lnTo>
                    <a:lnTo>
                      <a:pt x="92" y="67"/>
                    </a:lnTo>
                    <a:lnTo>
                      <a:pt x="92" y="59"/>
                    </a:lnTo>
                    <a:lnTo>
                      <a:pt x="84" y="59"/>
                    </a:lnTo>
                    <a:lnTo>
                      <a:pt x="84" y="59"/>
                    </a:lnTo>
                    <a:lnTo>
                      <a:pt x="84" y="50"/>
                    </a:lnTo>
                    <a:lnTo>
                      <a:pt x="76" y="50"/>
                    </a:lnTo>
                    <a:lnTo>
                      <a:pt x="76" y="50"/>
                    </a:lnTo>
                    <a:lnTo>
                      <a:pt x="67" y="33"/>
                    </a:lnTo>
                    <a:lnTo>
                      <a:pt x="76" y="17"/>
                    </a:lnTo>
                    <a:lnTo>
                      <a:pt x="92" y="17"/>
                    </a:lnTo>
                    <a:lnTo>
                      <a:pt x="92" y="17"/>
                    </a:lnTo>
                    <a:lnTo>
                      <a:pt x="92" y="17"/>
                    </a:lnTo>
                    <a:lnTo>
                      <a:pt x="101" y="17"/>
                    </a:lnTo>
                    <a:lnTo>
                      <a:pt x="101" y="17"/>
                    </a:lnTo>
                    <a:lnTo>
                      <a:pt x="101" y="17"/>
                    </a:lnTo>
                    <a:lnTo>
                      <a:pt x="101" y="17"/>
                    </a:lnTo>
                    <a:lnTo>
                      <a:pt x="101" y="17"/>
                    </a:lnTo>
                    <a:lnTo>
                      <a:pt x="109" y="17"/>
                    </a:lnTo>
                    <a:lnTo>
                      <a:pt x="109" y="17"/>
                    </a:lnTo>
                    <a:lnTo>
                      <a:pt x="109" y="17"/>
                    </a:lnTo>
                    <a:lnTo>
                      <a:pt x="118" y="17"/>
                    </a:lnTo>
                    <a:lnTo>
                      <a:pt x="118" y="17"/>
                    </a:lnTo>
                    <a:lnTo>
                      <a:pt x="118" y="17"/>
                    </a:lnTo>
                    <a:lnTo>
                      <a:pt x="118" y="17"/>
                    </a:lnTo>
                    <a:lnTo>
                      <a:pt x="118" y="17"/>
                    </a:lnTo>
                    <a:lnTo>
                      <a:pt x="126" y="17"/>
                    </a:lnTo>
                    <a:lnTo>
                      <a:pt x="126" y="17"/>
                    </a:lnTo>
                    <a:lnTo>
                      <a:pt x="126" y="17"/>
                    </a:lnTo>
                    <a:lnTo>
                      <a:pt x="134" y="17"/>
                    </a:lnTo>
                    <a:lnTo>
                      <a:pt x="134" y="17"/>
                    </a:lnTo>
                    <a:lnTo>
                      <a:pt x="134" y="8"/>
                    </a:lnTo>
                    <a:lnTo>
                      <a:pt x="134" y="8"/>
                    </a:lnTo>
                    <a:lnTo>
                      <a:pt x="134" y="8"/>
                    </a:lnTo>
                    <a:lnTo>
                      <a:pt x="143" y="8"/>
                    </a:lnTo>
                    <a:lnTo>
                      <a:pt x="143" y="17"/>
                    </a:lnTo>
                    <a:lnTo>
                      <a:pt x="143" y="8"/>
                    </a:lnTo>
                    <a:lnTo>
                      <a:pt x="151" y="8"/>
                    </a:lnTo>
                    <a:lnTo>
                      <a:pt x="151" y="8"/>
                    </a:lnTo>
                    <a:lnTo>
                      <a:pt x="160" y="8"/>
                    </a:lnTo>
                    <a:lnTo>
                      <a:pt x="160" y="8"/>
                    </a:lnTo>
                    <a:lnTo>
                      <a:pt x="160" y="8"/>
                    </a:lnTo>
                    <a:lnTo>
                      <a:pt x="168" y="8"/>
                    </a:lnTo>
                    <a:lnTo>
                      <a:pt x="168" y="8"/>
                    </a:lnTo>
                    <a:lnTo>
                      <a:pt x="168" y="0"/>
                    </a:lnTo>
                    <a:lnTo>
                      <a:pt x="176" y="0"/>
                    </a:lnTo>
                    <a:lnTo>
                      <a:pt x="176" y="0"/>
                    </a:lnTo>
                    <a:lnTo>
                      <a:pt x="176" y="0"/>
                    </a:lnTo>
                    <a:lnTo>
                      <a:pt x="185" y="0"/>
                    </a:lnTo>
                    <a:lnTo>
                      <a:pt x="185" y="0"/>
                    </a:lnTo>
                    <a:lnTo>
                      <a:pt x="185" y="0"/>
                    </a:lnTo>
                    <a:lnTo>
                      <a:pt x="185" y="0"/>
                    </a:lnTo>
                    <a:lnTo>
                      <a:pt x="185" y="8"/>
                    </a:lnTo>
                    <a:lnTo>
                      <a:pt x="185" y="8"/>
                    </a:lnTo>
                    <a:lnTo>
                      <a:pt x="176" y="8"/>
                    </a:lnTo>
                    <a:lnTo>
                      <a:pt x="176" y="17"/>
                    </a:lnTo>
                    <a:lnTo>
                      <a:pt x="176" y="17"/>
                    </a:lnTo>
                    <a:lnTo>
                      <a:pt x="176" y="17"/>
                    </a:lnTo>
                    <a:lnTo>
                      <a:pt x="176" y="17"/>
                    </a:lnTo>
                    <a:lnTo>
                      <a:pt x="176" y="25"/>
                    </a:lnTo>
                    <a:lnTo>
                      <a:pt x="176" y="25"/>
                    </a:lnTo>
                    <a:lnTo>
                      <a:pt x="176" y="25"/>
                    </a:lnTo>
                    <a:lnTo>
                      <a:pt x="176" y="33"/>
                    </a:lnTo>
                    <a:lnTo>
                      <a:pt x="176" y="33"/>
                    </a:lnTo>
                    <a:lnTo>
                      <a:pt x="185" y="33"/>
                    </a:lnTo>
                    <a:lnTo>
                      <a:pt x="176" y="42"/>
                    </a:lnTo>
                    <a:lnTo>
                      <a:pt x="176" y="42"/>
                    </a:lnTo>
                    <a:lnTo>
                      <a:pt x="176" y="50"/>
                    </a:lnTo>
                    <a:lnTo>
                      <a:pt x="176" y="50"/>
                    </a:lnTo>
                    <a:lnTo>
                      <a:pt x="176" y="50"/>
                    </a:lnTo>
                    <a:lnTo>
                      <a:pt x="176" y="59"/>
                    </a:lnTo>
                    <a:lnTo>
                      <a:pt x="176" y="59"/>
                    </a:lnTo>
                    <a:lnTo>
                      <a:pt x="176" y="67"/>
                    </a:lnTo>
                    <a:lnTo>
                      <a:pt x="176" y="67"/>
                    </a:lnTo>
                    <a:lnTo>
                      <a:pt x="176" y="67"/>
                    </a:lnTo>
                    <a:lnTo>
                      <a:pt x="185" y="67"/>
                    </a:lnTo>
                    <a:lnTo>
                      <a:pt x="185" y="75"/>
                    </a:lnTo>
                    <a:lnTo>
                      <a:pt x="176" y="75"/>
                    </a:lnTo>
                    <a:lnTo>
                      <a:pt x="176" y="75"/>
                    </a:lnTo>
                    <a:lnTo>
                      <a:pt x="176" y="75"/>
                    </a:lnTo>
                    <a:lnTo>
                      <a:pt x="176" y="75"/>
                    </a:lnTo>
                    <a:lnTo>
                      <a:pt x="176" y="75"/>
                    </a:lnTo>
                    <a:lnTo>
                      <a:pt x="176" y="84"/>
                    </a:lnTo>
                    <a:lnTo>
                      <a:pt x="176" y="84"/>
                    </a:lnTo>
                    <a:lnTo>
                      <a:pt x="176" y="84"/>
                    </a:lnTo>
                    <a:lnTo>
                      <a:pt x="176" y="84"/>
                    </a:lnTo>
                    <a:lnTo>
                      <a:pt x="176" y="84"/>
                    </a:lnTo>
                    <a:lnTo>
                      <a:pt x="176" y="92"/>
                    </a:lnTo>
                    <a:lnTo>
                      <a:pt x="176" y="92"/>
                    </a:lnTo>
                    <a:lnTo>
                      <a:pt x="168" y="92"/>
                    </a:lnTo>
                    <a:lnTo>
                      <a:pt x="168" y="92"/>
                    </a:lnTo>
                    <a:lnTo>
                      <a:pt x="168" y="101"/>
                    </a:lnTo>
                    <a:lnTo>
                      <a:pt x="160" y="101"/>
                    </a:lnTo>
                    <a:lnTo>
                      <a:pt x="160" y="101"/>
                    </a:lnTo>
                    <a:lnTo>
                      <a:pt x="151" y="109"/>
                    </a:lnTo>
                    <a:lnTo>
                      <a:pt x="151" y="109"/>
                    </a:lnTo>
                    <a:lnTo>
                      <a:pt x="151" y="109"/>
                    </a:lnTo>
                    <a:lnTo>
                      <a:pt x="134" y="118"/>
                    </a:lnTo>
                    <a:lnTo>
                      <a:pt x="134" y="118"/>
                    </a:lnTo>
                    <a:lnTo>
                      <a:pt x="134" y="118"/>
                    </a:lnTo>
                    <a:lnTo>
                      <a:pt x="126" y="126"/>
                    </a:lnTo>
                    <a:lnTo>
                      <a:pt x="118" y="126"/>
                    </a:lnTo>
                    <a:lnTo>
                      <a:pt x="118" y="126"/>
                    </a:lnTo>
                    <a:lnTo>
                      <a:pt x="118" y="126"/>
                    </a:lnTo>
                    <a:lnTo>
                      <a:pt x="118" y="134"/>
                    </a:lnTo>
                    <a:lnTo>
                      <a:pt x="109" y="134"/>
                    </a:lnTo>
                    <a:lnTo>
                      <a:pt x="109" y="134"/>
                    </a:lnTo>
                    <a:lnTo>
                      <a:pt x="109" y="134"/>
                    </a:lnTo>
                    <a:lnTo>
                      <a:pt x="109" y="134"/>
                    </a:lnTo>
                    <a:lnTo>
                      <a:pt x="109" y="143"/>
                    </a:lnTo>
                    <a:lnTo>
                      <a:pt x="101" y="143"/>
                    </a:lnTo>
                    <a:lnTo>
                      <a:pt x="101" y="143"/>
                    </a:lnTo>
                    <a:lnTo>
                      <a:pt x="101" y="143"/>
                    </a:lnTo>
                    <a:lnTo>
                      <a:pt x="101" y="143"/>
                    </a:lnTo>
                    <a:lnTo>
                      <a:pt x="101" y="151"/>
                    </a:lnTo>
                    <a:lnTo>
                      <a:pt x="92" y="151"/>
                    </a:lnTo>
                    <a:lnTo>
                      <a:pt x="84" y="160"/>
                    </a:lnTo>
                    <a:lnTo>
                      <a:pt x="84" y="160"/>
                    </a:lnTo>
                    <a:lnTo>
                      <a:pt x="84" y="160"/>
                    </a:lnTo>
                    <a:lnTo>
                      <a:pt x="76" y="160"/>
                    </a:lnTo>
                    <a:lnTo>
                      <a:pt x="76" y="168"/>
                    </a:lnTo>
                    <a:lnTo>
                      <a:pt x="76" y="160"/>
                    </a:lnTo>
                    <a:lnTo>
                      <a:pt x="67" y="160"/>
                    </a:lnTo>
                    <a:lnTo>
                      <a:pt x="67" y="168"/>
                    </a:lnTo>
                    <a:lnTo>
                      <a:pt x="76" y="168"/>
                    </a:lnTo>
                    <a:lnTo>
                      <a:pt x="76" y="168"/>
                    </a:lnTo>
                    <a:lnTo>
                      <a:pt x="67" y="168"/>
                    </a:lnTo>
                    <a:lnTo>
                      <a:pt x="67" y="176"/>
                    </a:lnTo>
                    <a:lnTo>
                      <a:pt x="67" y="176"/>
                    </a:lnTo>
                    <a:lnTo>
                      <a:pt x="76" y="185"/>
                    </a:lnTo>
                    <a:lnTo>
                      <a:pt x="76" y="185"/>
                    </a:lnTo>
                    <a:lnTo>
                      <a:pt x="76" y="185"/>
                    </a:lnTo>
                    <a:lnTo>
                      <a:pt x="76" y="185"/>
                    </a:lnTo>
                    <a:lnTo>
                      <a:pt x="76" y="193"/>
                    </a:lnTo>
                    <a:lnTo>
                      <a:pt x="76" y="193"/>
                    </a:lnTo>
                    <a:lnTo>
                      <a:pt x="76" y="202"/>
                    </a:lnTo>
                    <a:lnTo>
                      <a:pt x="76" y="210"/>
                    </a:lnTo>
                    <a:lnTo>
                      <a:pt x="76" y="210"/>
                    </a:lnTo>
                    <a:lnTo>
                      <a:pt x="76" y="210"/>
                    </a:lnTo>
                    <a:lnTo>
                      <a:pt x="76" y="210"/>
                    </a:lnTo>
                    <a:lnTo>
                      <a:pt x="84" y="210"/>
                    </a:lnTo>
                    <a:lnTo>
                      <a:pt x="84" y="210"/>
                    </a:lnTo>
                    <a:lnTo>
                      <a:pt x="84" y="210"/>
                    </a:lnTo>
                    <a:lnTo>
                      <a:pt x="84" y="218"/>
                    </a:lnTo>
                    <a:lnTo>
                      <a:pt x="84" y="218"/>
                    </a:lnTo>
                    <a:lnTo>
                      <a:pt x="84" y="218"/>
                    </a:lnTo>
                    <a:lnTo>
                      <a:pt x="84" y="218"/>
                    </a:lnTo>
                    <a:lnTo>
                      <a:pt x="76" y="227"/>
                    </a:lnTo>
                    <a:lnTo>
                      <a:pt x="76" y="227"/>
                    </a:lnTo>
                    <a:lnTo>
                      <a:pt x="76" y="235"/>
                    </a:lnTo>
                    <a:lnTo>
                      <a:pt x="76" y="235"/>
                    </a:lnTo>
                    <a:lnTo>
                      <a:pt x="76" y="235"/>
                    </a:lnTo>
                    <a:lnTo>
                      <a:pt x="76" y="235"/>
                    </a:lnTo>
                    <a:lnTo>
                      <a:pt x="84" y="235"/>
                    </a:lnTo>
                    <a:lnTo>
                      <a:pt x="84" y="235"/>
                    </a:lnTo>
                    <a:lnTo>
                      <a:pt x="76" y="244"/>
                    </a:lnTo>
                    <a:lnTo>
                      <a:pt x="76" y="244"/>
                    </a:lnTo>
                    <a:lnTo>
                      <a:pt x="67" y="252"/>
                    </a:lnTo>
                    <a:lnTo>
                      <a:pt x="59" y="260"/>
                    </a:lnTo>
                    <a:lnTo>
                      <a:pt x="42" y="260"/>
                    </a:lnTo>
                    <a:lnTo>
                      <a:pt x="42" y="269"/>
                    </a:lnTo>
                    <a:lnTo>
                      <a:pt x="34" y="269"/>
                    </a:lnTo>
                    <a:lnTo>
                      <a:pt x="34" y="269"/>
                    </a:lnTo>
                    <a:lnTo>
                      <a:pt x="34" y="269"/>
                    </a:lnTo>
                    <a:lnTo>
                      <a:pt x="25" y="277"/>
                    </a:lnTo>
                    <a:lnTo>
                      <a:pt x="25" y="277"/>
                    </a:lnTo>
                    <a:lnTo>
                      <a:pt x="25" y="277"/>
                    </a:lnTo>
                    <a:lnTo>
                      <a:pt x="25" y="277"/>
                    </a:lnTo>
                    <a:lnTo>
                      <a:pt x="25" y="286"/>
                    </a:lnTo>
                    <a:lnTo>
                      <a:pt x="25" y="286"/>
                    </a:lnTo>
                    <a:lnTo>
                      <a:pt x="25" y="286"/>
                    </a:lnTo>
                    <a:lnTo>
                      <a:pt x="34" y="286"/>
                    </a:lnTo>
                    <a:lnTo>
                      <a:pt x="34" y="277"/>
                    </a:lnTo>
                    <a:lnTo>
                      <a:pt x="34" y="277"/>
                    </a:lnTo>
                    <a:lnTo>
                      <a:pt x="34" y="286"/>
                    </a:lnTo>
                    <a:lnTo>
                      <a:pt x="34" y="286"/>
                    </a:lnTo>
                    <a:lnTo>
                      <a:pt x="34" y="294"/>
                    </a:lnTo>
                    <a:lnTo>
                      <a:pt x="34" y="294"/>
                    </a:lnTo>
                    <a:lnTo>
                      <a:pt x="25" y="294"/>
                    </a:lnTo>
                    <a:lnTo>
                      <a:pt x="25" y="294"/>
                    </a:lnTo>
                    <a:lnTo>
                      <a:pt x="17" y="294"/>
                    </a:lnTo>
                    <a:lnTo>
                      <a:pt x="17" y="294"/>
                    </a:lnTo>
                    <a:lnTo>
                      <a:pt x="17" y="286"/>
                    </a:lnTo>
                    <a:lnTo>
                      <a:pt x="17" y="286"/>
                    </a:lnTo>
                    <a:lnTo>
                      <a:pt x="25" y="286"/>
                    </a:lnTo>
                    <a:lnTo>
                      <a:pt x="17" y="286"/>
                    </a:lnTo>
                    <a:lnTo>
                      <a:pt x="17" y="277"/>
                    </a:lnTo>
                    <a:lnTo>
                      <a:pt x="17" y="277"/>
                    </a:lnTo>
                    <a:lnTo>
                      <a:pt x="17" y="277"/>
                    </a:lnTo>
                    <a:lnTo>
                      <a:pt x="17" y="269"/>
                    </a:lnTo>
                    <a:lnTo>
                      <a:pt x="17" y="269"/>
                    </a:lnTo>
                    <a:lnTo>
                      <a:pt x="17" y="260"/>
                    </a:lnTo>
                    <a:lnTo>
                      <a:pt x="17" y="252"/>
                    </a:lnTo>
                    <a:lnTo>
                      <a:pt x="17" y="244"/>
                    </a:lnTo>
                    <a:lnTo>
                      <a:pt x="17" y="244"/>
                    </a:lnTo>
                    <a:lnTo>
                      <a:pt x="17" y="235"/>
                    </a:lnTo>
                    <a:lnTo>
                      <a:pt x="17" y="235"/>
                    </a:lnTo>
                    <a:lnTo>
                      <a:pt x="17" y="227"/>
                    </a:lnTo>
                    <a:lnTo>
                      <a:pt x="17" y="227"/>
                    </a:lnTo>
                    <a:lnTo>
                      <a:pt x="8" y="218"/>
                    </a:lnTo>
                    <a:lnTo>
                      <a:pt x="8" y="218"/>
                    </a:lnTo>
                    <a:lnTo>
                      <a:pt x="8" y="218"/>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9" name="Freeform 157">
                <a:extLst>
                  <a:ext uri="{FF2B5EF4-FFF2-40B4-BE49-F238E27FC236}">
                    <a16:creationId xmlns:a16="http://schemas.microsoft.com/office/drawing/2014/main" id="{E02785AC-00E2-4C17-9585-2D75430665CD}"/>
                  </a:ext>
                </a:extLst>
              </p:cNvPr>
              <p:cNvSpPr>
                <a:spLocks/>
              </p:cNvSpPr>
              <p:nvPr/>
            </p:nvSpPr>
            <p:spPr bwMode="auto">
              <a:xfrm>
                <a:off x="3763" y="3372"/>
                <a:ext cx="25" cy="34"/>
              </a:xfrm>
              <a:custGeom>
                <a:avLst/>
                <a:gdLst>
                  <a:gd name="T0" fmla="*/ 17 w 25"/>
                  <a:gd name="T1" fmla="*/ 8 h 34"/>
                  <a:gd name="T2" fmla="*/ 17 w 25"/>
                  <a:gd name="T3" fmla="*/ 8 h 34"/>
                  <a:gd name="T4" fmla="*/ 17 w 25"/>
                  <a:gd name="T5" fmla="*/ 8 h 34"/>
                  <a:gd name="T6" fmla="*/ 17 w 25"/>
                  <a:gd name="T7" fmla="*/ 17 h 34"/>
                  <a:gd name="T8" fmla="*/ 25 w 25"/>
                  <a:gd name="T9" fmla="*/ 17 h 34"/>
                  <a:gd name="T10" fmla="*/ 17 w 25"/>
                  <a:gd name="T11" fmla="*/ 17 h 34"/>
                  <a:gd name="T12" fmla="*/ 17 w 25"/>
                  <a:gd name="T13" fmla="*/ 17 h 34"/>
                  <a:gd name="T14" fmla="*/ 17 w 25"/>
                  <a:gd name="T15" fmla="*/ 25 h 34"/>
                  <a:gd name="T16" fmla="*/ 17 w 25"/>
                  <a:gd name="T17" fmla="*/ 25 h 34"/>
                  <a:gd name="T18" fmla="*/ 17 w 25"/>
                  <a:gd name="T19" fmla="*/ 25 h 34"/>
                  <a:gd name="T20" fmla="*/ 17 w 25"/>
                  <a:gd name="T21" fmla="*/ 25 h 34"/>
                  <a:gd name="T22" fmla="*/ 17 w 25"/>
                  <a:gd name="T23" fmla="*/ 25 h 34"/>
                  <a:gd name="T24" fmla="*/ 17 w 25"/>
                  <a:gd name="T25" fmla="*/ 34 h 34"/>
                  <a:gd name="T26" fmla="*/ 17 w 25"/>
                  <a:gd name="T27" fmla="*/ 34 h 34"/>
                  <a:gd name="T28" fmla="*/ 8 w 25"/>
                  <a:gd name="T29" fmla="*/ 34 h 34"/>
                  <a:gd name="T30" fmla="*/ 0 w 25"/>
                  <a:gd name="T31" fmla="*/ 25 h 34"/>
                  <a:gd name="T32" fmla="*/ 0 w 25"/>
                  <a:gd name="T33" fmla="*/ 25 h 34"/>
                  <a:gd name="T34" fmla="*/ 0 w 25"/>
                  <a:gd name="T35" fmla="*/ 25 h 34"/>
                  <a:gd name="T36" fmla="*/ 0 w 25"/>
                  <a:gd name="T37" fmla="*/ 17 h 34"/>
                  <a:gd name="T38" fmla="*/ 0 w 25"/>
                  <a:gd name="T39" fmla="*/ 17 h 34"/>
                  <a:gd name="T40" fmla="*/ 0 w 25"/>
                  <a:gd name="T41" fmla="*/ 8 h 34"/>
                  <a:gd name="T42" fmla="*/ 0 w 25"/>
                  <a:gd name="T43" fmla="*/ 8 h 34"/>
                  <a:gd name="T44" fmla="*/ 8 w 25"/>
                  <a:gd name="T45" fmla="*/ 0 h 34"/>
                  <a:gd name="T46" fmla="*/ 8 w 25"/>
                  <a:gd name="T47" fmla="*/ 8 h 34"/>
                  <a:gd name="T48" fmla="*/ 17 w 25"/>
                  <a:gd name="T49" fmla="*/ 8 h 34"/>
                  <a:gd name="T50" fmla="*/ 17 w 25"/>
                  <a:gd name="T51" fmla="*/ 8 h 34"/>
                  <a:gd name="T52" fmla="*/ 17 w 25"/>
                  <a:gd name="T53"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 h="34">
                    <a:moveTo>
                      <a:pt x="17" y="8"/>
                    </a:moveTo>
                    <a:lnTo>
                      <a:pt x="17" y="8"/>
                    </a:lnTo>
                    <a:lnTo>
                      <a:pt x="17" y="8"/>
                    </a:lnTo>
                    <a:lnTo>
                      <a:pt x="17" y="17"/>
                    </a:lnTo>
                    <a:lnTo>
                      <a:pt x="25" y="17"/>
                    </a:lnTo>
                    <a:lnTo>
                      <a:pt x="17" y="17"/>
                    </a:lnTo>
                    <a:lnTo>
                      <a:pt x="17" y="17"/>
                    </a:lnTo>
                    <a:lnTo>
                      <a:pt x="17" y="25"/>
                    </a:lnTo>
                    <a:lnTo>
                      <a:pt x="17" y="25"/>
                    </a:lnTo>
                    <a:lnTo>
                      <a:pt x="17" y="25"/>
                    </a:lnTo>
                    <a:lnTo>
                      <a:pt x="17" y="25"/>
                    </a:lnTo>
                    <a:lnTo>
                      <a:pt x="17" y="25"/>
                    </a:lnTo>
                    <a:lnTo>
                      <a:pt x="17" y="34"/>
                    </a:lnTo>
                    <a:lnTo>
                      <a:pt x="17" y="34"/>
                    </a:lnTo>
                    <a:lnTo>
                      <a:pt x="8" y="34"/>
                    </a:lnTo>
                    <a:lnTo>
                      <a:pt x="0" y="25"/>
                    </a:lnTo>
                    <a:lnTo>
                      <a:pt x="0" y="25"/>
                    </a:lnTo>
                    <a:lnTo>
                      <a:pt x="0" y="25"/>
                    </a:lnTo>
                    <a:lnTo>
                      <a:pt x="0" y="17"/>
                    </a:lnTo>
                    <a:lnTo>
                      <a:pt x="0" y="17"/>
                    </a:lnTo>
                    <a:lnTo>
                      <a:pt x="0" y="8"/>
                    </a:lnTo>
                    <a:lnTo>
                      <a:pt x="0" y="8"/>
                    </a:lnTo>
                    <a:lnTo>
                      <a:pt x="8" y="0"/>
                    </a:lnTo>
                    <a:lnTo>
                      <a:pt x="8" y="8"/>
                    </a:lnTo>
                    <a:lnTo>
                      <a:pt x="17" y="8"/>
                    </a:lnTo>
                    <a:lnTo>
                      <a:pt x="17" y="8"/>
                    </a:lnTo>
                    <a:lnTo>
                      <a:pt x="17" y="8"/>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0" name="Freeform 158">
                <a:extLst>
                  <a:ext uri="{FF2B5EF4-FFF2-40B4-BE49-F238E27FC236}">
                    <a16:creationId xmlns:a16="http://schemas.microsoft.com/office/drawing/2014/main" id="{B9DA00F3-DF32-426B-839A-048C6CB35FBB}"/>
                  </a:ext>
                </a:extLst>
              </p:cNvPr>
              <p:cNvSpPr>
                <a:spLocks noEditPoints="1"/>
              </p:cNvSpPr>
              <p:nvPr/>
            </p:nvSpPr>
            <p:spPr bwMode="auto">
              <a:xfrm>
                <a:off x="3511" y="3313"/>
                <a:ext cx="286" cy="244"/>
              </a:xfrm>
              <a:custGeom>
                <a:avLst/>
                <a:gdLst>
                  <a:gd name="T0" fmla="*/ 0 w 286"/>
                  <a:gd name="T1" fmla="*/ 109 h 244"/>
                  <a:gd name="T2" fmla="*/ 17 w 286"/>
                  <a:gd name="T3" fmla="*/ 118 h 244"/>
                  <a:gd name="T4" fmla="*/ 33 w 286"/>
                  <a:gd name="T5" fmla="*/ 126 h 244"/>
                  <a:gd name="T6" fmla="*/ 42 w 286"/>
                  <a:gd name="T7" fmla="*/ 126 h 244"/>
                  <a:gd name="T8" fmla="*/ 50 w 286"/>
                  <a:gd name="T9" fmla="*/ 118 h 244"/>
                  <a:gd name="T10" fmla="*/ 67 w 286"/>
                  <a:gd name="T11" fmla="*/ 50 h 244"/>
                  <a:gd name="T12" fmla="*/ 75 w 286"/>
                  <a:gd name="T13" fmla="*/ 84 h 244"/>
                  <a:gd name="T14" fmla="*/ 92 w 286"/>
                  <a:gd name="T15" fmla="*/ 84 h 244"/>
                  <a:gd name="T16" fmla="*/ 109 w 286"/>
                  <a:gd name="T17" fmla="*/ 67 h 244"/>
                  <a:gd name="T18" fmla="*/ 126 w 286"/>
                  <a:gd name="T19" fmla="*/ 59 h 244"/>
                  <a:gd name="T20" fmla="*/ 143 w 286"/>
                  <a:gd name="T21" fmla="*/ 67 h 244"/>
                  <a:gd name="T22" fmla="*/ 160 w 286"/>
                  <a:gd name="T23" fmla="*/ 67 h 244"/>
                  <a:gd name="T24" fmla="*/ 160 w 286"/>
                  <a:gd name="T25" fmla="*/ 50 h 244"/>
                  <a:gd name="T26" fmla="*/ 176 w 286"/>
                  <a:gd name="T27" fmla="*/ 42 h 244"/>
                  <a:gd name="T28" fmla="*/ 185 w 286"/>
                  <a:gd name="T29" fmla="*/ 34 h 244"/>
                  <a:gd name="T30" fmla="*/ 185 w 286"/>
                  <a:gd name="T31" fmla="*/ 17 h 244"/>
                  <a:gd name="T32" fmla="*/ 193 w 286"/>
                  <a:gd name="T33" fmla="*/ 17 h 244"/>
                  <a:gd name="T34" fmla="*/ 210 w 286"/>
                  <a:gd name="T35" fmla="*/ 8 h 244"/>
                  <a:gd name="T36" fmla="*/ 218 w 286"/>
                  <a:gd name="T37" fmla="*/ 0 h 244"/>
                  <a:gd name="T38" fmla="*/ 235 w 286"/>
                  <a:gd name="T39" fmla="*/ 0 h 244"/>
                  <a:gd name="T40" fmla="*/ 244 w 286"/>
                  <a:gd name="T41" fmla="*/ 0 h 244"/>
                  <a:gd name="T42" fmla="*/ 260 w 286"/>
                  <a:gd name="T43" fmla="*/ 8 h 244"/>
                  <a:gd name="T44" fmla="*/ 269 w 286"/>
                  <a:gd name="T45" fmla="*/ 34 h 244"/>
                  <a:gd name="T46" fmla="*/ 269 w 286"/>
                  <a:gd name="T47" fmla="*/ 59 h 244"/>
                  <a:gd name="T48" fmla="*/ 252 w 286"/>
                  <a:gd name="T49" fmla="*/ 67 h 244"/>
                  <a:gd name="T50" fmla="*/ 252 w 286"/>
                  <a:gd name="T51" fmla="*/ 84 h 244"/>
                  <a:gd name="T52" fmla="*/ 269 w 286"/>
                  <a:gd name="T53" fmla="*/ 84 h 244"/>
                  <a:gd name="T54" fmla="*/ 286 w 286"/>
                  <a:gd name="T55" fmla="*/ 84 h 244"/>
                  <a:gd name="T56" fmla="*/ 277 w 286"/>
                  <a:gd name="T57" fmla="*/ 101 h 244"/>
                  <a:gd name="T58" fmla="*/ 269 w 286"/>
                  <a:gd name="T59" fmla="*/ 126 h 244"/>
                  <a:gd name="T60" fmla="*/ 252 w 286"/>
                  <a:gd name="T61" fmla="*/ 135 h 244"/>
                  <a:gd name="T62" fmla="*/ 244 w 286"/>
                  <a:gd name="T63" fmla="*/ 143 h 244"/>
                  <a:gd name="T64" fmla="*/ 227 w 286"/>
                  <a:gd name="T65" fmla="*/ 177 h 244"/>
                  <a:gd name="T66" fmla="*/ 202 w 286"/>
                  <a:gd name="T67" fmla="*/ 202 h 244"/>
                  <a:gd name="T68" fmla="*/ 176 w 286"/>
                  <a:gd name="T69" fmla="*/ 210 h 244"/>
                  <a:gd name="T70" fmla="*/ 160 w 286"/>
                  <a:gd name="T71" fmla="*/ 219 h 244"/>
                  <a:gd name="T72" fmla="*/ 151 w 286"/>
                  <a:gd name="T73" fmla="*/ 227 h 244"/>
                  <a:gd name="T74" fmla="*/ 134 w 286"/>
                  <a:gd name="T75" fmla="*/ 227 h 244"/>
                  <a:gd name="T76" fmla="*/ 109 w 286"/>
                  <a:gd name="T77" fmla="*/ 227 h 244"/>
                  <a:gd name="T78" fmla="*/ 92 w 286"/>
                  <a:gd name="T79" fmla="*/ 227 h 244"/>
                  <a:gd name="T80" fmla="*/ 84 w 286"/>
                  <a:gd name="T81" fmla="*/ 236 h 244"/>
                  <a:gd name="T82" fmla="*/ 67 w 286"/>
                  <a:gd name="T83" fmla="*/ 236 h 244"/>
                  <a:gd name="T84" fmla="*/ 50 w 286"/>
                  <a:gd name="T85" fmla="*/ 236 h 244"/>
                  <a:gd name="T86" fmla="*/ 33 w 286"/>
                  <a:gd name="T87" fmla="*/ 227 h 244"/>
                  <a:gd name="T88" fmla="*/ 25 w 286"/>
                  <a:gd name="T89" fmla="*/ 227 h 244"/>
                  <a:gd name="T90" fmla="*/ 25 w 286"/>
                  <a:gd name="T91" fmla="*/ 227 h 244"/>
                  <a:gd name="T92" fmla="*/ 17 w 286"/>
                  <a:gd name="T93" fmla="*/ 202 h 244"/>
                  <a:gd name="T94" fmla="*/ 25 w 286"/>
                  <a:gd name="T95" fmla="*/ 193 h 244"/>
                  <a:gd name="T96" fmla="*/ 17 w 286"/>
                  <a:gd name="T97" fmla="*/ 168 h 244"/>
                  <a:gd name="T98" fmla="*/ 8 w 286"/>
                  <a:gd name="T99" fmla="*/ 126 h 244"/>
                  <a:gd name="T100" fmla="*/ 185 w 286"/>
                  <a:gd name="T101" fmla="*/ 151 h 244"/>
                  <a:gd name="T102" fmla="*/ 202 w 286"/>
                  <a:gd name="T103" fmla="*/ 160 h 244"/>
                  <a:gd name="T104" fmla="*/ 210 w 286"/>
                  <a:gd name="T105" fmla="*/ 143 h 244"/>
                  <a:gd name="T106" fmla="*/ 210 w 286"/>
                  <a:gd name="T107" fmla="*/ 143 h 244"/>
                  <a:gd name="T108" fmla="*/ 210 w 286"/>
                  <a:gd name="T109" fmla="*/ 118 h 244"/>
                  <a:gd name="T110" fmla="*/ 202 w 286"/>
                  <a:gd name="T111" fmla="*/ 118 h 244"/>
                  <a:gd name="T112" fmla="*/ 185 w 286"/>
                  <a:gd name="T113" fmla="*/ 126 h 244"/>
                  <a:gd name="T114" fmla="*/ 185 w 286"/>
                  <a:gd name="T115" fmla="*/ 14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6" h="244">
                    <a:moveTo>
                      <a:pt x="0" y="118"/>
                    </a:moveTo>
                    <a:lnTo>
                      <a:pt x="0" y="118"/>
                    </a:lnTo>
                    <a:lnTo>
                      <a:pt x="8" y="118"/>
                    </a:lnTo>
                    <a:lnTo>
                      <a:pt x="8" y="109"/>
                    </a:lnTo>
                    <a:lnTo>
                      <a:pt x="0" y="109"/>
                    </a:lnTo>
                    <a:lnTo>
                      <a:pt x="8" y="109"/>
                    </a:lnTo>
                    <a:lnTo>
                      <a:pt x="8" y="109"/>
                    </a:lnTo>
                    <a:lnTo>
                      <a:pt x="8" y="109"/>
                    </a:lnTo>
                    <a:lnTo>
                      <a:pt x="17" y="109"/>
                    </a:lnTo>
                    <a:lnTo>
                      <a:pt x="17" y="118"/>
                    </a:lnTo>
                    <a:lnTo>
                      <a:pt x="17" y="118"/>
                    </a:lnTo>
                    <a:lnTo>
                      <a:pt x="25" y="118"/>
                    </a:lnTo>
                    <a:lnTo>
                      <a:pt x="25" y="126"/>
                    </a:lnTo>
                    <a:lnTo>
                      <a:pt x="25" y="126"/>
                    </a:lnTo>
                    <a:lnTo>
                      <a:pt x="33" y="126"/>
                    </a:lnTo>
                    <a:lnTo>
                      <a:pt x="33" y="126"/>
                    </a:lnTo>
                    <a:lnTo>
                      <a:pt x="33" y="126"/>
                    </a:lnTo>
                    <a:lnTo>
                      <a:pt x="33" y="126"/>
                    </a:lnTo>
                    <a:lnTo>
                      <a:pt x="42" y="126"/>
                    </a:lnTo>
                    <a:lnTo>
                      <a:pt x="42" y="126"/>
                    </a:lnTo>
                    <a:lnTo>
                      <a:pt x="42" y="126"/>
                    </a:lnTo>
                    <a:lnTo>
                      <a:pt x="42" y="118"/>
                    </a:lnTo>
                    <a:lnTo>
                      <a:pt x="42" y="118"/>
                    </a:lnTo>
                    <a:lnTo>
                      <a:pt x="50" y="118"/>
                    </a:lnTo>
                    <a:lnTo>
                      <a:pt x="50" y="118"/>
                    </a:lnTo>
                    <a:lnTo>
                      <a:pt x="50" y="109"/>
                    </a:lnTo>
                    <a:lnTo>
                      <a:pt x="59" y="109"/>
                    </a:lnTo>
                    <a:lnTo>
                      <a:pt x="59" y="109"/>
                    </a:lnTo>
                    <a:lnTo>
                      <a:pt x="67" y="50"/>
                    </a:lnTo>
                    <a:lnTo>
                      <a:pt x="67" y="50"/>
                    </a:lnTo>
                    <a:lnTo>
                      <a:pt x="67" y="59"/>
                    </a:lnTo>
                    <a:lnTo>
                      <a:pt x="75" y="67"/>
                    </a:lnTo>
                    <a:lnTo>
                      <a:pt x="75" y="76"/>
                    </a:lnTo>
                    <a:lnTo>
                      <a:pt x="75" y="76"/>
                    </a:lnTo>
                    <a:lnTo>
                      <a:pt x="75" y="84"/>
                    </a:lnTo>
                    <a:lnTo>
                      <a:pt x="75" y="84"/>
                    </a:lnTo>
                    <a:lnTo>
                      <a:pt x="84" y="84"/>
                    </a:lnTo>
                    <a:lnTo>
                      <a:pt x="84" y="84"/>
                    </a:lnTo>
                    <a:lnTo>
                      <a:pt x="92" y="84"/>
                    </a:lnTo>
                    <a:lnTo>
                      <a:pt x="92" y="84"/>
                    </a:lnTo>
                    <a:lnTo>
                      <a:pt x="92" y="76"/>
                    </a:lnTo>
                    <a:lnTo>
                      <a:pt x="101" y="76"/>
                    </a:lnTo>
                    <a:lnTo>
                      <a:pt x="101" y="76"/>
                    </a:lnTo>
                    <a:lnTo>
                      <a:pt x="109" y="76"/>
                    </a:lnTo>
                    <a:lnTo>
                      <a:pt x="109" y="67"/>
                    </a:lnTo>
                    <a:lnTo>
                      <a:pt x="109" y="59"/>
                    </a:lnTo>
                    <a:lnTo>
                      <a:pt x="117" y="59"/>
                    </a:lnTo>
                    <a:lnTo>
                      <a:pt x="117" y="59"/>
                    </a:lnTo>
                    <a:lnTo>
                      <a:pt x="126" y="59"/>
                    </a:lnTo>
                    <a:lnTo>
                      <a:pt x="126" y="59"/>
                    </a:lnTo>
                    <a:lnTo>
                      <a:pt x="134" y="59"/>
                    </a:lnTo>
                    <a:lnTo>
                      <a:pt x="134" y="67"/>
                    </a:lnTo>
                    <a:lnTo>
                      <a:pt x="143" y="67"/>
                    </a:lnTo>
                    <a:lnTo>
                      <a:pt x="143" y="67"/>
                    </a:lnTo>
                    <a:lnTo>
                      <a:pt x="143" y="67"/>
                    </a:lnTo>
                    <a:lnTo>
                      <a:pt x="151" y="67"/>
                    </a:lnTo>
                    <a:lnTo>
                      <a:pt x="151" y="67"/>
                    </a:lnTo>
                    <a:lnTo>
                      <a:pt x="151" y="67"/>
                    </a:lnTo>
                    <a:lnTo>
                      <a:pt x="160" y="67"/>
                    </a:lnTo>
                    <a:lnTo>
                      <a:pt x="160" y="67"/>
                    </a:lnTo>
                    <a:lnTo>
                      <a:pt x="160" y="59"/>
                    </a:lnTo>
                    <a:lnTo>
                      <a:pt x="160" y="59"/>
                    </a:lnTo>
                    <a:lnTo>
                      <a:pt x="160" y="59"/>
                    </a:lnTo>
                    <a:lnTo>
                      <a:pt x="160" y="59"/>
                    </a:lnTo>
                    <a:lnTo>
                      <a:pt x="160" y="50"/>
                    </a:lnTo>
                    <a:lnTo>
                      <a:pt x="160" y="50"/>
                    </a:lnTo>
                    <a:lnTo>
                      <a:pt x="168" y="50"/>
                    </a:lnTo>
                    <a:lnTo>
                      <a:pt x="168" y="42"/>
                    </a:lnTo>
                    <a:lnTo>
                      <a:pt x="176" y="42"/>
                    </a:lnTo>
                    <a:lnTo>
                      <a:pt x="176" y="42"/>
                    </a:lnTo>
                    <a:lnTo>
                      <a:pt x="176" y="42"/>
                    </a:lnTo>
                    <a:lnTo>
                      <a:pt x="176" y="42"/>
                    </a:lnTo>
                    <a:lnTo>
                      <a:pt x="176" y="42"/>
                    </a:lnTo>
                    <a:lnTo>
                      <a:pt x="176" y="34"/>
                    </a:lnTo>
                    <a:lnTo>
                      <a:pt x="185" y="34"/>
                    </a:lnTo>
                    <a:lnTo>
                      <a:pt x="185" y="34"/>
                    </a:lnTo>
                    <a:lnTo>
                      <a:pt x="185" y="34"/>
                    </a:lnTo>
                    <a:lnTo>
                      <a:pt x="185" y="34"/>
                    </a:lnTo>
                    <a:lnTo>
                      <a:pt x="185" y="25"/>
                    </a:lnTo>
                    <a:lnTo>
                      <a:pt x="185" y="17"/>
                    </a:lnTo>
                    <a:lnTo>
                      <a:pt x="193" y="17"/>
                    </a:lnTo>
                    <a:lnTo>
                      <a:pt x="193" y="17"/>
                    </a:lnTo>
                    <a:lnTo>
                      <a:pt x="193" y="17"/>
                    </a:lnTo>
                    <a:lnTo>
                      <a:pt x="193" y="17"/>
                    </a:lnTo>
                    <a:lnTo>
                      <a:pt x="193" y="17"/>
                    </a:lnTo>
                    <a:lnTo>
                      <a:pt x="202" y="17"/>
                    </a:lnTo>
                    <a:lnTo>
                      <a:pt x="202" y="8"/>
                    </a:lnTo>
                    <a:lnTo>
                      <a:pt x="202" y="8"/>
                    </a:lnTo>
                    <a:lnTo>
                      <a:pt x="210" y="8"/>
                    </a:lnTo>
                    <a:lnTo>
                      <a:pt x="210" y="8"/>
                    </a:lnTo>
                    <a:lnTo>
                      <a:pt x="210" y="8"/>
                    </a:lnTo>
                    <a:lnTo>
                      <a:pt x="210" y="8"/>
                    </a:lnTo>
                    <a:lnTo>
                      <a:pt x="218" y="8"/>
                    </a:lnTo>
                    <a:lnTo>
                      <a:pt x="218" y="8"/>
                    </a:lnTo>
                    <a:lnTo>
                      <a:pt x="218" y="0"/>
                    </a:lnTo>
                    <a:lnTo>
                      <a:pt x="218" y="0"/>
                    </a:lnTo>
                    <a:lnTo>
                      <a:pt x="218" y="0"/>
                    </a:lnTo>
                    <a:lnTo>
                      <a:pt x="227" y="0"/>
                    </a:lnTo>
                    <a:lnTo>
                      <a:pt x="227" y="0"/>
                    </a:lnTo>
                    <a:lnTo>
                      <a:pt x="235" y="0"/>
                    </a:lnTo>
                    <a:lnTo>
                      <a:pt x="235" y="0"/>
                    </a:lnTo>
                    <a:lnTo>
                      <a:pt x="235" y="0"/>
                    </a:lnTo>
                    <a:lnTo>
                      <a:pt x="244" y="0"/>
                    </a:lnTo>
                    <a:lnTo>
                      <a:pt x="244" y="0"/>
                    </a:lnTo>
                    <a:lnTo>
                      <a:pt x="244" y="0"/>
                    </a:lnTo>
                    <a:lnTo>
                      <a:pt x="252" y="0"/>
                    </a:lnTo>
                    <a:lnTo>
                      <a:pt x="252" y="0"/>
                    </a:lnTo>
                    <a:lnTo>
                      <a:pt x="260" y="0"/>
                    </a:lnTo>
                    <a:lnTo>
                      <a:pt x="260" y="8"/>
                    </a:lnTo>
                    <a:lnTo>
                      <a:pt x="260" y="8"/>
                    </a:lnTo>
                    <a:lnTo>
                      <a:pt x="269" y="17"/>
                    </a:lnTo>
                    <a:lnTo>
                      <a:pt x="269" y="17"/>
                    </a:lnTo>
                    <a:lnTo>
                      <a:pt x="269" y="25"/>
                    </a:lnTo>
                    <a:lnTo>
                      <a:pt x="269" y="25"/>
                    </a:lnTo>
                    <a:lnTo>
                      <a:pt x="269" y="34"/>
                    </a:lnTo>
                    <a:lnTo>
                      <a:pt x="269" y="34"/>
                    </a:lnTo>
                    <a:lnTo>
                      <a:pt x="269" y="42"/>
                    </a:lnTo>
                    <a:lnTo>
                      <a:pt x="269" y="50"/>
                    </a:lnTo>
                    <a:lnTo>
                      <a:pt x="269" y="59"/>
                    </a:lnTo>
                    <a:lnTo>
                      <a:pt x="269" y="59"/>
                    </a:lnTo>
                    <a:lnTo>
                      <a:pt x="269" y="67"/>
                    </a:lnTo>
                    <a:lnTo>
                      <a:pt x="269" y="67"/>
                    </a:lnTo>
                    <a:lnTo>
                      <a:pt x="260" y="67"/>
                    </a:lnTo>
                    <a:lnTo>
                      <a:pt x="260" y="59"/>
                    </a:lnTo>
                    <a:lnTo>
                      <a:pt x="252" y="67"/>
                    </a:lnTo>
                    <a:lnTo>
                      <a:pt x="252" y="67"/>
                    </a:lnTo>
                    <a:lnTo>
                      <a:pt x="252" y="76"/>
                    </a:lnTo>
                    <a:lnTo>
                      <a:pt x="252" y="76"/>
                    </a:lnTo>
                    <a:lnTo>
                      <a:pt x="252" y="84"/>
                    </a:lnTo>
                    <a:lnTo>
                      <a:pt x="252" y="84"/>
                    </a:lnTo>
                    <a:lnTo>
                      <a:pt x="252" y="84"/>
                    </a:lnTo>
                    <a:lnTo>
                      <a:pt x="260" y="93"/>
                    </a:lnTo>
                    <a:lnTo>
                      <a:pt x="269" y="93"/>
                    </a:lnTo>
                    <a:lnTo>
                      <a:pt x="269" y="93"/>
                    </a:lnTo>
                    <a:lnTo>
                      <a:pt x="269" y="84"/>
                    </a:lnTo>
                    <a:lnTo>
                      <a:pt x="269" y="84"/>
                    </a:lnTo>
                    <a:lnTo>
                      <a:pt x="269" y="84"/>
                    </a:lnTo>
                    <a:lnTo>
                      <a:pt x="277" y="84"/>
                    </a:lnTo>
                    <a:lnTo>
                      <a:pt x="277" y="84"/>
                    </a:lnTo>
                    <a:lnTo>
                      <a:pt x="286" y="84"/>
                    </a:lnTo>
                    <a:lnTo>
                      <a:pt x="286" y="84"/>
                    </a:lnTo>
                    <a:lnTo>
                      <a:pt x="277" y="84"/>
                    </a:lnTo>
                    <a:lnTo>
                      <a:pt x="286" y="84"/>
                    </a:lnTo>
                    <a:lnTo>
                      <a:pt x="277" y="93"/>
                    </a:lnTo>
                    <a:lnTo>
                      <a:pt x="277" y="101"/>
                    </a:lnTo>
                    <a:lnTo>
                      <a:pt x="277" y="101"/>
                    </a:lnTo>
                    <a:lnTo>
                      <a:pt x="277" y="109"/>
                    </a:lnTo>
                    <a:lnTo>
                      <a:pt x="269" y="118"/>
                    </a:lnTo>
                    <a:lnTo>
                      <a:pt x="269" y="118"/>
                    </a:lnTo>
                    <a:lnTo>
                      <a:pt x="269" y="126"/>
                    </a:lnTo>
                    <a:lnTo>
                      <a:pt x="269" y="126"/>
                    </a:lnTo>
                    <a:lnTo>
                      <a:pt x="260" y="126"/>
                    </a:lnTo>
                    <a:lnTo>
                      <a:pt x="260" y="126"/>
                    </a:lnTo>
                    <a:lnTo>
                      <a:pt x="260" y="126"/>
                    </a:lnTo>
                    <a:lnTo>
                      <a:pt x="252" y="135"/>
                    </a:lnTo>
                    <a:lnTo>
                      <a:pt x="252" y="135"/>
                    </a:lnTo>
                    <a:lnTo>
                      <a:pt x="252" y="143"/>
                    </a:lnTo>
                    <a:lnTo>
                      <a:pt x="252" y="143"/>
                    </a:lnTo>
                    <a:lnTo>
                      <a:pt x="244" y="143"/>
                    </a:lnTo>
                    <a:lnTo>
                      <a:pt x="244" y="143"/>
                    </a:lnTo>
                    <a:lnTo>
                      <a:pt x="244" y="151"/>
                    </a:lnTo>
                    <a:lnTo>
                      <a:pt x="235" y="160"/>
                    </a:lnTo>
                    <a:lnTo>
                      <a:pt x="227" y="168"/>
                    </a:lnTo>
                    <a:lnTo>
                      <a:pt x="227" y="177"/>
                    </a:lnTo>
                    <a:lnTo>
                      <a:pt x="227" y="177"/>
                    </a:lnTo>
                    <a:lnTo>
                      <a:pt x="218" y="177"/>
                    </a:lnTo>
                    <a:lnTo>
                      <a:pt x="218" y="177"/>
                    </a:lnTo>
                    <a:lnTo>
                      <a:pt x="218" y="177"/>
                    </a:lnTo>
                    <a:lnTo>
                      <a:pt x="202" y="193"/>
                    </a:lnTo>
                    <a:lnTo>
                      <a:pt x="202" y="202"/>
                    </a:lnTo>
                    <a:lnTo>
                      <a:pt x="202" y="202"/>
                    </a:lnTo>
                    <a:lnTo>
                      <a:pt x="193" y="202"/>
                    </a:lnTo>
                    <a:lnTo>
                      <a:pt x="185" y="210"/>
                    </a:lnTo>
                    <a:lnTo>
                      <a:pt x="176" y="210"/>
                    </a:lnTo>
                    <a:lnTo>
                      <a:pt x="176" y="210"/>
                    </a:lnTo>
                    <a:lnTo>
                      <a:pt x="176" y="219"/>
                    </a:lnTo>
                    <a:lnTo>
                      <a:pt x="168" y="219"/>
                    </a:lnTo>
                    <a:lnTo>
                      <a:pt x="168" y="219"/>
                    </a:lnTo>
                    <a:lnTo>
                      <a:pt x="160" y="219"/>
                    </a:lnTo>
                    <a:lnTo>
                      <a:pt x="160" y="219"/>
                    </a:lnTo>
                    <a:lnTo>
                      <a:pt x="151" y="219"/>
                    </a:lnTo>
                    <a:lnTo>
                      <a:pt x="151" y="219"/>
                    </a:lnTo>
                    <a:lnTo>
                      <a:pt x="151" y="227"/>
                    </a:lnTo>
                    <a:lnTo>
                      <a:pt x="151" y="227"/>
                    </a:lnTo>
                    <a:lnTo>
                      <a:pt x="151" y="227"/>
                    </a:lnTo>
                    <a:lnTo>
                      <a:pt x="143" y="227"/>
                    </a:lnTo>
                    <a:lnTo>
                      <a:pt x="143" y="227"/>
                    </a:lnTo>
                    <a:lnTo>
                      <a:pt x="134" y="227"/>
                    </a:lnTo>
                    <a:lnTo>
                      <a:pt x="134" y="227"/>
                    </a:lnTo>
                    <a:lnTo>
                      <a:pt x="134" y="227"/>
                    </a:lnTo>
                    <a:lnTo>
                      <a:pt x="134" y="227"/>
                    </a:lnTo>
                    <a:lnTo>
                      <a:pt x="126" y="227"/>
                    </a:lnTo>
                    <a:lnTo>
                      <a:pt x="126" y="227"/>
                    </a:lnTo>
                    <a:lnTo>
                      <a:pt x="117" y="227"/>
                    </a:lnTo>
                    <a:lnTo>
                      <a:pt x="109" y="227"/>
                    </a:lnTo>
                    <a:lnTo>
                      <a:pt x="109" y="227"/>
                    </a:lnTo>
                    <a:lnTo>
                      <a:pt x="109" y="227"/>
                    </a:lnTo>
                    <a:lnTo>
                      <a:pt x="101" y="227"/>
                    </a:lnTo>
                    <a:lnTo>
                      <a:pt x="92" y="227"/>
                    </a:lnTo>
                    <a:lnTo>
                      <a:pt x="92" y="227"/>
                    </a:lnTo>
                    <a:lnTo>
                      <a:pt x="92" y="227"/>
                    </a:lnTo>
                    <a:lnTo>
                      <a:pt x="92" y="227"/>
                    </a:lnTo>
                    <a:lnTo>
                      <a:pt x="84" y="227"/>
                    </a:lnTo>
                    <a:lnTo>
                      <a:pt x="84" y="227"/>
                    </a:lnTo>
                    <a:lnTo>
                      <a:pt x="84" y="236"/>
                    </a:lnTo>
                    <a:lnTo>
                      <a:pt x="75" y="236"/>
                    </a:lnTo>
                    <a:lnTo>
                      <a:pt x="75" y="236"/>
                    </a:lnTo>
                    <a:lnTo>
                      <a:pt x="75" y="236"/>
                    </a:lnTo>
                    <a:lnTo>
                      <a:pt x="67" y="236"/>
                    </a:lnTo>
                    <a:lnTo>
                      <a:pt x="67" y="236"/>
                    </a:lnTo>
                    <a:lnTo>
                      <a:pt x="59" y="236"/>
                    </a:lnTo>
                    <a:lnTo>
                      <a:pt x="59" y="236"/>
                    </a:lnTo>
                    <a:lnTo>
                      <a:pt x="59" y="236"/>
                    </a:lnTo>
                    <a:lnTo>
                      <a:pt x="50" y="244"/>
                    </a:lnTo>
                    <a:lnTo>
                      <a:pt x="50" y="236"/>
                    </a:lnTo>
                    <a:lnTo>
                      <a:pt x="50" y="244"/>
                    </a:lnTo>
                    <a:lnTo>
                      <a:pt x="42" y="236"/>
                    </a:lnTo>
                    <a:lnTo>
                      <a:pt x="42" y="236"/>
                    </a:lnTo>
                    <a:lnTo>
                      <a:pt x="42" y="236"/>
                    </a:lnTo>
                    <a:lnTo>
                      <a:pt x="33" y="227"/>
                    </a:lnTo>
                    <a:lnTo>
                      <a:pt x="33" y="236"/>
                    </a:lnTo>
                    <a:lnTo>
                      <a:pt x="33" y="236"/>
                    </a:lnTo>
                    <a:lnTo>
                      <a:pt x="33" y="227"/>
                    </a:lnTo>
                    <a:lnTo>
                      <a:pt x="33" y="227"/>
                    </a:lnTo>
                    <a:lnTo>
                      <a:pt x="25" y="227"/>
                    </a:lnTo>
                    <a:lnTo>
                      <a:pt x="25" y="227"/>
                    </a:lnTo>
                    <a:lnTo>
                      <a:pt x="25" y="236"/>
                    </a:lnTo>
                    <a:lnTo>
                      <a:pt x="25" y="227"/>
                    </a:lnTo>
                    <a:lnTo>
                      <a:pt x="25" y="227"/>
                    </a:lnTo>
                    <a:lnTo>
                      <a:pt x="25" y="227"/>
                    </a:lnTo>
                    <a:lnTo>
                      <a:pt x="25" y="219"/>
                    </a:lnTo>
                    <a:lnTo>
                      <a:pt x="25" y="219"/>
                    </a:lnTo>
                    <a:lnTo>
                      <a:pt x="25" y="210"/>
                    </a:lnTo>
                    <a:lnTo>
                      <a:pt x="17" y="210"/>
                    </a:lnTo>
                    <a:lnTo>
                      <a:pt x="17" y="202"/>
                    </a:lnTo>
                    <a:lnTo>
                      <a:pt x="17" y="193"/>
                    </a:lnTo>
                    <a:lnTo>
                      <a:pt x="17" y="193"/>
                    </a:lnTo>
                    <a:lnTo>
                      <a:pt x="25" y="202"/>
                    </a:lnTo>
                    <a:lnTo>
                      <a:pt x="25" y="202"/>
                    </a:lnTo>
                    <a:lnTo>
                      <a:pt x="25" y="193"/>
                    </a:lnTo>
                    <a:lnTo>
                      <a:pt x="25" y="193"/>
                    </a:lnTo>
                    <a:lnTo>
                      <a:pt x="25" y="185"/>
                    </a:lnTo>
                    <a:lnTo>
                      <a:pt x="25" y="185"/>
                    </a:lnTo>
                    <a:lnTo>
                      <a:pt x="17" y="177"/>
                    </a:lnTo>
                    <a:lnTo>
                      <a:pt x="17" y="168"/>
                    </a:lnTo>
                    <a:lnTo>
                      <a:pt x="17" y="160"/>
                    </a:lnTo>
                    <a:lnTo>
                      <a:pt x="8" y="151"/>
                    </a:lnTo>
                    <a:lnTo>
                      <a:pt x="8" y="143"/>
                    </a:lnTo>
                    <a:lnTo>
                      <a:pt x="8" y="135"/>
                    </a:lnTo>
                    <a:lnTo>
                      <a:pt x="8" y="126"/>
                    </a:lnTo>
                    <a:lnTo>
                      <a:pt x="0" y="126"/>
                    </a:lnTo>
                    <a:lnTo>
                      <a:pt x="0" y="118"/>
                    </a:lnTo>
                    <a:lnTo>
                      <a:pt x="0" y="118"/>
                    </a:lnTo>
                    <a:lnTo>
                      <a:pt x="0" y="118"/>
                    </a:lnTo>
                    <a:close/>
                    <a:moveTo>
                      <a:pt x="185" y="151"/>
                    </a:moveTo>
                    <a:lnTo>
                      <a:pt x="185" y="151"/>
                    </a:lnTo>
                    <a:lnTo>
                      <a:pt x="193" y="160"/>
                    </a:lnTo>
                    <a:lnTo>
                      <a:pt x="193" y="160"/>
                    </a:lnTo>
                    <a:lnTo>
                      <a:pt x="202" y="160"/>
                    </a:lnTo>
                    <a:lnTo>
                      <a:pt x="202" y="160"/>
                    </a:lnTo>
                    <a:lnTo>
                      <a:pt x="202" y="151"/>
                    </a:lnTo>
                    <a:lnTo>
                      <a:pt x="202" y="151"/>
                    </a:lnTo>
                    <a:lnTo>
                      <a:pt x="202" y="151"/>
                    </a:lnTo>
                    <a:lnTo>
                      <a:pt x="210" y="151"/>
                    </a:lnTo>
                    <a:lnTo>
                      <a:pt x="210" y="143"/>
                    </a:lnTo>
                    <a:lnTo>
                      <a:pt x="210" y="151"/>
                    </a:lnTo>
                    <a:lnTo>
                      <a:pt x="218" y="143"/>
                    </a:lnTo>
                    <a:lnTo>
                      <a:pt x="218" y="143"/>
                    </a:lnTo>
                    <a:lnTo>
                      <a:pt x="218" y="143"/>
                    </a:lnTo>
                    <a:lnTo>
                      <a:pt x="210" y="143"/>
                    </a:lnTo>
                    <a:lnTo>
                      <a:pt x="218" y="135"/>
                    </a:lnTo>
                    <a:lnTo>
                      <a:pt x="218" y="135"/>
                    </a:lnTo>
                    <a:lnTo>
                      <a:pt x="218" y="135"/>
                    </a:lnTo>
                    <a:lnTo>
                      <a:pt x="218" y="126"/>
                    </a:lnTo>
                    <a:lnTo>
                      <a:pt x="210" y="118"/>
                    </a:lnTo>
                    <a:lnTo>
                      <a:pt x="210" y="118"/>
                    </a:lnTo>
                    <a:lnTo>
                      <a:pt x="210" y="118"/>
                    </a:lnTo>
                    <a:lnTo>
                      <a:pt x="210" y="118"/>
                    </a:lnTo>
                    <a:lnTo>
                      <a:pt x="202" y="118"/>
                    </a:lnTo>
                    <a:lnTo>
                      <a:pt x="202" y="118"/>
                    </a:lnTo>
                    <a:lnTo>
                      <a:pt x="202" y="118"/>
                    </a:lnTo>
                    <a:lnTo>
                      <a:pt x="202" y="126"/>
                    </a:lnTo>
                    <a:lnTo>
                      <a:pt x="202" y="126"/>
                    </a:lnTo>
                    <a:lnTo>
                      <a:pt x="193" y="126"/>
                    </a:lnTo>
                    <a:lnTo>
                      <a:pt x="185" y="126"/>
                    </a:lnTo>
                    <a:lnTo>
                      <a:pt x="185" y="135"/>
                    </a:lnTo>
                    <a:lnTo>
                      <a:pt x="185" y="135"/>
                    </a:lnTo>
                    <a:lnTo>
                      <a:pt x="176" y="135"/>
                    </a:lnTo>
                    <a:lnTo>
                      <a:pt x="185" y="143"/>
                    </a:lnTo>
                    <a:lnTo>
                      <a:pt x="185" y="143"/>
                    </a:lnTo>
                    <a:lnTo>
                      <a:pt x="185" y="143"/>
                    </a:lnTo>
                    <a:lnTo>
                      <a:pt x="185" y="151"/>
                    </a:lnTo>
                    <a:lnTo>
                      <a:pt x="185" y="151"/>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1" name="Freeform 159">
                <a:extLst>
                  <a:ext uri="{FF2B5EF4-FFF2-40B4-BE49-F238E27FC236}">
                    <a16:creationId xmlns:a16="http://schemas.microsoft.com/office/drawing/2014/main" id="{03172FCF-F7A9-422C-B83D-974768EA6C3D}"/>
                  </a:ext>
                </a:extLst>
              </p:cNvPr>
              <p:cNvSpPr>
                <a:spLocks/>
              </p:cNvSpPr>
              <p:nvPr/>
            </p:nvSpPr>
            <p:spPr bwMode="auto">
              <a:xfrm>
                <a:off x="3687" y="3431"/>
                <a:ext cx="42" cy="42"/>
              </a:xfrm>
              <a:custGeom>
                <a:avLst/>
                <a:gdLst>
                  <a:gd name="T0" fmla="*/ 9 w 42"/>
                  <a:gd name="T1" fmla="*/ 33 h 42"/>
                  <a:gd name="T2" fmla="*/ 9 w 42"/>
                  <a:gd name="T3" fmla="*/ 33 h 42"/>
                  <a:gd name="T4" fmla="*/ 9 w 42"/>
                  <a:gd name="T5" fmla="*/ 25 h 42"/>
                  <a:gd name="T6" fmla="*/ 9 w 42"/>
                  <a:gd name="T7" fmla="*/ 25 h 42"/>
                  <a:gd name="T8" fmla="*/ 9 w 42"/>
                  <a:gd name="T9" fmla="*/ 25 h 42"/>
                  <a:gd name="T10" fmla="*/ 0 w 42"/>
                  <a:gd name="T11" fmla="*/ 17 h 42"/>
                  <a:gd name="T12" fmla="*/ 9 w 42"/>
                  <a:gd name="T13" fmla="*/ 17 h 42"/>
                  <a:gd name="T14" fmla="*/ 9 w 42"/>
                  <a:gd name="T15" fmla="*/ 17 h 42"/>
                  <a:gd name="T16" fmla="*/ 9 w 42"/>
                  <a:gd name="T17" fmla="*/ 8 h 42"/>
                  <a:gd name="T18" fmla="*/ 17 w 42"/>
                  <a:gd name="T19" fmla="*/ 8 h 42"/>
                  <a:gd name="T20" fmla="*/ 26 w 42"/>
                  <a:gd name="T21" fmla="*/ 8 h 42"/>
                  <a:gd name="T22" fmla="*/ 26 w 42"/>
                  <a:gd name="T23" fmla="*/ 8 h 42"/>
                  <a:gd name="T24" fmla="*/ 26 w 42"/>
                  <a:gd name="T25" fmla="*/ 0 h 42"/>
                  <a:gd name="T26" fmla="*/ 26 w 42"/>
                  <a:gd name="T27" fmla="*/ 0 h 42"/>
                  <a:gd name="T28" fmla="*/ 26 w 42"/>
                  <a:gd name="T29" fmla="*/ 0 h 42"/>
                  <a:gd name="T30" fmla="*/ 34 w 42"/>
                  <a:gd name="T31" fmla="*/ 0 h 42"/>
                  <a:gd name="T32" fmla="*/ 34 w 42"/>
                  <a:gd name="T33" fmla="*/ 0 h 42"/>
                  <a:gd name="T34" fmla="*/ 34 w 42"/>
                  <a:gd name="T35" fmla="*/ 0 h 42"/>
                  <a:gd name="T36" fmla="*/ 34 w 42"/>
                  <a:gd name="T37" fmla="*/ 0 h 42"/>
                  <a:gd name="T38" fmla="*/ 42 w 42"/>
                  <a:gd name="T39" fmla="*/ 8 h 42"/>
                  <a:gd name="T40" fmla="*/ 42 w 42"/>
                  <a:gd name="T41" fmla="*/ 17 h 42"/>
                  <a:gd name="T42" fmla="*/ 42 w 42"/>
                  <a:gd name="T43" fmla="*/ 17 h 42"/>
                  <a:gd name="T44" fmla="*/ 42 w 42"/>
                  <a:gd name="T45" fmla="*/ 17 h 42"/>
                  <a:gd name="T46" fmla="*/ 34 w 42"/>
                  <a:gd name="T47" fmla="*/ 25 h 42"/>
                  <a:gd name="T48" fmla="*/ 42 w 42"/>
                  <a:gd name="T49" fmla="*/ 25 h 42"/>
                  <a:gd name="T50" fmla="*/ 42 w 42"/>
                  <a:gd name="T51" fmla="*/ 25 h 42"/>
                  <a:gd name="T52" fmla="*/ 42 w 42"/>
                  <a:gd name="T53" fmla="*/ 25 h 42"/>
                  <a:gd name="T54" fmla="*/ 34 w 42"/>
                  <a:gd name="T55" fmla="*/ 33 h 42"/>
                  <a:gd name="T56" fmla="*/ 34 w 42"/>
                  <a:gd name="T57" fmla="*/ 25 h 42"/>
                  <a:gd name="T58" fmla="*/ 34 w 42"/>
                  <a:gd name="T59" fmla="*/ 33 h 42"/>
                  <a:gd name="T60" fmla="*/ 26 w 42"/>
                  <a:gd name="T61" fmla="*/ 33 h 42"/>
                  <a:gd name="T62" fmla="*/ 26 w 42"/>
                  <a:gd name="T63" fmla="*/ 33 h 42"/>
                  <a:gd name="T64" fmla="*/ 26 w 42"/>
                  <a:gd name="T65" fmla="*/ 33 h 42"/>
                  <a:gd name="T66" fmla="*/ 26 w 42"/>
                  <a:gd name="T67" fmla="*/ 42 h 42"/>
                  <a:gd name="T68" fmla="*/ 26 w 42"/>
                  <a:gd name="T69" fmla="*/ 42 h 42"/>
                  <a:gd name="T70" fmla="*/ 17 w 42"/>
                  <a:gd name="T71" fmla="*/ 42 h 42"/>
                  <a:gd name="T72" fmla="*/ 17 w 42"/>
                  <a:gd name="T73" fmla="*/ 42 h 42"/>
                  <a:gd name="T74" fmla="*/ 9 w 42"/>
                  <a:gd name="T75" fmla="*/ 33 h 42"/>
                  <a:gd name="T76" fmla="*/ 9 w 42"/>
                  <a:gd name="T7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 h="42">
                    <a:moveTo>
                      <a:pt x="9" y="33"/>
                    </a:moveTo>
                    <a:lnTo>
                      <a:pt x="9" y="33"/>
                    </a:lnTo>
                    <a:lnTo>
                      <a:pt x="9" y="25"/>
                    </a:lnTo>
                    <a:lnTo>
                      <a:pt x="9" y="25"/>
                    </a:lnTo>
                    <a:lnTo>
                      <a:pt x="9" y="25"/>
                    </a:lnTo>
                    <a:lnTo>
                      <a:pt x="0" y="17"/>
                    </a:lnTo>
                    <a:lnTo>
                      <a:pt x="9" y="17"/>
                    </a:lnTo>
                    <a:lnTo>
                      <a:pt x="9" y="17"/>
                    </a:lnTo>
                    <a:lnTo>
                      <a:pt x="9" y="8"/>
                    </a:lnTo>
                    <a:lnTo>
                      <a:pt x="17" y="8"/>
                    </a:lnTo>
                    <a:lnTo>
                      <a:pt x="26" y="8"/>
                    </a:lnTo>
                    <a:lnTo>
                      <a:pt x="26" y="8"/>
                    </a:lnTo>
                    <a:lnTo>
                      <a:pt x="26" y="0"/>
                    </a:lnTo>
                    <a:lnTo>
                      <a:pt x="26" y="0"/>
                    </a:lnTo>
                    <a:lnTo>
                      <a:pt x="26" y="0"/>
                    </a:lnTo>
                    <a:lnTo>
                      <a:pt x="34" y="0"/>
                    </a:lnTo>
                    <a:lnTo>
                      <a:pt x="34" y="0"/>
                    </a:lnTo>
                    <a:lnTo>
                      <a:pt x="34" y="0"/>
                    </a:lnTo>
                    <a:lnTo>
                      <a:pt x="34" y="0"/>
                    </a:lnTo>
                    <a:lnTo>
                      <a:pt x="42" y="8"/>
                    </a:lnTo>
                    <a:lnTo>
                      <a:pt x="42" y="17"/>
                    </a:lnTo>
                    <a:lnTo>
                      <a:pt x="42" y="17"/>
                    </a:lnTo>
                    <a:lnTo>
                      <a:pt x="42" y="17"/>
                    </a:lnTo>
                    <a:lnTo>
                      <a:pt x="34" y="25"/>
                    </a:lnTo>
                    <a:lnTo>
                      <a:pt x="42" y="25"/>
                    </a:lnTo>
                    <a:lnTo>
                      <a:pt x="42" y="25"/>
                    </a:lnTo>
                    <a:lnTo>
                      <a:pt x="42" y="25"/>
                    </a:lnTo>
                    <a:lnTo>
                      <a:pt x="34" y="33"/>
                    </a:lnTo>
                    <a:lnTo>
                      <a:pt x="34" y="25"/>
                    </a:lnTo>
                    <a:lnTo>
                      <a:pt x="34" y="33"/>
                    </a:lnTo>
                    <a:lnTo>
                      <a:pt x="26" y="33"/>
                    </a:lnTo>
                    <a:lnTo>
                      <a:pt x="26" y="33"/>
                    </a:lnTo>
                    <a:lnTo>
                      <a:pt x="26" y="33"/>
                    </a:lnTo>
                    <a:lnTo>
                      <a:pt x="26" y="42"/>
                    </a:lnTo>
                    <a:lnTo>
                      <a:pt x="26" y="42"/>
                    </a:lnTo>
                    <a:lnTo>
                      <a:pt x="17" y="42"/>
                    </a:lnTo>
                    <a:lnTo>
                      <a:pt x="17" y="42"/>
                    </a:lnTo>
                    <a:lnTo>
                      <a:pt x="9" y="33"/>
                    </a:lnTo>
                    <a:lnTo>
                      <a:pt x="9" y="33"/>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2" name="Freeform 160">
                <a:extLst>
                  <a:ext uri="{FF2B5EF4-FFF2-40B4-BE49-F238E27FC236}">
                    <a16:creationId xmlns:a16="http://schemas.microsoft.com/office/drawing/2014/main" id="{68AE7ED7-9C9E-4A63-87C6-D23F5DE94E64}"/>
                  </a:ext>
                </a:extLst>
              </p:cNvPr>
              <p:cNvSpPr>
                <a:spLocks noEditPoints="1"/>
              </p:cNvSpPr>
              <p:nvPr/>
            </p:nvSpPr>
            <p:spPr bwMode="auto">
              <a:xfrm>
                <a:off x="5191" y="3103"/>
                <a:ext cx="714" cy="765"/>
              </a:xfrm>
              <a:custGeom>
                <a:avLst/>
                <a:gdLst>
                  <a:gd name="T0" fmla="*/ 84 w 85"/>
                  <a:gd name="T1" fmla="*/ 38 h 91"/>
                  <a:gd name="T2" fmla="*/ 73 w 85"/>
                  <a:gd name="T3" fmla="*/ 20 h 91"/>
                  <a:gd name="T4" fmla="*/ 58 w 85"/>
                  <a:gd name="T5" fmla="*/ 16 h 91"/>
                  <a:gd name="T6" fmla="*/ 52 w 85"/>
                  <a:gd name="T7" fmla="*/ 9 h 91"/>
                  <a:gd name="T8" fmla="*/ 53 w 85"/>
                  <a:gd name="T9" fmla="*/ 9 h 91"/>
                  <a:gd name="T10" fmla="*/ 52 w 85"/>
                  <a:gd name="T11" fmla="*/ 4 h 91"/>
                  <a:gd name="T12" fmla="*/ 41 w 85"/>
                  <a:gd name="T13" fmla="*/ 3 h 91"/>
                  <a:gd name="T14" fmla="*/ 40 w 85"/>
                  <a:gd name="T15" fmla="*/ 3 h 91"/>
                  <a:gd name="T16" fmla="*/ 28 w 85"/>
                  <a:gd name="T17" fmla="*/ 12 h 91"/>
                  <a:gd name="T18" fmla="*/ 1 w 85"/>
                  <a:gd name="T19" fmla="*/ 34 h 91"/>
                  <a:gd name="T20" fmla="*/ 46 w 85"/>
                  <a:gd name="T21" fmla="*/ 65 h 91"/>
                  <a:gd name="T22" fmla="*/ 63 w 85"/>
                  <a:gd name="T23" fmla="*/ 75 h 91"/>
                  <a:gd name="T24" fmla="*/ 58 w 85"/>
                  <a:gd name="T25" fmla="*/ 80 h 91"/>
                  <a:gd name="T26" fmla="*/ 64 w 85"/>
                  <a:gd name="T27" fmla="*/ 79 h 91"/>
                  <a:gd name="T28" fmla="*/ 62 w 85"/>
                  <a:gd name="T29" fmla="*/ 88 h 91"/>
                  <a:gd name="T30" fmla="*/ 57 w 85"/>
                  <a:gd name="T31" fmla="*/ 88 h 91"/>
                  <a:gd name="T32" fmla="*/ 58 w 85"/>
                  <a:gd name="T33" fmla="*/ 82 h 91"/>
                  <a:gd name="T34" fmla="*/ 64 w 85"/>
                  <a:gd name="T35" fmla="*/ 82 h 91"/>
                  <a:gd name="T36" fmla="*/ 62 w 85"/>
                  <a:gd name="T37" fmla="*/ 89 h 91"/>
                  <a:gd name="T38" fmla="*/ 59 w 85"/>
                  <a:gd name="T39" fmla="*/ 91 h 91"/>
                  <a:gd name="T40" fmla="*/ 4 w 85"/>
                  <a:gd name="T41" fmla="*/ 60 h 91"/>
                  <a:gd name="T42" fmla="*/ 10 w 85"/>
                  <a:gd name="T43" fmla="*/ 58 h 91"/>
                  <a:gd name="T44" fmla="*/ 18 w 85"/>
                  <a:gd name="T45" fmla="*/ 58 h 91"/>
                  <a:gd name="T46" fmla="*/ 28 w 85"/>
                  <a:gd name="T47" fmla="*/ 54 h 91"/>
                  <a:gd name="T48" fmla="*/ 39 w 85"/>
                  <a:gd name="T49" fmla="*/ 53 h 91"/>
                  <a:gd name="T50" fmla="*/ 43 w 85"/>
                  <a:gd name="T51" fmla="*/ 61 h 91"/>
                  <a:gd name="T52" fmla="*/ 47 w 85"/>
                  <a:gd name="T53" fmla="*/ 59 h 91"/>
                  <a:gd name="T54" fmla="*/ 47 w 85"/>
                  <a:gd name="T55" fmla="*/ 61 h 91"/>
                  <a:gd name="T56" fmla="*/ 48 w 85"/>
                  <a:gd name="T57" fmla="*/ 64 h 91"/>
                  <a:gd name="T58" fmla="*/ 50 w 85"/>
                  <a:gd name="T59" fmla="*/ 70 h 91"/>
                  <a:gd name="T60" fmla="*/ 57 w 85"/>
                  <a:gd name="T61" fmla="*/ 75 h 91"/>
                  <a:gd name="T62" fmla="*/ 61 w 85"/>
                  <a:gd name="T63" fmla="*/ 74 h 91"/>
                  <a:gd name="T64" fmla="*/ 66 w 85"/>
                  <a:gd name="T65" fmla="*/ 73 h 91"/>
                  <a:gd name="T66" fmla="*/ 72 w 85"/>
                  <a:gd name="T67" fmla="*/ 68 h 91"/>
                  <a:gd name="T68" fmla="*/ 79 w 85"/>
                  <a:gd name="T69" fmla="*/ 58 h 91"/>
                  <a:gd name="T70" fmla="*/ 83 w 85"/>
                  <a:gd name="T71" fmla="*/ 48 h 91"/>
                  <a:gd name="T72" fmla="*/ 84 w 85"/>
                  <a:gd name="T73" fmla="*/ 38 h 91"/>
                  <a:gd name="T74" fmla="*/ 80 w 85"/>
                  <a:gd name="T75" fmla="*/ 31 h 91"/>
                  <a:gd name="T76" fmla="*/ 78 w 85"/>
                  <a:gd name="T77" fmla="*/ 28 h 91"/>
                  <a:gd name="T78" fmla="*/ 75 w 85"/>
                  <a:gd name="T79" fmla="*/ 23 h 91"/>
                  <a:gd name="T80" fmla="*/ 72 w 85"/>
                  <a:gd name="T81" fmla="*/ 16 h 91"/>
                  <a:gd name="T82" fmla="*/ 69 w 85"/>
                  <a:gd name="T83" fmla="*/ 10 h 91"/>
                  <a:gd name="T84" fmla="*/ 67 w 85"/>
                  <a:gd name="T85" fmla="*/ 3 h 91"/>
                  <a:gd name="T86" fmla="*/ 64 w 85"/>
                  <a:gd name="T87" fmla="*/ 7 h 91"/>
                  <a:gd name="T88" fmla="*/ 61 w 85"/>
                  <a:gd name="T89" fmla="*/ 17 h 91"/>
                  <a:gd name="T90" fmla="*/ 54 w 85"/>
                  <a:gd name="T91" fmla="*/ 13 h 91"/>
                  <a:gd name="T92" fmla="*/ 52 w 85"/>
                  <a:gd name="T93" fmla="*/ 7 h 91"/>
                  <a:gd name="T94" fmla="*/ 53 w 85"/>
                  <a:gd name="T95" fmla="*/ 5 h 91"/>
                  <a:gd name="T96" fmla="*/ 50 w 85"/>
                  <a:gd name="T97" fmla="*/ 4 h 91"/>
                  <a:gd name="T98" fmla="*/ 44 w 85"/>
                  <a:gd name="T99" fmla="*/ 3 h 91"/>
                  <a:gd name="T100" fmla="*/ 42 w 85"/>
                  <a:gd name="T101" fmla="*/ 5 h 91"/>
                  <a:gd name="T102" fmla="*/ 39 w 85"/>
                  <a:gd name="T103" fmla="*/ 8 h 91"/>
                  <a:gd name="T104" fmla="*/ 37 w 85"/>
                  <a:gd name="T105" fmla="*/ 11 h 91"/>
                  <a:gd name="T106" fmla="*/ 35 w 85"/>
                  <a:gd name="T107" fmla="*/ 12 h 91"/>
                  <a:gd name="T108" fmla="*/ 31 w 85"/>
                  <a:gd name="T109" fmla="*/ 9 h 91"/>
                  <a:gd name="T110" fmla="*/ 28 w 85"/>
                  <a:gd name="T111" fmla="*/ 12 h 91"/>
                  <a:gd name="T112" fmla="*/ 26 w 85"/>
                  <a:gd name="T113" fmla="*/ 14 h 91"/>
                  <a:gd name="T114" fmla="*/ 24 w 85"/>
                  <a:gd name="T115" fmla="*/ 15 h 91"/>
                  <a:gd name="T116" fmla="*/ 20 w 85"/>
                  <a:gd name="T117" fmla="*/ 20 h 91"/>
                  <a:gd name="T118" fmla="*/ 10 w 85"/>
                  <a:gd name="T119" fmla="*/ 24 h 91"/>
                  <a:gd name="T120" fmla="*/ 3 w 85"/>
                  <a:gd name="T121" fmla="*/ 27 h 91"/>
                  <a:gd name="T122" fmla="*/ 2 w 85"/>
                  <a:gd name="T123" fmla="*/ 37 h 91"/>
                  <a:gd name="T124" fmla="*/ 3 w 85"/>
                  <a:gd name="T125"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5" h="91">
                    <a:moveTo>
                      <a:pt x="84" y="44"/>
                    </a:moveTo>
                    <a:cubicBezTo>
                      <a:pt x="84" y="43"/>
                      <a:pt x="84" y="43"/>
                      <a:pt x="84" y="43"/>
                    </a:cubicBezTo>
                    <a:cubicBezTo>
                      <a:pt x="84" y="43"/>
                      <a:pt x="84" y="43"/>
                      <a:pt x="84" y="43"/>
                    </a:cubicBezTo>
                    <a:cubicBezTo>
                      <a:pt x="84" y="44"/>
                      <a:pt x="84" y="44"/>
                      <a:pt x="84" y="44"/>
                    </a:cubicBezTo>
                    <a:close/>
                    <a:moveTo>
                      <a:pt x="84" y="38"/>
                    </a:moveTo>
                    <a:cubicBezTo>
                      <a:pt x="84" y="38"/>
                      <a:pt x="84" y="38"/>
                      <a:pt x="84" y="38"/>
                    </a:cubicBezTo>
                    <a:cubicBezTo>
                      <a:pt x="84" y="37"/>
                      <a:pt x="84" y="37"/>
                      <a:pt x="84" y="37"/>
                    </a:cubicBezTo>
                    <a:cubicBezTo>
                      <a:pt x="84" y="37"/>
                      <a:pt x="84" y="37"/>
                      <a:pt x="84" y="37"/>
                    </a:cubicBezTo>
                    <a:cubicBezTo>
                      <a:pt x="85" y="37"/>
                      <a:pt x="85" y="37"/>
                      <a:pt x="85" y="37"/>
                    </a:cubicBezTo>
                    <a:cubicBezTo>
                      <a:pt x="85" y="36"/>
                      <a:pt x="85" y="36"/>
                      <a:pt x="85" y="36"/>
                    </a:cubicBezTo>
                    <a:cubicBezTo>
                      <a:pt x="85" y="36"/>
                      <a:pt x="85" y="36"/>
                      <a:pt x="85" y="36"/>
                    </a:cubicBezTo>
                    <a:cubicBezTo>
                      <a:pt x="85" y="35"/>
                      <a:pt x="85" y="35"/>
                      <a:pt x="85" y="35"/>
                    </a:cubicBezTo>
                    <a:cubicBezTo>
                      <a:pt x="85" y="35"/>
                      <a:pt x="85" y="35"/>
                      <a:pt x="85" y="35"/>
                    </a:cubicBezTo>
                    <a:cubicBezTo>
                      <a:pt x="85" y="36"/>
                      <a:pt x="85" y="36"/>
                      <a:pt x="85" y="36"/>
                    </a:cubicBezTo>
                    <a:cubicBezTo>
                      <a:pt x="85" y="37"/>
                      <a:pt x="85" y="37"/>
                      <a:pt x="85" y="37"/>
                    </a:cubicBezTo>
                    <a:cubicBezTo>
                      <a:pt x="85" y="37"/>
                      <a:pt x="85" y="37"/>
                      <a:pt x="85" y="37"/>
                    </a:cubicBezTo>
                    <a:cubicBezTo>
                      <a:pt x="85" y="38"/>
                      <a:pt x="85" y="38"/>
                      <a:pt x="85" y="38"/>
                    </a:cubicBezTo>
                    <a:cubicBezTo>
                      <a:pt x="85" y="38"/>
                      <a:pt x="85" y="38"/>
                      <a:pt x="85" y="38"/>
                    </a:cubicBezTo>
                    <a:cubicBezTo>
                      <a:pt x="84" y="38"/>
                      <a:pt x="84" y="38"/>
                      <a:pt x="84" y="38"/>
                    </a:cubicBezTo>
                    <a:close/>
                    <a:moveTo>
                      <a:pt x="81" y="32"/>
                    </a:moveTo>
                    <a:cubicBezTo>
                      <a:pt x="81" y="33"/>
                      <a:pt x="81" y="33"/>
                      <a:pt x="81" y="33"/>
                    </a:cubicBezTo>
                    <a:cubicBezTo>
                      <a:pt x="82" y="33"/>
                      <a:pt x="82" y="33"/>
                      <a:pt x="82" y="33"/>
                    </a:cubicBezTo>
                    <a:cubicBezTo>
                      <a:pt x="82" y="33"/>
                      <a:pt x="82" y="33"/>
                      <a:pt x="82" y="33"/>
                    </a:cubicBezTo>
                    <a:cubicBezTo>
                      <a:pt x="81" y="32"/>
                      <a:pt x="81" y="32"/>
                      <a:pt x="81" y="32"/>
                    </a:cubicBezTo>
                    <a:cubicBezTo>
                      <a:pt x="81" y="32"/>
                      <a:pt x="81" y="32"/>
                      <a:pt x="81" y="32"/>
                    </a:cubicBezTo>
                    <a:cubicBezTo>
                      <a:pt x="81" y="32"/>
                      <a:pt x="81" y="32"/>
                      <a:pt x="81" y="32"/>
                    </a:cubicBezTo>
                    <a:cubicBezTo>
                      <a:pt x="81" y="32"/>
                      <a:pt x="81" y="32"/>
                      <a:pt x="81" y="32"/>
                    </a:cubicBezTo>
                    <a:cubicBezTo>
                      <a:pt x="81" y="32"/>
                      <a:pt x="81" y="32"/>
                      <a:pt x="81" y="32"/>
                    </a:cubicBezTo>
                    <a:close/>
                    <a:moveTo>
                      <a:pt x="80" y="29"/>
                    </a:moveTo>
                    <a:cubicBezTo>
                      <a:pt x="80" y="29"/>
                      <a:pt x="80" y="29"/>
                      <a:pt x="80" y="29"/>
                    </a:cubicBezTo>
                    <a:cubicBezTo>
                      <a:pt x="80" y="29"/>
                      <a:pt x="80" y="29"/>
                      <a:pt x="80" y="29"/>
                    </a:cubicBezTo>
                    <a:cubicBezTo>
                      <a:pt x="80" y="29"/>
                      <a:pt x="80" y="29"/>
                      <a:pt x="80" y="29"/>
                    </a:cubicBezTo>
                    <a:close/>
                    <a:moveTo>
                      <a:pt x="72" y="20"/>
                    </a:moveTo>
                    <a:cubicBezTo>
                      <a:pt x="73" y="20"/>
                      <a:pt x="73" y="20"/>
                      <a:pt x="73" y="20"/>
                    </a:cubicBezTo>
                    <a:cubicBezTo>
                      <a:pt x="72" y="19"/>
                      <a:pt x="72" y="19"/>
                      <a:pt x="72" y="19"/>
                    </a:cubicBezTo>
                    <a:cubicBezTo>
                      <a:pt x="73" y="19"/>
                      <a:pt x="73" y="19"/>
                      <a:pt x="73" y="19"/>
                    </a:cubicBezTo>
                    <a:cubicBezTo>
                      <a:pt x="73" y="19"/>
                      <a:pt x="73" y="19"/>
                      <a:pt x="73" y="19"/>
                    </a:cubicBezTo>
                    <a:cubicBezTo>
                      <a:pt x="73" y="20"/>
                      <a:pt x="73" y="20"/>
                      <a:pt x="73" y="20"/>
                    </a:cubicBezTo>
                    <a:cubicBezTo>
                      <a:pt x="73" y="20"/>
                      <a:pt x="73" y="20"/>
                      <a:pt x="73" y="20"/>
                    </a:cubicBezTo>
                    <a:cubicBezTo>
                      <a:pt x="72" y="20"/>
                      <a:pt x="72" y="20"/>
                      <a:pt x="72" y="20"/>
                    </a:cubicBezTo>
                    <a:close/>
                    <a:moveTo>
                      <a:pt x="66" y="0"/>
                    </a:moveTo>
                    <a:cubicBezTo>
                      <a:pt x="66" y="0"/>
                      <a:pt x="66" y="0"/>
                      <a:pt x="66" y="0"/>
                    </a:cubicBezTo>
                    <a:cubicBezTo>
                      <a:pt x="66" y="0"/>
                      <a:pt x="66" y="0"/>
                      <a:pt x="66" y="0"/>
                    </a:cubicBezTo>
                    <a:cubicBezTo>
                      <a:pt x="66" y="0"/>
                      <a:pt x="66" y="0"/>
                      <a:pt x="66" y="0"/>
                    </a:cubicBezTo>
                    <a:close/>
                    <a:moveTo>
                      <a:pt x="65" y="1"/>
                    </a:moveTo>
                    <a:cubicBezTo>
                      <a:pt x="65" y="2"/>
                      <a:pt x="65" y="2"/>
                      <a:pt x="65" y="2"/>
                    </a:cubicBezTo>
                    <a:cubicBezTo>
                      <a:pt x="65" y="2"/>
                      <a:pt x="65" y="2"/>
                      <a:pt x="65" y="2"/>
                    </a:cubicBezTo>
                    <a:cubicBezTo>
                      <a:pt x="66" y="2"/>
                      <a:pt x="66" y="2"/>
                      <a:pt x="66" y="2"/>
                    </a:cubicBezTo>
                    <a:cubicBezTo>
                      <a:pt x="66" y="1"/>
                      <a:pt x="66" y="1"/>
                      <a:pt x="66" y="1"/>
                    </a:cubicBezTo>
                    <a:cubicBezTo>
                      <a:pt x="65" y="1"/>
                      <a:pt x="65" y="1"/>
                      <a:pt x="65" y="1"/>
                    </a:cubicBezTo>
                    <a:close/>
                    <a:moveTo>
                      <a:pt x="59" y="16"/>
                    </a:moveTo>
                    <a:cubicBezTo>
                      <a:pt x="59" y="16"/>
                      <a:pt x="59" y="16"/>
                      <a:pt x="59" y="16"/>
                    </a:cubicBezTo>
                    <a:cubicBezTo>
                      <a:pt x="59" y="16"/>
                      <a:pt x="59" y="16"/>
                      <a:pt x="59" y="16"/>
                    </a:cubicBezTo>
                    <a:cubicBezTo>
                      <a:pt x="59" y="16"/>
                      <a:pt x="59" y="16"/>
                      <a:pt x="59" y="16"/>
                    </a:cubicBezTo>
                    <a:cubicBezTo>
                      <a:pt x="59" y="16"/>
                      <a:pt x="59" y="16"/>
                      <a:pt x="59" y="16"/>
                    </a:cubicBezTo>
                    <a:close/>
                    <a:moveTo>
                      <a:pt x="58" y="15"/>
                    </a:moveTo>
                    <a:cubicBezTo>
                      <a:pt x="58" y="16"/>
                      <a:pt x="58" y="16"/>
                      <a:pt x="58" y="16"/>
                    </a:cubicBezTo>
                    <a:cubicBezTo>
                      <a:pt x="58" y="15"/>
                      <a:pt x="58" y="15"/>
                      <a:pt x="58" y="15"/>
                    </a:cubicBezTo>
                    <a:cubicBezTo>
                      <a:pt x="59" y="15"/>
                      <a:pt x="59" y="15"/>
                      <a:pt x="59" y="15"/>
                    </a:cubicBezTo>
                    <a:cubicBezTo>
                      <a:pt x="59" y="15"/>
                      <a:pt x="59" y="15"/>
                      <a:pt x="59" y="15"/>
                    </a:cubicBezTo>
                    <a:cubicBezTo>
                      <a:pt x="59" y="15"/>
                      <a:pt x="59" y="15"/>
                      <a:pt x="59" y="15"/>
                    </a:cubicBezTo>
                    <a:cubicBezTo>
                      <a:pt x="59" y="15"/>
                      <a:pt x="59" y="15"/>
                      <a:pt x="59" y="15"/>
                    </a:cubicBezTo>
                    <a:cubicBezTo>
                      <a:pt x="58" y="15"/>
                      <a:pt x="58" y="15"/>
                      <a:pt x="58" y="15"/>
                    </a:cubicBezTo>
                    <a:cubicBezTo>
                      <a:pt x="58" y="15"/>
                      <a:pt x="58" y="15"/>
                      <a:pt x="58" y="15"/>
                    </a:cubicBezTo>
                    <a:close/>
                    <a:moveTo>
                      <a:pt x="54" y="13"/>
                    </a:moveTo>
                    <a:cubicBezTo>
                      <a:pt x="54" y="13"/>
                      <a:pt x="54" y="13"/>
                      <a:pt x="54" y="13"/>
                    </a:cubicBezTo>
                    <a:cubicBezTo>
                      <a:pt x="54" y="13"/>
                      <a:pt x="54" y="13"/>
                      <a:pt x="54" y="13"/>
                    </a:cubicBezTo>
                    <a:cubicBezTo>
                      <a:pt x="54" y="13"/>
                      <a:pt x="54" y="13"/>
                      <a:pt x="54" y="13"/>
                    </a:cubicBezTo>
                    <a:cubicBezTo>
                      <a:pt x="54" y="13"/>
                      <a:pt x="54" y="13"/>
                      <a:pt x="54" y="13"/>
                    </a:cubicBezTo>
                    <a:close/>
                    <a:moveTo>
                      <a:pt x="52" y="9"/>
                    </a:moveTo>
                    <a:cubicBezTo>
                      <a:pt x="52" y="9"/>
                      <a:pt x="52" y="9"/>
                      <a:pt x="52" y="9"/>
                    </a:cubicBezTo>
                    <a:cubicBezTo>
                      <a:pt x="52" y="9"/>
                      <a:pt x="52" y="9"/>
                      <a:pt x="52" y="9"/>
                    </a:cubicBezTo>
                    <a:cubicBezTo>
                      <a:pt x="52" y="8"/>
                      <a:pt x="52" y="8"/>
                      <a:pt x="52" y="8"/>
                    </a:cubicBezTo>
                    <a:cubicBezTo>
                      <a:pt x="52" y="8"/>
                      <a:pt x="52" y="8"/>
                      <a:pt x="52" y="8"/>
                    </a:cubicBezTo>
                    <a:cubicBezTo>
                      <a:pt x="53" y="9"/>
                      <a:pt x="53" y="9"/>
                      <a:pt x="53" y="9"/>
                    </a:cubicBezTo>
                    <a:cubicBezTo>
                      <a:pt x="52" y="9"/>
                      <a:pt x="52" y="9"/>
                      <a:pt x="52" y="9"/>
                    </a:cubicBezTo>
                    <a:close/>
                    <a:moveTo>
                      <a:pt x="53" y="9"/>
                    </a:moveTo>
                    <a:cubicBezTo>
                      <a:pt x="53" y="10"/>
                      <a:pt x="53" y="10"/>
                      <a:pt x="53" y="10"/>
                    </a:cubicBezTo>
                    <a:cubicBezTo>
                      <a:pt x="53" y="10"/>
                      <a:pt x="53" y="10"/>
                      <a:pt x="53" y="10"/>
                    </a:cubicBezTo>
                    <a:cubicBezTo>
                      <a:pt x="53" y="9"/>
                      <a:pt x="53" y="9"/>
                      <a:pt x="53" y="9"/>
                    </a:cubicBezTo>
                    <a:cubicBezTo>
                      <a:pt x="54" y="9"/>
                      <a:pt x="54" y="9"/>
                      <a:pt x="54" y="9"/>
                    </a:cubicBezTo>
                    <a:cubicBezTo>
                      <a:pt x="54" y="9"/>
                      <a:pt x="54" y="9"/>
                      <a:pt x="54" y="9"/>
                    </a:cubicBezTo>
                    <a:cubicBezTo>
                      <a:pt x="54" y="9"/>
                      <a:pt x="54" y="9"/>
                      <a:pt x="54" y="9"/>
                    </a:cubicBezTo>
                    <a:cubicBezTo>
                      <a:pt x="54" y="9"/>
                      <a:pt x="54" y="9"/>
                      <a:pt x="54" y="9"/>
                    </a:cubicBezTo>
                    <a:cubicBezTo>
                      <a:pt x="53" y="9"/>
                      <a:pt x="53" y="9"/>
                      <a:pt x="53" y="9"/>
                    </a:cubicBezTo>
                    <a:cubicBezTo>
                      <a:pt x="54" y="9"/>
                      <a:pt x="54" y="9"/>
                      <a:pt x="54" y="9"/>
                    </a:cubicBezTo>
                    <a:cubicBezTo>
                      <a:pt x="54" y="9"/>
                      <a:pt x="54" y="9"/>
                      <a:pt x="54" y="9"/>
                    </a:cubicBezTo>
                    <a:cubicBezTo>
                      <a:pt x="53" y="9"/>
                      <a:pt x="53" y="9"/>
                      <a:pt x="53" y="9"/>
                    </a:cubicBezTo>
                    <a:cubicBezTo>
                      <a:pt x="53" y="8"/>
                      <a:pt x="53" y="8"/>
                      <a:pt x="53" y="8"/>
                    </a:cubicBezTo>
                    <a:cubicBezTo>
                      <a:pt x="53" y="8"/>
                      <a:pt x="53" y="8"/>
                      <a:pt x="53" y="8"/>
                    </a:cubicBezTo>
                    <a:cubicBezTo>
                      <a:pt x="53" y="9"/>
                      <a:pt x="53" y="9"/>
                      <a:pt x="53" y="9"/>
                    </a:cubicBezTo>
                    <a:cubicBezTo>
                      <a:pt x="53" y="9"/>
                      <a:pt x="53" y="9"/>
                      <a:pt x="53" y="9"/>
                    </a:cubicBezTo>
                    <a:cubicBezTo>
                      <a:pt x="53" y="9"/>
                      <a:pt x="53" y="9"/>
                      <a:pt x="53" y="9"/>
                    </a:cubicBezTo>
                    <a:cubicBezTo>
                      <a:pt x="53" y="9"/>
                      <a:pt x="53" y="9"/>
                      <a:pt x="53" y="9"/>
                    </a:cubicBezTo>
                    <a:cubicBezTo>
                      <a:pt x="53" y="9"/>
                      <a:pt x="53" y="9"/>
                      <a:pt x="53" y="9"/>
                    </a:cubicBezTo>
                    <a:close/>
                    <a:moveTo>
                      <a:pt x="53" y="3"/>
                    </a:moveTo>
                    <a:cubicBezTo>
                      <a:pt x="54" y="3"/>
                      <a:pt x="54" y="3"/>
                      <a:pt x="54" y="3"/>
                    </a:cubicBezTo>
                    <a:cubicBezTo>
                      <a:pt x="54" y="3"/>
                      <a:pt x="54" y="3"/>
                      <a:pt x="54" y="3"/>
                    </a:cubicBezTo>
                    <a:cubicBezTo>
                      <a:pt x="54" y="2"/>
                      <a:pt x="54" y="2"/>
                      <a:pt x="54" y="2"/>
                    </a:cubicBezTo>
                    <a:cubicBezTo>
                      <a:pt x="54" y="2"/>
                      <a:pt x="54" y="2"/>
                      <a:pt x="54" y="2"/>
                    </a:cubicBezTo>
                    <a:cubicBezTo>
                      <a:pt x="53" y="3"/>
                      <a:pt x="53" y="3"/>
                      <a:pt x="53" y="3"/>
                    </a:cubicBezTo>
                    <a:cubicBezTo>
                      <a:pt x="53" y="3"/>
                      <a:pt x="53" y="3"/>
                      <a:pt x="53" y="3"/>
                    </a:cubicBezTo>
                    <a:close/>
                    <a:moveTo>
                      <a:pt x="53" y="3"/>
                    </a:moveTo>
                    <a:cubicBezTo>
                      <a:pt x="53" y="3"/>
                      <a:pt x="53" y="3"/>
                      <a:pt x="53" y="3"/>
                    </a:cubicBezTo>
                    <a:cubicBezTo>
                      <a:pt x="53" y="3"/>
                      <a:pt x="53" y="3"/>
                      <a:pt x="53" y="3"/>
                    </a:cubicBezTo>
                    <a:cubicBezTo>
                      <a:pt x="53" y="3"/>
                      <a:pt x="53" y="3"/>
                      <a:pt x="53" y="3"/>
                    </a:cubicBezTo>
                    <a:close/>
                    <a:moveTo>
                      <a:pt x="52" y="3"/>
                    </a:moveTo>
                    <a:cubicBezTo>
                      <a:pt x="53" y="4"/>
                      <a:pt x="53" y="4"/>
                      <a:pt x="53" y="4"/>
                    </a:cubicBezTo>
                    <a:cubicBezTo>
                      <a:pt x="53" y="3"/>
                      <a:pt x="53" y="3"/>
                      <a:pt x="53" y="3"/>
                    </a:cubicBezTo>
                    <a:cubicBezTo>
                      <a:pt x="52" y="3"/>
                      <a:pt x="52" y="3"/>
                      <a:pt x="52" y="3"/>
                    </a:cubicBezTo>
                    <a:close/>
                    <a:moveTo>
                      <a:pt x="52" y="4"/>
                    </a:moveTo>
                    <a:cubicBezTo>
                      <a:pt x="52" y="4"/>
                      <a:pt x="52" y="4"/>
                      <a:pt x="52" y="4"/>
                    </a:cubicBezTo>
                    <a:cubicBezTo>
                      <a:pt x="52" y="4"/>
                      <a:pt x="52" y="4"/>
                      <a:pt x="52" y="4"/>
                    </a:cubicBezTo>
                    <a:cubicBezTo>
                      <a:pt x="52" y="4"/>
                      <a:pt x="52" y="4"/>
                      <a:pt x="52" y="4"/>
                    </a:cubicBezTo>
                    <a:close/>
                    <a:moveTo>
                      <a:pt x="51" y="4"/>
                    </a:moveTo>
                    <a:cubicBezTo>
                      <a:pt x="51" y="4"/>
                      <a:pt x="51" y="4"/>
                      <a:pt x="51" y="4"/>
                    </a:cubicBezTo>
                    <a:cubicBezTo>
                      <a:pt x="52" y="4"/>
                      <a:pt x="52" y="4"/>
                      <a:pt x="52" y="4"/>
                    </a:cubicBezTo>
                    <a:cubicBezTo>
                      <a:pt x="52" y="4"/>
                      <a:pt x="52" y="4"/>
                      <a:pt x="52" y="4"/>
                    </a:cubicBezTo>
                    <a:cubicBezTo>
                      <a:pt x="52" y="4"/>
                      <a:pt x="52" y="4"/>
                      <a:pt x="52" y="4"/>
                    </a:cubicBezTo>
                    <a:cubicBezTo>
                      <a:pt x="51" y="4"/>
                      <a:pt x="51" y="4"/>
                      <a:pt x="51" y="4"/>
                    </a:cubicBezTo>
                    <a:cubicBezTo>
                      <a:pt x="51" y="4"/>
                      <a:pt x="51" y="4"/>
                      <a:pt x="51" y="4"/>
                    </a:cubicBezTo>
                    <a:close/>
                    <a:moveTo>
                      <a:pt x="51" y="5"/>
                    </a:moveTo>
                    <a:cubicBezTo>
                      <a:pt x="51" y="5"/>
                      <a:pt x="51" y="5"/>
                      <a:pt x="51" y="5"/>
                    </a:cubicBezTo>
                    <a:cubicBezTo>
                      <a:pt x="51" y="5"/>
                      <a:pt x="51" y="5"/>
                      <a:pt x="51" y="5"/>
                    </a:cubicBezTo>
                    <a:cubicBezTo>
                      <a:pt x="51" y="4"/>
                      <a:pt x="51" y="4"/>
                      <a:pt x="51" y="4"/>
                    </a:cubicBezTo>
                    <a:cubicBezTo>
                      <a:pt x="51" y="5"/>
                      <a:pt x="51" y="5"/>
                      <a:pt x="51" y="5"/>
                    </a:cubicBezTo>
                    <a:close/>
                    <a:moveTo>
                      <a:pt x="45" y="3"/>
                    </a:moveTo>
                    <a:cubicBezTo>
                      <a:pt x="45" y="2"/>
                      <a:pt x="45" y="2"/>
                      <a:pt x="45" y="2"/>
                    </a:cubicBezTo>
                    <a:cubicBezTo>
                      <a:pt x="45" y="2"/>
                      <a:pt x="45" y="2"/>
                      <a:pt x="45" y="2"/>
                    </a:cubicBezTo>
                    <a:cubicBezTo>
                      <a:pt x="45" y="2"/>
                      <a:pt x="45" y="2"/>
                      <a:pt x="45" y="2"/>
                    </a:cubicBezTo>
                    <a:cubicBezTo>
                      <a:pt x="45" y="2"/>
                      <a:pt x="45" y="2"/>
                      <a:pt x="45" y="2"/>
                    </a:cubicBezTo>
                    <a:cubicBezTo>
                      <a:pt x="45" y="3"/>
                      <a:pt x="45" y="3"/>
                      <a:pt x="45" y="3"/>
                    </a:cubicBezTo>
                    <a:close/>
                    <a:moveTo>
                      <a:pt x="41" y="3"/>
                    </a:moveTo>
                    <a:cubicBezTo>
                      <a:pt x="41" y="3"/>
                      <a:pt x="41" y="3"/>
                      <a:pt x="41" y="3"/>
                    </a:cubicBezTo>
                    <a:cubicBezTo>
                      <a:pt x="41" y="4"/>
                      <a:pt x="41" y="4"/>
                      <a:pt x="41" y="4"/>
                    </a:cubicBezTo>
                    <a:cubicBezTo>
                      <a:pt x="41" y="4"/>
                      <a:pt x="41" y="4"/>
                      <a:pt x="41" y="4"/>
                    </a:cubicBezTo>
                    <a:cubicBezTo>
                      <a:pt x="42" y="4"/>
                      <a:pt x="42" y="4"/>
                      <a:pt x="42" y="4"/>
                    </a:cubicBezTo>
                    <a:cubicBezTo>
                      <a:pt x="43" y="3"/>
                      <a:pt x="43" y="3"/>
                      <a:pt x="43" y="3"/>
                    </a:cubicBezTo>
                    <a:cubicBezTo>
                      <a:pt x="43" y="3"/>
                      <a:pt x="43" y="3"/>
                      <a:pt x="43" y="3"/>
                    </a:cubicBezTo>
                    <a:cubicBezTo>
                      <a:pt x="43" y="3"/>
                      <a:pt x="43" y="3"/>
                      <a:pt x="43" y="3"/>
                    </a:cubicBezTo>
                    <a:cubicBezTo>
                      <a:pt x="43" y="3"/>
                      <a:pt x="43" y="3"/>
                      <a:pt x="43" y="3"/>
                    </a:cubicBezTo>
                    <a:cubicBezTo>
                      <a:pt x="43" y="3"/>
                      <a:pt x="43" y="3"/>
                      <a:pt x="43" y="3"/>
                    </a:cubicBezTo>
                    <a:cubicBezTo>
                      <a:pt x="43" y="3"/>
                      <a:pt x="43" y="3"/>
                      <a:pt x="43" y="3"/>
                    </a:cubicBezTo>
                    <a:cubicBezTo>
                      <a:pt x="42" y="3"/>
                      <a:pt x="42" y="3"/>
                      <a:pt x="42" y="3"/>
                    </a:cubicBezTo>
                    <a:cubicBezTo>
                      <a:pt x="42" y="3"/>
                      <a:pt x="42" y="3"/>
                      <a:pt x="42" y="3"/>
                    </a:cubicBezTo>
                    <a:cubicBezTo>
                      <a:pt x="42" y="3"/>
                      <a:pt x="42" y="3"/>
                      <a:pt x="42" y="3"/>
                    </a:cubicBezTo>
                    <a:cubicBezTo>
                      <a:pt x="41" y="3"/>
                      <a:pt x="41" y="3"/>
                      <a:pt x="41" y="3"/>
                    </a:cubicBezTo>
                    <a:cubicBezTo>
                      <a:pt x="41" y="3"/>
                      <a:pt x="41" y="3"/>
                      <a:pt x="41" y="3"/>
                    </a:cubicBezTo>
                    <a:cubicBezTo>
                      <a:pt x="41" y="3"/>
                      <a:pt x="41" y="3"/>
                      <a:pt x="41" y="3"/>
                    </a:cubicBezTo>
                    <a:cubicBezTo>
                      <a:pt x="41" y="3"/>
                      <a:pt x="41" y="3"/>
                      <a:pt x="41" y="3"/>
                    </a:cubicBezTo>
                    <a:cubicBezTo>
                      <a:pt x="41" y="3"/>
                      <a:pt x="41" y="3"/>
                      <a:pt x="41" y="3"/>
                    </a:cubicBezTo>
                    <a:cubicBezTo>
                      <a:pt x="40" y="3"/>
                      <a:pt x="40" y="3"/>
                      <a:pt x="40" y="3"/>
                    </a:cubicBezTo>
                    <a:cubicBezTo>
                      <a:pt x="41" y="3"/>
                      <a:pt x="41" y="3"/>
                      <a:pt x="41" y="3"/>
                    </a:cubicBezTo>
                    <a:close/>
                    <a:moveTo>
                      <a:pt x="40" y="3"/>
                    </a:moveTo>
                    <a:cubicBezTo>
                      <a:pt x="41" y="4"/>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lose/>
                    <a:moveTo>
                      <a:pt x="27" y="12"/>
                    </a:moveTo>
                    <a:cubicBezTo>
                      <a:pt x="27" y="12"/>
                      <a:pt x="27" y="12"/>
                      <a:pt x="27" y="12"/>
                    </a:cubicBezTo>
                    <a:cubicBezTo>
                      <a:pt x="28" y="12"/>
                      <a:pt x="28" y="12"/>
                      <a:pt x="28" y="12"/>
                    </a:cubicBezTo>
                    <a:cubicBezTo>
                      <a:pt x="27" y="12"/>
                      <a:pt x="27" y="12"/>
                      <a:pt x="27" y="12"/>
                    </a:cubicBezTo>
                    <a:cubicBezTo>
                      <a:pt x="27" y="12"/>
                      <a:pt x="27" y="12"/>
                      <a:pt x="27" y="12"/>
                    </a:cubicBezTo>
                    <a:close/>
                    <a:moveTo>
                      <a:pt x="27" y="13"/>
                    </a:moveTo>
                    <a:cubicBezTo>
                      <a:pt x="27" y="13"/>
                      <a:pt x="27" y="13"/>
                      <a:pt x="27" y="13"/>
                    </a:cubicBezTo>
                    <a:cubicBezTo>
                      <a:pt x="27" y="12"/>
                      <a:pt x="27" y="12"/>
                      <a:pt x="27" y="12"/>
                    </a:cubicBezTo>
                    <a:cubicBezTo>
                      <a:pt x="27" y="13"/>
                      <a:pt x="27" y="13"/>
                      <a:pt x="27" y="13"/>
                    </a:cubicBezTo>
                    <a:cubicBezTo>
                      <a:pt x="27" y="13"/>
                      <a:pt x="27" y="13"/>
                      <a:pt x="27" y="13"/>
                    </a:cubicBezTo>
                    <a:close/>
                    <a:moveTo>
                      <a:pt x="29" y="10"/>
                    </a:moveTo>
                    <a:cubicBezTo>
                      <a:pt x="29" y="10"/>
                      <a:pt x="29" y="10"/>
                      <a:pt x="29" y="10"/>
                    </a:cubicBezTo>
                    <a:cubicBezTo>
                      <a:pt x="29" y="10"/>
                      <a:pt x="29" y="10"/>
                      <a:pt x="29" y="10"/>
                    </a:cubicBezTo>
                    <a:cubicBezTo>
                      <a:pt x="29" y="10"/>
                      <a:pt x="29" y="10"/>
                      <a:pt x="29" y="10"/>
                    </a:cubicBezTo>
                    <a:cubicBezTo>
                      <a:pt x="29" y="10"/>
                      <a:pt x="29" y="10"/>
                      <a:pt x="29" y="10"/>
                    </a:cubicBezTo>
                    <a:close/>
                    <a:moveTo>
                      <a:pt x="7" y="25"/>
                    </a:moveTo>
                    <a:cubicBezTo>
                      <a:pt x="7" y="24"/>
                      <a:pt x="7" y="24"/>
                      <a:pt x="7" y="24"/>
                    </a:cubicBezTo>
                    <a:cubicBezTo>
                      <a:pt x="7" y="24"/>
                      <a:pt x="7" y="24"/>
                      <a:pt x="7" y="24"/>
                    </a:cubicBezTo>
                    <a:cubicBezTo>
                      <a:pt x="7" y="24"/>
                      <a:pt x="7" y="24"/>
                      <a:pt x="7" y="24"/>
                    </a:cubicBezTo>
                    <a:cubicBezTo>
                      <a:pt x="7" y="25"/>
                      <a:pt x="7" y="25"/>
                      <a:pt x="7" y="25"/>
                    </a:cubicBezTo>
                    <a:close/>
                    <a:moveTo>
                      <a:pt x="0" y="35"/>
                    </a:moveTo>
                    <a:cubicBezTo>
                      <a:pt x="1" y="34"/>
                      <a:pt x="1" y="34"/>
                      <a:pt x="1" y="34"/>
                    </a:cubicBezTo>
                    <a:cubicBezTo>
                      <a:pt x="1" y="35"/>
                      <a:pt x="1" y="35"/>
                      <a:pt x="1" y="35"/>
                    </a:cubicBezTo>
                    <a:cubicBezTo>
                      <a:pt x="1" y="35"/>
                      <a:pt x="0" y="35"/>
                      <a:pt x="0" y="35"/>
                    </a:cubicBezTo>
                    <a:close/>
                    <a:moveTo>
                      <a:pt x="0" y="37"/>
                    </a:moveTo>
                    <a:cubicBezTo>
                      <a:pt x="0" y="36"/>
                      <a:pt x="0" y="36"/>
                      <a:pt x="0" y="36"/>
                    </a:cubicBezTo>
                    <a:cubicBezTo>
                      <a:pt x="0" y="36"/>
                      <a:pt x="0" y="36"/>
                      <a:pt x="0" y="36"/>
                    </a:cubicBezTo>
                    <a:cubicBezTo>
                      <a:pt x="1" y="36"/>
                      <a:pt x="1" y="36"/>
                      <a:pt x="1" y="36"/>
                    </a:cubicBezTo>
                    <a:cubicBezTo>
                      <a:pt x="0" y="37"/>
                      <a:pt x="0" y="37"/>
                      <a:pt x="0" y="37"/>
                    </a:cubicBezTo>
                    <a:close/>
                    <a:moveTo>
                      <a:pt x="47" y="64"/>
                    </a:moveTo>
                    <a:cubicBezTo>
                      <a:pt x="47" y="64"/>
                      <a:pt x="47" y="64"/>
                      <a:pt x="47" y="64"/>
                    </a:cubicBezTo>
                    <a:cubicBezTo>
                      <a:pt x="47" y="65"/>
                      <a:pt x="47" y="65"/>
                      <a:pt x="47" y="65"/>
                    </a:cubicBezTo>
                    <a:cubicBezTo>
                      <a:pt x="47" y="65"/>
                      <a:pt x="47" y="65"/>
                      <a:pt x="47" y="65"/>
                    </a:cubicBezTo>
                    <a:cubicBezTo>
                      <a:pt x="47" y="65"/>
                      <a:pt x="47" y="65"/>
                      <a:pt x="47" y="65"/>
                    </a:cubicBezTo>
                    <a:cubicBezTo>
                      <a:pt x="47" y="65"/>
                      <a:pt x="47" y="65"/>
                      <a:pt x="47" y="65"/>
                    </a:cubicBezTo>
                    <a:cubicBezTo>
                      <a:pt x="48" y="65"/>
                      <a:pt x="48" y="65"/>
                      <a:pt x="48" y="65"/>
                    </a:cubicBezTo>
                    <a:cubicBezTo>
                      <a:pt x="48" y="65"/>
                      <a:pt x="48" y="65"/>
                      <a:pt x="48" y="65"/>
                    </a:cubicBezTo>
                    <a:cubicBezTo>
                      <a:pt x="48" y="65"/>
                      <a:pt x="48" y="65"/>
                      <a:pt x="48" y="65"/>
                    </a:cubicBezTo>
                    <a:cubicBezTo>
                      <a:pt x="47" y="65"/>
                      <a:pt x="47" y="65"/>
                      <a:pt x="47" y="65"/>
                    </a:cubicBezTo>
                    <a:cubicBezTo>
                      <a:pt x="47" y="65"/>
                      <a:pt x="47" y="65"/>
                      <a:pt x="47" y="65"/>
                    </a:cubicBezTo>
                    <a:cubicBezTo>
                      <a:pt x="46" y="65"/>
                      <a:pt x="46" y="65"/>
                      <a:pt x="46" y="65"/>
                    </a:cubicBezTo>
                    <a:cubicBezTo>
                      <a:pt x="46" y="65"/>
                      <a:pt x="46" y="65"/>
                      <a:pt x="46" y="65"/>
                    </a:cubicBezTo>
                    <a:cubicBezTo>
                      <a:pt x="46" y="65"/>
                      <a:pt x="46" y="65"/>
                      <a:pt x="46" y="65"/>
                    </a:cubicBezTo>
                    <a:cubicBezTo>
                      <a:pt x="46" y="65"/>
                      <a:pt x="46" y="65"/>
                      <a:pt x="46" y="65"/>
                    </a:cubicBezTo>
                    <a:cubicBezTo>
                      <a:pt x="46" y="65"/>
                      <a:pt x="46" y="65"/>
                      <a:pt x="46" y="65"/>
                    </a:cubicBezTo>
                    <a:cubicBezTo>
                      <a:pt x="45" y="65"/>
                      <a:pt x="45" y="65"/>
                      <a:pt x="45" y="65"/>
                    </a:cubicBezTo>
                    <a:cubicBezTo>
                      <a:pt x="45" y="65"/>
                      <a:pt x="45" y="65"/>
                      <a:pt x="45" y="65"/>
                    </a:cubicBezTo>
                    <a:cubicBezTo>
                      <a:pt x="45" y="65"/>
                      <a:pt x="45" y="65"/>
                      <a:pt x="45" y="65"/>
                    </a:cubicBezTo>
                    <a:cubicBezTo>
                      <a:pt x="44" y="65"/>
                      <a:pt x="44" y="65"/>
                      <a:pt x="44" y="65"/>
                    </a:cubicBezTo>
                    <a:cubicBezTo>
                      <a:pt x="45" y="65"/>
                      <a:pt x="45" y="65"/>
                      <a:pt x="45" y="65"/>
                    </a:cubicBezTo>
                    <a:cubicBezTo>
                      <a:pt x="45" y="65"/>
                      <a:pt x="45" y="65"/>
                      <a:pt x="45" y="65"/>
                    </a:cubicBezTo>
                    <a:cubicBezTo>
                      <a:pt x="46" y="64"/>
                      <a:pt x="46" y="64"/>
                      <a:pt x="46" y="64"/>
                    </a:cubicBezTo>
                    <a:cubicBezTo>
                      <a:pt x="47" y="64"/>
                      <a:pt x="47" y="64"/>
                      <a:pt x="47" y="64"/>
                    </a:cubicBezTo>
                    <a:cubicBezTo>
                      <a:pt x="47" y="64"/>
                      <a:pt x="47" y="64"/>
                      <a:pt x="47" y="64"/>
                    </a:cubicBezTo>
                    <a:close/>
                    <a:moveTo>
                      <a:pt x="60" y="74"/>
                    </a:moveTo>
                    <a:cubicBezTo>
                      <a:pt x="61" y="74"/>
                      <a:pt x="61" y="74"/>
                      <a:pt x="61" y="74"/>
                    </a:cubicBezTo>
                    <a:cubicBezTo>
                      <a:pt x="61" y="74"/>
                      <a:pt x="61" y="74"/>
                      <a:pt x="61" y="74"/>
                    </a:cubicBezTo>
                    <a:cubicBezTo>
                      <a:pt x="61" y="74"/>
                      <a:pt x="61" y="74"/>
                      <a:pt x="61" y="74"/>
                    </a:cubicBezTo>
                    <a:cubicBezTo>
                      <a:pt x="60" y="74"/>
                      <a:pt x="60" y="74"/>
                      <a:pt x="60" y="74"/>
                    </a:cubicBezTo>
                    <a:close/>
                    <a:moveTo>
                      <a:pt x="63" y="75"/>
                    </a:moveTo>
                    <a:cubicBezTo>
                      <a:pt x="63" y="76"/>
                      <a:pt x="63" y="76"/>
                      <a:pt x="63" y="76"/>
                    </a:cubicBezTo>
                    <a:cubicBezTo>
                      <a:pt x="63" y="75"/>
                      <a:pt x="63" y="75"/>
                      <a:pt x="63" y="75"/>
                    </a:cubicBezTo>
                    <a:cubicBezTo>
                      <a:pt x="63" y="75"/>
                      <a:pt x="63" y="75"/>
                      <a:pt x="63" y="75"/>
                    </a:cubicBezTo>
                    <a:close/>
                    <a:moveTo>
                      <a:pt x="58" y="81"/>
                    </a:move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lose/>
                    <a:moveTo>
                      <a:pt x="58" y="80"/>
                    </a:moveTo>
                    <a:cubicBezTo>
                      <a:pt x="58" y="81"/>
                      <a:pt x="58" y="81"/>
                      <a:pt x="58" y="81"/>
                    </a:cubicBezTo>
                    <a:cubicBezTo>
                      <a:pt x="58" y="81"/>
                      <a:pt x="58" y="81"/>
                      <a:pt x="58" y="81"/>
                    </a:cubicBezTo>
                    <a:cubicBezTo>
                      <a:pt x="58" y="80"/>
                      <a:pt x="58" y="80"/>
                      <a:pt x="58" y="80"/>
                    </a:cubicBezTo>
                    <a:cubicBezTo>
                      <a:pt x="58" y="80"/>
                      <a:pt x="58" y="80"/>
                      <a:pt x="58" y="80"/>
                    </a:cubicBezTo>
                    <a:close/>
                    <a:moveTo>
                      <a:pt x="57" y="81"/>
                    </a:moveTo>
                    <a:cubicBezTo>
                      <a:pt x="57" y="81"/>
                      <a:pt x="57" y="81"/>
                      <a:pt x="57" y="81"/>
                    </a:cubicBezTo>
                    <a:cubicBezTo>
                      <a:pt x="57" y="80"/>
                      <a:pt x="57" y="80"/>
                      <a:pt x="57" y="80"/>
                    </a:cubicBezTo>
                    <a:cubicBezTo>
                      <a:pt x="58" y="80"/>
                      <a:pt x="58" y="80"/>
                      <a:pt x="58" y="80"/>
                    </a:cubicBezTo>
                    <a:cubicBezTo>
                      <a:pt x="58" y="80"/>
                      <a:pt x="58" y="80"/>
                      <a:pt x="58" y="80"/>
                    </a:cubicBezTo>
                    <a:cubicBezTo>
                      <a:pt x="57" y="81"/>
                      <a:pt x="57" y="81"/>
                      <a:pt x="57" y="81"/>
                    </a:cubicBezTo>
                    <a:close/>
                    <a:moveTo>
                      <a:pt x="56" y="79"/>
                    </a:moveTo>
                    <a:cubicBezTo>
                      <a:pt x="56" y="79"/>
                      <a:pt x="56" y="79"/>
                      <a:pt x="56" y="79"/>
                    </a:cubicBezTo>
                    <a:cubicBezTo>
                      <a:pt x="56" y="79"/>
                      <a:pt x="56" y="79"/>
                      <a:pt x="56" y="79"/>
                    </a:cubicBezTo>
                    <a:cubicBezTo>
                      <a:pt x="56" y="78"/>
                      <a:pt x="56" y="78"/>
                      <a:pt x="56" y="78"/>
                    </a:cubicBezTo>
                    <a:cubicBezTo>
                      <a:pt x="56" y="78"/>
                      <a:pt x="56" y="78"/>
                      <a:pt x="56" y="78"/>
                    </a:cubicBezTo>
                    <a:cubicBezTo>
                      <a:pt x="57" y="78"/>
                      <a:pt x="57" y="78"/>
                      <a:pt x="57" y="78"/>
                    </a:cubicBezTo>
                    <a:cubicBezTo>
                      <a:pt x="57" y="77"/>
                      <a:pt x="57" y="77"/>
                      <a:pt x="57" y="77"/>
                    </a:cubicBezTo>
                    <a:cubicBezTo>
                      <a:pt x="57" y="78"/>
                      <a:pt x="57" y="78"/>
                      <a:pt x="57" y="78"/>
                    </a:cubicBezTo>
                    <a:cubicBezTo>
                      <a:pt x="57" y="78"/>
                      <a:pt x="57" y="78"/>
                      <a:pt x="57" y="78"/>
                    </a:cubicBezTo>
                    <a:cubicBezTo>
                      <a:pt x="57" y="78"/>
                      <a:pt x="57" y="78"/>
                      <a:pt x="57" y="78"/>
                    </a:cubicBezTo>
                    <a:cubicBezTo>
                      <a:pt x="57" y="79"/>
                      <a:pt x="57" y="79"/>
                      <a:pt x="57" y="79"/>
                    </a:cubicBezTo>
                    <a:cubicBezTo>
                      <a:pt x="57" y="79"/>
                      <a:pt x="57" y="79"/>
                      <a:pt x="57" y="79"/>
                    </a:cubicBezTo>
                    <a:cubicBezTo>
                      <a:pt x="56" y="79"/>
                      <a:pt x="56" y="79"/>
                      <a:pt x="56" y="79"/>
                    </a:cubicBezTo>
                    <a:cubicBezTo>
                      <a:pt x="56" y="79"/>
                      <a:pt x="56" y="79"/>
                      <a:pt x="56" y="79"/>
                    </a:cubicBezTo>
                    <a:close/>
                    <a:moveTo>
                      <a:pt x="64" y="80"/>
                    </a:moveTo>
                    <a:cubicBezTo>
                      <a:pt x="65" y="80"/>
                      <a:pt x="65" y="80"/>
                      <a:pt x="65" y="80"/>
                    </a:cubicBezTo>
                    <a:cubicBezTo>
                      <a:pt x="65" y="80"/>
                      <a:pt x="65" y="80"/>
                      <a:pt x="65" y="80"/>
                    </a:cubicBezTo>
                    <a:cubicBezTo>
                      <a:pt x="64" y="79"/>
                      <a:pt x="64" y="79"/>
                      <a:pt x="64" y="79"/>
                    </a:cubicBezTo>
                    <a:cubicBezTo>
                      <a:pt x="64" y="79"/>
                      <a:pt x="64" y="79"/>
                      <a:pt x="64" y="79"/>
                    </a:cubicBezTo>
                    <a:cubicBezTo>
                      <a:pt x="64" y="79"/>
                      <a:pt x="64" y="79"/>
                      <a:pt x="64" y="79"/>
                    </a:cubicBezTo>
                    <a:cubicBezTo>
                      <a:pt x="64" y="80"/>
                      <a:pt x="64" y="80"/>
                      <a:pt x="64" y="80"/>
                    </a:cubicBezTo>
                    <a:cubicBezTo>
                      <a:pt x="64" y="80"/>
                      <a:pt x="64" y="80"/>
                      <a:pt x="64" y="80"/>
                    </a:cubicBezTo>
                    <a:cubicBezTo>
                      <a:pt x="64" y="80"/>
                      <a:pt x="64" y="80"/>
                      <a:pt x="64" y="80"/>
                    </a:cubicBezTo>
                    <a:close/>
                    <a:moveTo>
                      <a:pt x="64" y="81"/>
                    </a:moveTo>
                    <a:cubicBezTo>
                      <a:pt x="64" y="81"/>
                      <a:pt x="64" y="81"/>
                      <a:pt x="64" y="81"/>
                    </a:cubicBezTo>
                    <a:cubicBezTo>
                      <a:pt x="65" y="81"/>
                      <a:pt x="65" y="81"/>
                      <a:pt x="65" y="81"/>
                    </a:cubicBezTo>
                    <a:cubicBezTo>
                      <a:pt x="65" y="81"/>
                      <a:pt x="65" y="81"/>
                      <a:pt x="65" y="81"/>
                    </a:cubicBezTo>
                    <a:cubicBezTo>
                      <a:pt x="65" y="81"/>
                      <a:pt x="65" y="81"/>
                      <a:pt x="65" y="81"/>
                    </a:cubicBezTo>
                    <a:cubicBezTo>
                      <a:pt x="65" y="81"/>
                      <a:pt x="65" y="81"/>
                      <a:pt x="65" y="81"/>
                    </a:cubicBezTo>
                    <a:cubicBezTo>
                      <a:pt x="64" y="81"/>
                      <a:pt x="64" y="81"/>
                      <a:pt x="64" y="81"/>
                    </a:cubicBezTo>
                    <a:cubicBezTo>
                      <a:pt x="64" y="81"/>
                      <a:pt x="64" y="81"/>
                      <a:pt x="64" y="81"/>
                    </a:cubicBezTo>
                    <a:close/>
                    <a:moveTo>
                      <a:pt x="64" y="82"/>
                    </a:moveTo>
                    <a:cubicBezTo>
                      <a:pt x="64" y="82"/>
                      <a:pt x="64" y="82"/>
                      <a:pt x="64" y="82"/>
                    </a:cubicBezTo>
                    <a:cubicBezTo>
                      <a:pt x="65" y="81"/>
                      <a:pt x="65" y="81"/>
                      <a:pt x="65" y="81"/>
                    </a:cubicBezTo>
                    <a:cubicBezTo>
                      <a:pt x="64" y="82"/>
                      <a:pt x="64" y="82"/>
                      <a:pt x="64" y="82"/>
                    </a:cubicBezTo>
                    <a:close/>
                    <a:moveTo>
                      <a:pt x="62" y="89"/>
                    </a:moveTo>
                    <a:cubicBezTo>
                      <a:pt x="62" y="88"/>
                      <a:pt x="62" y="88"/>
                      <a:pt x="62" y="88"/>
                    </a:cubicBezTo>
                    <a:cubicBezTo>
                      <a:pt x="62" y="88"/>
                      <a:pt x="62" y="88"/>
                      <a:pt x="62" y="88"/>
                    </a:cubicBezTo>
                    <a:cubicBezTo>
                      <a:pt x="62" y="89"/>
                      <a:pt x="62" y="89"/>
                      <a:pt x="62" y="89"/>
                    </a:cubicBezTo>
                    <a:close/>
                    <a:moveTo>
                      <a:pt x="60" y="91"/>
                    </a:moveTo>
                    <a:cubicBezTo>
                      <a:pt x="59" y="91"/>
                      <a:pt x="59" y="91"/>
                      <a:pt x="59" y="91"/>
                    </a:cubicBezTo>
                    <a:cubicBezTo>
                      <a:pt x="60" y="90"/>
                      <a:pt x="60" y="90"/>
                      <a:pt x="60" y="90"/>
                    </a:cubicBezTo>
                    <a:cubicBezTo>
                      <a:pt x="60" y="90"/>
                      <a:pt x="60" y="90"/>
                      <a:pt x="60" y="90"/>
                    </a:cubicBezTo>
                    <a:cubicBezTo>
                      <a:pt x="60" y="90"/>
                      <a:pt x="60" y="90"/>
                      <a:pt x="60" y="90"/>
                    </a:cubicBezTo>
                    <a:cubicBezTo>
                      <a:pt x="60" y="90"/>
                      <a:pt x="60" y="90"/>
                      <a:pt x="60" y="90"/>
                    </a:cubicBezTo>
                    <a:cubicBezTo>
                      <a:pt x="60" y="90"/>
                      <a:pt x="60" y="90"/>
                      <a:pt x="60" y="90"/>
                    </a:cubicBezTo>
                    <a:cubicBezTo>
                      <a:pt x="60" y="91"/>
                      <a:pt x="60" y="91"/>
                      <a:pt x="60" y="91"/>
                    </a:cubicBezTo>
                    <a:close/>
                    <a:moveTo>
                      <a:pt x="57" y="91"/>
                    </a:moveTo>
                    <a:cubicBezTo>
                      <a:pt x="57" y="90"/>
                      <a:pt x="57" y="90"/>
                      <a:pt x="57" y="90"/>
                    </a:cubicBezTo>
                    <a:cubicBezTo>
                      <a:pt x="57" y="90"/>
                      <a:pt x="57" y="90"/>
                      <a:pt x="57" y="90"/>
                    </a:cubicBezTo>
                    <a:cubicBezTo>
                      <a:pt x="57" y="90"/>
                      <a:pt x="57" y="90"/>
                      <a:pt x="57" y="90"/>
                    </a:cubicBezTo>
                    <a:cubicBezTo>
                      <a:pt x="57" y="89"/>
                      <a:pt x="57" y="89"/>
                      <a:pt x="57" y="89"/>
                    </a:cubicBezTo>
                    <a:cubicBezTo>
                      <a:pt x="57" y="89"/>
                      <a:pt x="57" y="89"/>
                      <a:pt x="57" y="89"/>
                    </a:cubicBezTo>
                    <a:cubicBezTo>
                      <a:pt x="57" y="89"/>
                      <a:pt x="57" y="89"/>
                      <a:pt x="57" y="89"/>
                    </a:cubicBezTo>
                    <a:cubicBezTo>
                      <a:pt x="57" y="88"/>
                      <a:pt x="57" y="88"/>
                      <a:pt x="57" y="88"/>
                    </a:cubicBezTo>
                    <a:cubicBezTo>
                      <a:pt x="57" y="88"/>
                      <a:pt x="57" y="88"/>
                      <a:pt x="57" y="88"/>
                    </a:cubicBezTo>
                    <a:cubicBezTo>
                      <a:pt x="56" y="87"/>
                      <a:pt x="56" y="87"/>
                      <a:pt x="56" y="87"/>
                    </a:cubicBezTo>
                    <a:cubicBezTo>
                      <a:pt x="56" y="87"/>
                      <a:pt x="56" y="87"/>
                      <a:pt x="56" y="87"/>
                    </a:cubicBezTo>
                    <a:cubicBezTo>
                      <a:pt x="57" y="86"/>
                      <a:pt x="57" y="86"/>
                      <a:pt x="57" y="86"/>
                    </a:cubicBezTo>
                    <a:cubicBezTo>
                      <a:pt x="57" y="87"/>
                      <a:pt x="57" y="87"/>
                      <a:pt x="57" y="87"/>
                    </a:cubicBezTo>
                    <a:cubicBezTo>
                      <a:pt x="57" y="87"/>
                      <a:pt x="57" y="87"/>
                      <a:pt x="57" y="87"/>
                    </a:cubicBezTo>
                    <a:cubicBezTo>
                      <a:pt x="57" y="86"/>
                      <a:pt x="57" y="86"/>
                      <a:pt x="57" y="86"/>
                    </a:cubicBezTo>
                    <a:cubicBezTo>
                      <a:pt x="57" y="86"/>
                      <a:pt x="57" y="86"/>
                      <a:pt x="57" y="86"/>
                    </a:cubicBezTo>
                    <a:cubicBezTo>
                      <a:pt x="57" y="86"/>
                      <a:pt x="57" y="86"/>
                      <a:pt x="57" y="86"/>
                    </a:cubicBezTo>
                    <a:cubicBezTo>
                      <a:pt x="57" y="85"/>
                      <a:pt x="57" y="85"/>
                      <a:pt x="57" y="85"/>
                    </a:cubicBezTo>
                    <a:cubicBezTo>
                      <a:pt x="57" y="85"/>
                      <a:pt x="57" y="85"/>
                      <a:pt x="57" y="85"/>
                    </a:cubicBezTo>
                    <a:cubicBezTo>
                      <a:pt x="57" y="84"/>
                      <a:pt x="57" y="84"/>
                      <a:pt x="57" y="84"/>
                    </a:cubicBezTo>
                    <a:cubicBezTo>
                      <a:pt x="57" y="83"/>
                      <a:pt x="57" y="83"/>
                      <a:pt x="57" y="83"/>
                    </a:cubicBezTo>
                    <a:cubicBezTo>
                      <a:pt x="57" y="82"/>
                      <a:pt x="57" y="82"/>
                      <a:pt x="57" y="82"/>
                    </a:cubicBezTo>
                    <a:cubicBezTo>
                      <a:pt x="57" y="82"/>
                      <a:pt x="57" y="82"/>
                      <a:pt x="57" y="82"/>
                    </a:cubicBezTo>
                    <a:cubicBezTo>
                      <a:pt x="57" y="82"/>
                      <a:pt x="57" y="82"/>
                      <a:pt x="57" y="82"/>
                    </a:cubicBezTo>
                    <a:cubicBezTo>
                      <a:pt x="57" y="81"/>
                      <a:pt x="57" y="81"/>
                      <a:pt x="57" y="81"/>
                    </a:cubicBezTo>
                    <a:cubicBezTo>
                      <a:pt x="57" y="81"/>
                      <a:pt x="57" y="81"/>
                      <a:pt x="57" y="81"/>
                    </a:cubicBezTo>
                    <a:cubicBezTo>
                      <a:pt x="57" y="81"/>
                      <a:pt x="57" y="81"/>
                      <a:pt x="57" y="81"/>
                    </a:cubicBezTo>
                    <a:cubicBezTo>
                      <a:pt x="58" y="82"/>
                      <a:pt x="58" y="82"/>
                      <a:pt x="58" y="82"/>
                    </a:cubicBezTo>
                    <a:cubicBezTo>
                      <a:pt x="58" y="82"/>
                      <a:pt x="58" y="82"/>
                      <a:pt x="58" y="82"/>
                    </a:cubicBezTo>
                    <a:cubicBezTo>
                      <a:pt x="58" y="82"/>
                      <a:pt x="58" y="82"/>
                      <a:pt x="58" y="82"/>
                    </a:cubicBezTo>
                    <a:cubicBezTo>
                      <a:pt x="58" y="81"/>
                      <a:pt x="58" y="81"/>
                      <a:pt x="58" y="81"/>
                    </a:cubicBezTo>
                    <a:cubicBezTo>
                      <a:pt x="58" y="82"/>
                      <a:pt x="58" y="82"/>
                      <a:pt x="58" y="82"/>
                    </a:cubicBezTo>
                    <a:cubicBezTo>
                      <a:pt x="59" y="82"/>
                      <a:pt x="59" y="82"/>
                      <a:pt x="59" y="82"/>
                    </a:cubicBezTo>
                    <a:cubicBezTo>
                      <a:pt x="60" y="83"/>
                      <a:pt x="60" y="83"/>
                      <a:pt x="60" y="83"/>
                    </a:cubicBezTo>
                    <a:cubicBezTo>
                      <a:pt x="60" y="83"/>
                      <a:pt x="60" y="83"/>
                      <a:pt x="60" y="83"/>
                    </a:cubicBezTo>
                    <a:cubicBezTo>
                      <a:pt x="60" y="83"/>
                      <a:pt x="60" y="83"/>
                      <a:pt x="60" y="83"/>
                    </a:cubicBezTo>
                    <a:cubicBezTo>
                      <a:pt x="61" y="83"/>
                      <a:pt x="61" y="83"/>
                      <a:pt x="61" y="83"/>
                    </a:cubicBezTo>
                    <a:cubicBezTo>
                      <a:pt x="61" y="83"/>
                      <a:pt x="61" y="83"/>
                      <a:pt x="61" y="83"/>
                    </a:cubicBezTo>
                    <a:cubicBezTo>
                      <a:pt x="61" y="83"/>
                      <a:pt x="61" y="83"/>
                      <a:pt x="61" y="83"/>
                    </a:cubicBezTo>
                    <a:cubicBezTo>
                      <a:pt x="61" y="83"/>
                      <a:pt x="61" y="83"/>
                      <a:pt x="61" y="83"/>
                    </a:cubicBezTo>
                    <a:cubicBezTo>
                      <a:pt x="63" y="83"/>
                      <a:pt x="63" y="83"/>
                      <a:pt x="63" y="83"/>
                    </a:cubicBezTo>
                    <a:cubicBezTo>
                      <a:pt x="63" y="83"/>
                      <a:pt x="63" y="83"/>
                      <a:pt x="63" y="83"/>
                    </a:cubicBezTo>
                    <a:cubicBezTo>
                      <a:pt x="63" y="82"/>
                      <a:pt x="63" y="82"/>
                      <a:pt x="63" y="82"/>
                    </a:cubicBezTo>
                    <a:cubicBezTo>
                      <a:pt x="63" y="82"/>
                      <a:pt x="63" y="82"/>
                      <a:pt x="63" y="82"/>
                    </a:cubicBezTo>
                    <a:cubicBezTo>
                      <a:pt x="63" y="83"/>
                      <a:pt x="63" y="83"/>
                      <a:pt x="63" y="83"/>
                    </a:cubicBezTo>
                    <a:cubicBezTo>
                      <a:pt x="64" y="82"/>
                      <a:pt x="64" y="82"/>
                      <a:pt x="64" y="82"/>
                    </a:cubicBezTo>
                    <a:cubicBezTo>
                      <a:pt x="64" y="82"/>
                      <a:pt x="64" y="82"/>
                      <a:pt x="64" y="82"/>
                    </a:cubicBezTo>
                    <a:cubicBezTo>
                      <a:pt x="64" y="83"/>
                      <a:pt x="64" y="83"/>
                      <a:pt x="64" y="83"/>
                    </a:cubicBezTo>
                    <a:cubicBezTo>
                      <a:pt x="64" y="83"/>
                      <a:pt x="64" y="83"/>
                      <a:pt x="64" y="83"/>
                    </a:cubicBezTo>
                    <a:cubicBezTo>
                      <a:pt x="64" y="84"/>
                      <a:pt x="64" y="84"/>
                      <a:pt x="64" y="84"/>
                    </a:cubicBezTo>
                    <a:cubicBezTo>
                      <a:pt x="64" y="84"/>
                      <a:pt x="64" y="84"/>
                      <a:pt x="64" y="84"/>
                    </a:cubicBezTo>
                    <a:cubicBezTo>
                      <a:pt x="64" y="85"/>
                      <a:pt x="64" y="85"/>
                      <a:pt x="64" y="85"/>
                    </a:cubicBezTo>
                    <a:cubicBezTo>
                      <a:pt x="63" y="86"/>
                      <a:pt x="63" y="86"/>
                      <a:pt x="63" y="86"/>
                    </a:cubicBezTo>
                    <a:cubicBezTo>
                      <a:pt x="63" y="86"/>
                      <a:pt x="63" y="86"/>
                      <a:pt x="63" y="86"/>
                    </a:cubicBezTo>
                    <a:cubicBezTo>
                      <a:pt x="63" y="86"/>
                      <a:pt x="63" y="86"/>
                      <a:pt x="63" y="86"/>
                    </a:cubicBezTo>
                    <a:cubicBezTo>
                      <a:pt x="63" y="87"/>
                      <a:pt x="63" y="87"/>
                      <a:pt x="63" y="87"/>
                    </a:cubicBezTo>
                    <a:cubicBezTo>
                      <a:pt x="63" y="87"/>
                      <a:pt x="63" y="87"/>
                      <a:pt x="63" y="87"/>
                    </a:cubicBezTo>
                    <a:cubicBezTo>
                      <a:pt x="63" y="87"/>
                      <a:pt x="63" y="87"/>
                      <a:pt x="63" y="87"/>
                    </a:cubicBezTo>
                    <a:cubicBezTo>
                      <a:pt x="63" y="86"/>
                      <a:pt x="63" y="86"/>
                      <a:pt x="63" y="86"/>
                    </a:cubicBezTo>
                    <a:cubicBezTo>
                      <a:pt x="63" y="87"/>
                      <a:pt x="63" y="87"/>
                      <a:pt x="63" y="87"/>
                    </a:cubicBezTo>
                    <a:cubicBezTo>
                      <a:pt x="62" y="87"/>
                      <a:pt x="62" y="87"/>
                      <a:pt x="62" y="87"/>
                    </a:cubicBezTo>
                    <a:cubicBezTo>
                      <a:pt x="62" y="88"/>
                      <a:pt x="62" y="88"/>
                      <a:pt x="62" y="88"/>
                    </a:cubicBezTo>
                    <a:cubicBezTo>
                      <a:pt x="62" y="88"/>
                      <a:pt x="62" y="88"/>
                      <a:pt x="62" y="88"/>
                    </a:cubicBezTo>
                    <a:cubicBezTo>
                      <a:pt x="62" y="88"/>
                      <a:pt x="62" y="88"/>
                      <a:pt x="62" y="88"/>
                    </a:cubicBezTo>
                    <a:cubicBezTo>
                      <a:pt x="62" y="88"/>
                      <a:pt x="62" y="88"/>
                      <a:pt x="62" y="88"/>
                    </a:cubicBezTo>
                    <a:cubicBezTo>
                      <a:pt x="62" y="89"/>
                      <a:pt x="62" y="89"/>
                      <a:pt x="62" y="89"/>
                    </a:cubicBezTo>
                    <a:cubicBezTo>
                      <a:pt x="62" y="89"/>
                      <a:pt x="62" y="89"/>
                      <a:pt x="62" y="89"/>
                    </a:cubicBezTo>
                    <a:cubicBezTo>
                      <a:pt x="62" y="89"/>
                      <a:pt x="62" y="89"/>
                      <a:pt x="62" y="89"/>
                    </a:cubicBezTo>
                    <a:cubicBezTo>
                      <a:pt x="61" y="90"/>
                      <a:pt x="61" y="90"/>
                      <a:pt x="61" y="90"/>
                    </a:cubicBezTo>
                    <a:cubicBezTo>
                      <a:pt x="61" y="90"/>
                      <a:pt x="61" y="90"/>
                      <a:pt x="61" y="90"/>
                    </a:cubicBezTo>
                    <a:cubicBezTo>
                      <a:pt x="61" y="90"/>
                      <a:pt x="61" y="90"/>
                      <a:pt x="61" y="90"/>
                    </a:cubicBezTo>
                    <a:cubicBezTo>
                      <a:pt x="61" y="89"/>
                      <a:pt x="61" y="89"/>
                      <a:pt x="61" y="89"/>
                    </a:cubicBezTo>
                    <a:cubicBezTo>
                      <a:pt x="61" y="90"/>
                      <a:pt x="61" y="90"/>
                      <a:pt x="61" y="90"/>
                    </a:cubicBezTo>
                    <a:cubicBezTo>
                      <a:pt x="61" y="89"/>
                      <a:pt x="61" y="89"/>
                      <a:pt x="61" y="89"/>
                    </a:cubicBezTo>
                    <a:cubicBezTo>
                      <a:pt x="61" y="89"/>
                      <a:pt x="61" y="89"/>
                      <a:pt x="61" y="89"/>
                    </a:cubicBezTo>
                    <a:cubicBezTo>
                      <a:pt x="61" y="89"/>
                      <a:pt x="61" y="89"/>
                      <a:pt x="61" y="89"/>
                    </a:cubicBezTo>
                    <a:cubicBezTo>
                      <a:pt x="61" y="90"/>
                      <a:pt x="61" y="90"/>
                      <a:pt x="61" y="90"/>
                    </a:cubicBezTo>
                    <a:cubicBezTo>
                      <a:pt x="60" y="89"/>
                      <a:pt x="60" y="89"/>
                      <a:pt x="60" y="89"/>
                    </a:cubicBezTo>
                    <a:cubicBezTo>
                      <a:pt x="60" y="89"/>
                      <a:pt x="60" y="89"/>
                      <a:pt x="60" y="89"/>
                    </a:cubicBezTo>
                    <a:cubicBezTo>
                      <a:pt x="60" y="89"/>
                      <a:pt x="60" y="89"/>
                      <a:pt x="60" y="89"/>
                    </a:cubicBezTo>
                    <a:cubicBezTo>
                      <a:pt x="60" y="90"/>
                      <a:pt x="60" y="90"/>
                      <a:pt x="60" y="90"/>
                    </a:cubicBezTo>
                    <a:cubicBezTo>
                      <a:pt x="60" y="90"/>
                      <a:pt x="60" y="90"/>
                      <a:pt x="60" y="90"/>
                    </a:cubicBezTo>
                    <a:cubicBezTo>
                      <a:pt x="59" y="90"/>
                      <a:pt x="59" y="90"/>
                      <a:pt x="59" y="90"/>
                    </a:cubicBezTo>
                    <a:cubicBezTo>
                      <a:pt x="59" y="90"/>
                      <a:pt x="59" y="90"/>
                      <a:pt x="59" y="90"/>
                    </a:cubicBezTo>
                    <a:cubicBezTo>
                      <a:pt x="59" y="91"/>
                      <a:pt x="59" y="91"/>
                      <a:pt x="59" y="91"/>
                    </a:cubicBezTo>
                    <a:cubicBezTo>
                      <a:pt x="59" y="91"/>
                      <a:pt x="59" y="91"/>
                      <a:pt x="59" y="91"/>
                    </a:cubicBezTo>
                    <a:cubicBezTo>
                      <a:pt x="58" y="91"/>
                      <a:pt x="58" y="91"/>
                      <a:pt x="58" y="91"/>
                    </a:cubicBezTo>
                    <a:cubicBezTo>
                      <a:pt x="58" y="91"/>
                      <a:pt x="58" y="91"/>
                      <a:pt x="58" y="91"/>
                    </a:cubicBezTo>
                    <a:cubicBezTo>
                      <a:pt x="58" y="91"/>
                      <a:pt x="58" y="91"/>
                      <a:pt x="58" y="91"/>
                    </a:cubicBezTo>
                    <a:cubicBezTo>
                      <a:pt x="58" y="91"/>
                      <a:pt x="58" y="91"/>
                      <a:pt x="58" y="91"/>
                    </a:cubicBezTo>
                    <a:cubicBezTo>
                      <a:pt x="58" y="91"/>
                      <a:pt x="58" y="91"/>
                      <a:pt x="58" y="91"/>
                    </a:cubicBezTo>
                    <a:cubicBezTo>
                      <a:pt x="57" y="91"/>
                      <a:pt x="57" y="91"/>
                      <a:pt x="57" y="91"/>
                    </a:cubicBezTo>
                    <a:cubicBezTo>
                      <a:pt x="57" y="91"/>
                      <a:pt x="57" y="91"/>
                      <a:pt x="57" y="91"/>
                    </a:cubicBezTo>
                    <a:close/>
                    <a:moveTo>
                      <a:pt x="1" y="58"/>
                    </a:moveTo>
                    <a:cubicBezTo>
                      <a:pt x="1" y="58"/>
                      <a:pt x="1" y="58"/>
                      <a:pt x="1" y="58"/>
                    </a:cubicBezTo>
                    <a:cubicBezTo>
                      <a:pt x="2" y="58"/>
                      <a:pt x="2" y="58"/>
                      <a:pt x="2" y="58"/>
                    </a:cubicBezTo>
                    <a:cubicBezTo>
                      <a:pt x="3" y="59"/>
                      <a:pt x="3" y="59"/>
                      <a:pt x="3" y="59"/>
                    </a:cubicBezTo>
                    <a:cubicBezTo>
                      <a:pt x="3" y="59"/>
                      <a:pt x="3" y="59"/>
                      <a:pt x="3" y="59"/>
                    </a:cubicBezTo>
                    <a:cubicBezTo>
                      <a:pt x="3" y="60"/>
                      <a:pt x="3" y="60"/>
                      <a:pt x="3" y="60"/>
                    </a:cubicBezTo>
                    <a:cubicBezTo>
                      <a:pt x="3" y="60"/>
                      <a:pt x="3" y="60"/>
                      <a:pt x="3" y="60"/>
                    </a:cubicBezTo>
                    <a:cubicBezTo>
                      <a:pt x="3" y="60"/>
                      <a:pt x="3" y="60"/>
                      <a:pt x="3" y="60"/>
                    </a:cubicBezTo>
                    <a:cubicBezTo>
                      <a:pt x="4" y="60"/>
                      <a:pt x="4" y="60"/>
                      <a:pt x="4" y="60"/>
                    </a:cubicBezTo>
                    <a:cubicBezTo>
                      <a:pt x="4" y="60"/>
                      <a:pt x="4" y="60"/>
                      <a:pt x="4" y="60"/>
                    </a:cubicBezTo>
                    <a:cubicBezTo>
                      <a:pt x="4" y="60"/>
                      <a:pt x="4" y="60"/>
                      <a:pt x="4" y="60"/>
                    </a:cubicBezTo>
                    <a:cubicBezTo>
                      <a:pt x="5" y="60"/>
                      <a:pt x="5" y="60"/>
                      <a:pt x="5" y="60"/>
                    </a:cubicBezTo>
                    <a:cubicBezTo>
                      <a:pt x="5" y="60"/>
                      <a:pt x="5" y="60"/>
                      <a:pt x="5" y="60"/>
                    </a:cubicBezTo>
                    <a:cubicBezTo>
                      <a:pt x="6" y="60"/>
                      <a:pt x="6" y="60"/>
                      <a:pt x="6" y="60"/>
                    </a:cubicBezTo>
                    <a:cubicBezTo>
                      <a:pt x="6" y="60"/>
                      <a:pt x="6" y="60"/>
                      <a:pt x="6" y="60"/>
                    </a:cubicBezTo>
                    <a:cubicBezTo>
                      <a:pt x="6" y="60"/>
                      <a:pt x="6" y="60"/>
                      <a:pt x="6" y="60"/>
                    </a:cubicBezTo>
                    <a:cubicBezTo>
                      <a:pt x="7" y="60"/>
                      <a:pt x="7" y="60"/>
                      <a:pt x="7" y="60"/>
                    </a:cubicBezTo>
                    <a:cubicBezTo>
                      <a:pt x="7" y="60"/>
                      <a:pt x="7" y="60"/>
                      <a:pt x="7" y="60"/>
                    </a:cubicBezTo>
                    <a:cubicBezTo>
                      <a:pt x="7" y="60"/>
                      <a:pt x="7" y="60"/>
                      <a:pt x="7" y="60"/>
                    </a:cubicBezTo>
                    <a:cubicBezTo>
                      <a:pt x="7" y="60"/>
                      <a:pt x="7" y="60"/>
                      <a:pt x="7" y="60"/>
                    </a:cubicBezTo>
                    <a:cubicBezTo>
                      <a:pt x="8" y="59"/>
                      <a:pt x="8" y="59"/>
                      <a:pt x="8" y="59"/>
                    </a:cubicBezTo>
                    <a:cubicBezTo>
                      <a:pt x="8" y="59"/>
                      <a:pt x="8" y="59"/>
                      <a:pt x="8" y="59"/>
                    </a:cubicBezTo>
                    <a:cubicBezTo>
                      <a:pt x="8" y="59"/>
                      <a:pt x="8" y="59"/>
                      <a:pt x="8" y="59"/>
                    </a:cubicBezTo>
                    <a:cubicBezTo>
                      <a:pt x="9" y="59"/>
                      <a:pt x="9" y="59"/>
                      <a:pt x="9" y="59"/>
                    </a:cubicBezTo>
                    <a:cubicBezTo>
                      <a:pt x="9" y="59"/>
                      <a:pt x="9" y="59"/>
                      <a:pt x="9" y="59"/>
                    </a:cubicBezTo>
                    <a:cubicBezTo>
                      <a:pt x="9" y="59"/>
                      <a:pt x="9" y="59"/>
                      <a:pt x="9" y="59"/>
                    </a:cubicBezTo>
                    <a:cubicBezTo>
                      <a:pt x="10" y="59"/>
                      <a:pt x="10" y="59"/>
                      <a:pt x="10" y="59"/>
                    </a:cubicBezTo>
                    <a:cubicBezTo>
                      <a:pt x="10" y="59"/>
                      <a:pt x="10" y="59"/>
                      <a:pt x="10" y="59"/>
                    </a:cubicBezTo>
                    <a:cubicBezTo>
                      <a:pt x="10" y="59"/>
                      <a:pt x="10" y="59"/>
                      <a:pt x="10" y="59"/>
                    </a:cubicBezTo>
                    <a:cubicBezTo>
                      <a:pt x="10" y="58"/>
                      <a:pt x="10" y="58"/>
                      <a:pt x="10" y="58"/>
                    </a:cubicBezTo>
                    <a:cubicBezTo>
                      <a:pt x="11" y="57"/>
                      <a:pt x="11" y="57"/>
                      <a:pt x="11" y="57"/>
                    </a:cubicBezTo>
                    <a:cubicBezTo>
                      <a:pt x="12" y="58"/>
                      <a:pt x="12" y="58"/>
                      <a:pt x="12" y="58"/>
                    </a:cubicBezTo>
                    <a:cubicBezTo>
                      <a:pt x="12" y="58"/>
                      <a:pt x="12" y="58"/>
                      <a:pt x="12" y="58"/>
                    </a:cubicBezTo>
                    <a:cubicBezTo>
                      <a:pt x="12" y="57"/>
                      <a:pt x="12" y="57"/>
                      <a:pt x="12" y="57"/>
                    </a:cubicBezTo>
                    <a:cubicBezTo>
                      <a:pt x="14" y="57"/>
                      <a:pt x="14" y="57"/>
                      <a:pt x="14" y="57"/>
                    </a:cubicBezTo>
                    <a:cubicBezTo>
                      <a:pt x="14" y="57"/>
                      <a:pt x="14" y="57"/>
                      <a:pt x="14" y="57"/>
                    </a:cubicBezTo>
                    <a:cubicBezTo>
                      <a:pt x="14" y="57"/>
                      <a:pt x="14" y="57"/>
                      <a:pt x="14" y="57"/>
                    </a:cubicBezTo>
                    <a:cubicBezTo>
                      <a:pt x="15" y="57"/>
                      <a:pt x="15" y="57"/>
                      <a:pt x="15" y="57"/>
                    </a:cubicBezTo>
                    <a:cubicBezTo>
                      <a:pt x="15" y="57"/>
                      <a:pt x="15" y="57"/>
                      <a:pt x="15" y="57"/>
                    </a:cubicBezTo>
                    <a:cubicBezTo>
                      <a:pt x="15" y="57"/>
                      <a:pt x="15" y="57"/>
                      <a:pt x="15" y="57"/>
                    </a:cubicBezTo>
                    <a:cubicBezTo>
                      <a:pt x="16" y="58"/>
                      <a:pt x="16" y="58"/>
                      <a:pt x="16" y="58"/>
                    </a:cubicBezTo>
                    <a:cubicBezTo>
                      <a:pt x="16" y="58"/>
                      <a:pt x="16" y="58"/>
                      <a:pt x="16" y="58"/>
                    </a:cubicBezTo>
                    <a:cubicBezTo>
                      <a:pt x="16" y="58"/>
                      <a:pt x="16" y="58"/>
                      <a:pt x="16" y="58"/>
                    </a:cubicBezTo>
                    <a:cubicBezTo>
                      <a:pt x="16" y="58"/>
                      <a:pt x="16" y="58"/>
                      <a:pt x="16" y="58"/>
                    </a:cubicBezTo>
                    <a:cubicBezTo>
                      <a:pt x="17" y="58"/>
                      <a:pt x="17" y="58"/>
                      <a:pt x="17" y="58"/>
                    </a:cubicBezTo>
                    <a:cubicBezTo>
                      <a:pt x="18" y="58"/>
                      <a:pt x="18" y="58"/>
                      <a:pt x="18" y="58"/>
                    </a:cubicBezTo>
                    <a:cubicBezTo>
                      <a:pt x="17" y="58"/>
                      <a:pt x="17" y="58"/>
                      <a:pt x="17" y="58"/>
                    </a:cubicBezTo>
                    <a:cubicBezTo>
                      <a:pt x="18" y="58"/>
                      <a:pt x="18" y="58"/>
                      <a:pt x="18" y="58"/>
                    </a:cubicBezTo>
                    <a:cubicBezTo>
                      <a:pt x="18" y="58"/>
                      <a:pt x="18" y="58"/>
                      <a:pt x="18" y="58"/>
                    </a:cubicBezTo>
                    <a:cubicBezTo>
                      <a:pt x="19" y="58"/>
                      <a:pt x="19" y="58"/>
                      <a:pt x="19" y="58"/>
                    </a:cubicBezTo>
                    <a:cubicBezTo>
                      <a:pt x="19" y="57"/>
                      <a:pt x="19" y="57"/>
                      <a:pt x="19" y="57"/>
                    </a:cubicBezTo>
                    <a:cubicBezTo>
                      <a:pt x="19" y="57"/>
                      <a:pt x="19" y="57"/>
                      <a:pt x="19" y="57"/>
                    </a:cubicBezTo>
                    <a:cubicBezTo>
                      <a:pt x="19" y="57"/>
                      <a:pt x="19" y="57"/>
                      <a:pt x="19" y="57"/>
                    </a:cubicBezTo>
                    <a:cubicBezTo>
                      <a:pt x="20" y="56"/>
                      <a:pt x="20" y="56"/>
                      <a:pt x="20" y="56"/>
                    </a:cubicBezTo>
                    <a:cubicBezTo>
                      <a:pt x="20" y="56"/>
                      <a:pt x="20" y="56"/>
                      <a:pt x="20" y="56"/>
                    </a:cubicBezTo>
                    <a:cubicBezTo>
                      <a:pt x="21" y="55"/>
                      <a:pt x="21" y="55"/>
                      <a:pt x="21" y="55"/>
                    </a:cubicBezTo>
                    <a:cubicBezTo>
                      <a:pt x="21" y="55"/>
                      <a:pt x="21" y="55"/>
                      <a:pt x="21" y="55"/>
                    </a:cubicBezTo>
                    <a:cubicBezTo>
                      <a:pt x="22" y="55"/>
                      <a:pt x="22" y="55"/>
                      <a:pt x="22" y="55"/>
                    </a:cubicBezTo>
                    <a:cubicBezTo>
                      <a:pt x="22" y="55"/>
                      <a:pt x="22" y="55"/>
                      <a:pt x="22" y="55"/>
                    </a:cubicBezTo>
                    <a:cubicBezTo>
                      <a:pt x="23" y="54"/>
                      <a:pt x="23" y="54"/>
                      <a:pt x="23" y="54"/>
                    </a:cubicBezTo>
                    <a:cubicBezTo>
                      <a:pt x="24" y="53"/>
                      <a:pt x="24" y="53"/>
                      <a:pt x="24" y="53"/>
                    </a:cubicBezTo>
                    <a:cubicBezTo>
                      <a:pt x="24" y="53"/>
                      <a:pt x="24" y="53"/>
                      <a:pt x="24" y="53"/>
                    </a:cubicBezTo>
                    <a:cubicBezTo>
                      <a:pt x="25" y="53"/>
                      <a:pt x="25" y="53"/>
                      <a:pt x="25" y="53"/>
                    </a:cubicBezTo>
                    <a:cubicBezTo>
                      <a:pt x="25" y="53"/>
                      <a:pt x="25" y="53"/>
                      <a:pt x="25" y="53"/>
                    </a:cubicBezTo>
                    <a:cubicBezTo>
                      <a:pt x="26" y="54"/>
                      <a:pt x="26" y="54"/>
                      <a:pt x="26" y="54"/>
                    </a:cubicBezTo>
                    <a:cubicBezTo>
                      <a:pt x="26" y="54"/>
                      <a:pt x="26" y="54"/>
                      <a:pt x="26" y="54"/>
                    </a:cubicBezTo>
                    <a:cubicBezTo>
                      <a:pt x="27" y="54"/>
                      <a:pt x="27" y="54"/>
                      <a:pt x="27" y="54"/>
                    </a:cubicBezTo>
                    <a:cubicBezTo>
                      <a:pt x="28" y="54"/>
                      <a:pt x="28" y="54"/>
                      <a:pt x="28" y="54"/>
                    </a:cubicBezTo>
                    <a:cubicBezTo>
                      <a:pt x="29" y="53"/>
                      <a:pt x="29" y="53"/>
                      <a:pt x="29" y="53"/>
                    </a:cubicBezTo>
                    <a:cubicBezTo>
                      <a:pt x="29" y="53"/>
                      <a:pt x="29" y="53"/>
                      <a:pt x="29" y="53"/>
                    </a:cubicBezTo>
                    <a:cubicBezTo>
                      <a:pt x="30" y="53"/>
                      <a:pt x="30" y="53"/>
                      <a:pt x="30" y="53"/>
                    </a:cubicBezTo>
                    <a:cubicBezTo>
                      <a:pt x="30" y="53"/>
                      <a:pt x="30" y="53"/>
                      <a:pt x="30" y="53"/>
                    </a:cubicBezTo>
                    <a:cubicBezTo>
                      <a:pt x="31" y="52"/>
                      <a:pt x="31" y="52"/>
                      <a:pt x="31" y="52"/>
                    </a:cubicBezTo>
                    <a:cubicBezTo>
                      <a:pt x="32" y="52"/>
                      <a:pt x="32" y="52"/>
                      <a:pt x="32" y="52"/>
                    </a:cubicBezTo>
                    <a:cubicBezTo>
                      <a:pt x="34" y="52"/>
                      <a:pt x="34" y="52"/>
                      <a:pt x="34" y="52"/>
                    </a:cubicBezTo>
                    <a:cubicBezTo>
                      <a:pt x="35" y="52"/>
                      <a:pt x="35" y="52"/>
                      <a:pt x="35" y="52"/>
                    </a:cubicBezTo>
                    <a:cubicBezTo>
                      <a:pt x="35" y="52"/>
                      <a:pt x="35" y="52"/>
                      <a:pt x="35" y="52"/>
                    </a:cubicBezTo>
                    <a:cubicBezTo>
                      <a:pt x="36" y="52"/>
                      <a:pt x="36" y="52"/>
                      <a:pt x="36" y="52"/>
                    </a:cubicBezTo>
                    <a:cubicBezTo>
                      <a:pt x="36" y="52"/>
                      <a:pt x="36" y="52"/>
                      <a:pt x="36" y="52"/>
                    </a:cubicBezTo>
                    <a:cubicBezTo>
                      <a:pt x="37" y="53"/>
                      <a:pt x="37" y="53"/>
                      <a:pt x="37" y="53"/>
                    </a:cubicBezTo>
                    <a:cubicBezTo>
                      <a:pt x="38" y="53"/>
                      <a:pt x="38" y="53"/>
                      <a:pt x="38" y="53"/>
                    </a:cubicBezTo>
                    <a:cubicBezTo>
                      <a:pt x="38" y="54"/>
                      <a:pt x="38" y="54"/>
                      <a:pt x="38" y="54"/>
                    </a:cubicBezTo>
                    <a:cubicBezTo>
                      <a:pt x="38" y="53"/>
                      <a:pt x="38" y="53"/>
                      <a:pt x="38" y="53"/>
                    </a:cubicBezTo>
                    <a:cubicBezTo>
                      <a:pt x="38" y="53"/>
                      <a:pt x="38" y="53"/>
                      <a:pt x="38" y="53"/>
                    </a:cubicBezTo>
                    <a:cubicBezTo>
                      <a:pt x="39" y="53"/>
                      <a:pt x="39" y="53"/>
                      <a:pt x="39" y="53"/>
                    </a:cubicBezTo>
                    <a:cubicBezTo>
                      <a:pt x="39" y="53"/>
                      <a:pt x="39" y="53"/>
                      <a:pt x="39" y="53"/>
                    </a:cubicBezTo>
                    <a:cubicBezTo>
                      <a:pt x="39" y="53"/>
                      <a:pt x="39" y="53"/>
                      <a:pt x="39" y="53"/>
                    </a:cubicBezTo>
                    <a:cubicBezTo>
                      <a:pt x="40" y="54"/>
                      <a:pt x="40" y="54"/>
                      <a:pt x="40" y="54"/>
                    </a:cubicBezTo>
                    <a:cubicBezTo>
                      <a:pt x="40" y="54"/>
                      <a:pt x="40" y="54"/>
                      <a:pt x="40" y="54"/>
                    </a:cubicBezTo>
                    <a:cubicBezTo>
                      <a:pt x="40" y="54"/>
                      <a:pt x="40" y="54"/>
                      <a:pt x="40" y="54"/>
                    </a:cubicBezTo>
                    <a:cubicBezTo>
                      <a:pt x="41" y="55"/>
                      <a:pt x="41" y="55"/>
                      <a:pt x="41" y="55"/>
                    </a:cubicBezTo>
                    <a:cubicBezTo>
                      <a:pt x="41" y="55"/>
                      <a:pt x="41" y="55"/>
                      <a:pt x="41" y="55"/>
                    </a:cubicBezTo>
                    <a:cubicBezTo>
                      <a:pt x="42" y="55"/>
                      <a:pt x="42" y="55"/>
                      <a:pt x="42" y="55"/>
                    </a:cubicBezTo>
                    <a:cubicBezTo>
                      <a:pt x="42" y="55"/>
                      <a:pt x="42" y="55"/>
                      <a:pt x="42" y="55"/>
                    </a:cubicBezTo>
                    <a:cubicBezTo>
                      <a:pt x="42" y="56"/>
                      <a:pt x="42" y="56"/>
                      <a:pt x="42" y="56"/>
                    </a:cubicBezTo>
                    <a:cubicBezTo>
                      <a:pt x="41" y="56"/>
                      <a:pt x="41" y="56"/>
                      <a:pt x="41" y="56"/>
                    </a:cubicBezTo>
                    <a:cubicBezTo>
                      <a:pt x="41" y="56"/>
                      <a:pt x="41" y="56"/>
                      <a:pt x="41" y="56"/>
                    </a:cubicBezTo>
                    <a:cubicBezTo>
                      <a:pt x="42" y="57"/>
                      <a:pt x="42" y="57"/>
                      <a:pt x="42" y="57"/>
                    </a:cubicBezTo>
                    <a:cubicBezTo>
                      <a:pt x="42" y="57"/>
                      <a:pt x="42" y="57"/>
                      <a:pt x="42" y="57"/>
                    </a:cubicBezTo>
                    <a:cubicBezTo>
                      <a:pt x="42" y="57"/>
                      <a:pt x="42" y="57"/>
                      <a:pt x="42" y="57"/>
                    </a:cubicBezTo>
                    <a:cubicBezTo>
                      <a:pt x="43" y="58"/>
                      <a:pt x="43" y="58"/>
                      <a:pt x="43" y="58"/>
                    </a:cubicBezTo>
                    <a:cubicBezTo>
                      <a:pt x="43" y="58"/>
                      <a:pt x="43" y="58"/>
                      <a:pt x="43" y="58"/>
                    </a:cubicBezTo>
                    <a:cubicBezTo>
                      <a:pt x="43" y="59"/>
                      <a:pt x="43" y="59"/>
                      <a:pt x="43" y="59"/>
                    </a:cubicBezTo>
                    <a:cubicBezTo>
                      <a:pt x="43" y="60"/>
                      <a:pt x="43" y="60"/>
                      <a:pt x="43" y="60"/>
                    </a:cubicBezTo>
                    <a:cubicBezTo>
                      <a:pt x="43" y="60"/>
                      <a:pt x="43" y="60"/>
                      <a:pt x="43" y="60"/>
                    </a:cubicBezTo>
                    <a:cubicBezTo>
                      <a:pt x="43" y="61"/>
                      <a:pt x="43" y="61"/>
                      <a:pt x="43" y="61"/>
                    </a:cubicBezTo>
                    <a:cubicBezTo>
                      <a:pt x="43" y="61"/>
                      <a:pt x="43" y="61"/>
                      <a:pt x="43" y="61"/>
                    </a:cubicBezTo>
                    <a:cubicBezTo>
                      <a:pt x="43" y="61"/>
                      <a:pt x="43" y="61"/>
                      <a:pt x="43" y="61"/>
                    </a:cubicBezTo>
                    <a:cubicBezTo>
                      <a:pt x="42" y="61"/>
                      <a:pt x="42" y="61"/>
                      <a:pt x="42" y="61"/>
                    </a:cubicBezTo>
                    <a:cubicBezTo>
                      <a:pt x="43" y="61"/>
                      <a:pt x="43" y="61"/>
                      <a:pt x="43" y="61"/>
                    </a:cubicBezTo>
                    <a:cubicBezTo>
                      <a:pt x="43" y="61"/>
                      <a:pt x="43" y="61"/>
                      <a:pt x="43" y="61"/>
                    </a:cubicBezTo>
                    <a:cubicBezTo>
                      <a:pt x="43" y="62"/>
                      <a:pt x="43" y="62"/>
                      <a:pt x="43" y="62"/>
                    </a:cubicBezTo>
                    <a:cubicBezTo>
                      <a:pt x="44" y="62"/>
                      <a:pt x="44" y="62"/>
                      <a:pt x="44" y="62"/>
                    </a:cubicBezTo>
                    <a:cubicBezTo>
                      <a:pt x="44" y="62"/>
                      <a:pt x="44" y="62"/>
                      <a:pt x="44" y="62"/>
                    </a:cubicBezTo>
                    <a:cubicBezTo>
                      <a:pt x="44" y="62"/>
                      <a:pt x="44" y="62"/>
                      <a:pt x="44" y="62"/>
                    </a:cubicBezTo>
                    <a:cubicBezTo>
                      <a:pt x="44" y="61"/>
                      <a:pt x="44" y="61"/>
                      <a:pt x="44" y="61"/>
                    </a:cubicBezTo>
                    <a:cubicBezTo>
                      <a:pt x="44" y="61"/>
                      <a:pt x="44" y="61"/>
                      <a:pt x="44" y="61"/>
                    </a:cubicBezTo>
                    <a:cubicBezTo>
                      <a:pt x="44" y="61"/>
                      <a:pt x="44" y="61"/>
                      <a:pt x="44" y="61"/>
                    </a:cubicBezTo>
                    <a:cubicBezTo>
                      <a:pt x="45" y="61"/>
                      <a:pt x="45" y="61"/>
                      <a:pt x="45" y="61"/>
                    </a:cubicBezTo>
                    <a:cubicBezTo>
                      <a:pt x="45" y="60"/>
                      <a:pt x="45" y="60"/>
                      <a:pt x="45" y="60"/>
                    </a:cubicBezTo>
                    <a:cubicBezTo>
                      <a:pt x="45" y="60"/>
                      <a:pt x="45" y="60"/>
                      <a:pt x="45" y="60"/>
                    </a:cubicBezTo>
                    <a:cubicBezTo>
                      <a:pt x="45" y="60"/>
                      <a:pt x="45" y="60"/>
                      <a:pt x="45" y="60"/>
                    </a:cubicBezTo>
                    <a:cubicBezTo>
                      <a:pt x="46" y="59"/>
                      <a:pt x="46" y="59"/>
                      <a:pt x="46" y="59"/>
                    </a:cubicBezTo>
                    <a:cubicBezTo>
                      <a:pt x="46" y="59"/>
                      <a:pt x="46" y="59"/>
                      <a:pt x="46" y="59"/>
                    </a:cubicBezTo>
                    <a:cubicBezTo>
                      <a:pt x="47" y="59"/>
                      <a:pt x="47" y="59"/>
                      <a:pt x="47" y="59"/>
                    </a:cubicBezTo>
                    <a:cubicBezTo>
                      <a:pt x="47" y="59"/>
                      <a:pt x="47" y="59"/>
                      <a:pt x="47" y="59"/>
                    </a:cubicBezTo>
                    <a:cubicBezTo>
                      <a:pt x="47" y="58"/>
                      <a:pt x="47" y="58"/>
                      <a:pt x="47" y="58"/>
                    </a:cubicBezTo>
                    <a:cubicBezTo>
                      <a:pt x="48" y="58"/>
                      <a:pt x="48" y="58"/>
                      <a:pt x="48" y="58"/>
                    </a:cubicBezTo>
                    <a:cubicBezTo>
                      <a:pt x="48" y="57"/>
                      <a:pt x="48" y="57"/>
                      <a:pt x="48" y="57"/>
                    </a:cubicBezTo>
                    <a:cubicBezTo>
                      <a:pt x="49" y="57"/>
                      <a:pt x="49" y="57"/>
                      <a:pt x="49" y="57"/>
                    </a:cubicBezTo>
                    <a:cubicBezTo>
                      <a:pt x="49" y="56"/>
                      <a:pt x="49" y="56"/>
                      <a:pt x="49" y="56"/>
                    </a:cubicBezTo>
                    <a:cubicBezTo>
                      <a:pt x="49" y="56"/>
                      <a:pt x="49" y="56"/>
                      <a:pt x="49" y="56"/>
                    </a:cubicBezTo>
                    <a:cubicBezTo>
                      <a:pt x="49" y="55"/>
                      <a:pt x="49" y="55"/>
                      <a:pt x="49" y="55"/>
                    </a:cubicBezTo>
                    <a:cubicBezTo>
                      <a:pt x="49" y="56"/>
                      <a:pt x="49" y="56"/>
                      <a:pt x="49" y="56"/>
                    </a:cubicBezTo>
                    <a:cubicBezTo>
                      <a:pt x="49" y="56"/>
                      <a:pt x="49" y="56"/>
                      <a:pt x="49" y="56"/>
                    </a:cubicBezTo>
                    <a:cubicBezTo>
                      <a:pt x="49" y="57"/>
                      <a:pt x="49" y="57"/>
                      <a:pt x="49" y="57"/>
                    </a:cubicBezTo>
                    <a:cubicBezTo>
                      <a:pt x="49" y="57"/>
                      <a:pt x="49" y="57"/>
                      <a:pt x="49" y="57"/>
                    </a:cubicBezTo>
                    <a:cubicBezTo>
                      <a:pt x="49" y="58"/>
                      <a:pt x="49" y="58"/>
                      <a:pt x="49" y="58"/>
                    </a:cubicBezTo>
                    <a:cubicBezTo>
                      <a:pt x="48" y="59"/>
                      <a:pt x="48" y="59"/>
                      <a:pt x="48" y="59"/>
                    </a:cubicBezTo>
                    <a:cubicBezTo>
                      <a:pt x="48" y="59"/>
                      <a:pt x="48" y="59"/>
                      <a:pt x="48" y="59"/>
                    </a:cubicBezTo>
                    <a:cubicBezTo>
                      <a:pt x="48" y="60"/>
                      <a:pt x="48" y="60"/>
                      <a:pt x="48" y="60"/>
                    </a:cubicBezTo>
                    <a:cubicBezTo>
                      <a:pt x="48" y="60"/>
                      <a:pt x="48" y="60"/>
                      <a:pt x="48" y="60"/>
                    </a:cubicBezTo>
                    <a:cubicBezTo>
                      <a:pt x="47" y="61"/>
                      <a:pt x="47" y="61"/>
                      <a:pt x="47" y="61"/>
                    </a:cubicBezTo>
                    <a:cubicBezTo>
                      <a:pt x="47" y="61"/>
                      <a:pt x="47" y="61"/>
                      <a:pt x="47" y="61"/>
                    </a:cubicBezTo>
                    <a:cubicBezTo>
                      <a:pt x="47" y="62"/>
                      <a:pt x="47" y="62"/>
                      <a:pt x="47" y="62"/>
                    </a:cubicBezTo>
                    <a:cubicBezTo>
                      <a:pt x="46" y="62"/>
                      <a:pt x="46" y="62"/>
                      <a:pt x="46" y="62"/>
                    </a:cubicBezTo>
                    <a:cubicBezTo>
                      <a:pt x="46" y="63"/>
                      <a:pt x="46" y="63"/>
                      <a:pt x="46" y="63"/>
                    </a:cubicBezTo>
                    <a:cubicBezTo>
                      <a:pt x="45" y="63"/>
                      <a:pt x="45" y="63"/>
                      <a:pt x="45" y="63"/>
                    </a:cubicBezTo>
                    <a:cubicBezTo>
                      <a:pt x="45" y="63"/>
                      <a:pt x="45" y="63"/>
                      <a:pt x="45" y="63"/>
                    </a:cubicBezTo>
                    <a:cubicBezTo>
                      <a:pt x="46" y="63"/>
                      <a:pt x="46" y="63"/>
                      <a:pt x="46" y="63"/>
                    </a:cubicBezTo>
                    <a:cubicBezTo>
                      <a:pt x="47" y="63"/>
                      <a:pt x="47" y="63"/>
                      <a:pt x="47" y="63"/>
                    </a:cubicBezTo>
                    <a:cubicBezTo>
                      <a:pt x="47" y="63"/>
                      <a:pt x="47" y="63"/>
                      <a:pt x="47" y="63"/>
                    </a:cubicBezTo>
                    <a:cubicBezTo>
                      <a:pt x="48" y="62"/>
                      <a:pt x="48" y="62"/>
                      <a:pt x="48" y="62"/>
                    </a:cubicBezTo>
                    <a:cubicBezTo>
                      <a:pt x="48" y="61"/>
                      <a:pt x="48" y="61"/>
                      <a:pt x="48" y="61"/>
                    </a:cubicBezTo>
                    <a:cubicBezTo>
                      <a:pt x="49" y="60"/>
                      <a:pt x="49" y="60"/>
                      <a:pt x="49" y="60"/>
                    </a:cubicBezTo>
                    <a:cubicBezTo>
                      <a:pt x="49" y="60"/>
                      <a:pt x="49" y="60"/>
                      <a:pt x="49" y="60"/>
                    </a:cubicBezTo>
                    <a:cubicBezTo>
                      <a:pt x="49" y="61"/>
                      <a:pt x="49" y="61"/>
                      <a:pt x="49" y="61"/>
                    </a:cubicBezTo>
                    <a:cubicBezTo>
                      <a:pt x="49" y="62"/>
                      <a:pt x="49" y="62"/>
                      <a:pt x="49" y="62"/>
                    </a:cubicBezTo>
                    <a:cubicBezTo>
                      <a:pt x="49" y="62"/>
                      <a:pt x="49" y="62"/>
                      <a:pt x="49" y="62"/>
                    </a:cubicBezTo>
                    <a:cubicBezTo>
                      <a:pt x="49" y="63"/>
                      <a:pt x="49" y="63"/>
                      <a:pt x="49" y="63"/>
                    </a:cubicBezTo>
                    <a:cubicBezTo>
                      <a:pt x="49" y="64"/>
                      <a:pt x="49" y="64"/>
                      <a:pt x="49" y="64"/>
                    </a:cubicBezTo>
                    <a:cubicBezTo>
                      <a:pt x="48" y="64"/>
                      <a:pt x="48" y="64"/>
                      <a:pt x="48" y="64"/>
                    </a:cubicBezTo>
                    <a:cubicBezTo>
                      <a:pt x="48" y="64"/>
                      <a:pt x="48" y="64"/>
                      <a:pt x="48" y="64"/>
                    </a:cubicBezTo>
                    <a:cubicBezTo>
                      <a:pt x="48" y="64"/>
                      <a:pt x="48" y="64"/>
                      <a:pt x="48" y="64"/>
                    </a:cubicBezTo>
                    <a:cubicBezTo>
                      <a:pt x="49" y="64"/>
                      <a:pt x="49" y="64"/>
                      <a:pt x="49" y="64"/>
                    </a:cubicBezTo>
                    <a:cubicBezTo>
                      <a:pt x="49" y="64"/>
                      <a:pt x="49" y="64"/>
                      <a:pt x="49" y="64"/>
                    </a:cubicBezTo>
                    <a:cubicBezTo>
                      <a:pt x="50" y="64"/>
                      <a:pt x="50" y="64"/>
                      <a:pt x="50" y="64"/>
                    </a:cubicBezTo>
                    <a:cubicBezTo>
                      <a:pt x="50" y="64"/>
                      <a:pt x="50" y="64"/>
                      <a:pt x="50" y="64"/>
                    </a:cubicBezTo>
                    <a:cubicBezTo>
                      <a:pt x="50" y="64"/>
                      <a:pt x="50" y="64"/>
                      <a:pt x="50" y="64"/>
                    </a:cubicBezTo>
                    <a:cubicBezTo>
                      <a:pt x="51" y="64"/>
                      <a:pt x="51" y="64"/>
                      <a:pt x="51" y="64"/>
                    </a:cubicBezTo>
                    <a:cubicBezTo>
                      <a:pt x="50" y="64"/>
                      <a:pt x="50" y="64"/>
                      <a:pt x="50" y="64"/>
                    </a:cubicBezTo>
                    <a:cubicBezTo>
                      <a:pt x="50" y="64"/>
                      <a:pt x="50" y="64"/>
                      <a:pt x="50" y="64"/>
                    </a:cubicBezTo>
                    <a:cubicBezTo>
                      <a:pt x="50" y="64"/>
                      <a:pt x="50" y="64"/>
                      <a:pt x="50" y="64"/>
                    </a:cubicBezTo>
                    <a:cubicBezTo>
                      <a:pt x="50" y="65"/>
                      <a:pt x="50" y="65"/>
                      <a:pt x="50" y="65"/>
                    </a:cubicBezTo>
                    <a:cubicBezTo>
                      <a:pt x="50" y="65"/>
                      <a:pt x="50" y="65"/>
                      <a:pt x="50" y="65"/>
                    </a:cubicBezTo>
                    <a:cubicBezTo>
                      <a:pt x="50" y="66"/>
                      <a:pt x="50" y="66"/>
                      <a:pt x="50" y="66"/>
                    </a:cubicBezTo>
                    <a:cubicBezTo>
                      <a:pt x="51" y="66"/>
                      <a:pt x="51" y="66"/>
                      <a:pt x="51" y="66"/>
                    </a:cubicBezTo>
                    <a:cubicBezTo>
                      <a:pt x="51" y="67"/>
                      <a:pt x="51" y="67"/>
                      <a:pt x="51" y="67"/>
                    </a:cubicBezTo>
                    <a:cubicBezTo>
                      <a:pt x="51" y="68"/>
                      <a:pt x="51" y="68"/>
                      <a:pt x="51" y="68"/>
                    </a:cubicBezTo>
                    <a:cubicBezTo>
                      <a:pt x="50" y="69"/>
                      <a:pt x="50" y="69"/>
                      <a:pt x="50" y="69"/>
                    </a:cubicBezTo>
                    <a:cubicBezTo>
                      <a:pt x="50" y="69"/>
                      <a:pt x="50" y="69"/>
                      <a:pt x="50" y="69"/>
                    </a:cubicBezTo>
                    <a:cubicBezTo>
                      <a:pt x="50" y="70"/>
                      <a:pt x="50" y="70"/>
                      <a:pt x="50" y="70"/>
                    </a:cubicBezTo>
                    <a:cubicBezTo>
                      <a:pt x="50" y="70"/>
                      <a:pt x="50" y="70"/>
                      <a:pt x="50" y="70"/>
                    </a:cubicBezTo>
                    <a:cubicBezTo>
                      <a:pt x="51" y="70"/>
                      <a:pt x="51" y="70"/>
                      <a:pt x="51" y="70"/>
                    </a:cubicBezTo>
                    <a:cubicBezTo>
                      <a:pt x="51" y="71"/>
                      <a:pt x="51" y="71"/>
                      <a:pt x="51" y="71"/>
                    </a:cubicBezTo>
                    <a:cubicBezTo>
                      <a:pt x="52" y="72"/>
                      <a:pt x="52" y="72"/>
                      <a:pt x="52" y="72"/>
                    </a:cubicBezTo>
                    <a:cubicBezTo>
                      <a:pt x="52" y="72"/>
                      <a:pt x="52" y="72"/>
                      <a:pt x="52" y="72"/>
                    </a:cubicBezTo>
                    <a:cubicBezTo>
                      <a:pt x="53" y="73"/>
                      <a:pt x="53" y="73"/>
                      <a:pt x="53" y="73"/>
                    </a:cubicBezTo>
                    <a:cubicBezTo>
                      <a:pt x="53" y="73"/>
                      <a:pt x="53" y="73"/>
                      <a:pt x="53" y="73"/>
                    </a:cubicBezTo>
                    <a:cubicBezTo>
                      <a:pt x="53" y="73"/>
                      <a:pt x="53" y="73"/>
                      <a:pt x="53" y="73"/>
                    </a:cubicBezTo>
                    <a:cubicBezTo>
                      <a:pt x="53" y="73"/>
                      <a:pt x="53" y="73"/>
                      <a:pt x="53" y="73"/>
                    </a:cubicBezTo>
                    <a:cubicBezTo>
                      <a:pt x="53" y="73"/>
                      <a:pt x="53" y="73"/>
                      <a:pt x="53" y="73"/>
                    </a:cubicBezTo>
                    <a:cubicBezTo>
                      <a:pt x="54" y="73"/>
                      <a:pt x="54" y="73"/>
                      <a:pt x="54" y="73"/>
                    </a:cubicBezTo>
                    <a:cubicBezTo>
                      <a:pt x="54" y="74"/>
                      <a:pt x="54" y="74"/>
                      <a:pt x="54" y="74"/>
                    </a:cubicBezTo>
                    <a:cubicBezTo>
                      <a:pt x="55" y="74"/>
                      <a:pt x="55" y="74"/>
                      <a:pt x="55" y="74"/>
                    </a:cubicBezTo>
                    <a:cubicBezTo>
                      <a:pt x="55" y="74"/>
                      <a:pt x="55" y="74"/>
                      <a:pt x="55" y="74"/>
                    </a:cubicBezTo>
                    <a:cubicBezTo>
                      <a:pt x="56" y="75"/>
                      <a:pt x="56" y="75"/>
                      <a:pt x="56" y="75"/>
                    </a:cubicBezTo>
                    <a:cubicBezTo>
                      <a:pt x="56" y="75"/>
                      <a:pt x="56" y="75"/>
                      <a:pt x="56" y="75"/>
                    </a:cubicBezTo>
                    <a:cubicBezTo>
                      <a:pt x="56" y="75"/>
                      <a:pt x="56" y="75"/>
                      <a:pt x="56" y="75"/>
                    </a:cubicBezTo>
                    <a:cubicBezTo>
                      <a:pt x="57" y="75"/>
                      <a:pt x="57" y="75"/>
                      <a:pt x="57" y="75"/>
                    </a:cubicBezTo>
                    <a:cubicBezTo>
                      <a:pt x="57" y="75"/>
                      <a:pt x="57" y="75"/>
                      <a:pt x="57" y="75"/>
                    </a:cubicBezTo>
                    <a:cubicBezTo>
                      <a:pt x="58" y="74"/>
                      <a:pt x="58" y="74"/>
                      <a:pt x="58" y="74"/>
                    </a:cubicBezTo>
                    <a:cubicBezTo>
                      <a:pt x="58" y="74"/>
                      <a:pt x="58" y="74"/>
                      <a:pt x="58" y="74"/>
                    </a:cubicBezTo>
                    <a:cubicBezTo>
                      <a:pt x="58" y="74"/>
                      <a:pt x="58" y="74"/>
                      <a:pt x="58" y="74"/>
                    </a:cubicBezTo>
                    <a:cubicBezTo>
                      <a:pt x="59" y="74"/>
                      <a:pt x="59" y="74"/>
                      <a:pt x="59" y="74"/>
                    </a:cubicBezTo>
                    <a:cubicBezTo>
                      <a:pt x="59" y="74"/>
                      <a:pt x="59" y="74"/>
                      <a:pt x="59" y="74"/>
                    </a:cubicBezTo>
                    <a:cubicBezTo>
                      <a:pt x="59" y="73"/>
                      <a:pt x="59" y="73"/>
                      <a:pt x="59" y="73"/>
                    </a:cubicBezTo>
                    <a:cubicBezTo>
                      <a:pt x="59" y="73"/>
                      <a:pt x="59" y="73"/>
                      <a:pt x="59" y="73"/>
                    </a:cubicBezTo>
                    <a:cubicBezTo>
                      <a:pt x="59" y="73"/>
                      <a:pt x="59" y="73"/>
                      <a:pt x="59" y="73"/>
                    </a:cubicBezTo>
                    <a:cubicBezTo>
                      <a:pt x="59" y="73"/>
                      <a:pt x="59" y="73"/>
                      <a:pt x="59" y="73"/>
                    </a:cubicBezTo>
                    <a:cubicBezTo>
                      <a:pt x="60" y="72"/>
                      <a:pt x="60" y="72"/>
                      <a:pt x="60" y="72"/>
                    </a:cubicBezTo>
                    <a:cubicBezTo>
                      <a:pt x="61" y="73"/>
                      <a:pt x="61" y="73"/>
                      <a:pt x="61" y="73"/>
                    </a:cubicBezTo>
                    <a:cubicBezTo>
                      <a:pt x="61" y="73"/>
                      <a:pt x="61" y="73"/>
                      <a:pt x="61" y="73"/>
                    </a:cubicBezTo>
                    <a:cubicBezTo>
                      <a:pt x="60" y="74"/>
                      <a:pt x="60" y="74"/>
                      <a:pt x="60" y="74"/>
                    </a:cubicBezTo>
                    <a:cubicBezTo>
                      <a:pt x="60" y="74"/>
                      <a:pt x="60" y="74"/>
                      <a:pt x="60" y="74"/>
                    </a:cubicBezTo>
                    <a:cubicBezTo>
                      <a:pt x="60" y="74"/>
                      <a:pt x="60" y="74"/>
                      <a:pt x="60" y="74"/>
                    </a:cubicBezTo>
                    <a:cubicBezTo>
                      <a:pt x="60" y="74"/>
                      <a:pt x="60" y="74"/>
                      <a:pt x="60" y="74"/>
                    </a:cubicBezTo>
                    <a:cubicBezTo>
                      <a:pt x="61" y="74"/>
                      <a:pt x="61" y="74"/>
                      <a:pt x="61" y="74"/>
                    </a:cubicBezTo>
                    <a:cubicBezTo>
                      <a:pt x="61" y="74"/>
                      <a:pt x="61" y="74"/>
                      <a:pt x="61" y="74"/>
                    </a:cubicBezTo>
                    <a:cubicBezTo>
                      <a:pt x="61" y="74"/>
                      <a:pt x="61" y="74"/>
                      <a:pt x="61" y="74"/>
                    </a:cubicBezTo>
                    <a:cubicBezTo>
                      <a:pt x="61" y="74"/>
                      <a:pt x="61" y="74"/>
                      <a:pt x="61" y="74"/>
                    </a:cubicBezTo>
                    <a:cubicBezTo>
                      <a:pt x="61" y="75"/>
                      <a:pt x="61" y="75"/>
                      <a:pt x="61" y="75"/>
                    </a:cubicBezTo>
                    <a:cubicBezTo>
                      <a:pt x="61" y="75"/>
                      <a:pt x="61" y="75"/>
                      <a:pt x="61" y="75"/>
                    </a:cubicBezTo>
                    <a:cubicBezTo>
                      <a:pt x="61" y="76"/>
                      <a:pt x="61" y="76"/>
                      <a:pt x="61" y="76"/>
                    </a:cubicBezTo>
                    <a:cubicBezTo>
                      <a:pt x="62" y="76"/>
                      <a:pt x="62" y="76"/>
                      <a:pt x="62" y="76"/>
                    </a:cubicBezTo>
                    <a:cubicBezTo>
                      <a:pt x="62" y="76"/>
                      <a:pt x="62" y="76"/>
                      <a:pt x="62" y="76"/>
                    </a:cubicBezTo>
                    <a:cubicBezTo>
                      <a:pt x="62" y="76"/>
                      <a:pt x="62" y="76"/>
                      <a:pt x="62" y="76"/>
                    </a:cubicBezTo>
                    <a:cubicBezTo>
                      <a:pt x="62" y="77"/>
                      <a:pt x="62" y="77"/>
                      <a:pt x="62" y="77"/>
                    </a:cubicBezTo>
                    <a:cubicBezTo>
                      <a:pt x="62" y="76"/>
                      <a:pt x="62" y="76"/>
                      <a:pt x="62" y="76"/>
                    </a:cubicBezTo>
                    <a:cubicBezTo>
                      <a:pt x="62" y="76"/>
                      <a:pt x="62" y="76"/>
                      <a:pt x="62" y="76"/>
                    </a:cubicBezTo>
                    <a:cubicBezTo>
                      <a:pt x="62" y="76"/>
                      <a:pt x="62" y="76"/>
                      <a:pt x="62" y="76"/>
                    </a:cubicBezTo>
                    <a:cubicBezTo>
                      <a:pt x="62" y="76"/>
                      <a:pt x="62" y="76"/>
                      <a:pt x="62" y="76"/>
                    </a:cubicBezTo>
                    <a:cubicBezTo>
                      <a:pt x="62" y="75"/>
                      <a:pt x="62" y="75"/>
                      <a:pt x="62" y="75"/>
                    </a:cubicBezTo>
                    <a:cubicBezTo>
                      <a:pt x="63" y="75"/>
                      <a:pt x="63" y="75"/>
                      <a:pt x="63" y="75"/>
                    </a:cubicBezTo>
                    <a:cubicBezTo>
                      <a:pt x="63" y="76"/>
                      <a:pt x="63" y="76"/>
                      <a:pt x="63" y="76"/>
                    </a:cubicBezTo>
                    <a:cubicBezTo>
                      <a:pt x="64" y="75"/>
                      <a:pt x="64" y="75"/>
                      <a:pt x="64" y="75"/>
                    </a:cubicBezTo>
                    <a:cubicBezTo>
                      <a:pt x="64" y="75"/>
                      <a:pt x="64" y="75"/>
                      <a:pt x="64" y="75"/>
                    </a:cubicBezTo>
                    <a:cubicBezTo>
                      <a:pt x="65" y="74"/>
                      <a:pt x="65" y="74"/>
                      <a:pt x="65" y="74"/>
                    </a:cubicBezTo>
                    <a:cubicBezTo>
                      <a:pt x="66" y="73"/>
                      <a:pt x="66" y="73"/>
                      <a:pt x="66" y="73"/>
                    </a:cubicBezTo>
                    <a:cubicBezTo>
                      <a:pt x="65" y="73"/>
                      <a:pt x="65" y="73"/>
                      <a:pt x="65" y="73"/>
                    </a:cubicBezTo>
                    <a:cubicBezTo>
                      <a:pt x="65" y="74"/>
                      <a:pt x="65" y="74"/>
                      <a:pt x="65" y="74"/>
                    </a:cubicBezTo>
                    <a:cubicBezTo>
                      <a:pt x="65" y="73"/>
                      <a:pt x="65" y="73"/>
                      <a:pt x="65" y="73"/>
                    </a:cubicBezTo>
                    <a:cubicBezTo>
                      <a:pt x="65" y="73"/>
                      <a:pt x="65" y="73"/>
                      <a:pt x="65" y="73"/>
                    </a:cubicBezTo>
                    <a:cubicBezTo>
                      <a:pt x="65" y="73"/>
                      <a:pt x="65" y="73"/>
                      <a:pt x="65" y="73"/>
                    </a:cubicBezTo>
                    <a:cubicBezTo>
                      <a:pt x="66" y="73"/>
                      <a:pt x="66" y="73"/>
                      <a:pt x="66" y="73"/>
                    </a:cubicBezTo>
                    <a:cubicBezTo>
                      <a:pt x="67" y="73"/>
                      <a:pt x="67" y="73"/>
                      <a:pt x="67" y="73"/>
                    </a:cubicBezTo>
                    <a:cubicBezTo>
                      <a:pt x="68" y="73"/>
                      <a:pt x="68" y="73"/>
                      <a:pt x="68" y="73"/>
                    </a:cubicBezTo>
                    <a:cubicBezTo>
                      <a:pt x="70" y="73"/>
                      <a:pt x="70" y="73"/>
                      <a:pt x="70" y="73"/>
                    </a:cubicBezTo>
                    <a:cubicBezTo>
                      <a:pt x="70" y="73"/>
                      <a:pt x="70" y="73"/>
                      <a:pt x="70" y="73"/>
                    </a:cubicBezTo>
                    <a:cubicBezTo>
                      <a:pt x="70" y="72"/>
                      <a:pt x="70" y="72"/>
                      <a:pt x="70" y="72"/>
                    </a:cubicBezTo>
                    <a:cubicBezTo>
                      <a:pt x="70" y="72"/>
                      <a:pt x="70" y="72"/>
                      <a:pt x="70" y="72"/>
                    </a:cubicBezTo>
                    <a:cubicBezTo>
                      <a:pt x="71" y="72"/>
                      <a:pt x="71" y="72"/>
                      <a:pt x="71" y="72"/>
                    </a:cubicBezTo>
                    <a:cubicBezTo>
                      <a:pt x="71" y="71"/>
                      <a:pt x="71" y="71"/>
                      <a:pt x="71" y="71"/>
                    </a:cubicBezTo>
                    <a:cubicBezTo>
                      <a:pt x="71" y="70"/>
                      <a:pt x="71" y="70"/>
                      <a:pt x="71" y="70"/>
                    </a:cubicBezTo>
                    <a:cubicBezTo>
                      <a:pt x="71" y="70"/>
                      <a:pt x="71" y="70"/>
                      <a:pt x="71" y="70"/>
                    </a:cubicBezTo>
                    <a:cubicBezTo>
                      <a:pt x="72" y="69"/>
                      <a:pt x="72" y="69"/>
                      <a:pt x="72" y="69"/>
                    </a:cubicBezTo>
                    <a:cubicBezTo>
                      <a:pt x="72" y="68"/>
                      <a:pt x="72" y="68"/>
                      <a:pt x="72" y="68"/>
                    </a:cubicBezTo>
                    <a:cubicBezTo>
                      <a:pt x="72" y="68"/>
                      <a:pt x="72" y="68"/>
                      <a:pt x="72" y="68"/>
                    </a:cubicBezTo>
                    <a:cubicBezTo>
                      <a:pt x="72" y="67"/>
                      <a:pt x="72" y="67"/>
                      <a:pt x="72" y="67"/>
                    </a:cubicBezTo>
                    <a:cubicBezTo>
                      <a:pt x="73" y="67"/>
                      <a:pt x="73" y="67"/>
                      <a:pt x="73" y="67"/>
                    </a:cubicBezTo>
                    <a:cubicBezTo>
                      <a:pt x="73" y="66"/>
                      <a:pt x="73" y="66"/>
                      <a:pt x="73" y="66"/>
                    </a:cubicBezTo>
                    <a:cubicBezTo>
                      <a:pt x="74" y="65"/>
                      <a:pt x="74" y="65"/>
                      <a:pt x="74" y="65"/>
                    </a:cubicBezTo>
                    <a:cubicBezTo>
                      <a:pt x="74" y="65"/>
                      <a:pt x="74" y="65"/>
                      <a:pt x="74" y="65"/>
                    </a:cubicBezTo>
                    <a:cubicBezTo>
                      <a:pt x="74" y="64"/>
                      <a:pt x="74" y="64"/>
                      <a:pt x="74" y="64"/>
                    </a:cubicBezTo>
                    <a:cubicBezTo>
                      <a:pt x="75" y="63"/>
                      <a:pt x="75" y="63"/>
                      <a:pt x="75" y="63"/>
                    </a:cubicBezTo>
                    <a:cubicBezTo>
                      <a:pt x="75" y="62"/>
                      <a:pt x="75" y="62"/>
                      <a:pt x="75" y="62"/>
                    </a:cubicBezTo>
                    <a:cubicBezTo>
                      <a:pt x="76" y="62"/>
                      <a:pt x="76" y="62"/>
                      <a:pt x="76" y="62"/>
                    </a:cubicBezTo>
                    <a:cubicBezTo>
                      <a:pt x="76" y="61"/>
                      <a:pt x="76" y="61"/>
                      <a:pt x="76" y="61"/>
                    </a:cubicBezTo>
                    <a:cubicBezTo>
                      <a:pt x="76" y="61"/>
                      <a:pt x="76" y="61"/>
                      <a:pt x="76" y="61"/>
                    </a:cubicBezTo>
                    <a:cubicBezTo>
                      <a:pt x="76" y="60"/>
                      <a:pt x="76" y="60"/>
                      <a:pt x="76" y="60"/>
                    </a:cubicBezTo>
                    <a:cubicBezTo>
                      <a:pt x="76" y="60"/>
                      <a:pt x="76" y="60"/>
                      <a:pt x="76" y="60"/>
                    </a:cubicBezTo>
                    <a:cubicBezTo>
                      <a:pt x="77" y="60"/>
                      <a:pt x="77" y="60"/>
                      <a:pt x="77" y="60"/>
                    </a:cubicBezTo>
                    <a:cubicBezTo>
                      <a:pt x="77" y="59"/>
                      <a:pt x="77" y="59"/>
                      <a:pt x="77" y="59"/>
                    </a:cubicBezTo>
                    <a:cubicBezTo>
                      <a:pt x="78" y="59"/>
                      <a:pt x="78" y="59"/>
                      <a:pt x="78" y="59"/>
                    </a:cubicBezTo>
                    <a:cubicBezTo>
                      <a:pt x="78" y="58"/>
                      <a:pt x="78" y="58"/>
                      <a:pt x="78" y="58"/>
                    </a:cubicBezTo>
                    <a:cubicBezTo>
                      <a:pt x="78" y="58"/>
                      <a:pt x="78" y="58"/>
                      <a:pt x="78" y="58"/>
                    </a:cubicBezTo>
                    <a:cubicBezTo>
                      <a:pt x="79" y="58"/>
                      <a:pt x="79" y="58"/>
                      <a:pt x="79" y="58"/>
                    </a:cubicBezTo>
                    <a:cubicBezTo>
                      <a:pt x="78" y="58"/>
                      <a:pt x="78" y="58"/>
                      <a:pt x="78" y="58"/>
                    </a:cubicBezTo>
                    <a:cubicBezTo>
                      <a:pt x="78" y="57"/>
                      <a:pt x="78" y="57"/>
                      <a:pt x="78" y="57"/>
                    </a:cubicBezTo>
                    <a:cubicBezTo>
                      <a:pt x="79" y="57"/>
                      <a:pt x="79" y="57"/>
                      <a:pt x="79" y="57"/>
                    </a:cubicBezTo>
                    <a:cubicBezTo>
                      <a:pt x="80" y="57"/>
                      <a:pt x="80" y="57"/>
                      <a:pt x="80" y="57"/>
                    </a:cubicBezTo>
                    <a:cubicBezTo>
                      <a:pt x="80" y="56"/>
                      <a:pt x="80" y="56"/>
                      <a:pt x="80" y="56"/>
                    </a:cubicBezTo>
                    <a:cubicBezTo>
                      <a:pt x="80" y="56"/>
                      <a:pt x="80" y="56"/>
                      <a:pt x="80" y="56"/>
                    </a:cubicBezTo>
                    <a:cubicBezTo>
                      <a:pt x="80" y="56"/>
                      <a:pt x="80" y="56"/>
                      <a:pt x="80" y="56"/>
                    </a:cubicBezTo>
                    <a:cubicBezTo>
                      <a:pt x="81" y="55"/>
                      <a:pt x="81" y="55"/>
                      <a:pt x="81" y="55"/>
                    </a:cubicBezTo>
                    <a:cubicBezTo>
                      <a:pt x="81" y="55"/>
                      <a:pt x="81" y="55"/>
                      <a:pt x="81" y="55"/>
                    </a:cubicBezTo>
                    <a:cubicBezTo>
                      <a:pt x="81" y="55"/>
                      <a:pt x="81" y="55"/>
                      <a:pt x="81" y="55"/>
                    </a:cubicBezTo>
                    <a:cubicBezTo>
                      <a:pt x="82" y="54"/>
                      <a:pt x="82" y="54"/>
                      <a:pt x="82" y="54"/>
                    </a:cubicBezTo>
                    <a:cubicBezTo>
                      <a:pt x="81" y="53"/>
                      <a:pt x="81" y="53"/>
                      <a:pt x="81" y="53"/>
                    </a:cubicBezTo>
                    <a:cubicBezTo>
                      <a:pt x="82" y="53"/>
                      <a:pt x="82" y="53"/>
                      <a:pt x="82" y="53"/>
                    </a:cubicBezTo>
                    <a:cubicBezTo>
                      <a:pt x="82" y="53"/>
                      <a:pt x="82" y="53"/>
                      <a:pt x="82" y="53"/>
                    </a:cubicBezTo>
                    <a:cubicBezTo>
                      <a:pt x="82" y="52"/>
                      <a:pt x="82" y="52"/>
                      <a:pt x="82" y="52"/>
                    </a:cubicBezTo>
                    <a:cubicBezTo>
                      <a:pt x="82" y="51"/>
                      <a:pt x="82" y="51"/>
                      <a:pt x="82" y="51"/>
                    </a:cubicBezTo>
                    <a:cubicBezTo>
                      <a:pt x="82" y="50"/>
                      <a:pt x="82" y="50"/>
                      <a:pt x="82" y="50"/>
                    </a:cubicBezTo>
                    <a:cubicBezTo>
                      <a:pt x="83" y="49"/>
                      <a:pt x="83" y="49"/>
                      <a:pt x="83" y="49"/>
                    </a:cubicBezTo>
                    <a:cubicBezTo>
                      <a:pt x="83" y="48"/>
                      <a:pt x="83" y="48"/>
                      <a:pt x="83" y="48"/>
                    </a:cubicBezTo>
                    <a:cubicBezTo>
                      <a:pt x="83" y="47"/>
                      <a:pt x="83" y="47"/>
                      <a:pt x="83" y="47"/>
                    </a:cubicBezTo>
                    <a:cubicBezTo>
                      <a:pt x="84" y="47"/>
                      <a:pt x="84" y="47"/>
                      <a:pt x="84" y="47"/>
                    </a:cubicBezTo>
                    <a:cubicBezTo>
                      <a:pt x="84" y="46"/>
                      <a:pt x="84" y="46"/>
                      <a:pt x="84" y="46"/>
                    </a:cubicBezTo>
                    <a:cubicBezTo>
                      <a:pt x="84" y="46"/>
                      <a:pt x="84" y="46"/>
                      <a:pt x="84" y="46"/>
                    </a:cubicBezTo>
                    <a:cubicBezTo>
                      <a:pt x="84" y="45"/>
                      <a:pt x="84" y="45"/>
                      <a:pt x="84" y="45"/>
                    </a:cubicBezTo>
                    <a:cubicBezTo>
                      <a:pt x="84" y="44"/>
                      <a:pt x="84" y="44"/>
                      <a:pt x="84" y="44"/>
                    </a:cubicBezTo>
                    <a:cubicBezTo>
                      <a:pt x="84" y="44"/>
                      <a:pt x="84" y="44"/>
                      <a:pt x="84" y="44"/>
                    </a:cubicBezTo>
                    <a:cubicBezTo>
                      <a:pt x="84" y="43"/>
                      <a:pt x="84" y="43"/>
                      <a:pt x="84" y="43"/>
                    </a:cubicBezTo>
                    <a:cubicBezTo>
                      <a:pt x="84" y="43"/>
                      <a:pt x="84" y="43"/>
                      <a:pt x="84" y="43"/>
                    </a:cubicBezTo>
                    <a:cubicBezTo>
                      <a:pt x="84" y="42"/>
                      <a:pt x="84" y="42"/>
                      <a:pt x="84" y="42"/>
                    </a:cubicBezTo>
                    <a:cubicBezTo>
                      <a:pt x="84" y="42"/>
                      <a:pt x="84" y="42"/>
                      <a:pt x="84" y="42"/>
                    </a:cubicBezTo>
                    <a:cubicBezTo>
                      <a:pt x="84" y="42"/>
                      <a:pt x="84" y="42"/>
                      <a:pt x="84" y="42"/>
                    </a:cubicBezTo>
                    <a:cubicBezTo>
                      <a:pt x="84" y="41"/>
                      <a:pt x="84" y="41"/>
                      <a:pt x="84" y="41"/>
                    </a:cubicBezTo>
                    <a:cubicBezTo>
                      <a:pt x="84" y="41"/>
                      <a:pt x="84" y="41"/>
                      <a:pt x="84" y="41"/>
                    </a:cubicBezTo>
                    <a:cubicBezTo>
                      <a:pt x="84" y="40"/>
                      <a:pt x="84" y="40"/>
                      <a:pt x="84" y="40"/>
                    </a:cubicBezTo>
                    <a:cubicBezTo>
                      <a:pt x="84" y="39"/>
                      <a:pt x="84" y="39"/>
                      <a:pt x="84" y="39"/>
                    </a:cubicBezTo>
                    <a:cubicBezTo>
                      <a:pt x="84" y="39"/>
                      <a:pt x="84" y="39"/>
                      <a:pt x="84" y="39"/>
                    </a:cubicBezTo>
                    <a:cubicBezTo>
                      <a:pt x="84" y="38"/>
                      <a:pt x="84" y="38"/>
                      <a:pt x="84" y="38"/>
                    </a:cubicBezTo>
                    <a:cubicBezTo>
                      <a:pt x="84" y="38"/>
                      <a:pt x="84" y="38"/>
                      <a:pt x="84" y="38"/>
                    </a:cubicBezTo>
                    <a:cubicBezTo>
                      <a:pt x="84" y="38"/>
                      <a:pt x="84" y="38"/>
                      <a:pt x="84" y="38"/>
                    </a:cubicBezTo>
                    <a:cubicBezTo>
                      <a:pt x="84" y="37"/>
                      <a:pt x="84" y="37"/>
                      <a:pt x="84" y="37"/>
                    </a:cubicBezTo>
                    <a:cubicBezTo>
                      <a:pt x="84" y="37"/>
                      <a:pt x="84" y="37"/>
                      <a:pt x="84" y="37"/>
                    </a:cubicBezTo>
                    <a:cubicBezTo>
                      <a:pt x="84" y="37"/>
                      <a:pt x="84" y="37"/>
                      <a:pt x="84" y="37"/>
                    </a:cubicBezTo>
                    <a:cubicBezTo>
                      <a:pt x="84" y="36"/>
                      <a:pt x="84" y="36"/>
                      <a:pt x="84" y="36"/>
                    </a:cubicBezTo>
                    <a:cubicBezTo>
                      <a:pt x="83" y="36"/>
                      <a:pt x="83" y="36"/>
                      <a:pt x="83" y="36"/>
                    </a:cubicBezTo>
                    <a:cubicBezTo>
                      <a:pt x="83" y="35"/>
                      <a:pt x="83" y="35"/>
                      <a:pt x="83" y="35"/>
                    </a:cubicBezTo>
                    <a:cubicBezTo>
                      <a:pt x="83" y="34"/>
                      <a:pt x="83" y="34"/>
                      <a:pt x="83" y="34"/>
                    </a:cubicBezTo>
                    <a:cubicBezTo>
                      <a:pt x="82" y="34"/>
                      <a:pt x="82" y="34"/>
                      <a:pt x="82" y="34"/>
                    </a:cubicBezTo>
                    <a:cubicBezTo>
                      <a:pt x="82" y="34"/>
                      <a:pt x="82" y="34"/>
                      <a:pt x="82" y="34"/>
                    </a:cubicBezTo>
                    <a:cubicBezTo>
                      <a:pt x="82" y="34"/>
                      <a:pt x="82" y="34"/>
                      <a:pt x="82" y="34"/>
                    </a:cubicBezTo>
                    <a:cubicBezTo>
                      <a:pt x="82" y="34"/>
                      <a:pt x="82" y="34"/>
                      <a:pt x="82" y="34"/>
                    </a:cubicBezTo>
                    <a:cubicBezTo>
                      <a:pt x="81" y="33"/>
                      <a:pt x="81" y="33"/>
                      <a:pt x="81" y="33"/>
                    </a:cubicBezTo>
                    <a:cubicBezTo>
                      <a:pt x="81" y="33"/>
                      <a:pt x="81" y="33"/>
                      <a:pt x="81" y="33"/>
                    </a:cubicBezTo>
                    <a:cubicBezTo>
                      <a:pt x="81" y="33"/>
                      <a:pt x="81" y="33"/>
                      <a:pt x="81" y="33"/>
                    </a:cubicBezTo>
                    <a:cubicBezTo>
                      <a:pt x="81" y="32"/>
                      <a:pt x="81" y="32"/>
                      <a:pt x="81" y="32"/>
                    </a:cubicBezTo>
                    <a:cubicBezTo>
                      <a:pt x="80" y="32"/>
                      <a:pt x="80" y="32"/>
                      <a:pt x="80" y="32"/>
                    </a:cubicBezTo>
                    <a:cubicBezTo>
                      <a:pt x="81" y="32"/>
                      <a:pt x="81" y="32"/>
                      <a:pt x="81" y="32"/>
                    </a:cubicBezTo>
                    <a:cubicBezTo>
                      <a:pt x="80" y="31"/>
                      <a:pt x="80" y="31"/>
                      <a:pt x="80" y="31"/>
                    </a:cubicBezTo>
                    <a:cubicBezTo>
                      <a:pt x="81" y="31"/>
                      <a:pt x="81" y="31"/>
                      <a:pt x="81" y="31"/>
                    </a:cubicBezTo>
                    <a:cubicBezTo>
                      <a:pt x="81" y="30"/>
                      <a:pt x="81" y="30"/>
                      <a:pt x="81" y="30"/>
                    </a:cubicBezTo>
                    <a:cubicBezTo>
                      <a:pt x="81" y="30"/>
                      <a:pt x="81" y="30"/>
                      <a:pt x="81" y="30"/>
                    </a:cubicBezTo>
                    <a:cubicBezTo>
                      <a:pt x="81" y="30"/>
                      <a:pt x="81" y="30"/>
                      <a:pt x="81" y="30"/>
                    </a:cubicBezTo>
                    <a:cubicBezTo>
                      <a:pt x="80" y="29"/>
                      <a:pt x="80" y="29"/>
                      <a:pt x="80" y="29"/>
                    </a:cubicBezTo>
                    <a:cubicBezTo>
                      <a:pt x="80" y="30"/>
                      <a:pt x="80" y="30"/>
                      <a:pt x="80" y="30"/>
                    </a:cubicBezTo>
                    <a:cubicBezTo>
                      <a:pt x="80" y="30"/>
                      <a:pt x="80" y="30"/>
                      <a:pt x="80" y="30"/>
                    </a:cubicBezTo>
                    <a:cubicBezTo>
                      <a:pt x="80" y="30"/>
                      <a:pt x="80" y="30"/>
                      <a:pt x="80" y="30"/>
                    </a:cubicBezTo>
                    <a:cubicBezTo>
                      <a:pt x="79" y="29"/>
                      <a:pt x="79" y="29"/>
                      <a:pt x="79" y="29"/>
                    </a:cubicBezTo>
                    <a:cubicBezTo>
                      <a:pt x="79" y="29"/>
                      <a:pt x="79" y="29"/>
                      <a:pt x="79" y="29"/>
                    </a:cubicBezTo>
                    <a:cubicBezTo>
                      <a:pt x="79" y="29"/>
                      <a:pt x="79" y="29"/>
                      <a:pt x="79" y="29"/>
                    </a:cubicBezTo>
                    <a:cubicBezTo>
                      <a:pt x="79" y="29"/>
                      <a:pt x="79" y="29"/>
                      <a:pt x="79" y="29"/>
                    </a:cubicBezTo>
                    <a:cubicBezTo>
                      <a:pt x="79" y="29"/>
                      <a:pt x="79" y="29"/>
                      <a:pt x="79" y="29"/>
                    </a:cubicBezTo>
                    <a:cubicBezTo>
                      <a:pt x="79" y="30"/>
                      <a:pt x="79" y="30"/>
                      <a:pt x="79" y="30"/>
                    </a:cubicBezTo>
                    <a:cubicBezTo>
                      <a:pt x="79" y="29"/>
                      <a:pt x="79" y="29"/>
                      <a:pt x="79" y="29"/>
                    </a:cubicBezTo>
                    <a:cubicBezTo>
                      <a:pt x="78" y="30"/>
                      <a:pt x="78" y="30"/>
                      <a:pt x="78" y="30"/>
                    </a:cubicBezTo>
                    <a:cubicBezTo>
                      <a:pt x="78" y="29"/>
                      <a:pt x="78" y="29"/>
                      <a:pt x="78" y="29"/>
                    </a:cubicBezTo>
                    <a:cubicBezTo>
                      <a:pt x="78" y="29"/>
                      <a:pt x="78" y="29"/>
                      <a:pt x="78" y="29"/>
                    </a:cubicBezTo>
                    <a:cubicBezTo>
                      <a:pt x="78" y="28"/>
                      <a:pt x="78" y="28"/>
                      <a:pt x="78" y="28"/>
                    </a:cubicBezTo>
                    <a:cubicBezTo>
                      <a:pt x="78" y="28"/>
                      <a:pt x="78" y="28"/>
                      <a:pt x="78" y="28"/>
                    </a:cubicBezTo>
                    <a:cubicBezTo>
                      <a:pt x="78" y="27"/>
                      <a:pt x="78" y="27"/>
                      <a:pt x="78" y="27"/>
                    </a:cubicBezTo>
                    <a:cubicBezTo>
                      <a:pt x="78" y="27"/>
                      <a:pt x="78" y="27"/>
                      <a:pt x="78" y="27"/>
                    </a:cubicBezTo>
                    <a:cubicBezTo>
                      <a:pt x="78" y="27"/>
                      <a:pt x="78" y="27"/>
                      <a:pt x="78" y="27"/>
                    </a:cubicBezTo>
                    <a:cubicBezTo>
                      <a:pt x="78" y="27"/>
                      <a:pt x="78" y="27"/>
                      <a:pt x="78" y="27"/>
                    </a:cubicBezTo>
                    <a:cubicBezTo>
                      <a:pt x="78" y="26"/>
                      <a:pt x="78" y="26"/>
                      <a:pt x="78" y="26"/>
                    </a:cubicBezTo>
                    <a:cubicBezTo>
                      <a:pt x="77" y="26"/>
                      <a:pt x="77" y="26"/>
                      <a:pt x="77" y="26"/>
                    </a:cubicBezTo>
                    <a:cubicBezTo>
                      <a:pt x="77" y="25"/>
                      <a:pt x="77" y="25"/>
                      <a:pt x="77" y="25"/>
                    </a:cubicBezTo>
                    <a:cubicBezTo>
                      <a:pt x="77" y="25"/>
                      <a:pt x="77" y="25"/>
                      <a:pt x="77" y="25"/>
                    </a:cubicBezTo>
                    <a:cubicBezTo>
                      <a:pt x="77" y="25"/>
                      <a:pt x="77" y="25"/>
                      <a:pt x="77" y="25"/>
                    </a:cubicBezTo>
                    <a:cubicBezTo>
                      <a:pt x="77" y="24"/>
                      <a:pt x="77" y="24"/>
                      <a:pt x="77" y="24"/>
                    </a:cubicBezTo>
                    <a:cubicBezTo>
                      <a:pt x="77" y="24"/>
                      <a:pt x="77" y="24"/>
                      <a:pt x="77" y="24"/>
                    </a:cubicBezTo>
                    <a:cubicBezTo>
                      <a:pt x="77" y="24"/>
                      <a:pt x="77" y="24"/>
                      <a:pt x="77" y="24"/>
                    </a:cubicBezTo>
                    <a:cubicBezTo>
                      <a:pt x="76" y="24"/>
                      <a:pt x="76" y="24"/>
                      <a:pt x="76" y="24"/>
                    </a:cubicBezTo>
                    <a:cubicBezTo>
                      <a:pt x="76" y="23"/>
                      <a:pt x="76" y="23"/>
                      <a:pt x="76" y="23"/>
                    </a:cubicBezTo>
                    <a:cubicBezTo>
                      <a:pt x="76" y="23"/>
                      <a:pt x="76" y="23"/>
                      <a:pt x="76" y="23"/>
                    </a:cubicBezTo>
                    <a:cubicBezTo>
                      <a:pt x="75" y="23"/>
                      <a:pt x="75" y="23"/>
                      <a:pt x="75" y="23"/>
                    </a:cubicBezTo>
                    <a:cubicBezTo>
                      <a:pt x="75" y="23"/>
                      <a:pt x="75" y="23"/>
                      <a:pt x="75" y="23"/>
                    </a:cubicBezTo>
                    <a:cubicBezTo>
                      <a:pt x="75" y="23"/>
                      <a:pt x="75" y="23"/>
                      <a:pt x="75" y="23"/>
                    </a:cubicBezTo>
                    <a:cubicBezTo>
                      <a:pt x="75" y="23"/>
                      <a:pt x="75" y="23"/>
                      <a:pt x="75" y="23"/>
                    </a:cubicBezTo>
                    <a:cubicBezTo>
                      <a:pt x="74" y="23"/>
                      <a:pt x="74" y="23"/>
                      <a:pt x="74" y="23"/>
                    </a:cubicBezTo>
                    <a:cubicBezTo>
                      <a:pt x="74" y="23"/>
                      <a:pt x="74" y="23"/>
                      <a:pt x="74" y="23"/>
                    </a:cubicBezTo>
                    <a:cubicBezTo>
                      <a:pt x="75" y="22"/>
                      <a:pt x="75" y="22"/>
                      <a:pt x="75" y="22"/>
                    </a:cubicBezTo>
                    <a:cubicBezTo>
                      <a:pt x="75" y="22"/>
                      <a:pt x="75" y="22"/>
                      <a:pt x="75" y="22"/>
                    </a:cubicBezTo>
                    <a:cubicBezTo>
                      <a:pt x="75" y="22"/>
                      <a:pt x="75" y="22"/>
                      <a:pt x="75" y="22"/>
                    </a:cubicBezTo>
                    <a:cubicBezTo>
                      <a:pt x="74" y="22"/>
                      <a:pt x="74" y="22"/>
                      <a:pt x="74" y="22"/>
                    </a:cubicBezTo>
                    <a:cubicBezTo>
                      <a:pt x="74" y="22"/>
                      <a:pt x="74" y="22"/>
                      <a:pt x="74" y="22"/>
                    </a:cubicBezTo>
                    <a:cubicBezTo>
                      <a:pt x="74" y="22"/>
                      <a:pt x="74" y="22"/>
                      <a:pt x="74" y="22"/>
                    </a:cubicBezTo>
                    <a:cubicBezTo>
                      <a:pt x="74" y="22"/>
                      <a:pt x="74" y="22"/>
                      <a:pt x="74" y="22"/>
                    </a:cubicBezTo>
                    <a:cubicBezTo>
                      <a:pt x="73" y="21"/>
                      <a:pt x="73" y="21"/>
                      <a:pt x="73" y="21"/>
                    </a:cubicBezTo>
                    <a:cubicBezTo>
                      <a:pt x="72" y="20"/>
                      <a:pt x="72" y="20"/>
                      <a:pt x="72" y="20"/>
                    </a:cubicBezTo>
                    <a:cubicBezTo>
                      <a:pt x="72" y="20"/>
                      <a:pt x="72" y="20"/>
                      <a:pt x="72" y="20"/>
                    </a:cubicBezTo>
                    <a:cubicBezTo>
                      <a:pt x="72" y="19"/>
                      <a:pt x="72" y="19"/>
                      <a:pt x="72" y="19"/>
                    </a:cubicBezTo>
                    <a:cubicBezTo>
                      <a:pt x="72" y="19"/>
                      <a:pt x="72" y="19"/>
                      <a:pt x="72" y="19"/>
                    </a:cubicBezTo>
                    <a:cubicBezTo>
                      <a:pt x="72" y="19"/>
                      <a:pt x="72" y="19"/>
                      <a:pt x="72" y="19"/>
                    </a:cubicBezTo>
                    <a:cubicBezTo>
                      <a:pt x="72" y="18"/>
                      <a:pt x="72" y="18"/>
                      <a:pt x="72" y="18"/>
                    </a:cubicBezTo>
                    <a:cubicBezTo>
                      <a:pt x="72" y="17"/>
                      <a:pt x="72" y="17"/>
                      <a:pt x="72" y="17"/>
                    </a:cubicBezTo>
                    <a:cubicBezTo>
                      <a:pt x="72" y="16"/>
                      <a:pt x="72" y="16"/>
                      <a:pt x="72" y="16"/>
                    </a:cubicBezTo>
                    <a:cubicBezTo>
                      <a:pt x="72" y="16"/>
                      <a:pt x="72" y="16"/>
                      <a:pt x="72" y="16"/>
                    </a:cubicBezTo>
                    <a:cubicBezTo>
                      <a:pt x="72" y="16"/>
                      <a:pt x="72" y="16"/>
                      <a:pt x="72" y="16"/>
                    </a:cubicBezTo>
                    <a:cubicBezTo>
                      <a:pt x="72" y="16"/>
                      <a:pt x="72" y="16"/>
                      <a:pt x="72" y="16"/>
                    </a:cubicBezTo>
                    <a:cubicBezTo>
                      <a:pt x="71" y="15"/>
                      <a:pt x="71" y="15"/>
                      <a:pt x="71" y="15"/>
                    </a:cubicBezTo>
                    <a:cubicBezTo>
                      <a:pt x="71" y="14"/>
                      <a:pt x="71" y="14"/>
                      <a:pt x="71" y="14"/>
                    </a:cubicBezTo>
                    <a:cubicBezTo>
                      <a:pt x="71" y="14"/>
                      <a:pt x="71" y="14"/>
                      <a:pt x="71" y="14"/>
                    </a:cubicBezTo>
                    <a:cubicBezTo>
                      <a:pt x="71" y="14"/>
                      <a:pt x="71" y="14"/>
                      <a:pt x="71" y="14"/>
                    </a:cubicBezTo>
                    <a:cubicBezTo>
                      <a:pt x="71" y="13"/>
                      <a:pt x="71" y="13"/>
                      <a:pt x="71" y="13"/>
                    </a:cubicBezTo>
                    <a:cubicBezTo>
                      <a:pt x="71" y="12"/>
                      <a:pt x="71" y="12"/>
                      <a:pt x="71" y="12"/>
                    </a:cubicBezTo>
                    <a:cubicBezTo>
                      <a:pt x="71" y="12"/>
                      <a:pt x="71" y="12"/>
                      <a:pt x="71" y="12"/>
                    </a:cubicBezTo>
                    <a:cubicBezTo>
                      <a:pt x="71" y="11"/>
                      <a:pt x="71" y="11"/>
                      <a:pt x="71" y="11"/>
                    </a:cubicBezTo>
                    <a:cubicBezTo>
                      <a:pt x="71" y="11"/>
                      <a:pt x="71" y="11"/>
                      <a:pt x="71" y="11"/>
                    </a:cubicBezTo>
                    <a:cubicBezTo>
                      <a:pt x="71" y="11"/>
                      <a:pt x="71" y="11"/>
                      <a:pt x="71" y="11"/>
                    </a:cubicBezTo>
                    <a:cubicBezTo>
                      <a:pt x="71" y="10"/>
                      <a:pt x="71" y="10"/>
                      <a:pt x="71" y="10"/>
                    </a:cubicBezTo>
                    <a:cubicBezTo>
                      <a:pt x="70" y="10"/>
                      <a:pt x="70" y="10"/>
                      <a:pt x="70" y="10"/>
                    </a:cubicBezTo>
                    <a:cubicBezTo>
                      <a:pt x="70" y="10"/>
                      <a:pt x="70" y="10"/>
                      <a:pt x="70" y="10"/>
                    </a:cubicBezTo>
                    <a:cubicBezTo>
                      <a:pt x="70" y="9"/>
                      <a:pt x="70" y="9"/>
                      <a:pt x="70" y="9"/>
                    </a:cubicBezTo>
                    <a:cubicBezTo>
                      <a:pt x="69" y="10"/>
                      <a:pt x="69" y="10"/>
                      <a:pt x="69" y="10"/>
                    </a:cubicBezTo>
                    <a:cubicBezTo>
                      <a:pt x="69" y="10"/>
                      <a:pt x="69" y="10"/>
                      <a:pt x="69" y="10"/>
                    </a:cubicBezTo>
                    <a:cubicBezTo>
                      <a:pt x="69" y="10"/>
                      <a:pt x="69" y="10"/>
                      <a:pt x="69" y="10"/>
                    </a:cubicBezTo>
                    <a:cubicBezTo>
                      <a:pt x="69" y="10"/>
                      <a:pt x="69" y="10"/>
                      <a:pt x="69" y="10"/>
                    </a:cubicBezTo>
                    <a:cubicBezTo>
                      <a:pt x="68" y="9"/>
                      <a:pt x="68" y="9"/>
                      <a:pt x="68" y="9"/>
                    </a:cubicBezTo>
                    <a:cubicBezTo>
                      <a:pt x="68" y="9"/>
                      <a:pt x="68" y="9"/>
                      <a:pt x="68" y="9"/>
                    </a:cubicBezTo>
                    <a:cubicBezTo>
                      <a:pt x="68" y="8"/>
                      <a:pt x="68" y="8"/>
                      <a:pt x="68" y="8"/>
                    </a:cubicBezTo>
                    <a:cubicBezTo>
                      <a:pt x="68" y="8"/>
                      <a:pt x="68" y="8"/>
                      <a:pt x="68" y="8"/>
                    </a:cubicBezTo>
                    <a:cubicBezTo>
                      <a:pt x="68" y="7"/>
                      <a:pt x="68" y="7"/>
                      <a:pt x="68" y="7"/>
                    </a:cubicBezTo>
                    <a:cubicBezTo>
                      <a:pt x="68" y="7"/>
                      <a:pt x="68" y="7"/>
                      <a:pt x="68" y="7"/>
                    </a:cubicBezTo>
                    <a:cubicBezTo>
                      <a:pt x="68" y="6"/>
                      <a:pt x="68" y="6"/>
                      <a:pt x="68" y="6"/>
                    </a:cubicBezTo>
                    <a:cubicBezTo>
                      <a:pt x="68" y="6"/>
                      <a:pt x="68" y="6"/>
                      <a:pt x="68" y="6"/>
                    </a:cubicBezTo>
                    <a:cubicBezTo>
                      <a:pt x="67" y="6"/>
                      <a:pt x="67" y="6"/>
                      <a:pt x="67" y="6"/>
                    </a:cubicBezTo>
                    <a:cubicBezTo>
                      <a:pt x="67" y="5"/>
                      <a:pt x="67" y="5"/>
                      <a:pt x="67" y="5"/>
                    </a:cubicBezTo>
                    <a:cubicBezTo>
                      <a:pt x="67" y="5"/>
                      <a:pt x="67" y="5"/>
                      <a:pt x="67" y="5"/>
                    </a:cubicBezTo>
                    <a:cubicBezTo>
                      <a:pt x="67" y="5"/>
                      <a:pt x="67" y="5"/>
                      <a:pt x="67" y="5"/>
                    </a:cubicBezTo>
                    <a:cubicBezTo>
                      <a:pt x="68" y="4"/>
                      <a:pt x="68" y="4"/>
                      <a:pt x="68" y="4"/>
                    </a:cubicBezTo>
                    <a:cubicBezTo>
                      <a:pt x="67" y="4"/>
                      <a:pt x="67" y="4"/>
                      <a:pt x="67" y="4"/>
                    </a:cubicBezTo>
                    <a:cubicBezTo>
                      <a:pt x="67" y="4"/>
                      <a:pt x="67" y="4"/>
                      <a:pt x="67" y="4"/>
                    </a:cubicBezTo>
                    <a:cubicBezTo>
                      <a:pt x="67" y="4"/>
                      <a:pt x="67" y="4"/>
                      <a:pt x="67" y="4"/>
                    </a:cubicBezTo>
                    <a:cubicBezTo>
                      <a:pt x="67" y="3"/>
                      <a:pt x="67" y="3"/>
                      <a:pt x="67" y="3"/>
                    </a:cubicBezTo>
                    <a:cubicBezTo>
                      <a:pt x="67" y="3"/>
                      <a:pt x="67" y="3"/>
                      <a:pt x="67" y="3"/>
                    </a:cubicBezTo>
                    <a:cubicBezTo>
                      <a:pt x="67" y="2"/>
                      <a:pt x="67" y="2"/>
                      <a:pt x="67" y="2"/>
                    </a:cubicBezTo>
                    <a:cubicBezTo>
                      <a:pt x="66" y="2"/>
                      <a:pt x="66" y="2"/>
                      <a:pt x="66" y="2"/>
                    </a:cubicBezTo>
                    <a:cubicBezTo>
                      <a:pt x="66" y="2"/>
                      <a:pt x="66" y="2"/>
                      <a:pt x="66" y="2"/>
                    </a:cubicBezTo>
                    <a:cubicBezTo>
                      <a:pt x="66" y="2"/>
                      <a:pt x="66" y="2"/>
                      <a:pt x="66" y="2"/>
                    </a:cubicBezTo>
                    <a:cubicBezTo>
                      <a:pt x="65" y="2"/>
                      <a:pt x="65" y="2"/>
                      <a:pt x="65" y="2"/>
                    </a:cubicBezTo>
                    <a:cubicBezTo>
                      <a:pt x="65" y="3"/>
                      <a:pt x="65" y="3"/>
                      <a:pt x="65" y="3"/>
                    </a:cubicBezTo>
                    <a:cubicBezTo>
                      <a:pt x="65" y="4"/>
                      <a:pt x="65" y="4"/>
                      <a:pt x="65" y="4"/>
                    </a:cubicBezTo>
                    <a:cubicBezTo>
                      <a:pt x="65" y="4"/>
                      <a:pt x="65" y="4"/>
                      <a:pt x="65" y="4"/>
                    </a:cubicBezTo>
                    <a:cubicBezTo>
                      <a:pt x="65" y="4"/>
                      <a:pt x="65" y="4"/>
                      <a:pt x="65" y="4"/>
                    </a:cubicBezTo>
                    <a:cubicBezTo>
                      <a:pt x="65" y="4"/>
                      <a:pt x="65" y="4"/>
                      <a:pt x="65" y="4"/>
                    </a:cubicBezTo>
                    <a:cubicBezTo>
                      <a:pt x="65" y="5"/>
                      <a:pt x="65" y="5"/>
                      <a:pt x="65" y="5"/>
                    </a:cubicBezTo>
                    <a:cubicBezTo>
                      <a:pt x="64" y="5"/>
                      <a:pt x="64" y="5"/>
                      <a:pt x="64" y="5"/>
                    </a:cubicBezTo>
                    <a:cubicBezTo>
                      <a:pt x="64" y="6"/>
                      <a:pt x="64" y="6"/>
                      <a:pt x="64" y="6"/>
                    </a:cubicBezTo>
                    <a:cubicBezTo>
                      <a:pt x="65" y="6"/>
                      <a:pt x="65" y="6"/>
                      <a:pt x="65" y="6"/>
                    </a:cubicBezTo>
                    <a:cubicBezTo>
                      <a:pt x="65" y="6"/>
                      <a:pt x="65" y="6"/>
                      <a:pt x="65" y="6"/>
                    </a:cubicBezTo>
                    <a:cubicBezTo>
                      <a:pt x="64" y="6"/>
                      <a:pt x="64" y="6"/>
                      <a:pt x="64" y="6"/>
                    </a:cubicBezTo>
                    <a:cubicBezTo>
                      <a:pt x="64" y="7"/>
                      <a:pt x="64" y="7"/>
                      <a:pt x="64" y="7"/>
                    </a:cubicBezTo>
                    <a:cubicBezTo>
                      <a:pt x="64" y="7"/>
                      <a:pt x="64" y="7"/>
                      <a:pt x="64" y="7"/>
                    </a:cubicBezTo>
                    <a:cubicBezTo>
                      <a:pt x="64" y="8"/>
                      <a:pt x="64" y="8"/>
                      <a:pt x="64" y="8"/>
                    </a:cubicBezTo>
                    <a:cubicBezTo>
                      <a:pt x="64" y="8"/>
                      <a:pt x="64" y="8"/>
                      <a:pt x="64" y="8"/>
                    </a:cubicBezTo>
                    <a:cubicBezTo>
                      <a:pt x="64" y="8"/>
                      <a:pt x="64" y="8"/>
                      <a:pt x="64" y="8"/>
                    </a:cubicBezTo>
                    <a:cubicBezTo>
                      <a:pt x="64" y="8"/>
                      <a:pt x="64" y="8"/>
                      <a:pt x="64" y="8"/>
                    </a:cubicBezTo>
                    <a:cubicBezTo>
                      <a:pt x="64" y="9"/>
                      <a:pt x="64" y="9"/>
                      <a:pt x="64" y="9"/>
                    </a:cubicBezTo>
                    <a:cubicBezTo>
                      <a:pt x="64" y="10"/>
                      <a:pt x="64" y="10"/>
                      <a:pt x="64" y="10"/>
                    </a:cubicBezTo>
                    <a:cubicBezTo>
                      <a:pt x="64" y="10"/>
                      <a:pt x="64" y="10"/>
                      <a:pt x="64" y="10"/>
                    </a:cubicBezTo>
                    <a:cubicBezTo>
                      <a:pt x="64" y="11"/>
                      <a:pt x="64" y="11"/>
                      <a:pt x="64" y="11"/>
                    </a:cubicBezTo>
                    <a:cubicBezTo>
                      <a:pt x="64" y="12"/>
                      <a:pt x="64" y="12"/>
                      <a:pt x="64" y="12"/>
                    </a:cubicBezTo>
                    <a:cubicBezTo>
                      <a:pt x="63" y="12"/>
                      <a:pt x="63" y="12"/>
                      <a:pt x="63" y="12"/>
                    </a:cubicBezTo>
                    <a:cubicBezTo>
                      <a:pt x="63" y="12"/>
                      <a:pt x="63" y="12"/>
                      <a:pt x="63" y="12"/>
                    </a:cubicBezTo>
                    <a:cubicBezTo>
                      <a:pt x="63" y="13"/>
                      <a:pt x="63" y="13"/>
                      <a:pt x="63" y="13"/>
                    </a:cubicBezTo>
                    <a:cubicBezTo>
                      <a:pt x="63" y="14"/>
                      <a:pt x="63" y="14"/>
                      <a:pt x="63" y="14"/>
                    </a:cubicBezTo>
                    <a:cubicBezTo>
                      <a:pt x="63" y="15"/>
                      <a:pt x="63" y="15"/>
                      <a:pt x="63" y="15"/>
                    </a:cubicBezTo>
                    <a:cubicBezTo>
                      <a:pt x="63" y="15"/>
                      <a:pt x="63" y="15"/>
                      <a:pt x="63" y="15"/>
                    </a:cubicBezTo>
                    <a:cubicBezTo>
                      <a:pt x="62" y="16"/>
                      <a:pt x="62" y="16"/>
                      <a:pt x="62" y="16"/>
                    </a:cubicBezTo>
                    <a:cubicBezTo>
                      <a:pt x="62" y="16"/>
                      <a:pt x="62" y="16"/>
                      <a:pt x="62" y="16"/>
                    </a:cubicBezTo>
                    <a:cubicBezTo>
                      <a:pt x="62" y="17"/>
                      <a:pt x="62" y="17"/>
                      <a:pt x="62" y="17"/>
                    </a:cubicBezTo>
                    <a:cubicBezTo>
                      <a:pt x="61" y="17"/>
                      <a:pt x="61" y="17"/>
                      <a:pt x="61" y="17"/>
                    </a:cubicBezTo>
                    <a:cubicBezTo>
                      <a:pt x="60" y="18"/>
                      <a:pt x="60" y="18"/>
                      <a:pt x="60" y="18"/>
                    </a:cubicBezTo>
                    <a:cubicBezTo>
                      <a:pt x="59" y="18"/>
                      <a:pt x="59" y="18"/>
                      <a:pt x="59" y="18"/>
                    </a:cubicBezTo>
                    <a:cubicBezTo>
                      <a:pt x="59" y="18"/>
                      <a:pt x="59" y="18"/>
                      <a:pt x="59" y="18"/>
                    </a:cubicBezTo>
                    <a:cubicBezTo>
                      <a:pt x="59" y="17"/>
                      <a:pt x="59" y="17"/>
                      <a:pt x="59" y="17"/>
                    </a:cubicBezTo>
                    <a:cubicBezTo>
                      <a:pt x="58" y="17"/>
                      <a:pt x="58" y="17"/>
                      <a:pt x="58" y="17"/>
                    </a:cubicBezTo>
                    <a:cubicBezTo>
                      <a:pt x="58" y="16"/>
                      <a:pt x="58" y="16"/>
                      <a:pt x="58" y="16"/>
                    </a:cubicBezTo>
                    <a:cubicBezTo>
                      <a:pt x="58" y="16"/>
                      <a:pt x="58" y="16"/>
                      <a:pt x="58" y="16"/>
                    </a:cubicBezTo>
                    <a:cubicBezTo>
                      <a:pt x="58" y="16"/>
                      <a:pt x="58" y="16"/>
                      <a:pt x="58" y="16"/>
                    </a:cubicBezTo>
                    <a:cubicBezTo>
                      <a:pt x="57" y="16"/>
                      <a:pt x="57" y="16"/>
                      <a:pt x="57" y="16"/>
                    </a:cubicBezTo>
                    <a:cubicBezTo>
                      <a:pt x="57" y="16"/>
                      <a:pt x="57" y="16"/>
                      <a:pt x="57" y="16"/>
                    </a:cubicBezTo>
                    <a:cubicBezTo>
                      <a:pt x="56" y="16"/>
                      <a:pt x="56" y="16"/>
                      <a:pt x="56" y="16"/>
                    </a:cubicBezTo>
                    <a:cubicBezTo>
                      <a:pt x="56" y="15"/>
                      <a:pt x="56" y="15"/>
                      <a:pt x="56" y="15"/>
                    </a:cubicBezTo>
                    <a:cubicBezTo>
                      <a:pt x="56" y="15"/>
                      <a:pt x="56" y="15"/>
                      <a:pt x="56" y="15"/>
                    </a:cubicBezTo>
                    <a:cubicBezTo>
                      <a:pt x="55" y="14"/>
                      <a:pt x="55" y="14"/>
                      <a:pt x="55" y="14"/>
                    </a:cubicBezTo>
                    <a:cubicBezTo>
                      <a:pt x="55" y="14"/>
                      <a:pt x="55" y="14"/>
                      <a:pt x="55" y="14"/>
                    </a:cubicBezTo>
                    <a:cubicBezTo>
                      <a:pt x="54" y="14"/>
                      <a:pt x="54" y="14"/>
                      <a:pt x="54" y="14"/>
                    </a:cubicBezTo>
                    <a:cubicBezTo>
                      <a:pt x="54" y="14"/>
                      <a:pt x="54" y="14"/>
                      <a:pt x="54" y="14"/>
                    </a:cubicBezTo>
                    <a:cubicBezTo>
                      <a:pt x="54" y="14"/>
                      <a:pt x="54" y="14"/>
                      <a:pt x="54" y="14"/>
                    </a:cubicBezTo>
                    <a:cubicBezTo>
                      <a:pt x="54" y="13"/>
                      <a:pt x="54" y="13"/>
                      <a:pt x="54" y="13"/>
                    </a:cubicBezTo>
                    <a:cubicBezTo>
                      <a:pt x="53" y="13"/>
                      <a:pt x="53" y="13"/>
                      <a:pt x="53" y="13"/>
                    </a:cubicBezTo>
                    <a:cubicBezTo>
                      <a:pt x="53" y="13"/>
                      <a:pt x="53" y="13"/>
                      <a:pt x="53" y="13"/>
                    </a:cubicBezTo>
                    <a:cubicBezTo>
                      <a:pt x="53" y="13"/>
                      <a:pt x="53" y="13"/>
                      <a:pt x="53" y="13"/>
                    </a:cubicBezTo>
                    <a:cubicBezTo>
                      <a:pt x="52" y="13"/>
                      <a:pt x="52" y="13"/>
                      <a:pt x="52" y="13"/>
                    </a:cubicBezTo>
                    <a:cubicBezTo>
                      <a:pt x="52" y="12"/>
                      <a:pt x="52" y="12"/>
                      <a:pt x="52" y="12"/>
                    </a:cubicBezTo>
                    <a:cubicBezTo>
                      <a:pt x="52" y="12"/>
                      <a:pt x="52" y="12"/>
                      <a:pt x="52" y="12"/>
                    </a:cubicBezTo>
                    <a:cubicBezTo>
                      <a:pt x="51" y="12"/>
                      <a:pt x="51" y="12"/>
                      <a:pt x="51" y="12"/>
                    </a:cubicBezTo>
                    <a:cubicBezTo>
                      <a:pt x="51" y="11"/>
                      <a:pt x="51" y="11"/>
                      <a:pt x="51" y="11"/>
                    </a:cubicBezTo>
                    <a:cubicBezTo>
                      <a:pt x="51" y="11"/>
                      <a:pt x="51" y="11"/>
                      <a:pt x="51" y="11"/>
                    </a:cubicBezTo>
                    <a:cubicBezTo>
                      <a:pt x="51" y="10"/>
                      <a:pt x="51" y="10"/>
                      <a:pt x="51" y="10"/>
                    </a:cubicBezTo>
                    <a:cubicBezTo>
                      <a:pt x="51" y="9"/>
                      <a:pt x="51" y="9"/>
                      <a:pt x="51" y="9"/>
                    </a:cubicBezTo>
                    <a:cubicBezTo>
                      <a:pt x="52" y="9"/>
                      <a:pt x="52" y="9"/>
                      <a:pt x="52" y="9"/>
                    </a:cubicBezTo>
                    <a:cubicBezTo>
                      <a:pt x="52" y="9"/>
                      <a:pt x="52" y="9"/>
                      <a:pt x="52" y="9"/>
                    </a:cubicBezTo>
                    <a:cubicBezTo>
                      <a:pt x="52" y="8"/>
                      <a:pt x="52" y="8"/>
                      <a:pt x="52" y="8"/>
                    </a:cubicBezTo>
                    <a:cubicBezTo>
                      <a:pt x="52" y="9"/>
                      <a:pt x="52" y="9"/>
                      <a:pt x="52" y="9"/>
                    </a:cubicBezTo>
                    <a:cubicBezTo>
                      <a:pt x="51" y="8"/>
                      <a:pt x="51" y="8"/>
                      <a:pt x="51" y="8"/>
                    </a:cubicBezTo>
                    <a:cubicBezTo>
                      <a:pt x="52" y="8"/>
                      <a:pt x="52" y="8"/>
                      <a:pt x="52" y="8"/>
                    </a:cubicBezTo>
                    <a:cubicBezTo>
                      <a:pt x="52" y="7"/>
                      <a:pt x="52" y="7"/>
                      <a:pt x="52" y="7"/>
                    </a:cubicBezTo>
                    <a:cubicBezTo>
                      <a:pt x="52" y="7"/>
                      <a:pt x="52" y="7"/>
                      <a:pt x="52" y="7"/>
                    </a:cubicBezTo>
                    <a:cubicBezTo>
                      <a:pt x="52" y="7"/>
                      <a:pt x="52" y="7"/>
                      <a:pt x="52" y="7"/>
                    </a:cubicBezTo>
                    <a:cubicBezTo>
                      <a:pt x="52" y="7"/>
                      <a:pt x="52" y="7"/>
                      <a:pt x="52" y="7"/>
                    </a:cubicBezTo>
                    <a:cubicBezTo>
                      <a:pt x="53" y="7"/>
                      <a:pt x="53" y="7"/>
                      <a:pt x="53" y="7"/>
                    </a:cubicBezTo>
                    <a:cubicBezTo>
                      <a:pt x="53" y="7"/>
                      <a:pt x="53" y="7"/>
                      <a:pt x="53" y="7"/>
                    </a:cubicBezTo>
                    <a:cubicBezTo>
                      <a:pt x="53" y="7"/>
                      <a:pt x="53" y="7"/>
                      <a:pt x="53" y="7"/>
                    </a:cubicBezTo>
                    <a:cubicBezTo>
                      <a:pt x="53" y="6"/>
                      <a:pt x="53" y="6"/>
                      <a:pt x="53" y="6"/>
                    </a:cubicBezTo>
                    <a:cubicBezTo>
                      <a:pt x="53" y="6"/>
                      <a:pt x="53" y="6"/>
                      <a:pt x="53" y="6"/>
                    </a:cubicBezTo>
                    <a:cubicBezTo>
                      <a:pt x="54" y="6"/>
                      <a:pt x="54" y="6"/>
                      <a:pt x="54" y="6"/>
                    </a:cubicBezTo>
                    <a:cubicBezTo>
                      <a:pt x="54" y="5"/>
                      <a:pt x="54" y="5"/>
                      <a:pt x="54" y="5"/>
                    </a:cubicBezTo>
                    <a:cubicBezTo>
                      <a:pt x="54" y="5"/>
                      <a:pt x="54" y="5"/>
                      <a:pt x="54" y="5"/>
                    </a:cubicBezTo>
                    <a:cubicBezTo>
                      <a:pt x="54" y="5"/>
                      <a:pt x="54" y="5"/>
                      <a:pt x="54" y="5"/>
                    </a:cubicBezTo>
                    <a:cubicBezTo>
                      <a:pt x="54" y="5"/>
                      <a:pt x="54" y="5"/>
                      <a:pt x="54" y="5"/>
                    </a:cubicBezTo>
                    <a:cubicBezTo>
                      <a:pt x="54" y="5"/>
                      <a:pt x="54" y="5"/>
                      <a:pt x="54" y="5"/>
                    </a:cubicBezTo>
                    <a:cubicBezTo>
                      <a:pt x="54" y="5"/>
                      <a:pt x="54" y="5"/>
                      <a:pt x="54" y="5"/>
                    </a:cubicBezTo>
                    <a:cubicBezTo>
                      <a:pt x="53" y="5"/>
                      <a:pt x="53" y="5"/>
                      <a:pt x="53" y="5"/>
                    </a:cubicBezTo>
                    <a:cubicBezTo>
                      <a:pt x="53" y="4"/>
                      <a:pt x="53" y="4"/>
                      <a:pt x="53" y="4"/>
                    </a:cubicBezTo>
                    <a:cubicBezTo>
                      <a:pt x="53" y="4"/>
                      <a:pt x="53" y="4"/>
                      <a:pt x="53" y="4"/>
                    </a:cubicBezTo>
                    <a:cubicBezTo>
                      <a:pt x="52" y="5"/>
                      <a:pt x="52" y="5"/>
                      <a:pt x="52" y="5"/>
                    </a:cubicBezTo>
                    <a:cubicBezTo>
                      <a:pt x="53" y="5"/>
                      <a:pt x="53" y="5"/>
                      <a:pt x="53" y="5"/>
                    </a:cubicBezTo>
                    <a:cubicBezTo>
                      <a:pt x="53" y="5"/>
                      <a:pt x="53" y="5"/>
                      <a:pt x="53" y="5"/>
                    </a:cubicBezTo>
                    <a:cubicBezTo>
                      <a:pt x="52" y="5"/>
                      <a:pt x="52" y="5"/>
                      <a:pt x="52" y="5"/>
                    </a:cubicBezTo>
                    <a:cubicBezTo>
                      <a:pt x="52" y="5"/>
                      <a:pt x="52" y="5"/>
                      <a:pt x="52" y="5"/>
                    </a:cubicBezTo>
                    <a:cubicBezTo>
                      <a:pt x="52" y="5"/>
                      <a:pt x="52" y="5"/>
                      <a:pt x="52" y="5"/>
                    </a:cubicBezTo>
                    <a:cubicBezTo>
                      <a:pt x="52" y="5"/>
                      <a:pt x="52" y="5"/>
                      <a:pt x="52" y="5"/>
                    </a:cubicBezTo>
                    <a:cubicBezTo>
                      <a:pt x="52" y="5"/>
                      <a:pt x="52" y="5"/>
                      <a:pt x="52" y="5"/>
                    </a:cubicBezTo>
                    <a:cubicBezTo>
                      <a:pt x="51" y="5"/>
                      <a:pt x="51" y="5"/>
                      <a:pt x="51" y="5"/>
                    </a:cubicBezTo>
                    <a:cubicBezTo>
                      <a:pt x="51" y="5"/>
                      <a:pt x="51" y="5"/>
                      <a:pt x="51" y="5"/>
                    </a:cubicBezTo>
                    <a:cubicBezTo>
                      <a:pt x="52" y="4"/>
                      <a:pt x="52" y="4"/>
                      <a:pt x="52" y="4"/>
                    </a:cubicBezTo>
                    <a:cubicBezTo>
                      <a:pt x="52" y="4"/>
                      <a:pt x="52" y="4"/>
                      <a:pt x="52" y="4"/>
                    </a:cubicBezTo>
                    <a:cubicBezTo>
                      <a:pt x="51" y="4"/>
                      <a:pt x="51" y="4"/>
                      <a:pt x="51" y="4"/>
                    </a:cubicBezTo>
                    <a:cubicBezTo>
                      <a:pt x="51" y="5"/>
                      <a:pt x="51" y="5"/>
                      <a:pt x="51" y="5"/>
                    </a:cubicBezTo>
                    <a:cubicBezTo>
                      <a:pt x="51" y="5"/>
                      <a:pt x="51" y="5"/>
                      <a:pt x="51" y="5"/>
                    </a:cubicBezTo>
                    <a:cubicBezTo>
                      <a:pt x="51" y="5"/>
                      <a:pt x="51" y="5"/>
                      <a:pt x="51" y="5"/>
                    </a:cubicBezTo>
                    <a:cubicBezTo>
                      <a:pt x="50" y="5"/>
                      <a:pt x="50" y="5"/>
                      <a:pt x="50" y="5"/>
                    </a:cubicBezTo>
                    <a:cubicBezTo>
                      <a:pt x="50" y="5"/>
                      <a:pt x="50" y="5"/>
                      <a:pt x="50" y="5"/>
                    </a:cubicBezTo>
                    <a:cubicBezTo>
                      <a:pt x="50" y="5"/>
                      <a:pt x="50" y="5"/>
                      <a:pt x="50" y="5"/>
                    </a:cubicBezTo>
                    <a:cubicBezTo>
                      <a:pt x="50" y="5"/>
                      <a:pt x="50" y="5"/>
                      <a:pt x="50" y="5"/>
                    </a:cubicBezTo>
                    <a:cubicBezTo>
                      <a:pt x="50" y="4"/>
                      <a:pt x="50" y="4"/>
                      <a:pt x="50" y="4"/>
                    </a:cubicBezTo>
                    <a:cubicBezTo>
                      <a:pt x="49" y="4"/>
                      <a:pt x="49" y="4"/>
                      <a:pt x="49" y="4"/>
                    </a:cubicBezTo>
                    <a:cubicBezTo>
                      <a:pt x="49" y="4"/>
                      <a:pt x="49" y="4"/>
                      <a:pt x="49" y="4"/>
                    </a:cubicBezTo>
                    <a:cubicBezTo>
                      <a:pt x="49" y="4"/>
                      <a:pt x="49" y="4"/>
                      <a:pt x="49" y="4"/>
                    </a:cubicBezTo>
                    <a:cubicBezTo>
                      <a:pt x="48" y="4"/>
                      <a:pt x="48" y="4"/>
                      <a:pt x="48" y="4"/>
                    </a:cubicBezTo>
                    <a:cubicBezTo>
                      <a:pt x="48" y="4"/>
                      <a:pt x="48" y="4"/>
                      <a:pt x="48" y="4"/>
                    </a:cubicBezTo>
                    <a:cubicBezTo>
                      <a:pt x="48" y="4"/>
                      <a:pt x="48" y="4"/>
                      <a:pt x="48" y="4"/>
                    </a:cubicBezTo>
                    <a:cubicBezTo>
                      <a:pt x="48" y="4"/>
                      <a:pt x="48" y="4"/>
                      <a:pt x="48" y="4"/>
                    </a:cubicBezTo>
                    <a:cubicBezTo>
                      <a:pt x="47" y="4"/>
                      <a:pt x="47" y="4"/>
                      <a:pt x="47" y="4"/>
                    </a:cubicBezTo>
                    <a:cubicBezTo>
                      <a:pt x="47" y="4"/>
                      <a:pt x="47" y="4"/>
                      <a:pt x="47" y="4"/>
                    </a:cubicBezTo>
                    <a:cubicBezTo>
                      <a:pt x="46" y="4"/>
                      <a:pt x="46" y="4"/>
                      <a:pt x="46" y="4"/>
                    </a:cubicBezTo>
                    <a:cubicBezTo>
                      <a:pt x="46" y="3"/>
                      <a:pt x="46" y="3"/>
                      <a:pt x="46" y="3"/>
                    </a:cubicBezTo>
                    <a:cubicBezTo>
                      <a:pt x="46" y="3"/>
                      <a:pt x="46" y="3"/>
                      <a:pt x="46" y="3"/>
                    </a:cubicBezTo>
                    <a:cubicBezTo>
                      <a:pt x="46" y="3"/>
                      <a:pt x="46" y="3"/>
                      <a:pt x="46" y="3"/>
                    </a:cubicBezTo>
                    <a:cubicBezTo>
                      <a:pt x="46" y="3"/>
                      <a:pt x="46" y="3"/>
                      <a:pt x="46" y="3"/>
                    </a:cubicBezTo>
                    <a:cubicBezTo>
                      <a:pt x="45" y="3"/>
                      <a:pt x="45" y="3"/>
                      <a:pt x="45" y="3"/>
                    </a:cubicBezTo>
                    <a:cubicBezTo>
                      <a:pt x="45" y="3"/>
                      <a:pt x="45" y="3"/>
                      <a:pt x="45" y="3"/>
                    </a:cubicBezTo>
                    <a:cubicBezTo>
                      <a:pt x="45" y="3"/>
                      <a:pt x="45" y="3"/>
                      <a:pt x="45" y="3"/>
                    </a:cubicBezTo>
                    <a:cubicBezTo>
                      <a:pt x="44" y="2"/>
                      <a:pt x="44" y="2"/>
                      <a:pt x="44" y="2"/>
                    </a:cubicBezTo>
                    <a:cubicBezTo>
                      <a:pt x="44" y="3"/>
                      <a:pt x="44" y="3"/>
                      <a:pt x="44" y="3"/>
                    </a:cubicBezTo>
                    <a:cubicBezTo>
                      <a:pt x="44" y="2"/>
                      <a:pt x="44" y="2"/>
                      <a:pt x="44" y="2"/>
                    </a:cubicBezTo>
                    <a:cubicBezTo>
                      <a:pt x="43" y="3"/>
                      <a:pt x="43" y="3"/>
                      <a:pt x="43" y="3"/>
                    </a:cubicBezTo>
                    <a:cubicBezTo>
                      <a:pt x="44" y="3"/>
                      <a:pt x="44" y="3"/>
                      <a:pt x="44" y="3"/>
                    </a:cubicBezTo>
                    <a:cubicBezTo>
                      <a:pt x="44" y="3"/>
                      <a:pt x="44" y="3"/>
                      <a:pt x="44" y="3"/>
                    </a:cubicBezTo>
                    <a:cubicBezTo>
                      <a:pt x="44" y="3"/>
                      <a:pt x="44" y="3"/>
                      <a:pt x="44" y="3"/>
                    </a:cubicBezTo>
                    <a:cubicBezTo>
                      <a:pt x="45" y="3"/>
                      <a:pt x="45" y="3"/>
                      <a:pt x="45" y="3"/>
                    </a:cubicBezTo>
                    <a:cubicBezTo>
                      <a:pt x="45" y="4"/>
                      <a:pt x="45" y="4"/>
                      <a:pt x="45" y="4"/>
                    </a:cubicBezTo>
                    <a:cubicBezTo>
                      <a:pt x="45" y="4"/>
                      <a:pt x="45" y="4"/>
                      <a:pt x="45" y="4"/>
                    </a:cubicBezTo>
                    <a:cubicBezTo>
                      <a:pt x="45" y="4"/>
                      <a:pt x="45" y="4"/>
                      <a:pt x="45" y="4"/>
                    </a:cubicBezTo>
                    <a:cubicBezTo>
                      <a:pt x="45" y="5"/>
                      <a:pt x="45" y="5"/>
                      <a:pt x="45" y="5"/>
                    </a:cubicBezTo>
                    <a:cubicBezTo>
                      <a:pt x="45" y="5"/>
                      <a:pt x="45" y="5"/>
                      <a:pt x="45" y="5"/>
                    </a:cubicBezTo>
                    <a:cubicBezTo>
                      <a:pt x="44" y="5"/>
                      <a:pt x="44" y="5"/>
                      <a:pt x="44" y="5"/>
                    </a:cubicBezTo>
                    <a:cubicBezTo>
                      <a:pt x="44" y="5"/>
                      <a:pt x="44" y="5"/>
                      <a:pt x="44" y="5"/>
                    </a:cubicBezTo>
                    <a:cubicBezTo>
                      <a:pt x="44" y="5"/>
                      <a:pt x="44" y="5"/>
                      <a:pt x="44" y="5"/>
                    </a:cubicBezTo>
                    <a:cubicBezTo>
                      <a:pt x="43" y="5"/>
                      <a:pt x="43" y="5"/>
                      <a:pt x="43" y="5"/>
                    </a:cubicBezTo>
                    <a:cubicBezTo>
                      <a:pt x="42" y="4"/>
                      <a:pt x="42" y="4"/>
                      <a:pt x="42" y="4"/>
                    </a:cubicBezTo>
                    <a:cubicBezTo>
                      <a:pt x="42" y="5"/>
                      <a:pt x="42" y="5"/>
                      <a:pt x="42" y="5"/>
                    </a:cubicBezTo>
                    <a:cubicBezTo>
                      <a:pt x="42" y="5"/>
                      <a:pt x="42" y="5"/>
                      <a:pt x="42" y="5"/>
                    </a:cubicBezTo>
                    <a:cubicBezTo>
                      <a:pt x="42" y="5"/>
                      <a:pt x="42" y="5"/>
                      <a:pt x="42" y="5"/>
                    </a:cubicBezTo>
                    <a:cubicBezTo>
                      <a:pt x="41" y="5"/>
                      <a:pt x="41" y="5"/>
                      <a:pt x="41" y="5"/>
                    </a:cubicBezTo>
                    <a:cubicBezTo>
                      <a:pt x="41" y="6"/>
                      <a:pt x="41" y="6"/>
                      <a:pt x="41" y="6"/>
                    </a:cubicBezTo>
                    <a:cubicBezTo>
                      <a:pt x="41" y="6"/>
                      <a:pt x="41" y="6"/>
                      <a:pt x="41" y="6"/>
                    </a:cubicBezTo>
                    <a:cubicBezTo>
                      <a:pt x="41" y="5"/>
                      <a:pt x="41" y="5"/>
                      <a:pt x="41" y="5"/>
                    </a:cubicBezTo>
                    <a:cubicBezTo>
                      <a:pt x="41" y="6"/>
                      <a:pt x="41" y="6"/>
                      <a:pt x="41" y="6"/>
                    </a:cubicBezTo>
                    <a:cubicBezTo>
                      <a:pt x="41" y="6"/>
                      <a:pt x="41" y="6"/>
                      <a:pt x="41" y="6"/>
                    </a:cubicBezTo>
                    <a:cubicBezTo>
                      <a:pt x="41" y="6"/>
                      <a:pt x="41" y="6"/>
                      <a:pt x="41" y="6"/>
                    </a:cubicBezTo>
                    <a:cubicBezTo>
                      <a:pt x="40" y="6"/>
                      <a:pt x="40" y="6"/>
                      <a:pt x="40" y="6"/>
                    </a:cubicBezTo>
                    <a:cubicBezTo>
                      <a:pt x="40" y="6"/>
                      <a:pt x="40" y="6"/>
                      <a:pt x="40" y="6"/>
                    </a:cubicBezTo>
                    <a:cubicBezTo>
                      <a:pt x="40" y="6"/>
                      <a:pt x="40" y="6"/>
                      <a:pt x="40" y="6"/>
                    </a:cubicBezTo>
                    <a:cubicBezTo>
                      <a:pt x="40" y="7"/>
                      <a:pt x="40" y="7"/>
                      <a:pt x="40" y="7"/>
                    </a:cubicBezTo>
                    <a:cubicBezTo>
                      <a:pt x="40" y="7"/>
                      <a:pt x="40" y="7"/>
                      <a:pt x="40" y="7"/>
                    </a:cubicBezTo>
                    <a:cubicBezTo>
                      <a:pt x="40" y="7"/>
                      <a:pt x="40" y="7"/>
                      <a:pt x="40" y="7"/>
                    </a:cubicBezTo>
                    <a:cubicBezTo>
                      <a:pt x="40" y="7"/>
                      <a:pt x="40" y="7"/>
                      <a:pt x="40" y="7"/>
                    </a:cubicBezTo>
                    <a:cubicBezTo>
                      <a:pt x="40" y="8"/>
                      <a:pt x="40" y="8"/>
                      <a:pt x="40" y="8"/>
                    </a:cubicBezTo>
                    <a:cubicBezTo>
                      <a:pt x="40" y="7"/>
                      <a:pt x="40" y="7"/>
                      <a:pt x="40" y="7"/>
                    </a:cubicBezTo>
                    <a:cubicBezTo>
                      <a:pt x="39" y="8"/>
                      <a:pt x="39" y="8"/>
                      <a:pt x="39" y="8"/>
                    </a:cubicBezTo>
                    <a:cubicBezTo>
                      <a:pt x="39" y="8"/>
                      <a:pt x="39" y="8"/>
                      <a:pt x="39" y="8"/>
                    </a:cubicBezTo>
                    <a:cubicBezTo>
                      <a:pt x="39" y="8"/>
                      <a:pt x="39" y="8"/>
                      <a:pt x="39" y="8"/>
                    </a:cubicBezTo>
                    <a:cubicBezTo>
                      <a:pt x="38" y="9"/>
                      <a:pt x="38" y="9"/>
                      <a:pt x="38" y="9"/>
                    </a:cubicBezTo>
                    <a:cubicBezTo>
                      <a:pt x="38" y="9"/>
                      <a:pt x="38" y="9"/>
                      <a:pt x="38" y="9"/>
                    </a:cubicBezTo>
                    <a:cubicBezTo>
                      <a:pt x="38" y="9"/>
                      <a:pt x="38" y="9"/>
                      <a:pt x="38" y="9"/>
                    </a:cubicBezTo>
                    <a:cubicBezTo>
                      <a:pt x="38" y="10"/>
                      <a:pt x="38" y="10"/>
                      <a:pt x="38" y="10"/>
                    </a:cubicBezTo>
                    <a:cubicBezTo>
                      <a:pt x="38" y="10"/>
                      <a:pt x="38" y="10"/>
                      <a:pt x="38" y="10"/>
                    </a:cubicBezTo>
                    <a:cubicBezTo>
                      <a:pt x="39" y="10"/>
                      <a:pt x="39" y="10"/>
                      <a:pt x="39" y="10"/>
                    </a:cubicBezTo>
                    <a:cubicBezTo>
                      <a:pt x="38" y="10"/>
                      <a:pt x="38" y="10"/>
                      <a:pt x="38" y="10"/>
                    </a:cubicBezTo>
                    <a:cubicBezTo>
                      <a:pt x="38" y="10"/>
                      <a:pt x="38" y="10"/>
                      <a:pt x="38" y="10"/>
                    </a:cubicBezTo>
                    <a:cubicBezTo>
                      <a:pt x="39" y="11"/>
                      <a:pt x="39" y="11"/>
                      <a:pt x="39" y="11"/>
                    </a:cubicBezTo>
                    <a:cubicBezTo>
                      <a:pt x="39" y="11"/>
                      <a:pt x="39" y="11"/>
                      <a:pt x="39" y="11"/>
                    </a:cubicBezTo>
                    <a:cubicBezTo>
                      <a:pt x="38" y="11"/>
                      <a:pt x="38" y="11"/>
                      <a:pt x="38" y="11"/>
                    </a:cubicBezTo>
                    <a:cubicBezTo>
                      <a:pt x="38" y="11"/>
                      <a:pt x="38" y="11"/>
                      <a:pt x="38" y="11"/>
                    </a:cubicBezTo>
                    <a:cubicBezTo>
                      <a:pt x="38" y="11"/>
                      <a:pt x="38" y="11"/>
                      <a:pt x="38" y="11"/>
                    </a:cubicBezTo>
                    <a:cubicBezTo>
                      <a:pt x="38" y="11"/>
                      <a:pt x="38" y="11"/>
                      <a:pt x="38" y="11"/>
                    </a:cubicBezTo>
                    <a:cubicBezTo>
                      <a:pt x="38" y="12"/>
                      <a:pt x="38" y="12"/>
                      <a:pt x="38" y="12"/>
                    </a:cubicBezTo>
                    <a:cubicBezTo>
                      <a:pt x="39" y="12"/>
                      <a:pt x="39" y="12"/>
                      <a:pt x="39" y="12"/>
                    </a:cubicBezTo>
                    <a:cubicBezTo>
                      <a:pt x="38" y="12"/>
                      <a:pt x="38" y="12"/>
                      <a:pt x="38" y="12"/>
                    </a:cubicBezTo>
                    <a:cubicBezTo>
                      <a:pt x="38" y="11"/>
                      <a:pt x="38" y="11"/>
                      <a:pt x="38" y="11"/>
                    </a:cubicBezTo>
                    <a:cubicBezTo>
                      <a:pt x="37" y="11"/>
                      <a:pt x="37" y="11"/>
                      <a:pt x="37" y="11"/>
                    </a:cubicBezTo>
                    <a:cubicBezTo>
                      <a:pt x="37" y="11"/>
                      <a:pt x="37" y="11"/>
                      <a:pt x="37" y="11"/>
                    </a:cubicBezTo>
                    <a:cubicBezTo>
                      <a:pt x="37" y="12"/>
                      <a:pt x="37" y="12"/>
                      <a:pt x="37" y="12"/>
                    </a:cubicBezTo>
                    <a:cubicBezTo>
                      <a:pt x="37" y="11"/>
                      <a:pt x="37" y="11"/>
                      <a:pt x="37" y="11"/>
                    </a:cubicBezTo>
                    <a:cubicBezTo>
                      <a:pt x="36" y="11"/>
                      <a:pt x="36" y="11"/>
                      <a:pt x="36" y="11"/>
                    </a:cubicBezTo>
                    <a:cubicBezTo>
                      <a:pt x="36" y="11"/>
                      <a:pt x="36" y="11"/>
                      <a:pt x="36" y="11"/>
                    </a:cubicBezTo>
                    <a:cubicBezTo>
                      <a:pt x="36" y="11"/>
                      <a:pt x="36" y="11"/>
                      <a:pt x="36" y="11"/>
                    </a:cubicBezTo>
                    <a:cubicBezTo>
                      <a:pt x="36" y="11"/>
                      <a:pt x="36" y="11"/>
                      <a:pt x="36" y="11"/>
                    </a:cubicBezTo>
                    <a:cubicBezTo>
                      <a:pt x="35" y="11"/>
                      <a:pt x="35" y="11"/>
                      <a:pt x="35" y="11"/>
                    </a:cubicBezTo>
                    <a:cubicBezTo>
                      <a:pt x="35" y="11"/>
                      <a:pt x="35" y="11"/>
                      <a:pt x="35" y="11"/>
                    </a:cubicBezTo>
                    <a:cubicBezTo>
                      <a:pt x="35" y="11"/>
                      <a:pt x="35" y="11"/>
                      <a:pt x="35" y="11"/>
                    </a:cubicBezTo>
                    <a:cubicBezTo>
                      <a:pt x="35" y="12"/>
                      <a:pt x="35" y="12"/>
                      <a:pt x="35" y="12"/>
                    </a:cubicBezTo>
                    <a:cubicBezTo>
                      <a:pt x="35" y="12"/>
                      <a:pt x="35" y="12"/>
                      <a:pt x="35" y="12"/>
                    </a:cubicBezTo>
                    <a:cubicBezTo>
                      <a:pt x="35" y="12"/>
                      <a:pt x="35" y="12"/>
                      <a:pt x="35" y="12"/>
                    </a:cubicBezTo>
                    <a:cubicBezTo>
                      <a:pt x="35" y="12"/>
                      <a:pt x="35" y="12"/>
                      <a:pt x="35" y="12"/>
                    </a:cubicBezTo>
                    <a:cubicBezTo>
                      <a:pt x="35" y="12"/>
                      <a:pt x="35" y="12"/>
                      <a:pt x="35" y="12"/>
                    </a:cubicBezTo>
                    <a:cubicBezTo>
                      <a:pt x="35" y="12"/>
                      <a:pt x="35" y="12"/>
                      <a:pt x="35" y="12"/>
                    </a:cubicBezTo>
                    <a:cubicBezTo>
                      <a:pt x="34" y="12"/>
                      <a:pt x="34" y="12"/>
                      <a:pt x="34" y="12"/>
                    </a:cubicBezTo>
                    <a:cubicBezTo>
                      <a:pt x="34" y="12"/>
                      <a:pt x="34" y="12"/>
                      <a:pt x="34" y="12"/>
                    </a:cubicBezTo>
                    <a:cubicBezTo>
                      <a:pt x="35" y="12"/>
                      <a:pt x="35" y="12"/>
                      <a:pt x="35" y="12"/>
                    </a:cubicBezTo>
                    <a:cubicBezTo>
                      <a:pt x="35" y="11"/>
                      <a:pt x="35" y="11"/>
                      <a:pt x="35" y="11"/>
                    </a:cubicBezTo>
                    <a:cubicBezTo>
                      <a:pt x="35" y="11"/>
                      <a:pt x="35" y="11"/>
                      <a:pt x="35" y="11"/>
                    </a:cubicBezTo>
                    <a:cubicBezTo>
                      <a:pt x="35" y="10"/>
                      <a:pt x="35" y="10"/>
                      <a:pt x="35" y="10"/>
                    </a:cubicBezTo>
                    <a:cubicBezTo>
                      <a:pt x="34" y="10"/>
                      <a:pt x="34" y="10"/>
                      <a:pt x="34" y="10"/>
                    </a:cubicBezTo>
                    <a:cubicBezTo>
                      <a:pt x="34" y="9"/>
                      <a:pt x="34" y="9"/>
                      <a:pt x="34" y="9"/>
                    </a:cubicBezTo>
                    <a:cubicBezTo>
                      <a:pt x="34" y="9"/>
                      <a:pt x="34" y="9"/>
                      <a:pt x="34" y="9"/>
                    </a:cubicBezTo>
                    <a:cubicBezTo>
                      <a:pt x="33" y="9"/>
                      <a:pt x="33" y="9"/>
                      <a:pt x="33" y="9"/>
                    </a:cubicBezTo>
                    <a:cubicBezTo>
                      <a:pt x="33" y="8"/>
                      <a:pt x="33" y="8"/>
                      <a:pt x="33" y="8"/>
                    </a:cubicBezTo>
                    <a:cubicBezTo>
                      <a:pt x="32" y="8"/>
                      <a:pt x="32" y="8"/>
                      <a:pt x="32" y="8"/>
                    </a:cubicBezTo>
                    <a:cubicBezTo>
                      <a:pt x="33" y="9"/>
                      <a:pt x="33" y="9"/>
                      <a:pt x="33" y="9"/>
                    </a:cubicBezTo>
                    <a:cubicBezTo>
                      <a:pt x="32" y="9"/>
                      <a:pt x="32" y="9"/>
                      <a:pt x="32" y="9"/>
                    </a:cubicBezTo>
                    <a:cubicBezTo>
                      <a:pt x="32" y="9"/>
                      <a:pt x="32" y="9"/>
                      <a:pt x="32" y="9"/>
                    </a:cubicBezTo>
                    <a:cubicBezTo>
                      <a:pt x="32" y="9"/>
                      <a:pt x="32" y="9"/>
                      <a:pt x="32" y="9"/>
                    </a:cubicBezTo>
                    <a:cubicBezTo>
                      <a:pt x="32" y="9"/>
                      <a:pt x="32" y="9"/>
                      <a:pt x="32" y="9"/>
                    </a:cubicBezTo>
                    <a:cubicBezTo>
                      <a:pt x="31" y="9"/>
                      <a:pt x="31" y="9"/>
                      <a:pt x="31" y="9"/>
                    </a:cubicBezTo>
                    <a:cubicBezTo>
                      <a:pt x="31" y="9"/>
                      <a:pt x="31" y="9"/>
                      <a:pt x="31" y="9"/>
                    </a:cubicBezTo>
                    <a:cubicBezTo>
                      <a:pt x="31" y="9"/>
                      <a:pt x="31" y="9"/>
                      <a:pt x="31" y="9"/>
                    </a:cubicBezTo>
                    <a:cubicBezTo>
                      <a:pt x="31" y="9"/>
                      <a:pt x="31" y="9"/>
                      <a:pt x="31" y="9"/>
                    </a:cubicBezTo>
                    <a:cubicBezTo>
                      <a:pt x="31" y="9"/>
                      <a:pt x="31" y="9"/>
                      <a:pt x="31" y="9"/>
                    </a:cubicBezTo>
                    <a:cubicBezTo>
                      <a:pt x="31" y="9"/>
                      <a:pt x="31" y="9"/>
                      <a:pt x="31" y="9"/>
                    </a:cubicBezTo>
                    <a:cubicBezTo>
                      <a:pt x="31" y="9"/>
                      <a:pt x="31" y="9"/>
                      <a:pt x="31" y="9"/>
                    </a:cubicBezTo>
                    <a:cubicBezTo>
                      <a:pt x="31" y="10"/>
                      <a:pt x="31" y="10"/>
                      <a:pt x="31" y="10"/>
                    </a:cubicBezTo>
                    <a:cubicBezTo>
                      <a:pt x="31" y="10"/>
                      <a:pt x="31" y="10"/>
                      <a:pt x="31" y="10"/>
                    </a:cubicBezTo>
                    <a:cubicBezTo>
                      <a:pt x="30" y="10"/>
                      <a:pt x="30" y="10"/>
                      <a:pt x="30" y="10"/>
                    </a:cubicBezTo>
                    <a:cubicBezTo>
                      <a:pt x="30" y="10"/>
                      <a:pt x="30" y="10"/>
                      <a:pt x="30" y="10"/>
                    </a:cubicBezTo>
                    <a:cubicBezTo>
                      <a:pt x="30" y="10"/>
                      <a:pt x="30" y="10"/>
                      <a:pt x="30" y="10"/>
                    </a:cubicBezTo>
                    <a:cubicBezTo>
                      <a:pt x="30" y="10"/>
                      <a:pt x="30" y="10"/>
                      <a:pt x="30" y="10"/>
                    </a:cubicBezTo>
                    <a:cubicBezTo>
                      <a:pt x="30" y="9"/>
                      <a:pt x="30" y="9"/>
                      <a:pt x="30" y="9"/>
                    </a:cubicBezTo>
                    <a:cubicBezTo>
                      <a:pt x="30" y="10"/>
                      <a:pt x="30" y="10"/>
                      <a:pt x="30" y="10"/>
                    </a:cubicBezTo>
                    <a:cubicBezTo>
                      <a:pt x="30" y="10"/>
                      <a:pt x="30" y="10"/>
                      <a:pt x="30" y="10"/>
                    </a:cubicBezTo>
                    <a:cubicBezTo>
                      <a:pt x="29" y="10"/>
                      <a:pt x="29" y="10"/>
                      <a:pt x="29" y="10"/>
                    </a:cubicBezTo>
                    <a:cubicBezTo>
                      <a:pt x="29" y="10"/>
                      <a:pt x="29" y="10"/>
                      <a:pt x="29" y="10"/>
                    </a:cubicBezTo>
                    <a:cubicBezTo>
                      <a:pt x="29" y="11"/>
                      <a:pt x="29" y="11"/>
                      <a:pt x="29" y="11"/>
                    </a:cubicBezTo>
                    <a:cubicBezTo>
                      <a:pt x="29" y="11"/>
                      <a:pt x="29" y="11"/>
                      <a:pt x="29" y="11"/>
                    </a:cubicBezTo>
                    <a:cubicBezTo>
                      <a:pt x="29" y="11"/>
                      <a:pt x="29" y="11"/>
                      <a:pt x="29" y="11"/>
                    </a:cubicBezTo>
                    <a:cubicBezTo>
                      <a:pt x="29" y="11"/>
                      <a:pt x="29" y="11"/>
                      <a:pt x="29" y="11"/>
                    </a:cubicBezTo>
                    <a:cubicBezTo>
                      <a:pt x="28" y="12"/>
                      <a:pt x="28" y="12"/>
                      <a:pt x="28" y="12"/>
                    </a:cubicBezTo>
                    <a:cubicBezTo>
                      <a:pt x="28" y="12"/>
                      <a:pt x="28" y="12"/>
                      <a:pt x="28" y="12"/>
                    </a:cubicBezTo>
                    <a:cubicBezTo>
                      <a:pt x="29" y="12"/>
                      <a:pt x="29" y="12"/>
                      <a:pt x="29" y="12"/>
                    </a:cubicBezTo>
                    <a:cubicBezTo>
                      <a:pt x="29" y="12"/>
                      <a:pt x="29" y="12"/>
                      <a:pt x="29" y="12"/>
                    </a:cubicBezTo>
                    <a:cubicBezTo>
                      <a:pt x="28" y="12"/>
                      <a:pt x="28" y="12"/>
                      <a:pt x="28" y="12"/>
                    </a:cubicBezTo>
                    <a:cubicBezTo>
                      <a:pt x="28" y="12"/>
                      <a:pt x="28" y="12"/>
                      <a:pt x="28" y="12"/>
                    </a:cubicBezTo>
                    <a:cubicBezTo>
                      <a:pt x="27" y="12"/>
                      <a:pt x="27" y="12"/>
                      <a:pt x="27" y="12"/>
                    </a:cubicBezTo>
                    <a:cubicBezTo>
                      <a:pt x="27" y="12"/>
                      <a:pt x="27" y="12"/>
                      <a:pt x="27" y="12"/>
                    </a:cubicBezTo>
                    <a:cubicBezTo>
                      <a:pt x="27" y="13"/>
                      <a:pt x="27" y="13"/>
                      <a:pt x="27" y="13"/>
                    </a:cubicBezTo>
                    <a:cubicBezTo>
                      <a:pt x="27" y="13"/>
                      <a:pt x="27" y="13"/>
                      <a:pt x="27" y="13"/>
                    </a:cubicBezTo>
                    <a:cubicBezTo>
                      <a:pt x="27" y="13"/>
                      <a:pt x="27" y="13"/>
                      <a:pt x="27" y="13"/>
                    </a:cubicBezTo>
                    <a:cubicBezTo>
                      <a:pt x="28" y="13"/>
                      <a:pt x="28" y="13"/>
                      <a:pt x="28" y="13"/>
                    </a:cubicBezTo>
                    <a:cubicBezTo>
                      <a:pt x="27" y="13"/>
                      <a:pt x="27" y="13"/>
                      <a:pt x="27" y="13"/>
                    </a:cubicBezTo>
                    <a:cubicBezTo>
                      <a:pt x="27" y="14"/>
                      <a:pt x="27" y="14"/>
                      <a:pt x="27" y="14"/>
                    </a:cubicBezTo>
                    <a:cubicBezTo>
                      <a:pt x="27" y="14"/>
                      <a:pt x="27" y="14"/>
                      <a:pt x="27" y="14"/>
                    </a:cubicBezTo>
                    <a:cubicBezTo>
                      <a:pt x="27" y="14"/>
                      <a:pt x="27" y="14"/>
                      <a:pt x="27" y="14"/>
                    </a:cubicBezTo>
                    <a:cubicBezTo>
                      <a:pt x="28" y="14"/>
                      <a:pt x="28" y="14"/>
                      <a:pt x="28" y="14"/>
                    </a:cubicBezTo>
                    <a:cubicBezTo>
                      <a:pt x="27" y="15"/>
                      <a:pt x="27" y="15"/>
                      <a:pt x="27" y="15"/>
                    </a:cubicBezTo>
                    <a:cubicBezTo>
                      <a:pt x="27" y="15"/>
                      <a:pt x="27" y="15"/>
                      <a:pt x="27" y="15"/>
                    </a:cubicBezTo>
                    <a:cubicBezTo>
                      <a:pt x="27" y="15"/>
                      <a:pt x="27" y="15"/>
                      <a:pt x="27" y="15"/>
                    </a:cubicBezTo>
                    <a:cubicBezTo>
                      <a:pt x="26" y="14"/>
                      <a:pt x="26" y="14"/>
                      <a:pt x="26" y="14"/>
                    </a:cubicBezTo>
                    <a:cubicBezTo>
                      <a:pt x="26" y="14"/>
                      <a:pt x="26" y="14"/>
                      <a:pt x="26" y="14"/>
                    </a:cubicBezTo>
                    <a:cubicBezTo>
                      <a:pt x="26" y="14"/>
                      <a:pt x="26" y="14"/>
                      <a:pt x="26" y="14"/>
                    </a:cubicBezTo>
                    <a:cubicBezTo>
                      <a:pt x="26" y="14"/>
                      <a:pt x="26" y="14"/>
                      <a:pt x="26" y="14"/>
                    </a:cubicBezTo>
                    <a:cubicBezTo>
                      <a:pt x="25" y="14"/>
                      <a:pt x="25" y="14"/>
                      <a:pt x="25" y="14"/>
                    </a:cubicBezTo>
                    <a:cubicBezTo>
                      <a:pt x="25" y="14"/>
                      <a:pt x="25" y="14"/>
                      <a:pt x="25" y="14"/>
                    </a:cubicBezTo>
                    <a:cubicBezTo>
                      <a:pt x="25" y="14"/>
                      <a:pt x="25" y="14"/>
                      <a:pt x="25" y="14"/>
                    </a:cubicBezTo>
                    <a:cubicBezTo>
                      <a:pt x="25" y="15"/>
                      <a:pt x="25" y="15"/>
                      <a:pt x="25" y="15"/>
                    </a:cubicBezTo>
                    <a:cubicBezTo>
                      <a:pt x="25" y="15"/>
                      <a:pt x="25" y="15"/>
                      <a:pt x="25" y="15"/>
                    </a:cubicBezTo>
                    <a:cubicBezTo>
                      <a:pt x="25" y="15"/>
                      <a:pt x="25" y="15"/>
                      <a:pt x="25" y="15"/>
                    </a:cubicBezTo>
                    <a:cubicBezTo>
                      <a:pt x="26" y="15"/>
                      <a:pt x="26" y="15"/>
                      <a:pt x="26" y="15"/>
                    </a:cubicBezTo>
                    <a:cubicBezTo>
                      <a:pt x="26" y="16"/>
                      <a:pt x="26" y="16"/>
                      <a:pt x="26" y="16"/>
                    </a:cubicBezTo>
                    <a:cubicBezTo>
                      <a:pt x="26" y="16"/>
                      <a:pt x="26" y="16"/>
                      <a:pt x="26" y="16"/>
                    </a:cubicBezTo>
                    <a:cubicBezTo>
                      <a:pt x="26" y="16"/>
                      <a:pt x="26" y="16"/>
                      <a:pt x="26" y="16"/>
                    </a:cubicBezTo>
                    <a:cubicBezTo>
                      <a:pt x="25" y="16"/>
                      <a:pt x="25" y="16"/>
                      <a:pt x="25" y="16"/>
                    </a:cubicBezTo>
                    <a:cubicBezTo>
                      <a:pt x="25" y="16"/>
                      <a:pt x="25" y="16"/>
                      <a:pt x="25" y="16"/>
                    </a:cubicBezTo>
                    <a:cubicBezTo>
                      <a:pt x="25" y="17"/>
                      <a:pt x="25" y="17"/>
                      <a:pt x="25" y="17"/>
                    </a:cubicBezTo>
                    <a:cubicBezTo>
                      <a:pt x="25" y="17"/>
                      <a:pt x="25" y="17"/>
                      <a:pt x="25" y="17"/>
                    </a:cubicBezTo>
                    <a:cubicBezTo>
                      <a:pt x="24" y="16"/>
                      <a:pt x="24" y="16"/>
                      <a:pt x="24" y="16"/>
                    </a:cubicBezTo>
                    <a:cubicBezTo>
                      <a:pt x="24" y="15"/>
                      <a:pt x="24" y="15"/>
                      <a:pt x="24" y="15"/>
                    </a:cubicBezTo>
                    <a:cubicBezTo>
                      <a:pt x="24" y="15"/>
                      <a:pt x="24" y="15"/>
                      <a:pt x="24" y="15"/>
                    </a:cubicBezTo>
                    <a:cubicBezTo>
                      <a:pt x="24" y="14"/>
                      <a:pt x="24" y="14"/>
                      <a:pt x="24" y="14"/>
                    </a:cubicBezTo>
                    <a:cubicBezTo>
                      <a:pt x="24" y="14"/>
                      <a:pt x="24" y="14"/>
                      <a:pt x="24" y="14"/>
                    </a:cubicBezTo>
                    <a:cubicBezTo>
                      <a:pt x="23" y="15"/>
                      <a:pt x="23" y="15"/>
                      <a:pt x="23" y="15"/>
                    </a:cubicBezTo>
                    <a:cubicBezTo>
                      <a:pt x="23" y="15"/>
                      <a:pt x="23" y="15"/>
                      <a:pt x="23" y="15"/>
                    </a:cubicBezTo>
                    <a:cubicBezTo>
                      <a:pt x="23" y="15"/>
                      <a:pt x="23" y="15"/>
                      <a:pt x="23" y="15"/>
                    </a:cubicBezTo>
                    <a:cubicBezTo>
                      <a:pt x="23" y="16"/>
                      <a:pt x="23" y="16"/>
                      <a:pt x="23" y="16"/>
                    </a:cubicBezTo>
                    <a:cubicBezTo>
                      <a:pt x="22" y="16"/>
                      <a:pt x="22" y="16"/>
                      <a:pt x="22" y="16"/>
                    </a:cubicBezTo>
                    <a:cubicBezTo>
                      <a:pt x="22" y="16"/>
                      <a:pt x="22" y="16"/>
                      <a:pt x="22" y="16"/>
                    </a:cubicBezTo>
                    <a:cubicBezTo>
                      <a:pt x="22" y="16"/>
                      <a:pt x="22" y="16"/>
                      <a:pt x="22" y="16"/>
                    </a:cubicBezTo>
                    <a:cubicBezTo>
                      <a:pt x="22" y="17"/>
                      <a:pt x="22" y="17"/>
                      <a:pt x="22" y="17"/>
                    </a:cubicBezTo>
                    <a:cubicBezTo>
                      <a:pt x="22" y="18"/>
                      <a:pt x="22" y="18"/>
                      <a:pt x="22" y="18"/>
                    </a:cubicBezTo>
                    <a:cubicBezTo>
                      <a:pt x="22" y="18"/>
                      <a:pt x="22" y="18"/>
                      <a:pt x="22" y="18"/>
                    </a:cubicBezTo>
                    <a:cubicBezTo>
                      <a:pt x="22" y="18"/>
                      <a:pt x="22" y="18"/>
                      <a:pt x="22" y="18"/>
                    </a:cubicBezTo>
                    <a:cubicBezTo>
                      <a:pt x="22" y="19"/>
                      <a:pt x="22" y="19"/>
                      <a:pt x="22" y="19"/>
                    </a:cubicBezTo>
                    <a:cubicBezTo>
                      <a:pt x="22" y="19"/>
                      <a:pt x="22" y="19"/>
                      <a:pt x="22" y="19"/>
                    </a:cubicBezTo>
                    <a:cubicBezTo>
                      <a:pt x="21" y="19"/>
                      <a:pt x="21" y="19"/>
                      <a:pt x="21" y="19"/>
                    </a:cubicBezTo>
                    <a:cubicBezTo>
                      <a:pt x="21" y="19"/>
                      <a:pt x="21" y="19"/>
                      <a:pt x="21" y="19"/>
                    </a:cubicBezTo>
                    <a:cubicBezTo>
                      <a:pt x="20" y="20"/>
                      <a:pt x="20" y="20"/>
                      <a:pt x="20" y="20"/>
                    </a:cubicBezTo>
                    <a:cubicBezTo>
                      <a:pt x="21" y="20"/>
                      <a:pt x="21" y="20"/>
                      <a:pt x="21" y="20"/>
                    </a:cubicBezTo>
                    <a:cubicBezTo>
                      <a:pt x="20" y="20"/>
                      <a:pt x="20" y="20"/>
                      <a:pt x="20" y="20"/>
                    </a:cubicBezTo>
                    <a:cubicBezTo>
                      <a:pt x="20" y="21"/>
                      <a:pt x="20" y="21"/>
                      <a:pt x="20" y="21"/>
                    </a:cubicBezTo>
                    <a:cubicBezTo>
                      <a:pt x="18" y="22"/>
                      <a:pt x="18" y="22"/>
                      <a:pt x="18" y="22"/>
                    </a:cubicBezTo>
                    <a:cubicBezTo>
                      <a:pt x="17" y="22"/>
                      <a:pt x="17" y="22"/>
                      <a:pt x="17" y="22"/>
                    </a:cubicBezTo>
                    <a:cubicBezTo>
                      <a:pt x="17" y="22"/>
                      <a:pt x="17" y="22"/>
                      <a:pt x="17" y="22"/>
                    </a:cubicBezTo>
                    <a:cubicBezTo>
                      <a:pt x="16" y="22"/>
                      <a:pt x="16" y="22"/>
                      <a:pt x="16" y="22"/>
                    </a:cubicBezTo>
                    <a:cubicBezTo>
                      <a:pt x="16" y="23"/>
                      <a:pt x="16" y="23"/>
                      <a:pt x="16" y="23"/>
                    </a:cubicBezTo>
                    <a:cubicBezTo>
                      <a:pt x="15" y="22"/>
                      <a:pt x="15" y="22"/>
                      <a:pt x="15" y="22"/>
                    </a:cubicBezTo>
                    <a:cubicBezTo>
                      <a:pt x="15" y="23"/>
                      <a:pt x="15" y="23"/>
                      <a:pt x="15" y="23"/>
                    </a:cubicBezTo>
                    <a:cubicBezTo>
                      <a:pt x="14" y="23"/>
                      <a:pt x="14" y="23"/>
                      <a:pt x="14" y="23"/>
                    </a:cubicBezTo>
                    <a:cubicBezTo>
                      <a:pt x="14" y="23"/>
                      <a:pt x="14" y="23"/>
                      <a:pt x="14" y="23"/>
                    </a:cubicBezTo>
                    <a:cubicBezTo>
                      <a:pt x="13" y="23"/>
                      <a:pt x="13" y="23"/>
                      <a:pt x="13" y="23"/>
                    </a:cubicBezTo>
                    <a:cubicBezTo>
                      <a:pt x="12" y="23"/>
                      <a:pt x="12" y="23"/>
                      <a:pt x="12" y="23"/>
                    </a:cubicBezTo>
                    <a:cubicBezTo>
                      <a:pt x="12" y="24"/>
                      <a:pt x="12" y="24"/>
                      <a:pt x="12" y="24"/>
                    </a:cubicBezTo>
                    <a:cubicBezTo>
                      <a:pt x="11" y="24"/>
                      <a:pt x="11" y="24"/>
                      <a:pt x="11" y="24"/>
                    </a:cubicBezTo>
                    <a:cubicBezTo>
                      <a:pt x="11" y="24"/>
                      <a:pt x="11" y="24"/>
                      <a:pt x="11" y="24"/>
                    </a:cubicBezTo>
                    <a:cubicBezTo>
                      <a:pt x="10" y="24"/>
                      <a:pt x="10" y="24"/>
                      <a:pt x="10" y="24"/>
                    </a:cubicBezTo>
                    <a:cubicBezTo>
                      <a:pt x="10" y="24"/>
                      <a:pt x="10" y="24"/>
                      <a:pt x="10" y="24"/>
                    </a:cubicBezTo>
                    <a:cubicBezTo>
                      <a:pt x="10" y="24"/>
                      <a:pt x="10" y="24"/>
                      <a:pt x="10" y="24"/>
                    </a:cubicBezTo>
                    <a:cubicBezTo>
                      <a:pt x="10" y="24"/>
                      <a:pt x="10" y="24"/>
                      <a:pt x="10" y="24"/>
                    </a:cubicBezTo>
                    <a:cubicBezTo>
                      <a:pt x="9" y="24"/>
                      <a:pt x="9" y="24"/>
                      <a:pt x="9" y="24"/>
                    </a:cubicBezTo>
                    <a:cubicBezTo>
                      <a:pt x="8" y="25"/>
                      <a:pt x="8" y="25"/>
                      <a:pt x="8" y="25"/>
                    </a:cubicBezTo>
                    <a:cubicBezTo>
                      <a:pt x="8" y="25"/>
                      <a:pt x="8" y="25"/>
                      <a:pt x="8" y="25"/>
                    </a:cubicBezTo>
                    <a:cubicBezTo>
                      <a:pt x="8" y="25"/>
                      <a:pt x="8" y="25"/>
                      <a:pt x="8" y="25"/>
                    </a:cubicBezTo>
                    <a:cubicBezTo>
                      <a:pt x="7" y="25"/>
                      <a:pt x="7" y="25"/>
                      <a:pt x="7" y="25"/>
                    </a:cubicBezTo>
                    <a:cubicBezTo>
                      <a:pt x="6" y="26"/>
                      <a:pt x="6" y="26"/>
                      <a:pt x="6" y="26"/>
                    </a:cubicBezTo>
                    <a:cubicBezTo>
                      <a:pt x="5" y="26"/>
                      <a:pt x="5" y="26"/>
                      <a:pt x="5" y="26"/>
                    </a:cubicBezTo>
                    <a:cubicBezTo>
                      <a:pt x="5" y="27"/>
                      <a:pt x="5" y="27"/>
                      <a:pt x="5" y="27"/>
                    </a:cubicBezTo>
                    <a:cubicBezTo>
                      <a:pt x="5" y="28"/>
                      <a:pt x="5" y="28"/>
                      <a:pt x="5" y="28"/>
                    </a:cubicBezTo>
                    <a:cubicBezTo>
                      <a:pt x="4" y="28"/>
                      <a:pt x="4" y="28"/>
                      <a:pt x="4" y="28"/>
                    </a:cubicBezTo>
                    <a:cubicBezTo>
                      <a:pt x="4" y="28"/>
                      <a:pt x="4" y="28"/>
                      <a:pt x="4" y="28"/>
                    </a:cubicBezTo>
                    <a:cubicBezTo>
                      <a:pt x="4" y="28"/>
                      <a:pt x="4" y="28"/>
                      <a:pt x="4" y="28"/>
                    </a:cubicBezTo>
                    <a:cubicBezTo>
                      <a:pt x="4" y="27"/>
                      <a:pt x="4" y="27"/>
                      <a:pt x="4" y="27"/>
                    </a:cubicBezTo>
                    <a:cubicBezTo>
                      <a:pt x="4" y="27"/>
                      <a:pt x="4" y="27"/>
                      <a:pt x="4" y="27"/>
                    </a:cubicBezTo>
                    <a:cubicBezTo>
                      <a:pt x="4" y="26"/>
                      <a:pt x="4" y="26"/>
                      <a:pt x="4" y="26"/>
                    </a:cubicBezTo>
                    <a:cubicBezTo>
                      <a:pt x="4" y="27"/>
                      <a:pt x="4" y="27"/>
                      <a:pt x="4" y="27"/>
                    </a:cubicBezTo>
                    <a:cubicBezTo>
                      <a:pt x="3" y="27"/>
                      <a:pt x="3" y="27"/>
                      <a:pt x="3" y="27"/>
                    </a:cubicBezTo>
                    <a:cubicBezTo>
                      <a:pt x="3" y="28"/>
                      <a:pt x="3" y="28"/>
                      <a:pt x="3" y="28"/>
                    </a:cubicBezTo>
                    <a:cubicBezTo>
                      <a:pt x="3" y="29"/>
                      <a:pt x="3" y="29"/>
                      <a:pt x="3" y="29"/>
                    </a:cubicBezTo>
                    <a:cubicBezTo>
                      <a:pt x="3" y="30"/>
                      <a:pt x="3" y="30"/>
                      <a:pt x="3" y="30"/>
                    </a:cubicBezTo>
                    <a:cubicBezTo>
                      <a:pt x="3" y="30"/>
                      <a:pt x="3" y="30"/>
                      <a:pt x="3" y="30"/>
                    </a:cubicBezTo>
                    <a:cubicBezTo>
                      <a:pt x="2" y="31"/>
                      <a:pt x="2" y="31"/>
                      <a:pt x="2" y="31"/>
                    </a:cubicBezTo>
                    <a:cubicBezTo>
                      <a:pt x="2" y="33"/>
                      <a:pt x="2" y="33"/>
                      <a:pt x="2" y="33"/>
                    </a:cubicBezTo>
                    <a:cubicBezTo>
                      <a:pt x="2" y="34"/>
                      <a:pt x="2" y="34"/>
                      <a:pt x="2" y="34"/>
                    </a:cubicBezTo>
                    <a:cubicBezTo>
                      <a:pt x="2" y="35"/>
                      <a:pt x="2" y="35"/>
                      <a:pt x="2" y="35"/>
                    </a:cubicBezTo>
                    <a:cubicBezTo>
                      <a:pt x="3" y="36"/>
                      <a:pt x="3" y="36"/>
                      <a:pt x="3" y="36"/>
                    </a:cubicBezTo>
                    <a:cubicBezTo>
                      <a:pt x="3" y="36"/>
                      <a:pt x="3" y="36"/>
                      <a:pt x="3" y="36"/>
                    </a:cubicBezTo>
                    <a:cubicBezTo>
                      <a:pt x="3" y="37"/>
                      <a:pt x="3" y="37"/>
                      <a:pt x="3" y="37"/>
                    </a:cubicBezTo>
                    <a:cubicBezTo>
                      <a:pt x="3" y="37"/>
                      <a:pt x="3" y="37"/>
                      <a:pt x="3" y="37"/>
                    </a:cubicBezTo>
                    <a:cubicBezTo>
                      <a:pt x="3" y="38"/>
                      <a:pt x="3" y="38"/>
                      <a:pt x="3" y="38"/>
                    </a:cubicBezTo>
                    <a:cubicBezTo>
                      <a:pt x="2" y="38"/>
                      <a:pt x="2" y="38"/>
                      <a:pt x="2" y="38"/>
                    </a:cubicBezTo>
                    <a:cubicBezTo>
                      <a:pt x="2" y="38"/>
                      <a:pt x="2" y="38"/>
                      <a:pt x="2" y="38"/>
                    </a:cubicBezTo>
                    <a:cubicBezTo>
                      <a:pt x="2" y="37"/>
                      <a:pt x="2" y="37"/>
                      <a:pt x="2" y="37"/>
                    </a:cubicBezTo>
                    <a:cubicBezTo>
                      <a:pt x="2" y="37"/>
                      <a:pt x="2" y="37"/>
                      <a:pt x="2" y="37"/>
                    </a:cubicBezTo>
                    <a:cubicBezTo>
                      <a:pt x="2" y="37"/>
                      <a:pt x="2" y="37"/>
                      <a:pt x="2" y="37"/>
                    </a:cubicBezTo>
                    <a:cubicBezTo>
                      <a:pt x="2" y="37"/>
                      <a:pt x="2" y="37"/>
                      <a:pt x="2" y="37"/>
                    </a:cubicBezTo>
                    <a:cubicBezTo>
                      <a:pt x="1" y="36"/>
                      <a:pt x="1" y="36"/>
                      <a:pt x="1" y="36"/>
                    </a:cubicBezTo>
                    <a:cubicBezTo>
                      <a:pt x="1" y="36"/>
                      <a:pt x="1" y="36"/>
                      <a:pt x="1" y="36"/>
                    </a:cubicBezTo>
                    <a:cubicBezTo>
                      <a:pt x="1" y="37"/>
                      <a:pt x="1" y="37"/>
                      <a:pt x="1" y="37"/>
                    </a:cubicBezTo>
                    <a:cubicBezTo>
                      <a:pt x="2" y="38"/>
                      <a:pt x="2" y="38"/>
                      <a:pt x="2" y="38"/>
                    </a:cubicBezTo>
                    <a:cubicBezTo>
                      <a:pt x="2" y="38"/>
                      <a:pt x="2" y="38"/>
                      <a:pt x="2" y="38"/>
                    </a:cubicBezTo>
                    <a:cubicBezTo>
                      <a:pt x="2" y="38"/>
                      <a:pt x="2" y="38"/>
                      <a:pt x="2" y="38"/>
                    </a:cubicBezTo>
                    <a:cubicBezTo>
                      <a:pt x="1" y="38"/>
                      <a:pt x="1" y="38"/>
                      <a:pt x="1" y="38"/>
                    </a:cubicBezTo>
                    <a:cubicBezTo>
                      <a:pt x="1" y="37"/>
                      <a:pt x="1" y="37"/>
                      <a:pt x="1" y="37"/>
                    </a:cubicBezTo>
                    <a:cubicBezTo>
                      <a:pt x="1" y="37"/>
                      <a:pt x="1" y="37"/>
                      <a:pt x="1" y="37"/>
                    </a:cubicBezTo>
                    <a:cubicBezTo>
                      <a:pt x="1" y="37"/>
                      <a:pt x="1" y="37"/>
                      <a:pt x="1" y="37"/>
                    </a:cubicBezTo>
                    <a:cubicBezTo>
                      <a:pt x="1" y="38"/>
                      <a:pt x="1" y="38"/>
                      <a:pt x="1" y="38"/>
                    </a:cubicBezTo>
                    <a:cubicBezTo>
                      <a:pt x="2" y="39"/>
                      <a:pt x="2" y="39"/>
                      <a:pt x="2" y="39"/>
                    </a:cubicBezTo>
                    <a:cubicBezTo>
                      <a:pt x="2" y="40"/>
                      <a:pt x="2" y="40"/>
                      <a:pt x="2" y="40"/>
                    </a:cubicBezTo>
                    <a:cubicBezTo>
                      <a:pt x="2" y="42"/>
                      <a:pt x="2" y="42"/>
                      <a:pt x="2" y="42"/>
                    </a:cubicBezTo>
                    <a:cubicBezTo>
                      <a:pt x="2" y="43"/>
                      <a:pt x="2" y="43"/>
                      <a:pt x="2" y="43"/>
                    </a:cubicBezTo>
                    <a:cubicBezTo>
                      <a:pt x="3" y="44"/>
                      <a:pt x="3" y="44"/>
                      <a:pt x="3" y="44"/>
                    </a:cubicBezTo>
                    <a:cubicBezTo>
                      <a:pt x="3" y="46"/>
                      <a:pt x="3" y="46"/>
                      <a:pt x="3" y="46"/>
                    </a:cubicBezTo>
                    <a:cubicBezTo>
                      <a:pt x="3" y="46"/>
                      <a:pt x="3" y="46"/>
                      <a:pt x="3" y="46"/>
                    </a:cubicBezTo>
                    <a:cubicBezTo>
                      <a:pt x="3" y="48"/>
                      <a:pt x="3" y="48"/>
                      <a:pt x="3" y="48"/>
                    </a:cubicBezTo>
                    <a:cubicBezTo>
                      <a:pt x="3" y="49"/>
                      <a:pt x="3" y="49"/>
                      <a:pt x="3" y="49"/>
                    </a:cubicBezTo>
                    <a:cubicBezTo>
                      <a:pt x="3" y="49"/>
                      <a:pt x="3" y="49"/>
                      <a:pt x="3" y="49"/>
                    </a:cubicBezTo>
                    <a:cubicBezTo>
                      <a:pt x="3" y="50"/>
                      <a:pt x="3" y="50"/>
                      <a:pt x="3" y="50"/>
                    </a:cubicBezTo>
                    <a:cubicBezTo>
                      <a:pt x="4" y="51"/>
                      <a:pt x="4" y="51"/>
                      <a:pt x="4" y="51"/>
                    </a:cubicBezTo>
                    <a:cubicBezTo>
                      <a:pt x="4" y="52"/>
                      <a:pt x="4" y="52"/>
                      <a:pt x="4" y="52"/>
                    </a:cubicBezTo>
                    <a:cubicBezTo>
                      <a:pt x="3" y="52"/>
                      <a:pt x="3" y="52"/>
                      <a:pt x="3" y="52"/>
                    </a:cubicBezTo>
                    <a:cubicBezTo>
                      <a:pt x="3" y="52"/>
                      <a:pt x="3" y="52"/>
                      <a:pt x="3" y="52"/>
                    </a:cubicBezTo>
                    <a:cubicBezTo>
                      <a:pt x="3" y="53"/>
                      <a:pt x="3" y="53"/>
                      <a:pt x="3" y="53"/>
                    </a:cubicBezTo>
                    <a:cubicBezTo>
                      <a:pt x="3" y="54"/>
                      <a:pt x="3" y="54"/>
                      <a:pt x="3" y="54"/>
                    </a:cubicBezTo>
                    <a:cubicBezTo>
                      <a:pt x="3" y="54"/>
                      <a:pt x="3" y="54"/>
                      <a:pt x="3" y="54"/>
                    </a:cubicBezTo>
                    <a:cubicBezTo>
                      <a:pt x="3" y="54"/>
                      <a:pt x="3" y="54"/>
                      <a:pt x="3" y="54"/>
                    </a:cubicBezTo>
                    <a:cubicBezTo>
                      <a:pt x="3" y="55"/>
                      <a:pt x="3" y="55"/>
                      <a:pt x="3" y="55"/>
                    </a:cubicBezTo>
                    <a:cubicBezTo>
                      <a:pt x="3" y="55"/>
                      <a:pt x="3" y="55"/>
                      <a:pt x="3" y="55"/>
                    </a:cubicBezTo>
                    <a:cubicBezTo>
                      <a:pt x="3" y="56"/>
                      <a:pt x="3" y="56"/>
                      <a:pt x="3" y="56"/>
                    </a:cubicBezTo>
                    <a:cubicBezTo>
                      <a:pt x="2" y="56"/>
                      <a:pt x="2" y="56"/>
                      <a:pt x="2" y="56"/>
                    </a:cubicBezTo>
                    <a:cubicBezTo>
                      <a:pt x="2" y="56"/>
                      <a:pt x="2" y="56"/>
                      <a:pt x="2" y="56"/>
                    </a:cubicBezTo>
                    <a:cubicBezTo>
                      <a:pt x="1" y="57"/>
                      <a:pt x="1" y="57"/>
                      <a:pt x="1" y="57"/>
                    </a:cubicBezTo>
                    <a:lnTo>
                      <a:pt x="1" y="58"/>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3" name="Freeform 161">
                <a:extLst>
                  <a:ext uri="{FF2B5EF4-FFF2-40B4-BE49-F238E27FC236}">
                    <a16:creationId xmlns:a16="http://schemas.microsoft.com/office/drawing/2014/main" id="{906DCD8B-269F-4264-93FF-E62DFE5D5981}"/>
                  </a:ext>
                </a:extLst>
              </p:cNvPr>
              <p:cNvSpPr>
                <a:spLocks noEditPoints="1"/>
              </p:cNvSpPr>
              <p:nvPr/>
            </p:nvSpPr>
            <p:spPr bwMode="auto">
              <a:xfrm>
                <a:off x="5922" y="3658"/>
                <a:ext cx="353" cy="538"/>
              </a:xfrm>
              <a:custGeom>
                <a:avLst/>
                <a:gdLst>
                  <a:gd name="T0" fmla="*/ 25 w 353"/>
                  <a:gd name="T1" fmla="*/ 538 h 538"/>
                  <a:gd name="T2" fmla="*/ 0 w 353"/>
                  <a:gd name="T3" fmla="*/ 471 h 538"/>
                  <a:gd name="T4" fmla="*/ 0 w 353"/>
                  <a:gd name="T5" fmla="*/ 471 h 538"/>
                  <a:gd name="T6" fmla="*/ 303 w 353"/>
                  <a:gd name="T7" fmla="*/ 59 h 538"/>
                  <a:gd name="T8" fmla="*/ 311 w 353"/>
                  <a:gd name="T9" fmla="*/ 59 h 538"/>
                  <a:gd name="T10" fmla="*/ 261 w 353"/>
                  <a:gd name="T11" fmla="*/ 202 h 538"/>
                  <a:gd name="T12" fmla="*/ 286 w 353"/>
                  <a:gd name="T13" fmla="*/ 193 h 538"/>
                  <a:gd name="T14" fmla="*/ 311 w 353"/>
                  <a:gd name="T15" fmla="*/ 160 h 538"/>
                  <a:gd name="T16" fmla="*/ 319 w 353"/>
                  <a:gd name="T17" fmla="*/ 143 h 538"/>
                  <a:gd name="T18" fmla="*/ 328 w 353"/>
                  <a:gd name="T19" fmla="*/ 134 h 538"/>
                  <a:gd name="T20" fmla="*/ 345 w 353"/>
                  <a:gd name="T21" fmla="*/ 109 h 538"/>
                  <a:gd name="T22" fmla="*/ 345 w 353"/>
                  <a:gd name="T23" fmla="*/ 92 h 538"/>
                  <a:gd name="T24" fmla="*/ 311 w 353"/>
                  <a:gd name="T25" fmla="*/ 92 h 538"/>
                  <a:gd name="T26" fmla="*/ 311 w 353"/>
                  <a:gd name="T27" fmla="*/ 67 h 538"/>
                  <a:gd name="T28" fmla="*/ 303 w 353"/>
                  <a:gd name="T29" fmla="*/ 76 h 538"/>
                  <a:gd name="T30" fmla="*/ 294 w 353"/>
                  <a:gd name="T31" fmla="*/ 76 h 538"/>
                  <a:gd name="T32" fmla="*/ 303 w 353"/>
                  <a:gd name="T33" fmla="*/ 50 h 538"/>
                  <a:gd name="T34" fmla="*/ 303 w 353"/>
                  <a:gd name="T35" fmla="*/ 34 h 538"/>
                  <a:gd name="T36" fmla="*/ 294 w 353"/>
                  <a:gd name="T37" fmla="*/ 17 h 538"/>
                  <a:gd name="T38" fmla="*/ 286 w 353"/>
                  <a:gd name="T39" fmla="*/ 8 h 538"/>
                  <a:gd name="T40" fmla="*/ 277 w 353"/>
                  <a:gd name="T41" fmla="*/ 0 h 538"/>
                  <a:gd name="T42" fmla="*/ 277 w 353"/>
                  <a:gd name="T43" fmla="*/ 17 h 538"/>
                  <a:gd name="T44" fmla="*/ 277 w 353"/>
                  <a:gd name="T45" fmla="*/ 34 h 538"/>
                  <a:gd name="T46" fmla="*/ 286 w 353"/>
                  <a:gd name="T47" fmla="*/ 50 h 538"/>
                  <a:gd name="T48" fmla="*/ 286 w 353"/>
                  <a:gd name="T49" fmla="*/ 67 h 538"/>
                  <a:gd name="T50" fmla="*/ 294 w 353"/>
                  <a:gd name="T51" fmla="*/ 76 h 538"/>
                  <a:gd name="T52" fmla="*/ 286 w 353"/>
                  <a:gd name="T53" fmla="*/ 101 h 538"/>
                  <a:gd name="T54" fmla="*/ 277 w 353"/>
                  <a:gd name="T55" fmla="*/ 109 h 538"/>
                  <a:gd name="T56" fmla="*/ 252 w 353"/>
                  <a:gd name="T57" fmla="*/ 143 h 538"/>
                  <a:gd name="T58" fmla="*/ 277 w 353"/>
                  <a:gd name="T59" fmla="*/ 168 h 538"/>
                  <a:gd name="T60" fmla="*/ 244 w 353"/>
                  <a:gd name="T61" fmla="*/ 185 h 538"/>
                  <a:gd name="T62" fmla="*/ 244 w 353"/>
                  <a:gd name="T63" fmla="*/ 185 h 538"/>
                  <a:gd name="T64" fmla="*/ 244 w 353"/>
                  <a:gd name="T65" fmla="*/ 185 h 538"/>
                  <a:gd name="T66" fmla="*/ 76 w 353"/>
                  <a:gd name="T67" fmla="*/ 362 h 538"/>
                  <a:gd name="T68" fmla="*/ 84 w 353"/>
                  <a:gd name="T69" fmla="*/ 345 h 538"/>
                  <a:gd name="T70" fmla="*/ 84 w 353"/>
                  <a:gd name="T71" fmla="*/ 353 h 538"/>
                  <a:gd name="T72" fmla="*/ 84 w 353"/>
                  <a:gd name="T73" fmla="*/ 362 h 538"/>
                  <a:gd name="T74" fmla="*/ 76 w 353"/>
                  <a:gd name="T75" fmla="*/ 319 h 538"/>
                  <a:gd name="T76" fmla="*/ 84 w 353"/>
                  <a:gd name="T77" fmla="*/ 303 h 538"/>
                  <a:gd name="T78" fmla="*/ 101 w 353"/>
                  <a:gd name="T79" fmla="*/ 294 h 538"/>
                  <a:gd name="T80" fmla="*/ 109 w 353"/>
                  <a:gd name="T81" fmla="*/ 277 h 538"/>
                  <a:gd name="T82" fmla="*/ 143 w 353"/>
                  <a:gd name="T83" fmla="*/ 269 h 538"/>
                  <a:gd name="T84" fmla="*/ 160 w 353"/>
                  <a:gd name="T85" fmla="*/ 244 h 538"/>
                  <a:gd name="T86" fmla="*/ 193 w 353"/>
                  <a:gd name="T87" fmla="*/ 219 h 538"/>
                  <a:gd name="T88" fmla="*/ 210 w 353"/>
                  <a:gd name="T89" fmla="*/ 193 h 538"/>
                  <a:gd name="T90" fmla="*/ 227 w 353"/>
                  <a:gd name="T91" fmla="*/ 185 h 538"/>
                  <a:gd name="T92" fmla="*/ 235 w 353"/>
                  <a:gd name="T93" fmla="*/ 193 h 538"/>
                  <a:gd name="T94" fmla="*/ 244 w 353"/>
                  <a:gd name="T95" fmla="*/ 193 h 538"/>
                  <a:gd name="T96" fmla="*/ 252 w 353"/>
                  <a:gd name="T97" fmla="*/ 193 h 538"/>
                  <a:gd name="T98" fmla="*/ 235 w 353"/>
                  <a:gd name="T99" fmla="*/ 219 h 538"/>
                  <a:gd name="T100" fmla="*/ 210 w 353"/>
                  <a:gd name="T101" fmla="*/ 252 h 538"/>
                  <a:gd name="T102" fmla="*/ 202 w 353"/>
                  <a:gd name="T103" fmla="*/ 269 h 538"/>
                  <a:gd name="T104" fmla="*/ 202 w 353"/>
                  <a:gd name="T105" fmla="*/ 269 h 538"/>
                  <a:gd name="T106" fmla="*/ 185 w 353"/>
                  <a:gd name="T107" fmla="*/ 269 h 538"/>
                  <a:gd name="T108" fmla="*/ 168 w 353"/>
                  <a:gd name="T109" fmla="*/ 277 h 538"/>
                  <a:gd name="T110" fmla="*/ 151 w 353"/>
                  <a:gd name="T111" fmla="*/ 311 h 538"/>
                  <a:gd name="T112" fmla="*/ 135 w 353"/>
                  <a:gd name="T113" fmla="*/ 328 h 538"/>
                  <a:gd name="T114" fmla="*/ 118 w 353"/>
                  <a:gd name="T115" fmla="*/ 345 h 538"/>
                  <a:gd name="T116" fmla="*/ 101 w 353"/>
                  <a:gd name="T117" fmla="*/ 345 h 538"/>
                  <a:gd name="T118" fmla="*/ 84 w 353"/>
                  <a:gd name="T119" fmla="*/ 32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3" h="538">
                    <a:moveTo>
                      <a:pt x="76" y="311"/>
                    </a:moveTo>
                    <a:lnTo>
                      <a:pt x="76" y="311"/>
                    </a:lnTo>
                    <a:lnTo>
                      <a:pt x="76" y="311"/>
                    </a:lnTo>
                    <a:lnTo>
                      <a:pt x="76" y="311"/>
                    </a:lnTo>
                    <a:lnTo>
                      <a:pt x="76" y="311"/>
                    </a:lnTo>
                    <a:lnTo>
                      <a:pt x="76" y="311"/>
                    </a:lnTo>
                    <a:lnTo>
                      <a:pt x="76" y="311"/>
                    </a:lnTo>
                    <a:lnTo>
                      <a:pt x="76" y="311"/>
                    </a:lnTo>
                    <a:close/>
                    <a:moveTo>
                      <a:pt x="25" y="538"/>
                    </a:moveTo>
                    <a:lnTo>
                      <a:pt x="25" y="538"/>
                    </a:lnTo>
                    <a:lnTo>
                      <a:pt x="25" y="538"/>
                    </a:lnTo>
                    <a:lnTo>
                      <a:pt x="34" y="538"/>
                    </a:lnTo>
                    <a:lnTo>
                      <a:pt x="34" y="530"/>
                    </a:lnTo>
                    <a:lnTo>
                      <a:pt x="25" y="538"/>
                    </a:lnTo>
                    <a:lnTo>
                      <a:pt x="25" y="538"/>
                    </a:lnTo>
                    <a:lnTo>
                      <a:pt x="25" y="538"/>
                    </a:lnTo>
                    <a:lnTo>
                      <a:pt x="25" y="538"/>
                    </a:lnTo>
                    <a:close/>
                    <a:moveTo>
                      <a:pt x="0" y="471"/>
                    </a:moveTo>
                    <a:lnTo>
                      <a:pt x="9" y="462"/>
                    </a:lnTo>
                    <a:lnTo>
                      <a:pt x="9" y="462"/>
                    </a:lnTo>
                    <a:lnTo>
                      <a:pt x="9" y="462"/>
                    </a:lnTo>
                    <a:lnTo>
                      <a:pt x="9" y="471"/>
                    </a:lnTo>
                    <a:lnTo>
                      <a:pt x="9" y="471"/>
                    </a:lnTo>
                    <a:lnTo>
                      <a:pt x="9" y="471"/>
                    </a:lnTo>
                    <a:lnTo>
                      <a:pt x="0" y="471"/>
                    </a:lnTo>
                    <a:lnTo>
                      <a:pt x="0" y="471"/>
                    </a:lnTo>
                    <a:lnTo>
                      <a:pt x="0" y="471"/>
                    </a:lnTo>
                    <a:lnTo>
                      <a:pt x="0" y="471"/>
                    </a:lnTo>
                    <a:close/>
                    <a:moveTo>
                      <a:pt x="303" y="76"/>
                    </a:moveTo>
                    <a:lnTo>
                      <a:pt x="303" y="76"/>
                    </a:lnTo>
                    <a:lnTo>
                      <a:pt x="303" y="76"/>
                    </a:lnTo>
                    <a:lnTo>
                      <a:pt x="303" y="76"/>
                    </a:lnTo>
                    <a:lnTo>
                      <a:pt x="303" y="76"/>
                    </a:lnTo>
                    <a:lnTo>
                      <a:pt x="303" y="76"/>
                    </a:lnTo>
                    <a:close/>
                    <a:moveTo>
                      <a:pt x="303" y="59"/>
                    </a:moveTo>
                    <a:lnTo>
                      <a:pt x="303" y="59"/>
                    </a:lnTo>
                    <a:lnTo>
                      <a:pt x="303" y="59"/>
                    </a:lnTo>
                    <a:lnTo>
                      <a:pt x="303" y="59"/>
                    </a:lnTo>
                    <a:lnTo>
                      <a:pt x="303" y="59"/>
                    </a:lnTo>
                    <a:close/>
                    <a:moveTo>
                      <a:pt x="311" y="59"/>
                    </a:moveTo>
                    <a:lnTo>
                      <a:pt x="311" y="59"/>
                    </a:lnTo>
                    <a:lnTo>
                      <a:pt x="311" y="50"/>
                    </a:lnTo>
                    <a:lnTo>
                      <a:pt x="311" y="59"/>
                    </a:lnTo>
                    <a:lnTo>
                      <a:pt x="311" y="59"/>
                    </a:lnTo>
                    <a:lnTo>
                      <a:pt x="311" y="59"/>
                    </a:lnTo>
                    <a:lnTo>
                      <a:pt x="311" y="59"/>
                    </a:lnTo>
                    <a:lnTo>
                      <a:pt x="311" y="59"/>
                    </a:lnTo>
                    <a:lnTo>
                      <a:pt x="311" y="59"/>
                    </a:lnTo>
                    <a:close/>
                    <a:moveTo>
                      <a:pt x="252" y="202"/>
                    </a:moveTo>
                    <a:lnTo>
                      <a:pt x="261" y="202"/>
                    </a:lnTo>
                    <a:lnTo>
                      <a:pt x="261" y="193"/>
                    </a:lnTo>
                    <a:lnTo>
                      <a:pt x="261" y="193"/>
                    </a:lnTo>
                    <a:lnTo>
                      <a:pt x="261" y="202"/>
                    </a:lnTo>
                    <a:lnTo>
                      <a:pt x="261" y="202"/>
                    </a:lnTo>
                    <a:lnTo>
                      <a:pt x="261" y="202"/>
                    </a:lnTo>
                    <a:lnTo>
                      <a:pt x="261" y="202"/>
                    </a:lnTo>
                    <a:lnTo>
                      <a:pt x="261" y="202"/>
                    </a:lnTo>
                    <a:lnTo>
                      <a:pt x="261" y="202"/>
                    </a:lnTo>
                    <a:lnTo>
                      <a:pt x="261" y="210"/>
                    </a:lnTo>
                    <a:lnTo>
                      <a:pt x="269" y="210"/>
                    </a:lnTo>
                    <a:lnTo>
                      <a:pt x="269" y="202"/>
                    </a:lnTo>
                    <a:lnTo>
                      <a:pt x="277" y="193"/>
                    </a:lnTo>
                    <a:lnTo>
                      <a:pt x="286" y="193"/>
                    </a:lnTo>
                    <a:lnTo>
                      <a:pt x="286" y="185"/>
                    </a:lnTo>
                    <a:lnTo>
                      <a:pt x="294" y="177"/>
                    </a:lnTo>
                    <a:lnTo>
                      <a:pt x="294" y="177"/>
                    </a:lnTo>
                    <a:lnTo>
                      <a:pt x="303" y="177"/>
                    </a:lnTo>
                    <a:lnTo>
                      <a:pt x="303" y="177"/>
                    </a:lnTo>
                    <a:lnTo>
                      <a:pt x="303" y="168"/>
                    </a:lnTo>
                    <a:lnTo>
                      <a:pt x="303" y="168"/>
                    </a:lnTo>
                    <a:lnTo>
                      <a:pt x="303" y="168"/>
                    </a:lnTo>
                    <a:lnTo>
                      <a:pt x="311" y="160"/>
                    </a:lnTo>
                    <a:lnTo>
                      <a:pt x="311" y="160"/>
                    </a:lnTo>
                    <a:lnTo>
                      <a:pt x="311" y="151"/>
                    </a:lnTo>
                    <a:lnTo>
                      <a:pt x="311" y="151"/>
                    </a:lnTo>
                    <a:lnTo>
                      <a:pt x="311" y="151"/>
                    </a:lnTo>
                    <a:lnTo>
                      <a:pt x="311" y="151"/>
                    </a:lnTo>
                    <a:lnTo>
                      <a:pt x="303" y="151"/>
                    </a:lnTo>
                    <a:lnTo>
                      <a:pt x="311" y="151"/>
                    </a:lnTo>
                    <a:lnTo>
                      <a:pt x="311" y="151"/>
                    </a:lnTo>
                    <a:lnTo>
                      <a:pt x="319" y="143"/>
                    </a:lnTo>
                    <a:lnTo>
                      <a:pt x="319" y="134"/>
                    </a:lnTo>
                    <a:lnTo>
                      <a:pt x="328" y="143"/>
                    </a:lnTo>
                    <a:lnTo>
                      <a:pt x="328" y="143"/>
                    </a:lnTo>
                    <a:lnTo>
                      <a:pt x="328" y="143"/>
                    </a:lnTo>
                    <a:lnTo>
                      <a:pt x="328" y="143"/>
                    </a:lnTo>
                    <a:lnTo>
                      <a:pt x="336" y="143"/>
                    </a:lnTo>
                    <a:lnTo>
                      <a:pt x="336" y="143"/>
                    </a:lnTo>
                    <a:lnTo>
                      <a:pt x="328" y="134"/>
                    </a:lnTo>
                    <a:lnTo>
                      <a:pt x="328" y="134"/>
                    </a:lnTo>
                    <a:lnTo>
                      <a:pt x="336" y="126"/>
                    </a:lnTo>
                    <a:lnTo>
                      <a:pt x="336" y="126"/>
                    </a:lnTo>
                    <a:lnTo>
                      <a:pt x="336" y="126"/>
                    </a:lnTo>
                    <a:lnTo>
                      <a:pt x="336" y="126"/>
                    </a:lnTo>
                    <a:lnTo>
                      <a:pt x="345" y="126"/>
                    </a:lnTo>
                    <a:lnTo>
                      <a:pt x="345" y="126"/>
                    </a:lnTo>
                    <a:lnTo>
                      <a:pt x="345" y="118"/>
                    </a:lnTo>
                    <a:lnTo>
                      <a:pt x="345" y="118"/>
                    </a:lnTo>
                    <a:lnTo>
                      <a:pt x="345" y="109"/>
                    </a:lnTo>
                    <a:lnTo>
                      <a:pt x="353" y="109"/>
                    </a:lnTo>
                    <a:lnTo>
                      <a:pt x="353" y="101"/>
                    </a:lnTo>
                    <a:lnTo>
                      <a:pt x="353" y="101"/>
                    </a:lnTo>
                    <a:lnTo>
                      <a:pt x="353" y="101"/>
                    </a:lnTo>
                    <a:lnTo>
                      <a:pt x="353" y="101"/>
                    </a:lnTo>
                    <a:lnTo>
                      <a:pt x="345" y="101"/>
                    </a:lnTo>
                    <a:lnTo>
                      <a:pt x="353" y="101"/>
                    </a:lnTo>
                    <a:lnTo>
                      <a:pt x="353" y="101"/>
                    </a:lnTo>
                    <a:lnTo>
                      <a:pt x="345" y="92"/>
                    </a:lnTo>
                    <a:lnTo>
                      <a:pt x="345" y="101"/>
                    </a:lnTo>
                    <a:lnTo>
                      <a:pt x="336" y="109"/>
                    </a:lnTo>
                    <a:lnTo>
                      <a:pt x="328" y="109"/>
                    </a:lnTo>
                    <a:lnTo>
                      <a:pt x="328" y="109"/>
                    </a:lnTo>
                    <a:lnTo>
                      <a:pt x="328" y="109"/>
                    </a:lnTo>
                    <a:lnTo>
                      <a:pt x="319" y="101"/>
                    </a:lnTo>
                    <a:lnTo>
                      <a:pt x="319" y="101"/>
                    </a:lnTo>
                    <a:lnTo>
                      <a:pt x="311" y="92"/>
                    </a:lnTo>
                    <a:lnTo>
                      <a:pt x="311" y="92"/>
                    </a:lnTo>
                    <a:lnTo>
                      <a:pt x="319" y="92"/>
                    </a:lnTo>
                    <a:lnTo>
                      <a:pt x="319" y="84"/>
                    </a:lnTo>
                    <a:lnTo>
                      <a:pt x="311" y="84"/>
                    </a:lnTo>
                    <a:lnTo>
                      <a:pt x="311" y="76"/>
                    </a:lnTo>
                    <a:lnTo>
                      <a:pt x="311" y="76"/>
                    </a:lnTo>
                    <a:lnTo>
                      <a:pt x="311" y="76"/>
                    </a:lnTo>
                    <a:lnTo>
                      <a:pt x="311" y="67"/>
                    </a:lnTo>
                    <a:lnTo>
                      <a:pt x="311" y="67"/>
                    </a:lnTo>
                    <a:lnTo>
                      <a:pt x="311" y="67"/>
                    </a:lnTo>
                    <a:lnTo>
                      <a:pt x="311" y="67"/>
                    </a:lnTo>
                    <a:lnTo>
                      <a:pt x="311" y="67"/>
                    </a:lnTo>
                    <a:lnTo>
                      <a:pt x="303" y="67"/>
                    </a:lnTo>
                    <a:lnTo>
                      <a:pt x="303" y="67"/>
                    </a:lnTo>
                    <a:lnTo>
                      <a:pt x="311" y="67"/>
                    </a:lnTo>
                    <a:lnTo>
                      <a:pt x="311" y="67"/>
                    </a:lnTo>
                    <a:lnTo>
                      <a:pt x="311" y="76"/>
                    </a:lnTo>
                    <a:lnTo>
                      <a:pt x="303" y="76"/>
                    </a:lnTo>
                    <a:lnTo>
                      <a:pt x="303" y="76"/>
                    </a:lnTo>
                    <a:lnTo>
                      <a:pt x="311" y="84"/>
                    </a:lnTo>
                    <a:lnTo>
                      <a:pt x="311" y="84"/>
                    </a:lnTo>
                    <a:lnTo>
                      <a:pt x="303" y="84"/>
                    </a:lnTo>
                    <a:lnTo>
                      <a:pt x="303" y="84"/>
                    </a:lnTo>
                    <a:lnTo>
                      <a:pt x="303" y="76"/>
                    </a:lnTo>
                    <a:lnTo>
                      <a:pt x="303" y="76"/>
                    </a:lnTo>
                    <a:lnTo>
                      <a:pt x="303" y="76"/>
                    </a:lnTo>
                    <a:lnTo>
                      <a:pt x="294" y="76"/>
                    </a:lnTo>
                    <a:lnTo>
                      <a:pt x="294" y="76"/>
                    </a:lnTo>
                    <a:lnTo>
                      <a:pt x="294" y="76"/>
                    </a:lnTo>
                    <a:lnTo>
                      <a:pt x="294" y="67"/>
                    </a:lnTo>
                    <a:lnTo>
                      <a:pt x="294" y="67"/>
                    </a:lnTo>
                    <a:lnTo>
                      <a:pt x="294" y="67"/>
                    </a:lnTo>
                    <a:lnTo>
                      <a:pt x="294" y="59"/>
                    </a:lnTo>
                    <a:lnTo>
                      <a:pt x="303" y="59"/>
                    </a:lnTo>
                    <a:lnTo>
                      <a:pt x="303" y="59"/>
                    </a:lnTo>
                    <a:lnTo>
                      <a:pt x="303" y="59"/>
                    </a:lnTo>
                    <a:lnTo>
                      <a:pt x="303" y="50"/>
                    </a:lnTo>
                    <a:lnTo>
                      <a:pt x="303" y="50"/>
                    </a:lnTo>
                    <a:lnTo>
                      <a:pt x="303" y="50"/>
                    </a:lnTo>
                    <a:lnTo>
                      <a:pt x="294" y="42"/>
                    </a:lnTo>
                    <a:lnTo>
                      <a:pt x="294" y="42"/>
                    </a:lnTo>
                    <a:lnTo>
                      <a:pt x="294" y="42"/>
                    </a:lnTo>
                    <a:lnTo>
                      <a:pt x="303" y="42"/>
                    </a:lnTo>
                    <a:lnTo>
                      <a:pt x="303" y="42"/>
                    </a:lnTo>
                    <a:lnTo>
                      <a:pt x="303" y="42"/>
                    </a:lnTo>
                    <a:lnTo>
                      <a:pt x="303" y="34"/>
                    </a:lnTo>
                    <a:lnTo>
                      <a:pt x="303" y="25"/>
                    </a:lnTo>
                    <a:lnTo>
                      <a:pt x="303" y="25"/>
                    </a:lnTo>
                    <a:lnTo>
                      <a:pt x="303" y="25"/>
                    </a:lnTo>
                    <a:lnTo>
                      <a:pt x="294" y="25"/>
                    </a:lnTo>
                    <a:lnTo>
                      <a:pt x="294" y="25"/>
                    </a:lnTo>
                    <a:lnTo>
                      <a:pt x="294" y="25"/>
                    </a:lnTo>
                    <a:lnTo>
                      <a:pt x="294" y="25"/>
                    </a:lnTo>
                    <a:lnTo>
                      <a:pt x="294" y="25"/>
                    </a:lnTo>
                    <a:lnTo>
                      <a:pt x="294" y="17"/>
                    </a:lnTo>
                    <a:lnTo>
                      <a:pt x="294" y="17"/>
                    </a:lnTo>
                    <a:lnTo>
                      <a:pt x="294" y="17"/>
                    </a:lnTo>
                    <a:lnTo>
                      <a:pt x="294" y="17"/>
                    </a:lnTo>
                    <a:lnTo>
                      <a:pt x="286" y="17"/>
                    </a:lnTo>
                    <a:lnTo>
                      <a:pt x="286" y="17"/>
                    </a:lnTo>
                    <a:lnTo>
                      <a:pt x="286" y="8"/>
                    </a:lnTo>
                    <a:lnTo>
                      <a:pt x="286" y="8"/>
                    </a:lnTo>
                    <a:lnTo>
                      <a:pt x="286" y="8"/>
                    </a:lnTo>
                    <a:lnTo>
                      <a:pt x="286" y="8"/>
                    </a:lnTo>
                    <a:lnTo>
                      <a:pt x="286" y="8"/>
                    </a:lnTo>
                    <a:lnTo>
                      <a:pt x="286" y="8"/>
                    </a:lnTo>
                    <a:lnTo>
                      <a:pt x="286" y="17"/>
                    </a:lnTo>
                    <a:lnTo>
                      <a:pt x="286" y="17"/>
                    </a:lnTo>
                    <a:lnTo>
                      <a:pt x="286" y="8"/>
                    </a:lnTo>
                    <a:lnTo>
                      <a:pt x="286" y="8"/>
                    </a:lnTo>
                    <a:lnTo>
                      <a:pt x="277" y="0"/>
                    </a:lnTo>
                    <a:lnTo>
                      <a:pt x="277" y="0"/>
                    </a:lnTo>
                    <a:lnTo>
                      <a:pt x="277" y="0"/>
                    </a:lnTo>
                    <a:lnTo>
                      <a:pt x="286" y="0"/>
                    </a:lnTo>
                    <a:lnTo>
                      <a:pt x="277" y="0"/>
                    </a:lnTo>
                    <a:lnTo>
                      <a:pt x="277" y="0"/>
                    </a:lnTo>
                    <a:lnTo>
                      <a:pt x="277" y="0"/>
                    </a:lnTo>
                    <a:lnTo>
                      <a:pt x="277" y="0"/>
                    </a:lnTo>
                    <a:lnTo>
                      <a:pt x="277" y="0"/>
                    </a:lnTo>
                    <a:lnTo>
                      <a:pt x="277" y="8"/>
                    </a:lnTo>
                    <a:lnTo>
                      <a:pt x="277" y="17"/>
                    </a:lnTo>
                    <a:lnTo>
                      <a:pt x="277" y="17"/>
                    </a:lnTo>
                    <a:lnTo>
                      <a:pt x="277" y="25"/>
                    </a:lnTo>
                    <a:lnTo>
                      <a:pt x="277" y="25"/>
                    </a:lnTo>
                    <a:lnTo>
                      <a:pt x="277" y="25"/>
                    </a:lnTo>
                    <a:lnTo>
                      <a:pt x="277" y="34"/>
                    </a:lnTo>
                    <a:lnTo>
                      <a:pt x="277" y="34"/>
                    </a:lnTo>
                    <a:lnTo>
                      <a:pt x="286" y="25"/>
                    </a:lnTo>
                    <a:lnTo>
                      <a:pt x="286" y="25"/>
                    </a:lnTo>
                    <a:lnTo>
                      <a:pt x="286" y="34"/>
                    </a:lnTo>
                    <a:lnTo>
                      <a:pt x="277" y="34"/>
                    </a:lnTo>
                    <a:lnTo>
                      <a:pt x="286" y="34"/>
                    </a:lnTo>
                    <a:lnTo>
                      <a:pt x="286" y="42"/>
                    </a:lnTo>
                    <a:lnTo>
                      <a:pt x="286" y="50"/>
                    </a:lnTo>
                    <a:lnTo>
                      <a:pt x="286" y="59"/>
                    </a:lnTo>
                    <a:lnTo>
                      <a:pt x="286" y="59"/>
                    </a:lnTo>
                    <a:lnTo>
                      <a:pt x="286" y="59"/>
                    </a:lnTo>
                    <a:lnTo>
                      <a:pt x="286" y="59"/>
                    </a:lnTo>
                    <a:lnTo>
                      <a:pt x="286" y="50"/>
                    </a:lnTo>
                    <a:lnTo>
                      <a:pt x="286" y="50"/>
                    </a:lnTo>
                    <a:lnTo>
                      <a:pt x="286" y="59"/>
                    </a:lnTo>
                    <a:lnTo>
                      <a:pt x="286" y="59"/>
                    </a:lnTo>
                    <a:lnTo>
                      <a:pt x="294" y="59"/>
                    </a:lnTo>
                    <a:lnTo>
                      <a:pt x="294" y="59"/>
                    </a:lnTo>
                    <a:lnTo>
                      <a:pt x="294" y="59"/>
                    </a:lnTo>
                    <a:lnTo>
                      <a:pt x="294" y="50"/>
                    </a:lnTo>
                    <a:lnTo>
                      <a:pt x="294" y="59"/>
                    </a:lnTo>
                    <a:lnTo>
                      <a:pt x="294" y="59"/>
                    </a:lnTo>
                    <a:lnTo>
                      <a:pt x="286" y="67"/>
                    </a:lnTo>
                    <a:lnTo>
                      <a:pt x="286" y="67"/>
                    </a:lnTo>
                    <a:lnTo>
                      <a:pt x="286" y="67"/>
                    </a:lnTo>
                    <a:lnTo>
                      <a:pt x="286" y="67"/>
                    </a:lnTo>
                    <a:lnTo>
                      <a:pt x="286" y="67"/>
                    </a:lnTo>
                    <a:lnTo>
                      <a:pt x="286" y="67"/>
                    </a:lnTo>
                    <a:lnTo>
                      <a:pt x="286" y="76"/>
                    </a:lnTo>
                    <a:lnTo>
                      <a:pt x="286" y="76"/>
                    </a:lnTo>
                    <a:lnTo>
                      <a:pt x="294" y="76"/>
                    </a:lnTo>
                    <a:lnTo>
                      <a:pt x="294" y="76"/>
                    </a:lnTo>
                    <a:lnTo>
                      <a:pt x="294" y="76"/>
                    </a:lnTo>
                    <a:lnTo>
                      <a:pt x="294" y="84"/>
                    </a:lnTo>
                    <a:lnTo>
                      <a:pt x="294" y="84"/>
                    </a:lnTo>
                    <a:lnTo>
                      <a:pt x="294" y="84"/>
                    </a:lnTo>
                    <a:lnTo>
                      <a:pt x="294" y="84"/>
                    </a:lnTo>
                    <a:lnTo>
                      <a:pt x="294" y="84"/>
                    </a:lnTo>
                    <a:lnTo>
                      <a:pt x="286" y="92"/>
                    </a:lnTo>
                    <a:lnTo>
                      <a:pt x="286" y="101"/>
                    </a:lnTo>
                    <a:lnTo>
                      <a:pt x="286" y="101"/>
                    </a:lnTo>
                    <a:lnTo>
                      <a:pt x="286" y="101"/>
                    </a:lnTo>
                    <a:lnTo>
                      <a:pt x="286" y="101"/>
                    </a:lnTo>
                    <a:lnTo>
                      <a:pt x="286" y="101"/>
                    </a:lnTo>
                    <a:lnTo>
                      <a:pt x="286" y="101"/>
                    </a:lnTo>
                    <a:lnTo>
                      <a:pt x="286" y="109"/>
                    </a:lnTo>
                    <a:lnTo>
                      <a:pt x="286" y="109"/>
                    </a:lnTo>
                    <a:lnTo>
                      <a:pt x="286" y="109"/>
                    </a:lnTo>
                    <a:lnTo>
                      <a:pt x="286" y="109"/>
                    </a:lnTo>
                    <a:lnTo>
                      <a:pt x="277" y="109"/>
                    </a:lnTo>
                    <a:lnTo>
                      <a:pt x="277" y="126"/>
                    </a:lnTo>
                    <a:lnTo>
                      <a:pt x="277" y="126"/>
                    </a:lnTo>
                    <a:lnTo>
                      <a:pt x="277" y="126"/>
                    </a:lnTo>
                    <a:lnTo>
                      <a:pt x="277" y="126"/>
                    </a:lnTo>
                    <a:lnTo>
                      <a:pt x="269" y="126"/>
                    </a:lnTo>
                    <a:lnTo>
                      <a:pt x="269" y="126"/>
                    </a:lnTo>
                    <a:lnTo>
                      <a:pt x="261" y="134"/>
                    </a:lnTo>
                    <a:lnTo>
                      <a:pt x="261" y="134"/>
                    </a:lnTo>
                    <a:lnTo>
                      <a:pt x="252" y="143"/>
                    </a:lnTo>
                    <a:lnTo>
                      <a:pt x="261" y="143"/>
                    </a:lnTo>
                    <a:lnTo>
                      <a:pt x="261" y="151"/>
                    </a:lnTo>
                    <a:lnTo>
                      <a:pt x="269" y="151"/>
                    </a:lnTo>
                    <a:lnTo>
                      <a:pt x="269" y="160"/>
                    </a:lnTo>
                    <a:lnTo>
                      <a:pt x="269" y="160"/>
                    </a:lnTo>
                    <a:lnTo>
                      <a:pt x="277" y="160"/>
                    </a:lnTo>
                    <a:lnTo>
                      <a:pt x="277" y="168"/>
                    </a:lnTo>
                    <a:lnTo>
                      <a:pt x="277" y="168"/>
                    </a:lnTo>
                    <a:lnTo>
                      <a:pt x="277" y="168"/>
                    </a:lnTo>
                    <a:lnTo>
                      <a:pt x="277" y="177"/>
                    </a:lnTo>
                    <a:lnTo>
                      <a:pt x="269" y="177"/>
                    </a:lnTo>
                    <a:lnTo>
                      <a:pt x="269" y="185"/>
                    </a:lnTo>
                    <a:lnTo>
                      <a:pt x="261" y="193"/>
                    </a:lnTo>
                    <a:lnTo>
                      <a:pt x="252" y="193"/>
                    </a:lnTo>
                    <a:lnTo>
                      <a:pt x="252" y="193"/>
                    </a:lnTo>
                    <a:lnTo>
                      <a:pt x="252" y="202"/>
                    </a:lnTo>
                    <a:lnTo>
                      <a:pt x="252" y="202"/>
                    </a:lnTo>
                    <a:close/>
                    <a:moveTo>
                      <a:pt x="244" y="185"/>
                    </a:moveTo>
                    <a:lnTo>
                      <a:pt x="244" y="185"/>
                    </a:lnTo>
                    <a:lnTo>
                      <a:pt x="244" y="177"/>
                    </a:lnTo>
                    <a:lnTo>
                      <a:pt x="244" y="177"/>
                    </a:lnTo>
                    <a:lnTo>
                      <a:pt x="244" y="185"/>
                    </a:lnTo>
                    <a:lnTo>
                      <a:pt x="244" y="185"/>
                    </a:lnTo>
                    <a:lnTo>
                      <a:pt x="244" y="185"/>
                    </a:lnTo>
                    <a:lnTo>
                      <a:pt x="244" y="185"/>
                    </a:lnTo>
                    <a:lnTo>
                      <a:pt x="244" y="185"/>
                    </a:lnTo>
                    <a:lnTo>
                      <a:pt x="244" y="185"/>
                    </a:lnTo>
                    <a:close/>
                    <a:moveTo>
                      <a:pt x="244" y="193"/>
                    </a:moveTo>
                    <a:lnTo>
                      <a:pt x="244" y="185"/>
                    </a:lnTo>
                    <a:lnTo>
                      <a:pt x="244" y="185"/>
                    </a:lnTo>
                    <a:lnTo>
                      <a:pt x="244" y="193"/>
                    </a:lnTo>
                    <a:lnTo>
                      <a:pt x="244" y="193"/>
                    </a:lnTo>
                    <a:lnTo>
                      <a:pt x="244" y="193"/>
                    </a:lnTo>
                    <a:close/>
                    <a:moveTo>
                      <a:pt x="235" y="185"/>
                    </a:moveTo>
                    <a:lnTo>
                      <a:pt x="244" y="185"/>
                    </a:lnTo>
                    <a:lnTo>
                      <a:pt x="244" y="185"/>
                    </a:lnTo>
                    <a:lnTo>
                      <a:pt x="244" y="185"/>
                    </a:lnTo>
                    <a:lnTo>
                      <a:pt x="235" y="185"/>
                    </a:lnTo>
                    <a:lnTo>
                      <a:pt x="235" y="185"/>
                    </a:lnTo>
                    <a:close/>
                    <a:moveTo>
                      <a:pt x="93" y="353"/>
                    </a:moveTo>
                    <a:lnTo>
                      <a:pt x="101" y="353"/>
                    </a:lnTo>
                    <a:lnTo>
                      <a:pt x="93" y="353"/>
                    </a:lnTo>
                    <a:lnTo>
                      <a:pt x="93" y="353"/>
                    </a:lnTo>
                    <a:lnTo>
                      <a:pt x="93" y="353"/>
                    </a:lnTo>
                    <a:close/>
                    <a:moveTo>
                      <a:pt x="76" y="362"/>
                    </a:moveTo>
                    <a:lnTo>
                      <a:pt x="76" y="362"/>
                    </a:lnTo>
                    <a:lnTo>
                      <a:pt x="76" y="362"/>
                    </a:lnTo>
                    <a:lnTo>
                      <a:pt x="76" y="362"/>
                    </a:lnTo>
                    <a:lnTo>
                      <a:pt x="76" y="353"/>
                    </a:lnTo>
                    <a:lnTo>
                      <a:pt x="76" y="353"/>
                    </a:lnTo>
                    <a:lnTo>
                      <a:pt x="76" y="353"/>
                    </a:lnTo>
                    <a:lnTo>
                      <a:pt x="84" y="353"/>
                    </a:lnTo>
                    <a:lnTo>
                      <a:pt x="84" y="353"/>
                    </a:lnTo>
                    <a:lnTo>
                      <a:pt x="84" y="345"/>
                    </a:lnTo>
                    <a:lnTo>
                      <a:pt x="84" y="345"/>
                    </a:lnTo>
                    <a:lnTo>
                      <a:pt x="84" y="345"/>
                    </a:lnTo>
                    <a:lnTo>
                      <a:pt x="84" y="345"/>
                    </a:lnTo>
                    <a:lnTo>
                      <a:pt x="93" y="353"/>
                    </a:lnTo>
                    <a:lnTo>
                      <a:pt x="93" y="353"/>
                    </a:lnTo>
                    <a:lnTo>
                      <a:pt x="93" y="353"/>
                    </a:lnTo>
                    <a:lnTo>
                      <a:pt x="84" y="353"/>
                    </a:lnTo>
                    <a:lnTo>
                      <a:pt x="84" y="353"/>
                    </a:lnTo>
                    <a:lnTo>
                      <a:pt x="84" y="353"/>
                    </a:lnTo>
                    <a:lnTo>
                      <a:pt x="84" y="353"/>
                    </a:lnTo>
                    <a:lnTo>
                      <a:pt x="84" y="353"/>
                    </a:lnTo>
                    <a:lnTo>
                      <a:pt x="93" y="353"/>
                    </a:lnTo>
                    <a:lnTo>
                      <a:pt x="93" y="353"/>
                    </a:lnTo>
                    <a:lnTo>
                      <a:pt x="93" y="362"/>
                    </a:lnTo>
                    <a:lnTo>
                      <a:pt x="84" y="353"/>
                    </a:lnTo>
                    <a:lnTo>
                      <a:pt x="84" y="362"/>
                    </a:lnTo>
                    <a:lnTo>
                      <a:pt x="84" y="362"/>
                    </a:lnTo>
                    <a:lnTo>
                      <a:pt x="84" y="362"/>
                    </a:lnTo>
                    <a:lnTo>
                      <a:pt x="76" y="362"/>
                    </a:lnTo>
                    <a:lnTo>
                      <a:pt x="76" y="362"/>
                    </a:lnTo>
                    <a:lnTo>
                      <a:pt x="76" y="362"/>
                    </a:lnTo>
                    <a:close/>
                    <a:moveTo>
                      <a:pt x="76" y="328"/>
                    </a:moveTo>
                    <a:lnTo>
                      <a:pt x="76" y="328"/>
                    </a:lnTo>
                    <a:lnTo>
                      <a:pt x="76" y="319"/>
                    </a:lnTo>
                    <a:lnTo>
                      <a:pt x="76" y="319"/>
                    </a:lnTo>
                    <a:lnTo>
                      <a:pt x="76" y="319"/>
                    </a:lnTo>
                    <a:lnTo>
                      <a:pt x="76" y="319"/>
                    </a:lnTo>
                    <a:lnTo>
                      <a:pt x="76" y="319"/>
                    </a:lnTo>
                    <a:lnTo>
                      <a:pt x="76" y="319"/>
                    </a:lnTo>
                    <a:lnTo>
                      <a:pt x="84" y="319"/>
                    </a:lnTo>
                    <a:lnTo>
                      <a:pt x="84" y="319"/>
                    </a:lnTo>
                    <a:lnTo>
                      <a:pt x="84" y="311"/>
                    </a:lnTo>
                    <a:lnTo>
                      <a:pt x="76" y="311"/>
                    </a:lnTo>
                    <a:lnTo>
                      <a:pt x="76" y="311"/>
                    </a:lnTo>
                    <a:lnTo>
                      <a:pt x="84" y="303"/>
                    </a:lnTo>
                    <a:lnTo>
                      <a:pt x="84" y="303"/>
                    </a:lnTo>
                    <a:lnTo>
                      <a:pt x="84" y="303"/>
                    </a:lnTo>
                    <a:lnTo>
                      <a:pt x="84" y="303"/>
                    </a:lnTo>
                    <a:lnTo>
                      <a:pt x="84" y="303"/>
                    </a:lnTo>
                    <a:lnTo>
                      <a:pt x="93" y="303"/>
                    </a:lnTo>
                    <a:lnTo>
                      <a:pt x="93" y="294"/>
                    </a:lnTo>
                    <a:lnTo>
                      <a:pt x="93" y="294"/>
                    </a:lnTo>
                    <a:lnTo>
                      <a:pt x="93" y="294"/>
                    </a:lnTo>
                    <a:lnTo>
                      <a:pt x="101" y="286"/>
                    </a:lnTo>
                    <a:lnTo>
                      <a:pt x="101" y="294"/>
                    </a:lnTo>
                    <a:lnTo>
                      <a:pt x="101" y="286"/>
                    </a:lnTo>
                    <a:lnTo>
                      <a:pt x="101" y="286"/>
                    </a:lnTo>
                    <a:lnTo>
                      <a:pt x="101" y="286"/>
                    </a:lnTo>
                    <a:lnTo>
                      <a:pt x="101" y="277"/>
                    </a:lnTo>
                    <a:lnTo>
                      <a:pt x="109" y="286"/>
                    </a:lnTo>
                    <a:lnTo>
                      <a:pt x="109" y="286"/>
                    </a:lnTo>
                    <a:lnTo>
                      <a:pt x="109" y="277"/>
                    </a:lnTo>
                    <a:lnTo>
                      <a:pt x="109" y="277"/>
                    </a:lnTo>
                    <a:lnTo>
                      <a:pt x="109" y="277"/>
                    </a:lnTo>
                    <a:lnTo>
                      <a:pt x="118" y="269"/>
                    </a:lnTo>
                    <a:lnTo>
                      <a:pt x="118" y="269"/>
                    </a:lnTo>
                    <a:lnTo>
                      <a:pt x="126" y="261"/>
                    </a:lnTo>
                    <a:lnTo>
                      <a:pt x="126" y="261"/>
                    </a:lnTo>
                    <a:lnTo>
                      <a:pt x="126" y="269"/>
                    </a:lnTo>
                    <a:lnTo>
                      <a:pt x="135" y="269"/>
                    </a:lnTo>
                    <a:lnTo>
                      <a:pt x="135" y="261"/>
                    </a:lnTo>
                    <a:lnTo>
                      <a:pt x="135" y="261"/>
                    </a:lnTo>
                    <a:lnTo>
                      <a:pt x="143" y="269"/>
                    </a:lnTo>
                    <a:lnTo>
                      <a:pt x="143" y="261"/>
                    </a:lnTo>
                    <a:lnTo>
                      <a:pt x="135" y="261"/>
                    </a:lnTo>
                    <a:lnTo>
                      <a:pt x="143" y="261"/>
                    </a:lnTo>
                    <a:lnTo>
                      <a:pt x="143" y="252"/>
                    </a:lnTo>
                    <a:lnTo>
                      <a:pt x="151" y="252"/>
                    </a:lnTo>
                    <a:lnTo>
                      <a:pt x="151" y="252"/>
                    </a:lnTo>
                    <a:lnTo>
                      <a:pt x="160" y="244"/>
                    </a:lnTo>
                    <a:lnTo>
                      <a:pt x="160" y="244"/>
                    </a:lnTo>
                    <a:lnTo>
                      <a:pt x="160" y="244"/>
                    </a:lnTo>
                    <a:lnTo>
                      <a:pt x="168" y="244"/>
                    </a:lnTo>
                    <a:lnTo>
                      <a:pt x="168" y="244"/>
                    </a:lnTo>
                    <a:lnTo>
                      <a:pt x="177" y="235"/>
                    </a:lnTo>
                    <a:lnTo>
                      <a:pt x="185" y="227"/>
                    </a:lnTo>
                    <a:lnTo>
                      <a:pt x="185" y="227"/>
                    </a:lnTo>
                    <a:lnTo>
                      <a:pt x="185" y="227"/>
                    </a:lnTo>
                    <a:lnTo>
                      <a:pt x="185" y="219"/>
                    </a:lnTo>
                    <a:lnTo>
                      <a:pt x="193" y="219"/>
                    </a:lnTo>
                    <a:lnTo>
                      <a:pt x="193" y="219"/>
                    </a:lnTo>
                    <a:lnTo>
                      <a:pt x="193" y="210"/>
                    </a:lnTo>
                    <a:lnTo>
                      <a:pt x="193" y="210"/>
                    </a:lnTo>
                    <a:lnTo>
                      <a:pt x="193" y="210"/>
                    </a:lnTo>
                    <a:lnTo>
                      <a:pt x="202" y="210"/>
                    </a:lnTo>
                    <a:lnTo>
                      <a:pt x="202" y="202"/>
                    </a:lnTo>
                    <a:lnTo>
                      <a:pt x="202" y="202"/>
                    </a:lnTo>
                    <a:lnTo>
                      <a:pt x="210" y="202"/>
                    </a:lnTo>
                    <a:lnTo>
                      <a:pt x="210" y="193"/>
                    </a:lnTo>
                    <a:lnTo>
                      <a:pt x="210" y="193"/>
                    </a:lnTo>
                    <a:lnTo>
                      <a:pt x="219" y="185"/>
                    </a:lnTo>
                    <a:lnTo>
                      <a:pt x="219" y="185"/>
                    </a:lnTo>
                    <a:lnTo>
                      <a:pt x="219" y="177"/>
                    </a:lnTo>
                    <a:lnTo>
                      <a:pt x="219" y="177"/>
                    </a:lnTo>
                    <a:lnTo>
                      <a:pt x="227" y="177"/>
                    </a:lnTo>
                    <a:lnTo>
                      <a:pt x="227" y="177"/>
                    </a:lnTo>
                    <a:lnTo>
                      <a:pt x="227" y="177"/>
                    </a:lnTo>
                    <a:lnTo>
                      <a:pt x="227" y="177"/>
                    </a:lnTo>
                    <a:lnTo>
                      <a:pt x="227" y="185"/>
                    </a:lnTo>
                    <a:lnTo>
                      <a:pt x="227" y="185"/>
                    </a:lnTo>
                    <a:lnTo>
                      <a:pt x="235" y="185"/>
                    </a:lnTo>
                    <a:lnTo>
                      <a:pt x="235" y="185"/>
                    </a:lnTo>
                    <a:lnTo>
                      <a:pt x="235" y="185"/>
                    </a:lnTo>
                    <a:lnTo>
                      <a:pt x="235" y="185"/>
                    </a:lnTo>
                    <a:lnTo>
                      <a:pt x="235" y="185"/>
                    </a:lnTo>
                    <a:lnTo>
                      <a:pt x="227" y="185"/>
                    </a:lnTo>
                    <a:lnTo>
                      <a:pt x="227" y="185"/>
                    </a:lnTo>
                    <a:lnTo>
                      <a:pt x="235" y="193"/>
                    </a:lnTo>
                    <a:lnTo>
                      <a:pt x="235" y="193"/>
                    </a:lnTo>
                    <a:lnTo>
                      <a:pt x="235" y="193"/>
                    </a:lnTo>
                    <a:lnTo>
                      <a:pt x="235" y="193"/>
                    </a:lnTo>
                    <a:lnTo>
                      <a:pt x="244" y="193"/>
                    </a:lnTo>
                    <a:lnTo>
                      <a:pt x="244" y="193"/>
                    </a:lnTo>
                    <a:lnTo>
                      <a:pt x="244" y="193"/>
                    </a:lnTo>
                    <a:lnTo>
                      <a:pt x="244" y="193"/>
                    </a:lnTo>
                    <a:lnTo>
                      <a:pt x="244" y="193"/>
                    </a:lnTo>
                    <a:lnTo>
                      <a:pt x="244" y="193"/>
                    </a:lnTo>
                    <a:lnTo>
                      <a:pt x="244" y="193"/>
                    </a:lnTo>
                    <a:lnTo>
                      <a:pt x="244" y="185"/>
                    </a:lnTo>
                    <a:lnTo>
                      <a:pt x="252" y="185"/>
                    </a:lnTo>
                    <a:lnTo>
                      <a:pt x="252" y="193"/>
                    </a:lnTo>
                    <a:lnTo>
                      <a:pt x="252" y="193"/>
                    </a:lnTo>
                    <a:lnTo>
                      <a:pt x="244" y="193"/>
                    </a:lnTo>
                    <a:lnTo>
                      <a:pt x="244" y="193"/>
                    </a:lnTo>
                    <a:lnTo>
                      <a:pt x="244" y="193"/>
                    </a:lnTo>
                    <a:lnTo>
                      <a:pt x="252" y="193"/>
                    </a:lnTo>
                    <a:lnTo>
                      <a:pt x="244" y="202"/>
                    </a:lnTo>
                    <a:lnTo>
                      <a:pt x="244" y="202"/>
                    </a:lnTo>
                    <a:lnTo>
                      <a:pt x="244" y="202"/>
                    </a:lnTo>
                    <a:lnTo>
                      <a:pt x="244" y="202"/>
                    </a:lnTo>
                    <a:lnTo>
                      <a:pt x="244" y="210"/>
                    </a:lnTo>
                    <a:lnTo>
                      <a:pt x="244" y="210"/>
                    </a:lnTo>
                    <a:lnTo>
                      <a:pt x="244" y="210"/>
                    </a:lnTo>
                    <a:lnTo>
                      <a:pt x="244" y="210"/>
                    </a:lnTo>
                    <a:lnTo>
                      <a:pt x="235" y="219"/>
                    </a:lnTo>
                    <a:lnTo>
                      <a:pt x="235" y="227"/>
                    </a:lnTo>
                    <a:lnTo>
                      <a:pt x="227" y="227"/>
                    </a:lnTo>
                    <a:lnTo>
                      <a:pt x="227" y="235"/>
                    </a:lnTo>
                    <a:lnTo>
                      <a:pt x="227" y="235"/>
                    </a:lnTo>
                    <a:lnTo>
                      <a:pt x="219" y="235"/>
                    </a:lnTo>
                    <a:lnTo>
                      <a:pt x="219" y="235"/>
                    </a:lnTo>
                    <a:lnTo>
                      <a:pt x="219" y="244"/>
                    </a:lnTo>
                    <a:lnTo>
                      <a:pt x="219" y="244"/>
                    </a:lnTo>
                    <a:lnTo>
                      <a:pt x="210" y="252"/>
                    </a:lnTo>
                    <a:lnTo>
                      <a:pt x="210" y="252"/>
                    </a:lnTo>
                    <a:lnTo>
                      <a:pt x="202" y="252"/>
                    </a:lnTo>
                    <a:lnTo>
                      <a:pt x="202" y="261"/>
                    </a:lnTo>
                    <a:lnTo>
                      <a:pt x="202" y="261"/>
                    </a:lnTo>
                    <a:lnTo>
                      <a:pt x="202" y="261"/>
                    </a:lnTo>
                    <a:lnTo>
                      <a:pt x="202" y="261"/>
                    </a:lnTo>
                    <a:lnTo>
                      <a:pt x="210" y="269"/>
                    </a:lnTo>
                    <a:lnTo>
                      <a:pt x="210" y="269"/>
                    </a:lnTo>
                    <a:lnTo>
                      <a:pt x="202" y="269"/>
                    </a:lnTo>
                    <a:lnTo>
                      <a:pt x="202" y="269"/>
                    </a:lnTo>
                    <a:lnTo>
                      <a:pt x="202" y="269"/>
                    </a:lnTo>
                    <a:lnTo>
                      <a:pt x="202" y="269"/>
                    </a:lnTo>
                    <a:lnTo>
                      <a:pt x="202" y="269"/>
                    </a:lnTo>
                    <a:lnTo>
                      <a:pt x="202" y="269"/>
                    </a:lnTo>
                    <a:lnTo>
                      <a:pt x="202" y="269"/>
                    </a:lnTo>
                    <a:lnTo>
                      <a:pt x="202" y="269"/>
                    </a:lnTo>
                    <a:lnTo>
                      <a:pt x="193" y="269"/>
                    </a:lnTo>
                    <a:lnTo>
                      <a:pt x="202" y="269"/>
                    </a:lnTo>
                    <a:lnTo>
                      <a:pt x="202" y="269"/>
                    </a:lnTo>
                    <a:lnTo>
                      <a:pt x="193" y="269"/>
                    </a:lnTo>
                    <a:lnTo>
                      <a:pt x="193" y="269"/>
                    </a:lnTo>
                    <a:lnTo>
                      <a:pt x="193" y="269"/>
                    </a:lnTo>
                    <a:lnTo>
                      <a:pt x="193" y="269"/>
                    </a:lnTo>
                    <a:lnTo>
                      <a:pt x="193" y="269"/>
                    </a:lnTo>
                    <a:lnTo>
                      <a:pt x="185" y="269"/>
                    </a:lnTo>
                    <a:lnTo>
                      <a:pt x="185" y="269"/>
                    </a:lnTo>
                    <a:lnTo>
                      <a:pt x="185" y="269"/>
                    </a:lnTo>
                    <a:lnTo>
                      <a:pt x="185" y="269"/>
                    </a:lnTo>
                    <a:lnTo>
                      <a:pt x="185" y="269"/>
                    </a:lnTo>
                    <a:lnTo>
                      <a:pt x="185" y="277"/>
                    </a:lnTo>
                    <a:lnTo>
                      <a:pt x="185" y="277"/>
                    </a:lnTo>
                    <a:lnTo>
                      <a:pt x="177" y="277"/>
                    </a:lnTo>
                    <a:lnTo>
                      <a:pt x="177" y="277"/>
                    </a:lnTo>
                    <a:lnTo>
                      <a:pt x="177" y="277"/>
                    </a:lnTo>
                    <a:lnTo>
                      <a:pt x="177" y="277"/>
                    </a:lnTo>
                    <a:lnTo>
                      <a:pt x="168" y="277"/>
                    </a:lnTo>
                    <a:lnTo>
                      <a:pt x="168" y="286"/>
                    </a:lnTo>
                    <a:lnTo>
                      <a:pt x="168" y="286"/>
                    </a:lnTo>
                    <a:lnTo>
                      <a:pt x="168" y="286"/>
                    </a:lnTo>
                    <a:lnTo>
                      <a:pt x="160" y="294"/>
                    </a:lnTo>
                    <a:lnTo>
                      <a:pt x="160" y="294"/>
                    </a:lnTo>
                    <a:lnTo>
                      <a:pt x="160" y="303"/>
                    </a:lnTo>
                    <a:lnTo>
                      <a:pt x="151" y="303"/>
                    </a:lnTo>
                    <a:lnTo>
                      <a:pt x="151" y="311"/>
                    </a:lnTo>
                    <a:lnTo>
                      <a:pt x="151" y="311"/>
                    </a:lnTo>
                    <a:lnTo>
                      <a:pt x="143" y="319"/>
                    </a:lnTo>
                    <a:lnTo>
                      <a:pt x="143" y="319"/>
                    </a:lnTo>
                    <a:lnTo>
                      <a:pt x="143" y="328"/>
                    </a:lnTo>
                    <a:lnTo>
                      <a:pt x="143" y="328"/>
                    </a:lnTo>
                    <a:lnTo>
                      <a:pt x="143" y="328"/>
                    </a:lnTo>
                    <a:lnTo>
                      <a:pt x="143" y="328"/>
                    </a:lnTo>
                    <a:lnTo>
                      <a:pt x="143" y="328"/>
                    </a:lnTo>
                    <a:lnTo>
                      <a:pt x="143" y="328"/>
                    </a:lnTo>
                    <a:lnTo>
                      <a:pt x="135" y="328"/>
                    </a:lnTo>
                    <a:lnTo>
                      <a:pt x="135" y="328"/>
                    </a:lnTo>
                    <a:lnTo>
                      <a:pt x="135" y="336"/>
                    </a:lnTo>
                    <a:lnTo>
                      <a:pt x="126" y="336"/>
                    </a:lnTo>
                    <a:lnTo>
                      <a:pt x="126" y="336"/>
                    </a:lnTo>
                    <a:lnTo>
                      <a:pt x="126" y="336"/>
                    </a:lnTo>
                    <a:lnTo>
                      <a:pt x="126" y="336"/>
                    </a:lnTo>
                    <a:lnTo>
                      <a:pt x="126" y="336"/>
                    </a:lnTo>
                    <a:lnTo>
                      <a:pt x="126" y="336"/>
                    </a:lnTo>
                    <a:lnTo>
                      <a:pt x="118" y="345"/>
                    </a:lnTo>
                    <a:lnTo>
                      <a:pt x="118" y="345"/>
                    </a:lnTo>
                    <a:lnTo>
                      <a:pt x="109" y="345"/>
                    </a:lnTo>
                    <a:lnTo>
                      <a:pt x="109" y="345"/>
                    </a:lnTo>
                    <a:lnTo>
                      <a:pt x="101" y="345"/>
                    </a:lnTo>
                    <a:lnTo>
                      <a:pt x="101" y="345"/>
                    </a:lnTo>
                    <a:lnTo>
                      <a:pt x="101" y="345"/>
                    </a:lnTo>
                    <a:lnTo>
                      <a:pt x="101" y="345"/>
                    </a:lnTo>
                    <a:lnTo>
                      <a:pt x="101" y="345"/>
                    </a:lnTo>
                    <a:lnTo>
                      <a:pt x="101" y="345"/>
                    </a:lnTo>
                    <a:lnTo>
                      <a:pt x="93" y="345"/>
                    </a:lnTo>
                    <a:lnTo>
                      <a:pt x="93" y="336"/>
                    </a:lnTo>
                    <a:lnTo>
                      <a:pt x="93" y="336"/>
                    </a:lnTo>
                    <a:lnTo>
                      <a:pt x="93" y="336"/>
                    </a:lnTo>
                    <a:lnTo>
                      <a:pt x="84" y="336"/>
                    </a:lnTo>
                    <a:lnTo>
                      <a:pt x="93" y="336"/>
                    </a:lnTo>
                    <a:lnTo>
                      <a:pt x="84" y="328"/>
                    </a:lnTo>
                    <a:lnTo>
                      <a:pt x="84" y="328"/>
                    </a:lnTo>
                    <a:lnTo>
                      <a:pt x="84" y="328"/>
                    </a:lnTo>
                    <a:lnTo>
                      <a:pt x="84" y="328"/>
                    </a:lnTo>
                    <a:lnTo>
                      <a:pt x="84" y="328"/>
                    </a:lnTo>
                    <a:lnTo>
                      <a:pt x="84" y="328"/>
                    </a:lnTo>
                    <a:lnTo>
                      <a:pt x="76" y="328"/>
                    </a:lnTo>
                    <a:lnTo>
                      <a:pt x="76" y="328"/>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4" name="Freeform 162">
                <a:extLst>
                  <a:ext uri="{FF2B5EF4-FFF2-40B4-BE49-F238E27FC236}">
                    <a16:creationId xmlns:a16="http://schemas.microsoft.com/office/drawing/2014/main" id="{771B07A0-07D1-4061-AC5D-6072DD6DF2E7}"/>
                  </a:ext>
                </a:extLst>
              </p:cNvPr>
              <p:cNvSpPr>
                <a:spLocks noEditPoints="1"/>
              </p:cNvSpPr>
              <p:nvPr/>
            </p:nvSpPr>
            <p:spPr bwMode="auto">
              <a:xfrm>
                <a:off x="2881" y="1505"/>
                <a:ext cx="151" cy="92"/>
              </a:xfrm>
              <a:custGeom>
                <a:avLst/>
                <a:gdLst>
                  <a:gd name="T0" fmla="*/ 59 w 151"/>
                  <a:gd name="T1" fmla="*/ 92 h 92"/>
                  <a:gd name="T2" fmla="*/ 50 w 151"/>
                  <a:gd name="T3" fmla="*/ 84 h 92"/>
                  <a:gd name="T4" fmla="*/ 67 w 151"/>
                  <a:gd name="T5" fmla="*/ 92 h 92"/>
                  <a:gd name="T6" fmla="*/ 84 w 151"/>
                  <a:gd name="T7" fmla="*/ 84 h 92"/>
                  <a:gd name="T8" fmla="*/ 92 w 151"/>
                  <a:gd name="T9" fmla="*/ 75 h 92"/>
                  <a:gd name="T10" fmla="*/ 101 w 151"/>
                  <a:gd name="T11" fmla="*/ 75 h 92"/>
                  <a:gd name="T12" fmla="*/ 109 w 151"/>
                  <a:gd name="T13" fmla="*/ 75 h 92"/>
                  <a:gd name="T14" fmla="*/ 126 w 151"/>
                  <a:gd name="T15" fmla="*/ 59 h 92"/>
                  <a:gd name="T16" fmla="*/ 143 w 151"/>
                  <a:gd name="T17" fmla="*/ 59 h 92"/>
                  <a:gd name="T18" fmla="*/ 143 w 151"/>
                  <a:gd name="T19" fmla="*/ 50 h 92"/>
                  <a:gd name="T20" fmla="*/ 151 w 151"/>
                  <a:gd name="T21" fmla="*/ 50 h 92"/>
                  <a:gd name="T22" fmla="*/ 143 w 151"/>
                  <a:gd name="T23" fmla="*/ 33 h 92"/>
                  <a:gd name="T24" fmla="*/ 143 w 151"/>
                  <a:gd name="T25" fmla="*/ 25 h 92"/>
                  <a:gd name="T26" fmla="*/ 134 w 151"/>
                  <a:gd name="T27" fmla="*/ 25 h 92"/>
                  <a:gd name="T28" fmla="*/ 143 w 151"/>
                  <a:gd name="T29" fmla="*/ 8 h 92"/>
                  <a:gd name="T30" fmla="*/ 134 w 151"/>
                  <a:gd name="T31" fmla="*/ 8 h 92"/>
                  <a:gd name="T32" fmla="*/ 126 w 151"/>
                  <a:gd name="T33" fmla="*/ 8 h 92"/>
                  <a:gd name="T34" fmla="*/ 126 w 151"/>
                  <a:gd name="T35" fmla="*/ 0 h 92"/>
                  <a:gd name="T36" fmla="*/ 117 w 151"/>
                  <a:gd name="T37" fmla="*/ 0 h 92"/>
                  <a:gd name="T38" fmla="*/ 109 w 151"/>
                  <a:gd name="T39" fmla="*/ 8 h 92"/>
                  <a:gd name="T40" fmla="*/ 92 w 151"/>
                  <a:gd name="T41" fmla="*/ 8 h 92"/>
                  <a:gd name="T42" fmla="*/ 92 w 151"/>
                  <a:gd name="T43" fmla="*/ 16 h 92"/>
                  <a:gd name="T44" fmla="*/ 84 w 151"/>
                  <a:gd name="T45" fmla="*/ 8 h 92"/>
                  <a:gd name="T46" fmla="*/ 75 w 151"/>
                  <a:gd name="T47" fmla="*/ 16 h 92"/>
                  <a:gd name="T48" fmla="*/ 67 w 151"/>
                  <a:gd name="T49" fmla="*/ 8 h 92"/>
                  <a:gd name="T50" fmla="*/ 59 w 151"/>
                  <a:gd name="T51" fmla="*/ 25 h 92"/>
                  <a:gd name="T52" fmla="*/ 50 w 151"/>
                  <a:gd name="T53" fmla="*/ 33 h 92"/>
                  <a:gd name="T54" fmla="*/ 42 w 151"/>
                  <a:gd name="T55" fmla="*/ 25 h 92"/>
                  <a:gd name="T56" fmla="*/ 42 w 151"/>
                  <a:gd name="T57" fmla="*/ 16 h 92"/>
                  <a:gd name="T58" fmla="*/ 42 w 151"/>
                  <a:gd name="T59" fmla="*/ 8 h 92"/>
                  <a:gd name="T60" fmla="*/ 33 w 151"/>
                  <a:gd name="T61" fmla="*/ 0 h 92"/>
                  <a:gd name="T62" fmla="*/ 17 w 151"/>
                  <a:gd name="T63" fmla="*/ 0 h 92"/>
                  <a:gd name="T64" fmla="*/ 25 w 151"/>
                  <a:gd name="T65" fmla="*/ 0 h 92"/>
                  <a:gd name="T66" fmla="*/ 25 w 151"/>
                  <a:gd name="T67" fmla="*/ 0 h 92"/>
                  <a:gd name="T68" fmla="*/ 33 w 151"/>
                  <a:gd name="T69" fmla="*/ 8 h 92"/>
                  <a:gd name="T70" fmla="*/ 17 w 151"/>
                  <a:gd name="T71" fmla="*/ 8 h 92"/>
                  <a:gd name="T72" fmla="*/ 17 w 151"/>
                  <a:gd name="T73" fmla="*/ 8 h 92"/>
                  <a:gd name="T74" fmla="*/ 17 w 151"/>
                  <a:gd name="T75" fmla="*/ 16 h 92"/>
                  <a:gd name="T76" fmla="*/ 17 w 151"/>
                  <a:gd name="T77" fmla="*/ 16 h 92"/>
                  <a:gd name="T78" fmla="*/ 8 w 151"/>
                  <a:gd name="T79" fmla="*/ 16 h 92"/>
                  <a:gd name="T80" fmla="*/ 0 w 151"/>
                  <a:gd name="T81" fmla="*/ 16 h 92"/>
                  <a:gd name="T82" fmla="*/ 8 w 151"/>
                  <a:gd name="T83" fmla="*/ 25 h 92"/>
                  <a:gd name="T84" fmla="*/ 17 w 151"/>
                  <a:gd name="T85" fmla="*/ 25 h 92"/>
                  <a:gd name="T86" fmla="*/ 25 w 151"/>
                  <a:gd name="T87" fmla="*/ 25 h 92"/>
                  <a:gd name="T88" fmla="*/ 33 w 151"/>
                  <a:gd name="T89" fmla="*/ 25 h 92"/>
                  <a:gd name="T90" fmla="*/ 33 w 151"/>
                  <a:gd name="T91" fmla="*/ 33 h 92"/>
                  <a:gd name="T92" fmla="*/ 25 w 151"/>
                  <a:gd name="T93" fmla="*/ 33 h 92"/>
                  <a:gd name="T94" fmla="*/ 33 w 151"/>
                  <a:gd name="T95" fmla="*/ 33 h 92"/>
                  <a:gd name="T96" fmla="*/ 25 w 151"/>
                  <a:gd name="T97" fmla="*/ 42 h 92"/>
                  <a:gd name="T98" fmla="*/ 17 w 151"/>
                  <a:gd name="T99" fmla="*/ 42 h 92"/>
                  <a:gd name="T100" fmla="*/ 8 w 151"/>
                  <a:gd name="T101" fmla="*/ 42 h 92"/>
                  <a:gd name="T102" fmla="*/ 8 w 151"/>
                  <a:gd name="T103" fmla="*/ 50 h 92"/>
                  <a:gd name="T104" fmla="*/ 25 w 151"/>
                  <a:gd name="T105" fmla="*/ 50 h 92"/>
                  <a:gd name="T106" fmla="*/ 25 w 151"/>
                  <a:gd name="T107" fmla="*/ 59 h 92"/>
                  <a:gd name="T108" fmla="*/ 33 w 151"/>
                  <a:gd name="T109" fmla="*/ 67 h 92"/>
                  <a:gd name="T110" fmla="*/ 33 w 151"/>
                  <a:gd name="T111" fmla="*/ 59 h 92"/>
                  <a:gd name="T112" fmla="*/ 25 w 151"/>
                  <a:gd name="T113" fmla="*/ 67 h 92"/>
                  <a:gd name="T114" fmla="*/ 17 w 151"/>
                  <a:gd name="T115" fmla="*/ 67 h 92"/>
                  <a:gd name="T116" fmla="*/ 25 w 151"/>
                  <a:gd name="T117" fmla="*/ 75 h 92"/>
                  <a:gd name="T118" fmla="*/ 42 w 151"/>
                  <a:gd name="T119" fmla="*/ 7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 h="92">
                    <a:moveTo>
                      <a:pt x="50" y="92"/>
                    </a:moveTo>
                    <a:lnTo>
                      <a:pt x="50" y="92"/>
                    </a:lnTo>
                    <a:lnTo>
                      <a:pt x="50" y="92"/>
                    </a:lnTo>
                    <a:lnTo>
                      <a:pt x="50" y="92"/>
                    </a:lnTo>
                    <a:lnTo>
                      <a:pt x="59" y="92"/>
                    </a:lnTo>
                    <a:lnTo>
                      <a:pt x="50" y="92"/>
                    </a:lnTo>
                    <a:lnTo>
                      <a:pt x="50" y="92"/>
                    </a:lnTo>
                    <a:close/>
                    <a:moveTo>
                      <a:pt x="42" y="75"/>
                    </a:moveTo>
                    <a:lnTo>
                      <a:pt x="50" y="75"/>
                    </a:lnTo>
                    <a:lnTo>
                      <a:pt x="50" y="84"/>
                    </a:lnTo>
                    <a:lnTo>
                      <a:pt x="50" y="84"/>
                    </a:lnTo>
                    <a:lnTo>
                      <a:pt x="59" y="84"/>
                    </a:lnTo>
                    <a:lnTo>
                      <a:pt x="59" y="84"/>
                    </a:lnTo>
                    <a:lnTo>
                      <a:pt x="59" y="84"/>
                    </a:lnTo>
                    <a:lnTo>
                      <a:pt x="67" y="92"/>
                    </a:lnTo>
                    <a:lnTo>
                      <a:pt x="75" y="92"/>
                    </a:lnTo>
                    <a:lnTo>
                      <a:pt x="75" y="92"/>
                    </a:lnTo>
                    <a:lnTo>
                      <a:pt x="84" y="92"/>
                    </a:lnTo>
                    <a:lnTo>
                      <a:pt x="84" y="84"/>
                    </a:lnTo>
                    <a:lnTo>
                      <a:pt x="84" y="84"/>
                    </a:lnTo>
                    <a:lnTo>
                      <a:pt x="84" y="84"/>
                    </a:lnTo>
                    <a:lnTo>
                      <a:pt x="84" y="84"/>
                    </a:lnTo>
                    <a:lnTo>
                      <a:pt x="92" y="84"/>
                    </a:lnTo>
                    <a:lnTo>
                      <a:pt x="92" y="84"/>
                    </a:lnTo>
                    <a:lnTo>
                      <a:pt x="92" y="75"/>
                    </a:lnTo>
                    <a:lnTo>
                      <a:pt x="92" y="84"/>
                    </a:lnTo>
                    <a:lnTo>
                      <a:pt x="92" y="84"/>
                    </a:lnTo>
                    <a:lnTo>
                      <a:pt x="92" y="84"/>
                    </a:lnTo>
                    <a:lnTo>
                      <a:pt x="101" y="84"/>
                    </a:lnTo>
                    <a:lnTo>
                      <a:pt x="101" y="75"/>
                    </a:lnTo>
                    <a:lnTo>
                      <a:pt x="101" y="75"/>
                    </a:lnTo>
                    <a:lnTo>
                      <a:pt x="101" y="75"/>
                    </a:lnTo>
                    <a:lnTo>
                      <a:pt x="109" y="75"/>
                    </a:lnTo>
                    <a:lnTo>
                      <a:pt x="109" y="75"/>
                    </a:lnTo>
                    <a:lnTo>
                      <a:pt x="109" y="75"/>
                    </a:lnTo>
                    <a:lnTo>
                      <a:pt x="117" y="67"/>
                    </a:lnTo>
                    <a:lnTo>
                      <a:pt x="117" y="67"/>
                    </a:lnTo>
                    <a:lnTo>
                      <a:pt x="126" y="67"/>
                    </a:lnTo>
                    <a:lnTo>
                      <a:pt x="126" y="67"/>
                    </a:lnTo>
                    <a:lnTo>
                      <a:pt x="126" y="59"/>
                    </a:lnTo>
                    <a:lnTo>
                      <a:pt x="126" y="59"/>
                    </a:lnTo>
                    <a:lnTo>
                      <a:pt x="134" y="59"/>
                    </a:lnTo>
                    <a:lnTo>
                      <a:pt x="134" y="59"/>
                    </a:lnTo>
                    <a:lnTo>
                      <a:pt x="134" y="67"/>
                    </a:lnTo>
                    <a:lnTo>
                      <a:pt x="143" y="59"/>
                    </a:lnTo>
                    <a:lnTo>
                      <a:pt x="143" y="59"/>
                    </a:lnTo>
                    <a:lnTo>
                      <a:pt x="134" y="59"/>
                    </a:lnTo>
                    <a:lnTo>
                      <a:pt x="134" y="59"/>
                    </a:lnTo>
                    <a:lnTo>
                      <a:pt x="143" y="59"/>
                    </a:lnTo>
                    <a:lnTo>
                      <a:pt x="143" y="50"/>
                    </a:lnTo>
                    <a:lnTo>
                      <a:pt x="143" y="50"/>
                    </a:lnTo>
                    <a:lnTo>
                      <a:pt x="143" y="50"/>
                    </a:lnTo>
                    <a:lnTo>
                      <a:pt x="143" y="50"/>
                    </a:lnTo>
                    <a:lnTo>
                      <a:pt x="143" y="50"/>
                    </a:lnTo>
                    <a:lnTo>
                      <a:pt x="151" y="50"/>
                    </a:lnTo>
                    <a:lnTo>
                      <a:pt x="151" y="50"/>
                    </a:lnTo>
                    <a:lnTo>
                      <a:pt x="143" y="42"/>
                    </a:lnTo>
                    <a:lnTo>
                      <a:pt x="143" y="42"/>
                    </a:lnTo>
                    <a:lnTo>
                      <a:pt x="143" y="42"/>
                    </a:lnTo>
                    <a:lnTo>
                      <a:pt x="143" y="33"/>
                    </a:lnTo>
                    <a:lnTo>
                      <a:pt x="151" y="33"/>
                    </a:lnTo>
                    <a:lnTo>
                      <a:pt x="151" y="33"/>
                    </a:lnTo>
                    <a:lnTo>
                      <a:pt x="151" y="33"/>
                    </a:lnTo>
                    <a:lnTo>
                      <a:pt x="151" y="25"/>
                    </a:lnTo>
                    <a:lnTo>
                      <a:pt x="143" y="25"/>
                    </a:lnTo>
                    <a:lnTo>
                      <a:pt x="143" y="25"/>
                    </a:lnTo>
                    <a:lnTo>
                      <a:pt x="143" y="25"/>
                    </a:lnTo>
                    <a:lnTo>
                      <a:pt x="143" y="25"/>
                    </a:lnTo>
                    <a:lnTo>
                      <a:pt x="143" y="25"/>
                    </a:lnTo>
                    <a:lnTo>
                      <a:pt x="134" y="25"/>
                    </a:lnTo>
                    <a:lnTo>
                      <a:pt x="134" y="16"/>
                    </a:lnTo>
                    <a:lnTo>
                      <a:pt x="143" y="16"/>
                    </a:lnTo>
                    <a:lnTo>
                      <a:pt x="143" y="16"/>
                    </a:lnTo>
                    <a:lnTo>
                      <a:pt x="143" y="8"/>
                    </a:lnTo>
                    <a:lnTo>
                      <a:pt x="143" y="8"/>
                    </a:lnTo>
                    <a:lnTo>
                      <a:pt x="134" y="16"/>
                    </a:lnTo>
                    <a:lnTo>
                      <a:pt x="134" y="8"/>
                    </a:lnTo>
                    <a:lnTo>
                      <a:pt x="134" y="8"/>
                    </a:lnTo>
                    <a:lnTo>
                      <a:pt x="134" y="8"/>
                    </a:lnTo>
                    <a:lnTo>
                      <a:pt x="134" y="8"/>
                    </a:lnTo>
                    <a:lnTo>
                      <a:pt x="134" y="0"/>
                    </a:lnTo>
                    <a:lnTo>
                      <a:pt x="143" y="0"/>
                    </a:lnTo>
                    <a:lnTo>
                      <a:pt x="134" y="0"/>
                    </a:lnTo>
                    <a:lnTo>
                      <a:pt x="134" y="0"/>
                    </a:lnTo>
                    <a:lnTo>
                      <a:pt x="126" y="8"/>
                    </a:lnTo>
                    <a:lnTo>
                      <a:pt x="126" y="8"/>
                    </a:lnTo>
                    <a:lnTo>
                      <a:pt x="126" y="8"/>
                    </a:lnTo>
                    <a:lnTo>
                      <a:pt x="126" y="8"/>
                    </a:lnTo>
                    <a:lnTo>
                      <a:pt x="126" y="8"/>
                    </a:lnTo>
                    <a:lnTo>
                      <a:pt x="126" y="0"/>
                    </a:lnTo>
                    <a:lnTo>
                      <a:pt x="126" y="0"/>
                    </a:lnTo>
                    <a:lnTo>
                      <a:pt x="117" y="0"/>
                    </a:lnTo>
                    <a:lnTo>
                      <a:pt x="117" y="0"/>
                    </a:lnTo>
                    <a:lnTo>
                      <a:pt x="117" y="0"/>
                    </a:lnTo>
                    <a:lnTo>
                      <a:pt x="117" y="0"/>
                    </a:lnTo>
                    <a:lnTo>
                      <a:pt x="117" y="8"/>
                    </a:lnTo>
                    <a:lnTo>
                      <a:pt x="117" y="8"/>
                    </a:lnTo>
                    <a:lnTo>
                      <a:pt x="109" y="8"/>
                    </a:lnTo>
                    <a:lnTo>
                      <a:pt x="109" y="8"/>
                    </a:lnTo>
                    <a:lnTo>
                      <a:pt x="109" y="8"/>
                    </a:lnTo>
                    <a:lnTo>
                      <a:pt x="101" y="8"/>
                    </a:lnTo>
                    <a:lnTo>
                      <a:pt x="101" y="8"/>
                    </a:lnTo>
                    <a:lnTo>
                      <a:pt x="101" y="16"/>
                    </a:lnTo>
                    <a:lnTo>
                      <a:pt x="101" y="16"/>
                    </a:lnTo>
                    <a:lnTo>
                      <a:pt x="92" y="8"/>
                    </a:lnTo>
                    <a:lnTo>
                      <a:pt x="92" y="8"/>
                    </a:lnTo>
                    <a:lnTo>
                      <a:pt x="92" y="8"/>
                    </a:lnTo>
                    <a:lnTo>
                      <a:pt x="84" y="8"/>
                    </a:lnTo>
                    <a:lnTo>
                      <a:pt x="84" y="16"/>
                    </a:lnTo>
                    <a:lnTo>
                      <a:pt x="92" y="16"/>
                    </a:lnTo>
                    <a:lnTo>
                      <a:pt x="84" y="25"/>
                    </a:lnTo>
                    <a:lnTo>
                      <a:pt x="84" y="16"/>
                    </a:lnTo>
                    <a:lnTo>
                      <a:pt x="84" y="16"/>
                    </a:lnTo>
                    <a:lnTo>
                      <a:pt x="84" y="16"/>
                    </a:lnTo>
                    <a:lnTo>
                      <a:pt x="84" y="8"/>
                    </a:lnTo>
                    <a:lnTo>
                      <a:pt x="84" y="8"/>
                    </a:lnTo>
                    <a:lnTo>
                      <a:pt x="75" y="8"/>
                    </a:lnTo>
                    <a:lnTo>
                      <a:pt x="75" y="8"/>
                    </a:lnTo>
                    <a:lnTo>
                      <a:pt x="75" y="16"/>
                    </a:lnTo>
                    <a:lnTo>
                      <a:pt x="75" y="16"/>
                    </a:lnTo>
                    <a:lnTo>
                      <a:pt x="67" y="25"/>
                    </a:lnTo>
                    <a:lnTo>
                      <a:pt x="67" y="25"/>
                    </a:lnTo>
                    <a:lnTo>
                      <a:pt x="67" y="16"/>
                    </a:lnTo>
                    <a:lnTo>
                      <a:pt x="67" y="16"/>
                    </a:lnTo>
                    <a:lnTo>
                      <a:pt x="67" y="8"/>
                    </a:lnTo>
                    <a:lnTo>
                      <a:pt x="59" y="8"/>
                    </a:lnTo>
                    <a:lnTo>
                      <a:pt x="59" y="8"/>
                    </a:lnTo>
                    <a:lnTo>
                      <a:pt x="59" y="16"/>
                    </a:lnTo>
                    <a:lnTo>
                      <a:pt x="59" y="16"/>
                    </a:lnTo>
                    <a:lnTo>
                      <a:pt x="59" y="25"/>
                    </a:lnTo>
                    <a:lnTo>
                      <a:pt x="59" y="25"/>
                    </a:lnTo>
                    <a:lnTo>
                      <a:pt x="50" y="25"/>
                    </a:lnTo>
                    <a:lnTo>
                      <a:pt x="50" y="25"/>
                    </a:lnTo>
                    <a:lnTo>
                      <a:pt x="50" y="25"/>
                    </a:lnTo>
                    <a:lnTo>
                      <a:pt x="50" y="33"/>
                    </a:lnTo>
                    <a:lnTo>
                      <a:pt x="50" y="33"/>
                    </a:lnTo>
                    <a:lnTo>
                      <a:pt x="50" y="33"/>
                    </a:lnTo>
                    <a:lnTo>
                      <a:pt x="42" y="33"/>
                    </a:lnTo>
                    <a:lnTo>
                      <a:pt x="42" y="33"/>
                    </a:lnTo>
                    <a:lnTo>
                      <a:pt x="42" y="25"/>
                    </a:lnTo>
                    <a:lnTo>
                      <a:pt x="42" y="25"/>
                    </a:lnTo>
                    <a:lnTo>
                      <a:pt x="42" y="25"/>
                    </a:lnTo>
                    <a:lnTo>
                      <a:pt x="42" y="25"/>
                    </a:lnTo>
                    <a:lnTo>
                      <a:pt x="42" y="16"/>
                    </a:lnTo>
                    <a:lnTo>
                      <a:pt x="42" y="16"/>
                    </a:lnTo>
                    <a:lnTo>
                      <a:pt x="42" y="16"/>
                    </a:lnTo>
                    <a:lnTo>
                      <a:pt x="42" y="16"/>
                    </a:lnTo>
                    <a:lnTo>
                      <a:pt x="42" y="16"/>
                    </a:lnTo>
                    <a:lnTo>
                      <a:pt x="42" y="8"/>
                    </a:lnTo>
                    <a:lnTo>
                      <a:pt x="42" y="8"/>
                    </a:lnTo>
                    <a:lnTo>
                      <a:pt x="42" y="8"/>
                    </a:lnTo>
                    <a:lnTo>
                      <a:pt x="42" y="8"/>
                    </a:lnTo>
                    <a:lnTo>
                      <a:pt x="42" y="8"/>
                    </a:lnTo>
                    <a:lnTo>
                      <a:pt x="33" y="0"/>
                    </a:lnTo>
                    <a:lnTo>
                      <a:pt x="33" y="0"/>
                    </a:lnTo>
                    <a:lnTo>
                      <a:pt x="33" y="0"/>
                    </a:lnTo>
                    <a:lnTo>
                      <a:pt x="25" y="0"/>
                    </a:lnTo>
                    <a:lnTo>
                      <a:pt x="25" y="0"/>
                    </a:lnTo>
                    <a:lnTo>
                      <a:pt x="17" y="0"/>
                    </a:lnTo>
                    <a:lnTo>
                      <a:pt x="17" y="0"/>
                    </a:lnTo>
                    <a:lnTo>
                      <a:pt x="25" y="0"/>
                    </a:lnTo>
                    <a:lnTo>
                      <a:pt x="25" y="0"/>
                    </a:lnTo>
                    <a:lnTo>
                      <a:pt x="25" y="0"/>
                    </a:lnTo>
                    <a:lnTo>
                      <a:pt x="25" y="0"/>
                    </a:lnTo>
                    <a:lnTo>
                      <a:pt x="25" y="0"/>
                    </a:lnTo>
                    <a:lnTo>
                      <a:pt x="33" y="0"/>
                    </a:lnTo>
                    <a:lnTo>
                      <a:pt x="33" y="0"/>
                    </a:lnTo>
                    <a:lnTo>
                      <a:pt x="25" y="0"/>
                    </a:lnTo>
                    <a:lnTo>
                      <a:pt x="25" y="0"/>
                    </a:lnTo>
                    <a:lnTo>
                      <a:pt x="25" y="0"/>
                    </a:lnTo>
                    <a:lnTo>
                      <a:pt x="25" y="8"/>
                    </a:lnTo>
                    <a:lnTo>
                      <a:pt x="33" y="8"/>
                    </a:lnTo>
                    <a:lnTo>
                      <a:pt x="33" y="16"/>
                    </a:lnTo>
                    <a:lnTo>
                      <a:pt x="33" y="16"/>
                    </a:lnTo>
                    <a:lnTo>
                      <a:pt x="33" y="8"/>
                    </a:lnTo>
                    <a:lnTo>
                      <a:pt x="25" y="8"/>
                    </a:lnTo>
                    <a:lnTo>
                      <a:pt x="25" y="8"/>
                    </a:lnTo>
                    <a:lnTo>
                      <a:pt x="25" y="8"/>
                    </a:lnTo>
                    <a:lnTo>
                      <a:pt x="25" y="8"/>
                    </a:lnTo>
                    <a:lnTo>
                      <a:pt x="17" y="8"/>
                    </a:lnTo>
                    <a:lnTo>
                      <a:pt x="17" y="0"/>
                    </a:lnTo>
                    <a:lnTo>
                      <a:pt x="17" y="8"/>
                    </a:lnTo>
                    <a:lnTo>
                      <a:pt x="17" y="8"/>
                    </a:lnTo>
                    <a:lnTo>
                      <a:pt x="17" y="8"/>
                    </a:lnTo>
                    <a:lnTo>
                      <a:pt x="17" y="8"/>
                    </a:lnTo>
                    <a:lnTo>
                      <a:pt x="8" y="8"/>
                    </a:lnTo>
                    <a:lnTo>
                      <a:pt x="8" y="8"/>
                    </a:lnTo>
                    <a:lnTo>
                      <a:pt x="8" y="8"/>
                    </a:lnTo>
                    <a:lnTo>
                      <a:pt x="17" y="8"/>
                    </a:lnTo>
                    <a:lnTo>
                      <a:pt x="17" y="16"/>
                    </a:lnTo>
                    <a:lnTo>
                      <a:pt x="8" y="8"/>
                    </a:lnTo>
                    <a:lnTo>
                      <a:pt x="8" y="16"/>
                    </a:lnTo>
                    <a:lnTo>
                      <a:pt x="8" y="16"/>
                    </a:lnTo>
                    <a:lnTo>
                      <a:pt x="17" y="16"/>
                    </a:lnTo>
                    <a:lnTo>
                      <a:pt x="17" y="16"/>
                    </a:lnTo>
                    <a:lnTo>
                      <a:pt x="8" y="16"/>
                    </a:lnTo>
                    <a:lnTo>
                      <a:pt x="17" y="16"/>
                    </a:lnTo>
                    <a:lnTo>
                      <a:pt x="8" y="16"/>
                    </a:lnTo>
                    <a:lnTo>
                      <a:pt x="8" y="16"/>
                    </a:lnTo>
                    <a:lnTo>
                      <a:pt x="8" y="16"/>
                    </a:lnTo>
                    <a:lnTo>
                      <a:pt x="0" y="16"/>
                    </a:lnTo>
                    <a:lnTo>
                      <a:pt x="8" y="25"/>
                    </a:lnTo>
                    <a:lnTo>
                      <a:pt x="8" y="25"/>
                    </a:lnTo>
                    <a:lnTo>
                      <a:pt x="8" y="25"/>
                    </a:lnTo>
                    <a:lnTo>
                      <a:pt x="0" y="16"/>
                    </a:lnTo>
                    <a:lnTo>
                      <a:pt x="0" y="16"/>
                    </a:lnTo>
                    <a:lnTo>
                      <a:pt x="0" y="25"/>
                    </a:lnTo>
                    <a:lnTo>
                      <a:pt x="0" y="25"/>
                    </a:lnTo>
                    <a:lnTo>
                      <a:pt x="8" y="25"/>
                    </a:lnTo>
                    <a:lnTo>
                      <a:pt x="8" y="25"/>
                    </a:lnTo>
                    <a:lnTo>
                      <a:pt x="8" y="25"/>
                    </a:lnTo>
                    <a:lnTo>
                      <a:pt x="17" y="25"/>
                    </a:lnTo>
                    <a:lnTo>
                      <a:pt x="17" y="25"/>
                    </a:lnTo>
                    <a:lnTo>
                      <a:pt x="17" y="25"/>
                    </a:lnTo>
                    <a:lnTo>
                      <a:pt x="17" y="25"/>
                    </a:lnTo>
                    <a:lnTo>
                      <a:pt x="17" y="25"/>
                    </a:lnTo>
                    <a:lnTo>
                      <a:pt x="25" y="25"/>
                    </a:lnTo>
                    <a:lnTo>
                      <a:pt x="25" y="25"/>
                    </a:lnTo>
                    <a:lnTo>
                      <a:pt x="25" y="25"/>
                    </a:lnTo>
                    <a:lnTo>
                      <a:pt x="25" y="25"/>
                    </a:lnTo>
                    <a:lnTo>
                      <a:pt x="25" y="25"/>
                    </a:lnTo>
                    <a:lnTo>
                      <a:pt x="25" y="25"/>
                    </a:lnTo>
                    <a:lnTo>
                      <a:pt x="25" y="25"/>
                    </a:lnTo>
                    <a:lnTo>
                      <a:pt x="33" y="25"/>
                    </a:lnTo>
                    <a:lnTo>
                      <a:pt x="33" y="25"/>
                    </a:lnTo>
                    <a:lnTo>
                      <a:pt x="33" y="25"/>
                    </a:lnTo>
                    <a:lnTo>
                      <a:pt x="33" y="25"/>
                    </a:lnTo>
                    <a:lnTo>
                      <a:pt x="33" y="25"/>
                    </a:lnTo>
                    <a:lnTo>
                      <a:pt x="42" y="25"/>
                    </a:lnTo>
                    <a:lnTo>
                      <a:pt x="33" y="33"/>
                    </a:lnTo>
                    <a:lnTo>
                      <a:pt x="33" y="33"/>
                    </a:lnTo>
                    <a:lnTo>
                      <a:pt x="33" y="33"/>
                    </a:lnTo>
                    <a:lnTo>
                      <a:pt x="33" y="33"/>
                    </a:lnTo>
                    <a:lnTo>
                      <a:pt x="25" y="33"/>
                    </a:lnTo>
                    <a:lnTo>
                      <a:pt x="25" y="33"/>
                    </a:lnTo>
                    <a:lnTo>
                      <a:pt x="33" y="33"/>
                    </a:lnTo>
                    <a:lnTo>
                      <a:pt x="33" y="33"/>
                    </a:lnTo>
                    <a:lnTo>
                      <a:pt x="33" y="33"/>
                    </a:lnTo>
                    <a:lnTo>
                      <a:pt x="33" y="33"/>
                    </a:lnTo>
                    <a:lnTo>
                      <a:pt x="33" y="33"/>
                    </a:lnTo>
                    <a:lnTo>
                      <a:pt x="33" y="42"/>
                    </a:lnTo>
                    <a:lnTo>
                      <a:pt x="25" y="42"/>
                    </a:lnTo>
                    <a:lnTo>
                      <a:pt x="25" y="42"/>
                    </a:lnTo>
                    <a:lnTo>
                      <a:pt x="25" y="42"/>
                    </a:lnTo>
                    <a:lnTo>
                      <a:pt x="25" y="42"/>
                    </a:lnTo>
                    <a:lnTo>
                      <a:pt x="25" y="42"/>
                    </a:lnTo>
                    <a:lnTo>
                      <a:pt x="25" y="33"/>
                    </a:lnTo>
                    <a:lnTo>
                      <a:pt x="17" y="33"/>
                    </a:lnTo>
                    <a:lnTo>
                      <a:pt x="17" y="33"/>
                    </a:lnTo>
                    <a:lnTo>
                      <a:pt x="17" y="42"/>
                    </a:lnTo>
                    <a:lnTo>
                      <a:pt x="17" y="42"/>
                    </a:lnTo>
                    <a:lnTo>
                      <a:pt x="17" y="42"/>
                    </a:lnTo>
                    <a:lnTo>
                      <a:pt x="8" y="42"/>
                    </a:lnTo>
                    <a:lnTo>
                      <a:pt x="8" y="42"/>
                    </a:lnTo>
                    <a:lnTo>
                      <a:pt x="8" y="42"/>
                    </a:lnTo>
                    <a:lnTo>
                      <a:pt x="0" y="42"/>
                    </a:lnTo>
                    <a:lnTo>
                      <a:pt x="0" y="42"/>
                    </a:lnTo>
                    <a:lnTo>
                      <a:pt x="0" y="42"/>
                    </a:lnTo>
                    <a:lnTo>
                      <a:pt x="8" y="50"/>
                    </a:lnTo>
                    <a:lnTo>
                      <a:pt x="8" y="50"/>
                    </a:lnTo>
                    <a:lnTo>
                      <a:pt x="8" y="50"/>
                    </a:lnTo>
                    <a:lnTo>
                      <a:pt x="17" y="50"/>
                    </a:lnTo>
                    <a:lnTo>
                      <a:pt x="25" y="50"/>
                    </a:lnTo>
                    <a:lnTo>
                      <a:pt x="25" y="50"/>
                    </a:lnTo>
                    <a:lnTo>
                      <a:pt x="25" y="50"/>
                    </a:lnTo>
                    <a:lnTo>
                      <a:pt x="25" y="50"/>
                    </a:lnTo>
                    <a:lnTo>
                      <a:pt x="25" y="50"/>
                    </a:lnTo>
                    <a:lnTo>
                      <a:pt x="25" y="59"/>
                    </a:lnTo>
                    <a:lnTo>
                      <a:pt x="25" y="59"/>
                    </a:lnTo>
                    <a:lnTo>
                      <a:pt x="25" y="59"/>
                    </a:lnTo>
                    <a:lnTo>
                      <a:pt x="33" y="50"/>
                    </a:lnTo>
                    <a:lnTo>
                      <a:pt x="33" y="59"/>
                    </a:lnTo>
                    <a:lnTo>
                      <a:pt x="33" y="59"/>
                    </a:lnTo>
                    <a:lnTo>
                      <a:pt x="25" y="59"/>
                    </a:lnTo>
                    <a:lnTo>
                      <a:pt x="33" y="67"/>
                    </a:lnTo>
                    <a:lnTo>
                      <a:pt x="33" y="59"/>
                    </a:lnTo>
                    <a:lnTo>
                      <a:pt x="42" y="59"/>
                    </a:lnTo>
                    <a:lnTo>
                      <a:pt x="42" y="59"/>
                    </a:lnTo>
                    <a:lnTo>
                      <a:pt x="33" y="59"/>
                    </a:lnTo>
                    <a:lnTo>
                      <a:pt x="33" y="59"/>
                    </a:lnTo>
                    <a:lnTo>
                      <a:pt x="33" y="67"/>
                    </a:lnTo>
                    <a:lnTo>
                      <a:pt x="25" y="67"/>
                    </a:lnTo>
                    <a:lnTo>
                      <a:pt x="25" y="67"/>
                    </a:lnTo>
                    <a:lnTo>
                      <a:pt x="25" y="67"/>
                    </a:lnTo>
                    <a:lnTo>
                      <a:pt x="25" y="67"/>
                    </a:lnTo>
                    <a:lnTo>
                      <a:pt x="25" y="67"/>
                    </a:lnTo>
                    <a:lnTo>
                      <a:pt x="25" y="67"/>
                    </a:lnTo>
                    <a:lnTo>
                      <a:pt x="17" y="67"/>
                    </a:lnTo>
                    <a:lnTo>
                      <a:pt x="17" y="67"/>
                    </a:lnTo>
                    <a:lnTo>
                      <a:pt x="17" y="67"/>
                    </a:lnTo>
                    <a:lnTo>
                      <a:pt x="17" y="75"/>
                    </a:lnTo>
                    <a:lnTo>
                      <a:pt x="17" y="75"/>
                    </a:lnTo>
                    <a:lnTo>
                      <a:pt x="17" y="75"/>
                    </a:lnTo>
                    <a:lnTo>
                      <a:pt x="17" y="75"/>
                    </a:lnTo>
                    <a:lnTo>
                      <a:pt x="25" y="75"/>
                    </a:lnTo>
                    <a:lnTo>
                      <a:pt x="25" y="75"/>
                    </a:lnTo>
                    <a:lnTo>
                      <a:pt x="25" y="75"/>
                    </a:lnTo>
                    <a:lnTo>
                      <a:pt x="33" y="84"/>
                    </a:lnTo>
                    <a:lnTo>
                      <a:pt x="33" y="75"/>
                    </a:lnTo>
                    <a:lnTo>
                      <a:pt x="42" y="75"/>
                    </a:lnTo>
                    <a:lnTo>
                      <a:pt x="42" y="75"/>
                    </a:lnTo>
                    <a:lnTo>
                      <a:pt x="42" y="75"/>
                    </a:lnTo>
                    <a:lnTo>
                      <a:pt x="42" y="75"/>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5" name="Freeform 163">
                <a:extLst>
                  <a:ext uri="{FF2B5EF4-FFF2-40B4-BE49-F238E27FC236}">
                    <a16:creationId xmlns:a16="http://schemas.microsoft.com/office/drawing/2014/main" id="{0D32DEF5-30F7-44F3-96D1-9EAE94A328D3}"/>
                  </a:ext>
                </a:extLst>
              </p:cNvPr>
              <p:cNvSpPr>
                <a:spLocks noEditPoints="1"/>
              </p:cNvSpPr>
              <p:nvPr/>
            </p:nvSpPr>
            <p:spPr bwMode="auto">
              <a:xfrm>
                <a:off x="444" y="2489"/>
                <a:ext cx="101" cy="75"/>
              </a:xfrm>
              <a:custGeom>
                <a:avLst/>
                <a:gdLst>
                  <a:gd name="T0" fmla="*/ 9 w 101"/>
                  <a:gd name="T1" fmla="*/ 8 h 75"/>
                  <a:gd name="T2" fmla="*/ 9 w 101"/>
                  <a:gd name="T3" fmla="*/ 8 h 75"/>
                  <a:gd name="T4" fmla="*/ 9 w 101"/>
                  <a:gd name="T5" fmla="*/ 8 h 75"/>
                  <a:gd name="T6" fmla="*/ 0 w 101"/>
                  <a:gd name="T7" fmla="*/ 8 h 75"/>
                  <a:gd name="T8" fmla="*/ 9 w 101"/>
                  <a:gd name="T9" fmla="*/ 8 h 75"/>
                  <a:gd name="T10" fmla="*/ 9 w 101"/>
                  <a:gd name="T11" fmla="*/ 8 h 75"/>
                  <a:gd name="T12" fmla="*/ 25 w 101"/>
                  <a:gd name="T13" fmla="*/ 8 h 75"/>
                  <a:gd name="T14" fmla="*/ 25 w 101"/>
                  <a:gd name="T15" fmla="*/ 0 h 75"/>
                  <a:gd name="T16" fmla="*/ 25 w 101"/>
                  <a:gd name="T17" fmla="*/ 0 h 75"/>
                  <a:gd name="T18" fmla="*/ 17 w 101"/>
                  <a:gd name="T19" fmla="*/ 0 h 75"/>
                  <a:gd name="T20" fmla="*/ 17 w 101"/>
                  <a:gd name="T21" fmla="*/ 8 h 75"/>
                  <a:gd name="T22" fmla="*/ 17 w 101"/>
                  <a:gd name="T23" fmla="*/ 8 h 75"/>
                  <a:gd name="T24" fmla="*/ 25 w 101"/>
                  <a:gd name="T25" fmla="*/ 8 h 75"/>
                  <a:gd name="T26" fmla="*/ 25 w 101"/>
                  <a:gd name="T27" fmla="*/ 8 h 75"/>
                  <a:gd name="T28" fmla="*/ 51 w 101"/>
                  <a:gd name="T29" fmla="*/ 17 h 75"/>
                  <a:gd name="T30" fmla="*/ 51 w 101"/>
                  <a:gd name="T31" fmla="*/ 17 h 75"/>
                  <a:gd name="T32" fmla="*/ 42 w 101"/>
                  <a:gd name="T33" fmla="*/ 17 h 75"/>
                  <a:gd name="T34" fmla="*/ 42 w 101"/>
                  <a:gd name="T35" fmla="*/ 17 h 75"/>
                  <a:gd name="T36" fmla="*/ 42 w 101"/>
                  <a:gd name="T37" fmla="*/ 17 h 75"/>
                  <a:gd name="T38" fmla="*/ 42 w 101"/>
                  <a:gd name="T39" fmla="*/ 25 h 75"/>
                  <a:gd name="T40" fmla="*/ 51 w 101"/>
                  <a:gd name="T41" fmla="*/ 25 h 75"/>
                  <a:gd name="T42" fmla="*/ 51 w 101"/>
                  <a:gd name="T43" fmla="*/ 17 h 75"/>
                  <a:gd name="T44" fmla="*/ 51 w 101"/>
                  <a:gd name="T45" fmla="*/ 17 h 75"/>
                  <a:gd name="T46" fmla="*/ 67 w 101"/>
                  <a:gd name="T47" fmla="*/ 25 h 75"/>
                  <a:gd name="T48" fmla="*/ 59 w 101"/>
                  <a:gd name="T49" fmla="*/ 25 h 75"/>
                  <a:gd name="T50" fmla="*/ 59 w 101"/>
                  <a:gd name="T51" fmla="*/ 25 h 75"/>
                  <a:gd name="T52" fmla="*/ 59 w 101"/>
                  <a:gd name="T53" fmla="*/ 25 h 75"/>
                  <a:gd name="T54" fmla="*/ 59 w 101"/>
                  <a:gd name="T55" fmla="*/ 25 h 75"/>
                  <a:gd name="T56" fmla="*/ 67 w 101"/>
                  <a:gd name="T57" fmla="*/ 25 h 75"/>
                  <a:gd name="T58" fmla="*/ 67 w 101"/>
                  <a:gd name="T59" fmla="*/ 25 h 75"/>
                  <a:gd name="T60" fmla="*/ 67 w 101"/>
                  <a:gd name="T61" fmla="*/ 25 h 75"/>
                  <a:gd name="T62" fmla="*/ 76 w 101"/>
                  <a:gd name="T63" fmla="*/ 33 h 75"/>
                  <a:gd name="T64" fmla="*/ 67 w 101"/>
                  <a:gd name="T65" fmla="*/ 33 h 75"/>
                  <a:gd name="T66" fmla="*/ 67 w 101"/>
                  <a:gd name="T67" fmla="*/ 33 h 75"/>
                  <a:gd name="T68" fmla="*/ 67 w 101"/>
                  <a:gd name="T69" fmla="*/ 25 h 75"/>
                  <a:gd name="T70" fmla="*/ 67 w 101"/>
                  <a:gd name="T71" fmla="*/ 25 h 75"/>
                  <a:gd name="T72" fmla="*/ 67 w 101"/>
                  <a:gd name="T73" fmla="*/ 25 h 75"/>
                  <a:gd name="T74" fmla="*/ 76 w 101"/>
                  <a:gd name="T75" fmla="*/ 33 h 75"/>
                  <a:gd name="T76" fmla="*/ 76 w 101"/>
                  <a:gd name="T77" fmla="*/ 33 h 75"/>
                  <a:gd name="T78" fmla="*/ 76 w 101"/>
                  <a:gd name="T79" fmla="*/ 33 h 75"/>
                  <a:gd name="T80" fmla="*/ 76 w 101"/>
                  <a:gd name="T81" fmla="*/ 33 h 75"/>
                  <a:gd name="T82" fmla="*/ 76 w 101"/>
                  <a:gd name="T83" fmla="*/ 33 h 75"/>
                  <a:gd name="T84" fmla="*/ 76 w 101"/>
                  <a:gd name="T85" fmla="*/ 59 h 75"/>
                  <a:gd name="T86" fmla="*/ 76 w 101"/>
                  <a:gd name="T87" fmla="*/ 59 h 75"/>
                  <a:gd name="T88" fmla="*/ 76 w 101"/>
                  <a:gd name="T89" fmla="*/ 67 h 75"/>
                  <a:gd name="T90" fmla="*/ 84 w 101"/>
                  <a:gd name="T91" fmla="*/ 75 h 75"/>
                  <a:gd name="T92" fmla="*/ 93 w 101"/>
                  <a:gd name="T93" fmla="*/ 67 h 75"/>
                  <a:gd name="T94" fmla="*/ 93 w 101"/>
                  <a:gd name="T95" fmla="*/ 59 h 75"/>
                  <a:gd name="T96" fmla="*/ 101 w 101"/>
                  <a:gd name="T97" fmla="*/ 59 h 75"/>
                  <a:gd name="T98" fmla="*/ 93 w 101"/>
                  <a:gd name="T99" fmla="*/ 59 h 75"/>
                  <a:gd name="T100" fmla="*/ 93 w 101"/>
                  <a:gd name="T101" fmla="*/ 59 h 75"/>
                  <a:gd name="T102" fmla="*/ 93 w 101"/>
                  <a:gd name="T103" fmla="*/ 50 h 75"/>
                  <a:gd name="T104" fmla="*/ 93 w 101"/>
                  <a:gd name="T105" fmla="*/ 50 h 75"/>
                  <a:gd name="T106" fmla="*/ 84 w 101"/>
                  <a:gd name="T107" fmla="*/ 50 h 75"/>
                  <a:gd name="T108" fmla="*/ 84 w 101"/>
                  <a:gd name="T109" fmla="*/ 42 h 75"/>
                  <a:gd name="T110" fmla="*/ 84 w 101"/>
                  <a:gd name="T111" fmla="*/ 42 h 75"/>
                  <a:gd name="T112" fmla="*/ 76 w 101"/>
                  <a:gd name="T113" fmla="*/ 42 h 75"/>
                  <a:gd name="T114" fmla="*/ 84 w 101"/>
                  <a:gd name="T115" fmla="*/ 50 h 75"/>
                  <a:gd name="T116" fmla="*/ 76 w 101"/>
                  <a:gd name="T117" fmla="*/ 50 h 75"/>
                  <a:gd name="T118" fmla="*/ 76 w 101"/>
                  <a:gd name="T119" fmla="*/ 50 h 75"/>
                  <a:gd name="T120" fmla="*/ 76 w 101"/>
                  <a:gd name="T121" fmla="*/ 5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1" h="75">
                    <a:moveTo>
                      <a:pt x="9" y="8"/>
                    </a:moveTo>
                    <a:lnTo>
                      <a:pt x="9" y="8"/>
                    </a:lnTo>
                    <a:lnTo>
                      <a:pt x="9" y="8"/>
                    </a:lnTo>
                    <a:lnTo>
                      <a:pt x="0" y="8"/>
                    </a:lnTo>
                    <a:lnTo>
                      <a:pt x="9" y="8"/>
                    </a:lnTo>
                    <a:lnTo>
                      <a:pt x="9" y="8"/>
                    </a:lnTo>
                    <a:close/>
                    <a:moveTo>
                      <a:pt x="25" y="8"/>
                    </a:moveTo>
                    <a:lnTo>
                      <a:pt x="25" y="0"/>
                    </a:lnTo>
                    <a:lnTo>
                      <a:pt x="25" y="0"/>
                    </a:lnTo>
                    <a:lnTo>
                      <a:pt x="17" y="0"/>
                    </a:lnTo>
                    <a:lnTo>
                      <a:pt x="17" y="8"/>
                    </a:lnTo>
                    <a:lnTo>
                      <a:pt x="17" y="8"/>
                    </a:lnTo>
                    <a:lnTo>
                      <a:pt x="25" y="8"/>
                    </a:lnTo>
                    <a:lnTo>
                      <a:pt x="25" y="8"/>
                    </a:lnTo>
                    <a:close/>
                    <a:moveTo>
                      <a:pt x="51" y="17"/>
                    </a:moveTo>
                    <a:lnTo>
                      <a:pt x="51" y="17"/>
                    </a:lnTo>
                    <a:lnTo>
                      <a:pt x="42" y="17"/>
                    </a:lnTo>
                    <a:lnTo>
                      <a:pt x="42" y="17"/>
                    </a:lnTo>
                    <a:lnTo>
                      <a:pt x="42" y="17"/>
                    </a:lnTo>
                    <a:lnTo>
                      <a:pt x="42" y="25"/>
                    </a:lnTo>
                    <a:lnTo>
                      <a:pt x="51" y="25"/>
                    </a:lnTo>
                    <a:lnTo>
                      <a:pt x="51" y="17"/>
                    </a:lnTo>
                    <a:lnTo>
                      <a:pt x="51" y="17"/>
                    </a:lnTo>
                    <a:close/>
                    <a:moveTo>
                      <a:pt x="67" y="25"/>
                    </a:moveTo>
                    <a:lnTo>
                      <a:pt x="59" y="25"/>
                    </a:lnTo>
                    <a:lnTo>
                      <a:pt x="59" y="25"/>
                    </a:lnTo>
                    <a:lnTo>
                      <a:pt x="59" y="25"/>
                    </a:lnTo>
                    <a:lnTo>
                      <a:pt x="59" y="25"/>
                    </a:lnTo>
                    <a:lnTo>
                      <a:pt x="67" y="25"/>
                    </a:lnTo>
                    <a:lnTo>
                      <a:pt x="67" y="25"/>
                    </a:lnTo>
                    <a:lnTo>
                      <a:pt x="67" y="25"/>
                    </a:lnTo>
                    <a:close/>
                    <a:moveTo>
                      <a:pt x="76" y="33"/>
                    </a:moveTo>
                    <a:lnTo>
                      <a:pt x="67" y="33"/>
                    </a:lnTo>
                    <a:lnTo>
                      <a:pt x="67" y="33"/>
                    </a:lnTo>
                    <a:lnTo>
                      <a:pt x="67" y="25"/>
                    </a:lnTo>
                    <a:lnTo>
                      <a:pt x="67" y="25"/>
                    </a:lnTo>
                    <a:lnTo>
                      <a:pt x="67" y="25"/>
                    </a:lnTo>
                    <a:lnTo>
                      <a:pt x="76" y="33"/>
                    </a:lnTo>
                    <a:lnTo>
                      <a:pt x="76" y="33"/>
                    </a:lnTo>
                    <a:lnTo>
                      <a:pt x="76" y="33"/>
                    </a:lnTo>
                    <a:lnTo>
                      <a:pt x="76" y="33"/>
                    </a:lnTo>
                    <a:lnTo>
                      <a:pt x="76" y="33"/>
                    </a:lnTo>
                    <a:close/>
                    <a:moveTo>
                      <a:pt x="76" y="59"/>
                    </a:moveTo>
                    <a:lnTo>
                      <a:pt x="76" y="59"/>
                    </a:lnTo>
                    <a:lnTo>
                      <a:pt x="76" y="67"/>
                    </a:lnTo>
                    <a:lnTo>
                      <a:pt x="84" y="75"/>
                    </a:lnTo>
                    <a:lnTo>
                      <a:pt x="93" y="67"/>
                    </a:lnTo>
                    <a:lnTo>
                      <a:pt x="93" y="59"/>
                    </a:lnTo>
                    <a:lnTo>
                      <a:pt x="101" y="59"/>
                    </a:lnTo>
                    <a:lnTo>
                      <a:pt x="93" y="59"/>
                    </a:lnTo>
                    <a:lnTo>
                      <a:pt x="93" y="59"/>
                    </a:lnTo>
                    <a:lnTo>
                      <a:pt x="93" y="50"/>
                    </a:lnTo>
                    <a:lnTo>
                      <a:pt x="93" y="50"/>
                    </a:lnTo>
                    <a:lnTo>
                      <a:pt x="84" y="50"/>
                    </a:lnTo>
                    <a:lnTo>
                      <a:pt x="84" y="42"/>
                    </a:lnTo>
                    <a:lnTo>
                      <a:pt x="84" y="42"/>
                    </a:lnTo>
                    <a:lnTo>
                      <a:pt x="76" y="42"/>
                    </a:lnTo>
                    <a:lnTo>
                      <a:pt x="84" y="50"/>
                    </a:lnTo>
                    <a:lnTo>
                      <a:pt x="76" y="50"/>
                    </a:lnTo>
                    <a:lnTo>
                      <a:pt x="76" y="50"/>
                    </a:lnTo>
                    <a:lnTo>
                      <a:pt x="76" y="59"/>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6" name="Freeform 164">
                <a:extLst>
                  <a:ext uri="{FF2B5EF4-FFF2-40B4-BE49-F238E27FC236}">
                    <a16:creationId xmlns:a16="http://schemas.microsoft.com/office/drawing/2014/main" id="{5F843FC7-3214-44BA-BA44-4371ACC32D6B}"/>
                  </a:ext>
                </a:extLst>
              </p:cNvPr>
              <p:cNvSpPr>
                <a:spLocks noEditPoints="1"/>
              </p:cNvSpPr>
              <p:nvPr/>
            </p:nvSpPr>
            <p:spPr bwMode="auto">
              <a:xfrm>
                <a:off x="1637" y="2918"/>
                <a:ext cx="34" cy="25"/>
              </a:xfrm>
              <a:custGeom>
                <a:avLst/>
                <a:gdLst>
                  <a:gd name="T0" fmla="*/ 34 w 34"/>
                  <a:gd name="T1" fmla="*/ 17 h 25"/>
                  <a:gd name="T2" fmla="*/ 25 w 34"/>
                  <a:gd name="T3" fmla="*/ 17 h 25"/>
                  <a:gd name="T4" fmla="*/ 25 w 34"/>
                  <a:gd name="T5" fmla="*/ 25 h 25"/>
                  <a:gd name="T6" fmla="*/ 34 w 34"/>
                  <a:gd name="T7" fmla="*/ 17 h 25"/>
                  <a:gd name="T8" fmla="*/ 34 w 34"/>
                  <a:gd name="T9" fmla="*/ 17 h 25"/>
                  <a:gd name="T10" fmla="*/ 34 w 34"/>
                  <a:gd name="T11" fmla="*/ 17 h 25"/>
                  <a:gd name="T12" fmla="*/ 34 w 34"/>
                  <a:gd name="T13" fmla="*/ 17 h 25"/>
                  <a:gd name="T14" fmla="*/ 17 w 34"/>
                  <a:gd name="T15" fmla="*/ 8 h 25"/>
                  <a:gd name="T16" fmla="*/ 17 w 34"/>
                  <a:gd name="T17" fmla="*/ 8 h 25"/>
                  <a:gd name="T18" fmla="*/ 25 w 34"/>
                  <a:gd name="T19" fmla="*/ 8 h 25"/>
                  <a:gd name="T20" fmla="*/ 17 w 34"/>
                  <a:gd name="T21" fmla="*/ 17 h 25"/>
                  <a:gd name="T22" fmla="*/ 17 w 34"/>
                  <a:gd name="T23" fmla="*/ 8 h 25"/>
                  <a:gd name="T24" fmla="*/ 17 w 34"/>
                  <a:gd name="T25" fmla="*/ 8 h 25"/>
                  <a:gd name="T26" fmla="*/ 9 w 34"/>
                  <a:gd name="T27" fmla="*/ 0 h 25"/>
                  <a:gd name="T28" fmla="*/ 9 w 34"/>
                  <a:gd name="T29" fmla="*/ 8 h 25"/>
                  <a:gd name="T30" fmla="*/ 17 w 34"/>
                  <a:gd name="T31" fmla="*/ 8 h 25"/>
                  <a:gd name="T32" fmla="*/ 9 w 34"/>
                  <a:gd name="T33" fmla="*/ 0 h 25"/>
                  <a:gd name="T34" fmla="*/ 9 w 34"/>
                  <a:gd name="T35" fmla="*/ 0 h 25"/>
                  <a:gd name="T36" fmla="*/ 0 w 34"/>
                  <a:gd name="T37" fmla="*/ 8 h 25"/>
                  <a:gd name="T38" fmla="*/ 0 w 34"/>
                  <a:gd name="T39" fmla="*/ 8 h 25"/>
                  <a:gd name="T40" fmla="*/ 0 w 34"/>
                  <a:gd name="T41" fmla="*/ 8 h 25"/>
                  <a:gd name="T42" fmla="*/ 0 w 34"/>
                  <a:gd name="T43" fmla="*/ 8 h 25"/>
                  <a:gd name="T44" fmla="*/ 0 w 34"/>
                  <a:gd name="T45" fmla="*/ 8 h 25"/>
                  <a:gd name="T46" fmla="*/ 0 w 34"/>
                  <a:gd name="T47" fmla="*/ 8 h 25"/>
                  <a:gd name="T48" fmla="*/ 0 w 34"/>
                  <a:gd name="T49" fmla="*/ 8 h 25"/>
                  <a:gd name="T50" fmla="*/ 0 w 34"/>
                  <a:gd name="T51" fmla="*/ 0 h 25"/>
                  <a:gd name="T52" fmla="*/ 0 w 34"/>
                  <a:gd name="T53" fmla="*/ 0 h 25"/>
                  <a:gd name="T54" fmla="*/ 0 w 34"/>
                  <a:gd name="T55" fmla="*/ 8 h 25"/>
                  <a:gd name="T56" fmla="*/ 9 w 34"/>
                  <a:gd name="T57" fmla="*/ 17 h 25"/>
                  <a:gd name="T58" fmla="*/ 0 w 34"/>
                  <a:gd name="T59" fmla="*/ 17 h 25"/>
                  <a:gd name="T60" fmla="*/ 0 w 34"/>
                  <a:gd name="T61" fmla="*/ 17 h 25"/>
                  <a:gd name="T62" fmla="*/ 0 w 34"/>
                  <a:gd name="T63" fmla="*/ 17 h 25"/>
                  <a:gd name="T64" fmla="*/ 9 w 34"/>
                  <a:gd name="T65" fmla="*/ 17 h 25"/>
                  <a:gd name="T66" fmla="*/ 9 w 34"/>
                  <a:gd name="T67" fmla="*/ 17 h 25"/>
                  <a:gd name="T68" fmla="*/ 9 w 34"/>
                  <a:gd name="T69" fmla="*/ 8 h 25"/>
                  <a:gd name="T70" fmla="*/ 9 w 34"/>
                  <a:gd name="T71" fmla="*/ 8 h 25"/>
                  <a:gd name="T72" fmla="*/ 9 w 34"/>
                  <a:gd name="T73" fmla="*/ 8 h 25"/>
                  <a:gd name="T74" fmla="*/ 9 w 34"/>
                  <a:gd name="T75" fmla="*/ 0 h 25"/>
                  <a:gd name="T76" fmla="*/ 0 w 34"/>
                  <a:gd name="T77" fmla="*/ 0 h 25"/>
                  <a:gd name="T78" fmla="*/ 0 w 34"/>
                  <a:gd name="T79" fmla="*/ 0 h 25"/>
                  <a:gd name="T80" fmla="*/ 0 w 34"/>
                  <a:gd name="T8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 h="25">
                    <a:moveTo>
                      <a:pt x="34" y="17"/>
                    </a:moveTo>
                    <a:lnTo>
                      <a:pt x="25" y="17"/>
                    </a:lnTo>
                    <a:lnTo>
                      <a:pt x="25" y="25"/>
                    </a:lnTo>
                    <a:lnTo>
                      <a:pt x="34" y="17"/>
                    </a:lnTo>
                    <a:lnTo>
                      <a:pt x="34" y="17"/>
                    </a:lnTo>
                    <a:lnTo>
                      <a:pt x="34" y="17"/>
                    </a:lnTo>
                    <a:lnTo>
                      <a:pt x="34" y="17"/>
                    </a:lnTo>
                    <a:close/>
                    <a:moveTo>
                      <a:pt x="17" y="8"/>
                    </a:moveTo>
                    <a:lnTo>
                      <a:pt x="17" y="8"/>
                    </a:lnTo>
                    <a:lnTo>
                      <a:pt x="25" y="8"/>
                    </a:lnTo>
                    <a:lnTo>
                      <a:pt x="17" y="17"/>
                    </a:lnTo>
                    <a:lnTo>
                      <a:pt x="17" y="8"/>
                    </a:lnTo>
                    <a:lnTo>
                      <a:pt x="17" y="8"/>
                    </a:lnTo>
                    <a:close/>
                    <a:moveTo>
                      <a:pt x="9" y="0"/>
                    </a:moveTo>
                    <a:lnTo>
                      <a:pt x="9" y="8"/>
                    </a:lnTo>
                    <a:lnTo>
                      <a:pt x="17" y="8"/>
                    </a:lnTo>
                    <a:lnTo>
                      <a:pt x="9" y="0"/>
                    </a:lnTo>
                    <a:lnTo>
                      <a:pt x="9" y="0"/>
                    </a:lnTo>
                    <a:close/>
                    <a:moveTo>
                      <a:pt x="0" y="8"/>
                    </a:moveTo>
                    <a:lnTo>
                      <a:pt x="0" y="8"/>
                    </a:lnTo>
                    <a:lnTo>
                      <a:pt x="0" y="8"/>
                    </a:lnTo>
                    <a:lnTo>
                      <a:pt x="0" y="8"/>
                    </a:lnTo>
                    <a:lnTo>
                      <a:pt x="0" y="8"/>
                    </a:lnTo>
                    <a:lnTo>
                      <a:pt x="0" y="8"/>
                    </a:lnTo>
                    <a:lnTo>
                      <a:pt x="0" y="8"/>
                    </a:lnTo>
                    <a:close/>
                    <a:moveTo>
                      <a:pt x="0" y="0"/>
                    </a:moveTo>
                    <a:lnTo>
                      <a:pt x="0" y="0"/>
                    </a:lnTo>
                    <a:lnTo>
                      <a:pt x="0" y="8"/>
                    </a:lnTo>
                    <a:lnTo>
                      <a:pt x="9" y="17"/>
                    </a:lnTo>
                    <a:lnTo>
                      <a:pt x="0" y="17"/>
                    </a:lnTo>
                    <a:lnTo>
                      <a:pt x="0" y="17"/>
                    </a:lnTo>
                    <a:lnTo>
                      <a:pt x="0" y="17"/>
                    </a:lnTo>
                    <a:lnTo>
                      <a:pt x="9" y="17"/>
                    </a:lnTo>
                    <a:lnTo>
                      <a:pt x="9" y="17"/>
                    </a:lnTo>
                    <a:lnTo>
                      <a:pt x="9" y="8"/>
                    </a:lnTo>
                    <a:lnTo>
                      <a:pt x="9" y="8"/>
                    </a:lnTo>
                    <a:lnTo>
                      <a:pt x="9" y="8"/>
                    </a:lnTo>
                    <a:lnTo>
                      <a:pt x="9" y="0"/>
                    </a:lnTo>
                    <a:lnTo>
                      <a:pt x="0" y="0"/>
                    </a:lnTo>
                    <a:lnTo>
                      <a:pt x="0" y="0"/>
                    </a:lnTo>
                    <a:lnTo>
                      <a:pt x="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7" name="Freeform 165">
                <a:extLst>
                  <a:ext uri="{FF2B5EF4-FFF2-40B4-BE49-F238E27FC236}">
                    <a16:creationId xmlns:a16="http://schemas.microsoft.com/office/drawing/2014/main" id="{72D0597B-810D-4128-AE61-26E72A1DE662}"/>
                  </a:ext>
                </a:extLst>
              </p:cNvPr>
              <p:cNvSpPr>
                <a:spLocks noEditPoints="1"/>
              </p:cNvSpPr>
              <p:nvPr/>
            </p:nvSpPr>
            <p:spPr bwMode="auto">
              <a:xfrm>
                <a:off x="2108" y="2581"/>
                <a:ext cx="59" cy="25"/>
              </a:xfrm>
              <a:custGeom>
                <a:avLst/>
                <a:gdLst>
                  <a:gd name="T0" fmla="*/ 50 w 59"/>
                  <a:gd name="T1" fmla="*/ 17 h 25"/>
                  <a:gd name="T2" fmla="*/ 59 w 59"/>
                  <a:gd name="T3" fmla="*/ 25 h 25"/>
                  <a:gd name="T4" fmla="*/ 59 w 59"/>
                  <a:gd name="T5" fmla="*/ 25 h 25"/>
                  <a:gd name="T6" fmla="*/ 50 w 59"/>
                  <a:gd name="T7" fmla="*/ 25 h 25"/>
                  <a:gd name="T8" fmla="*/ 50 w 59"/>
                  <a:gd name="T9" fmla="*/ 17 h 25"/>
                  <a:gd name="T10" fmla="*/ 50 w 59"/>
                  <a:gd name="T11" fmla="*/ 17 h 25"/>
                  <a:gd name="T12" fmla="*/ 59 w 59"/>
                  <a:gd name="T13" fmla="*/ 9 h 25"/>
                  <a:gd name="T14" fmla="*/ 50 w 59"/>
                  <a:gd name="T15" fmla="*/ 9 h 25"/>
                  <a:gd name="T16" fmla="*/ 59 w 59"/>
                  <a:gd name="T17" fmla="*/ 17 h 25"/>
                  <a:gd name="T18" fmla="*/ 59 w 59"/>
                  <a:gd name="T19" fmla="*/ 9 h 25"/>
                  <a:gd name="T20" fmla="*/ 59 w 59"/>
                  <a:gd name="T21" fmla="*/ 9 h 25"/>
                  <a:gd name="T22" fmla="*/ 59 w 59"/>
                  <a:gd name="T23" fmla="*/ 9 h 25"/>
                  <a:gd name="T24" fmla="*/ 42 w 59"/>
                  <a:gd name="T25" fmla="*/ 17 h 25"/>
                  <a:gd name="T26" fmla="*/ 33 w 59"/>
                  <a:gd name="T27" fmla="*/ 17 h 25"/>
                  <a:gd name="T28" fmla="*/ 42 w 59"/>
                  <a:gd name="T29" fmla="*/ 17 h 25"/>
                  <a:gd name="T30" fmla="*/ 42 w 59"/>
                  <a:gd name="T31" fmla="*/ 17 h 25"/>
                  <a:gd name="T32" fmla="*/ 42 w 59"/>
                  <a:gd name="T33" fmla="*/ 17 h 25"/>
                  <a:gd name="T34" fmla="*/ 42 w 59"/>
                  <a:gd name="T35" fmla="*/ 17 h 25"/>
                  <a:gd name="T36" fmla="*/ 33 w 59"/>
                  <a:gd name="T37" fmla="*/ 0 h 25"/>
                  <a:gd name="T38" fmla="*/ 33 w 59"/>
                  <a:gd name="T39" fmla="*/ 0 h 25"/>
                  <a:gd name="T40" fmla="*/ 42 w 59"/>
                  <a:gd name="T41" fmla="*/ 0 h 25"/>
                  <a:gd name="T42" fmla="*/ 33 w 59"/>
                  <a:gd name="T43" fmla="*/ 9 h 25"/>
                  <a:gd name="T44" fmla="*/ 33 w 59"/>
                  <a:gd name="T45" fmla="*/ 9 h 25"/>
                  <a:gd name="T46" fmla="*/ 33 w 59"/>
                  <a:gd name="T47" fmla="*/ 9 h 25"/>
                  <a:gd name="T48" fmla="*/ 33 w 59"/>
                  <a:gd name="T49" fmla="*/ 0 h 25"/>
                  <a:gd name="T50" fmla="*/ 33 w 59"/>
                  <a:gd name="T51" fmla="*/ 0 h 25"/>
                  <a:gd name="T52" fmla="*/ 8 w 59"/>
                  <a:gd name="T53" fmla="*/ 9 h 25"/>
                  <a:gd name="T54" fmla="*/ 8 w 59"/>
                  <a:gd name="T55" fmla="*/ 9 h 25"/>
                  <a:gd name="T56" fmla="*/ 0 w 59"/>
                  <a:gd name="T57" fmla="*/ 9 h 25"/>
                  <a:gd name="T58" fmla="*/ 8 w 59"/>
                  <a:gd name="T59"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 h="25">
                    <a:moveTo>
                      <a:pt x="50" y="17"/>
                    </a:moveTo>
                    <a:lnTo>
                      <a:pt x="59" y="25"/>
                    </a:lnTo>
                    <a:lnTo>
                      <a:pt x="59" y="25"/>
                    </a:lnTo>
                    <a:lnTo>
                      <a:pt x="50" y="25"/>
                    </a:lnTo>
                    <a:lnTo>
                      <a:pt x="50" y="17"/>
                    </a:lnTo>
                    <a:lnTo>
                      <a:pt x="50" y="17"/>
                    </a:lnTo>
                    <a:close/>
                    <a:moveTo>
                      <a:pt x="59" y="9"/>
                    </a:moveTo>
                    <a:lnTo>
                      <a:pt x="50" y="9"/>
                    </a:lnTo>
                    <a:lnTo>
                      <a:pt x="59" y="17"/>
                    </a:lnTo>
                    <a:lnTo>
                      <a:pt x="59" y="9"/>
                    </a:lnTo>
                    <a:lnTo>
                      <a:pt x="59" y="9"/>
                    </a:lnTo>
                    <a:lnTo>
                      <a:pt x="59" y="9"/>
                    </a:lnTo>
                    <a:close/>
                    <a:moveTo>
                      <a:pt x="42" y="17"/>
                    </a:moveTo>
                    <a:lnTo>
                      <a:pt x="33" y="17"/>
                    </a:lnTo>
                    <a:lnTo>
                      <a:pt x="42" y="17"/>
                    </a:lnTo>
                    <a:lnTo>
                      <a:pt x="42" y="17"/>
                    </a:lnTo>
                    <a:lnTo>
                      <a:pt x="42" y="17"/>
                    </a:lnTo>
                    <a:lnTo>
                      <a:pt x="42" y="17"/>
                    </a:lnTo>
                    <a:close/>
                    <a:moveTo>
                      <a:pt x="33" y="0"/>
                    </a:moveTo>
                    <a:lnTo>
                      <a:pt x="33" y="0"/>
                    </a:lnTo>
                    <a:lnTo>
                      <a:pt x="42" y="0"/>
                    </a:lnTo>
                    <a:lnTo>
                      <a:pt x="33" y="9"/>
                    </a:lnTo>
                    <a:lnTo>
                      <a:pt x="33" y="9"/>
                    </a:lnTo>
                    <a:lnTo>
                      <a:pt x="33" y="9"/>
                    </a:lnTo>
                    <a:lnTo>
                      <a:pt x="33" y="0"/>
                    </a:lnTo>
                    <a:lnTo>
                      <a:pt x="33" y="0"/>
                    </a:lnTo>
                    <a:close/>
                    <a:moveTo>
                      <a:pt x="8" y="9"/>
                    </a:moveTo>
                    <a:lnTo>
                      <a:pt x="8" y="9"/>
                    </a:lnTo>
                    <a:lnTo>
                      <a:pt x="0" y="9"/>
                    </a:lnTo>
                    <a:lnTo>
                      <a:pt x="8" y="9"/>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8" name="Freeform 166">
                <a:extLst>
                  <a:ext uri="{FF2B5EF4-FFF2-40B4-BE49-F238E27FC236}">
                    <a16:creationId xmlns:a16="http://schemas.microsoft.com/office/drawing/2014/main" id="{3012FBFC-241E-4CDD-A98D-A8F35F2678D7}"/>
                  </a:ext>
                </a:extLst>
              </p:cNvPr>
              <p:cNvSpPr>
                <a:spLocks noEditPoints="1"/>
              </p:cNvSpPr>
              <p:nvPr/>
            </p:nvSpPr>
            <p:spPr bwMode="auto">
              <a:xfrm>
                <a:off x="2066" y="2581"/>
                <a:ext cx="42" cy="9"/>
              </a:xfrm>
              <a:custGeom>
                <a:avLst/>
                <a:gdLst>
                  <a:gd name="T0" fmla="*/ 33 w 42"/>
                  <a:gd name="T1" fmla="*/ 9 h 9"/>
                  <a:gd name="T2" fmla="*/ 33 w 42"/>
                  <a:gd name="T3" fmla="*/ 9 h 9"/>
                  <a:gd name="T4" fmla="*/ 42 w 42"/>
                  <a:gd name="T5" fmla="*/ 9 h 9"/>
                  <a:gd name="T6" fmla="*/ 42 w 42"/>
                  <a:gd name="T7" fmla="*/ 9 h 9"/>
                  <a:gd name="T8" fmla="*/ 33 w 42"/>
                  <a:gd name="T9" fmla="*/ 9 h 9"/>
                  <a:gd name="T10" fmla="*/ 33 w 42"/>
                  <a:gd name="T11" fmla="*/ 9 h 9"/>
                  <a:gd name="T12" fmla="*/ 33 w 42"/>
                  <a:gd name="T13" fmla="*/ 0 h 9"/>
                  <a:gd name="T14" fmla="*/ 25 w 42"/>
                  <a:gd name="T15" fmla="*/ 0 h 9"/>
                  <a:gd name="T16" fmla="*/ 25 w 42"/>
                  <a:gd name="T17" fmla="*/ 0 h 9"/>
                  <a:gd name="T18" fmla="*/ 8 w 42"/>
                  <a:gd name="T19" fmla="*/ 0 h 9"/>
                  <a:gd name="T20" fmla="*/ 8 w 42"/>
                  <a:gd name="T21" fmla="*/ 0 h 9"/>
                  <a:gd name="T22" fmla="*/ 0 w 42"/>
                  <a:gd name="T23" fmla="*/ 0 h 9"/>
                  <a:gd name="T24" fmla="*/ 8 w 42"/>
                  <a:gd name="T25" fmla="*/ 0 h 9"/>
                  <a:gd name="T26" fmla="*/ 0 w 42"/>
                  <a:gd name="T27" fmla="*/ 9 h 9"/>
                  <a:gd name="T28" fmla="*/ 8 w 42"/>
                  <a:gd name="T29" fmla="*/ 9 h 9"/>
                  <a:gd name="T30" fmla="*/ 17 w 42"/>
                  <a:gd name="T31" fmla="*/ 9 h 9"/>
                  <a:gd name="T32" fmla="*/ 17 w 42"/>
                  <a:gd name="T33" fmla="*/ 9 h 9"/>
                  <a:gd name="T34" fmla="*/ 25 w 42"/>
                  <a:gd name="T35" fmla="*/ 9 h 9"/>
                  <a:gd name="T36" fmla="*/ 25 w 42"/>
                  <a:gd name="T37" fmla="*/ 9 h 9"/>
                  <a:gd name="T38" fmla="*/ 33 w 42"/>
                  <a:gd name="T39" fmla="*/ 9 h 9"/>
                  <a:gd name="T40" fmla="*/ 33 w 42"/>
                  <a:gd name="T41" fmla="*/ 0 h 9"/>
                  <a:gd name="T42" fmla="*/ 33 w 42"/>
                  <a:gd name="T43" fmla="*/ 0 h 9"/>
                  <a:gd name="T44" fmla="*/ 33 w 42"/>
                  <a:gd name="T4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9">
                    <a:moveTo>
                      <a:pt x="33" y="9"/>
                    </a:moveTo>
                    <a:lnTo>
                      <a:pt x="33" y="9"/>
                    </a:lnTo>
                    <a:lnTo>
                      <a:pt x="42" y="9"/>
                    </a:lnTo>
                    <a:lnTo>
                      <a:pt x="42" y="9"/>
                    </a:lnTo>
                    <a:lnTo>
                      <a:pt x="33" y="9"/>
                    </a:lnTo>
                    <a:lnTo>
                      <a:pt x="33" y="9"/>
                    </a:lnTo>
                    <a:close/>
                    <a:moveTo>
                      <a:pt x="33" y="0"/>
                    </a:moveTo>
                    <a:lnTo>
                      <a:pt x="25" y="0"/>
                    </a:lnTo>
                    <a:lnTo>
                      <a:pt x="25" y="0"/>
                    </a:lnTo>
                    <a:lnTo>
                      <a:pt x="8" y="0"/>
                    </a:lnTo>
                    <a:lnTo>
                      <a:pt x="8" y="0"/>
                    </a:lnTo>
                    <a:lnTo>
                      <a:pt x="0" y="0"/>
                    </a:lnTo>
                    <a:lnTo>
                      <a:pt x="8" y="0"/>
                    </a:lnTo>
                    <a:lnTo>
                      <a:pt x="0" y="9"/>
                    </a:lnTo>
                    <a:lnTo>
                      <a:pt x="8" y="9"/>
                    </a:lnTo>
                    <a:lnTo>
                      <a:pt x="17" y="9"/>
                    </a:lnTo>
                    <a:lnTo>
                      <a:pt x="17" y="9"/>
                    </a:lnTo>
                    <a:lnTo>
                      <a:pt x="25" y="9"/>
                    </a:lnTo>
                    <a:lnTo>
                      <a:pt x="25" y="9"/>
                    </a:lnTo>
                    <a:lnTo>
                      <a:pt x="33" y="9"/>
                    </a:lnTo>
                    <a:lnTo>
                      <a:pt x="33" y="0"/>
                    </a:lnTo>
                    <a:lnTo>
                      <a:pt x="33" y="0"/>
                    </a:lnTo>
                    <a:lnTo>
                      <a:pt x="33"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9" name="Freeform 167">
                <a:extLst>
                  <a:ext uri="{FF2B5EF4-FFF2-40B4-BE49-F238E27FC236}">
                    <a16:creationId xmlns:a16="http://schemas.microsoft.com/office/drawing/2014/main" id="{3B00E628-9173-4906-81F9-E0E8A41014CA}"/>
                  </a:ext>
                </a:extLst>
              </p:cNvPr>
              <p:cNvSpPr>
                <a:spLocks noEditPoints="1"/>
              </p:cNvSpPr>
              <p:nvPr/>
            </p:nvSpPr>
            <p:spPr bwMode="auto">
              <a:xfrm>
                <a:off x="1990" y="2548"/>
                <a:ext cx="67" cy="50"/>
              </a:xfrm>
              <a:custGeom>
                <a:avLst/>
                <a:gdLst>
                  <a:gd name="T0" fmla="*/ 59 w 67"/>
                  <a:gd name="T1" fmla="*/ 33 h 50"/>
                  <a:gd name="T2" fmla="*/ 59 w 67"/>
                  <a:gd name="T3" fmla="*/ 42 h 50"/>
                  <a:gd name="T4" fmla="*/ 59 w 67"/>
                  <a:gd name="T5" fmla="*/ 33 h 50"/>
                  <a:gd name="T6" fmla="*/ 59 w 67"/>
                  <a:gd name="T7" fmla="*/ 33 h 50"/>
                  <a:gd name="T8" fmla="*/ 0 w 67"/>
                  <a:gd name="T9" fmla="*/ 8 h 50"/>
                  <a:gd name="T10" fmla="*/ 0 w 67"/>
                  <a:gd name="T11" fmla="*/ 16 h 50"/>
                  <a:gd name="T12" fmla="*/ 0 w 67"/>
                  <a:gd name="T13" fmla="*/ 25 h 50"/>
                  <a:gd name="T14" fmla="*/ 0 w 67"/>
                  <a:gd name="T15" fmla="*/ 25 h 50"/>
                  <a:gd name="T16" fmla="*/ 0 w 67"/>
                  <a:gd name="T17" fmla="*/ 33 h 50"/>
                  <a:gd name="T18" fmla="*/ 0 w 67"/>
                  <a:gd name="T19" fmla="*/ 42 h 50"/>
                  <a:gd name="T20" fmla="*/ 0 w 67"/>
                  <a:gd name="T21" fmla="*/ 42 h 50"/>
                  <a:gd name="T22" fmla="*/ 0 w 67"/>
                  <a:gd name="T23" fmla="*/ 42 h 50"/>
                  <a:gd name="T24" fmla="*/ 9 w 67"/>
                  <a:gd name="T25" fmla="*/ 50 h 50"/>
                  <a:gd name="T26" fmla="*/ 9 w 67"/>
                  <a:gd name="T27" fmla="*/ 42 h 50"/>
                  <a:gd name="T28" fmla="*/ 17 w 67"/>
                  <a:gd name="T29" fmla="*/ 33 h 50"/>
                  <a:gd name="T30" fmla="*/ 17 w 67"/>
                  <a:gd name="T31" fmla="*/ 33 h 50"/>
                  <a:gd name="T32" fmla="*/ 25 w 67"/>
                  <a:gd name="T33" fmla="*/ 33 h 50"/>
                  <a:gd name="T34" fmla="*/ 25 w 67"/>
                  <a:gd name="T35" fmla="*/ 42 h 50"/>
                  <a:gd name="T36" fmla="*/ 34 w 67"/>
                  <a:gd name="T37" fmla="*/ 33 h 50"/>
                  <a:gd name="T38" fmla="*/ 42 w 67"/>
                  <a:gd name="T39" fmla="*/ 33 h 50"/>
                  <a:gd name="T40" fmla="*/ 51 w 67"/>
                  <a:gd name="T41" fmla="*/ 33 h 50"/>
                  <a:gd name="T42" fmla="*/ 59 w 67"/>
                  <a:gd name="T43" fmla="*/ 33 h 50"/>
                  <a:gd name="T44" fmla="*/ 59 w 67"/>
                  <a:gd name="T45" fmla="*/ 33 h 50"/>
                  <a:gd name="T46" fmla="*/ 59 w 67"/>
                  <a:gd name="T47" fmla="*/ 25 h 50"/>
                  <a:gd name="T48" fmla="*/ 51 w 67"/>
                  <a:gd name="T49" fmla="*/ 25 h 50"/>
                  <a:gd name="T50" fmla="*/ 42 w 67"/>
                  <a:gd name="T51" fmla="*/ 25 h 50"/>
                  <a:gd name="T52" fmla="*/ 34 w 67"/>
                  <a:gd name="T53" fmla="*/ 16 h 50"/>
                  <a:gd name="T54" fmla="*/ 34 w 67"/>
                  <a:gd name="T55" fmla="*/ 16 h 50"/>
                  <a:gd name="T56" fmla="*/ 51 w 67"/>
                  <a:gd name="T57" fmla="*/ 16 h 50"/>
                  <a:gd name="T58" fmla="*/ 51 w 67"/>
                  <a:gd name="T59" fmla="*/ 16 h 50"/>
                  <a:gd name="T60" fmla="*/ 42 w 67"/>
                  <a:gd name="T61" fmla="*/ 16 h 50"/>
                  <a:gd name="T62" fmla="*/ 34 w 67"/>
                  <a:gd name="T63" fmla="*/ 8 h 50"/>
                  <a:gd name="T64" fmla="*/ 34 w 67"/>
                  <a:gd name="T65" fmla="*/ 8 h 50"/>
                  <a:gd name="T66" fmla="*/ 17 w 67"/>
                  <a:gd name="T67" fmla="*/ 8 h 50"/>
                  <a:gd name="T68" fmla="*/ 9 w 67"/>
                  <a:gd name="T69" fmla="*/ 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 h="50">
                    <a:moveTo>
                      <a:pt x="59" y="33"/>
                    </a:moveTo>
                    <a:lnTo>
                      <a:pt x="59" y="33"/>
                    </a:lnTo>
                    <a:lnTo>
                      <a:pt x="59" y="42"/>
                    </a:lnTo>
                    <a:lnTo>
                      <a:pt x="59" y="42"/>
                    </a:lnTo>
                    <a:lnTo>
                      <a:pt x="59" y="42"/>
                    </a:lnTo>
                    <a:lnTo>
                      <a:pt x="59" y="33"/>
                    </a:lnTo>
                    <a:lnTo>
                      <a:pt x="59" y="33"/>
                    </a:lnTo>
                    <a:lnTo>
                      <a:pt x="59" y="33"/>
                    </a:lnTo>
                    <a:close/>
                    <a:moveTo>
                      <a:pt x="0" y="8"/>
                    </a:moveTo>
                    <a:lnTo>
                      <a:pt x="0" y="8"/>
                    </a:lnTo>
                    <a:lnTo>
                      <a:pt x="0" y="16"/>
                    </a:lnTo>
                    <a:lnTo>
                      <a:pt x="0" y="16"/>
                    </a:lnTo>
                    <a:lnTo>
                      <a:pt x="0" y="16"/>
                    </a:lnTo>
                    <a:lnTo>
                      <a:pt x="0" y="25"/>
                    </a:lnTo>
                    <a:lnTo>
                      <a:pt x="0" y="25"/>
                    </a:lnTo>
                    <a:lnTo>
                      <a:pt x="0" y="25"/>
                    </a:lnTo>
                    <a:lnTo>
                      <a:pt x="0" y="25"/>
                    </a:lnTo>
                    <a:lnTo>
                      <a:pt x="0" y="33"/>
                    </a:lnTo>
                    <a:lnTo>
                      <a:pt x="0" y="33"/>
                    </a:lnTo>
                    <a:lnTo>
                      <a:pt x="0" y="42"/>
                    </a:lnTo>
                    <a:lnTo>
                      <a:pt x="0" y="42"/>
                    </a:lnTo>
                    <a:lnTo>
                      <a:pt x="0" y="42"/>
                    </a:lnTo>
                    <a:lnTo>
                      <a:pt x="0" y="42"/>
                    </a:lnTo>
                    <a:lnTo>
                      <a:pt x="0" y="42"/>
                    </a:lnTo>
                    <a:lnTo>
                      <a:pt x="0" y="50"/>
                    </a:lnTo>
                    <a:lnTo>
                      <a:pt x="9" y="50"/>
                    </a:lnTo>
                    <a:lnTo>
                      <a:pt x="9" y="42"/>
                    </a:lnTo>
                    <a:lnTo>
                      <a:pt x="9" y="42"/>
                    </a:lnTo>
                    <a:lnTo>
                      <a:pt x="9" y="33"/>
                    </a:lnTo>
                    <a:lnTo>
                      <a:pt x="17" y="33"/>
                    </a:lnTo>
                    <a:lnTo>
                      <a:pt x="17" y="33"/>
                    </a:lnTo>
                    <a:lnTo>
                      <a:pt x="17" y="33"/>
                    </a:lnTo>
                    <a:lnTo>
                      <a:pt x="17" y="33"/>
                    </a:lnTo>
                    <a:lnTo>
                      <a:pt x="25" y="33"/>
                    </a:lnTo>
                    <a:lnTo>
                      <a:pt x="25" y="33"/>
                    </a:lnTo>
                    <a:lnTo>
                      <a:pt x="25" y="42"/>
                    </a:lnTo>
                    <a:lnTo>
                      <a:pt x="25" y="33"/>
                    </a:lnTo>
                    <a:lnTo>
                      <a:pt x="34" y="33"/>
                    </a:lnTo>
                    <a:lnTo>
                      <a:pt x="42" y="33"/>
                    </a:lnTo>
                    <a:lnTo>
                      <a:pt x="42" y="33"/>
                    </a:lnTo>
                    <a:lnTo>
                      <a:pt x="51" y="33"/>
                    </a:lnTo>
                    <a:lnTo>
                      <a:pt x="51" y="33"/>
                    </a:lnTo>
                    <a:lnTo>
                      <a:pt x="51" y="33"/>
                    </a:lnTo>
                    <a:lnTo>
                      <a:pt x="59" y="33"/>
                    </a:lnTo>
                    <a:lnTo>
                      <a:pt x="59" y="33"/>
                    </a:lnTo>
                    <a:lnTo>
                      <a:pt x="59" y="33"/>
                    </a:lnTo>
                    <a:lnTo>
                      <a:pt x="67" y="25"/>
                    </a:lnTo>
                    <a:lnTo>
                      <a:pt x="59" y="25"/>
                    </a:lnTo>
                    <a:lnTo>
                      <a:pt x="59" y="25"/>
                    </a:lnTo>
                    <a:lnTo>
                      <a:pt x="51" y="25"/>
                    </a:lnTo>
                    <a:lnTo>
                      <a:pt x="51" y="16"/>
                    </a:lnTo>
                    <a:lnTo>
                      <a:pt x="42" y="25"/>
                    </a:lnTo>
                    <a:lnTo>
                      <a:pt x="42" y="16"/>
                    </a:lnTo>
                    <a:lnTo>
                      <a:pt x="34" y="16"/>
                    </a:lnTo>
                    <a:lnTo>
                      <a:pt x="34" y="16"/>
                    </a:lnTo>
                    <a:lnTo>
                      <a:pt x="34" y="16"/>
                    </a:lnTo>
                    <a:lnTo>
                      <a:pt x="42" y="16"/>
                    </a:lnTo>
                    <a:lnTo>
                      <a:pt x="51" y="16"/>
                    </a:lnTo>
                    <a:lnTo>
                      <a:pt x="51" y="16"/>
                    </a:lnTo>
                    <a:lnTo>
                      <a:pt x="51" y="16"/>
                    </a:lnTo>
                    <a:lnTo>
                      <a:pt x="42" y="16"/>
                    </a:lnTo>
                    <a:lnTo>
                      <a:pt x="42" y="16"/>
                    </a:lnTo>
                    <a:lnTo>
                      <a:pt x="34" y="8"/>
                    </a:lnTo>
                    <a:lnTo>
                      <a:pt x="34" y="8"/>
                    </a:lnTo>
                    <a:lnTo>
                      <a:pt x="34" y="8"/>
                    </a:lnTo>
                    <a:lnTo>
                      <a:pt x="34" y="8"/>
                    </a:lnTo>
                    <a:lnTo>
                      <a:pt x="17" y="0"/>
                    </a:lnTo>
                    <a:lnTo>
                      <a:pt x="17" y="8"/>
                    </a:lnTo>
                    <a:lnTo>
                      <a:pt x="9" y="0"/>
                    </a:lnTo>
                    <a:lnTo>
                      <a:pt x="9" y="8"/>
                    </a:lnTo>
                    <a:lnTo>
                      <a:pt x="0" y="8"/>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0" name="Freeform 168">
                <a:extLst>
                  <a:ext uri="{FF2B5EF4-FFF2-40B4-BE49-F238E27FC236}">
                    <a16:creationId xmlns:a16="http://schemas.microsoft.com/office/drawing/2014/main" id="{9CE2BA63-FFD4-4C37-9254-FE8312FCD28B}"/>
                  </a:ext>
                </a:extLst>
              </p:cNvPr>
              <p:cNvSpPr>
                <a:spLocks noEditPoints="1"/>
              </p:cNvSpPr>
              <p:nvPr/>
            </p:nvSpPr>
            <p:spPr bwMode="auto">
              <a:xfrm>
                <a:off x="2360" y="722"/>
                <a:ext cx="739" cy="959"/>
              </a:xfrm>
              <a:custGeom>
                <a:avLst/>
                <a:gdLst>
                  <a:gd name="T0" fmla="*/ 22 w 88"/>
                  <a:gd name="T1" fmla="*/ 109 h 114"/>
                  <a:gd name="T2" fmla="*/ 17 w 88"/>
                  <a:gd name="T3" fmla="*/ 105 h 114"/>
                  <a:gd name="T4" fmla="*/ 15 w 88"/>
                  <a:gd name="T5" fmla="*/ 99 h 114"/>
                  <a:gd name="T6" fmla="*/ 14 w 88"/>
                  <a:gd name="T7" fmla="*/ 97 h 114"/>
                  <a:gd name="T8" fmla="*/ 15 w 88"/>
                  <a:gd name="T9" fmla="*/ 90 h 114"/>
                  <a:gd name="T10" fmla="*/ 14 w 88"/>
                  <a:gd name="T11" fmla="*/ 87 h 114"/>
                  <a:gd name="T12" fmla="*/ 18 w 88"/>
                  <a:gd name="T13" fmla="*/ 84 h 114"/>
                  <a:gd name="T14" fmla="*/ 19 w 88"/>
                  <a:gd name="T15" fmla="*/ 83 h 114"/>
                  <a:gd name="T16" fmla="*/ 20 w 88"/>
                  <a:gd name="T17" fmla="*/ 78 h 114"/>
                  <a:gd name="T18" fmla="*/ 21 w 88"/>
                  <a:gd name="T19" fmla="*/ 74 h 114"/>
                  <a:gd name="T20" fmla="*/ 21 w 88"/>
                  <a:gd name="T21" fmla="*/ 68 h 114"/>
                  <a:gd name="T22" fmla="*/ 16 w 88"/>
                  <a:gd name="T23" fmla="*/ 66 h 114"/>
                  <a:gd name="T24" fmla="*/ 18 w 88"/>
                  <a:gd name="T25" fmla="*/ 57 h 114"/>
                  <a:gd name="T26" fmla="*/ 14 w 88"/>
                  <a:gd name="T27" fmla="*/ 44 h 114"/>
                  <a:gd name="T28" fmla="*/ 3 w 88"/>
                  <a:gd name="T29" fmla="*/ 39 h 114"/>
                  <a:gd name="T30" fmla="*/ 9 w 88"/>
                  <a:gd name="T31" fmla="*/ 34 h 114"/>
                  <a:gd name="T32" fmla="*/ 3 w 88"/>
                  <a:gd name="T33" fmla="*/ 26 h 114"/>
                  <a:gd name="T34" fmla="*/ 17 w 88"/>
                  <a:gd name="T35" fmla="*/ 20 h 114"/>
                  <a:gd name="T36" fmla="*/ 23 w 88"/>
                  <a:gd name="T37" fmla="*/ 13 h 114"/>
                  <a:gd name="T38" fmla="*/ 34 w 88"/>
                  <a:gd name="T39" fmla="*/ 7 h 114"/>
                  <a:gd name="T40" fmla="*/ 40 w 88"/>
                  <a:gd name="T41" fmla="*/ 12 h 114"/>
                  <a:gd name="T42" fmla="*/ 47 w 88"/>
                  <a:gd name="T43" fmla="*/ 12 h 114"/>
                  <a:gd name="T44" fmla="*/ 50 w 88"/>
                  <a:gd name="T45" fmla="*/ 5 h 114"/>
                  <a:gd name="T46" fmla="*/ 59 w 88"/>
                  <a:gd name="T47" fmla="*/ 1 h 114"/>
                  <a:gd name="T48" fmla="*/ 65 w 88"/>
                  <a:gd name="T49" fmla="*/ 5 h 114"/>
                  <a:gd name="T50" fmla="*/ 70 w 88"/>
                  <a:gd name="T51" fmla="*/ 6 h 114"/>
                  <a:gd name="T52" fmla="*/ 78 w 88"/>
                  <a:gd name="T53" fmla="*/ 12 h 114"/>
                  <a:gd name="T54" fmla="*/ 61 w 88"/>
                  <a:gd name="T55" fmla="*/ 15 h 114"/>
                  <a:gd name="T56" fmla="*/ 74 w 88"/>
                  <a:gd name="T57" fmla="*/ 16 h 114"/>
                  <a:gd name="T58" fmla="*/ 77 w 88"/>
                  <a:gd name="T59" fmla="*/ 20 h 114"/>
                  <a:gd name="T60" fmla="*/ 85 w 88"/>
                  <a:gd name="T61" fmla="*/ 22 h 114"/>
                  <a:gd name="T62" fmla="*/ 77 w 88"/>
                  <a:gd name="T63" fmla="*/ 27 h 114"/>
                  <a:gd name="T64" fmla="*/ 74 w 88"/>
                  <a:gd name="T65" fmla="*/ 41 h 114"/>
                  <a:gd name="T66" fmla="*/ 73 w 88"/>
                  <a:gd name="T67" fmla="*/ 46 h 114"/>
                  <a:gd name="T68" fmla="*/ 74 w 88"/>
                  <a:gd name="T69" fmla="*/ 52 h 114"/>
                  <a:gd name="T70" fmla="*/ 72 w 88"/>
                  <a:gd name="T71" fmla="*/ 56 h 114"/>
                  <a:gd name="T72" fmla="*/ 71 w 88"/>
                  <a:gd name="T73" fmla="*/ 61 h 114"/>
                  <a:gd name="T74" fmla="*/ 65 w 88"/>
                  <a:gd name="T75" fmla="*/ 62 h 114"/>
                  <a:gd name="T76" fmla="*/ 62 w 88"/>
                  <a:gd name="T77" fmla="*/ 66 h 114"/>
                  <a:gd name="T78" fmla="*/ 69 w 88"/>
                  <a:gd name="T79" fmla="*/ 71 h 114"/>
                  <a:gd name="T80" fmla="*/ 65 w 88"/>
                  <a:gd name="T81" fmla="*/ 75 h 114"/>
                  <a:gd name="T82" fmla="*/ 59 w 88"/>
                  <a:gd name="T83" fmla="*/ 74 h 114"/>
                  <a:gd name="T84" fmla="*/ 63 w 88"/>
                  <a:gd name="T85" fmla="*/ 77 h 114"/>
                  <a:gd name="T86" fmla="*/ 60 w 88"/>
                  <a:gd name="T87" fmla="*/ 83 h 114"/>
                  <a:gd name="T88" fmla="*/ 50 w 88"/>
                  <a:gd name="T89" fmla="*/ 85 h 114"/>
                  <a:gd name="T90" fmla="*/ 42 w 88"/>
                  <a:gd name="T91" fmla="*/ 93 h 114"/>
                  <a:gd name="T92" fmla="*/ 35 w 88"/>
                  <a:gd name="T93" fmla="*/ 95 h 114"/>
                  <a:gd name="T94" fmla="*/ 31 w 88"/>
                  <a:gd name="T95" fmla="*/ 101 h 114"/>
                  <a:gd name="T96" fmla="*/ 29 w 88"/>
                  <a:gd name="T97" fmla="*/ 106 h 114"/>
                  <a:gd name="T98" fmla="*/ 25 w 88"/>
                  <a:gd name="T99" fmla="*/ 111 h 114"/>
                  <a:gd name="T100" fmla="*/ 29 w 88"/>
                  <a:gd name="T101" fmla="*/ 104 h 114"/>
                  <a:gd name="T102" fmla="*/ 66 w 88"/>
                  <a:gd name="T103" fmla="*/ 80 h 114"/>
                  <a:gd name="T104" fmla="*/ 67 w 88"/>
                  <a:gd name="T105" fmla="*/ 66 h 114"/>
                  <a:gd name="T106" fmla="*/ 71 w 88"/>
                  <a:gd name="T107" fmla="*/ 59 h 114"/>
                  <a:gd name="T108" fmla="*/ 73 w 88"/>
                  <a:gd name="T109" fmla="*/ 49 h 114"/>
                  <a:gd name="T110" fmla="*/ 82 w 88"/>
                  <a:gd name="T111" fmla="*/ 15 h 114"/>
                  <a:gd name="T112" fmla="*/ 50 w 88"/>
                  <a:gd name="T113" fmla="*/ 5 h 114"/>
                  <a:gd name="T114" fmla="*/ 40 w 88"/>
                  <a:gd name="T115" fmla="*/ 9 h 114"/>
                  <a:gd name="T116" fmla="*/ 16 w 88"/>
                  <a:gd name="T117" fmla="*/ 53 h 114"/>
                  <a:gd name="T118" fmla="*/ 16 w 88"/>
                  <a:gd name="T119" fmla="*/ 62 h 114"/>
                  <a:gd name="T120" fmla="*/ 18 w 88"/>
                  <a:gd name="T121" fmla="*/ 110 h 114"/>
                  <a:gd name="T122" fmla="*/ 16 w 88"/>
                  <a:gd name="T123" fmla="*/ 81 h 114"/>
                  <a:gd name="T124" fmla="*/ 20 w 88"/>
                  <a:gd name="T125" fmla="*/ 7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 h="114">
                    <a:moveTo>
                      <a:pt x="26" y="113"/>
                    </a:moveTo>
                    <a:cubicBezTo>
                      <a:pt x="25" y="112"/>
                      <a:pt x="25" y="112"/>
                      <a:pt x="25" y="112"/>
                    </a:cubicBezTo>
                    <a:cubicBezTo>
                      <a:pt x="25" y="112"/>
                      <a:pt x="25" y="112"/>
                      <a:pt x="25" y="112"/>
                    </a:cubicBezTo>
                    <a:cubicBezTo>
                      <a:pt x="25" y="112"/>
                      <a:pt x="25" y="112"/>
                      <a:pt x="25" y="112"/>
                    </a:cubicBezTo>
                    <a:cubicBezTo>
                      <a:pt x="25" y="112"/>
                      <a:pt x="25" y="112"/>
                      <a:pt x="25" y="112"/>
                    </a:cubicBezTo>
                    <a:cubicBezTo>
                      <a:pt x="25" y="112"/>
                      <a:pt x="25" y="112"/>
                      <a:pt x="25" y="112"/>
                    </a:cubicBezTo>
                    <a:cubicBezTo>
                      <a:pt x="25" y="112"/>
                      <a:pt x="25" y="112"/>
                      <a:pt x="25" y="112"/>
                    </a:cubicBezTo>
                    <a:cubicBezTo>
                      <a:pt x="25" y="112"/>
                      <a:pt x="25" y="112"/>
                      <a:pt x="25" y="112"/>
                    </a:cubicBezTo>
                    <a:cubicBezTo>
                      <a:pt x="24" y="112"/>
                      <a:pt x="24" y="112"/>
                      <a:pt x="24" y="112"/>
                    </a:cubicBezTo>
                    <a:cubicBezTo>
                      <a:pt x="24" y="112"/>
                      <a:pt x="24" y="112"/>
                      <a:pt x="24" y="112"/>
                    </a:cubicBezTo>
                    <a:cubicBezTo>
                      <a:pt x="24" y="112"/>
                      <a:pt x="24" y="112"/>
                      <a:pt x="24" y="112"/>
                    </a:cubicBezTo>
                    <a:cubicBezTo>
                      <a:pt x="24" y="112"/>
                      <a:pt x="24" y="112"/>
                      <a:pt x="24" y="112"/>
                    </a:cubicBezTo>
                    <a:cubicBezTo>
                      <a:pt x="24" y="112"/>
                      <a:pt x="24" y="112"/>
                      <a:pt x="24" y="112"/>
                    </a:cubicBezTo>
                    <a:cubicBezTo>
                      <a:pt x="24" y="113"/>
                      <a:pt x="24" y="113"/>
                      <a:pt x="24" y="113"/>
                    </a:cubicBezTo>
                    <a:cubicBezTo>
                      <a:pt x="24" y="113"/>
                      <a:pt x="24" y="113"/>
                      <a:pt x="24" y="113"/>
                    </a:cubicBezTo>
                    <a:cubicBezTo>
                      <a:pt x="24" y="113"/>
                      <a:pt x="24" y="113"/>
                      <a:pt x="24" y="113"/>
                    </a:cubicBezTo>
                    <a:cubicBezTo>
                      <a:pt x="23" y="113"/>
                      <a:pt x="23" y="113"/>
                      <a:pt x="23" y="113"/>
                    </a:cubicBezTo>
                    <a:cubicBezTo>
                      <a:pt x="23" y="113"/>
                      <a:pt x="23" y="113"/>
                      <a:pt x="23" y="113"/>
                    </a:cubicBezTo>
                    <a:cubicBezTo>
                      <a:pt x="24" y="112"/>
                      <a:pt x="24" y="112"/>
                      <a:pt x="24" y="112"/>
                    </a:cubicBezTo>
                    <a:cubicBezTo>
                      <a:pt x="24" y="112"/>
                      <a:pt x="24" y="112"/>
                      <a:pt x="24" y="112"/>
                    </a:cubicBezTo>
                    <a:cubicBezTo>
                      <a:pt x="24" y="111"/>
                      <a:pt x="24" y="111"/>
                      <a:pt x="24" y="111"/>
                    </a:cubicBezTo>
                    <a:cubicBezTo>
                      <a:pt x="24" y="111"/>
                      <a:pt x="24" y="111"/>
                      <a:pt x="24" y="111"/>
                    </a:cubicBezTo>
                    <a:cubicBezTo>
                      <a:pt x="24" y="112"/>
                      <a:pt x="24" y="112"/>
                      <a:pt x="24" y="112"/>
                    </a:cubicBezTo>
                    <a:cubicBezTo>
                      <a:pt x="23" y="112"/>
                      <a:pt x="23" y="112"/>
                      <a:pt x="23" y="112"/>
                    </a:cubicBezTo>
                    <a:cubicBezTo>
                      <a:pt x="23" y="113"/>
                      <a:pt x="23" y="113"/>
                      <a:pt x="23" y="113"/>
                    </a:cubicBezTo>
                    <a:cubicBezTo>
                      <a:pt x="23" y="112"/>
                      <a:pt x="23" y="112"/>
                      <a:pt x="23" y="112"/>
                    </a:cubicBezTo>
                    <a:cubicBezTo>
                      <a:pt x="23" y="112"/>
                      <a:pt x="23" y="112"/>
                      <a:pt x="23" y="112"/>
                    </a:cubicBezTo>
                    <a:cubicBezTo>
                      <a:pt x="23" y="112"/>
                      <a:pt x="23" y="112"/>
                      <a:pt x="23" y="112"/>
                    </a:cubicBezTo>
                    <a:cubicBezTo>
                      <a:pt x="23" y="111"/>
                      <a:pt x="23" y="111"/>
                      <a:pt x="23" y="111"/>
                    </a:cubicBezTo>
                    <a:cubicBezTo>
                      <a:pt x="24" y="111"/>
                      <a:pt x="24" y="111"/>
                      <a:pt x="24" y="111"/>
                    </a:cubicBezTo>
                    <a:cubicBezTo>
                      <a:pt x="23" y="111"/>
                      <a:pt x="23" y="111"/>
                      <a:pt x="23" y="111"/>
                    </a:cubicBezTo>
                    <a:cubicBezTo>
                      <a:pt x="23" y="111"/>
                      <a:pt x="23" y="111"/>
                      <a:pt x="23" y="111"/>
                    </a:cubicBezTo>
                    <a:cubicBezTo>
                      <a:pt x="23" y="111"/>
                      <a:pt x="23" y="111"/>
                      <a:pt x="23" y="111"/>
                    </a:cubicBezTo>
                    <a:cubicBezTo>
                      <a:pt x="23" y="112"/>
                      <a:pt x="23" y="112"/>
                      <a:pt x="23" y="112"/>
                    </a:cubicBezTo>
                    <a:cubicBezTo>
                      <a:pt x="23" y="111"/>
                      <a:pt x="23" y="111"/>
                      <a:pt x="23" y="111"/>
                    </a:cubicBezTo>
                    <a:cubicBezTo>
                      <a:pt x="23" y="111"/>
                      <a:pt x="23" y="111"/>
                      <a:pt x="23" y="111"/>
                    </a:cubicBezTo>
                    <a:cubicBezTo>
                      <a:pt x="23" y="111"/>
                      <a:pt x="23" y="111"/>
                      <a:pt x="23" y="111"/>
                    </a:cubicBezTo>
                    <a:cubicBezTo>
                      <a:pt x="23" y="111"/>
                      <a:pt x="23" y="111"/>
                      <a:pt x="23" y="111"/>
                    </a:cubicBezTo>
                    <a:cubicBezTo>
                      <a:pt x="23" y="111"/>
                      <a:pt x="23" y="111"/>
                      <a:pt x="23" y="111"/>
                    </a:cubicBezTo>
                    <a:cubicBezTo>
                      <a:pt x="23" y="111"/>
                      <a:pt x="23" y="111"/>
                      <a:pt x="23" y="111"/>
                    </a:cubicBezTo>
                    <a:cubicBezTo>
                      <a:pt x="22" y="111"/>
                      <a:pt x="22" y="111"/>
                      <a:pt x="22" y="111"/>
                    </a:cubicBezTo>
                    <a:cubicBezTo>
                      <a:pt x="22" y="111"/>
                      <a:pt x="22" y="111"/>
                      <a:pt x="22" y="111"/>
                    </a:cubicBezTo>
                    <a:cubicBezTo>
                      <a:pt x="22" y="111"/>
                      <a:pt x="22" y="111"/>
                      <a:pt x="22" y="111"/>
                    </a:cubicBezTo>
                    <a:cubicBezTo>
                      <a:pt x="22" y="111"/>
                      <a:pt x="22" y="111"/>
                      <a:pt x="22" y="111"/>
                    </a:cubicBezTo>
                    <a:cubicBezTo>
                      <a:pt x="22" y="111"/>
                      <a:pt x="22" y="111"/>
                      <a:pt x="22" y="111"/>
                    </a:cubicBezTo>
                    <a:cubicBezTo>
                      <a:pt x="22" y="111"/>
                      <a:pt x="22" y="111"/>
                      <a:pt x="22" y="111"/>
                    </a:cubicBezTo>
                    <a:cubicBezTo>
                      <a:pt x="22" y="111"/>
                      <a:pt x="22" y="111"/>
                      <a:pt x="22" y="111"/>
                    </a:cubicBezTo>
                    <a:cubicBezTo>
                      <a:pt x="22" y="111"/>
                      <a:pt x="22" y="111"/>
                      <a:pt x="22" y="111"/>
                    </a:cubicBezTo>
                    <a:cubicBezTo>
                      <a:pt x="22" y="111"/>
                      <a:pt x="22" y="111"/>
                      <a:pt x="22" y="111"/>
                    </a:cubicBezTo>
                    <a:cubicBezTo>
                      <a:pt x="22" y="110"/>
                      <a:pt x="22" y="110"/>
                      <a:pt x="22" y="110"/>
                    </a:cubicBezTo>
                    <a:cubicBezTo>
                      <a:pt x="23" y="110"/>
                      <a:pt x="23" y="110"/>
                      <a:pt x="23" y="110"/>
                    </a:cubicBezTo>
                    <a:cubicBezTo>
                      <a:pt x="23" y="110"/>
                      <a:pt x="23" y="110"/>
                      <a:pt x="23" y="110"/>
                    </a:cubicBezTo>
                    <a:cubicBezTo>
                      <a:pt x="23" y="110"/>
                      <a:pt x="23" y="110"/>
                      <a:pt x="23" y="110"/>
                    </a:cubicBezTo>
                    <a:cubicBezTo>
                      <a:pt x="22" y="110"/>
                      <a:pt x="22" y="110"/>
                      <a:pt x="22" y="110"/>
                    </a:cubicBezTo>
                    <a:cubicBezTo>
                      <a:pt x="22" y="110"/>
                      <a:pt x="22" y="110"/>
                      <a:pt x="22" y="110"/>
                    </a:cubicBezTo>
                    <a:cubicBezTo>
                      <a:pt x="22" y="110"/>
                      <a:pt x="22" y="110"/>
                      <a:pt x="22" y="110"/>
                    </a:cubicBezTo>
                    <a:cubicBezTo>
                      <a:pt x="22" y="110"/>
                      <a:pt x="22" y="110"/>
                      <a:pt x="22" y="110"/>
                    </a:cubicBezTo>
                    <a:cubicBezTo>
                      <a:pt x="22" y="110"/>
                      <a:pt x="22" y="110"/>
                      <a:pt x="22" y="110"/>
                    </a:cubicBezTo>
                    <a:cubicBezTo>
                      <a:pt x="23" y="110"/>
                      <a:pt x="23" y="110"/>
                      <a:pt x="23" y="110"/>
                    </a:cubicBezTo>
                    <a:cubicBezTo>
                      <a:pt x="23" y="109"/>
                      <a:pt x="23" y="109"/>
                      <a:pt x="23" y="109"/>
                    </a:cubicBezTo>
                    <a:cubicBezTo>
                      <a:pt x="23" y="109"/>
                      <a:pt x="23" y="109"/>
                      <a:pt x="23" y="109"/>
                    </a:cubicBezTo>
                    <a:cubicBezTo>
                      <a:pt x="23" y="109"/>
                      <a:pt x="23" y="109"/>
                      <a:pt x="23" y="109"/>
                    </a:cubicBezTo>
                    <a:cubicBezTo>
                      <a:pt x="23" y="109"/>
                      <a:pt x="23" y="109"/>
                      <a:pt x="23" y="109"/>
                    </a:cubicBezTo>
                    <a:cubicBezTo>
                      <a:pt x="23" y="109"/>
                      <a:pt x="23" y="109"/>
                      <a:pt x="23" y="109"/>
                    </a:cubicBezTo>
                    <a:cubicBezTo>
                      <a:pt x="23" y="109"/>
                      <a:pt x="23" y="109"/>
                      <a:pt x="23" y="109"/>
                    </a:cubicBezTo>
                    <a:cubicBezTo>
                      <a:pt x="22" y="110"/>
                      <a:pt x="22" y="110"/>
                      <a:pt x="22" y="110"/>
                    </a:cubicBezTo>
                    <a:cubicBezTo>
                      <a:pt x="22" y="110"/>
                      <a:pt x="22" y="110"/>
                      <a:pt x="22" y="110"/>
                    </a:cubicBezTo>
                    <a:cubicBezTo>
                      <a:pt x="22" y="110"/>
                      <a:pt x="22" y="110"/>
                      <a:pt x="22" y="110"/>
                    </a:cubicBezTo>
                    <a:cubicBezTo>
                      <a:pt x="22" y="109"/>
                      <a:pt x="22" y="109"/>
                      <a:pt x="22" y="109"/>
                    </a:cubicBezTo>
                    <a:cubicBezTo>
                      <a:pt x="22" y="109"/>
                      <a:pt x="22" y="109"/>
                      <a:pt x="22" y="109"/>
                    </a:cubicBezTo>
                    <a:cubicBezTo>
                      <a:pt x="22" y="109"/>
                      <a:pt x="22" y="109"/>
                      <a:pt x="22" y="109"/>
                    </a:cubicBezTo>
                    <a:cubicBezTo>
                      <a:pt x="22" y="109"/>
                      <a:pt x="22" y="109"/>
                      <a:pt x="22" y="109"/>
                    </a:cubicBezTo>
                    <a:cubicBezTo>
                      <a:pt x="22" y="108"/>
                      <a:pt x="22" y="108"/>
                      <a:pt x="22" y="108"/>
                    </a:cubicBezTo>
                    <a:cubicBezTo>
                      <a:pt x="22" y="108"/>
                      <a:pt x="22" y="108"/>
                      <a:pt x="22" y="108"/>
                    </a:cubicBezTo>
                    <a:cubicBezTo>
                      <a:pt x="22" y="108"/>
                      <a:pt x="22" y="108"/>
                      <a:pt x="22" y="108"/>
                    </a:cubicBezTo>
                    <a:cubicBezTo>
                      <a:pt x="22" y="109"/>
                      <a:pt x="22" y="109"/>
                      <a:pt x="22" y="109"/>
                    </a:cubicBezTo>
                    <a:cubicBezTo>
                      <a:pt x="22" y="109"/>
                      <a:pt x="22" y="109"/>
                      <a:pt x="22" y="109"/>
                    </a:cubicBezTo>
                    <a:cubicBezTo>
                      <a:pt x="22" y="109"/>
                      <a:pt x="22" y="109"/>
                      <a:pt x="22" y="109"/>
                    </a:cubicBezTo>
                    <a:cubicBezTo>
                      <a:pt x="22" y="109"/>
                      <a:pt x="22" y="109"/>
                      <a:pt x="22" y="109"/>
                    </a:cubicBezTo>
                    <a:cubicBezTo>
                      <a:pt x="21" y="109"/>
                      <a:pt x="21" y="109"/>
                      <a:pt x="21" y="109"/>
                    </a:cubicBezTo>
                    <a:cubicBezTo>
                      <a:pt x="21" y="109"/>
                      <a:pt x="21" y="109"/>
                      <a:pt x="21" y="109"/>
                    </a:cubicBezTo>
                    <a:cubicBezTo>
                      <a:pt x="21" y="109"/>
                      <a:pt x="21" y="109"/>
                      <a:pt x="21" y="109"/>
                    </a:cubicBezTo>
                    <a:cubicBezTo>
                      <a:pt x="21" y="109"/>
                      <a:pt x="21" y="109"/>
                      <a:pt x="21" y="109"/>
                    </a:cubicBezTo>
                    <a:cubicBezTo>
                      <a:pt x="20" y="110"/>
                      <a:pt x="20" y="110"/>
                      <a:pt x="20" y="110"/>
                    </a:cubicBezTo>
                    <a:cubicBezTo>
                      <a:pt x="20" y="110"/>
                      <a:pt x="20" y="110"/>
                      <a:pt x="20" y="110"/>
                    </a:cubicBezTo>
                    <a:cubicBezTo>
                      <a:pt x="20" y="110"/>
                      <a:pt x="20" y="110"/>
                      <a:pt x="20" y="110"/>
                    </a:cubicBezTo>
                    <a:cubicBezTo>
                      <a:pt x="20" y="109"/>
                      <a:pt x="20" y="109"/>
                      <a:pt x="20" y="109"/>
                    </a:cubicBezTo>
                    <a:cubicBezTo>
                      <a:pt x="20" y="109"/>
                      <a:pt x="20" y="109"/>
                      <a:pt x="20" y="109"/>
                    </a:cubicBezTo>
                    <a:cubicBezTo>
                      <a:pt x="19" y="110"/>
                      <a:pt x="19" y="110"/>
                      <a:pt x="19" y="110"/>
                    </a:cubicBezTo>
                    <a:cubicBezTo>
                      <a:pt x="19" y="110"/>
                      <a:pt x="19" y="110"/>
                      <a:pt x="19" y="110"/>
                    </a:cubicBezTo>
                    <a:cubicBezTo>
                      <a:pt x="19" y="110"/>
                      <a:pt x="19" y="110"/>
                      <a:pt x="19" y="110"/>
                    </a:cubicBezTo>
                    <a:cubicBezTo>
                      <a:pt x="19" y="110"/>
                      <a:pt x="19" y="110"/>
                      <a:pt x="19" y="110"/>
                    </a:cubicBezTo>
                    <a:cubicBezTo>
                      <a:pt x="19" y="110"/>
                      <a:pt x="19" y="110"/>
                      <a:pt x="19" y="110"/>
                    </a:cubicBezTo>
                    <a:cubicBezTo>
                      <a:pt x="19" y="110"/>
                      <a:pt x="19" y="110"/>
                      <a:pt x="19" y="110"/>
                    </a:cubicBezTo>
                    <a:cubicBezTo>
                      <a:pt x="18" y="110"/>
                      <a:pt x="18" y="110"/>
                      <a:pt x="18" y="110"/>
                    </a:cubicBezTo>
                    <a:cubicBezTo>
                      <a:pt x="18" y="110"/>
                      <a:pt x="18" y="110"/>
                      <a:pt x="18" y="110"/>
                    </a:cubicBezTo>
                    <a:cubicBezTo>
                      <a:pt x="18" y="109"/>
                      <a:pt x="18" y="109"/>
                      <a:pt x="18" y="109"/>
                    </a:cubicBezTo>
                    <a:cubicBezTo>
                      <a:pt x="19" y="109"/>
                      <a:pt x="19" y="109"/>
                      <a:pt x="19" y="109"/>
                    </a:cubicBezTo>
                    <a:cubicBezTo>
                      <a:pt x="19" y="109"/>
                      <a:pt x="19" y="109"/>
                      <a:pt x="19" y="109"/>
                    </a:cubicBezTo>
                    <a:cubicBezTo>
                      <a:pt x="19" y="109"/>
                      <a:pt x="19" y="109"/>
                      <a:pt x="19" y="109"/>
                    </a:cubicBezTo>
                    <a:cubicBezTo>
                      <a:pt x="18" y="109"/>
                      <a:pt x="18" y="109"/>
                      <a:pt x="18" y="109"/>
                    </a:cubicBezTo>
                    <a:cubicBezTo>
                      <a:pt x="18" y="109"/>
                      <a:pt x="18" y="109"/>
                      <a:pt x="18" y="109"/>
                    </a:cubicBezTo>
                    <a:cubicBezTo>
                      <a:pt x="18" y="108"/>
                      <a:pt x="18" y="108"/>
                      <a:pt x="18" y="108"/>
                    </a:cubicBezTo>
                    <a:cubicBezTo>
                      <a:pt x="18" y="108"/>
                      <a:pt x="18" y="108"/>
                      <a:pt x="18" y="108"/>
                    </a:cubicBezTo>
                    <a:cubicBezTo>
                      <a:pt x="18" y="108"/>
                      <a:pt x="18" y="108"/>
                      <a:pt x="18" y="108"/>
                    </a:cubicBezTo>
                    <a:cubicBezTo>
                      <a:pt x="17" y="109"/>
                      <a:pt x="17" y="109"/>
                      <a:pt x="17" y="109"/>
                    </a:cubicBezTo>
                    <a:cubicBezTo>
                      <a:pt x="17" y="109"/>
                      <a:pt x="17" y="109"/>
                      <a:pt x="17" y="109"/>
                    </a:cubicBezTo>
                    <a:cubicBezTo>
                      <a:pt x="17" y="108"/>
                      <a:pt x="17" y="108"/>
                      <a:pt x="17" y="108"/>
                    </a:cubicBezTo>
                    <a:cubicBezTo>
                      <a:pt x="17" y="108"/>
                      <a:pt x="17" y="108"/>
                      <a:pt x="17" y="108"/>
                    </a:cubicBezTo>
                    <a:cubicBezTo>
                      <a:pt x="17" y="108"/>
                      <a:pt x="17" y="108"/>
                      <a:pt x="17" y="108"/>
                    </a:cubicBezTo>
                    <a:cubicBezTo>
                      <a:pt x="17" y="108"/>
                      <a:pt x="17" y="108"/>
                      <a:pt x="17" y="108"/>
                    </a:cubicBezTo>
                    <a:cubicBezTo>
                      <a:pt x="17" y="108"/>
                      <a:pt x="17" y="108"/>
                      <a:pt x="17" y="108"/>
                    </a:cubicBezTo>
                    <a:cubicBezTo>
                      <a:pt x="17" y="107"/>
                      <a:pt x="17" y="107"/>
                      <a:pt x="17" y="107"/>
                    </a:cubicBezTo>
                    <a:cubicBezTo>
                      <a:pt x="18" y="107"/>
                      <a:pt x="18" y="107"/>
                      <a:pt x="18" y="107"/>
                    </a:cubicBezTo>
                    <a:cubicBezTo>
                      <a:pt x="18" y="107"/>
                      <a:pt x="18" y="107"/>
                      <a:pt x="18" y="107"/>
                    </a:cubicBezTo>
                    <a:cubicBezTo>
                      <a:pt x="18" y="107"/>
                      <a:pt x="18" y="107"/>
                      <a:pt x="18" y="107"/>
                    </a:cubicBezTo>
                    <a:cubicBezTo>
                      <a:pt x="17" y="107"/>
                      <a:pt x="17" y="107"/>
                      <a:pt x="17" y="107"/>
                    </a:cubicBezTo>
                    <a:cubicBezTo>
                      <a:pt x="17" y="107"/>
                      <a:pt x="17" y="107"/>
                      <a:pt x="17" y="107"/>
                    </a:cubicBezTo>
                    <a:cubicBezTo>
                      <a:pt x="17" y="107"/>
                      <a:pt x="17" y="107"/>
                      <a:pt x="17" y="107"/>
                    </a:cubicBezTo>
                    <a:cubicBezTo>
                      <a:pt x="16" y="107"/>
                      <a:pt x="16" y="107"/>
                      <a:pt x="16" y="107"/>
                    </a:cubicBezTo>
                    <a:cubicBezTo>
                      <a:pt x="16" y="107"/>
                      <a:pt x="16" y="107"/>
                      <a:pt x="16" y="107"/>
                    </a:cubicBezTo>
                    <a:cubicBezTo>
                      <a:pt x="16" y="107"/>
                      <a:pt x="16" y="107"/>
                      <a:pt x="16" y="107"/>
                    </a:cubicBezTo>
                    <a:cubicBezTo>
                      <a:pt x="16" y="107"/>
                      <a:pt x="16" y="107"/>
                      <a:pt x="16" y="107"/>
                    </a:cubicBezTo>
                    <a:cubicBezTo>
                      <a:pt x="17" y="107"/>
                      <a:pt x="17" y="107"/>
                      <a:pt x="17" y="107"/>
                    </a:cubicBezTo>
                    <a:cubicBezTo>
                      <a:pt x="17" y="106"/>
                      <a:pt x="17" y="106"/>
                      <a:pt x="17" y="106"/>
                    </a:cubicBezTo>
                    <a:cubicBezTo>
                      <a:pt x="17" y="106"/>
                      <a:pt x="17" y="106"/>
                      <a:pt x="17" y="106"/>
                    </a:cubicBezTo>
                    <a:cubicBezTo>
                      <a:pt x="17" y="106"/>
                      <a:pt x="17" y="106"/>
                      <a:pt x="17" y="106"/>
                    </a:cubicBezTo>
                    <a:cubicBezTo>
                      <a:pt x="17" y="106"/>
                      <a:pt x="17" y="106"/>
                      <a:pt x="17" y="106"/>
                    </a:cubicBezTo>
                    <a:cubicBezTo>
                      <a:pt x="17" y="106"/>
                      <a:pt x="17" y="106"/>
                      <a:pt x="17" y="106"/>
                    </a:cubicBezTo>
                    <a:cubicBezTo>
                      <a:pt x="16" y="106"/>
                      <a:pt x="16" y="106"/>
                      <a:pt x="16" y="106"/>
                    </a:cubicBezTo>
                    <a:cubicBezTo>
                      <a:pt x="16" y="106"/>
                      <a:pt x="16" y="106"/>
                      <a:pt x="16" y="106"/>
                    </a:cubicBezTo>
                    <a:cubicBezTo>
                      <a:pt x="16" y="106"/>
                      <a:pt x="16" y="106"/>
                      <a:pt x="16" y="106"/>
                    </a:cubicBezTo>
                    <a:cubicBezTo>
                      <a:pt x="16" y="106"/>
                      <a:pt x="16" y="106"/>
                      <a:pt x="16" y="106"/>
                    </a:cubicBezTo>
                    <a:cubicBezTo>
                      <a:pt x="16" y="106"/>
                      <a:pt x="16" y="106"/>
                      <a:pt x="16" y="106"/>
                    </a:cubicBezTo>
                    <a:cubicBezTo>
                      <a:pt x="17" y="106"/>
                      <a:pt x="17" y="106"/>
                      <a:pt x="17" y="106"/>
                    </a:cubicBezTo>
                    <a:cubicBezTo>
                      <a:pt x="17" y="106"/>
                      <a:pt x="17" y="106"/>
                      <a:pt x="17" y="106"/>
                    </a:cubicBezTo>
                    <a:cubicBezTo>
                      <a:pt x="17" y="105"/>
                      <a:pt x="17" y="105"/>
                      <a:pt x="17" y="105"/>
                    </a:cubicBezTo>
                    <a:cubicBezTo>
                      <a:pt x="17" y="105"/>
                      <a:pt x="17" y="105"/>
                      <a:pt x="17" y="105"/>
                    </a:cubicBezTo>
                    <a:cubicBezTo>
                      <a:pt x="17" y="105"/>
                      <a:pt x="17" y="105"/>
                      <a:pt x="17" y="105"/>
                    </a:cubicBezTo>
                    <a:cubicBezTo>
                      <a:pt x="17" y="105"/>
                      <a:pt x="17" y="105"/>
                      <a:pt x="17" y="105"/>
                    </a:cubicBezTo>
                    <a:cubicBezTo>
                      <a:pt x="17" y="105"/>
                      <a:pt x="17" y="105"/>
                      <a:pt x="17" y="105"/>
                    </a:cubicBezTo>
                    <a:cubicBezTo>
                      <a:pt x="16" y="105"/>
                      <a:pt x="16" y="105"/>
                      <a:pt x="16" y="105"/>
                    </a:cubicBezTo>
                    <a:cubicBezTo>
                      <a:pt x="16" y="105"/>
                      <a:pt x="16" y="105"/>
                      <a:pt x="16" y="105"/>
                    </a:cubicBezTo>
                    <a:cubicBezTo>
                      <a:pt x="16" y="105"/>
                      <a:pt x="16" y="105"/>
                      <a:pt x="16" y="105"/>
                    </a:cubicBezTo>
                    <a:cubicBezTo>
                      <a:pt x="16" y="105"/>
                      <a:pt x="16" y="105"/>
                      <a:pt x="16" y="105"/>
                    </a:cubicBezTo>
                    <a:cubicBezTo>
                      <a:pt x="16" y="105"/>
                      <a:pt x="16" y="105"/>
                      <a:pt x="16" y="105"/>
                    </a:cubicBezTo>
                    <a:cubicBezTo>
                      <a:pt x="16" y="105"/>
                      <a:pt x="16" y="105"/>
                      <a:pt x="16" y="105"/>
                    </a:cubicBezTo>
                    <a:cubicBezTo>
                      <a:pt x="16" y="105"/>
                      <a:pt x="16" y="105"/>
                      <a:pt x="16" y="105"/>
                    </a:cubicBezTo>
                    <a:cubicBezTo>
                      <a:pt x="16" y="105"/>
                      <a:pt x="16" y="105"/>
                      <a:pt x="16" y="105"/>
                    </a:cubicBezTo>
                    <a:cubicBezTo>
                      <a:pt x="16" y="104"/>
                      <a:pt x="16" y="104"/>
                      <a:pt x="16" y="104"/>
                    </a:cubicBezTo>
                    <a:cubicBezTo>
                      <a:pt x="16" y="104"/>
                      <a:pt x="16" y="104"/>
                      <a:pt x="16" y="104"/>
                    </a:cubicBezTo>
                    <a:cubicBezTo>
                      <a:pt x="16" y="104"/>
                      <a:pt x="16" y="104"/>
                      <a:pt x="16" y="104"/>
                    </a:cubicBezTo>
                    <a:cubicBezTo>
                      <a:pt x="16" y="104"/>
                      <a:pt x="16" y="104"/>
                      <a:pt x="16" y="104"/>
                    </a:cubicBezTo>
                    <a:cubicBezTo>
                      <a:pt x="16" y="104"/>
                      <a:pt x="16" y="104"/>
                      <a:pt x="16" y="104"/>
                    </a:cubicBezTo>
                    <a:cubicBezTo>
                      <a:pt x="16" y="104"/>
                      <a:pt x="16" y="104"/>
                      <a:pt x="16" y="104"/>
                    </a:cubicBezTo>
                    <a:cubicBezTo>
                      <a:pt x="16" y="104"/>
                      <a:pt x="16" y="104"/>
                      <a:pt x="16" y="104"/>
                    </a:cubicBezTo>
                    <a:cubicBezTo>
                      <a:pt x="16" y="104"/>
                      <a:pt x="16" y="104"/>
                      <a:pt x="16" y="104"/>
                    </a:cubicBezTo>
                    <a:cubicBezTo>
                      <a:pt x="15" y="104"/>
                      <a:pt x="15" y="104"/>
                      <a:pt x="15" y="104"/>
                    </a:cubicBezTo>
                    <a:cubicBezTo>
                      <a:pt x="15" y="104"/>
                      <a:pt x="15" y="104"/>
                      <a:pt x="15" y="104"/>
                    </a:cubicBezTo>
                    <a:cubicBezTo>
                      <a:pt x="15" y="103"/>
                      <a:pt x="15" y="103"/>
                      <a:pt x="15" y="103"/>
                    </a:cubicBezTo>
                    <a:cubicBezTo>
                      <a:pt x="16" y="103"/>
                      <a:pt x="16" y="103"/>
                      <a:pt x="16" y="103"/>
                    </a:cubicBezTo>
                    <a:cubicBezTo>
                      <a:pt x="16" y="103"/>
                      <a:pt x="16" y="103"/>
                      <a:pt x="16" y="103"/>
                    </a:cubicBezTo>
                    <a:cubicBezTo>
                      <a:pt x="16" y="103"/>
                      <a:pt x="16" y="103"/>
                      <a:pt x="16" y="103"/>
                    </a:cubicBezTo>
                    <a:cubicBezTo>
                      <a:pt x="16" y="102"/>
                      <a:pt x="16" y="102"/>
                      <a:pt x="16" y="102"/>
                    </a:cubicBezTo>
                    <a:cubicBezTo>
                      <a:pt x="16" y="102"/>
                      <a:pt x="16" y="102"/>
                      <a:pt x="16" y="102"/>
                    </a:cubicBezTo>
                    <a:cubicBezTo>
                      <a:pt x="16" y="102"/>
                      <a:pt x="16" y="102"/>
                      <a:pt x="16" y="102"/>
                    </a:cubicBezTo>
                    <a:cubicBezTo>
                      <a:pt x="16" y="102"/>
                      <a:pt x="16" y="102"/>
                      <a:pt x="16" y="102"/>
                    </a:cubicBezTo>
                    <a:cubicBezTo>
                      <a:pt x="16" y="102"/>
                      <a:pt x="16" y="102"/>
                      <a:pt x="16" y="102"/>
                    </a:cubicBezTo>
                    <a:cubicBezTo>
                      <a:pt x="16" y="102"/>
                      <a:pt x="16" y="102"/>
                      <a:pt x="16" y="102"/>
                    </a:cubicBezTo>
                    <a:cubicBezTo>
                      <a:pt x="16" y="102"/>
                      <a:pt x="16" y="102"/>
                      <a:pt x="16" y="102"/>
                    </a:cubicBezTo>
                    <a:cubicBezTo>
                      <a:pt x="15" y="102"/>
                      <a:pt x="15" y="102"/>
                      <a:pt x="15" y="102"/>
                    </a:cubicBezTo>
                    <a:cubicBezTo>
                      <a:pt x="15" y="102"/>
                      <a:pt x="15" y="102"/>
                      <a:pt x="15" y="102"/>
                    </a:cubicBezTo>
                    <a:cubicBezTo>
                      <a:pt x="15" y="102"/>
                      <a:pt x="15" y="102"/>
                      <a:pt x="15" y="102"/>
                    </a:cubicBezTo>
                    <a:cubicBezTo>
                      <a:pt x="15" y="102"/>
                      <a:pt x="15" y="102"/>
                      <a:pt x="15" y="102"/>
                    </a:cubicBezTo>
                    <a:cubicBezTo>
                      <a:pt x="15" y="101"/>
                      <a:pt x="15" y="101"/>
                      <a:pt x="15" y="101"/>
                    </a:cubicBezTo>
                    <a:cubicBezTo>
                      <a:pt x="16" y="101"/>
                      <a:pt x="16" y="101"/>
                      <a:pt x="16" y="101"/>
                    </a:cubicBezTo>
                    <a:cubicBezTo>
                      <a:pt x="16" y="101"/>
                      <a:pt x="16" y="101"/>
                      <a:pt x="16" y="101"/>
                    </a:cubicBezTo>
                    <a:cubicBezTo>
                      <a:pt x="15" y="101"/>
                      <a:pt x="15" y="101"/>
                      <a:pt x="15" y="101"/>
                    </a:cubicBezTo>
                    <a:cubicBezTo>
                      <a:pt x="15" y="101"/>
                      <a:pt x="15" y="101"/>
                      <a:pt x="15" y="101"/>
                    </a:cubicBezTo>
                    <a:cubicBezTo>
                      <a:pt x="15" y="101"/>
                      <a:pt x="15" y="101"/>
                      <a:pt x="15" y="101"/>
                    </a:cubicBezTo>
                    <a:cubicBezTo>
                      <a:pt x="14" y="101"/>
                      <a:pt x="14" y="101"/>
                      <a:pt x="14" y="101"/>
                    </a:cubicBezTo>
                    <a:cubicBezTo>
                      <a:pt x="14" y="101"/>
                      <a:pt x="14" y="101"/>
                      <a:pt x="14" y="101"/>
                    </a:cubicBezTo>
                    <a:cubicBezTo>
                      <a:pt x="14" y="101"/>
                      <a:pt x="14" y="101"/>
                      <a:pt x="14" y="101"/>
                    </a:cubicBezTo>
                    <a:cubicBezTo>
                      <a:pt x="15" y="101"/>
                      <a:pt x="15" y="101"/>
                      <a:pt x="15" y="101"/>
                    </a:cubicBezTo>
                    <a:cubicBezTo>
                      <a:pt x="15" y="101"/>
                      <a:pt x="15" y="101"/>
                      <a:pt x="15" y="101"/>
                    </a:cubicBezTo>
                    <a:cubicBezTo>
                      <a:pt x="16" y="101"/>
                      <a:pt x="16" y="101"/>
                      <a:pt x="16" y="101"/>
                    </a:cubicBezTo>
                    <a:cubicBezTo>
                      <a:pt x="16" y="100"/>
                      <a:pt x="16" y="100"/>
                      <a:pt x="16" y="100"/>
                    </a:cubicBezTo>
                    <a:cubicBezTo>
                      <a:pt x="16" y="100"/>
                      <a:pt x="16" y="100"/>
                      <a:pt x="16" y="100"/>
                    </a:cubicBezTo>
                    <a:cubicBezTo>
                      <a:pt x="15" y="100"/>
                      <a:pt x="15" y="100"/>
                      <a:pt x="15" y="100"/>
                    </a:cubicBezTo>
                    <a:cubicBezTo>
                      <a:pt x="15" y="100"/>
                      <a:pt x="15" y="100"/>
                      <a:pt x="15" y="100"/>
                    </a:cubicBezTo>
                    <a:cubicBezTo>
                      <a:pt x="15" y="100"/>
                      <a:pt x="15" y="100"/>
                      <a:pt x="15" y="100"/>
                    </a:cubicBezTo>
                    <a:cubicBezTo>
                      <a:pt x="14" y="100"/>
                      <a:pt x="14" y="100"/>
                      <a:pt x="14" y="100"/>
                    </a:cubicBezTo>
                    <a:cubicBezTo>
                      <a:pt x="14" y="100"/>
                      <a:pt x="14" y="100"/>
                      <a:pt x="14" y="100"/>
                    </a:cubicBezTo>
                    <a:cubicBezTo>
                      <a:pt x="15" y="100"/>
                      <a:pt x="15" y="100"/>
                      <a:pt x="15" y="100"/>
                    </a:cubicBezTo>
                    <a:cubicBezTo>
                      <a:pt x="15" y="100"/>
                      <a:pt x="15" y="100"/>
                      <a:pt x="15" y="100"/>
                    </a:cubicBezTo>
                    <a:cubicBezTo>
                      <a:pt x="15" y="100"/>
                      <a:pt x="15" y="100"/>
                      <a:pt x="15" y="100"/>
                    </a:cubicBezTo>
                    <a:cubicBezTo>
                      <a:pt x="15" y="100"/>
                      <a:pt x="15" y="100"/>
                      <a:pt x="15" y="100"/>
                    </a:cubicBezTo>
                    <a:cubicBezTo>
                      <a:pt x="15" y="100"/>
                      <a:pt x="15" y="100"/>
                      <a:pt x="15" y="100"/>
                    </a:cubicBezTo>
                    <a:cubicBezTo>
                      <a:pt x="15" y="100"/>
                      <a:pt x="15" y="100"/>
                      <a:pt x="15" y="100"/>
                    </a:cubicBezTo>
                    <a:cubicBezTo>
                      <a:pt x="15" y="99"/>
                      <a:pt x="15" y="99"/>
                      <a:pt x="15" y="99"/>
                    </a:cubicBezTo>
                    <a:cubicBezTo>
                      <a:pt x="15" y="100"/>
                      <a:pt x="15" y="100"/>
                      <a:pt x="15" y="100"/>
                    </a:cubicBezTo>
                    <a:cubicBezTo>
                      <a:pt x="15" y="100"/>
                      <a:pt x="15" y="100"/>
                      <a:pt x="15" y="100"/>
                    </a:cubicBezTo>
                    <a:cubicBezTo>
                      <a:pt x="16" y="99"/>
                      <a:pt x="16" y="99"/>
                      <a:pt x="16" y="99"/>
                    </a:cubicBezTo>
                    <a:cubicBezTo>
                      <a:pt x="16" y="99"/>
                      <a:pt x="16" y="99"/>
                      <a:pt x="16" y="99"/>
                    </a:cubicBezTo>
                    <a:cubicBezTo>
                      <a:pt x="16" y="99"/>
                      <a:pt x="16" y="99"/>
                      <a:pt x="16" y="99"/>
                    </a:cubicBezTo>
                    <a:cubicBezTo>
                      <a:pt x="16" y="99"/>
                      <a:pt x="16" y="99"/>
                      <a:pt x="16" y="99"/>
                    </a:cubicBezTo>
                    <a:cubicBezTo>
                      <a:pt x="15" y="99"/>
                      <a:pt x="15" y="99"/>
                      <a:pt x="15" y="99"/>
                    </a:cubicBezTo>
                    <a:cubicBezTo>
                      <a:pt x="15" y="99"/>
                      <a:pt x="15" y="99"/>
                      <a:pt x="15" y="99"/>
                    </a:cubicBezTo>
                    <a:cubicBezTo>
                      <a:pt x="15" y="99"/>
                      <a:pt x="15" y="99"/>
                      <a:pt x="15" y="99"/>
                    </a:cubicBezTo>
                    <a:cubicBezTo>
                      <a:pt x="15" y="99"/>
                      <a:pt x="15" y="99"/>
                      <a:pt x="15" y="99"/>
                    </a:cubicBezTo>
                    <a:cubicBezTo>
                      <a:pt x="15" y="99"/>
                      <a:pt x="15" y="99"/>
                      <a:pt x="15" y="99"/>
                    </a:cubicBezTo>
                    <a:cubicBezTo>
                      <a:pt x="14" y="100"/>
                      <a:pt x="14" y="100"/>
                      <a:pt x="14" y="100"/>
                    </a:cubicBezTo>
                    <a:cubicBezTo>
                      <a:pt x="14" y="99"/>
                      <a:pt x="14" y="99"/>
                      <a:pt x="14" y="99"/>
                    </a:cubicBezTo>
                    <a:cubicBezTo>
                      <a:pt x="14" y="99"/>
                      <a:pt x="14" y="99"/>
                      <a:pt x="14" y="99"/>
                    </a:cubicBezTo>
                    <a:cubicBezTo>
                      <a:pt x="14" y="99"/>
                      <a:pt x="14" y="99"/>
                      <a:pt x="14" y="99"/>
                    </a:cubicBezTo>
                    <a:cubicBezTo>
                      <a:pt x="15" y="99"/>
                      <a:pt x="15" y="99"/>
                      <a:pt x="15" y="99"/>
                    </a:cubicBezTo>
                    <a:cubicBezTo>
                      <a:pt x="15" y="99"/>
                      <a:pt x="15" y="99"/>
                      <a:pt x="15" y="99"/>
                    </a:cubicBezTo>
                    <a:cubicBezTo>
                      <a:pt x="15" y="99"/>
                      <a:pt x="15" y="99"/>
                      <a:pt x="15" y="99"/>
                    </a:cubicBezTo>
                    <a:cubicBezTo>
                      <a:pt x="14" y="99"/>
                      <a:pt x="14" y="99"/>
                      <a:pt x="14" y="99"/>
                    </a:cubicBezTo>
                    <a:cubicBezTo>
                      <a:pt x="14" y="99"/>
                      <a:pt x="14" y="99"/>
                      <a:pt x="14" y="99"/>
                    </a:cubicBezTo>
                    <a:cubicBezTo>
                      <a:pt x="14" y="98"/>
                      <a:pt x="14" y="98"/>
                      <a:pt x="14" y="98"/>
                    </a:cubicBezTo>
                    <a:cubicBezTo>
                      <a:pt x="14" y="98"/>
                      <a:pt x="14" y="98"/>
                      <a:pt x="14" y="98"/>
                    </a:cubicBezTo>
                    <a:cubicBezTo>
                      <a:pt x="14" y="98"/>
                      <a:pt x="14" y="98"/>
                      <a:pt x="14" y="98"/>
                    </a:cubicBezTo>
                    <a:cubicBezTo>
                      <a:pt x="15" y="98"/>
                      <a:pt x="15" y="98"/>
                      <a:pt x="15" y="98"/>
                    </a:cubicBezTo>
                    <a:cubicBezTo>
                      <a:pt x="16" y="98"/>
                      <a:pt x="16" y="98"/>
                      <a:pt x="16" y="98"/>
                    </a:cubicBezTo>
                    <a:cubicBezTo>
                      <a:pt x="16" y="98"/>
                      <a:pt x="16" y="98"/>
                      <a:pt x="16" y="98"/>
                    </a:cubicBezTo>
                    <a:cubicBezTo>
                      <a:pt x="17" y="98"/>
                      <a:pt x="17" y="98"/>
                      <a:pt x="17" y="98"/>
                    </a:cubicBezTo>
                    <a:cubicBezTo>
                      <a:pt x="17" y="97"/>
                      <a:pt x="17" y="97"/>
                      <a:pt x="17" y="97"/>
                    </a:cubicBezTo>
                    <a:cubicBezTo>
                      <a:pt x="16" y="97"/>
                      <a:pt x="16" y="97"/>
                      <a:pt x="16" y="97"/>
                    </a:cubicBezTo>
                    <a:cubicBezTo>
                      <a:pt x="16" y="97"/>
                      <a:pt x="16" y="97"/>
                      <a:pt x="16" y="97"/>
                    </a:cubicBezTo>
                    <a:cubicBezTo>
                      <a:pt x="16" y="98"/>
                      <a:pt x="16" y="98"/>
                      <a:pt x="16" y="98"/>
                    </a:cubicBezTo>
                    <a:cubicBezTo>
                      <a:pt x="15" y="98"/>
                      <a:pt x="15" y="98"/>
                      <a:pt x="15" y="98"/>
                    </a:cubicBezTo>
                    <a:cubicBezTo>
                      <a:pt x="15" y="98"/>
                      <a:pt x="15" y="98"/>
                      <a:pt x="15" y="98"/>
                    </a:cubicBezTo>
                    <a:cubicBezTo>
                      <a:pt x="14" y="98"/>
                      <a:pt x="14" y="98"/>
                      <a:pt x="14" y="98"/>
                    </a:cubicBezTo>
                    <a:cubicBezTo>
                      <a:pt x="14" y="98"/>
                      <a:pt x="14" y="98"/>
                      <a:pt x="14" y="98"/>
                    </a:cubicBezTo>
                    <a:cubicBezTo>
                      <a:pt x="14" y="98"/>
                      <a:pt x="14" y="98"/>
                      <a:pt x="14" y="98"/>
                    </a:cubicBezTo>
                    <a:cubicBezTo>
                      <a:pt x="15" y="98"/>
                      <a:pt x="15" y="98"/>
                      <a:pt x="15" y="98"/>
                    </a:cubicBezTo>
                    <a:cubicBezTo>
                      <a:pt x="15" y="97"/>
                      <a:pt x="15" y="97"/>
                      <a:pt x="15" y="97"/>
                    </a:cubicBezTo>
                    <a:cubicBezTo>
                      <a:pt x="16" y="97"/>
                      <a:pt x="16" y="97"/>
                      <a:pt x="16" y="97"/>
                    </a:cubicBezTo>
                    <a:cubicBezTo>
                      <a:pt x="16" y="97"/>
                      <a:pt x="16" y="97"/>
                      <a:pt x="16" y="97"/>
                    </a:cubicBezTo>
                    <a:cubicBezTo>
                      <a:pt x="16" y="97"/>
                      <a:pt x="16" y="97"/>
                      <a:pt x="16" y="97"/>
                    </a:cubicBezTo>
                    <a:cubicBezTo>
                      <a:pt x="16" y="97"/>
                      <a:pt x="16" y="97"/>
                      <a:pt x="16" y="97"/>
                    </a:cubicBezTo>
                    <a:cubicBezTo>
                      <a:pt x="17" y="97"/>
                      <a:pt x="17" y="97"/>
                      <a:pt x="17" y="97"/>
                    </a:cubicBezTo>
                    <a:cubicBezTo>
                      <a:pt x="17" y="97"/>
                      <a:pt x="17" y="97"/>
                      <a:pt x="17" y="97"/>
                    </a:cubicBezTo>
                    <a:cubicBezTo>
                      <a:pt x="16" y="97"/>
                      <a:pt x="16" y="97"/>
                      <a:pt x="16" y="97"/>
                    </a:cubicBezTo>
                    <a:cubicBezTo>
                      <a:pt x="16" y="97"/>
                      <a:pt x="16" y="97"/>
                      <a:pt x="16" y="97"/>
                    </a:cubicBezTo>
                    <a:cubicBezTo>
                      <a:pt x="16" y="97"/>
                      <a:pt x="16" y="97"/>
                      <a:pt x="16" y="97"/>
                    </a:cubicBezTo>
                    <a:cubicBezTo>
                      <a:pt x="16" y="96"/>
                      <a:pt x="16" y="96"/>
                      <a:pt x="16" y="96"/>
                    </a:cubicBezTo>
                    <a:cubicBezTo>
                      <a:pt x="16" y="96"/>
                      <a:pt x="16" y="96"/>
                      <a:pt x="16" y="96"/>
                    </a:cubicBezTo>
                    <a:cubicBezTo>
                      <a:pt x="16" y="96"/>
                      <a:pt x="16" y="96"/>
                      <a:pt x="16" y="96"/>
                    </a:cubicBezTo>
                    <a:cubicBezTo>
                      <a:pt x="16" y="96"/>
                      <a:pt x="16" y="96"/>
                      <a:pt x="16" y="96"/>
                    </a:cubicBezTo>
                    <a:cubicBezTo>
                      <a:pt x="16" y="96"/>
                      <a:pt x="16" y="96"/>
                      <a:pt x="16" y="96"/>
                    </a:cubicBezTo>
                    <a:cubicBezTo>
                      <a:pt x="17" y="96"/>
                      <a:pt x="17" y="96"/>
                      <a:pt x="17" y="96"/>
                    </a:cubicBezTo>
                    <a:cubicBezTo>
                      <a:pt x="17" y="97"/>
                      <a:pt x="17" y="97"/>
                      <a:pt x="17" y="97"/>
                    </a:cubicBezTo>
                    <a:cubicBezTo>
                      <a:pt x="17" y="97"/>
                      <a:pt x="17" y="97"/>
                      <a:pt x="17" y="97"/>
                    </a:cubicBezTo>
                    <a:cubicBezTo>
                      <a:pt x="17" y="97"/>
                      <a:pt x="17" y="97"/>
                      <a:pt x="17" y="97"/>
                    </a:cubicBezTo>
                    <a:cubicBezTo>
                      <a:pt x="17" y="97"/>
                      <a:pt x="17" y="97"/>
                      <a:pt x="17" y="97"/>
                    </a:cubicBezTo>
                    <a:cubicBezTo>
                      <a:pt x="17" y="96"/>
                      <a:pt x="17" y="96"/>
                      <a:pt x="17" y="96"/>
                    </a:cubicBezTo>
                    <a:cubicBezTo>
                      <a:pt x="17" y="96"/>
                      <a:pt x="17" y="96"/>
                      <a:pt x="17" y="96"/>
                    </a:cubicBezTo>
                    <a:cubicBezTo>
                      <a:pt x="17" y="96"/>
                      <a:pt x="17" y="96"/>
                      <a:pt x="17" y="96"/>
                    </a:cubicBezTo>
                    <a:cubicBezTo>
                      <a:pt x="17" y="95"/>
                      <a:pt x="17" y="95"/>
                      <a:pt x="17" y="95"/>
                    </a:cubicBezTo>
                    <a:cubicBezTo>
                      <a:pt x="17" y="95"/>
                      <a:pt x="17" y="95"/>
                      <a:pt x="17" y="95"/>
                    </a:cubicBezTo>
                    <a:cubicBezTo>
                      <a:pt x="17" y="96"/>
                      <a:pt x="17" y="96"/>
                      <a:pt x="17" y="96"/>
                    </a:cubicBezTo>
                    <a:cubicBezTo>
                      <a:pt x="16" y="96"/>
                      <a:pt x="16" y="96"/>
                      <a:pt x="16" y="96"/>
                    </a:cubicBezTo>
                    <a:cubicBezTo>
                      <a:pt x="16" y="95"/>
                      <a:pt x="16" y="95"/>
                      <a:pt x="16" y="95"/>
                    </a:cubicBezTo>
                    <a:cubicBezTo>
                      <a:pt x="16" y="96"/>
                      <a:pt x="16" y="96"/>
                      <a:pt x="16" y="96"/>
                    </a:cubicBezTo>
                    <a:cubicBezTo>
                      <a:pt x="16" y="96"/>
                      <a:pt x="16" y="96"/>
                      <a:pt x="16" y="96"/>
                    </a:cubicBezTo>
                    <a:cubicBezTo>
                      <a:pt x="15" y="96"/>
                      <a:pt x="15" y="96"/>
                      <a:pt x="15" y="96"/>
                    </a:cubicBezTo>
                    <a:cubicBezTo>
                      <a:pt x="15" y="96"/>
                      <a:pt x="15" y="96"/>
                      <a:pt x="15" y="96"/>
                    </a:cubicBezTo>
                    <a:cubicBezTo>
                      <a:pt x="15" y="96"/>
                      <a:pt x="15" y="96"/>
                      <a:pt x="15" y="96"/>
                    </a:cubicBezTo>
                    <a:cubicBezTo>
                      <a:pt x="15" y="96"/>
                      <a:pt x="15" y="96"/>
                      <a:pt x="15" y="96"/>
                    </a:cubicBezTo>
                    <a:cubicBezTo>
                      <a:pt x="15" y="96"/>
                      <a:pt x="15" y="96"/>
                      <a:pt x="15" y="96"/>
                    </a:cubicBezTo>
                    <a:cubicBezTo>
                      <a:pt x="15" y="96"/>
                      <a:pt x="15" y="96"/>
                      <a:pt x="15" y="96"/>
                    </a:cubicBezTo>
                    <a:cubicBezTo>
                      <a:pt x="15" y="96"/>
                      <a:pt x="15" y="96"/>
                      <a:pt x="15" y="96"/>
                    </a:cubicBezTo>
                    <a:cubicBezTo>
                      <a:pt x="15" y="96"/>
                      <a:pt x="15" y="96"/>
                      <a:pt x="15" y="96"/>
                    </a:cubicBezTo>
                    <a:cubicBezTo>
                      <a:pt x="14" y="97"/>
                      <a:pt x="14" y="97"/>
                      <a:pt x="14" y="97"/>
                    </a:cubicBezTo>
                    <a:cubicBezTo>
                      <a:pt x="14" y="97"/>
                      <a:pt x="14" y="97"/>
                      <a:pt x="14" y="97"/>
                    </a:cubicBezTo>
                    <a:cubicBezTo>
                      <a:pt x="14" y="97"/>
                      <a:pt x="14" y="97"/>
                      <a:pt x="14" y="97"/>
                    </a:cubicBezTo>
                    <a:cubicBezTo>
                      <a:pt x="14" y="97"/>
                      <a:pt x="14" y="97"/>
                      <a:pt x="14" y="97"/>
                    </a:cubicBezTo>
                    <a:cubicBezTo>
                      <a:pt x="14" y="97"/>
                      <a:pt x="14" y="97"/>
                      <a:pt x="14" y="97"/>
                    </a:cubicBezTo>
                    <a:cubicBezTo>
                      <a:pt x="14" y="96"/>
                      <a:pt x="14" y="96"/>
                      <a:pt x="14" y="96"/>
                    </a:cubicBezTo>
                    <a:cubicBezTo>
                      <a:pt x="14" y="96"/>
                      <a:pt x="14" y="96"/>
                      <a:pt x="14" y="96"/>
                    </a:cubicBezTo>
                    <a:cubicBezTo>
                      <a:pt x="14" y="96"/>
                      <a:pt x="14" y="96"/>
                      <a:pt x="14" y="96"/>
                    </a:cubicBezTo>
                    <a:cubicBezTo>
                      <a:pt x="14" y="96"/>
                      <a:pt x="14" y="96"/>
                      <a:pt x="14" y="96"/>
                    </a:cubicBezTo>
                    <a:cubicBezTo>
                      <a:pt x="14" y="95"/>
                      <a:pt x="14" y="95"/>
                      <a:pt x="14" y="95"/>
                    </a:cubicBezTo>
                    <a:cubicBezTo>
                      <a:pt x="14" y="95"/>
                      <a:pt x="14" y="95"/>
                      <a:pt x="14" y="95"/>
                    </a:cubicBezTo>
                    <a:cubicBezTo>
                      <a:pt x="15" y="95"/>
                      <a:pt x="15" y="95"/>
                      <a:pt x="15" y="95"/>
                    </a:cubicBezTo>
                    <a:cubicBezTo>
                      <a:pt x="15" y="95"/>
                      <a:pt x="15" y="95"/>
                      <a:pt x="15" y="95"/>
                    </a:cubicBezTo>
                    <a:cubicBezTo>
                      <a:pt x="15" y="95"/>
                      <a:pt x="15" y="95"/>
                      <a:pt x="15" y="95"/>
                    </a:cubicBezTo>
                    <a:cubicBezTo>
                      <a:pt x="15" y="95"/>
                      <a:pt x="15" y="95"/>
                      <a:pt x="15" y="95"/>
                    </a:cubicBezTo>
                    <a:cubicBezTo>
                      <a:pt x="15" y="94"/>
                      <a:pt x="15" y="94"/>
                      <a:pt x="15" y="94"/>
                    </a:cubicBezTo>
                    <a:cubicBezTo>
                      <a:pt x="15" y="94"/>
                      <a:pt x="15" y="94"/>
                      <a:pt x="15" y="94"/>
                    </a:cubicBezTo>
                    <a:cubicBezTo>
                      <a:pt x="15" y="95"/>
                      <a:pt x="15" y="95"/>
                      <a:pt x="15" y="95"/>
                    </a:cubicBezTo>
                    <a:cubicBezTo>
                      <a:pt x="14" y="95"/>
                      <a:pt x="14" y="95"/>
                      <a:pt x="14" y="95"/>
                    </a:cubicBezTo>
                    <a:cubicBezTo>
                      <a:pt x="14" y="95"/>
                      <a:pt x="14" y="95"/>
                      <a:pt x="14" y="95"/>
                    </a:cubicBezTo>
                    <a:cubicBezTo>
                      <a:pt x="14" y="95"/>
                      <a:pt x="14" y="95"/>
                      <a:pt x="14" y="95"/>
                    </a:cubicBezTo>
                    <a:cubicBezTo>
                      <a:pt x="14" y="95"/>
                      <a:pt x="14" y="95"/>
                      <a:pt x="14" y="95"/>
                    </a:cubicBezTo>
                    <a:cubicBezTo>
                      <a:pt x="14" y="95"/>
                      <a:pt x="14" y="95"/>
                      <a:pt x="14" y="95"/>
                    </a:cubicBezTo>
                    <a:cubicBezTo>
                      <a:pt x="14" y="94"/>
                      <a:pt x="14" y="94"/>
                      <a:pt x="14" y="94"/>
                    </a:cubicBezTo>
                    <a:cubicBezTo>
                      <a:pt x="14" y="94"/>
                      <a:pt x="14" y="94"/>
                      <a:pt x="14" y="94"/>
                    </a:cubicBezTo>
                    <a:cubicBezTo>
                      <a:pt x="14" y="94"/>
                      <a:pt x="14" y="94"/>
                      <a:pt x="14" y="94"/>
                    </a:cubicBezTo>
                    <a:cubicBezTo>
                      <a:pt x="14" y="93"/>
                      <a:pt x="14" y="93"/>
                      <a:pt x="14" y="93"/>
                    </a:cubicBezTo>
                    <a:cubicBezTo>
                      <a:pt x="14" y="93"/>
                      <a:pt x="14" y="93"/>
                      <a:pt x="14" y="93"/>
                    </a:cubicBezTo>
                    <a:cubicBezTo>
                      <a:pt x="13" y="94"/>
                      <a:pt x="13" y="94"/>
                      <a:pt x="13" y="94"/>
                    </a:cubicBezTo>
                    <a:cubicBezTo>
                      <a:pt x="13" y="94"/>
                      <a:pt x="13" y="94"/>
                      <a:pt x="13" y="94"/>
                    </a:cubicBezTo>
                    <a:cubicBezTo>
                      <a:pt x="13" y="93"/>
                      <a:pt x="13" y="93"/>
                      <a:pt x="13" y="93"/>
                    </a:cubicBezTo>
                    <a:cubicBezTo>
                      <a:pt x="13" y="93"/>
                      <a:pt x="13" y="93"/>
                      <a:pt x="13" y="93"/>
                    </a:cubicBezTo>
                    <a:cubicBezTo>
                      <a:pt x="14" y="93"/>
                      <a:pt x="14" y="93"/>
                      <a:pt x="14" y="93"/>
                    </a:cubicBezTo>
                    <a:cubicBezTo>
                      <a:pt x="14" y="93"/>
                      <a:pt x="14" y="93"/>
                      <a:pt x="14" y="93"/>
                    </a:cubicBezTo>
                    <a:cubicBezTo>
                      <a:pt x="15" y="93"/>
                      <a:pt x="15" y="93"/>
                      <a:pt x="15" y="93"/>
                    </a:cubicBezTo>
                    <a:cubicBezTo>
                      <a:pt x="15" y="92"/>
                      <a:pt x="15" y="92"/>
                      <a:pt x="15" y="92"/>
                    </a:cubicBezTo>
                    <a:cubicBezTo>
                      <a:pt x="15" y="92"/>
                      <a:pt x="15" y="92"/>
                      <a:pt x="15" y="92"/>
                    </a:cubicBezTo>
                    <a:cubicBezTo>
                      <a:pt x="15" y="92"/>
                      <a:pt x="15" y="92"/>
                      <a:pt x="15" y="92"/>
                    </a:cubicBezTo>
                    <a:cubicBezTo>
                      <a:pt x="15" y="92"/>
                      <a:pt x="15" y="92"/>
                      <a:pt x="15" y="92"/>
                    </a:cubicBezTo>
                    <a:cubicBezTo>
                      <a:pt x="15" y="92"/>
                      <a:pt x="15" y="92"/>
                      <a:pt x="15" y="92"/>
                    </a:cubicBezTo>
                    <a:cubicBezTo>
                      <a:pt x="16" y="92"/>
                      <a:pt x="16" y="92"/>
                      <a:pt x="16" y="92"/>
                    </a:cubicBezTo>
                    <a:cubicBezTo>
                      <a:pt x="16" y="92"/>
                      <a:pt x="16" y="92"/>
                      <a:pt x="16" y="92"/>
                    </a:cubicBezTo>
                    <a:cubicBezTo>
                      <a:pt x="16" y="92"/>
                      <a:pt x="16" y="92"/>
                      <a:pt x="16" y="92"/>
                    </a:cubicBezTo>
                    <a:cubicBezTo>
                      <a:pt x="17" y="92"/>
                      <a:pt x="17" y="92"/>
                      <a:pt x="17" y="92"/>
                    </a:cubicBezTo>
                    <a:cubicBezTo>
                      <a:pt x="17" y="92"/>
                      <a:pt x="17" y="92"/>
                      <a:pt x="17" y="92"/>
                    </a:cubicBezTo>
                    <a:cubicBezTo>
                      <a:pt x="16" y="92"/>
                      <a:pt x="16" y="92"/>
                      <a:pt x="16" y="92"/>
                    </a:cubicBezTo>
                    <a:cubicBezTo>
                      <a:pt x="16" y="91"/>
                      <a:pt x="16" y="91"/>
                      <a:pt x="16" y="91"/>
                    </a:cubicBezTo>
                    <a:cubicBezTo>
                      <a:pt x="16" y="91"/>
                      <a:pt x="16" y="91"/>
                      <a:pt x="16" y="91"/>
                    </a:cubicBezTo>
                    <a:cubicBezTo>
                      <a:pt x="15" y="92"/>
                      <a:pt x="15" y="92"/>
                      <a:pt x="15" y="92"/>
                    </a:cubicBezTo>
                    <a:cubicBezTo>
                      <a:pt x="15" y="92"/>
                      <a:pt x="15" y="92"/>
                      <a:pt x="15" y="92"/>
                    </a:cubicBezTo>
                    <a:cubicBezTo>
                      <a:pt x="15" y="92"/>
                      <a:pt x="15" y="92"/>
                      <a:pt x="15" y="92"/>
                    </a:cubicBezTo>
                    <a:cubicBezTo>
                      <a:pt x="15" y="92"/>
                      <a:pt x="15" y="92"/>
                      <a:pt x="15" y="92"/>
                    </a:cubicBezTo>
                    <a:cubicBezTo>
                      <a:pt x="14" y="92"/>
                      <a:pt x="14" y="92"/>
                      <a:pt x="14" y="92"/>
                    </a:cubicBezTo>
                    <a:cubicBezTo>
                      <a:pt x="14" y="93"/>
                      <a:pt x="14" y="93"/>
                      <a:pt x="14" y="93"/>
                    </a:cubicBezTo>
                    <a:cubicBezTo>
                      <a:pt x="14" y="93"/>
                      <a:pt x="14" y="93"/>
                      <a:pt x="14" y="93"/>
                    </a:cubicBezTo>
                    <a:cubicBezTo>
                      <a:pt x="14" y="93"/>
                      <a:pt x="14" y="93"/>
                      <a:pt x="14" y="93"/>
                    </a:cubicBezTo>
                    <a:cubicBezTo>
                      <a:pt x="14" y="93"/>
                      <a:pt x="14" y="93"/>
                      <a:pt x="14" y="93"/>
                    </a:cubicBezTo>
                    <a:cubicBezTo>
                      <a:pt x="14" y="92"/>
                      <a:pt x="14" y="92"/>
                      <a:pt x="14" y="92"/>
                    </a:cubicBezTo>
                    <a:cubicBezTo>
                      <a:pt x="13" y="92"/>
                      <a:pt x="13" y="92"/>
                      <a:pt x="13" y="92"/>
                    </a:cubicBezTo>
                    <a:cubicBezTo>
                      <a:pt x="13" y="92"/>
                      <a:pt x="13" y="92"/>
                      <a:pt x="13" y="92"/>
                    </a:cubicBezTo>
                    <a:cubicBezTo>
                      <a:pt x="14" y="92"/>
                      <a:pt x="14" y="92"/>
                      <a:pt x="14" y="92"/>
                    </a:cubicBezTo>
                    <a:cubicBezTo>
                      <a:pt x="13" y="92"/>
                      <a:pt x="13" y="92"/>
                      <a:pt x="13" y="92"/>
                    </a:cubicBezTo>
                    <a:cubicBezTo>
                      <a:pt x="13" y="92"/>
                      <a:pt x="13" y="92"/>
                      <a:pt x="13" y="92"/>
                    </a:cubicBezTo>
                    <a:cubicBezTo>
                      <a:pt x="13" y="91"/>
                      <a:pt x="13" y="91"/>
                      <a:pt x="13" y="91"/>
                    </a:cubicBezTo>
                    <a:cubicBezTo>
                      <a:pt x="13" y="91"/>
                      <a:pt x="13" y="91"/>
                      <a:pt x="13" y="91"/>
                    </a:cubicBezTo>
                    <a:cubicBezTo>
                      <a:pt x="13" y="91"/>
                      <a:pt x="13" y="91"/>
                      <a:pt x="13" y="91"/>
                    </a:cubicBezTo>
                    <a:cubicBezTo>
                      <a:pt x="14" y="91"/>
                      <a:pt x="14" y="91"/>
                      <a:pt x="14" y="91"/>
                    </a:cubicBezTo>
                    <a:cubicBezTo>
                      <a:pt x="14" y="91"/>
                      <a:pt x="14" y="91"/>
                      <a:pt x="14" y="91"/>
                    </a:cubicBezTo>
                    <a:cubicBezTo>
                      <a:pt x="14" y="91"/>
                      <a:pt x="14" y="91"/>
                      <a:pt x="14" y="91"/>
                    </a:cubicBezTo>
                    <a:cubicBezTo>
                      <a:pt x="14" y="91"/>
                      <a:pt x="14" y="91"/>
                      <a:pt x="14" y="91"/>
                    </a:cubicBezTo>
                    <a:cubicBezTo>
                      <a:pt x="15" y="91"/>
                      <a:pt x="15" y="91"/>
                      <a:pt x="15" y="91"/>
                    </a:cubicBezTo>
                    <a:cubicBezTo>
                      <a:pt x="15" y="91"/>
                      <a:pt x="15" y="91"/>
                      <a:pt x="15" y="91"/>
                    </a:cubicBezTo>
                    <a:cubicBezTo>
                      <a:pt x="15" y="91"/>
                      <a:pt x="15" y="91"/>
                      <a:pt x="15" y="91"/>
                    </a:cubicBezTo>
                    <a:cubicBezTo>
                      <a:pt x="15" y="90"/>
                      <a:pt x="15" y="90"/>
                      <a:pt x="15" y="90"/>
                    </a:cubicBezTo>
                    <a:cubicBezTo>
                      <a:pt x="15" y="90"/>
                      <a:pt x="15" y="90"/>
                      <a:pt x="15" y="90"/>
                    </a:cubicBezTo>
                    <a:cubicBezTo>
                      <a:pt x="15" y="90"/>
                      <a:pt x="15" y="90"/>
                      <a:pt x="15" y="90"/>
                    </a:cubicBezTo>
                    <a:cubicBezTo>
                      <a:pt x="15" y="91"/>
                      <a:pt x="15" y="91"/>
                      <a:pt x="15" y="91"/>
                    </a:cubicBezTo>
                    <a:cubicBezTo>
                      <a:pt x="14" y="91"/>
                      <a:pt x="14" y="91"/>
                      <a:pt x="14" y="91"/>
                    </a:cubicBezTo>
                    <a:cubicBezTo>
                      <a:pt x="14" y="91"/>
                      <a:pt x="14" y="91"/>
                      <a:pt x="14" y="91"/>
                    </a:cubicBezTo>
                    <a:cubicBezTo>
                      <a:pt x="14" y="90"/>
                      <a:pt x="14" y="90"/>
                      <a:pt x="14" y="90"/>
                    </a:cubicBezTo>
                    <a:cubicBezTo>
                      <a:pt x="14" y="90"/>
                      <a:pt x="14" y="90"/>
                      <a:pt x="14" y="90"/>
                    </a:cubicBezTo>
                    <a:cubicBezTo>
                      <a:pt x="13" y="91"/>
                      <a:pt x="13" y="91"/>
                      <a:pt x="13" y="91"/>
                    </a:cubicBezTo>
                    <a:cubicBezTo>
                      <a:pt x="13" y="91"/>
                      <a:pt x="13" y="91"/>
                      <a:pt x="13" y="91"/>
                    </a:cubicBezTo>
                    <a:cubicBezTo>
                      <a:pt x="13" y="91"/>
                      <a:pt x="13" y="91"/>
                      <a:pt x="13" y="91"/>
                    </a:cubicBezTo>
                    <a:cubicBezTo>
                      <a:pt x="13" y="91"/>
                      <a:pt x="13" y="91"/>
                      <a:pt x="13" y="91"/>
                    </a:cubicBezTo>
                    <a:cubicBezTo>
                      <a:pt x="13" y="91"/>
                      <a:pt x="13" y="91"/>
                      <a:pt x="13" y="91"/>
                    </a:cubicBezTo>
                    <a:cubicBezTo>
                      <a:pt x="12" y="91"/>
                      <a:pt x="12" y="91"/>
                      <a:pt x="12" y="91"/>
                    </a:cubicBezTo>
                    <a:cubicBezTo>
                      <a:pt x="13" y="91"/>
                      <a:pt x="13" y="91"/>
                      <a:pt x="13" y="91"/>
                    </a:cubicBezTo>
                    <a:cubicBezTo>
                      <a:pt x="13" y="90"/>
                      <a:pt x="13" y="90"/>
                      <a:pt x="13" y="90"/>
                    </a:cubicBezTo>
                    <a:cubicBezTo>
                      <a:pt x="13" y="90"/>
                      <a:pt x="13" y="90"/>
                      <a:pt x="13" y="90"/>
                    </a:cubicBezTo>
                    <a:cubicBezTo>
                      <a:pt x="14" y="90"/>
                      <a:pt x="14" y="90"/>
                      <a:pt x="14" y="90"/>
                    </a:cubicBezTo>
                    <a:cubicBezTo>
                      <a:pt x="14" y="90"/>
                      <a:pt x="14" y="90"/>
                      <a:pt x="14" y="90"/>
                    </a:cubicBezTo>
                    <a:cubicBezTo>
                      <a:pt x="15" y="90"/>
                      <a:pt x="15" y="90"/>
                      <a:pt x="15" y="90"/>
                    </a:cubicBezTo>
                    <a:cubicBezTo>
                      <a:pt x="15" y="89"/>
                      <a:pt x="15" y="89"/>
                      <a:pt x="15" y="89"/>
                    </a:cubicBezTo>
                    <a:cubicBezTo>
                      <a:pt x="16" y="89"/>
                      <a:pt x="16" y="89"/>
                      <a:pt x="16" y="89"/>
                    </a:cubicBezTo>
                    <a:cubicBezTo>
                      <a:pt x="16" y="88"/>
                      <a:pt x="16" y="88"/>
                      <a:pt x="16" y="88"/>
                    </a:cubicBezTo>
                    <a:cubicBezTo>
                      <a:pt x="17" y="88"/>
                      <a:pt x="17" y="88"/>
                      <a:pt x="17" y="88"/>
                    </a:cubicBezTo>
                    <a:cubicBezTo>
                      <a:pt x="17" y="88"/>
                      <a:pt x="17" y="88"/>
                      <a:pt x="17" y="88"/>
                    </a:cubicBezTo>
                    <a:cubicBezTo>
                      <a:pt x="17" y="88"/>
                      <a:pt x="17" y="88"/>
                      <a:pt x="17" y="88"/>
                    </a:cubicBezTo>
                    <a:cubicBezTo>
                      <a:pt x="17" y="88"/>
                      <a:pt x="17" y="88"/>
                      <a:pt x="17" y="88"/>
                    </a:cubicBezTo>
                    <a:cubicBezTo>
                      <a:pt x="17" y="88"/>
                      <a:pt x="17" y="88"/>
                      <a:pt x="17" y="88"/>
                    </a:cubicBezTo>
                    <a:cubicBezTo>
                      <a:pt x="17" y="88"/>
                      <a:pt x="17" y="88"/>
                      <a:pt x="17" y="88"/>
                    </a:cubicBezTo>
                    <a:cubicBezTo>
                      <a:pt x="16" y="88"/>
                      <a:pt x="16" y="88"/>
                      <a:pt x="16" y="88"/>
                    </a:cubicBezTo>
                    <a:cubicBezTo>
                      <a:pt x="15" y="89"/>
                      <a:pt x="15" y="89"/>
                      <a:pt x="15" y="89"/>
                    </a:cubicBezTo>
                    <a:cubicBezTo>
                      <a:pt x="15" y="89"/>
                      <a:pt x="15" y="89"/>
                      <a:pt x="15" y="89"/>
                    </a:cubicBezTo>
                    <a:cubicBezTo>
                      <a:pt x="14" y="89"/>
                      <a:pt x="14" y="89"/>
                      <a:pt x="14" y="89"/>
                    </a:cubicBezTo>
                    <a:cubicBezTo>
                      <a:pt x="14" y="90"/>
                      <a:pt x="14" y="90"/>
                      <a:pt x="14" y="90"/>
                    </a:cubicBezTo>
                    <a:cubicBezTo>
                      <a:pt x="13" y="90"/>
                      <a:pt x="13" y="90"/>
                      <a:pt x="13" y="90"/>
                    </a:cubicBezTo>
                    <a:cubicBezTo>
                      <a:pt x="13" y="90"/>
                      <a:pt x="13" y="90"/>
                      <a:pt x="13" y="90"/>
                    </a:cubicBezTo>
                    <a:cubicBezTo>
                      <a:pt x="12" y="90"/>
                      <a:pt x="12" y="90"/>
                      <a:pt x="12" y="90"/>
                    </a:cubicBezTo>
                    <a:cubicBezTo>
                      <a:pt x="12" y="90"/>
                      <a:pt x="12" y="90"/>
                      <a:pt x="12" y="90"/>
                    </a:cubicBezTo>
                    <a:cubicBezTo>
                      <a:pt x="12" y="90"/>
                      <a:pt x="12" y="90"/>
                      <a:pt x="12" y="90"/>
                    </a:cubicBezTo>
                    <a:cubicBezTo>
                      <a:pt x="12" y="89"/>
                      <a:pt x="12" y="89"/>
                      <a:pt x="12" y="89"/>
                    </a:cubicBezTo>
                    <a:cubicBezTo>
                      <a:pt x="13" y="89"/>
                      <a:pt x="13" y="89"/>
                      <a:pt x="13" y="89"/>
                    </a:cubicBezTo>
                    <a:cubicBezTo>
                      <a:pt x="13" y="89"/>
                      <a:pt x="13" y="89"/>
                      <a:pt x="13" y="89"/>
                    </a:cubicBezTo>
                    <a:cubicBezTo>
                      <a:pt x="13" y="89"/>
                      <a:pt x="13" y="89"/>
                      <a:pt x="13" y="89"/>
                    </a:cubicBezTo>
                    <a:cubicBezTo>
                      <a:pt x="13" y="89"/>
                      <a:pt x="13" y="89"/>
                      <a:pt x="13" y="89"/>
                    </a:cubicBezTo>
                    <a:cubicBezTo>
                      <a:pt x="14" y="89"/>
                      <a:pt x="14" y="89"/>
                      <a:pt x="14" y="89"/>
                    </a:cubicBezTo>
                    <a:cubicBezTo>
                      <a:pt x="14" y="89"/>
                      <a:pt x="14" y="89"/>
                      <a:pt x="14" y="89"/>
                    </a:cubicBezTo>
                    <a:cubicBezTo>
                      <a:pt x="14" y="89"/>
                      <a:pt x="14" y="89"/>
                      <a:pt x="14" y="89"/>
                    </a:cubicBezTo>
                    <a:cubicBezTo>
                      <a:pt x="14" y="89"/>
                      <a:pt x="14" y="89"/>
                      <a:pt x="14" y="89"/>
                    </a:cubicBezTo>
                    <a:cubicBezTo>
                      <a:pt x="14" y="89"/>
                      <a:pt x="14" y="89"/>
                      <a:pt x="14" y="89"/>
                    </a:cubicBezTo>
                    <a:cubicBezTo>
                      <a:pt x="13" y="89"/>
                      <a:pt x="13" y="89"/>
                      <a:pt x="13" y="89"/>
                    </a:cubicBezTo>
                    <a:cubicBezTo>
                      <a:pt x="13" y="89"/>
                      <a:pt x="13" y="89"/>
                      <a:pt x="13" y="89"/>
                    </a:cubicBezTo>
                    <a:cubicBezTo>
                      <a:pt x="13" y="88"/>
                      <a:pt x="13" y="88"/>
                      <a:pt x="13" y="88"/>
                    </a:cubicBezTo>
                    <a:cubicBezTo>
                      <a:pt x="13" y="88"/>
                      <a:pt x="13" y="88"/>
                      <a:pt x="13" y="88"/>
                    </a:cubicBezTo>
                    <a:cubicBezTo>
                      <a:pt x="13" y="88"/>
                      <a:pt x="13" y="88"/>
                      <a:pt x="13" y="88"/>
                    </a:cubicBezTo>
                    <a:cubicBezTo>
                      <a:pt x="14" y="88"/>
                      <a:pt x="14" y="88"/>
                      <a:pt x="14" y="88"/>
                    </a:cubicBezTo>
                    <a:cubicBezTo>
                      <a:pt x="14" y="88"/>
                      <a:pt x="14" y="88"/>
                      <a:pt x="14" y="88"/>
                    </a:cubicBezTo>
                    <a:cubicBezTo>
                      <a:pt x="14" y="88"/>
                      <a:pt x="14" y="88"/>
                      <a:pt x="14" y="88"/>
                    </a:cubicBezTo>
                    <a:cubicBezTo>
                      <a:pt x="14" y="88"/>
                      <a:pt x="14" y="88"/>
                      <a:pt x="14" y="88"/>
                    </a:cubicBezTo>
                    <a:cubicBezTo>
                      <a:pt x="14" y="88"/>
                      <a:pt x="14" y="88"/>
                      <a:pt x="14" y="88"/>
                    </a:cubicBezTo>
                    <a:cubicBezTo>
                      <a:pt x="14" y="88"/>
                      <a:pt x="14" y="88"/>
                      <a:pt x="14" y="88"/>
                    </a:cubicBezTo>
                    <a:cubicBezTo>
                      <a:pt x="14" y="88"/>
                      <a:pt x="14" y="88"/>
                      <a:pt x="14" y="88"/>
                    </a:cubicBezTo>
                    <a:cubicBezTo>
                      <a:pt x="14" y="88"/>
                      <a:pt x="14" y="88"/>
                      <a:pt x="14" y="88"/>
                    </a:cubicBezTo>
                    <a:cubicBezTo>
                      <a:pt x="14" y="88"/>
                      <a:pt x="14" y="88"/>
                      <a:pt x="14" y="88"/>
                    </a:cubicBezTo>
                    <a:cubicBezTo>
                      <a:pt x="14" y="88"/>
                      <a:pt x="14" y="88"/>
                      <a:pt x="14" y="88"/>
                    </a:cubicBezTo>
                    <a:cubicBezTo>
                      <a:pt x="14" y="88"/>
                      <a:pt x="14" y="88"/>
                      <a:pt x="14" y="88"/>
                    </a:cubicBezTo>
                    <a:cubicBezTo>
                      <a:pt x="15" y="88"/>
                      <a:pt x="15" y="88"/>
                      <a:pt x="15" y="88"/>
                    </a:cubicBezTo>
                    <a:cubicBezTo>
                      <a:pt x="15" y="88"/>
                      <a:pt x="15" y="88"/>
                      <a:pt x="15" y="88"/>
                    </a:cubicBezTo>
                    <a:cubicBezTo>
                      <a:pt x="15" y="87"/>
                      <a:pt x="15" y="87"/>
                      <a:pt x="15" y="87"/>
                    </a:cubicBezTo>
                    <a:cubicBezTo>
                      <a:pt x="15" y="87"/>
                      <a:pt x="15" y="87"/>
                      <a:pt x="15" y="87"/>
                    </a:cubicBezTo>
                    <a:cubicBezTo>
                      <a:pt x="15" y="87"/>
                      <a:pt x="15" y="87"/>
                      <a:pt x="15" y="87"/>
                    </a:cubicBezTo>
                    <a:cubicBezTo>
                      <a:pt x="15" y="87"/>
                      <a:pt x="15" y="87"/>
                      <a:pt x="15" y="87"/>
                    </a:cubicBezTo>
                    <a:cubicBezTo>
                      <a:pt x="14" y="87"/>
                      <a:pt x="14" y="87"/>
                      <a:pt x="14" y="87"/>
                    </a:cubicBezTo>
                    <a:cubicBezTo>
                      <a:pt x="14" y="87"/>
                      <a:pt x="14" y="87"/>
                      <a:pt x="14" y="87"/>
                    </a:cubicBezTo>
                    <a:cubicBezTo>
                      <a:pt x="13" y="87"/>
                      <a:pt x="13" y="87"/>
                      <a:pt x="13" y="87"/>
                    </a:cubicBezTo>
                    <a:cubicBezTo>
                      <a:pt x="13" y="87"/>
                      <a:pt x="13" y="87"/>
                      <a:pt x="13" y="87"/>
                    </a:cubicBezTo>
                    <a:cubicBezTo>
                      <a:pt x="13" y="87"/>
                      <a:pt x="13" y="87"/>
                      <a:pt x="13" y="87"/>
                    </a:cubicBezTo>
                    <a:cubicBezTo>
                      <a:pt x="13" y="87"/>
                      <a:pt x="13" y="87"/>
                      <a:pt x="13" y="87"/>
                    </a:cubicBezTo>
                    <a:cubicBezTo>
                      <a:pt x="13" y="87"/>
                      <a:pt x="13" y="87"/>
                      <a:pt x="13" y="87"/>
                    </a:cubicBezTo>
                    <a:cubicBezTo>
                      <a:pt x="13" y="87"/>
                      <a:pt x="13" y="87"/>
                      <a:pt x="13" y="87"/>
                    </a:cubicBezTo>
                    <a:cubicBezTo>
                      <a:pt x="13" y="87"/>
                      <a:pt x="13" y="87"/>
                      <a:pt x="13" y="87"/>
                    </a:cubicBezTo>
                    <a:cubicBezTo>
                      <a:pt x="13" y="86"/>
                      <a:pt x="13" y="86"/>
                      <a:pt x="13" y="86"/>
                    </a:cubicBezTo>
                    <a:cubicBezTo>
                      <a:pt x="13" y="86"/>
                      <a:pt x="13" y="86"/>
                      <a:pt x="13" y="86"/>
                    </a:cubicBezTo>
                    <a:cubicBezTo>
                      <a:pt x="13" y="86"/>
                      <a:pt x="13" y="86"/>
                      <a:pt x="13" y="86"/>
                    </a:cubicBezTo>
                    <a:cubicBezTo>
                      <a:pt x="13" y="86"/>
                      <a:pt x="13" y="86"/>
                      <a:pt x="13" y="86"/>
                    </a:cubicBezTo>
                    <a:cubicBezTo>
                      <a:pt x="13" y="86"/>
                      <a:pt x="13" y="86"/>
                      <a:pt x="13" y="86"/>
                    </a:cubicBezTo>
                    <a:cubicBezTo>
                      <a:pt x="14" y="86"/>
                      <a:pt x="14" y="86"/>
                      <a:pt x="14" y="86"/>
                    </a:cubicBezTo>
                    <a:cubicBezTo>
                      <a:pt x="14" y="86"/>
                      <a:pt x="14" y="86"/>
                      <a:pt x="14" y="86"/>
                    </a:cubicBezTo>
                    <a:cubicBezTo>
                      <a:pt x="15" y="86"/>
                      <a:pt x="15" y="86"/>
                      <a:pt x="15" y="86"/>
                    </a:cubicBezTo>
                    <a:cubicBezTo>
                      <a:pt x="16" y="86"/>
                      <a:pt x="16" y="86"/>
                      <a:pt x="16" y="86"/>
                    </a:cubicBezTo>
                    <a:cubicBezTo>
                      <a:pt x="16" y="86"/>
                      <a:pt x="16" y="86"/>
                      <a:pt x="16" y="86"/>
                    </a:cubicBezTo>
                    <a:cubicBezTo>
                      <a:pt x="16" y="86"/>
                      <a:pt x="16" y="86"/>
                      <a:pt x="16" y="86"/>
                    </a:cubicBezTo>
                    <a:cubicBezTo>
                      <a:pt x="16" y="86"/>
                      <a:pt x="16" y="86"/>
                      <a:pt x="16" y="86"/>
                    </a:cubicBezTo>
                    <a:cubicBezTo>
                      <a:pt x="16" y="86"/>
                      <a:pt x="16" y="86"/>
                      <a:pt x="16" y="86"/>
                    </a:cubicBezTo>
                    <a:cubicBezTo>
                      <a:pt x="15" y="86"/>
                      <a:pt x="15" y="86"/>
                      <a:pt x="15" y="86"/>
                    </a:cubicBezTo>
                    <a:cubicBezTo>
                      <a:pt x="14" y="86"/>
                      <a:pt x="14" y="86"/>
                      <a:pt x="14" y="86"/>
                    </a:cubicBezTo>
                    <a:cubicBezTo>
                      <a:pt x="14" y="86"/>
                      <a:pt x="14" y="86"/>
                      <a:pt x="14" y="86"/>
                    </a:cubicBezTo>
                    <a:cubicBezTo>
                      <a:pt x="14" y="86"/>
                      <a:pt x="14" y="86"/>
                      <a:pt x="14" y="86"/>
                    </a:cubicBezTo>
                    <a:cubicBezTo>
                      <a:pt x="14" y="86"/>
                      <a:pt x="14" y="86"/>
                      <a:pt x="14" y="86"/>
                    </a:cubicBezTo>
                    <a:cubicBezTo>
                      <a:pt x="13" y="86"/>
                      <a:pt x="13" y="86"/>
                      <a:pt x="13" y="86"/>
                    </a:cubicBezTo>
                    <a:cubicBezTo>
                      <a:pt x="13" y="86"/>
                      <a:pt x="13" y="86"/>
                      <a:pt x="13" y="86"/>
                    </a:cubicBezTo>
                    <a:cubicBezTo>
                      <a:pt x="13" y="86"/>
                      <a:pt x="13" y="86"/>
                      <a:pt x="13" y="86"/>
                    </a:cubicBezTo>
                    <a:cubicBezTo>
                      <a:pt x="13" y="86"/>
                      <a:pt x="13" y="86"/>
                      <a:pt x="13" y="86"/>
                    </a:cubicBezTo>
                    <a:cubicBezTo>
                      <a:pt x="13" y="85"/>
                      <a:pt x="13" y="85"/>
                      <a:pt x="13" y="85"/>
                    </a:cubicBezTo>
                    <a:cubicBezTo>
                      <a:pt x="14" y="85"/>
                      <a:pt x="14" y="85"/>
                      <a:pt x="14" y="85"/>
                    </a:cubicBezTo>
                    <a:cubicBezTo>
                      <a:pt x="14" y="85"/>
                      <a:pt x="14" y="85"/>
                      <a:pt x="14" y="85"/>
                    </a:cubicBezTo>
                    <a:cubicBezTo>
                      <a:pt x="14" y="85"/>
                      <a:pt x="14" y="85"/>
                      <a:pt x="14" y="85"/>
                    </a:cubicBezTo>
                    <a:cubicBezTo>
                      <a:pt x="14" y="84"/>
                      <a:pt x="14" y="84"/>
                      <a:pt x="14" y="84"/>
                    </a:cubicBezTo>
                    <a:cubicBezTo>
                      <a:pt x="15" y="84"/>
                      <a:pt x="15" y="84"/>
                      <a:pt x="15" y="84"/>
                    </a:cubicBezTo>
                    <a:cubicBezTo>
                      <a:pt x="15" y="84"/>
                      <a:pt x="15" y="84"/>
                      <a:pt x="15" y="84"/>
                    </a:cubicBezTo>
                    <a:cubicBezTo>
                      <a:pt x="15" y="84"/>
                      <a:pt x="15" y="84"/>
                      <a:pt x="15" y="84"/>
                    </a:cubicBezTo>
                    <a:cubicBezTo>
                      <a:pt x="15" y="84"/>
                      <a:pt x="15" y="84"/>
                      <a:pt x="15" y="84"/>
                    </a:cubicBezTo>
                    <a:cubicBezTo>
                      <a:pt x="16" y="84"/>
                      <a:pt x="16" y="84"/>
                      <a:pt x="16" y="84"/>
                    </a:cubicBezTo>
                    <a:cubicBezTo>
                      <a:pt x="16" y="84"/>
                      <a:pt x="16" y="84"/>
                      <a:pt x="16" y="84"/>
                    </a:cubicBezTo>
                    <a:cubicBezTo>
                      <a:pt x="16" y="84"/>
                      <a:pt x="16" y="84"/>
                      <a:pt x="16" y="84"/>
                    </a:cubicBezTo>
                    <a:cubicBezTo>
                      <a:pt x="16" y="84"/>
                      <a:pt x="16" y="84"/>
                      <a:pt x="16" y="84"/>
                    </a:cubicBezTo>
                    <a:cubicBezTo>
                      <a:pt x="17" y="85"/>
                      <a:pt x="17" y="85"/>
                      <a:pt x="17" y="85"/>
                    </a:cubicBezTo>
                    <a:cubicBezTo>
                      <a:pt x="17" y="85"/>
                      <a:pt x="17" y="85"/>
                      <a:pt x="17" y="85"/>
                    </a:cubicBezTo>
                    <a:cubicBezTo>
                      <a:pt x="18" y="85"/>
                      <a:pt x="18" y="85"/>
                      <a:pt x="18" y="85"/>
                    </a:cubicBezTo>
                    <a:cubicBezTo>
                      <a:pt x="18" y="85"/>
                      <a:pt x="18" y="85"/>
                      <a:pt x="18" y="85"/>
                    </a:cubicBezTo>
                    <a:cubicBezTo>
                      <a:pt x="18" y="86"/>
                      <a:pt x="18" y="86"/>
                      <a:pt x="18" y="86"/>
                    </a:cubicBezTo>
                    <a:cubicBezTo>
                      <a:pt x="19" y="86"/>
                      <a:pt x="19" y="86"/>
                      <a:pt x="19" y="86"/>
                    </a:cubicBezTo>
                    <a:cubicBezTo>
                      <a:pt x="19" y="86"/>
                      <a:pt x="19" y="86"/>
                      <a:pt x="19" y="86"/>
                    </a:cubicBezTo>
                    <a:cubicBezTo>
                      <a:pt x="19" y="86"/>
                      <a:pt x="19" y="86"/>
                      <a:pt x="19" y="86"/>
                    </a:cubicBezTo>
                    <a:cubicBezTo>
                      <a:pt x="20" y="85"/>
                      <a:pt x="20" y="85"/>
                      <a:pt x="20" y="85"/>
                    </a:cubicBezTo>
                    <a:cubicBezTo>
                      <a:pt x="19" y="85"/>
                      <a:pt x="19" y="85"/>
                      <a:pt x="19" y="85"/>
                    </a:cubicBezTo>
                    <a:cubicBezTo>
                      <a:pt x="19" y="85"/>
                      <a:pt x="19" y="85"/>
                      <a:pt x="19" y="85"/>
                    </a:cubicBezTo>
                    <a:cubicBezTo>
                      <a:pt x="19" y="85"/>
                      <a:pt x="19" y="85"/>
                      <a:pt x="19" y="85"/>
                    </a:cubicBezTo>
                    <a:cubicBezTo>
                      <a:pt x="19" y="85"/>
                      <a:pt x="19" y="85"/>
                      <a:pt x="19" y="85"/>
                    </a:cubicBezTo>
                    <a:cubicBezTo>
                      <a:pt x="18" y="85"/>
                      <a:pt x="18" y="85"/>
                      <a:pt x="18" y="85"/>
                    </a:cubicBezTo>
                    <a:cubicBezTo>
                      <a:pt x="18" y="85"/>
                      <a:pt x="18" y="85"/>
                      <a:pt x="18" y="85"/>
                    </a:cubicBezTo>
                    <a:cubicBezTo>
                      <a:pt x="18" y="84"/>
                      <a:pt x="18" y="84"/>
                      <a:pt x="18" y="84"/>
                    </a:cubicBezTo>
                    <a:cubicBezTo>
                      <a:pt x="18" y="84"/>
                      <a:pt x="18" y="84"/>
                      <a:pt x="18" y="84"/>
                    </a:cubicBezTo>
                    <a:cubicBezTo>
                      <a:pt x="19" y="84"/>
                      <a:pt x="19" y="84"/>
                      <a:pt x="19" y="84"/>
                    </a:cubicBezTo>
                    <a:cubicBezTo>
                      <a:pt x="19" y="84"/>
                      <a:pt x="19" y="84"/>
                      <a:pt x="19" y="84"/>
                    </a:cubicBezTo>
                    <a:cubicBezTo>
                      <a:pt x="19" y="84"/>
                      <a:pt x="19" y="84"/>
                      <a:pt x="19" y="84"/>
                    </a:cubicBezTo>
                    <a:cubicBezTo>
                      <a:pt x="19" y="84"/>
                      <a:pt x="19" y="84"/>
                      <a:pt x="19" y="84"/>
                    </a:cubicBezTo>
                    <a:cubicBezTo>
                      <a:pt x="19" y="84"/>
                      <a:pt x="19" y="84"/>
                      <a:pt x="19" y="84"/>
                    </a:cubicBezTo>
                    <a:cubicBezTo>
                      <a:pt x="19" y="84"/>
                      <a:pt x="19" y="84"/>
                      <a:pt x="19" y="84"/>
                    </a:cubicBezTo>
                    <a:cubicBezTo>
                      <a:pt x="19" y="84"/>
                      <a:pt x="19" y="84"/>
                      <a:pt x="19" y="84"/>
                    </a:cubicBezTo>
                    <a:cubicBezTo>
                      <a:pt x="19" y="84"/>
                      <a:pt x="19" y="84"/>
                      <a:pt x="19" y="84"/>
                    </a:cubicBezTo>
                    <a:cubicBezTo>
                      <a:pt x="19" y="84"/>
                      <a:pt x="19" y="84"/>
                      <a:pt x="19" y="84"/>
                    </a:cubicBezTo>
                    <a:cubicBezTo>
                      <a:pt x="18" y="84"/>
                      <a:pt x="18" y="84"/>
                      <a:pt x="18" y="84"/>
                    </a:cubicBezTo>
                    <a:cubicBezTo>
                      <a:pt x="18" y="84"/>
                      <a:pt x="18" y="84"/>
                      <a:pt x="18" y="84"/>
                    </a:cubicBezTo>
                    <a:cubicBezTo>
                      <a:pt x="18" y="84"/>
                      <a:pt x="18" y="84"/>
                      <a:pt x="18" y="84"/>
                    </a:cubicBezTo>
                    <a:cubicBezTo>
                      <a:pt x="18" y="84"/>
                      <a:pt x="18" y="84"/>
                      <a:pt x="18" y="84"/>
                    </a:cubicBezTo>
                    <a:cubicBezTo>
                      <a:pt x="18" y="84"/>
                      <a:pt x="18" y="84"/>
                      <a:pt x="18" y="84"/>
                    </a:cubicBezTo>
                    <a:cubicBezTo>
                      <a:pt x="18" y="84"/>
                      <a:pt x="18" y="84"/>
                      <a:pt x="18" y="84"/>
                    </a:cubicBezTo>
                    <a:cubicBezTo>
                      <a:pt x="18" y="83"/>
                      <a:pt x="18" y="83"/>
                      <a:pt x="18" y="83"/>
                    </a:cubicBezTo>
                    <a:cubicBezTo>
                      <a:pt x="18" y="83"/>
                      <a:pt x="18" y="83"/>
                      <a:pt x="18" y="83"/>
                    </a:cubicBezTo>
                    <a:cubicBezTo>
                      <a:pt x="18" y="83"/>
                      <a:pt x="18" y="83"/>
                      <a:pt x="18" y="83"/>
                    </a:cubicBezTo>
                    <a:cubicBezTo>
                      <a:pt x="18" y="83"/>
                      <a:pt x="18" y="83"/>
                      <a:pt x="18" y="83"/>
                    </a:cubicBezTo>
                    <a:cubicBezTo>
                      <a:pt x="17" y="83"/>
                      <a:pt x="17" y="83"/>
                      <a:pt x="17" y="83"/>
                    </a:cubicBezTo>
                    <a:cubicBezTo>
                      <a:pt x="17" y="84"/>
                      <a:pt x="17" y="84"/>
                      <a:pt x="17" y="84"/>
                    </a:cubicBezTo>
                    <a:cubicBezTo>
                      <a:pt x="18" y="84"/>
                      <a:pt x="18" y="84"/>
                      <a:pt x="18" y="84"/>
                    </a:cubicBezTo>
                    <a:cubicBezTo>
                      <a:pt x="18" y="84"/>
                      <a:pt x="18" y="84"/>
                      <a:pt x="18" y="84"/>
                    </a:cubicBezTo>
                    <a:cubicBezTo>
                      <a:pt x="17" y="84"/>
                      <a:pt x="17" y="84"/>
                      <a:pt x="17" y="84"/>
                    </a:cubicBezTo>
                    <a:cubicBezTo>
                      <a:pt x="17" y="84"/>
                      <a:pt x="17" y="84"/>
                      <a:pt x="17" y="84"/>
                    </a:cubicBezTo>
                    <a:cubicBezTo>
                      <a:pt x="17" y="84"/>
                      <a:pt x="17" y="84"/>
                      <a:pt x="17" y="84"/>
                    </a:cubicBezTo>
                    <a:cubicBezTo>
                      <a:pt x="16" y="84"/>
                      <a:pt x="16" y="84"/>
                      <a:pt x="16" y="84"/>
                    </a:cubicBezTo>
                    <a:cubicBezTo>
                      <a:pt x="16" y="84"/>
                      <a:pt x="16" y="84"/>
                      <a:pt x="16" y="84"/>
                    </a:cubicBezTo>
                    <a:cubicBezTo>
                      <a:pt x="16" y="84"/>
                      <a:pt x="16" y="84"/>
                      <a:pt x="16" y="84"/>
                    </a:cubicBezTo>
                    <a:cubicBezTo>
                      <a:pt x="16" y="84"/>
                      <a:pt x="16" y="84"/>
                      <a:pt x="16" y="84"/>
                    </a:cubicBezTo>
                    <a:cubicBezTo>
                      <a:pt x="16" y="84"/>
                      <a:pt x="16" y="84"/>
                      <a:pt x="16" y="84"/>
                    </a:cubicBezTo>
                    <a:cubicBezTo>
                      <a:pt x="15" y="84"/>
                      <a:pt x="15" y="84"/>
                      <a:pt x="15" y="84"/>
                    </a:cubicBezTo>
                    <a:cubicBezTo>
                      <a:pt x="15" y="84"/>
                      <a:pt x="15" y="84"/>
                      <a:pt x="15" y="84"/>
                    </a:cubicBezTo>
                    <a:cubicBezTo>
                      <a:pt x="15" y="84"/>
                      <a:pt x="15" y="84"/>
                      <a:pt x="15" y="84"/>
                    </a:cubicBezTo>
                    <a:cubicBezTo>
                      <a:pt x="14" y="84"/>
                      <a:pt x="14" y="84"/>
                      <a:pt x="14" y="84"/>
                    </a:cubicBezTo>
                    <a:cubicBezTo>
                      <a:pt x="14" y="84"/>
                      <a:pt x="14" y="84"/>
                      <a:pt x="14" y="84"/>
                    </a:cubicBezTo>
                    <a:cubicBezTo>
                      <a:pt x="14" y="85"/>
                      <a:pt x="14" y="85"/>
                      <a:pt x="14" y="85"/>
                    </a:cubicBezTo>
                    <a:cubicBezTo>
                      <a:pt x="14" y="84"/>
                      <a:pt x="14" y="84"/>
                      <a:pt x="14" y="84"/>
                    </a:cubicBezTo>
                    <a:cubicBezTo>
                      <a:pt x="14" y="84"/>
                      <a:pt x="14" y="84"/>
                      <a:pt x="14" y="84"/>
                    </a:cubicBezTo>
                    <a:cubicBezTo>
                      <a:pt x="14" y="84"/>
                      <a:pt x="14" y="84"/>
                      <a:pt x="14" y="84"/>
                    </a:cubicBezTo>
                    <a:cubicBezTo>
                      <a:pt x="14" y="84"/>
                      <a:pt x="14" y="84"/>
                      <a:pt x="14" y="84"/>
                    </a:cubicBezTo>
                    <a:cubicBezTo>
                      <a:pt x="14" y="84"/>
                      <a:pt x="14" y="84"/>
                      <a:pt x="14" y="84"/>
                    </a:cubicBezTo>
                    <a:cubicBezTo>
                      <a:pt x="14" y="83"/>
                      <a:pt x="14" y="83"/>
                      <a:pt x="14" y="83"/>
                    </a:cubicBezTo>
                    <a:cubicBezTo>
                      <a:pt x="14" y="83"/>
                      <a:pt x="14" y="83"/>
                      <a:pt x="14" y="83"/>
                    </a:cubicBezTo>
                    <a:cubicBezTo>
                      <a:pt x="15" y="83"/>
                      <a:pt x="15" y="83"/>
                      <a:pt x="15" y="83"/>
                    </a:cubicBezTo>
                    <a:cubicBezTo>
                      <a:pt x="15" y="83"/>
                      <a:pt x="15" y="83"/>
                      <a:pt x="15" y="83"/>
                    </a:cubicBezTo>
                    <a:cubicBezTo>
                      <a:pt x="15" y="83"/>
                      <a:pt x="15" y="83"/>
                      <a:pt x="15" y="83"/>
                    </a:cubicBezTo>
                    <a:cubicBezTo>
                      <a:pt x="15" y="83"/>
                      <a:pt x="15" y="83"/>
                      <a:pt x="15" y="83"/>
                    </a:cubicBezTo>
                    <a:cubicBezTo>
                      <a:pt x="15" y="83"/>
                      <a:pt x="15" y="83"/>
                      <a:pt x="15" y="83"/>
                    </a:cubicBezTo>
                    <a:cubicBezTo>
                      <a:pt x="16" y="83"/>
                      <a:pt x="16" y="83"/>
                      <a:pt x="16" y="83"/>
                    </a:cubicBezTo>
                    <a:cubicBezTo>
                      <a:pt x="16" y="83"/>
                      <a:pt x="16" y="83"/>
                      <a:pt x="16" y="83"/>
                    </a:cubicBezTo>
                    <a:cubicBezTo>
                      <a:pt x="16" y="83"/>
                      <a:pt x="16" y="83"/>
                      <a:pt x="16" y="83"/>
                    </a:cubicBezTo>
                    <a:cubicBezTo>
                      <a:pt x="16" y="83"/>
                      <a:pt x="16" y="83"/>
                      <a:pt x="16" y="83"/>
                    </a:cubicBezTo>
                    <a:cubicBezTo>
                      <a:pt x="16" y="83"/>
                      <a:pt x="16" y="83"/>
                      <a:pt x="16" y="83"/>
                    </a:cubicBezTo>
                    <a:cubicBezTo>
                      <a:pt x="16" y="83"/>
                      <a:pt x="16" y="83"/>
                      <a:pt x="16" y="83"/>
                    </a:cubicBezTo>
                    <a:cubicBezTo>
                      <a:pt x="15" y="82"/>
                      <a:pt x="15" y="82"/>
                      <a:pt x="15" y="82"/>
                    </a:cubicBezTo>
                    <a:cubicBezTo>
                      <a:pt x="15" y="82"/>
                      <a:pt x="15" y="82"/>
                      <a:pt x="15" y="82"/>
                    </a:cubicBezTo>
                    <a:cubicBezTo>
                      <a:pt x="15" y="82"/>
                      <a:pt x="15" y="82"/>
                      <a:pt x="15" y="82"/>
                    </a:cubicBezTo>
                    <a:cubicBezTo>
                      <a:pt x="15" y="82"/>
                      <a:pt x="15" y="82"/>
                      <a:pt x="15" y="82"/>
                    </a:cubicBezTo>
                    <a:cubicBezTo>
                      <a:pt x="15" y="82"/>
                      <a:pt x="15" y="82"/>
                      <a:pt x="15" y="82"/>
                    </a:cubicBezTo>
                    <a:cubicBezTo>
                      <a:pt x="15" y="82"/>
                      <a:pt x="15" y="82"/>
                      <a:pt x="15" y="82"/>
                    </a:cubicBezTo>
                    <a:cubicBezTo>
                      <a:pt x="16" y="82"/>
                      <a:pt x="16" y="82"/>
                      <a:pt x="16" y="82"/>
                    </a:cubicBezTo>
                    <a:cubicBezTo>
                      <a:pt x="16" y="83"/>
                      <a:pt x="16" y="83"/>
                      <a:pt x="16" y="83"/>
                    </a:cubicBezTo>
                    <a:cubicBezTo>
                      <a:pt x="16" y="83"/>
                      <a:pt x="16" y="83"/>
                      <a:pt x="16" y="83"/>
                    </a:cubicBezTo>
                    <a:cubicBezTo>
                      <a:pt x="16" y="82"/>
                      <a:pt x="16" y="82"/>
                      <a:pt x="16" y="82"/>
                    </a:cubicBezTo>
                    <a:cubicBezTo>
                      <a:pt x="16" y="82"/>
                      <a:pt x="16" y="82"/>
                      <a:pt x="16" y="82"/>
                    </a:cubicBezTo>
                    <a:cubicBezTo>
                      <a:pt x="16" y="82"/>
                      <a:pt x="16" y="82"/>
                      <a:pt x="16" y="82"/>
                    </a:cubicBezTo>
                    <a:cubicBezTo>
                      <a:pt x="16" y="82"/>
                      <a:pt x="16" y="82"/>
                      <a:pt x="16" y="82"/>
                    </a:cubicBezTo>
                    <a:cubicBezTo>
                      <a:pt x="16" y="82"/>
                      <a:pt x="16" y="82"/>
                      <a:pt x="16" y="82"/>
                    </a:cubicBezTo>
                    <a:cubicBezTo>
                      <a:pt x="17" y="83"/>
                      <a:pt x="17" y="83"/>
                      <a:pt x="17" y="83"/>
                    </a:cubicBezTo>
                    <a:cubicBezTo>
                      <a:pt x="17" y="83"/>
                      <a:pt x="17" y="83"/>
                      <a:pt x="17" y="83"/>
                    </a:cubicBezTo>
                    <a:cubicBezTo>
                      <a:pt x="18" y="83"/>
                      <a:pt x="18" y="83"/>
                      <a:pt x="18" y="83"/>
                    </a:cubicBezTo>
                    <a:cubicBezTo>
                      <a:pt x="18" y="83"/>
                      <a:pt x="18" y="83"/>
                      <a:pt x="18" y="83"/>
                    </a:cubicBezTo>
                    <a:cubicBezTo>
                      <a:pt x="18" y="83"/>
                      <a:pt x="18" y="83"/>
                      <a:pt x="18" y="83"/>
                    </a:cubicBezTo>
                    <a:cubicBezTo>
                      <a:pt x="19" y="83"/>
                      <a:pt x="19" y="83"/>
                      <a:pt x="19" y="83"/>
                    </a:cubicBezTo>
                    <a:cubicBezTo>
                      <a:pt x="19" y="83"/>
                      <a:pt x="19" y="83"/>
                      <a:pt x="19" y="83"/>
                    </a:cubicBezTo>
                    <a:cubicBezTo>
                      <a:pt x="19" y="83"/>
                      <a:pt x="19" y="83"/>
                      <a:pt x="19" y="83"/>
                    </a:cubicBezTo>
                    <a:cubicBezTo>
                      <a:pt x="19" y="83"/>
                      <a:pt x="19" y="83"/>
                      <a:pt x="19" y="83"/>
                    </a:cubicBezTo>
                    <a:cubicBezTo>
                      <a:pt x="19" y="83"/>
                      <a:pt x="19" y="83"/>
                      <a:pt x="19" y="83"/>
                    </a:cubicBezTo>
                    <a:cubicBezTo>
                      <a:pt x="19" y="83"/>
                      <a:pt x="19" y="83"/>
                      <a:pt x="19" y="83"/>
                    </a:cubicBezTo>
                    <a:cubicBezTo>
                      <a:pt x="18" y="82"/>
                      <a:pt x="18" y="82"/>
                      <a:pt x="18" y="82"/>
                    </a:cubicBezTo>
                    <a:cubicBezTo>
                      <a:pt x="18" y="82"/>
                      <a:pt x="18" y="82"/>
                      <a:pt x="18" y="82"/>
                    </a:cubicBezTo>
                    <a:cubicBezTo>
                      <a:pt x="18" y="82"/>
                      <a:pt x="18" y="82"/>
                      <a:pt x="18" y="82"/>
                    </a:cubicBezTo>
                    <a:cubicBezTo>
                      <a:pt x="18" y="82"/>
                      <a:pt x="18" y="82"/>
                      <a:pt x="18" y="82"/>
                    </a:cubicBezTo>
                    <a:cubicBezTo>
                      <a:pt x="19" y="82"/>
                      <a:pt x="19" y="82"/>
                      <a:pt x="19" y="82"/>
                    </a:cubicBezTo>
                    <a:cubicBezTo>
                      <a:pt x="19" y="81"/>
                      <a:pt x="19" y="81"/>
                      <a:pt x="19" y="81"/>
                    </a:cubicBezTo>
                    <a:cubicBezTo>
                      <a:pt x="19" y="81"/>
                      <a:pt x="19" y="81"/>
                      <a:pt x="19" y="81"/>
                    </a:cubicBezTo>
                    <a:cubicBezTo>
                      <a:pt x="19" y="81"/>
                      <a:pt x="19" y="81"/>
                      <a:pt x="19" y="81"/>
                    </a:cubicBezTo>
                    <a:cubicBezTo>
                      <a:pt x="19" y="81"/>
                      <a:pt x="19" y="81"/>
                      <a:pt x="19" y="81"/>
                    </a:cubicBezTo>
                    <a:cubicBezTo>
                      <a:pt x="18" y="81"/>
                      <a:pt x="18" y="81"/>
                      <a:pt x="18" y="81"/>
                    </a:cubicBezTo>
                    <a:cubicBezTo>
                      <a:pt x="18" y="81"/>
                      <a:pt x="18" y="81"/>
                      <a:pt x="18" y="81"/>
                    </a:cubicBezTo>
                    <a:cubicBezTo>
                      <a:pt x="18" y="81"/>
                      <a:pt x="18" y="81"/>
                      <a:pt x="18" y="81"/>
                    </a:cubicBezTo>
                    <a:cubicBezTo>
                      <a:pt x="18" y="81"/>
                      <a:pt x="18" y="81"/>
                      <a:pt x="18" y="81"/>
                    </a:cubicBezTo>
                    <a:cubicBezTo>
                      <a:pt x="18" y="82"/>
                      <a:pt x="18" y="82"/>
                      <a:pt x="18" y="82"/>
                    </a:cubicBezTo>
                    <a:cubicBezTo>
                      <a:pt x="18" y="82"/>
                      <a:pt x="18" y="82"/>
                      <a:pt x="18" y="82"/>
                    </a:cubicBezTo>
                    <a:cubicBezTo>
                      <a:pt x="17" y="82"/>
                      <a:pt x="17" y="82"/>
                      <a:pt x="17" y="82"/>
                    </a:cubicBezTo>
                    <a:cubicBezTo>
                      <a:pt x="17" y="82"/>
                      <a:pt x="17" y="82"/>
                      <a:pt x="17" y="82"/>
                    </a:cubicBezTo>
                    <a:cubicBezTo>
                      <a:pt x="17" y="82"/>
                      <a:pt x="17" y="82"/>
                      <a:pt x="17" y="82"/>
                    </a:cubicBezTo>
                    <a:cubicBezTo>
                      <a:pt x="17" y="82"/>
                      <a:pt x="17" y="82"/>
                      <a:pt x="17" y="82"/>
                    </a:cubicBezTo>
                    <a:cubicBezTo>
                      <a:pt x="16" y="82"/>
                      <a:pt x="16" y="82"/>
                      <a:pt x="16" y="82"/>
                    </a:cubicBezTo>
                    <a:cubicBezTo>
                      <a:pt x="16" y="82"/>
                      <a:pt x="16" y="82"/>
                      <a:pt x="16" y="82"/>
                    </a:cubicBezTo>
                    <a:cubicBezTo>
                      <a:pt x="16" y="81"/>
                      <a:pt x="16" y="81"/>
                      <a:pt x="16" y="81"/>
                    </a:cubicBezTo>
                    <a:cubicBezTo>
                      <a:pt x="16" y="81"/>
                      <a:pt x="16" y="81"/>
                      <a:pt x="16" y="81"/>
                    </a:cubicBezTo>
                    <a:cubicBezTo>
                      <a:pt x="16" y="81"/>
                      <a:pt x="16" y="81"/>
                      <a:pt x="16" y="81"/>
                    </a:cubicBezTo>
                    <a:cubicBezTo>
                      <a:pt x="16" y="81"/>
                      <a:pt x="16" y="81"/>
                      <a:pt x="16" y="81"/>
                    </a:cubicBezTo>
                    <a:cubicBezTo>
                      <a:pt x="16" y="81"/>
                      <a:pt x="16" y="81"/>
                      <a:pt x="16" y="81"/>
                    </a:cubicBezTo>
                    <a:cubicBezTo>
                      <a:pt x="16" y="81"/>
                      <a:pt x="16" y="81"/>
                      <a:pt x="16" y="81"/>
                    </a:cubicBezTo>
                    <a:cubicBezTo>
                      <a:pt x="16" y="81"/>
                      <a:pt x="16" y="81"/>
                      <a:pt x="16" y="81"/>
                    </a:cubicBezTo>
                    <a:cubicBezTo>
                      <a:pt x="17" y="81"/>
                      <a:pt x="17" y="81"/>
                      <a:pt x="17" y="81"/>
                    </a:cubicBezTo>
                    <a:cubicBezTo>
                      <a:pt x="17" y="81"/>
                      <a:pt x="17" y="81"/>
                      <a:pt x="17" y="81"/>
                    </a:cubicBezTo>
                    <a:cubicBezTo>
                      <a:pt x="17" y="81"/>
                      <a:pt x="17" y="81"/>
                      <a:pt x="17" y="81"/>
                    </a:cubicBezTo>
                    <a:cubicBezTo>
                      <a:pt x="18" y="81"/>
                      <a:pt x="18" y="81"/>
                      <a:pt x="18" y="81"/>
                    </a:cubicBezTo>
                    <a:cubicBezTo>
                      <a:pt x="18" y="81"/>
                      <a:pt x="18" y="81"/>
                      <a:pt x="18" y="81"/>
                    </a:cubicBezTo>
                    <a:cubicBezTo>
                      <a:pt x="18" y="81"/>
                      <a:pt x="18" y="81"/>
                      <a:pt x="18" y="81"/>
                    </a:cubicBezTo>
                    <a:cubicBezTo>
                      <a:pt x="19" y="81"/>
                      <a:pt x="19" y="81"/>
                      <a:pt x="19" y="81"/>
                    </a:cubicBezTo>
                    <a:cubicBezTo>
                      <a:pt x="19" y="80"/>
                      <a:pt x="19" y="80"/>
                      <a:pt x="19" y="80"/>
                    </a:cubicBezTo>
                    <a:cubicBezTo>
                      <a:pt x="19" y="80"/>
                      <a:pt x="19" y="80"/>
                      <a:pt x="19" y="80"/>
                    </a:cubicBezTo>
                    <a:cubicBezTo>
                      <a:pt x="19" y="80"/>
                      <a:pt x="19" y="80"/>
                      <a:pt x="19" y="80"/>
                    </a:cubicBezTo>
                    <a:cubicBezTo>
                      <a:pt x="19" y="80"/>
                      <a:pt x="19" y="80"/>
                      <a:pt x="19" y="80"/>
                    </a:cubicBezTo>
                    <a:cubicBezTo>
                      <a:pt x="19" y="80"/>
                      <a:pt x="19" y="80"/>
                      <a:pt x="19" y="80"/>
                    </a:cubicBezTo>
                    <a:cubicBezTo>
                      <a:pt x="19" y="80"/>
                      <a:pt x="19" y="80"/>
                      <a:pt x="19" y="80"/>
                    </a:cubicBezTo>
                    <a:cubicBezTo>
                      <a:pt x="19" y="80"/>
                      <a:pt x="19" y="80"/>
                      <a:pt x="19" y="80"/>
                    </a:cubicBezTo>
                    <a:cubicBezTo>
                      <a:pt x="19" y="80"/>
                      <a:pt x="19" y="80"/>
                      <a:pt x="19" y="80"/>
                    </a:cubicBezTo>
                    <a:cubicBezTo>
                      <a:pt x="19" y="80"/>
                      <a:pt x="19" y="80"/>
                      <a:pt x="19" y="80"/>
                    </a:cubicBezTo>
                    <a:cubicBezTo>
                      <a:pt x="19" y="79"/>
                      <a:pt x="19" y="79"/>
                      <a:pt x="19" y="79"/>
                    </a:cubicBezTo>
                    <a:cubicBezTo>
                      <a:pt x="19" y="79"/>
                      <a:pt x="19" y="79"/>
                      <a:pt x="19" y="79"/>
                    </a:cubicBezTo>
                    <a:cubicBezTo>
                      <a:pt x="19" y="78"/>
                      <a:pt x="19" y="78"/>
                      <a:pt x="19" y="78"/>
                    </a:cubicBezTo>
                    <a:cubicBezTo>
                      <a:pt x="19" y="78"/>
                      <a:pt x="19" y="78"/>
                      <a:pt x="19" y="78"/>
                    </a:cubicBezTo>
                    <a:cubicBezTo>
                      <a:pt x="19" y="78"/>
                      <a:pt x="19" y="78"/>
                      <a:pt x="19" y="78"/>
                    </a:cubicBezTo>
                    <a:cubicBezTo>
                      <a:pt x="20" y="79"/>
                      <a:pt x="20" y="79"/>
                      <a:pt x="20" y="79"/>
                    </a:cubicBezTo>
                    <a:cubicBezTo>
                      <a:pt x="20" y="79"/>
                      <a:pt x="20" y="79"/>
                      <a:pt x="20" y="79"/>
                    </a:cubicBezTo>
                    <a:cubicBezTo>
                      <a:pt x="20" y="79"/>
                      <a:pt x="20" y="79"/>
                      <a:pt x="20" y="79"/>
                    </a:cubicBezTo>
                    <a:cubicBezTo>
                      <a:pt x="20" y="79"/>
                      <a:pt x="20" y="79"/>
                      <a:pt x="20" y="79"/>
                    </a:cubicBezTo>
                    <a:cubicBezTo>
                      <a:pt x="20" y="79"/>
                      <a:pt x="20" y="79"/>
                      <a:pt x="20" y="79"/>
                    </a:cubicBezTo>
                    <a:cubicBezTo>
                      <a:pt x="20" y="79"/>
                      <a:pt x="20" y="79"/>
                      <a:pt x="20" y="79"/>
                    </a:cubicBezTo>
                    <a:cubicBezTo>
                      <a:pt x="21" y="79"/>
                      <a:pt x="21" y="79"/>
                      <a:pt x="21" y="79"/>
                    </a:cubicBezTo>
                    <a:cubicBezTo>
                      <a:pt x="21" y="79"/>
                      <a:pt x="21" y="79"/>
                      <a:pt x="21" y="79"/>
                    </a:cubicBezTo>
                    <a:cubicBezTo>
                      <a:pt x="21" y="79"/>
                      <a:pt x="21" y="79"/>
                      <a:pt x="21" y="79"/>
                    </a:cubicBezTo>
                    <a:cubicBezTo>
                      <a:pt x="21" y="79"/>
                      <a:pt x="21" y="79"/>
                      <a:pt x="21" y="79"/>
                    </a:cubicBezTo>
                    <a:cubicBezTo>
                      <a:pt x="21" y="79"/>
                      <a:pt x="21" y="79"/>
                      <a:pt x="21" y="79"/>
                    </a:cubicBezTo>
                    <a:cubicBezTo>
                      <a:pt x="21" y="79"/>
                      <a:pt x="21" y="79"/>
                      <a:pt x="21" y="79"/>
                    </a:cubicBezTo>
                    <a:cubicBezTo>
                      <a:pt x="20" y="79"/>
                      <a:pt x="20" y="79"/>
                      <a:pt x="20" y="79"/>
                    </a:cubicBezTo>
                    <a:cubicBezTo>
                      <a:pt x="20" y="79"/>
                      <a:pt x="20" y="79"/>
                      <a:pt x="20" y="79"/>
                    </a:cubicBezTo>
                    <a:cubicBezTo>
                      <a:pt x="21" y="79"/>
                      <a:pt x="21" y="79"/>
                      <a:pt x="21" y="79"/>
                    </a:cubicBezTo>
                    <a:cubicBezTo>
                      <a:pt x="21" y="79"/>
                      <a:pt x="21" y="79"/>
                      <a:pt x="21" y="79"/>
                    </a:cubicBezTo>
                    <a:cubicBezTo>
                      <a:pt x="21" y="78"/>
                      <a:pt x="21" y="78"/>
                      <a:pt x="21" y="78"/>
                    </a:cubicBezTo>
                    <a:cubicBezTo>
                      <a:pt x="21" y="78"/>
                      <a:pt x="21" y="78"/>
                      <a:pt x="21" y="78"/>
                    </a:cubicBezTo>
                    <a:cubicBezTo>
                      <a:pt x="21" y="78"/>
                      <a:pt x="21" y="78"/>
                      <a:pt x="21" y="78"/>
                    </a:cubicBezTo>
                    <a:cubicBezTo>
                      <a:pt x="20" y="78"/>
                      <a:pt x="20" y="78"/>
                      <a:pt x="20" y="78"/>
                    </a:cubicBezTo>
                    <a:cubicBezTo>
                      <a:pt x="20" y="78"/>
                      <a:pt x="20" y="78"/>
                      <a:pt x="20" y="78"/>
                    </a:cubicBezTo>
                    <a:cubicBezTo>
                      <a:pt x="20" y="78"/>
                      <a:pt x="20" y="78"/>
                      <a:pt x="20" y="78"/>
                    </a:cubicBezTo>
                    <a:cubicBezTo>
                      <a:pt x="20" y="78"/>
                      <a:pt x="20" y="78"/>
                      <a:pt x="20" y="78"/>
                    </a:cubicBezTo>
                    <a:cubicBezTo>
                      <a:pt x="20" y="78"/>
                      <a:pt x="20" y="78"/>
                      <a:pt x="20" y="78"/>
                    </a:cubicBezTo>
                    <a:cubicBezTo>
                      <a:pt x="20" y="78"/>
                      <a:pt x="20" y="78"/>
                      <a:pt x="20" y="78"/>
                    </a:cubicBezTo>
                    <a:cubicBezTo>
                      <a:pt x="20" y="78"/>
                      <a:pt x="20" y="78"/>
                      <a:pt x="20" y="78"/>
                    </a:cubicBezTo>
                    <a:cubicBezTo>
                      <a:pt x="20" y="78"/>
                      <a:pt x="20" y="78"/>
                      <a:pt x="20" y="78"/>
                    </a:cubicBezTo>
                    <a:cubicBezTo>
                      <a:pt x="20" y="77"/>
                      <a:pt x="20" y="77"/>
                      <a:pt x="20" y="77"/>
                    </a:cubicBezTo>
                    <a:cubicBezTo>
                      <a:pt x="20" y="77"/>
                      <a:pt x="20" y="77"/>
                      <a:pt x="20" y="77"/>
                    </a:cubicBezTo>
                    <a:cubicBezTo>
                      <a:pt x="21" y="77"/>
                      <a:pt x="21" y="77"/>
                      <a:pt x="21" y="77"/>
                    </a:cubicBezTo>
                    <a:cubicBezTo>
                      <a:pt x="21" y="77"/>
                      <a:pt x="21" y="77"/>
                      <a:pt x="21" y="77"/>
                    </a:cubicBezTo>
                    <a:cubicBezTo>
                      <a:pt x="21" y="77"/>
                      <a:pt x="21" y="77"/>
                      <a:pt x="21" y="77"/>
                    </a:cubicBezTo>
                    <a:cubicBezTo>
                      <a:pt x="21" y="77"/>
                      <a:pt x="21" y="77"/>
                      <a:pt x="21" y="77"/>
                    </a:cubicBezTo>
                    <a:cubicBezTo>
                      <a:pt x="21" y="77"/>
                      <a:pt x="21" y="77"/>
                      <a:pt x="21" y="77"/>
                    </a:cubicBezTo>
                    <a:cubicBezTo>
                      <a:pt x="20" y="77"/>
                      <a:pt x="20" y="77"/>
                      <a:pt x="20" y="77"/>
                    </a:cubicBezTo>
                    <a:cubicBezTo>
                      <a:pt x="20" y="77"/>
                      <a:pt x="20" y="77"/>
                      <a:pt x="20" y="77"/>
                    </a:cubicBezTo>
                    <a:cubicBezTo>
                      <a:pt x="20" y="76"/>
                      <a:pt x="20" y="76"/>
                      <a:pt x="20" y="76"/>
                    </a:cubicBezTo>
                    <a:cubicBezTo>
                      <a:pt x="21" y="76"/>
                      <a:pt x="21" y="76"/>
                      <a:pt x="21" y="76"/>
                    </a:cubicBezTo>
                    <a:cubicBezTo>
                      <a:pt x="21" y="76"/>
                      <a:pt x="21" y="76"/>
                      <a:pt x="21" y="76"/>
                    </a:cubicBezTo>
                    <a:cubicBezTo>
                      <a:pt x="21" y="76"/>
                      <a:pt x="21" y="76"/>
                      <a:pt x="21" y="76"/>
                    </a:cubicBezTo>
                    <a:cubicBezTo>
                      <a:pt x="21" y="76"/>
                      <a:pt x="21" y="76"/>
                      <a:pt x="21" y="76"/>
                    </a:cubicBezTo>
                    <a:cubicBezTo>
                      <a:pt x="22" y="76"/>
                      <a:pt x="22" y="76"/>
                      <a:pt x="22" y="76"/>
                    </a:cubicBezTo>
                    <a:cubicBezTo>
                      <a:pt x="21" y="75"/>
                      <a:pt x="21" y="75"/>
                      <a:pt x="21" y="75"/>
                    </a:cubicBezTo>
                    <a:cubicBezTo>
                      <a:pt x="21" y="75"/>
                      <a:pt x="21" y="75"/>
                      <a:pt x="21" y="75"/>
                    </a:cubicBezTo>
                    <a:cubicBezTo>
                      <a:pt x="21" y="75"/>
                      <a:pt x="21" y="75"/>
                      <a:pt x="21" y="75"/>
                    </a:cubicBezTo>
                    <a:cubicBezTo>
                      <a:pt x="21" y="75"/>
                      <a:pt x="21" y="75"/>
                      <a:pt x="21" y="75"/>
                    </a:cubicBezTo>
                    <a:cubicBezTo>
                      <a:pt x="22" y="75"/>
                      <a:pt x="22" y="75"/>
                      <a:pt x="22" y="75"/>
                    </a:cubicBezTo>
                    <a:cubicBezTo>
                      <a:pt x="22" y="75"/>
                      <a:pt x="22" y="75"/>
                      <a:pt x="22" y="75"/>
                    </a:cubicBezTo>
                    <a:cubicBezTo>
                      <a:pt x="21" y="75"/>
                      <a:pt x="21" y="75"/>
                      <a:pt x="21" y="75"/>
                    </a:cubicBezTo>
                    <a:cubicBezTo>
                      <a:pt x="21" y="75"/>
                      <a:pt x="21" y="75"/>
                      <a:pt x="21" y="75"/>
                    </a:cubicBezTo>
                    <a:cubicBezTo>
                      <a:pt x="21" y="75"/>
                      <a:pt x="21" y="75"/>
                      <a:pt x="21" y="75"/>
                    </a:cubicBezTo>
                    <a:cubicBezTo>
                      <a:pt x="20" y="75"/>
                      <a:pt x="20" y="75"/>
                      <a:pt x="20" y="75"/>
                    </a:cubicBezTo>
                    <a:cubicBezTo>
                      <a:pt x="20" y="75"/>
                      <a:pt x="20" y="75"/>
                      <a:pt x="20" y="75"/>
                    </a:cubicBezTo>
                    <a:cubicBezTo>
                      <a:pt x="20" y="75"/>
                      <a:pt x="20" y="75"/>
                      <a:pt x="20" y="75"/>
                    </a:cubicBezTo>
                    <a:cubicBezTo>
                      <a:pt x="20" y="75"/>
                      <a:pt x="20" y="75"/>
                      <a:pt x="20" y="75"/>
                    </a:cubicBezTo>
                    <a:cubicBezTo>
                      <a:pt x="19" y="75"/>
                      <a:pt x="19" y="75"/>
                      <a:pt x="19" y="75"/>
                    </a:cubicBezTo>
                    <a:cubicBezTo>
                      <a:pt x="19" y="75"/>
                      <a:pt x="19" y="75"/>
                      <a:pt x="19" y="75"/>
                    </a:cubicBezTo>
                    <a:cubicBezTo>
                      <a:pt x="19" y="75"/>
                      <a:pt x="19" y="75"/>
                      <a:pt x="19" y="75"/>
                    </a:cubicBezTo>
                    <a:cubicBezTo>
                      <a:pt x="19" y="74"/>
                      <a:pt x="19" y="74"/>
                      <a:pt x="19" y="74"/>
                    </a:cubicBezTo>
                    <a:cubicBezTo>
                      <a:pt x="18" y="74"/>
                      <a:pt x="18" y="74"/>
                      <a:pt x="18" y="74"/>
                    </a:cubicBezTo>
                    <a:cubicBezTo>
                      <a:pt x="18" y="74"/>
                      <a:pt x="18" y="74"/>
                      <a:pt x="18" y="74"/>
                    </a:cubicBezTo>
                    <a:cubicBezTo>
                      <a:pt x="18" y="74"/>
                      <a:pt x="18" y="74"/>
                      <a:pt x="18" y="74"/>
                    </a:cubicBezTo>
                    <a:cubicBezTo>
                      <a:pt x="18" y="74"/>
                      <a:pt x="18" y="74"/>
                      <a:pt x="18" y="74"/>
                    </a:cubicBezTo>
                    <a:cubicBezTo>
                      <a:pt x="17" y="73"/>
                      <a:pt x="17" y="73"/>
                      <a:pt x="17" y="73"/>
                    </a:cubicBezTo>
                    <a:cubicBezTo>
                      <a:pt x="17" y="73"/>
                      <a:pt x="17" y="73"/>
                      <a:pt x="17" y="73"/>
                    </a:cubicBezTo>
                    <a:cubicBezTo>
                      <a:pt x="16" y="73"/>
                      <a:pt x="16" y="73"/>
                      <a:pt x="16" y="73"/>
                    </a:cubicBezTo>
                    <a:cubicBezTo>
                      <a:pt x="16" y="73"/>
                      <a:pt x="16" y="73"/>
                      <a:pt x="16" y="73"/>
                    </a:cubicBezTo>
                    <a:cubicBezTo>
                      <a:pt x="16" y="72"/>
                      <a:pt x="16" y="72"/>
                      <a:pt x="16" y="72"/>
                    </a:cubicBezTo>
                    <a:cubicBezTo>
                      <a:pt x="16" y="72"/>
                      <a:pt x="16" y="72"/>
                      <a:pt x="16" y="72"/>
                    </a:cubicBezTo>
                    <a:cubicBezTo>
                      <a:pt x="15" y="72"/>
                      <a:pt x="15" y="72"/>
                      <a:pt x="15" y="72"/>
                    </a:cubicBezTo>
                    <a:cubicBezTo>
                      <a:pt x="15" y="71"/>
                      <a:pt x="15" y="71"/>
                      <a:pt x="15" y="71"/>
                    </a:cubicBezTo>
                    <a:cubicBezTo>
                      <a:pt x="15" y="71"/>
                      <a:pt x="15" y="71"/>
                      <a:pt x="15" y="71"/>
                    </a:cubicBezTo>
                    <a:cubicBezTo>
                      <a:pt x="16" y="71"/>
                      <a:pt x="16" y="71"/>
                      <a:pt x="16" y="71"/>
                    </a:cubicBezTo>
                    <a:cubicBezTo>
                      <a:pt x="16" y="71"/>
                      <a:pt x="16" y="71"/>
                      <a:pt x="16" y="71"/>
                    </a:cubicBezTo>
                    <a:cubicBezTo>
                      <a:pt x="16" y="71"/>
                      <a:pt x="16" y="71"/>
                      <a:pt x="16" y="71"/>
                    </a:cubicBezTo>
                    <a:cubicBezTo>
                      <a:pt x="16" y="71"/>
                      <a:pt x="16" y="71"/>
                      <a:pt x="16" y="71"/>
                    </a:cubicBezTo>
                    <a:cubicBezTo>
                      <a:pt x="17" y="71"/>
                      <a:pt x="17" y="71"/>
                      <a:pt x="17" y="71"/>
                    </a:cubicBezTo>
                    <a:cubicBezTo>
                      <a:pt x="17" y="71"/>
                      <a:pt x="17" y="71"/>
                      <a:pt x="17" y="71"/>
                    </a:cubicBezTo>
                    <a:cubicBezTo>
                      <a:pt x="18" y="71"/>
                      <a:pt x="18" y="71"/>
                      <a:pt x="18" y="71"/>
                    </a:cubicBezTo>
                    <a:cubicBezTo>
                      <a:pt x="18" y="71"/>
                      <a:pt x="18" y="71"/>
                      <a:pt x="18" y="71"/>
                    </a:cubicBezTo>
                    <a:cubicBezTo>
                      <a:pt x="18" y="71"/>
                      <a:pt x="18" y="71"/>
                      <a:pt x="18" y="71"/>
                    </a:cubicBezTo>
                    <a:cubicBezTo>
                      <a:pt x="18" y="71"/>
                      <a:pt x="18" y="71"/>
                      <a:pt x="18" y="71"/>
                    </a:cubicBezTo>
                    <a:cubicBezTo>
                      <a:pt x="19" y="71"/>
                      <a:pt x="19" y="71"/>
                      <a:pt x="19" y="71"/>
                    </a:cubicBezTo>
                    <a:cubicBezTo>
                      <a:pt x="19" y="72"/>
                      <a:pt x="19" y="72"/>
                      <a:pt x="19" y="72"/>
                    </a:cubicBezTo>
                    <a:cubicBezTo>
                      <a:pt x="19" y="72"/>
                      <a:pt x="19" y="72"/>
                      <a:pt x="19" y="72"/>
                    </a:cubicBezTo>
                    <a:cubicBezTo>
                      <a:pt x="19" y="72"/>
                      <a:pt x="19" y="72"/>
                      <a:pt x="19" y="72"/>
                    </a:cubicBezTo>
                    <a:cubicBezTo>
                      <a:pt x="20" y="73"/>
                      <a:pt x="20" y="73"/>
                      <a:pt x="20" y="73"/>
                    </a:cubicBezTo>
                    <a:cubicBezTo>
                      <a:pt x="20" y="73"/>
                      <a:pt x="20" y="73"/>
                      <a:pt x="20" y="73"/>
                    </a:cubicBezTo>
                    <a:cubicBezTo>
                      <a:pt x="20" y="73"/>
                      <a:pt x="20" y="73"/>
                      <a:pt x="20" y="73"/>
                    </a:cubicBezTo>
                    <a:cubicBezTo>
                      <a:pt x="21" y="74"/>
                      <a:pt x="21" y="74"/>
                      <a:pt x="21" y="74"/>
                    </a:cubicBezTo>
                    <a:cubicBezTo>
                      <a:pt x="21" y="74"/>
                      <a:pt x="21" y="74"/>
                      <a:pt x="21" y="74"/>
                    </a:cubicBezTo>
                    <a:cubicBezTo>
                      <a:pt x="21" y="74"/>
                      <a:pt x="21" y="74"/>
                      <a:pt x="21" y="74"/>
                    </a:cubicBezTo>
                    <a:cubicBezTo>
                      <a:pt x="21" y="73"/>
                      <a:pt x="21" y="73"/>
                      <a:pt x="21" y="73"/>
                    </a:cubicBezTo>
                    <a:cubicBezTo>
                      <a:pt x="21" y="73"/>
                      <a:pt x="21" y="73"/>
                      <a:pt x="21" y="73"/>
                    </a:cubicBezTo>
                    <a:cubicBezTo>
                      <a:pt x="21" y="73"/>
                      <a:pt x="21" y="73"/>
                      <a:pt x="21" y="73"/>
                    </a:cubicBezTo>
                    <a:cubicBezTo>
                      <a:pt x="21" y="73"/>
                      <a:pt x="21" y="73"/>
                      <a:pt x="21" y="73"/>
                    </a:cubicBezTo>
                    <a:cubicBezTo>
                      <a:pt x="21" y="73"/>
                      <a:pt x="21" y="73"/>
                      <a:pt x="21" y="73"/>
                    </a:cubicBezTo>
                    <a:cubicBezTo>
                      <a:pt x="20" y="73"/>
                      <a:pt x="20" y="73"/>
                      <a:pt x="20" y="73"/>
                    </a:cubicBezTo>
                    <a:cubicBezTo>
                      <a:pt x="20" y="73"/>
                      <a:pt x="20" y="73"/>
                      <a:pt x="20" y="73"/>
                    </a:cubicBezTo>
                    <a:cubicBezTo>
                      <a:pt x="20" y="73"/>
                      <a:pt x="20" y="73"/>
                      <a:pt x="20" y="73"/>
                    </a:cubicBezTo>
                    <a:cubicBezTo>
                      <a:pt x="21" y="73"/>
                      <a:pt x="21" y="73"/>
                      <a:pt x="21" y="73"/>
                    </a:cubicBezTo>
                    <a:cubicBezTo>
                      <a:pt x="21" y="73"/>
                      <a:pt x="21" y="73"/>
                      <a:pt x="21" y="73"/>
                    </a:cubicBezTo>
                    <a:cubicBezTo>
                      <a:pt x="21" y="73"/>
                      <a:pt x="21" y="73"/>
                      <a:pt x="21" y="73"/>
                    </a:cubicBezTo>
                    <a:cubicBezTo>
                      <a:pt x="21" y="73"/>
                      <a:pt x="21" y="73"/>
                      <a:pt x="21" y="73"/>
                    </a:cubicBezTo>
                    <a:cubicBezTo>
                      <a:pt x="21" y="73"/>
                      <a:pt x="21" y="73"/>
                      <a:pt x="21" y="73"/>
                    </a:cubicBezTo>
                    <a:cubicBezTo>
                      <a:pt x="21" y="72"/>
                      <a:pt x="21" y="72"/>
                      <a:pt x="21" y="72"/>
                    </a:cubicBezTo>
                    <a:cubicBezTo>
                      <a:pt x="20" y="72"/>
                      <a:pt x="20" y="72"/>
                      <a:pt x="20" y="72"/>
                    </a:cubicBezTo>
                    <a:cubicBezTo>
                      <a:pt x="20" y="72"/>
                      <a:pt x="20" y="72"/>
                      <a:pt x="20" y="72"/>
                    </a:cubicBezTo>
                    <a:cubicBezTo>
                      <a:pt x="20" y="71"/>
                      <a:pt x="20" y="71"/>
                      <a:pt x="20" y="71"/>
                    </a:cubicBezTo>
                    <a:cubicBezTo>
                      <a:pt x="20" y="71"/>
                      <a:pt x="20" y="71"/>
                      <a:pt x="20" y="71"/>
                    </a:cubicBezTo>
                    <a:cubicBezTo>
                      <a:pt x="21" y="72"/>
                      <a:pt x="21" y="72"/>
                      <a:pt x="21" y="72"/>
                    </a:cubicBezTo>
                    <a:cubicBezTo>
                      <a:pt x="21" y="72"/>
                      <a:pt x="21" y="72"/>
                      <a:pt x="21" y="72"/>
                    </a:cubicBezTo>
                    <a:cubicBezTo>
                      <a:pt x="21" y="71"/>
                      <a:pt x="21" y="71"/>
                      <a:pt x="21" y="71"/>
                    </a:cubicBezTo>
                    <a:cubicBezTo>
                      <a:pt x="20" y="71"/>
                      <a:pt x="20" y="71"/>
                      <a:pt x="20" y="71"/>
                    </a:cubicBezTo>
                    <a:cubicBezTo>
                      <a:pt x="20" y="71"/>
                      <a:pt x="20" y="71"/>
                      <a:pt x="20" y="71"/>
                    </a:cubicBezTo>
                    <a:cubicBezTo>
                      <a:pt x="20" y="71"/>
                      <a:pt x="20" y="71"/>
                      <a:pt x="20" y="71"/>
                    </a:cubicBezTo>
                    <a:cubicBezTo>
                      <a:pt x="20" y="70"/>
                      <a:pt x="20" y="70"/>
                      <a:pt x="20" y="70"/>
                    </a:cubicBezTo>
                    <a:cubicBezTo>
                      <a:pt x="20" y="71"/>
                      <a:pt x="20" y="71"/>
                      <a:pt x="20" y="71"/>
                    </a:cubicBezTo>
                    <a:cubicBezTo>
                      <a:pt x="21" y="71"/>
                      <a:pt x="21" y="71"/>
                      <a:pt x="21" y="71"/>
                    </a:cubicBezTo>
                    <a:cubicBezTo>
                      <a:pt x="21" y="71"/>
                      <a:pt x="21" y="71"/>
                      <a:pt x="21" y="71"/>
                    </a:cubicBezTo>
                    <a:cubicBezTo>
                      <a:pt x="21" y="70"/>
                      <a:pt x="21" y="70"/>
                      <a:pt x="21" y="70"/>
                    </a:cubicBezTo>
                    <a:cubicBezTo>
                      <a:pt x="21" y="70"/>
                      <a:pt x="21" y="70"/>
                      <a:pt x="21" y="70"/>
                    </a:cubicBezTo>
                    <a:cubicBezTo>
                      <a:pt x="21" y="70"/>
                      <a:pt x="21" y="70"/>
                      <a:pt x="21" y="70"/>
                    </a:cubicBezTo>
                    <a:cubicBezTo>
                      <a:pt x="21" y="70"/>
                      <a:pt x="21" y="70"/>
                      <a:pt x="21" y="70"/>
                    </a:cubicBezTo>
                    <a:cubicBezTo>
                      <a:pt x="20" y="70"/>
                      <a:pt x="20" y="70"/>
                      <a:pt x="20" y="70"/>
                    </a:cubicBezTo>
                    <a:cubicBezTo>
                      <a:pt x="20" y="70"/>
                      <a:pt x="20" y="70"/>
                      <a:pt x="20" y="70"/>
                    </a:cubicBezTo>
                    <a:cubicBezTo>
                      <a:pt x="20" y="70"/>
                      <a:pt x="20" y="70"/>
                      <a:pt x="20" y="70"/>
                    </a:cubicBezTo>
                    <a:cubicBezTo>
                      <a:pt x="20" y="70"/>
                      <a:pt x="20" y="70"/>
                      <a:pt x="20" y="70"/>
                    </a:cubicBezTo>
                    <a:cubicBezTo>
                      <a:pt x="21" y="70"/>
                      <a:pt x="21" y="70"/>
                      <a:pt x="21" y="70"/>
                    </a:cubicBezTo>
                    <a:cubicBezTo>
                      <a:pt x="21" y="70"/>
                      <a:pt x="21" y="70"/>
                      <a:pt x="21" y="70"/>
                    </a:cubicBezTo>
                    <a:cubicBezTo>
                      <a:pt x="21" y="70"/>
                      <a:pt x="21" y="70"/>
                      <a:pt x="21" y="70"/>
                    </a:cubicBezTo>
                    <a:cubicBezTo>
                      <a:pt x="21" y="70"/>
                      <a:pt x="21" y="70"/>
                      <a:pt x="21" y="70"/>
                    </a:cubicBezTo>
                    <a:cubicBezTo>
                      <a:pt x="21" y="69"/>
                      <a:pt x="21" y="69"/>
                      <a:pt x="21" y="69"/>
                    </a:cubicBezTo>
                    <a:cubicBezTo>
                      <a:pt x="21" y="69"/>
                      <a:pt x="21" y="69"/>
                      <a:pt x="21" y="69"/>
                    </a:cubicBezTo>
                    <a:cubicBezTo>
                      <a:pt x="21" y="69"/>
                      <a:pt x="21" y="69"/>
                      <a:pt x="21" y="69"/>
                    </a:cubicBezTo>
                    <a:cubicBezTo>
                      <a:pt x="20" y="69"/>
                      <a:pt x="20" y="69"/>
                      <a:pt x="20" y="69"/>
                    </a:cubicBezTo>
                    <a:cubicBezTo>
                      <a:pt x="20" y="69"/>
                      <a:pt x="20" y="69"/>
                      <a:pt x="20" y="69"/>
                    </a:cubicBezTo>
                    <a:cubicBezTo>
                      <a:pt x="20" y="69"/>
                      <a:pt x="20" y="69"/>
                      <a:pt x="20" y="69"/>
                    </a:cubicBezTo>
                    <a:cubicBezTo>
                      <a:pt x="20" y="70"/>
                      <a:pt x="20" y="70"/>
                      <a:pt x="20" y="70"/>
                    </a:cubicBezTo>
                    <a:cubicBezTo>
                      <a:pt x="19" y="70"/>
                      <a:pt x="19" y="70"/>
                      <a:pt x="19" y="70"/>
                    </a:cubicBezTo>
                    <a:cubicBezTo>
                      <a:pt x="19" y="70"/>
                      <a:pt x="19" y="70"/>
                      <a:pt x="19" y="70"/>
                    </a:cubicBezTo>
                    <a:cubicBezTo>
                      <a:pt x="20" y="70"/>
                      <a:pt x="20" y="70"/>
                      <a:pt x="20" y="70"/>
                    </a:cubicBezTo>
                    <a:cubicBezTo>
                      <a:pt x="20" y="69"/>
                      <a:pt x="20" y="69"/>
                      <a:pt x="20" y="69"/>
                    </a:cubicBezTo>
                    <a:cubicBezTo>
                      <a:pt x="20" y="69"/>
                      <a:pt x="20" y="69"/>
                      <a:pt x="20" y="69"/>
                    </a:cubicBezTo>
                    <a:cubicBezTo>
                      <a:pt x="20" y="69"/>
                      <a:pt x="20" y="69"/>
                      <a:pt x="20" y="69"/>
                    </a:cubicBezTo>
                    <a:cubicBezTo>
                      <a:pt x="20" y="69"/>
                      <a:pt x="20" y="69"/>
                      <a:pt x="20" y="69"/>
                    </a:cubicBezTo>
                    <a:cubicBezTo>
                      <a:pt x="21" y="69"/>
                      <a:pt x="21" y="69"/>
                      <a:pt x="21" y="69"/>
                    </a:cubicBezTo>
                    <a:cubicBezTo>
                      <a:pt x="21" y="69"/>
                      <a:pt x="21" y="69"/>
                      <a:pt x="21" y="69"/>
                    </a:cubicBezTo>
                    <a:cubicBezTo>
                      <a:pt x="21" y="68"/>
                      <a:pt x="21" y="68"/>
                      <a:pt x="21" y="68"/>
                    </a:cubicBezTo>
                    <a:cubicBezTo>
                      <a:pt x="21" y="68"/>
                      <a:pt x="21" y="68"/>
                      <a:pt x="21" y="68"/>
                    </a:cubicBezTo>
                    <a:cubicBezTo>
                      <a:pt x="20" y="68"/>
                      <a:pt x="20" y="68"/>
                      <a:pt x="20" y="68"/>
                    </a:cubicBezTo>
                    <a:cubicBezTo>
                      <a:pt x="20" y="69"/>
                      <a:pt x="20" y="69"/>
                      <a:pt x="20" y="69"/>
                    </a:cubicBezTo>
                    <a:cubicBezTo>
                      <a:pt x="20" y="69"/>
                      <a:pt x="20" y="69"/>
                      <a:pt x="20" y="69"/>
                    </a:cubicBezTo>
                    <a:cubicBezTo>
                      <a:pt x="20" y="69"/>
                      <a:pt x="20" y="69"/>
                      <a:pt x="20" y="69"/>
                    </a:cubicBezTo>
                    <a:cubicBezTo>
                      <a:pt x="19" y="69"/>
                      <a:pt x="19" y="69"/>
                      <a:pt x="19" y="69"/>
                    </a:cubicBezTo>
                    <a:cubicBezTo>
                      <a:pt x="19" y="69"/>
                      <a:pt x="19" y="69"/>
                      <a:pt x="19" y="69"/>
                    </a:cubicBezTo>
                    <a:cubicBezTo>
                      <a:pt x="19" y="68"/>
                      <a:pt x="19" y="68"/>
                      <a:pt x="19" y="68"/>
                    </a:cubicBezTo>
                    <a:cubicBezTo>
                      <a:pt x="19" y="68"/>
                      <a:pt x="19" y="68"/>
                      <a:pt x="19" y="68"/>
                    </a:cubicBezTo>
                    <a:cubicBezTo>
                      <a:pt x="20" y="68"/>
                      <a:pt x="20" y="68"/>
                      <a:pt x="20" y="68"/>
                    </a:cubicBezTo>
                    <a:cubicBezTo>
                      <a:pt x="20" y="68"/>
                      <a:pt x="20" y="68"/>
                      <a:pt x="20" y="68"/>
                    </a:cubicBezTo>
                    <a:cubicBezTo>
                      <a:pt x="21" y="68"/>
                      <a:pt x="21" y="68"/>
                      <a:pt x="21" y="68"/>
                    </a:cubicBezTo>
                    <a:cubicBezTo>
                      <a:pt x="21" y="67"/>
                      <a:pt x="21" y="67"/>
                      <a:pt x="21" y="67"/>
                    </a:cubicBezTo>
                    <a:cubicBezTo>
                      <a:pt x="21" y="67"/>
                      <a:pt x="21" y="67"/>
                      <a:pt x="21" y="67"/>
                    </a:cubicBezTo>
                    <a:cubicBezTo>
                      <a:pt x="21" y="67"/>
                      <a:pt x="21" y="67"/>
                      <a:pt x="21" y="67"/>
                    </a:cubicBezTo>
                    <a:cubicBezTo>
                      <a:pt x="21" y="67"/>
                      <a:pt x="21" y="67"/>
                      <a:pt x="21" y="67"/>
                    </a:cubicBezTo>
                    <a:cubicBezTo>
                      <a:pt x="21" y="67"/>
                      <a:pt x="21" y="67"/>
                      <a:pt x="21" y="67"/>
                    </a:cubicBezTo>
                    <a:cubicBezTo>
                      <a:pt x="20" y="68"/>
                      <a:pt x="20" y="68"/>
                      <a:pt x="20" y="68"/>
                    </a:cubicBezTo>
                    <a:cubicBezTo>
                      <a:pt x="20" y="67"/>
                      <a:pt x="20" y="67"/>
                      <a:pt x="20" y="67"/>
                    </a:cubicBezTo>
                    <a:cubicBezTo>
                      <a:pt x="20" y="67"/>
                      <a:pt x="20" y="67"/>
                      <a:pt x="20" y="67"/>
                    </a:cubicBezTo>
                    <a:cubicBezTo>
                      <a:pt x="20" y="67"/>
                      <a:pt x="20" y="67"/>
                      <a:pt x="20" y="67"/>
                    </a:cubicBezTo>
                    <a:cubicBezTo>
                      <a:pt x="19" y="67"/>
                      <a:pt x="19" y="67"/>
                      <a:pt x="19" y="67"/>
                    </a:cubicBezTo>
                    <a:cubicBezTo>
                      <a:pt x="19" y="67"/>
                      <a:pt x="19" y="67"/>
                      <a:pt x="19" y="67"/>
                    </a:cubicBezTo>
                    <a:cubicBezTo>
                      <a:pt x="19" y="67"/>
                      <a:pt x="19" y="67"/>
                      <a:pt x="19" y="67"/>
                    </a:cubicBezTo>
                    <a:cubicBezTo>
                      <a:pt x="20" y="67"/>
                      <a:pt x="20" y="67"/>
                      <a:pt x="20" y="67"/>
                    </a:cubicBezTo>
                    <a:cubicBezTo>
                      <a:pt x="20" y="66"/>
                      <a:pt x="20" y="66"/>
                      <a:pt x="20" y="66"/>
                    </a:cubicBezTo>
                    <a:cubicBezTo>
                      <a:pt x="20" y="66"/>
                      <a:pt x="20" y="66"/>
                      <a:pt x="20" y="66"/>
                    </a:cubicBezTo>
                    <a:cubicBezTo>
                      <a:pt x="20" y="66"/>
                      <a:pt x="20" y="66"/>
                      <a:pt x="20" y="66"/>
                    </a:cubicBezTo>
                    <a:cubicBezTo>
                      <a:pt x="20" y="66"/>
                      <a:pt x="20" y="66"/>
                      <a:pt x="20" y="66"/>
                    </a:cubicBezTo>
                    <a:cubicBezTo>
                      <a:pt x="20" y="66"/>
                      <a:pt x="20" y="66"/>
                      <a:pt x="20" y="66"/>
                    </a:cubicBezTo>
                    <a:cubicBezTo>
                      <a:pt x="20" y="66"/>
                      <a:pt x="20" y="66"/>
                      <a:pt x="20" y="66"/>
                    </a:cubicBezTo>
                    <a:cubicBezTo>
                      <a:pt x="19" y="66"/>
                      <a:pt x="19" y="66"/>
                      <a:pt x="19" y="66"/>
                    </a:cubicBezTo>
                    <a:cubicBezTo>
                      <a:pt x="19" y="67"/>
                      <a:pt x="19" y="67"/>
                      <a:pt x="19" y="67"/>
                    </a:cubicBezTo>
                    <a:cubicBezTo>
                      <a:pt x="19" y="67"/>
                      <a:pt x="19" y="67"/>
                      <a:pt x="19" y="67"/>
                    </a:cubicBezTo>
                    <a:cubicBezTo>
                      <a:pt x="19" y="67"/>
                      <a:pt x="19" y="67"/>
                      <a:pt x="19" y="67"/>
                    </a:cubicBezTo>
                    <a:cubicBezTo>
                      <a:pt x="19" y="67"/>
                      <a:pt x="19" y="67"/>
                      <a:pt x="19" y="67"/>
                    </a:cubicBezTo>
                    <a:cubicBezTo>
                      <a:pt x="19" y="67"/>
                      <a:pt x="19" y="67"/>
                      <a:pt x="19" y="67"/>
                    </a:cubicBezTo>
                    <a:cubicBezTo>
                      <a:pt x="19" y="66"/>
                      <a:pt x="19" y="66"/>
                      <a:pt x="19" y="66"/>
                    </a:cubicBezTo>
                    <a:cubicBezTo>
                      <a:pt x="19" y="66"/>
                      <a:pt x="19" y="66"/>
                      <a:pt x="19" y="66"/>
                    </a:cubicBezTo>
                    <a:cubicBezTo>
                      <a:pt x="19" y="65"/>
                      <a:pt x="19" y="65"/>
                      <a:pt x="19" y="65"/>
                    </a:cubicBezTo>
                    <a:cubicBezTo>
                      <a:pt x="19" y="65"/>
                      <a:pt x="19" y="65"/>
                      <a:pt x="19" y="65"/>
                    </a:cubicBezTo>
                    <a:cubicBezTo>
                      <a:pt x="19" y="64"/>
                      <a:pt x="19" y="64"/>
                      <a:pt x="19" y="64"/>
                    </a:cubicBezTo>
                    <a:cubicBezTo>
                      <a:pt x="19" y="64"/>
                      <a:pt x="19" y="64"/>
                      <a:pt x="19" y="64"/>
                    </a:cubicBezTo>
                    <a:cubicBezTo>
                      <a:pt x="19" y="64"/>
                      <a:pt x="19" y="64"/>
                      <a:pt x="19" y="64"/>
                    </a:cubicBezTo>
                    <a:cubicBezTo>
                      <a:pt x="19" y="64"/>
                      <a:pt x="19" y="64"/>
                      <a:pt x="19" y="64"/>
                    </a:cubicBezTo>
                    <a:cubicBezTo>
                      <a:pt x="18" y="65"/>
                      <a:pt x="18" y="65"/>
                      <a:pt x="18" y="65"/>
                    </a:cubicBezTo>
                    <a:cubicBezTo>
                      <a:pt x="19" y="65"/>
                      <a:pt x="19" y="65"/>
                      <a:pt x="19" y="65"/>
                    </a:cubicBezTo>
                    <a:cubicBezTo>
                      <a:pt x="19" y="66"/>
                      <a:pt x="19" y="66"/>
                      <a:pt x="19" y="66"/>
                    </a:cubicBezTo>
                    <a:cubicBezTo>
                      <a:pt x="19" y="66"/>
                      <a:pt x="19" y="66"/>
                      <a:pt x="19" y="66"/>
                    </a:cubicBezTo>
                    <a:cubicBezTo>
                      <a:pt x="19" y="67"/>
                      <a:pt x="19" y="67"/>
                      <a:pt x="19" y="67"/>
                    </a:cubicBezTo>
                    <a:cubicBezTo>
                      <a:pt x="18" y="67"/>
                      <a:pt x="18" y="67"/>
                      <a:pt x="18" y="67"/>
                    </a:cubicBezTo>
                    <a:cubicBezTo>
                      <a:pt x="18" y="67"/>
                      <a:pt x="18" y="67"/>
                      <a:pt x="18" y="67"/>
                    </a:cubicBezTo>
                    <a:cubicBezTo>
                      <a:pt x="18" y="67"/>
                      <a:pt x="18" y="67"/>
                      <a:pt x="18" y="67"/>
                    </a:cubicBezTo>
                    <a:cubicBezTo>
                      <a:pt x="18" y="66"/>
                      <a:pt x="18" y="66"/>
                      <a:pt x="18" y="66"/>
                    </a:cubicBezTo>
                    <a:cubicBezTo>
                      <a:pt x="18" y="67"/>
                      <a:pt x="18" y="67"/>
                      <a:pt x="18" y="67"/>
                    </a:cubicBezTo>
                    <a:cubicBezTo>
                      <a:pt x="18" y="67"/>
                      <a:pt x="18" y="67"/>
                      <a:pt x="18" y="67"/>
                    </a:cubicBezTo>
                    <a:cubicBezTo>
                      <a:pt x="18" y="67"/>
                      <a:pt x="18" y="67"/>
                      <a:pt x="18" y="67"/>
                    </a:cubicBezTo>
                    <a:cubicBezTo>
                      <a:pt x="17" y="67"/>
                      <a:pt x="17" y="67"/>
                      <a:pt x="17" y="67"/>
                    </a:cubicBezTo>
                    <a:cubicBezTo>
                      <a:pt x="18" y="67"/>
                      <a:pt x="18" y="67"/>
                      <a:pt x="18" y="67"/>
                    </a:cubicBezTo>
                    <a:cubicBezTo>
                      <a:pt x="18" y="68"/>
                      <a:pt x="18" y="68"/>
                      <a:pt x="18" y="68"/>
                    </a:cubicBezTo>
                    <a:cubicBezTo>
                      <a:pt x="18" y="68"/>
                      <a:pt x="18" y="68"/>
                      <a:pt x="18" y="68"/>
                    </a:cubicBezTo>
                    <a:cubicBezTo>
                      <a:pt x="17" y="68"/>
                      <a:pt x="17" y="68"/>
                      <a:pt x="17" y="68"/>
                    </a:cubicBezTo>
                    <a:cubicBezTo>
                      <a:pt x="17" y="68"/>
                      <a:pt x="17" y="68"/>
                      <a:pt x="17" y="68"/>
                    </a:cubicBezTo>
                    <a:cubicBezTo>
                      <a:pt x="17" y="68"/>
                      <a:pt x="17" y="68"/>
                      <a:pt x="17" y="68"/>
                    </a:cubicBezTo>
                    <a:cubicBezTo>
                      <a:pt x="17" y="68"/>
                      <a:pt x="17" y="68"/>
                      <a:pt x="17" y="68"/>
                    </a:cubicBezTo>
                    <a:cubicBezTo>
                      <a:pt x="16" y="68"/>
                      <a:pt x="16" y="68"/>
                      <a:pt x="16" y="68"/>
                    </a:cubicBezTo>
                    <a:cubicBezTo>
                      <a:pt x="16" y="68"/>
                      <a:pt x="16" y="68"/>
                      <a:pt x="16" y="68"/>
                    </a:cubicBezTo>
                    <a:cubicBezTo>
                      <a:pt x="16" y="68"/>
                      <a:pt x="16" y="68"/>
                      <a:pt x="16" y="68"/>
                    </a:cubicBezTo>
                    <a:cubicBezTo>
                      <a:pt x="16" y="68"/>
                      <a:pt x="16" y="68"/>
                      <a:pt x="16" y="68"/>
                    </a:cubicBezTo>
                    <a:cubicBezTo>
                      <a:pt x="16" y="68"/>
                      <a:pt x="16" y="68"/>
                      <a:pt x="16" y="68"/>
                    </a:cubicBezTo>
                    <a:cubicBezTo>
                      <a:pt x="16" y="68"/>
                      <a:pt x="16" y="68"/>
                      <a:pt x="16" y="68"/>
                    </a:cubicBezTo>
                    <a:cubicBezTo>
                      <a:pt x="15" y="68"/>
                      <a:pt x="15" y="68"/>
                      <a:pt x="15" y="68"/>
                    </a:cubicBezTo>
                    <a:cubicBezTo>
                      <a:pt x="15" y="68"/>
                      <a:pt x="15" y="68"/>
                      <a:pt x="15" y="68"/>
                    </a:cubicBezTo>
                    <a:cubicBezTo>
                      <a:pt x="15" y="68"/>
                      <a:pt x="15" y="68"/>
                      <a:pt x="15" y="68"/>
                    </a:cubicBezTo>
                    <a:cubicBezTo>
                      <a:pt x="15" y="67"/>
                      <a:pt x="15" y="67"/>
                      <a:pt x="15" y="67"/>
                    </a:cubicBezTo>
                    <a:cubicBezTo>
                      <a:pt x="15" y="67"/>
                      <a:pt x="15" y="67"/>
                      <a:pt x="15" y="67"/>
                    </a:cubicBezTo>
                    <a:cubicBezTo>
                      <a:pt x="15" y="67"/>
                      <a:pt x="15" y="67"/>
                      <a:pt x="15" y="67"/>
                    </a:cubicBezTo>
                    <a:cubicBezTo>
                      <a:pt x="15" y="67"/>
                      <a:pt x="15" y="67"/>
                      <a:pt x="15" y="67"/>
                    </a:cubicBezTo>
                    <a:cubicBezTo>
                      <a:pt x="15" y="67"/>
                      <a:pt x="15" y="67"/>
                      <a:pt x="15" y="67"/>
                    </a:cubicBezTo>
                    <a:cubicBezTo>
                      <a:pt x="15" y="66"/>
                      <a:pt x="15" y="66"/>
                      <a:pt x="15" y="66"/>
                    </a:cubicBezTo>
                    <a:cubicBezTo>
                      <a:pt x="16" y="66"/>
                      <a:pt x="16" y="66"/>
                      <a:pt x="16" y="66"/>
                    </a:cubicBezTo>
                    <a:cubicBezTo>
                      <a:pt x="16" y="66"/>
                      <a:pt x="16" y="66"/>
                      <a:pt x="16" y="66"/>
                    </a:cubicBezTo>
                    <a:cubicBezTo>
                      <a:pt x="16" y="66"/>
                      <a:pt x="16" y="66"/>
                      <a:pt x="16" y="66"/>
                    </a:cubicBezTo>
                    <a:cubicBezTo>
                      <a:pt x="16" y="66"/>
                      <a:pt x="16" y="66"/>
                      <a:pt x="16" y="66"/>
                    </a:cubicBezTo>
                    <a:cubicBezTo>
                      <a:pt x="17" y="66"/>
                      <a:pt x="17" y="66"/>
                      <a:pt x="17" y="66"/>
                    </a:cubicBezTo>
                    <a:cubicBezTo>
                      <a:pt x="17" y="66"/>
                      <a:pt x="17" y="66"/>
                      <a:pt x="17" y="66"/>
                    </a:cubicBezTo>
                    <a:cubicBezTo>
                      <a:pt x="17" y="65"/>
                      <a:pt x="17" y="65"/>
                      <a:pt x="17" y="65"/>
                    </a:cubicBezTo>
                    <a:cubicBezTo>
                      <a:pt x="18" y="65"/>
                      <a:pt x="18" y="65"/>
                      <a:pt x="18" y="65"/>
                    </a:cubicBezTo>
                    <a:cubicBezTo>
                      <a:pt x="18" y="65"/>
                      <a:pt x="18" y="65"/>
                      <a:pt x="18" y="65"/>
                    </a:cubicBezTo>
                    <a:cubicBezTo>
                      <a:pt x="18" y="65"/>
                      <a:pt x="18" y="65"/>
                      <a:pt x="18" y="65"/>
                    </a:cubicBezTo>
                    <a:cubicBezTo>
                      <a:pt x="17" y="65"/>
                      <a:pt x="17" y="65"/>
                      <a:pt x="17" y="65"/>
                    </a:cubicBezTo>
                    <a:cubicBezTo>
                      <a:pt x="17" y="65"/>
                      <a:pt x="17" y="65"/>
                      <a:pt x="17" y="65"/>
                    </a:cubicBezTo>
                    <a:cubicBezTo>
                      <a:pt x="17" y="66"/>
                      <a:pt x="17" y="66"/>
                      <a:pt x="17" y="66"/>
                    </a:cubicBezTo>
                    <a:cubicBezTo>
                      <a:pt x="16" y="66"/>
                      <a:pt x="16" y="66"/>
                      <a:pt x="16" y="66"/>
                    </a:cubicBezTo>
                    <a:cubicBezTo>
                      <a:pt x="16" y="66"/>
                      <a:pt x="16" y="66"/>
                      <a:pt x="16" y="66"/>
                    </a:cubicBezTo>
                    <a:cubicBezTo>
                      <a:pt x="16" y="65"/>
                      <a:pt x="16" y="65"/>
                      <a:pt x="16" y="65"/>
                    </a:cubicBezTo>
                    <a:cubicBezTo>
                      <a:pt x="16" y="65"/>
                      <a:pt x="16" y="65"/>
                      <a:pt x="16" y="65"/>
                    </a:cubicBezTo>
                    <a:cubicBezTo>
                      <a:pt x="16" y="65"/>
                      <a:pt x="16" y="65"/>
                      <a:pt x="16" y="65"/>
                    </a:cubicBezTo>
                    <a:cubicBezTo>
                      <a:pt x="16" y="64"/>
                      <a:pt x="16" y="64"/>
                      <a:pt x="16" y="64"/>
                    </a:cubicBezTo>
                    <a:cubicBezTo>
                      <a:pt x="17" y="64"/>
                      <a:pt x="17" y="64"/>
                      <a:pt x="17" y="64"/>
                    </a:cubicBezTo>
                    <a:cubicBezTo>
                      <a:pt x="17" y="64"/>
                      <a:pt x="17" y="64"/>
                      <a:pt x="17" y="64"/>
                    </a:cubicBezTo>
                    <a:cubicBezTo>
                      <a:pt x="17" y="64"/>
                      <a:pt x="17" y="64"/>
                      <a:pt x="17" y="64"/>
                    </a:cubicBezTo>
                    <a:cubicBezTo>
                      <a:pt x="17" y="64"/>
                      <a:pt x="17" y="64"/>
                      <a:pt x="17" y="64"/>
                    </a:cubicBezTo>
                    <a:cubicBezTo>
                      <a:pt x="17" y="64"/>
                      <a:pt x="17" y="64"/>
                      <a:pt x="17" y="64"/>
                    </a:cubicBezTo>
                    <a:cubicBezTo>
                      <a:pt x="17" y="64"/>
                      <a:pt x="17" y="64"/>
                      <a:pt x="17" y="64"/>
                    </a:cubicBezTo>
                    <a:cubicBezTo>
                      <a:pt x="17" y="64"/>
                      <a:pt x="17" y="64"/>
                      <a:pt x="17" y="64"/>
                    </a:cubicBezTo>
                    <a:cubicBezTo>
                      <a:pt x="17" y="63"/>
                      <a:pt x="17" y="63"/>
                      <a:pt x="17" y="63"/>
                    </a:cubicBezTo>
                    <a:cubicBezTo>
                      <a:pt x="17" y="63"/>
                      <a:pt x="17" y="63"/>
                      <a:pt x="17" y="63"/>
                    </a:cubicBezTo>
                    <a:cubicBezTo>
                      <a:pt x="17" y="63"/>
                      <a:pt x="17" y="63"/>
                      <a:pt x="17" y="63"/>
                    </a:cubicBezTo>
                    <a:cubicBezTo>
                      <a:pt x="17" y="64"/>
                      <a:pt x="17" y="64"/>
                      <a:pt x="17" y="64"/>
                    </a:cubicBezTo>
                    <a:cubicBezTo>
                      <a:pt x="16" y="64"/>
                      <a:pt x="16" y="64"/>
                      <a:pt x="16" y="64"/>
                    </a:cubicBezTo>
                    <a:cubicBezTo>
                      <a:pt x="16" y="64"/>
                      <a:pt x="16" y="64"/>
                      <a:pt x="16" y="64"/>
                    </a:cubicBezTo>
                    <a:cubicBezTo>
                      <a:pt x="16" y="63"/>
                      <a:pt x="16" y="63"/>
                      <a:pt x="16" y="63"/>
                    </a:cubicBezTo>
                    <a:cubicBezTo>
                      <a:pt x="16" y="63"/>
                      <a:pt x="16" y="63"/>
                      <a:pt x="16" y="63"/>
                    </a:cubicBezTo>
                    <a:cubicBezTo>
                      <a:pt x="16" y="63"/>
                      <a:pt x="16" y="63"/>
                      <a:pt x="16" y="63"/>
                    </a:cubicBezTo>
                    <a:cubicBezTo>
                      <a:pt x="17" y="63"/>
                      <a:pt x="17" y="63"/>
                      <a:pt x="17" y="63"/>
                    </a:cubicBezTo>
                    <a:cubicBezTo>
                      <a:pt x="17" y="63"/>
                      <a:pt x="17" y="63"/>
                      <a:pt x="17" y="63"/>
                    </a:cubicBezTo>
                    <a:cubicBezTo>
                      <a:pt x="17" y="63"/>
                      <a:pt x="17" y="63"/>
                      <a:pt x="17" y="63"/>
                    </a:cubicBezTo>
                    <a:cubicBezTo>
                      <a:pt x="18" y="63"/>
                      <a:pt x="18" y="63"/>
                      <a:pt x="18" y="63"/>
                    </a:cubicBezTo>
                    <a:cubicBezTo>
                      <a:pt x="18" y="62"/>
                      <a:pt x="18" y="62"/>
                      <a:pt x="18" y="62"/>
                    </a:cubicBezTo>
                    <a:cubicBezTo>
                      <a:pt x="18" y="62"/>
                      <a:pt x="18" y="62"/>
                      <a:pt x="18" y="62"/>
                    </a:cubicBezTo>
                    <a:cubicBezTo>
                      <a:pt x="18" y="62"/>
                      <a:pt x="18" y="62"/>
                      <a:pt x="18" y="62"/>
                    </a:cubicBezTo>
                    <a:cubicBezTo>
                      <a:pt x="18" y="61"/>
                      <a:pt x="18" y="61"/>
                      <a:pt x="18" y="61"/>
                    </a:cubicBezTo>
                    <a:cubicBezTo>
                      <a:pt x="18" y="61"/>
                      <a:pt x="18" y="61"/>
                      <a:pt x="18" y="61"/>
                    </a:cubicBezTo>
                    <a:cubicBezTo>
                      <a:pt x="18" y="61"/>
                      <a:pt x="18" y="61"/>
                      <a:pt x="18" y="61"/>
                    </a:cubicBezTo>
                    <a:cubicBezTo>
                      <a:pt x="18" y="60"/>
                      <a:pt x="18" y="60"/>
                      <a:pt x="18" y="60"/>
                    </a:cubicBezTo>
                    <a:cubicBezTo>
                      <a:pt x="18" y="60"/>
                      <a:pt x="18" y="60"/>
                      <a:pt x="18" y="60"/>
                    </a:cubicBezTo>
                    <a:cubicBezTo>
                      <a:pt x="18" y="60"/>
                      <a:pt x="18" y="60"/>
                      <a:pt x="18" y="60"/>
                    </a:cubicBezTo>
                    <a:cubicBezTo>
                      <a:pt x="17" y="60"/>
                      <a:pt x="17" y="60"/>
                      <a:pt x="17" y="60"/>
                    </a:cubicBezTo>
                    <a:cubicBezTo>
                      <a:pt x="17" y="60"/>
                      <a:pt x="17" y="60"/>
                      <a:pt x="17" y="60"/>
                    </a:cubicBezTo>
                    <a:cubicBezTo>
                      <a:pt x="17" y="60"/>
                      <a:pt x="17" y="60"/>
                      <a:pt x="17" y="60"/>
                    </a:cubicBezTo>
                    <a:cubicBezTo>
                      <a:pt x="17" y="60"/>
                      <a:pt x="17" y="60"/>
                      <a:pt x="17" y="60"/>
                    </a:cubicBezTo>
                    <a:cubicBezTo>
                      <a:pt x="17" y="60"/>
                      <a:pt x="17" y="60"/>
                      <a:pt x="17" y="60"/>
                    </a:cubicBezTo>
                    <a:cubicBezTo>
                      <a:pt x="17" y="60"/>
                      <a:pt x="17" y="60"/>
                      <a:pt x="17" y="60"/>
                    </a:cubicBezTo>
                    <a:cubicBezTo>
                      <a:pt x="17" y="60"/>
                      <a:pt x="17" y="60"/>
                      <a:pt x="17" y="60"/>
                    </a:cubicBezTo>
                    <a:cubicBezTo>
                      <a:pt x="18" y="59"/>
                      <a:pt x="18" y="59"/>
                      <a:pt x="18" y="59"/>
                    </a:cubicBezTo>
                    <a:cubicBezTo>
                      <a:pt x="18" y="59"/>
                      <a:pt x="18" y="59"/>
                      <a:pt x="18" y="59"/>
                    </a:cubicBezTo>
                    <a:cubicBezTo>
                      <a:pt x="18" y="59"/>
                      <a:pt x="18" y="59"/>
                      <a:pt x="18" y="59"/>
                    </a:cubicBezTo>
                    <a:cubicBezTo>
                      <a:pt x="18" y="59"/>
                      <a:pt x="18" y="59"/>
                      <a:pt x="18" y="59"/>
                    </a:cubicBezTo>
                    <a:cubicBezTo>
                      <a:pt x="18" y="58"/>
                      <a:pt x="18" y="58"/>
                      <a:pt x="18" y="58"/>
                    </a:cubicBezTo>
                    <a:cubicBezTo>
                      <a:pt x="17" y="58"/>
                      <a:pt x="17" y="58"/>
                      <a:pt x="17" y="58"/>
                    </a:cubicBezTo>
                    <a:cubicBezTo>
                      <a:pt x="17" y="58"/>
                      <a:pt x="17" y="58"/>
                      <a:pt x="17" y="58"/>
                    </a:cubicBezTo>
                    <a:cubicBezTo>
                      <a:pt x="17" y="58"/>
                      <a:pt x="17" y="58"/>
                      <a:pt x="17" y="58"/>
                    </a:cubicBezTo>
                    <a:cubicBezTo>
                      <a:pt x="18" y="58"/>
                      <a:pt x="18" y="58"/>
                      <a:pt x="18" y="58"/>
                    </a:cubicBezTo>
                    <a:cubicBezTo>
                      <a:pt x="18" y="58"/>
                      <a:pt x="18" y="58"/>
                      <a:pt x="18" y="58"/>
                    </a:cubicBezTo>
                    <a:cubicBezTo>
                      <a:pt x="18" y="58"/>
                      <a:pt x="18" y="58"/>
                      <a:pt x="18" y="58"/>
                    </a:cubicBezTo>
                    <a:cubicBezTo>
                      <a:pt x="17" y="57"/>
                      <a:pt x="17" y="57"/>
                      <a:pt x="17" y="57"/>
                    </a:cubicBezTo>
                    <a:cubicBezTo>
                      <a:pt x="17" y="57"/>
                      <a:pt x="17" y="57"/>
                      <a:pt x="17" y="57"/>
                    </a:cubicBezTo>
                    <a:cubicBezTo>
                      <a:pt x="17" y="57"/>
                      <a:pt x="17" y="57"/>
                      <a:pt x="17" y="57"/>
                    </a:cubicBezTo>
                    <a:cubicBezTo>
                      <a:pt x="18" y="57"/>
                      <a:pt x="18" y="57"/>
                      <a:pt x="18" y="57"/>
                    </a:cubicBezTo>
                    <a:cubicBezTo>
                      <a:pt x="18" y="57"/>
                      <a:pt x="18" y="57"/>
                      <a:pt x="18" y="57"/>
                    </a:cubicBezTo>
                    <a:cubicBezTo>
                      <a:pt x="18" y="57"/>
                      <a:pt x="18" y="57"/>
                      <a:pt x="18" y="57"/>
                    </a:cubicBezTo>
                    <a:cubicBezTo>
                      <a:pt x="18" y="56"/>
                      <a:pt x="18" y="56"/>
                      <a:pt x="18" y="56"/>
                    </a:cubicBezTo>
                    <a:cubicBezTo>
                      <a:pt x="18" y="56"/>
                      <a:pt x="18" y="56"/>
                      <a:pt x="18" y="56"/>
                    </a:cubicBezTo>
                    <a:cubicBezTo>
                      <a:pt x="18" y="56"/>
                      <a:pt x="18" y="56"/>
                      <a:pt x="18" y="56"/>
                    </a:cubicBezTo>
                    <a:cubicBezTo>
                      <a:pt x="17" y="55"/>
                      <a:pt x="17" y="55"/>
                      <a:pt x="17" y="55"/>
                    </a:cubicBezTo>
                    <a:cubicBezTo>
                      <a:pt x="17" y="55"/>
                      <a:pt x="17" y="55"/>
                      <a:pt x="17" y="55"/>
                    </a:cubicBezTo>
                    <a:cubicBezTo>
                      <a:pt x="17" y="55"/>
                      <a:pt x="17" y="55"/>
                      <a:pt x="17" y="55"/>
                    </a:cubicBezTo>
                    <a:cubicBezTo>
                      <a:pt x="18" y="55"/>
                      <a:pt x="18" y="55"/>
                      <a:pt x="18" y="55"/>
                    </a:cubicBezTo>
                    <a:cubicBezTo>
                      <a:pt x="18" y="54"/>
                      <a:pt x="18" y="54"/>
                      <a:pt x="18" y="54"/>
                    </a:cubicBezTo>
                    <a:cubicBezTo>
                      <a:pt x="17" y="54"/>
                      <a:pt x="17" y="54"/>
                      <a:pt x="17" y="54"/>
                    </a:cubicBezTo>
                    <a:cubicBezTo>
                      <a:pt x="17" y="54"/>
                      <a:pt x="17" y="54"/>
                      <a:pt x="17" y="54"/>
                    </a:cubicBezTo>
                    <a:cubicBezTo>
                      <a:pt x="17" y="55"/>
                      <a:pt x="17" y="55"/>
                      <a:pt x="17" y="55"/>
                    </a:cubicBezTo>
                    <a:cubicBezTo>
                      <a:pt x="17" y="55"/>
                      <a:pt x="17" y="55"/>
                      <a:pt x="17" y="55"/>
                    </a:cubicBezTo>
                    <a:cubicBezTo>
                      <a:pt x="17" y="55"/>
                      <a:pt x="17" y="55"/>
                      <a:pt x="17" y="55"/>
                    </a:cubicBezTo>
                    <a:cubicBezTo>
                      <a:pt x="16" y="55"/>
                      <a:pt x="16" y="55"/>
                      <a:pt x="16" y="55"/>
                    </a:cubicBezTo>
                    <a:cubicBezTo>
                      <a:pt x="16" y="55"/>
                      <a:pt x="16" y="55"/>
                      <a:pt x="16" y="55"/>
                    </a:cubicBezTo>
                    <a:cubicBezTo>
                      <a:pt x="16" y="55"/>
                      <a:pt x="16" y="55"/>
                      <a:pt x="16" y="55"/>
                    </a:cubicBezTo>
                    <a:cubicBezTo>
                      <a:pt x="17" y="54"/>
                      <a:pt x="17" y="54"/>
                      <a:pt x="17" y="54"/>
                    </a:cubicBezTo>
                    <a:cubicBezTo>
                      <a:pt x="17" y="54"/>
                      <a:pt x="17" y="54"/>
                      <a:pt x="17" y="54"/>
                    </a:cubicBezTo>
                    <a:cubicBezTo>
                      <a:pt x="17" y="54"/>
                      <a:pt x="17" y="54"/>
                      <a:pt x="17" y="54"/>
                    </a:cubicBezTo>
                    <a:cubicBezTo>
                      <a:pt x="17" y="54"/>
                      <a:pt x="17" y="54"/>
                      <a:pt x="17" y="54"/>
                    </a:cubicBezTo>
                    <a:cubicBezTo>
                      <a:pt x="17" y="53"/>
                      <a:pt x="17" y="53"/>
                      <a:pt x="17" y="53"/>
                    </a:cubicBezTo>
                    <a:cubicBezTo>
                      <a:pt x="18" y="53"/>
                      <a:pt x="18" y="53"/>
                      <a:pt x="18" y="53"/>
                    </a:cubicBezTo>
                    <a:cubicBezTo>
                      <a:pt x="18" y="53"/>
                      <a:pt x="18" y="53"/>
                      <a:pt x="18" y="53"/>
                    </a:cubicBezTo>
                    <a:cubicBezTo>
                      <a:pt x="18" y="53"/>
                      <a:pt x="18" y="53"/>
                      <a:pt x="18" y="53"/>
                    </a:cubicBezTo>
                    <a:cubicBezTo>
                      <a:pt x="18" y="53"/>
                      <a:pt x="18" y="53"/>
                      <a:pt x="18" y="53"/>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0"/>
                      <a:pt x="17" y="50"/>
                      <a:pt x="17" y="50"/>
                    </a:cubicBezTo>
                    <a:cubicBezTo>
                      <a:pt x="17" y="50"/>
                      <a:pt x="17" y="50"/>
                      <a:pt x="17" y="50"/>
                    </a:cubicBezTo>
                    <a:cubicBezTo>
                      <a:pt x="16" y="50"/>
                      <a:pt x="16" y="50"/>
                      <a:pt x="16" y="50"/>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6" y="48"/>
                      <a:pt x="16" y="48"/>
                    </a:cubicBezTo>
                    <a:cubicBezTo>
                      <a:pt x="17" y="48"/>
                      <a:pt x="17" y="48"/>
                      <a:pt x="17" y="48"/>
                    </a:cubicBezTo>
                    <a:cubicBezTo>
                      <a:pt x="17" y="48"/>
                      <a:pt x="17" y="48"/>
                      <a:pt x="17" y="48"/>
                    </a:cubicBezTo>
                    <a:cubicBezTo>
                      <a:pt x="17" y="48"/>
                      <a:pt x="17" y="48"/>
                      <a:pt x="17" y="48"/>
                    </a:cubicBezTo>
                    <a:cubicBezTo>
                      <a:pt x="16" y="48"/>
                      <a:pt x="16" y="48"/>
                      <a:pt x="16" y="48"/>
                    </a:cubicBezTo>
                    <a:cubicBezTo>
                      <a:pt x="16" y="48"/>
                      <a:pt x="16" y="48"/>
                      <a:pt x="16" y="48"/>
                    </a:cubicBezTo>
                    <a:cubicBezTo>
                      <a:pt x="16" y="48"/>
                      <a:pt x="16" y="48"/>
                      <a:pt x="16" y="48"/>
                    </a:cubicBezTo>
                    <a:cubicBezTo>
                      <a:pt x="17" y="47"/>
                      <a:pt x="17" y="47"/>
                      <a:pt x="17" y="47"/>
                    </a:cubicBezTo>
                    <a:cubicBezTo>
                      <a:pt x="17" y="47"/>
                      <a:pt x="17" y="47"/>
                      <a:pt x="17" y="47"/>
                    </a:cubicBezTo>
                    <a:cubicBezTo>
                      <a:pt x="17" y="47"/>
                      <a:pt x="17" y="47"/>
                      <a:pt x="17" y="47"/>
                    </a:cubicBezTo>
                    <a:cubicBezTo>
                      <a:pt x="17" y="47"/>
                      <a:pt x="17" y="47"/>
                      <a:pt x="17" y="47"/>
                    </a:cubicBezTo>
                    <a:cubicBezTo>
                      <a:pt x="17" y="46"/>
                      <a:pt x="17" y="46"/>
                      <a:pt x="17" y="46"/>
                    </a:cubicBezTo>
                    <a:cubicBezTo>
                      <a:pt x="17" y="46"/>
                      <a:pt x="17" y="46"/>
                      <a:pt x="17" y="46"/>
                    </a:cubicBezTo>
                    <a:cubicBezTo>
                      <a:pt x="17" y="46"/>
                      <a:pt x="17" y="46"/>
                      <a:pt x="17" y="46"/>
                    </a:cubicBezTo>
                    <a:cubicBezTo>
                      <a:pt x="16" y="46"/>
                      <a:pt x="16" y="46"/>
                      <a:pt x="16" y="46"/>
                    </a:cubicBezTo>
                    <a:cubicBezTo>
                      <a:pt x="16" y="45"/>
                      <a:pt x="16" y="45"/>
                      <a:pt x="16" y="45"/>
                    </a:cubicBezTo>
                    <a:cubicBezTo>
                      <a:pt x="16" y="45"/>
                      <a:pt x="16" y="45"/>
                      <a:pt x="16"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4" y="44"/>
                      <a:pt x="14" y="44"/>
                      <a:pt x="14" y="44"/>
                    </a:cubicBezTo>
                    <a:cubicBezTo>
                      <a:pt x="14" y="44"/>
                      <a:pt x="14" y="44"/>
                      <a:pt x="14" y="44"/>
                    </a:cubicBezTo>
                    <a:cubicBezTo>
                      <a:pt x="14" y="44"/>
                      <a:pt x="14" y="44"/>
                      <a:pt x="14" y="44"/>
                    </a:cubicBezTo>
                    <a:cubicBezTo>
                      <a:pt x="14" y="44"/>
                      <a:pt x="14" y="44"/>
                      <a:pt x="14" y="44"/>
                    </a:cubicBezTo>
                    <a:cubicBezTo>
                      <a:pt x="14" y="44"/>
                      <a:pt x="14" y="44"/>
                      <a:pt x="14" y="44"/>
                    </a:cubicBezTo>
                    <a:cubicBezTo>
                      <a:pt x="14" y="44"/>
                      <a:pt x="14" y="44"/>
                      <a:pt x="14" y="44"/>
                    </a:cubicBezTo>
                    <a:cubicBezTo>
                      <a:pt x="14" y="44"/>
                      <a:pt x="14" y="44"/>
                      <a:pt x="14" y="44"/>
                    </a:cubicBezTo>
                    <a:cubicBezTo>
                      <a:pt x="13" y="43"/>
                      <a:pt x="13" y="43"/>
                      <a:pt x="13" y="43"/>
                    </a:cubicBezTo>
                    <a:cubicBezTo>
                      <a:pt x="13" y="43"/>
                      <a:pt x="13" y="43"/>
                      <a:pt x="13" y="43"/>
                    </a:cubicBezTo>
                    <a:cubicBezTo>
                      <a:pt x="13" y="43"/>
                      <a:pt x="13" y="43"/>
                      <a:pt x="13" y="43"/>
                    </a:cubicBezTo>
                    <a:cubicBezTo>
                      <a:pt x="13" y="43"/>
                      <a:pt x="13" y="43"/>
                      <a:pt x="13" y="43"/>
                    </a:cubicBezTo>
                    <a:cubicBezTo>
                      <a:pt x="12" y="43"/>
                      <a:pt x="12" y="43"/>
                      <a:pt x="12" y="43"/>
                    </a:cubicBezTo>
                    <a:cubicBezTo>
                      <a:pt x="12" y="43"/>
                      <a:pt x="12" y="43"/>
                      <a:pt x="12" y="43"/>
                    </a:cubicBezTo>
                    <a:cubicBezTo>
                      <a:pt x="11" y="42"/>
                      <a:pt x="11" y="42"/>
                      <a:pt x="11" y="42"/>
                    </a:cubicBezTo>
                    <a:cubicBezTo>
                      <a:pt x="11" y="42"/>
                      <a:pt x="11" y="42"/>
                      <a:pt x="11" y="42"/>
                    </a:cubicBezTo>
                    <a:cubicBezTo>
                      <a:pt x="11" y="42"/>
                      <a:pt x="11" y="42"/>
                      <a:pt x="11" y="42"/>
                    </a:cubicBezTo>
                    <a:cubicBezTo>
                      <a:pt x="10" y="42"/>
                      <a:pt x="10" y="42"/>
                      <a:pt x="10" y="42"/>
                    </a:cubicBezTo>
                    <a:cubicBezTo>
                      <a:pt x="10" y="42"/>
                      <a:pt x="10" y="42"/>
                      <a:pt x="10" y="42"/>
                    </a:cubicBezTo>
                    <a:cubicBezTo>
                      <a:pt x="10" y="43"/>
                      <a:pt x="10" y="43"/>
                      <a:pt x="10" y="43"/>
                    </a:cubicBezTo>
                    <a:cubicBezTo>
                      <a:pt x="9" y="43"/>
                      <a:pt x="9" y="43"/>
                      <a:pt x="9" y="43"/>
                    </a:cubicBezTo>
                    <a:cubicBezTo>
                      <a:pt x="9" y="43"/>
                      <a:pt x="9" y="43"/>
                      <a:pt x="9" y="43"/>
                    </a:cubicBezTo>
                    <a:cubicBezTo>
                      <a:pt x="9" y="43"/>
                      <a:pt x="9" y="43"/>
                      <a:pt x="9" y="43"/>
                    </a:cubicBezTo>
                    <a:cubicBezTo>
                      <a:pt x="9" y="43"/>
                      <a:pt x="9" y="43"/>
                      <a:pt x="9" y="43"/>
                    </a:cubicBezTo>
                    <a:cubicBezTo>
                      <a:pt x="9" y="42"/>
                      <a:pt x="9" y="42"/>
                      <a:pt x="9" y="42"/>
                    </a:cubicBezTo>
                    <a:cubicBezTo>
                      <a:pt x="9" y="42"/>
                      <a:pt x="9" y="42"/>
                      <a:pt x="9" y="42"/>
                    </a:cubicBezTo>
                    <a:cubicBezTo>
                      <a:pt x="9" y="42"/>
                      <a:pt x="9" y="42"/>
                      <a:pt x="9" y="42"/>
                    </a:cubicBezTo>
                    <a:cubicBezTo>
                      <a:pt x="8" y="42"/>
                      <a:pt x="8" y="42"/>
                      <a:pt x="8" y="42"/>
                    </a:cubicBezTo>
                    <a:cubicBezTo>
                      <a:pt x="8" y="43"/>
                      <a:pt x="8" y="43"/>
                      <a:pt x="8" y="43"/>
                    </a:cubicBezTo>
                    <a:cubicBezTo>
                      <a:pt x="8" y="43"/>
                      <a:pt x="8" y="43"/>
                      <a:pt x="8" y="43"/>
                    </a:cubicBezTo>
                    <a:cubicBezTo>
                      <a:pt x="8" y="43"/>
                      <a:pt x="8" y="43"/>
                      <a:pt x="8" y="43"/>
                    </a:cubicBezTo>
                    <a:cubicBezTo>
                      <a:pt x="8" y="42"/>
                      <a:pt x="8" y="42"/>
                      <a:pt x="8" y="42"/>
                    </a:cubicBezTo>
                    <a:cubicBezTo>
                      <a:pt x="7" y="42"/>
                      <a:pt x="7" y="42"/>
                      <a:pt x="7" y="42"/>
                    </a:cubicBezTo>
                    <a:cubicBezTo>
                      <a:pt x="7" y="42"/>
                      <a:pt x="7" y="42"/>
                      <a:pt x="7" y="42"/>
                    </a:cubicBezTo>
                    <a:cubicBezTo>
                      <a:pt x="7" y="43"/>
                      <a:pt x="7" y="43"/>
                      <a:pt x="7" y="43"/>
                    </a:cubicBezTo>
                    <a:cubicBezTo>
                      <a:pt x="7" y="43"/>
                      <a:pt x="7" y="43"/>
                      <a:pt x="7" y="43"/>
                    </a:cubicBezTo>
                    <a:cubicBezTo>
                      <a:pt x="7" y="43"/>
                      <a:pt x="7" y="43"/>
                      <a:pt x="7" y="43"/>
                    </a:cubicBezTo>
                    <a:cubicBezTo>
                      <a:pt x="7" y="43"/>
                      <a:pt x="7" y="43"/>
                      <a:pt x="7" y="43"/>
                    </a:cubicBezTo>
                    <a:cubicBezTo>
                      <a:pt x="7" y="42"/>
                      <a:pt x="7" y="42"/>
                      <a:pt x="7" y="42"/>
                    </a:cubicBezTo>
                    <a:cubicBezTo>
                      <a:pt x="7" y="42"/>
                      <a:pt x="7" y="42"/>
                      <a:pt x="7" y="42"/>
                    </a:cubicBezTo>
                    <a:cubicBezTo>
                      <a:pt x="7" y="42"/>
                      <a:pt x="7" y="42"/>
                      <a:pt x="7" y="42"/>
                    </a:cubicBezTo>
                    <a:cubicBezTo>
                      <a:pt x="7" y="42"/>
                      <a:pt x="7" y="42"/>
                      <a:pt x="7" y="42"/>
                    </a:cubicBezTo>
                    <a:cubicBezTo>
                      <a:pt x="7" y="42"/>
                      <a:pt x="7" y="42"/>
                      <a:pt x="7" y="42"/>
                    </a:cubicBezTo>
                    <a:cubicBezTo>
                      <a:pt x="6" y="42"/>
                      <a:pt x="6" y="42"/>
                      <a:pt x="6" y="42"/>
                    </a:cubicBezTo>
                    <a:cubicBezTo>
                      <a:pt x="6" y="42"/>
                      <a:pt x="6" y="42"/>
                      <a:pt x="6" y="42"/>
                    </a:cubicBezTo>
                    <a:cubicBezTo>
                      <a:pt x="6" y="42"/>
                      <a:pt x="6" y="42"/>
                      <a:pt x="6" y="42"/>
                    </a:cubicBezTo>
                    <a:cubicBezTo>
                      <a:pt x="6" y="42"/>
                      <a:pt x="6" y="42"/>
                      <a:pt x="6" y="42"/>
                    </a:cubicBezTo>
                    <a:cubicBezTo>
                      <a:pt x="6" y="42"/>
                      <a:pt x="6" y="42"/>
                      <a:pt x="6" y="42"/>
                    </a:cubicBezTo>
                    <a:cubicBezTo>
                      <a:pt x="6" y="42"/>
                      <a:pt x="6" y="42"/>
                      <a:pt x="6" y="42"/>
                    </a:cubicBezTo>
                    <a:cubicBezTo>
                      <a:pt x="6" y="41"/>
                      <a:pt x="6" y="41"/>
                      <a:pt x="6" y="41"/>
                    </a:cubicBezTo>
                    <a:cubicBezTo>
                      <a:pt x="6" y="41"/>
                      <a:pt x="6" y="41"/>
                      <a:pt x="6" y="41"/>
                    </a:cubicBezTo>
                    <a:cubicBezTo>
                      <a:pt x="5" y="41"/>
                      <a:pt x="5" y="41"/>
                      <a:pt x="5" y="41"/>
                    </a:cubicBezTo>
                    <a:cubicBezTo>
                      <a:pt x="5" y="41"/>
                      <a:pt x="5" y="41"/>
                      <a:pt x="5" y="41"/>
                    </a:cubicBezTo>
                    <a:cubicBezTo>
                      <a:pt x="5" y="41"/>
                      <a:pt x="5" y="41"/>
                      <a:pt x="5" y="41"/>
                    </a:cubicBezTo>
                    <a:cubicBezTo>
                      <a:pt x="5" y="42"/>
                      <a:pt x="5" y="42"/>
                      <a:pt x="5" y="42"/>
                    </a:cubicBezTo>
                    <a:cubicBezTo>
                      <a:pt x="5" y="42"/>
                      <a:pt x="5" y="42"/>
                      <a:pt x="5" y="42"/>
                    </a:cubicBezTo>
                    <a:cubicBezTo>
                      <a:pt x="5" y="42"/>
                      <a:pt x="5" y="42"/>
                      <a:pt x="5" y="42"/>
                    </a:cubicBezTo>
                    <a:cubicBezTo>
                      <a:pt x="5" y="43"/>
                      <a:pt x="5" y="43"/>
                      <a:pt x="5" y="43"/>
                    </a:cubicBezTo>
                    <a:cubicBezTo>
                      <a:pt x="5" y="43"/>
                      <a:pt x="5" y="43"/>
                      <a:pt x="5" y="43"/>
                    </a:cubicBezTo>
                    <a:cubicBezTo>
                      <a:pt x="5" y="43"/>
                      <a:pt x="5" y="43"/>
                      <a:pt x="5" y="43"/>
                    </a:cubicBezTo>
                    <a:cubicBezTo>
                      <a:pt x="5" y="43"/>
                      <a:pt x="5" y="43"/>
                      <a:pt x="5" y="43"/>
                    </a:cubicBezTo>
                    <a:cubicBezTo>
                      <a:pt x="4" y="43"/>
                      <a:pt x="4" y="43"/>
                      <a:pt x="4" y="43"/>
                    </a:cubicBezTo>
                    <a:cubicBezTo>
                      <a:pt x="4" y="42"/>
                      <a:pt x="4" y="42"/>
                      <a:pt x="4" y="42"/>
                    </a:cubicBezTo>
                    <a:cubicBezTo>
                      <a:pt x="3" y="42"/>
                      <a:pt x="3" y="42"/>
                      <a:pt x="3" y="42"/>
                    </a:cubicBezTo>
                    <a:cubicBezTo>
                      <a:pt x="3" y="42"/>
                      <a:pt x="3" y="42"/>
                      <a:pt x="3" y="42"/>
                    </a:cubicBezTo>
                    <a:cubicBezTo>
                      <a:pt x="3" y="42"/>
                      <a:pt x="3" y="42"/>
                      <a:pt x="3" y="42"/>
                    </a:cubicBezTo>
                    <a:cubicBezTo>
                      <a:pt x="3" y="42"/>
                      <a:pt x="3" y="42"/>
                      <a:pt x="3" y="42"/>
                    </a:cubicBezTo>
                    <a:cubicBezTo>
                      <a:pt x="3" y="41"/>
                      <a:pt x="3" y="41"/>
                      <a:pt x="3" y="41"/>
                    </a:cubicBezTo>
                    <a:cubicBezTo>
                      <a:pt x="2" y="41"/>
                      <a:pt x="2" y="41"/>
                      <a:pt x="2" y="41"/>
                    </a:cubicBezTo>
                    <a:cubicBezTo>
                      <a:pt x="2" y="41"/>
                      <a:pt x="2" y="41"/>
                      <a:pt x="2" y="41"/>
                    </a:cubicBezTo>
                    <a:cubicBezTo>
                      <a:pt x="2" y="40"/>
                      <a:pt x="2" y="40"/>
                      <a:pt x="2" y="40"/>
                    </a:cubicBezTo>
                    <a:cubicBezTo>
                      <a:pt x="2" y="40"/>
                      <a:pt x="2" y="40"/>
                      <a:pt x="2" y="40"/>
                    </a:cubicBezTo>
                    <a:cubicBezTo>
                      <a:pt x="2" y="40"/>
                      <a:pt x="2" y="40"/>
                      <a:pt x="2" y="40"/>
                    </a:cubicBezTo>
                    <a:cubicBezTo>
                      <a:pt x="2" y="39"/>
                      <a:pt x="2" y="39"/>
                      <a:pt x="2" y="39"/>
                    </a:cubicBezTo>
                    <a:cubicBezTo>
                      <a:pt x="2" y="39"/>
                      <a:pt x="2" y="39"/>
                      <a:pt x="2" y="39"/>
                    </a:cubicBezTo>
                    <a:cubicBezTo>
                      <a:pt x="3" y="39"/>
                      <a:pt x="3" y="39"/>
                      <a:pt x="3" y="39"/>
                    </a:cubicBezTo>
                    <a:cubicBezTo>
                      <a:pt x="3" y="39"/>
                      <a:pt x="3" y="39"/>
                      <a:pt x="3" y="39"/>
                    </a:cubicBezTo>
                    <a:cubicBezTo>
                      <a:pt x="4" y="39"/>
                      <a:pt x="4" y="39"/>
                      <a:pt x="4" y="39"/>
                    </a:cubicBezTo>
                    <a:cubicBezTo>
                      <a:pt x="4" y="39"/>
                      <a:pt x="4" y="39"/>
                      <a:pt x="4" y="39"/>
                    </a:cubicBezTo>
                    <a:cubicBezTo>
                      <a:pt x="4" y="39"/>
                      <a:pt x="4" y="39"/>
                      <a:pt x="4" y="39"/>
                    </a:cubicBezTo>
                    <a:cubicBezTo>
                      <a:pt x="4" y="39"/>
                      <a:pt x="4" y="39"/>
                      <a:pt x="4" y="39"/>
                    </a:cubicBezTo>
                    <a:cubicBezTo>
                      <a:pt x="4" y="38"/>
                      <a:pt x="4" y="38"/>
                      <a:pt x="4" y="38"/>
                    </a:cubicBezTo>
                    <a:cubicBezTo>
                      <a:pt x="4" y="39"/>
                      <a:pt x="4" y="39"/>
                      <a:pt x="4" y="39"/>
                    </a:cubicBezTo>
                    <a:cubicBezTo>
                      <a:pt x="3" y="38"/>
                      <a:pt x="3" y="38"/>
                      <a:pt x="3" y="38"/>
                    </a:cubicBezTo>
                    <a:cubicBezTo>
                      <a:pt x="3" y="38"/>
                      <a:pt x="3" y="38"/>
                      <a:pt x="3" y="38"/>
                    </a:cubicBezTo>
                    <a:cubicBezTo>
                      <a:pt x="3" y="38"/>
                      <a:pt x="3" y="38"/>
                      <a:pt x="3" y="38"/>
                    </a:cubicBezTo>
                    <a:cubicBezTo>
                      <a:pt x="2" y="38"/>
                      <a:pt x="2" y="38"/>
                      <a:pt x="2" y="38"/>
                    </a:cubicBezTo>
                    <a:cubicBezTo>
                      <a:pt x="2" y="37"/>
                      <a:pt x="2" y="37"/>
                      <a:pt x="2" y="37"/>
                    </a:cubicBezTo>
                    <a:cubicBezTo>
                      <a:pt x="2" y="37"/>
                      <a:pt x="2" y="37"/>
                      <a:pt x="2" y="37"/>
                    </a:cubicBezTo>
                    <a:cubicBezTo>
                      <a:pt x="3" y="37"/>
                      <a:pt x="3" y="37"/>
                      <a:pt x="3" y="37"/>
                    </a:cubicBezTo>
                    <a:cubicBezTo>
                      <a:pt x="3" y="36"/>
                      <a:pt x="3" y="36"/>
                      <a:pt x="3" y="36"/>
                    </a:cubicBezTo>
                    <a:cubicBezTo>
                      <a:pt x="3" y="36"/>
                      <a:pt x="3" y="36"/>
                      <a:pt x="3" y="36"/>
                    </a:cubicBezTo>
                    <a:cubicBezTo>
                      <a:pt x="3" y="36"/>
                      <a:pt x="3" y="36"/>
                      <a:pt x="3" y="36"/>
                    </a:cubicBezTo>
                    <a:cubicBezTo>
                      <a:pt x="2" y="36"/>
                      <a:pt x="2" y="36"/>
                      <a:pt x="2" y="36"/>
                    </a:cubicBezTo>
                    <a:cubicBezTo>
                      <a:pt x="2" y="37"/>
                      <a:pt x="2" y="37"/>
                      <a:pt x="2" y="37"/>
                    </a:cubicBezTo>
                    <a:cubicBezTo>
                      <a:pt x="2" y="37"/>
                      <a:pt x="2" y="37"/>
                      <a:pt x="2" y="37"/>
                    </a:cubicBezTo>
                    <a:cubicBezTo>
                      <a:pt x="2" y="37"/>
                      <a:pt x="2" y="37"/>
                      <a:pt x="2" y="37"/>
                    </a:cubicBezTo>
                    <a:cubicBezTo>
                      <a:pt x="2" y="37"/>
                      <a:pt x="2" y="37"/>
                      <a:pt x="2" y="37"/>
                    </a:cubicBezTo>
                    <a:cubicBezTo>
                      <a:pt x="1" y="37"/>
                      <a:pt x="1" y="37"/>
                      <a:pt x="1" y="37"/>
                    </a:cubicBezTo>
                    <a:cubicBezTo>
                      <a:pt x="1" y="37"/>
                      <a:pt x="1" y="37"/>
                      <a:pt x="1" y="37"/>
                    </a:cubicBezTo>
                    <a:cubicBezTo>
                      <a:pt x="1" y="36"/>
                      <a:pt x="1" y="36"/>
                      <a:pt x="1" y="36"/>
                    </a:cubicBezTo>
                    <a:cubicBezTo>
                      <a:pt x="1" y="36"/>
                      <a:pt x="1" y="36"/>
                      <a:pt x="1" y="36"/>
                    </a:cubicBezTo>
                    <a:cubicBezTo>
                      <a:pt x="1" y="36"/>
                      <a:pt x="1" y="36"/>
                      <a:pt x="1" y="36"/>
                    </a:cubicBezTo>
                    <a:cubicBezTo>
                      <a:pt x="1" y="36"/>
                      <a:pt x="1" y="36"/>
                      <a:pt x="1" y="36"/>
                    </a:cubicBezTo>
                    <a:cubicBezTo>
                      <a:pt x="1" y="36"/>
                      <a:pt x="1" y="36"/>
                      <a:pt x="1" y="36"/>
                    </a:cubicBezTo>
                    <a:cubicBezTo>
                      <a:pt x="1" y="36"/>
                      <a:pt x="1" y="36"/>
                      <a:pt x="1" y="36"/>
                    </a:cubicBezTo>
                    <a:cubicBezTo>
                      <a:pt x="1" y="36"/>
                      <a:pt x="1" y="36"/>
                      <a:pt x="1" y="36"/>
                    </a:cubicBezTo>
                    <a:cubicBezTo>
                      <a:pt x="1" y="35"/>
                      <a:pt x="1" y="35"/>
                      <a:pt x="1" y="35"/>
                    </a:cubicBezTo>
                    <a:cubicBezTo>
                      <a:pt x="1" y="35"/>
                      <a:pt x="1" y="35"/>
                      <a:pt x="1" y="35"/>
                    </a:cubicBezTo>
                    <a:cubicBezTo>
                      <a:pt x="1" y="35"/>
                      <a:pt x="1" y="35"/>
                      <a:pt x="1" y="35"/>
                    </a:cubicBezTo>
                    <a:cubicBezTo>
                      <a:pt x="2" y="35"/>
                      <a:pt x="2" y="35"/>
                      <a:pt x="2" y="35"/>
                    </a:cubicBezTo>
                    <a:cubicBezTo>
                      <a:pt x="2" y="35"/>
                      <a:pt x="2" y="35"/>
                      <a:pt x="2" y="35"/>
                    </a:cubicBezTo>
                    <a:cubicBezTo>
                      <a:pt x="2" y="35"/>
                      <a:pt x="2" y="35"/>
                      <a:pt x="2" y="35"/>
                    </a:cubicBezTo>
                    <a:cubicBezTo>
                      <a:pt x="3" y="35"/>
                      <a:pt x="3" y="35"/>
                      <a:pt x="3" y="35"/>
                    </a:cubicBezTo>
                    <a:cubicBezTo>
                      <a:pt x="3" y="35"/>
                      <a:pt x="3" y="35"/>
                      <a:pt x="3" y="35"/>
                    </a:cubicBezTo>
                    <a:cubicBezTo>
                      <a:pt x="4" y="35"/>
                      <a:pt x="4" y="35"/>
                      <a:pt x="4" y="35"/>
                    </a:cubicBezTo>
                    <a:cubicBezTo>
                      <a:pt x="4" y="35"/>
                      <a:pt x="4" y="35"/>
                      <a:pt x="4" y="35"/>
                    </a:cubicBezTo>
                    <a:cubicBezTo>
                      <a:pt x="5" y="35"/>
                      <a:pt x="5" y="35"/>
                      <a:pt x="5" y="35"/>
                    </a:cubicBezTo>
                    <a:cubicBezTo>
                      <a:pt x="6" y="36"/>
                      <a:pt x="6" y="36"/>
                      <a:pt x="6" y="36"/>
                    </a:cubicBezTo>
                    <a:cubicBezTo>
                      <a:pt x="6" y="36"/>
                      <a:pt x="6" y="36"/>
                      <a:pt x="6" y="36"/>
                    </a:cubicBezTo>
                    <a:cubicBezTo>
                      <a:pt x="7" y="36"/>
                      <a:pt x="7" y="36"/>
                      <a:pt x="7" y="36"/>
                    </a:cubicBezTo>
                    <a:cubicBezTo>
                      <a:pt x="7" y="36"/>
                      <a:pt x="7" y="36"/>
                      <a:pt x="7" y="36"/>
                    </a:cubicBezTo>
                    <a:cubicBezTo>
                      <a:pt x="7" y="36"/>
                      <a:pt x="7" y="36"/>
                      <a:pt x="7" y="36"/>
                    </a:cubicBezTo>
                    <a:cubicBezTo>
                      <a:pt x="8" y="36"/>
                      <a:pt x="8" y="36"/>
                      <a:pt x="8" y="36"/>
                    </a:cubicBezTo>
                    <a:cubicBezTo>
                      <a:pt x="7" y="36"/>
                      <a:pt x="7" y="36"/>
                      <a:pt x="7" y="36"/>
                    </a:cubicBezTo>
                    <a:cubicBezTo>
                      <a:pt x="7" y="36"/>
                      <a:pt x="7" y="36"/>
                      <a:pt x="7" y="36"/>
                    </a:cubicBezTo>
                    <a:cubicBezTo>
                      <a:pt x="6" y="36"/>
                      <a:pt x="6" y="36"/>
                      <a:pt x="6" y="36"/>
                    </a:cubicBezTo>
                    <a:cubicBezTo>
                      <a:pt x="6" y="35"/>
                      <a:pt x="6" y="35"/>
                      <a:pt x="6" y="35"/>
                    </a:cubicBezTo>
                    <a:cubicBezTo>
                      <a:pt x="5" y="35"/>
                      <a:pt x="5" y="35"/>
                      <a:pt x="5" y="35"/>
                    </a:cubicBezTo>
                    <a:cubicBezTo>
                      <a:pt x="5" y="35"/>
                      <a:pt x="5" y="35"/>
                      <a:pt x="5" y="35"/>
                    </a:cubicBezTo>
                    <a:cubicBezTo>
                      <a:pt x="5" y="35"/>
                      <a:pt x="5" y="35"/>
                      <a:pt x="5" y="35"/>
                    </a:cubicBezTo>
                    <a:cubicBezTo>
                      <a:pt x="5" y="35"/>
                      <a:pt x="5" y="35"/>
                      <a:pt x="5" y="35"/>
                    </a:cubicBezTo>
                    <a:cubicBezTo>
                      <a:pt x="5" y="34"/>
                      <a:pt x="5" y="34"/>
                      <a:pt x="5" y="34"/>
                    </a:cubicBezTo>
                    <a:cubicBezTo>
                      <a:pt x="6" y="34"/>
                      <a:pt x="6" y="34"/>
                      <a:pt x="6" y="34"/>
                    </a:cubicBezTo>
                    <a:cubicBezTo>
                      <a:pt x="7" y="34"/>
                      <a:pt x="7" y="34"/>
                      <a:pt x="7" y="34"/>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5"/>
                    </a:cubicBezTo>
                    <a:cubicBezTo>
                      <a:pt x="8" y="35"/>
                      <a:pt x="8" y="35"/>
                      <a:pt x="8" y="35"/>
                    </a:cubicBezTo>
                    <a:cubicBezTo>
                      <a:pt x="8" y="35"/>
                      <a:pt x="8" y="35"/>
                      <a:pt x="8" y="35"/>
                    </a:cubicBezTo>
                    <a:cubicBezTo>
                      <a:pt x="8" y="35"/>
                      <a:pt x="8" y="35"/>
                      <a:pt x="8" y="35"/>
                    </a:cubicBezTo>
                    <a:cubicBezTo>
                      <a:pt x="9" y="34"/>
                      <a:pt x="9" y="34"/>
                      <a:pt x="9" y="34"/>
                    </a:cubicBezTo>
                    <a:cubicBezTo>
                      <a:pt x="9" y="34"/>
                      <a:pt x="9" y="34"/>
                      <a:pt x="9" y="34"/>
                    </a:cubicBezTo>
                    <a:cubicBezTo>
                      <a:pt x="9" y="34"/>
                      <a:pt x="9" y="34"/>
                      <a:pt x="9" y="34"/>
                    </a:cubicBezTo>
                    <a:cubicBezTo>
                      <a:pt x="9" y="34"/>
                      <a:pt x="9" y="34"/>
                      <a:pt x="9" y="34"/>
                    </a:cubicBezTo>
                    <a:cubicBezTo>
                      <a:pt x="8" y="34"/>
                      <a:pt x="8" y="34"/>
                      <a:pt x="8" y="34"/>
                    </a:cubicBezTo>
                    <a:cubicBezTo>
                      <a:pt x="8" y="34"/>
                      <a:pt x="8" y="34"/>
                      <a:pt x="8" y="34"/>
                    </a:cubicBezTo>
                    <a:cubicBezTo>
                      <a:pt x="8" y="33"/>
                      <a:pt x="8" y="33"/>
                      <a:pt x="8" y="33"/>
                    </a:cubicBezTo>
                    <a:cubicBezTo>
                      <a:pt x="8" y="33"/>
                      <a:pt x="8" y="33"/>
                      <a:pt x="8" y="33"/>
                    </a:cubicBezTo>
                    <a:cubicBezTo>
                      <a:pt x="8" y="33"/>
                      <a:pt x="8" y="33"/>
                      <a:pt x="8" y="33"/>
                    </a:cubicBezTo>
                    <a:cubicBezTo>
                      <a:pt x="7" y="34"/>
                      <a:pt x="7" y="34"/>
                      <a:pt x="7" y="34"/>
                    </a:cubicBezTo>
                    <a:cubicBezTo>
                      <a:pt x="7" y="34"/>
                      <a:pt x="7" y="34"/>
                      <a:pt x="7" y="34"/>
                    </a:cubicBezTo>
                    <a:cubicBezTo>
                      <a:pt x="6" y="33"/>
                      <a:pt x="6" y="33"/>
                      <a:pt x="6" y="33"/>
                    </a:cubicBezTo>
                    <a:cubicBezTo>
                      <a:pt x="6" y="33"/>
                      <a:pt x="6" y="33"/>
                      <a:pt x="6" y="33"/>
                    </a:cubicBezTo>
                    <a:cubicBezTo>
                      <a:pt x="6" y="33"/>
                      <a:pt x="6" y="33"/>
                      <a:pt x="6" y="33"/>
                    </a:cubicBezTo>
                    <a:cubicBezTo>
                      <a:pt x="6" y="33"/>
                      <a:pt x="6" y="33"/>
                      <a:pt x="6" y="33"/>
                    </a:cubicBezTo>
                    <a:cubicBezTo>
                      <a:pt x="6" y="33"/>
                      <a:pt x="6" y="33"/>
                      <a:pt x="6" y="33"/>
                    </a:cubicBezTo>
                    <a:cubicBezTo>
                      <a:pt x="5" y="33"/>
                      <a:pt x="5" y="33"/>
                      <a:pt x="5" y="33"/>
                    </a:cubicBezTo>
                    <a:cubicBezTo>
                      <a:pt x="5" y="33"/>
                      <a:pt x="5" y="33"/>
                      <a:pt x="5" y="33"/>
                    </a:cubicBezTo>
                    <a:cubicBezTo>
                      <a:pt x="5" y="33"/>
                      <a:pt x="5" y="33"/>
                      <a:pt x="5" y="33"/>
                    </a:cubicBezTo>
                    <a:cubicBezTo>
                      <a:pt x="5" y="33"/>
                      <a:pt x="5" y="33"/>
                      <a:pt x="5" y="33"/>
                    </a:cubicBezTo>
                    <a:cubicBezTo>
                      <a:pt x="5" y="34"/>
                      <a:pt x="5" y="34"/>
                      <a:pt x="5" y="34"/>
                    </a:cubicBezTo>
                    <a:cubicBezTo>
                      <a:pt x="5" y="34"/>
                      <a:pt x="5" y="34"/>
                      <a:pt x="5" y="34"/>
                    </a:cubicBezTo>
                    <a:cubicBezTo>
                      <a:pt x="5" y="34"/>
                      <a:pt x="5" y="34"/>
                      <a:pt x="5" y="34"/>
                    </a:cubicBezTo>
                    <a:cubicBezTo>
                      <a:pt x="4" y="34"/>
                      <a:pt x="4" y="34"/>
                      <a:pt x="4" y="34"/>
                    </a:cubicBezTo>
                    <a:cubicBezTo>
                      <a:pt x="4" y="33"/>
                      <a:pt x="4" y="33"/>
                      <a:pt x="4" y="33"/>
                    </a:cubicBezTo>
                    <a:cubicBezTo>
                      <a:pt x="4" y="33"/>
                      <a:pt x="4" y="33"/>
                      <a:pt x="4" y="33"/>
                    </a:cubicBezTo>
                    <a:cubicBezTo>
                      <a:pt x="4" y="33"/>
                      <a:pt x="4" y="33"/>
                      <a:pt x="4" y="33"/>
                    </a:cubicBezTo>
                    <a:cubicBezTo>
                      <a:pt x="5" y="32"/>
                      <a:pt x="5" y="32"/>
                      <a:pt x="5" y="32"/>
                    </a:cubicBezTo>
                    <a:cubicBezTo>
                      <a:pt x="5" y="32"/>
                      <a:pt x="5" y="32"/>
                      <a:pt x="5" y="32"/>
                    </a:cubicBezTo>
                    <a:cubicBezTo>
                      <a:pt x="5" y="32"/>
                      <a:pt x="5" y="32"/>
                      <a:pt x="5" y="32"/>
                    </a:cubicBezTo>
                    <a:cubicBezTo>
                      <a:pt x="4" y="32"/>
                      <a:pt x="4" y="32"/>
                      <a:pt x="4" y="32"/>
                    </a:cubicBezTo>
                    <a:cubicBezTo>
                      <a:pt x="4" y="32"/>
                      <a:pt x="4" y="32"/>
                      <a:pt x="4" y="32"/>
                    </a:cubicBezTo>
                    <a:cubicBezTo>
                      <a:pt x="3" y="32"/>
                      <a:pt x="3" y="32"/>
                      <a:pt x="3" y="32"/>
                    </a:cubicBezTo>
                    <a:cubicBezTo>
                      <a:pt x="3" y="32"/>
                      <a:pt x="3" y="32"/>
                      <a:pt x="3" y="32"/>
                    </a:cubicBezTo>
                    <a:cubicBezTo>
                      <a:pt x="3" y="32"/>
                      <a:pt x="3" y="32"/>
                      <a:pt x="3" y="32"/>
                    </a:cubicBezTo>
                    <a:cubicBezTo>
                      <a:pt x="4" y="32"/>
                      <a:pt x="4" y="32"/>
                      <a:pt x="4" y="32"/>
                    </a:cubicBezTo>
                    <a:cubicBezTo>
                      <a:pt x="4" y="32"/>
                      <a:pt x="4" y="32"/>
                      <a:pt x="4" y="32"/>
                    </a:cubicBezTo>
                    <a:cubicBezTo>
                      <a:pt x="4" y="31"/>
                      <a:pt x="4" y="31"/>
                      <a:pt x="4" y="31"/>
                    </a:cubicBezTo>
                    <a:cubicBezTo>
                      <a:pt x="4" y="31"/>
                      <a:pt x="4" y="31"/>
                      <a:pt x="4" y="31"/>
                    </a:cubicBezTo>
                    <a:cubicBezTo>
                      <a:pt x="4" y="31"/>
                      <a:pt x="4" y="31"/>
                      <a:pt x="4" y="31"/>
                    </a:cubicBezTo>
                    <a:cubicBezTo>
                      <a:pt x="4" y="31"/>
                      <a:pt x="4" y="31"/>
                      <a:pt x="4" y="31"/>
                    </a:cubicBezTo>
                    <a:cubicBezTo>
                      <a:pt x="4" y="31"/>
                      <a:pt x="4" y="31"/>
                      <a:pt x="4" y="31"/>
                    </a:cubicBezTo>
                    <a:cubicBezTo>
                      <a:pt x="3" y="31"/>
                      <a:pt x="3" y="31"/>
                      <a:pt x="3" y="31"/>
                    </a:cubicBezTo>
                    <a:cubicBezTo>
                      <a:pt x="3" y="31"/>
                      <a:pt x="3" y="31"/>
                      <a:pt x="3" y="31"/>
                    </a:cubicBezTo>
                    <a:cubicBezTo>
                      <a:pt x="3" y="31"/>
                      <a:pt x="3" y="31"/>
                      <a:pt x="3" y="31"/>
                    </a:cubicBezTo>
                    <a:cubicBezTo>
                      <a:pt x="2" y="31"/>
                      <a:pt x="2" y="31"/>
                      <a:pt x="2" y="31"/>
                    </a:cubicBezTo>
                    <a:cubicBezTo>
                      <a:pt x="3" y="31"/>
                      <a:pt x="3" y="31"/>
                      <a:pt x="3" y="31"/>
                    </a:cubicBezTo>
                    <a:cubicBezTo>
                      <a:pt x="3" y="31"/>
                      <a:pt x="3" y="31"/>
                      <a:pt x="3" y="31"/>
                    </a:cubicBezTo>
                    <a:cubicBezTo>
                      <a:pt x="3" y="31"/>
                      <a:pt x="3" y="31"/>
                      <a:pt x="3" y="31"/>
                    </a:cubicBezTo>
                    <a:cubicBezTo>
                      <a:pt x="3" y="30"/>
                      <a:pt x="3" y="30"/>
                      <a:pt x="3" y="30"/>
                    </a:cubicBezTo>
                    <a:cubicBezTo>
                      <a:pt x="3" y="30"/>
                      <a:pt x="3" y="30"/>
                      <a:pt x="3" y="30"/>
                    </a:cubicBezTo>
                    <a:cubicBezTo>
                      <a:pt x="2" y="30"/>
                      <a:pt x="2" y="30"/>
                      <a:pt x="2" y="30"/>
                    </a:cubicBezTo>
                    <a:cubicBezTo>
                      <a:pt x="2" y="30"/>
                      <a:pt x="2" y="30"/>
                      <a:pt x="2" y="30"/>
                    </a:cubicBezTo>
                    <a:cubicBezTo>
                      <a:pt x="2" y="29"/>
                      <a:pt x="2" y="29"/>
                      <a:pt x="2" y="29"/>
                    </a:cubicBezTo>
                    <a:cubicBezTo>
                      <a:pt x="2" y="29"/>
                      <a:pt x="2" y="29"/>
                      <a:pt x="2" y="29"/>
                    </a:cubicBezTo>
                    <a:cubicBezTo>
                      <a:pt x="1" y="29"/>
                      <a:pt x="1" y="29"/>
                      <a:pt x="1" y="29"/>
                    </a:cubicBezTo>
                    <a:cubicBezTo>
                      <a:pt x="1" y="29"/>
                      <a:pt x="1" y="29"/>
                      <a:pt x="1" y="29"/>
                    </a:cubicBezTo>
                    <a:cubicBezTo>
                      <a:pt x="1" y="29"/>
                      <a:pt x="1" y="29"/>
                      <a:pt x="1" y="29"/>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2" y="27"/>
                      <a:pt x="2" y="27"/>
                      <a:pt x="2" y="27"/>
                    </a:cubicBezTo>
                    <a:cubicBezTo>
                      <a:pt x="2" y="27"/>
                      <a:pt x="2" y="27"/>
                      <a:pt x="2" y="27"/>
                    </a:cubicBezTo>
                    <a:cubicBezTo>
                      <a:pt x="2" y="27"/>
                      <a:pt x="2" y="27"/>
                      <a:pt x="2" y="27"/>
                    </a:cubicBezTo>
                    <a:cubicBezTo>
                      <a:pt x="3" y="27"/>
                      <a:pt x="3" y="27"/>
                      <a:pt x="3" y="27"/>
                    </a:cubicBezTo>
                    <a:cubicBezTo>
                      <a:pt x="3" y="27"/>
                      <a:pt x="3" y="27"/>
                      <a:pt x="3" y="27"/>
                    </a:cubicBezTo>
                    <a:cubicBezTo>
                      <a:pt x="3" y="27"/>
                      <a:pt x="3" y="27"/>
                      <a:pt x="3" y="27"/>
                    </a:cubicBezTo>
                    <a:cubicBezTo>
                      <a:pt x="3" y="26"/>
                      <a:pt x="3" y="26"/>
                      <a:pt x="3" y="26"/>
                    </a:cubicBezTo>
                    <a:cubicBezTo>
                      <a:pt x="3" y="26"/>
                      <a:pt x="3" y="26"/>
                      <a:pt x="3" y="26"/>
                    </a:cubicBezTo>
                    <a:cubicBezTo>
                      <a:pt x="4" y="26"/>
                      <a:pt x="4" y="26"/>
                      <a:pt x="4" y="26"/>
                    </a:cubicBezTo>
                    <a:cubicBezTo>
                      <a:pt x="4" y="26"/>
                      <a:pt x="4" y="26"/>
                      <a:pt x="4" y="26"/>
                    </a:cubicBezTo>
                    <a:cubicBezTo>
                      <a:pt x="4" y="26"/>
                      <a:pt x="4" y="26"/>
                      <a:pt x="4" y="26"/>
                    </a:cubicBezTo>
                    <a:cubicBezTo>
                      <a:pt x="4" y="26"/>
                      <a:pt x="4" y="26"/>
                      <a:pt x="4" y="26"/>
                    </a:cubicBezTo>
                    <a:cubicBezTo>
                      <a:pt x="5" y="26"/>
                      <a:pt x="5" y="26"/>
                      <a:pt x="5" y="26"/>
                    </a:cubicBezTo>
                    <a:cubicBezTo>
                      <a:pt x="5" y="26"/>
                      <a:pt x="5" y="26"/>
                      <a:pt x="5" y="26"/>
                    </a:cubicBezTo>
                    <a:cubicBezTo>
                      <a:pt x="5" y="26"/>
                      <a:pt x="5" y="26"/>
                      <a:pt x="5" y="26"/>
                    </a:cubicBezTo>
                    <a:cubicBezTo>
                      <a:pt x="5" y="26"/>
                      <a:pt x="5" y="26"/>
                      <a:pt x="5" y="26"/>
                    </a:cubicBezTo>
                    <a:cubicBezTo>
                      <a:pt x="5" y="26"/>
                      <a:pt x="5" y="26"/>
                      <a:pt x="5" y="26"/>
                    </a:cubicBezTo>
                    <a:cubicBezTo>
                      <a:pt x="5" y="26"/>
                      <a:pt x="5" y="26"/>
                      <a:pt x="5" y="26"/>
                    </a:cubicBezTo>
                    <a:cubicBezTo>
                      <a:pt x="6" y="26"/>
                      <a:pt x="6" y="26"/>
                      <a:pt x="6" y="26"/>
                    </a:cubicBezTo>
                    <a:cubicBezTo>
                      <a:pt x="6" y="26"/>
                      <a:pt x="6" y="26"/>
                      <a:pt x="6" y="26"/>
                    </a:cubicBezTo>
                    <a:cubicBezTo>
                      <a:pt x="6" y="26"/>
                      <a:pt x="6" y="26"/>
                      <a:pt x="6" y="26"/>
                    </a:cubicBezTo>
                    <a:cubicBezTo>
                      <a:pt x="6" y="26"/>
                      <a:pt x="6" y="26"/>
                      <a:pt x="6" y="26"/>
                    </a:cubicBezTo>
                    <a:cubicBezTo>
                      <a:pt x="6" y="26"/>
                      <a:pt x="6" y="26"/>
                      <a:pt x="6" y="26"/>
                    </a:cubicBezTo>
                    <a:cubicBezTo>
                      <a:pt x="7" y="26"/>
                      <a:pt x="7" y="26"/>
                      <a:pt x="7" y="26"/>
                    </a:cubicBezTo>
                    <a:cubicBezTo>
                      <a:pt x="8" y="25"/>
                      <a:pt x="8" y="25"/>
                      <a:pt x="8" y="25"/>
                    </a:cubicBezTo>
                    <a:cubicBezTo>
                      <a:pt x="9" y="25"/>
                      <a:pt x="9" y="25"/>
                      <a:pt x="9" y="25"/>
                    </a:cubicBezTo>
                    <a:cubicBezTo>
                      <a:pt x="9" y="26"/>
                      <a:pt x="9" y="26"/>
                      <a:pt x="9" y="26"/>
                    </a:cubicBezTo>
                    <a:cubicBezTo>
                      <a:pt x="9" y="25"/>
                      <a:pt x="9" y="25"/>
                      <a:pt x="9" y="25"/>
                    </a:cubicBezTo>
                    <a:cubicBezTo>
                      <a:pt x="9" y="25"/>
                      <a:pt x="9" y="25"/>
                      <a:pt x="9" y="25"/>
                    </a:cubicBezTo>
                    <a:cubicBezTo>
                      <a:pt x="9" y="25"/>
                      <a:pt x="9" y="25"/>
                      <a:pt x="9" y="25"/>
                    </a:cubicBezTo>
                    <a:cubicBezTo>
                      <a:pt x="9" y="25"/>
                      <a:pt x="9" y="25"/>
                      <a:pt x="9" y="25"/>
                    </a:cubicBezTo>
                    <a:cubicBezTo>
                      <a:pt x="10" y="25"/>
                      <a:pt x="10" y="25"/>
                      <a:pt x="10" y="25"/>
                    </a:cubicBezTo>
                    <a:cubicBezTo>
                      <a:pt x="10" y="25"/>
                      <a:pt x="10" y="25"/>
                      <a:pt x="10" y="25"/>
                    </a:cubicBezTo>
                    <a:cubicBezTo>
                      <a:pt x="11" y="25"/>
                      <a:pt x="11" y="25"/>
                      <a:pt x="11" y="25"/>
                    </a:cubicBezTo>
                    <a:cubicBezTo>
                      <a:pt x="11" y="25"/>
                      <a:pt x="11" y="25"/>
                      <a:pt x="11" y="25"/>
                    </a:cubicBezTo>
                    <a:cubicBezTo>
                      <a:pt x="11" y="25"/>
                      <a:pt x="11" y="25"/>
                      <a:pt x="11" y="25"/>
                    </a:cubicBezTo>
                    <a:cubicBezTo>
                      <a:pt x="12" y="25"/>
                      <a:pt x="12" y="25"/>
                      <a:pt x="12" y="25"/>
                    </a:cubicBezTo>
                    <a:cubicBezTo>
                      <a:pt x="12" y="25"/>
                      <a:pt x="12" y="25"/>
                      <a:pt x="12" y="25"/>
                    </a:cubicBezTo>
                    <a:cubicBezTo>
                      <a:pt x="12" y="25"/>
                      <a:pt x="12" y="25"/>
                      <a:pt x="12" y="25"/>
                    </a:cubicBezTo>
                    <a:cubicBezTo>
                      <a:pt x="13" y="25"/>
                      <a:pt x="13" y="25"/>
                      <a:pt x="13" y="25"/>
                    </a:cubicBezTo>
                    <a:cubicBezTo>
                      <a:pt x="13" y="25"/>
                      <a:pt x="13" y="25"/>
                      <a:pt x="13" y="25"/>
                    </a:cubicBezTo>
                    <a:cubicBezTo>
                      <a:pt x="13" y="25"/>
                      <a:pt x="13" y="25"/>
                      <a:pt x="13" y="25"/>
                    </a:cubicBezTo>
                    <a:cubicBezTo>
                      <a:pt x="14" y="25"/>
                      <a:pt x="14" y="25"/>
                      <a:pt x="14" y="25"/>
                    </a:cubicBezTo>
                    <a:cubicBezTo>
                      <a:pt x="14" y="25"/>
                      <a:pt x="14" y="25"/>
                      <a:pt x="14" y="25"/>
                    </a:cubicBezTo>
                    <a:cubicBezTo>
                      <a:pt x="14" y="25"/>
                      <a:pt x="14" y="25"/>
                      <a:pt x="14" y="25"/>
                    </a:cubicBezTo>
                    <a:cubicBezTo>
                      <a:pt x="14" y="25"/>
                      <a:pt x="14" y="25"/>
                      <a:pt x="14" y="25"/>
                    </a:cubicBezTo>
                    <a:cubicBezTo>
                      <a:pt x="15" y="24"/>
                      <a:pt x="15" y="24"/>
                      <a:pt x="15" y="24"/>
                    </a:cubicBezTo>
                    <a:cubicBezTo>
                      <a:pt x="15" y="24"/>
                      <a:pt x="15" y="24"/>
                      <a:pt x="15" y="24"/>
                    </a:cubicBezTo>
                    <a:cubicBezTo>
                      <a:pt x="15" y="24"/>
                      <a:pt x="15" y="24"/>
                      <a:pt x="15" y="24"/>
                    </a:cubicBezTo>
                    <a:cubicBezTo>
                      <a:pt x="16" y="23"/>
                      <a:pt x="16" y="23"/>
                      <a:pt x="16" y="23"/>
                    </a:cubicBezTo>
                    <a:cubicBezTo>
                      <a:pt x="16" y="23"/>
                      <a:pt x="16" y="23"/>
                      <a:pt x="16" y="23"/>
                    </a:cubicBezTo>
                    <a:cubicBezTo>
                      <a:pt x="16" y="23"/>
                      <a:pt x="16" y="23"/>
                      <a:pt x="16" y="23"/>
                    </a:cubicBezTo>
                    <a:cubicBezTo>
                      <a:pt x="16" y="22"/>
                      <a:pt x="16" y="22"/>
                      <a:pt x="16" y="22"/>
                    </a:cubicBezTo>
                    <a:cubicBezTo>
                      <a:pt x="16" y="22"/>
                      <a:pt x="16" y="22"/>
                      <a:pt x="16" y="22"/>
                    </a:cubicBezTo>
                    <a:cubicBezTo>
                      <a:pt x="16" y="22"/>
                      <a:pt x="16" y="22"/>
                      <a:pt x="16" y="22"/>
                    </a:cubicBezTo>
                    <a:cubicBezTo>
                      <a:pt x="16" y="21"/>
                      <a:pt x="16" y="21"/>
                      <a:pt x="16" y="21"/>
                    </a:cubicBezTo>
                    <a:cubicBezTo>
                      <a:pt x="17" y="21"/>
                      <a:pt x="17" y="21"/>
                      <a:pt x="17" y="21"/>
                    </a:cubicBezTo>
                    <a:cubicBezTo>
                      <a:pt x="17" y="21"/>
                      <a:pt x="17" y="21"/>
                      <a:pt x="17" y="21"/>
                    </a:cubicBezTo>
                    <a:cubicBezTo>
                      <a:pt x="18" y="21"/>
                      <a:pt x="18" y="21"/>
                      <a:pt x="18" y="21"/>
                    </a:cubicBezTo>
                    <a:cubicBezTo>
                      <a:pt x="18" y="21"/>
                      <a:pt x="18" y="21"/>
                      <a:pt x="18" y="21"/>
                    </a:cubicBezTo>
                    <a:cubicBezTo>
                      <a:pt x="18" y="21"/>
                      <a:pt x="18" y="21"/>
                      <a:pt x="18" y="21"/>
                    </a:cubicBezTo>
                    <a:cubicBezTo>
                      <a:pt x="17" y="21"/>
                      <a:pt x="17" y="21"/>
                      <a:pt x="17" y="21"/>
                    </a:cubicBezTo>
                    <a:cubicBezTo>
                      <a:pt x="17" y="21"/>
                      <a:pt x="17" y="21"/>
                      <a:pt x="17" y="21"/>
                    </a:cubicBezTo>
                    <a:cubicBezTo>
                      <a:pt x="17" y="20"/>
                      <a:pt x="17" y="20"/>
                      <a:pt x="17" y="20"/>
                    </a:cubicBezTo>
                    <a:cubicBezTo>
                      <a:pt x="17" y="20"/>
                      <a:pt x="17" y="20"/>
                      <a:pt x="17" y="20"/>
                    </a:cubicBezTo>
                    <a:cubicBezTo>
                      <a:pt x="17" y="20"/>
                      <a:pt x="17" y="20"/>
                      <a:pt x="17" y="20"/>
                    </a:cubicBezTo>
                    <a:cubicBezTo>
                      <a:pt x="18" y="20"/>
                      <a:pt x="18" y="20"/>
                      <a:pt x="18" y="20"/>
                    </a:cubicBezTo>
                    <a:cubicBezTo>
                      <a:pt x="18" y="20"/>
                      <a:pt x="18" y="20"/>
                      <a:pt x="18" y="20"/>
                    </a:cubicBezTo>
                    <a:cubicBezTo>
                      <a:pt x="19" y="20"/>
                      <a:pt x="19" y="20"/>
                      <a:pt x="19" y="20"/>
                    </a:cubicBezTo>
                    <a:cubicBezTo>
                      <a:pt x="19" y="19"/>
                      <a:pt x="19" y="19"/>
                      <a:pt x="19" y="19"/>
                    </a:cubicBezTo>
                    <a:cubicBezTo>
                      <a:pt x="19" y="19"/>
                      <a:pt x="19" y="19"/>
                      <a:pt x="19" y="19"/>
                    </a:cubicBezTo>
                    <a:cubicBezTo>
                      <a:pt x="19" y="19"/>
                      <a:pt x="19" y="19"/>
                      <a:pt x="19" y="19"/>
                    </a:cubicBezTo>
                    <a:cubicBezTo>
                      <a:pt x="19" y="19"/>
                      <a:pt x="19" y="19"/>
                      <a:pt x="19" y="19"/>
                    </a:cubicBezTo>
                    <a:cubicBezTo>
                      <a:pt x="18" y="19"/>
                      <a:pt x="18" y="19"/>
                      <a:pt x="18" y="19"/>
                    </a:cubicBezTo>
                    <a:cubicBezTo>
                      <a:pt x="18" y="20"/>
                      <a:pt x="18" y="20"/>
                      <a:pt x="18" y="20"/>
                    </a:cubicBezTo>
                    <a:cubicBezTo>
                      <a:pt x="18" y="20"/>
                      <a:pt x="18" y="20"/>
                      <a:pt x="18" y="20"/>
                    </a:cubicBezTo>
                    <a:cubicBezTo>
                      <a:pt x="17" y="20"/>
                      <a:pt x="17" y="20"/>
                      <a:pt x="17" y="20"/>
                    </a:cubicBezTo>
                    <a:cubicBezTo>
                      <a:pt x="17" y="20"/>
                      <a:pt x="17" y="20"/>
                      <a:pt x="17" y="20"/>
                    </a:cubicBezTo>
                    <a:cubicBezTo>
                      <a:pt x="17" y="20"/>
                      <a:pt x="17" y="20"/>
                      <a:pt x="17" y="20"/>
                    </a:cubicBezTo>
                    <a:cubicBezTo>
                      <a:pt x="17" y="20"/>
                      <a:pt x="17" y="20"/>
                      <a:pt x="17" y="20"/>
                    </a:cubicBezTo>
                    <a:cubicBezTo>
                      <a:pt x="16" y="20"/>
                      <a:pt x="16" y="20"/>
                      <a:pt x="16" y="20"/>
                    </a:cubicBezTo>
                    <a:cubicBezTo>
                      <a:pt x="16" y="20"/>
                      <a:pt x="16" y="20"/>
                      <a:pt x="16" y="20"/>
                    </a:cubicBezTo>
                    <a:cubicBezTo>
                      <a:pt x="16" y="19"/>
                      <a:pt x="16" y="19"/>
                      <a:pt x="16" y="19"/>
                    </a:cubicBezTo>
                    <a:cubicBezTo>
                      <a:pt x="15" y="19"/>
                      <a:pt x="15" y="19"/>
                      <a:pt x="15" y="19"/>
                    </a:cubicBezTo>
                    <a:cubicBezTo>
                      <a:pt x="15" y="20"/>
                      <a:pt x="15" y="20"/>
                      <a:pt x="15" y="20"/>
                    </a:cubicBezTo>
                    <a:cubicBezTo>
                      <a:pt x="15" y="20"/>
                      <a:pt x="15" y="20"/>
                      <a:pt x="15" y="20"/>
                    </a:cubicBezTo>
                    <a:cubicBezTo>
                      <a:pt x="15" y="19"/>
                      <a:pt x="15" y="19"/>
                      <a:pt x="15" y="19"/>
                    </a:cubicBezTo>
                    <a:cubicBezTo>
                      <a:pt x="15" y="19"/>
                      <a:pt x="15" y="19"/>
                      <a:pt x="15" y="19"/>
                    </a:cubicBezTo>
                    <a:cubicBezTo>
                      <a:pt x="14" y="19"/>
                      <a:pt x="14" y="19"/>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8"/>
                      <a:pt x="14" y="18"/>
                    </a:cubicBezTo>
                    <a:cubicBezTo>
                      <a:pt x="15" y="18"/>
                      <a:pt x="15" y="18"/>
                      <a:pt x="15" y="18"/>
                    </a:cubicBezTo>
                    <a:cubicBezTo>
                      <a:pt x="15" y="18"/>
                      <a:pt x="15" y="18"/>
                      <a:pt x="15" y="18"/>
                    </a:cubicBezTo>
                    <a:cubicBezTo>
                      <a:pt x="15" y="18"/>
                      <a:pt x="15" y="18"/>
                      <a:pt x="15" y="18"/>
                    </a:cubicBezTo>
                    <a:cubicBezTo>
                      <a:pt x="15" y="18"/>
                      <a:pt x="15" y="18"/>
                      <a:pt x="15" y="18"/>
                    </a:cubicBezTo>
                    <a:cubicBezTo>
                      <a:pt x="15" y="17"/>
                      <a:pt x="15" y="17"/>
                      <a:pt x="15" y="17"/>
                    </a:cubicBezTo>
                    <a:cubicBezTo>
                      <a:pt x="15" y="17"/>
                      <a:pt x="15" y="17"/>
                      <a:pt x="15" y="17"/>
                    </a:cubicBezTo>
                    <a:cubicBezTo>
                      <a:pt x="15" y="17"/>
                      <a:pt x="15" y="17"/>
                      <a:pt x="15" y="17"/>
                    </a:cubicBezTo>
                    <a:cubicBezTo>
                      <a:pt x="15" y="17"/>
                      <a:pt x="15" y="17"/>
                      <a:pt x="15" y="17"/>
                    </a:cubicBezTo>
                    <a:cubicBezTo>
                      <a:pt x="16" y="17"/>
                      <a:pt x="16" y="17"/>
                      <a:pt x="16" y="17"/>
                    </a:cubicBezTo>
                    <a:cubicBezTo>
                      <a:pt x="16" y="17"/>
                      <a:pt x="16" y="17"/>
                      <a:pt x="16" y="17"/>
                    </a:cubicBezTo>
                    <a:cubicBezTo>
                      <a:pt x="16" y="16"/>
                      <a:pt x="16" y="16"/>
                      <a:pt x="16" y="16"/>
                    </a:cubicBezTo>
                    <a:cubicBezTo>
                      <a:pt x="16" y="16"/>
                      <a:pt x="16" y="16"/>
                      <a:pt x="16" y="16"/>
                    </a:cubicBezTo>
                    <a:cubicBezTo>
                      <a:pt x="17" y="16"/>
                      <a:pt x="17" y="16"/>
                      <a:pt x="17" y="16"/>
                    </a:cubicBezTo>
                    <a:cubicBezTo>
                      <a:pt x="17" y="16"/>
                      <a:pt x="17" y="16"/>
                      <a:pt x="17" y="16"/>
                    </a:cubicBezTo>
                    <a:cubicBezTo>
                      <a:pt x="17" y="16"/>
                      <a:pt x="17" y="16"/>
                      <a:pt x="17" y="16"/>
                    </a:cubicBezTo>
                    <a:cubicBezTo>
                      <a:pt x="18" y="16"/>
                      <a:pt x="18" y="16"/>
                      <a:pt x="18" y="16"/>
                    </a:cubicBezTo>
                    <a:cubicBezTo>
                      <a:pt x="18" y="16"/>
                      <a:pt x="18" y="16"/>
                      <a:pt x="18" y="16"/>
                    </a:cubicBezTo>
                    <a:cubicBezTo>
                      <a:pt x="18" y="15"/>
                      <a:pt x="18" y="15"/>
                      <a:pt x="18" y="15"/>
                    </a:cubicBezTo>
                    <a:cubicBezTo>
                      <a:pt x="18" y="15"/>
                      <a:pt x="18" y="15"/>
                      <a:pt x="18" y="15"/>
                    </a:cubicBezTo>
                    <a:cubicBezTo>
                      <a:pt x="18" y="15"/>
                      <a:pt x="18" y="15"/>
                      <a:pt x="18" y="15"/>
                    </a:cubicBezTo>
                    <a:cubicBezTo>
                      <a:pt x="18" y="15"/>
                      <a:pt x="18" y="15"/>
                      <a:pt x="18" y="15"/>
                    </a:cubicBezTo>
                    <a:cubicBezTo>
                      <a:pt x="19" y="15"/>
                      <a:pt x="19" y="15"/>
                      <a:pt x="19" y="15"/>
                    </a:cubicBezTo>
                    <a:cubicBezTo>
                      <a:pt x="19" y="15"/>
                      <a:pt x="19" y="15"/>
                      <a:pt x="19" y="15"/>
                    </a:cubicBezTo>
                    <a:cubicBezTo>
                      <a:pt x="19" y="15"/>
                      <a:pt x="19" y="15"/>
                      <a:pt x="19" y="15"/>
                    </a:cubicBezTo>
                    <a:cubicBezTo>
                      <a:pt x="19" y="15"/>
                      <a:pt x="19" y="15"/>
                      <a:pt x="19" y="15"/>
                    </a:cubicBezTo>
                    <a:cubicBezTo>
                      <a:pt x="19" y="14"/>
                      <a:pt x="19" y="14"/>
                      <a:pt x="19" y="14"/>
                    </a:cubicBezTo>
                    <a:cubicBezTo>
                      <a:pt x="19" y="14"/>
                      <a:pt x="19" y="14"/>
                      <a:pt x="19" y="14"/>
                    </a:cubicBezTo>
                    <a:cubicBezTo>
                      <a:pt x="20" y="14"/>
                      <a:pt x="20" y="14"/>
                      <a:pt x="20" y="14"/>
                    </a:cubicBezTo>
                    <a:cubicBezTo>
                      <a:pt x="20" y="14"/>
                      <a:pt x="20" y="14"/>
                      <a:pt x="20" y="14"/>
                    </a:cubicBezTo>
                    <a:cubicBezTo>
                      <a:pt x="20" y="13"/>
                      <a:pt x="20" y="13"/>
                      <a:pt x="20" y="13"/>
                    </a:cubicBezTo>
                    <a:cubicBezTo>
                      <a:pt x="21" y="13"/>
                      <a:pt x="21" y="13"/>
                      <a:pt x="21" y="13"/>
                    </a:cubicBezTo>
                    <a:cubicBezTo>
                      <a:pt x="21" y="13"/>
                      <a:pt x="21" y="13"/>
                      <a:pt x="21" y="13"/>
                    </a:cubicBezTo>
                    <a:cubicBezTo>
                      <a:pt x="21" y="13"/>
                      <a:pt x="21" y="13"/>
                      <a:pt x="21" y="13"/>
                    </a:cubicBezTo>
                    <a:cubicBezTo>
                      <a:pt x="21" y="14"/>
                      <a:pt x="21" y="14"/>
                      <a:pt x="21" y="14"/>
                    </a:cubicBezTo>
                    <a:cubicBezTo>
                      <a:pt x="21" y="14"/>
                      <a:pt x="21" y="14"/>
                      <a:pt x="21" y="14"/>
                    </a:cubicBezTo>
                    <a:cubicBezTo>
                      <a:pt x="21" y="15"/>
                      <a:pt x="21" y="15"/>
                      <a:pt x="21" y="15"/>
                    </a:cubicBezTo>
                    <a:cubicBezTo>
                      <a:pt x="21" y="15"/>
                      <a:pt x="21" y="15"/>
                      <a:pt x="21" y="15"/>
                    </a:cubicBezTo>
                    <a:cubicBezTo>
                      <a:pt x="21" y="16"/>
                      <a:pt x="21" y="16"/>
                      <a:pt x="21" y="16"/>
                    </a:cubicBezTo>
                    <a:cubicBezTo>
                      <a:pt x="21" y="16"/>
                      <a:pt x="21" y="16"/>
                      <a:pt x="21" y="16"/>
                    </a:cubicBezTo>
                    <a:cubicBezTo>
                      <a:pt x="21" y="16"/>
                      <a:pt x="21" y="16"/>
                      <a:pt x="21" y="16"/>
                    </a:cubicBezTo>
                    <a:cubicBezTo>
                      <a:pt x="21" y="15"/>
                      <a:pt x="21" y="15"/>
                      <a:pt x="21" y="15"/>
                    </a:cubicBezTo>
                    <a:cubicBezTo>
                      <a:pt x="21" y="15"/>
                      <a:pt x="21" y="15"/>
                      <a:pt x="21" y="15"/>
                    </a:cubicBezTo>
                    <a:cubicBezTo>
                      <a:pt x="21" y="14"/>
                      <a:pt x="21" y="14"/>
                      <a:pt x="21" y="14"/>
                    </a:cubicBezTo>
                    <a:cubicBezTo>
                      <a:pt x="21" y="14"/>
                      <a:pt x="21" y="14"/>
                      <a:pt x="21" y="14"/>
                    </a:cubicBezTo>
                    <a:cubicBezTo>
                      <a:pt x="21" y="13"/>
                      <a:pt x="21" y="13"/>
                      <a:pt x="21" y="13"/>
                    </a:cubicBezTo>
                    <a:cubicBezTo>
                      <a:pt x="22" y="13"/>
                      <a:pt x="22" y="13"/>
                      <a:pt x="22" y="13"/>
                    </a:cubicBezTo>
                    <a:cubicBezTo>
                      <a:pt x="22" y="13"/>
                      <a:pt x="22" y="13"/>
                      <a:pt x="22" y="13"/>
                    </a:cubicBezTo>
                    <a:cubicBezTo>
                      <a:pt x="22" y="13"/>
                      <a:pt x="22" y="13"/>
                      <a:pt x="22" y="13"/>
                    </a:cubicBezTo>
                    <a:cubicBezTo>
                      <a:pt x="22" y="13"/>
                      <a:pt x="22" y="13"/>
                      <a:pt x="22" y="13"/>
                    </a:cubicBezTo>
                    <a:cubicBezTo>
                      <a:pt x="22" y="13"/>
                      <a:pt x="22" y="13"/>
                      <a:pt x="22" y="13"/>
                    </a:cubicBezTo>
                    <a:cubicBezTo>
                      <a:pt x="22" y="13"/>
                      <a:pt x="22" y="13"/>
                      <a:pt x="22" y="13"/>
                    </a:cubicBezTo>
                    <a:cubicBezTo>
                      <a:pt x="22" y="13"/>
                      <a:pt x="22" y="13"/>
                      <a:pt x="22" y="13"/>
                    </a:cubicBezTo>
                    <a:cubicBezTo>
                      <a:pt x="23" y="13"/>
                      <a:pt x="23" y="13"/>
                      <a:pt x="23" y="13"/>
                    </a:cubicBezTo>
                    <a:cubicBezTo>
                      <a:pt x="23" y="13"/>
                      <a:pt x="23" y="13"/>
                      <a:pt x="23" y="13"/>
                    </a:cubicBezTo>
                    <a:cubicBezTo>
                      <a:pt x="23" y="14"/>
                      <a:pt x="23" y="14"/>
                      <a:pt x="23" y="14"/>
                    </a:cubicBezTo>
                    <a:cubicBezTo>
                      <a:pt x="23" y="14"/>
                      <a:pt x="23" y="14"/>
                      <a:pt x="23" y="14"/>
                    </a:cubicBezTo>
                    <a:cubicBezTo>
                      <a:pt x="23" y="14"/>
                      <a:pt x="23" y="14"/>
                      <a:pt x="23"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3"/>
                      <a:pt x="24" y="13"/>
                      <a:pt x="24" y="13"/>
                    </a:cubicBezTo>
                    <a:cubicBezTo>
                      <a:pt x="24" y="13"/>
                      <a:pt x="24" y="13"/>
                      <a:pt x="24" y="13"/>
                    </a:cubicBezTo>
                    <a:cubicBezTo>
                      <a:pt x="25" y="13"/>
                      <a:pt x="25" y="13"/>
                      <a:pt x="25" y="13"/>
                    </a:cubicBezTo>
                    <a:cubicBezTo>
                      <a:pt x="25" y="13"/>
                      <a:pt x="25" y="13"/>
                      <a:pt x="25" y="13"/>
                    </a:cubicBezTo>
                    <a:cubicBezTo>
                      <a:pt x="25" y="13"/>
                      <a:pt x="25" y="13"/>
                      <a:pt x="25" y="13"/>
                    </a:cubicBezTo>
                    <a:cubicBezTo>
                      <a:pt x="26" y="12"/>
                      <a:pt x="26" y="12"/>
                      <a:pt x="26" y="12"/>
                    </a:cubicBezTo>
                    <a:cubicBezTo>
                      <a:pt x="26" y="12"/>
                      <a:pt x="26" y="12"/>
                      <a:pt x="26" y="12"/>
                    </a:cubicBezTo>
                    <a:cubicBezTo>
                      <a:pt x="26" y="11"/>
                      <a:pt x="26" y="11"/>
                      <a:pt x="26" y="11"/>
                    </a:cubicBezTo>
                    <a:cubicBezTo>
                      <a:pt x="26" y="11"/>
                      <a:pt x="26" y="11"/>
                      <a:pt x="26" y="11"/>
                    </a:cubicBezTo>
                    <a:cubicBezTo>
                      <a:pt x="25" y="11"/>
                      <a:pt x="25" y="11"/>
                      <a:pt x="25" y="11"/>
                    </a:cubicBezTo>
                    <a:cubicBezTo>
                      <a:pt x="25" y="11"/>
                      <a:pt x="25" y="11"/>
                      <a:pt x="25" y="11"/>
                    </a:cubicBezTo>
                    <a:cubicBezTo>
                      <a:pt x="25" y="11"/>
                      <a:pt x="25" y="11"/>
                      <a:pt x="25" y="11"/>
                    </a:cubicBezTo>
                    <a:cubicBezTo>
                      <a:pt x="26" y="11"/>
                      <a:pt x="26" y="11"/>
                      <a:pt x="26" y="11"/>
                    </a:cubicBezTo>
                    <a:cubicBezTo>
                      <a:pt x="26" y="10"/>
                      <a:pt x="26" y="10"/>
                      <a:pt x="26" y="10"/>
                    </a:cubicBezTo>
                    <a:cubicBezTo>
                      <a:pt x="26" y="10"/>
                      <a:pt x="26" y="10"/>
                      <a:pt x="26" y="10"/>
                    </a:cubicBezTo>
                    <a:cubicBezTo>
                      <a:pt x="26" y="9"/>
                      <a:pt x="26" y="9"/>
                      <a:pt x="26" y="9"/>
                    </a:cubicBezTo>
                    <a:cubicBezTo>
                      <a:pt x="26" y="9"/>
                      <a:pt x="26" y="9"/>
                      <a:pt x="26" y="9"/>
                    </a:cubicBezTo>
                    <a:cubicBezTo>
                      <a:pt x="27" y="9"/>
                      <a:pt x="27" y="9"/>
                      <a:pt x="27" y="9"/>
                    </a:cubicBezTo>
                    <a:cubicBezTo>
                      <a:pt x="27" y="9"/>
                      <a:pt x="27" y="9"/>
                      <a:pt x="27" y="9"/>
                    </a:cubicBezTo>
                    <a:cubicBezTo>
                      <a:pt x="28" y="9"/>
                      <a:pt x="28" y="9"/>
                      <a:pt x="28" y="9"/>
                    </a:cubicBezTo>
                    <a:cubicBezTo>
                      <a:pt x="28" y="9"/>
                      <a:pt x="28" y="9"/>
                      <a:pt x="28" y="9"/>
                    </a:cubicBezTo>
                    <a:cubicBezTo>
                      <a:pt x="28" y="9"/>
                      <a:pt x="28" y="9"/>
                      <a:pt x="28" y="9"/>
                    </a:cubicBezTo>
                    <a:cubicBezTo>
                      <a:pt x="28" y="9"/>
                      <a:pt x="28" y="9"/>
                      <a:pt x="28" y="9"/>
                    </a:cubicBezTo>
                    <a:cubicBezTo>
                      <a:pt x="28" y="10"/>
                      <a:pt x="28" y="10"/>
                      <a:pt x="28" y="10"/>
                    </a:cubicBezTo>
                    <a:cubicBezTo>
                      <a:pt x="28" y="10"/>
                      <a:pt x="28" y="10"/>
                      <a:pt x="28" y="10"/>
                    </a:cubicBezTo>
                    <a:cubicBezTo>
                      <a:pt x="28" y="11"/>
                      <a:pt x="28" y="11"/>
                      <a:pt x="28" y="11"/>
                    </a:cubicBezTo>
                    <a:cubicBezTo>
                      <a:pt x="28" y="12"/>
                      <a:pt x="28" y="12"/>
                      <a:pt x="28" y="12"/>
                    </a:cubicBezTo>
                    <a:cubicBezTo>
                      <a:pt x="28" y="12"/>
                      <a:pt x="28" y="12"/>
                      <a:pt x="28" y="12"/>
                    </a:cubicBezTo>
                    <a:cubicBezTo>
                      <a:pt x="29" y="12"/>
                      <a:pt x="29" y="12"/>
                      <a:pt x="29" y="12"/>
                    </a:cubicBezTo>
                    <a:cubicBezTo>
                      <a:pt x="29" y="13"/>
                      <a:pt x="29" y="13"/>
                      <a:pt x="29" y="13"/>
                    </a:cubicBezTo>
                    <a:cubicBezTo>
                      <a:pt x="29" y="13"/>
                      <a:pt x="29" y="13"/>
                      <a:pt x="29" y="13"/>
                    </a:cubicBezTo>
                    <a:cubicBezTo>
                      <a:pt x="29" y="13"/>
                      <a:pt x="29" y="13"/>
                      <a:pt x="29" y="13"/>
                    </a:cubicBezTo>
                    <a:cubicBezTo>
                      <a:pt x="29" y="12"/>
                      <a:pt x="29" y="12"/>
                      <a:pt x="29" y="12"/>
                    </a:cubicBezTo>
                    <a:cubicBezTo>
                      <a:pt x="29" y="12"/>
                      <a:pt x="29" y="12"/>
                      <a:pt x="29" y="12"/>
                    </a:cubicBezTo>
                    <a:cubicBezTo>
                      <a:pt x="29" y="11"/>
                      <a:pt x="29" y="11"/>
                      <a:pt x="29" y="11"/>
                    </a:cubicBezTo>
                    <a:cubicBezTo>
                      <a:pt x="29" y="10"/>
                      <a:pt x="29" y="10"/>
                      <a:pt x="29" y="10"/>
                    </a:cubicBezTo>
                    <a:cubicBezTo>
                      <a:pt x="29" y="10"/>
                      <a:pt x="29" y="10"/>
                      <a:pt x="29" y="10"/>
                    </a:cubicBezTo>
                    <a:cubicBezTo>
                      <a:pt x="29" y="9"/>
                      <a:pt x="29" y="9"/>
                      <a:pt x="29" y="9"/>
                    </a:cubicBezTo>
                    <a:cubicBezTo>
                      <a:pt x="29" y="9"/>
                      <a:pt x="29" y="9"/>
                      <a:pt x="29" y="9"/>
                    </a:cubicBezTo>
                    <a:cubicBezTo>
                      <a:pt x="29" y="9"/>
                      <a:pt x="29" y="9"/>
                      <a:pt x="29" y="9"/>
                    </a:cubicBezTo>
                    <a:cubicBezTo>
                      <a:pt x="29" y="9"/>
                      <a:pt x="29" y="9"/>
                      <a:pt x="29" y="9"/>
                    </a:cubicBezTo>
                    <a:cubicBezTo>
                      <a:pt x="29" y="8"/>
                      <a:pt x="29" y="8"/>
                      <a:pt x="29" y="8"/>
                    </a:cubicBezTo>
                    <a:cubicBezTo>
                      <a:pt x="29" y="8"/>
                      <a:pt x="29" y="8"/>
                      <a:pt x="29" y="8"/>
                    </a:cubicBezTo>
                    <a:cubicBezTo>
                      <a:pt x="29" y="8"/>
                      <a:pt x="29" y="8"/>
                      <a:pt x="29" y="8"/>
                    </a:cubicBezTo>
                    <a:cubicBezTo>
                      <a:pt x="29" y="8"/>
                      <a:pt x="29" y="8"/>
                      <a:pt x="29" y="8"/>
                    </a:cubicBezTo>
                    <a:cubicBezTo>
                      <a:pt x="30" y="8"/>
                      <a:pt x="30" y="8"/>
                      <a:pt x="30" y="8"/>
                    </a:cubicBezTo>
                    <a:cubicBezTo>
                      <a:pt x="30" y="8"/>
                      <a:pt x="30" y="8"/>
                      <a:pt x="30" y="8"/>
                    </a:cubicBezTo>
                    <a:cubicBezTo>
                      <a:pt x="30" y="8"/>
                      <a:pt x="30" y="8"/>
                      <a:pt x="30" y="8"/>
                    </a:cubicBezTo>
                    <a:cubicBezTo>
                      <a:pt x="31" y="8"/>
                      <a:pt x="31" y="8"/>
                      <a:pt x="31" y="8"/>
                    </a:cubicBezTo>
                    <a:cubicBezTo>
                      <a:pt x="32" y="8"/>
                      <a:pt x="32" y="8"/>
                      <a:pt x="32" y="8"/>
                    </a:cubicBezTo>
                    <a:cubicBezTo>
                      <a:pt x="32" y="8"/>
                      <a:pt x="32" y="8"/>
                      <a:pt x="32" y="8"/>
                    </a:cubicBezTo>
                    <a:cubicBezTo>
                      <a:pt x="33" y="7"/>
                      <a:pt x="33" y="7"/>
                      <a:pt x="33" y="7"/>
                    </a:cubicBezTo>
                    <a:cubicBezTo>
                      <a:pt x="33" y="8"/>
                      <a:pt x="33" y="8"/>
                      <a:pt x="33" y="8"/>
                    </a:cubicBezTo>
                    <a:cubicBezTo>
                      <a:pt x="34" y="8"/>
                      <a:pt x="34" y="8"/>
                      <a:pt x="34" y="8"/>
                    </a:cubicBezTo>
                    <a:cubicBezTo>
                      <a:pt x="34" y="8"/>
                      <a:pt x="34" y="8"/>
                      <a:pt x="34" y="8"/>
                    </a:cubicBezTo>
                    <a:cubicBezTo>
                      <a:pt x="34" y="9"/>
                      <a:pt x="34" y="9"/>
                      <a:pt x="34" y="9"/>
                    </a:cubicBezTo>
                    <a:cubicBezTo>
                      <a:pt x="34" y="9"/>
                      <a:pt x="34" y="9"/>
                      <a:pt x="34" y="9"/>
                    </a:cubicBezTo>
                    <a:cubicBezTo>
                      <a:pt x="34" y="8"/>
                      <a:pt x="34" y="8"/>
                      <a:pt x="34" y="8"/>
                    </a:cubicBezTo>
                    <a:cubicBezTo>
                      <a:pt x="34" y="8"/>
                      <a:pt x="34" y="8"/>
                      <a:pt x="34" y="8"/>
                    </a:cubicBezTo>
                    <a:cubicBezTo>
                      <a:pt x="34" y="8"/>
                      <a:pt x="34" y="8"/>
                      <a:pt x="34" y="8"/>
                    </a:cubicBezTo>
                    <a:cubicBezTo>
                      <a:pt x="34" y="7"/>
                      <a:pt x="34" y="7"/>
                      <a:pt x="34" y="7"/>
                    </a:cubicBezTo>
                    <a:cubicBezTo>
                      <a:pt x="35" y="7"/>
                      <a:pt x="35" y="7"/>
                      <a:pt x="35" y="7"/>
                    </a:cubicBezTo>
                    <a:cubicBezTo>
                      <a:pt x="35" y="8"/>
                      <a:pt x="35" y="8"/>
                      <a:pt x="35" y="8"/>
                    </a:cubicBezTo>
                    <a:cubicBezTo>
                      <a:pt x="35" y="8"/>
                      <a:pt x="35" y="8"/>
                      <a:pt x="35" y="8"/>
                    </a:cubicBezTo>
                    <a:cubicBezTo>
                      <a:pt x="35" y="8"/>
                      <a:pt x="35" y="8"/>
                      <a:pt x="35" y="8"/>
                    </a:cubicBezTo>
                    <a:cubicBezTo>
                      <a:pt x="35" y="8"/>
                      <a:pt x="35" y="8"/>
                      <a:pt x="35" y="8"/>
                    </a:cubicBezTo>
                    <a:cubicBezTo>
                      <a:pt x="35" y="7"/>
                      <a:pt x="35" y="7"/>
                      <a:pt x="35" y="7"/>
                    </a:cubicBezTo>
                    <a:cubicBezTo>
                      <a:pt x="35" y="7"/>
                      <a:pt x="35" y="7"/>
                      <a:pt x="35" y="7"/>
                    </a:cubicBezTo>
                    <a:cubicBezTo>
                      <a:pt x="35" y="7"/>
                      <a:pt x="35" y="7"/>
                      <a:pt x="35" y="7"/>
                    </a:cubicBezTo>
                    <a:cubicBezTo>
                      <a:pt x="35" y="7"/>
                      <a:pt x="35" y="7"/>
                      <a:pt x="35" y="7"/>
                    </a:cubicBezTo>
                    <a:cubicBezTo>
                      <a:pt x="36" y="7"/>
                      <a:pt x="36" y="7"/>
                      <a:pt x="36" y="7"/>
                    </a:cubicBezTo>
                    <a:cubicBezTo>
                      <a:pt x="36" y="7"/>
                      <a:pt x="36" y="7"/>
                      <a:pt x="36" y="7"/>
                    </a:cubicBezTo>
                    <a:cubicBezTo>
                      <a:pt x="36" y="7"/>
                      <a:pt x="36" y="7"/>
                      <a:pt x="36" y="7"/>
                    </a:cubicBezTo>
                    <a:cubicBezTo>
                      <a:pt x="37" y="7"/>
                      <a:pt x="37" y="7"/>
                      <a:pt x="37" y="7"/>
                    </a:cubicBezTo>
                    <a:cubicBezTo>
                      <a:pt x="37" y="7"/>
                      <a:pt x="37" y="7"/>
                      <a:pt x="37" y="7"/>
                    </a:cubicBezTo>
                    <a:cubicBezTo>
                      <a:pt x="37" y="7"/>
                      <a:pt x="37" y="7"/>
                      <a:pt x="37" y="7"/>
                    </a:cubicBezTo>
                    <a:cubicBezTo>
                      <a:pt x="37" y="8"/>
                      <a:pt x="37" y="8"/>
                      <a:pt x="37" y="8"/>
                    </a:cubicBezTo>
                    <a:cubicBezTo>
                      <a:pt x="37" y="8"/>
                      <a:pt x="37" y="8"/>
                      <a:pt x="37" y="8"/>
                    </a:cubicBezTo>
                    <a:cubicBezTo>
                      <a:pt x="37" y="9"/>
                      <a:pt x="37" y="9"/>
                      <a:pt x="37" y="9"/>
                    </a:cubicBezTo>
                    <a:cubicBezTo>
                      <a:pt x="37" y="9"/>
                      <a:pt x="37" y="9"/>
                      <a:pt x="37" y="9"/>
                    </a:cubicBezTo>
                    <a:cubicBezTo>
                      <a:pt x="37" y="10"/>
                      <a:pt x="37" y="10"/>
                      <a:pt x="37" y="10"/>
                    </a:cubicBezTo>
                    <a:cubicBezTo>
                      <a:pt x="37" y="10"/>
                      <a:pt x="37" y="10"/>
                      <a:pt x="37" y="10"/>
                    </a:cubicBezTo>
                    <a:cubicBezTo>
                      <a:pt x="36" y="10"/>
                      <a:pt x="36" y="10"/>
                      <a:pt x="36" y="10"/>
                    </a:cubicBezTo>
                    <a:cubicBezTo>
                      <a:pt x="36" y="11"/>
                      <a:pt x="36" y="11"/>
                      <a:pt x="36" y="11"/>
                    </a:cubicBezTo>
                    <a:cubicBezTo>
                      <a:pt x="36" y="11"/>
                      <a:pt x="36" y="11"/>
                      <a:pt x="36" y="11"/>
                    </a:cubicBezTo>
                    <a:cubicBezTo>
                      <a:pt x="36" y="11"/>
                      <a:pt x="36" y="11"/>
                      <a:pt x="36" y="11"/>
                    </a:cubicBezTo>
                    <a:cubicBezTo>
                      <a:pt x="36" y="11"/>
                      <a:pt x="36" y="11"/>
                      <a:pt x="36" y="11"/>
                    </a:cubicBezTo>
                    <a:cubicBezTo>
                      <a:pt x="36" y="11"/>
                      <a:pt x="36" y="11"/>
                      <a:pt x="36" y="11"/>
                    </a:cubicBezTo>
                    <a:cubicBezTo>
                      <a:pt x="36" y="12"/>
                      <a:pt x="36" y="12"/>
                      <a:pt x="36" y="12"/>
                    </a:cubicBezTo>
                    <a:cubicBezTo>
                      <a:pt x="36" y="12"/>
                      <a:pt x="36" y="12"/>
                      <a:pt x="36" y="12"/>
                    </a:cubicBezTo>
                    <a:cubicBezTo>
                      <a:pt x="35" y="12"/>
                      <a:pt x="35" y="12"/>
                      <a:pt x="35" y="12"/>
                    </a:cubicBezTo>
                    <a:cubicBezTo>
                      <a:pt x="35" y="13"/>
                      <a:pt x="35" y="13"/>
                      <a:pt x="35" y="13"/>
                    </a:cubicBezTo>
                    <a:cubicBezTo>
                      <a:pt x="35" y="13"/>
                      <a:pt x="35" y="13"/>
                      <a:pt x="35" y="13"/>
                    </a:cubicBezTo>
                    <a:cubicBezTo>
                      <a:pt x="35" y="13"/>
                      <a:pt x="35" y="13"/>
                      <a:pt x="35" y="13"/>
                    </a:cubicBezTo>
                    <a:cubicBezTo>
                      <a:pt x="35" y="14"/>
                      <a:pt x="35" y="14"/>
                      <a:pt x="35" y="14"/>
                    </a:cubicBezTo>
                    <a:cubicBezTo>
                      <a:pt x="35" y="14"/>
                      <a:pt x="35" y="14"/>
                      <a:pt x="35" y="14"/>
                    </a:cubicBezTo>
                    <a:cubicBezTo>
                      <a:pt x="35" y="14"/>
                      <a:pt x="35" y="14"/>
                      <a:pt x="35" y="14"/>
                    </a:cubicBezTo>
                    <a:cubicBezTo>
                      <a:pt x="35" y="14"/>
                      <a:pt x="35" y="14"/>
                      <a:pt x="35" y="14"/>
                    </a:cubicBezTo>
                    <a:cubicBezTo>
                      <a:pt x="36" y="13"/>
                      <a:pt x="36" y="13"/>
                      <a:pt x="36" y="13"/>
                    </a:cubicBezTo>
                    <a:cubicBezTo>
                      <a:pt x="36" y="13"/>
                      <a:pt x="36" y="13"/>
                      <a:pt x="36" y="13"/>
                    </a:cubicBezTo>
                    <a:cubicBezTo>
                      <a:pt x="36" y="13"/>
                      <a:pt x="36" y="13"/>
                      <a:pt x="36" y="13"/>
                    </a:cubicBezTo>
                    <a:cubicBezTo>
                      <a:pt x="36" y="12"/>
                      <a:pt x="36" y="12"/>
                      <a:pt x="36" y="12"/>
                    </a:cubicBezTo>
                    <a:cubicBezTo>
                      <a:pt x="36" y="12"/>
                      <a:pt x="36" y="12"/>
                      <a:pt x="36" y="12"/>
                    </a:cubicBezTo>
                    <a:cubicBezTo>
                      <a:pt x="37" y="12"/>
                      <a:pt x="37" y="12"/>
                      <a:pt x="37" y="12"/>
                    </a:cubicBezTo>
                    <a:cubicBezTo>
                      <a:pt x="37" y="12"/>
                      <a:pt x="37" y="12"/>
                      <a:pt x="37" y="12"/>
                    </a:cubicBezTo>
                    <a:cubicBezTo>
                      <a:pt x="37" y="11"/>
                      <a:pt x="37" y="11"/>
                      <a:pt x="37" y="11"/>
                    </a:cubicBezTo>
                    <a:cubicBezTo>
                      <a:pt x="37" y="11"/>
                      <a:pt x="37" y="11"/>
                      <a:pt x="37" y="11"/>
                    </a:cubicBezTo>
                    <a:cubicBezTo>
                      <a:pt x="37" y="11"/>
                      <a:pt x="37" y="11"/>
                      <a:pt x="37" y="11"/>
                    </a:cubicBezTo>
                    <a:cubicBezTo>
                      <a:pt x="37" y="10"/>
                      <a:pt x="37" y="10"/>
                      <a:pt x="37" y="10"/>
                    </a:cubicBezTo>
                    <a:cubicBezTo>
                      <a:pt x="38" y="10"/>
                      <a:pt x="38" y="10"/>
                      <a:pt x="38" y="10"/>
                    </a:cubicBezTo>
                    <a:cubicBezTo>
                      <a:pt x="38" y="11"/>
                      <a:pt x="38" y="11"/>
                      <a:pt x="38" y="11"/>
                    </a:cubicBezTo>
                    <a:cubicBezTo>
                      <a:pt x="38" y="11"/>
                      <a:pt x="38" y="11"/>
                      <a:pt x="38" y="11"/>
                    </a:cubicBezTo>
                    <a:cubicBezTo>
                      <a:pt x="38" y="11"/>
                      <a:pt x="38" y="11"/>
                      <a:pt x="38" y="11"/>
                    </a:cubicBezTo>
                    <a:cubicBezTo>
                      <a:pt x="38" y="11"/>
                      <a:pt x="38" y="11"/>
                      <a:pt x="38" y="11"/>
                    </a:cubicBezTo>
                    <a:cubicBezTo>
                      <a:pt x="38" y="12"/>
                      <a:pt x="38" y="12"/>
                      <a:pt x="38" y="12"/>
                    </a:cubicBezTo>
                    <a:cubicBezTo>
                      <a:pt x="39" y="12"/>
                      <a:pt x="39" y="12"/>
                      <a:pt x="39" y="12"/>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40" y="13"/>
                      <a:pt x="40" y="13"/>
                      <a:pt x="40" y="13"/>
                    </a:cubicBezTo>
                    <a:cubicBezTo>
                      <a:pt x="40" y="13"/>
                      <a:pt x="40" y="13"/>
                      <a:pt x="40" y="13"/>
                    </a:cubicBezTo>
                    <a:cubicBezTo>
                      <a:pt x="39" y="12"/>
                      <a:pt x="39" y="12"/>
                      <a:pt x="39" y="12"/>
                    </a:cubicBezTo>
                    <a:cubicBezTo>
                      <a:pt x="39" y="12"/>
                      <a:pt x="39" y="12"/>
                      <a:pt x="39" y="12"/>
                    </a:cubicBezTo>
                    <a:cubicBezTo>
                      <a:pt x="39" y="12"/>
                      <a:pt x="39" y="12"/>
                      <a:pt x="39" y="12"/>
                    </a:cubicBezTo>
                    <a:cubicBezTo>
                      <a:pt x="39" y="12"/>
                      <a:pt x="39" y="12"/>
                      <a:pt x="39" y="12"/>
                    </a:cubicBezTo>
                    <a:cubicBezTo>
                      <a:pt x="40" y="12"/>
                      <a:pt x="40" y="12"/>
                      <a:pt x="40" y="12"/>
                    </a:cubicBezTo>
                    <a:cubicBezTo>
                      <a:pt x="40" y="12"/>
                      <a:pt x="40" y="12"/>
                      <a:pt x="40" y="12"/>
                    </a:cubicBezTo>
                    <a:cubicBezTo>
                      <a:pt x="40" y="12"/>
                      <a:pt x="40" y="12"/>
                      <a:pt x="40" y="12"/>
                    </a:cubicBezTo>
                    <a:cubicBezTo>
                      <a:pt x="40" y="13"/>
                      <a:pt x="40" y="13"/>
                      <a:pt x="40" y="13"/>
                    </a:cubicBezTo>
                    <a:cubicBezTo>
                      <a:pt x="41" y="13"/>
                      <a:pt x="41" y="13"/>
                      <a:pt x="41" y="13"/>
                    </a:cubicBezTo>
                    <a:cubicBezTo>
                      <a:pt x="41" y="13"/>
                      <a:pt x="41" y="13"/>
                      <a:pt x="41" y="13"/>
                    </a:cubicBezTo>
                    <a:cubicBezTo>
                      <a:pt x="41" y="13"/>
                      <a:pt x="41" y="13"/>
                      <a:pt x="41" y="13"/>
                    </a:cubicBezTo>
                    <a:cubicBezTo>
                      <a:pt x="41" y="13"/>
                      <a:pt x="41" y="13"/>
                      <a:pt x="41" y="13"/>
                    </a:cubicBezTo>
                    <a:cubicBezTo>
                      <a:pt x="41" y="13"/>
                      <a:pt x="41" y="13"/>
                      <a:pt x="41" y="13"/>
                    </a:cubicBezTo>
                    <a:cubicBezTo>
                      <a:pt x="41" y="12"/>
                      <a:pt x="41" y="12"/>
                      <a:pt x="41" y="12"/>
                    </a:cubicBezTo>
                    <a:cubicBezTo>
                      <a:pt x="41" y="12"/>
                      <a:pt x="41" y="12"/>
                      <a:pt x="41" y="12"/>
                    </a:cubicBezTo>
                    <a:cubicBezTo>
                      <a:pt x="41" y="11"/>
                      <a:pt x="41" y="11"/>
                      <a:pt x="41" y="11"/>
                    </a:cubicBezTo>
                    <a:cubicBezTo>
                      <a:pt x="42" y="10"/>
                      <a:pt x="42" y="10"/>
                      <a:pt x="42" y="10"/>
                    </a:cubicBezTo>
                    <a:cubicBezTo>
                      <a:pt x="41" y="10"/>
                      <a:pt x="41" y="10"/>
                      <a:pt x="41" y="10"/>
                    </a:cubicBezTo>
                    <a:cubicBezTo>
                      <a:pt x="41" y="10"/>
                      <a:pt x="41" y="10"/>
                      <a:pt x="41" y="10"/>
                    </a:cubicBezTo>
                    <a:cubicBezTo>
                      <a:pt x="41" y="9"/>
                      <a:pt x="41" y="9"/>
                      <a:pt x="41" y="9"/>
                    </a:cubicBezTo>
                    <a:cubicBezTo>
                      <a:pt x="42" y="8"/>
                      <a:pt x="42" y="8"/>
                      <a:pt x="42" y="8"/>
                    </a:cubicBezTo>
                    <a:cubicBezTo>
                      <a:pt x="42" y="8"/>
                      <a:pt x="42" y="8"/>
                      <a:pt x="42" y="8"/>
                    </a:cubicBezTo>
                    <a:cubicBezTo>
                      <a:pt x="42" y="8"/>
                      <a:pt x="42" y="8"/>
                      <a:pt x="42" y="8"/>
                    </a:cubicBezTo>
                    <a:cubicBezTo>
                      <a:pt x="42" y="8"/>
                      <a:pt x="42" y="8"/>
                      <a:pt x="42" y="8"/>
                    </a:cubicBezTo>
                    <a:cubicBezTo>
                      <a:pt x="42" y="7"/>
                      <a:pt x="42" y="7"/>
                      <a:pt x="42" y="7"/>
                    </a:cubicBezTo>
                    <a:cubicBezTo>
                      <a:pt x="42" y="7"/>
                      <a:pt x="42" y="7"/>
                      <a:pt x="42" y="7"/>
                    </a:cubicBezTo>
                    <a:cubicBezTo>
                      <a:pt x="42" y="7"/>
                      <a:pt x="42" y="7"/>
                      <a:pt x="42" y="7"/>
                    </a:cubicBezTo>
                    <a:cubicBezTo>
                      <a:pt x="42" y="7"/>
                      <a:pt x="42" y="7"/>
                      <a:pt x="42" y="7"/>
                    </a:cubicBezTo>
                    <a:cubicBezTo>
                      <a:pt x="43" y="7"/>
                      <a:pt x="43" y="7"/>
                      <a:pt x="43" y="7"/>
                    </a:cubicBezTo>
                    <a:cubicBezTo>
                      <a:pt x="43" y="7"/>
                      <a:pt x="43" y="7"/>
                      <a:pt x="43" y="7"/>
                    </a:cubicBezTo>
                    <a:cubicBezTo>
                      <a:pt x="43" y="8"/>
                      <a:pt x="43" y="8"/>
                      <a:pt x="43" y="8"/>
                    </a:cubicBezTo>
                    <a:cubicBezTo>
                      <a:pt x="43" y="8"/>
                      <a:pt x="43" y="8"/>
                      <a:pt x="43" y="8"/>
                    </a:cubicBezTo>
                    <a:cubicBezTo>
                      <a:pt x="44" y="8"/>
                      <a:pt x="44" y="8"/>
                      <a:pt x="44" y="8"/>
                    </a:cubicBezTo>
                    <a:cubicBezTo>
                      <a:pt x="44" y="9"/>
                      <a:pt x="44" y="9"/>
                      <a:pt x="44" y="9"/>
                    </a:cubicBezTo>
                    <a:cubicBezTo>
                      <a:pt x="44" y="9"/>
                      <a:pt x="44" y="9"/>
                      <a:pt x="44" y="9"/>
                    </a:cubicBezTo>
                    <a:cubicBezTo>
                      <a:pt x="44" y="10"/>
                      <a:pt x="44" y="10"/>
                      <a:pt x="44" y="10"/>
                    </a:cubicBezTo>
                    <a:cubicBezTo>
                      <a:pt x="45" y="10"/>
                      <a:pt x="45" y="10"/>
                      <a:pt x="45" y="10"/>
                    </a:cubicBezTo>
                    <a:cubicBezTo>
                      <a:pt x="45" y="11"/>
                      <a:pt x="45" y="11"/>
                      <a:pt x="45" y="11"/>
                    </a:cubicBezTo>
                    <a:cubicBezTo>
                      <a:pt x="45" y="12"/>
                      <a:pt x="45" y="12"/>
                      <a:pt x="45" y="12"/>
                    </a:cubicBezTo>
                    <a:cubicBezTo>
                      <a:pt x="44" y="12"/>
                      <a:pt x="44" y="12"/>
                      <a:pt x="44" y="12"/>
                    </a:cubicBezTo>
                    <a:cubicBezTo>
                      <a:pt x="44" y="12"/>
                      <a:pt x="44" y="12"/>
                      <a:pt x="44" y="12"/>
                    </a:cubicBezTo>
                    <a:cubicBezTo>
                      <a:pt x="44" y="13"/>
                      <a:pt x="44" y="13"/>
                      <a:pt x="44" y="13"/>
                    </a:cubicBezTo>
                    <a:cubicBezTo>
                      <a:pt x="45" y="13"/>
                      <a:pt x="45" y="13"/>
                      <a:pt x="45" y="13"/>
                    </a:cubicBezTo>
                    <a:cubicBezTo>
                      <a:pt x="45" y="13"/>
                      <a:pt x="45" y="13"/>
                      <a:pt x="45" y="13"/>
                    </a:cubicBezTo>
                    <a:cubicBezTo>
                      <a:pt x="45" y="14"/>
                      <a:pt x="45" y="14"/>
                      <a:pt x="45" y="14"/>
                    </a:cubicBezTo>
                    <a:cubicBezTo>
                      <a:pt x="45" y="14"/>
                      <a:pt x="45" y="14"/>
                      <a:pt x="45" y="14"/>
                    </a:cubicBezTo>
                    <a:cubicBezTo>
                      <a:pt x="45" y="15"/>
                      <a:pt x="45" y="15"/>
                      <a:pt x="45" y="15"/>
                    </a:cubicBezTo>
                    <a:cubicBezTo>
                      <a:pt x="45" y="15"/>
                      <a:pt x="45" y="15"/>
                      <a:pt x="45" y="15"/>
                    </a:cubicBezTo>
                    <a:cubicBezTo>
                      <a:pt x="46" y="15"/>
                      <a:pt x="46" y="15"/>
                      <a:pt x="46" y="15"/>
                    </a:cubicBezTo>
                    <a:cubicBezTo>
                      <a:pt x="46" y="15"/>
                      <a:pt x="46" y="15"/>
                      <a:pt x="46" y="15"/>
                    </a:cubicBezTo>
                    <a:cubicBezTo>
                      <a:pt x="47" y="15"/>
                      <a:pt x="47" y="15"/>
                      <a:pt x="47" y="15"/>
                    </a:cubicBezTo>
                    <a:cubicBezTo>
                      <a:pt x="47" y="14"/>
                      <a:pt x="47" y="14"/>
                      <a:pt x="47" y="14"/>
                    </a:cubicBezTo>
                    <a:cubicBezTo>
                      <a:pt x="47" y="14"/>
                      <a:pt x="47" y="14"/>
                      <a:pt x="47" y="14"/>
                    </a:cubicBezTo>
                    <a:cubicBezTo>
                      <a:pt x="47" y="14"/>
                      <a:pt x="47" y="14"/>
                      <a:pt x="47" y="14"/>
                    </a:cubicBezTo>
                    <a:cubicBezTo>
                      <a:pt x="47" y="14"/>
                      <a:pt x="47" y="14"/>
                      <a:pt x="47" y="14"/>
                    </a:cubicBezTo>
                    <a:cubicBezTo>
                      <a:pt x="47" y="15"/>
                      <a:pt x="47" y="15"/>
                      <a:pt x="47" y="15"/>
                    </a:cubicBezTo>
                    <a:cubicBezTo>
                      <a:pt x="47" y="15"/>
                      <a:pt x="47" y="15"/>
                      <a:pt x="47" y="15"/>
                    </a:cubicBezTo>
                    <a:cubicBezTo>
                      <a:pt x="48" y="14"/>
                      <a:pt x="48" y="14"/>
                      <a:pt x="48" y="14"/>
                    </a:cubicBezTo>
                    <a:cubicBezTo>
                      <a:pt x="48" y="15"/>
                      <a:pt x="48" y="15"/>
                      <a:pt x="48" y="15"/>
                    </a:cubicBezTo>
                    <a:cubicBezTo>
                      <a:pt x="48" y="15"/>
                      <a:pt x="48" y="15"/>
                      <a:pt x="48" y="15"/>
                    </a:cubicBezTo>
                    <a:cubicBezTo>
                      <a:pt x="48" y="15"/>
                      <a:pt x="48" y="15"/>
                      <a:pt x="48" y="15"/>
                    </a:cubicBezTo>
                    <a:cubicBezTo>
                      <a:pt x="48" y="15"/>
                      <a:pt x="48" y="15"/>
                      <a:pt x="48" y="15"/>
                    </a:cubicBezTo>
                    <a:cubicBezTo>
                      <a:pt x="49" y="15"/>
                      <a:pt x="49" y="15"/>
                      <a:pt x="49" y="15"/>
                    </a:cubicBezTo>
                    <a:cubicBezTo>
                      <a:pt x="49" y="15"/>
                      <a:pt x="49" y="15"/>
                      <a:pt x="49" y="15"/>
                    </a:cubicBezTo>
                    <a:cubicBezTo>
                      <a:pt x="49" y="15"/>
                      <a:pt x="49" y="15"/>
                      <a:pt x="49" y="15"/>
                    </a:cubicBezTo>
                    <a:cubicBezTo>
                      <a:pt x="49" y="15"/>
                      <a:pt x="49" y="15"/>
                      <a:pt x="49" y="15"/>
                    </a:cubicBezTo>
                    <a:cubicBezTo>
                      <a:pt x="49" y="15"/>
                      <a:pt x="49" y="15"/>
                      <a:pt x="49" y="15"/>
                    </a:cubicBezTo>
                    <a:cubicBezTo>
                      <a:pt x="49" y="15"/>
                      <a:pt x="49" y="15"/>
                      <a:pt x="49" y="15"/>
                    </a:cubicBezTo>
                    <a:cubicBezTo>
                      <a:pt x="49" y="15"/>
                      <a:pt x="49" y="15"/>
                      <a:pt x="49" y="15"/>
                    </a:cubicBezTo>
                    <a:cubicBezTo>
                      <a:pt x="49" y="14"/>
                      <a:pt x="49" y="14"/>
                      <a:pt x="49" y="14"/>
                    </a:cubicBezTo>
                    <a:cubicBezTo>
                      <a:pt x="48" y="14"/>
                      <a:pt x="48" y="14"/>
                      <a:pt x="48" y="14"/>
                    </a:cubicBezTo>
                    <a:cubicBezTo>
                      <a:pt x="48" y="14"/>
                      <a:pt x="48" y="14"/>
                      <a:pt x="48" y="14"/>
                    </a:cubicBezTo>
                    <a:cubicBezTo>
                      <a:pt x="48" y="14"/>
                      <a:pt x="48" y="14"/>
                      <a:pt x="48" y="14"/>
                    </a:cubicBezTo>
                    <a:cubicBezTo>
                      <a:pt x="48" y="14"/>
                      <a:pt x="48" y="14"/>
                      <a:pt x="48" y="14"/>
                    </a:cubicBezTo>
                    <a:cubicBezTo>
                      <a:pt x="48" y="13"/>
                      <a:pt x="48" y="13"/>
                      <a:pt x="48" y="13"/>
                    </a:cubicBezTo>
                    <a:cubicBezTo>
                      <a:pt x="48" y="13"/>
                      <a:pt x="48" y="13"/>
                      <a:pt x="48" y="13"/>
                    </a:cubicBezTo>
                    <a:cubicBezTo>
                      <a:pt x="47" y="12"/>
                      <a:pt x="47" y="12"/>
                      <a:pt x="47" y="12"/>
                    </a:cubicBezTo>
                    <a:cubicBezTo>
                      <a:pt x="47" y="12"/>
                      <a:pt x="47" y="12"/>
                      <a:pt x="47" y="12"/>
                    </a:cubicBezTo>
                    <a:cubicBezTo>
                      <a:pt x="47" y="12"/>
                      <a:pt x="47" y="12"/>
                      <a:pt x="47" y="12"/>
                    </a:cubicBezTo>
                    <a:cubicBezTo>
                      <a:pt x="47" y="11"/>
                      <a:pt x="47" y="11"/>
                      <a:pt x="47" y="11"/>
                    </a:cubicBezTo>
                    <a:cubicBezTo>
                      <a:pt x="47" y="11"/>
                      <a:pt x="47" y="11"/>
                      <a:pt x="47" y="11"/>
                    </a:cubicBezTo>
                    <a:cubicBezTo>
                      <a:pt x="47" y="10"/>
                      <a:pt x="47" y="10"/>
                      <a:pt x="47" y="10"/>
                    </a:cubicBezTo>
                    <a:cubicBezTo>
                      <a:pt x="47" y="10"/>
                      <a:pt x="47" y="10"/>
                      <a:pt x="47" y="10"/>
                    </a:cubicBezTo>
                    <a:cubicBezTo>
                      <a:pt x="47" y="10"/>
                      <a:pt x="47" y="10"/>
                      <a:pt x="47" y="10"/>
                    </a:cubicBezTo>
                    <a:cubicBezTo>
                      <a:pt x="47" y="9"/>
                      <a:pt x="47" y="9"/>
                      <a:pt x="47" y="9"/>
                    </a:cubicBezTo>
                    <a:cubicBezTo>
                      <a:pt x="47" y="9"/>
                      <a:pt x="47" y="9"/>
                      <a:pt x="47" y="9"/>
                    </a:cubicBezTo>
                    <a:cubicBezTo>
                      <a:pt x="47" y="9"/>
                      <a:pt x="47" y="9"/>
                      <a:pt x="47" y="9"/>
                    </a:cubicBezTo>
                    <a:cubicBezTo>
                      <a:pt x="47" y="8"/>
                      <a:pt x="47" y="8"/>
                      <a:pt x="47" y="8"/>
                    </a:cubicBezTo>
                    <a:cubicBezTo>
                      <a:pt x="46" y="8"/>
                      <a:pt x="46" y="8"/>
                      <a:pt x="46" y="8"/>
                    </a:cubicBezTo>
                    <a:cubicBezTo>
                      <a:pt x="47" y="7"/>
                      <a:pt x="47" y="7"/>
                      <a:pt x="47" y="7"/>
                    </a:cubicBezTo>
                    <a:cubicBezTo>
                      <a:pt x="46" y="7"/>
                      <a:pt x="46" y="7"/>
                      <a:pt x="46" y="7"/>
                    </a:cubicBezTo>
                    <a:cubicBezTo>
                      <a:pt x="46" y="7"/>
                      <a:pt x="46" y="7"/>
                      <a:pt x="46" y="7"/>
                    </a:cubicBezTo>
                    <a:cubicBezTo>
                      <a:pt x="46" y="6"/>
                      <a:pt x="46" y="6"/>
                      <a:pt x="46" y="6"/>
                    </a:cubicBezTo>
                    <a:cubicBezTo>
                      <a:pt x="47" y="7"/>
                      <a:pt x="47" y="7"/>
                      <a:pt x="47" y="7"/>
                    </a:cubicBezTo>
                    <a:cubicBezTo>
                      <a:pt x="47" y="7"/>
                      <a:pt x="47" y="7"/>
                      <a:pt x="47" y="7"/>
                    </a:cubicBezTo>
                    <a:cubicBezTo>
                      <a:pt x="48" y="7"/>
                      <a:pt x="48" y="7"/>
                      <a:pt x="48" y="7"/>
                    </a:cubicBezTo>
                    <a:cubicBezTo>
                      <a:pt x="48" y="7"/>
                      <a:pt x="48" y="7"/>
                      <a:pt x="48" y="7"/>
                    </a:cubicBezTo>
                    <a:cubicBezTo>
                      <a:pt x="48" y="7"/>
                      <a:pt x="48" y="7"/>
                      <a:pt x="48" y="7"/>
                    </a:cubicBezTo>
                    <a:cubicBezTo>
                      <a:pt x="49" y="7"/>
                      <a:pt x="49" y="7"/>
                      <a:pt x="49" y="7"/>
                    </a:cubicBezTo>
                    <a:cubicBezTo>
                      <a:pt x="49" y="8"/>
                      <a:pt x="49" y="8"/>
                      <a:pt x="49" y="8"/>
                    </a:cubicBezTo>
                    <a:cubicBezTo>
                      <a:pt x="49" y="7"/>
                      <a:pt x="49" y="7"/>
                      <a:pt x="49" y="7"/>
                    </a:cubicBezTo>
                    <a:cubicBezTo>
                      <a:pt x="49" y="7"/>
                      <a:pt x="49" y="7"/>
                      <a:pt x="49" y="7"/>
                    </a:cubicBezTo>
                    <a:cubicBezTo>
                      <a:pt x="49" y="7"/>
                      <a:pt x="49" y="7"/>
                      <a:pt x="49" y="7"/>
                    </a:cubicBezTo>
                    <a:cubicBezTo>
                      <a:pt x="49" y="6"/>
                      <a:pt x="49" y="6"/>
                      <a:pt x="49" y="6"/>
                    </a:cubicBezTo>
                    <a:cubicBezTo>
                      <a:pt x="50" y="6"/>
                      <a:pt x="50" y="6"/>
                      <a:pt x="50" y="6"/>
                    </a:cubicBezTo>
                    <a:cubicBezTo>
                      <a:pt x="50" y="6"/>
                      <a:pt x="50" y="6"/>
                      <a:pt x="50" y="6"/>
                    </a:cubicBezTo>
                    <a:cubicBezTo>
                      <a:pt x="50" y="6"/>
                      <a:pt x="50" y="6"/>
                      <a:pt x="50" y="6"/>
                    </a:cubicBezTo>
                    <a:cubicBezTo>
                      <a:pt x="51" y="6"/>
                      <a:pt x="51" y="6"/>
                      <a:pt x="51" y="6"/>
                    </a:cubicBezTo>
                    <a:cubicBezTo>
                      <a:pt x="51" y="6"/>
                      <a:pt x="51" y="6"/>
                      <a:pt x="51" y="6"/>
                    </a:cubicBezTo>
                    <a:cubicBezTo>
                      <a:pt x="51" y="6"/>
                      <a:pt x="51" y="6"/>
                      <a:pt x="51" y="6"/>
                    </a:cubicBezTo>
                    <a:cubicBezTo>
                      <a:pt x="52" y="6"/>
                      <a:pt x="52" y="6"/>
                      <a:pt x="52" y="6"/>
                    </a:cubicBezTo>
                    <a:cubicBezTo>
                      <a:pt x="52" y="7"/>
                      <a:pt x="52" y="7"/>
                      <a:pt x="52" y="7"/>
                    </a:cubicBezTo>
                    <a:cubicBezTo>
                      <a:pt x="52" y="7"/>
                      <a:pt x="52" y="7"/>
                      <a:pt x="52" y="7"/>
                    </a:cubicBezTo>
                    <a:cubicBezTo>
                      <a:pt x="52" y="7"/>
                      <a:pt x="52" y="7"/>
                      <a:pt x="52" y="7"/>
                    </a:cubicBezTo>
                    <a:cubicBezTo>
                      <a:pt x="53" y="8"/>
                      <a:pt x="53" y="8"/>
                      <a:pt x="53" y="8"/>
                    </a:cubicBezTo>
                    <a:cubicBezTo>
                      <a:pt x="53" y="8"/>
                      <a:pt x="53" y="8"/>
                      <a:pt x="53" y="8"/>
                    </a:cubicBezTo>
                    <a:cubicBezTo>
                      <a:pt x="52" y="9"/>
                      <a:pt x="52" y="9"/>
                      <a:pt x="52" y="9"/>
                    </a:cubicBezTo>
                    <a:cubicBezTo>
                      <a:pt x="53" y="9"/>
                      <a:pt x="53" y="9"/>
                      <a:pt x="53" y="9"/>
                    </a:cubicBezTo>
                    <a:cubicBezTo>
                      <a:pt x="53" y="10"/>
                      <a:pt x="53" y="10"/>
                      <a:pt x="53" y="10"/>
                    </a:cubicBezTo>
                    <a:cubicBezTo>
                      <a:pt x="53" y="10"/>
                      <a:pt x="53" y="10"/>
                      <a:pt x="53" y="10"/>
                    </a:cubicBezTo>
                    <a:cubicBezTo>
                      <a:pt x="53" y="10"/>
                      <a:pt x="53" y="10"/>
                      <a:pt x="53" y="10"/>
                    </a:cubicBezTo>
                    <a:cubicBezTo>
                      <a:pt x="54" y="10"/>
                      <a:pt x="54" y="10"/>
                      <a:pt x="54" y="10"/>
                    </a:cubicBezTo>
                    <a:cubicBezTo>
                      <a:pt x="54" y="11"/>
                      <a:pt x="54" y="11"/>
                      <a:pt x="54" y="11"/>
                    </a:cubicBezTo>
                    <a:cubicBezTo>
                      <a:pt x="55" y="11"/>
                      <a:pt x="55" y="11"/>
                      <a:pt x="55" y="11"/>
                    </a:cubicBezTo>
                    <a:cubicBezTo>
                      <a:pt x="54" y="11"/>
                      <a:pt x="54" y="11"/>
                      <a:pt x="54" y="11"/>
                    </a:cubicBezTo>
                    <a:cubicBezTo>
                      <a:pt x="54" y="11"/>
                      <a:pt x="54" y="11"/>
                      <a:pt x="54" y="11"/>
                    </a:cubicBezTo>
                    <a:cubicBezTo>
                      <a:pt x="54" y="10"/>
                      <a:pt x="54" y="10"/>
                      <a:pt x="54" y="10"/>
                    </a:cubicBezTo>
                    <a:cubicBezTo>
                      <a:pt x="54" y="10"/>
                      <a:pt x="54" y="10"/>
                      <a:pt x="54" y="10"/>
                    </a:cubicBezTo>
                    <a:cubicBezTo>
                      <a:pt x="53" y="10"/>
                      <a:pt x="53" y="10"/>
                      <a:pt x="53" y="10"/>
                    </a:cubicBezTo>
                    <a:cubicBezTo>
                      <a:pt x="53" y="10"/>
                      <a:pt x="53" y="10"/>
                      <a:pt x="53" y="10"/>
                    </a:cubicBezTo>
                    <a:cubicBezTo>
                      <a:pt x="53" y="9"/>
                      <a:pt x="53" y="9"/>
                      <a:pt x="53" y="9"/>
                    </a:cubicBezTo>
                    <a:cubicBezTo>
                      <a:pt x="53" y="9"/>
                      <a:pt x="53" y="9"/>
                      <a:pt x="53" y="9"/>
                    </a:cubicBezTo>
                    <a:cubicBezTo>
                      <a:pt x="53" y="9"/>
                      <a:pt x="53" y="9"/>
                      <a:pt x="53" y="9"/>
                    </a:cubicBezTo>
                    <a:cubicBezTo>
                      <a:pt x="53" y="8"/>
                      <a:pt x="53" y="8"/>
                      <a:pt x="53" y="8"/>
                    </a:cubicBezTo>
                    <a:cubicBezTo>
                      <a:pt x="53" y="8"/>
                      <a:pt x="53" y="8"/>
                      <a:pt x="53" y="8"/>
                    </a:cubicBezTo>
                    <a:cubicBezTo>
                      <a:pt x="53" y="7"/>
                      <a:pt x="53" y="7"/>
                      <a:pt x="53" y="7"/>
                    </a:cubicBezTo>
                    <a:cubicBezTo>
                      <a:pt x="53" y="7"/>
                      <a:pt x="53" y="7"/>
                      <a:pt x="53" y="7"/>
                    </a:cubicBezTo>
                    <a:cubicBezTo>
                      <a:pt x="53" y="7"/>
                      <a:pt x="53" y="7"/>
                      <a:pt x="53" y="7"/>
                    </a:cubicBezTo>
                    <a:cubicBezTo>
                      <a:pt x="53" y="7"/>
                      <a:pt x="53" y="7"/>
                      <a:pt x="53" y="7"/>
                    </a:cubicBezTo>
                    <a:cubicBezTo>
                      <a:pt x="52" y="6"/>
                      <a:pt x="52" y="6"/>
                      <a:pt x="52" y="6"/>
                    </a:cubicBezTo>
                    <a:cubicBezTo>
                      <a:pt x="52" y="6"/>
                      <a:pt x="52" y="6"/>
                      <a:pt x="52" y="6"/>
                    </a:cubicBezTo>
                    <a:cubicBezTo>
                      <a:pt x="52" y="6"/>
                      <a:pt x="52" y="6"/>
                      <a:pt x="52" y="6"/>
                    </a:cubicBezTo>
                    <a:cubicBezTo>
                      <a:pt x="51" y="6"/>
                      <a:pt x="51" y="6"/>
                      <a:pt x="51" y="6"/>
                    </a:cubicBezTo>
                    <a:cubicBezTo>
                      <a:pt x="51" y="6"/>
                      <a:pt x="51" y="6"/>
                      <a:pt x="51" y="6"/>
                    </a:cubicBezTo>
                    <a:cubicBezTo>
                      <a:pt x="51" y="6"/>
                      <a:pt x="51" y="6"/>
                      <a:pt x="51" y="6"/>
                    </a:cubicBezTo>
                    <a:cubicBezTo>
                      <a:pt x="50" y="6"/>
                      <a:pt x="50" y="6"/>
                      <a:pt x="50" y="6"/>
                    </a:cubicBezTo>
                    <a:cubicBezTo>
                      <a:pt x="50" y="5"/>
                      <a:pt x="50" y="5"/>
                      <a:pt x="50" y="5"/>
                    </a:cubicBezTo>
                    <a:cubicBezTo>
                      <a:pt x="51" y="5"/>
                      <a:pt x="51" y="5"/>
                      <a:pt x="51" y="5"/>
                    </a:cubicBezTo>
                    <a:cubicBezTo>
                      <a:pt x="51" y="5"/>
                      <a:pt x="51" y="5"/>
                      <a:pt x="51" y="5"/>
                    </a:cubicBezTo>
                    <a:cubicBezTo>
                      <a:pt x="51" y="4"/>
                      <a:pt x="51" y="4"/>
                      <a:pt x="51" y="4"/>
                    </a:cubicBezTo>
                    <a:cubicBezTo>
                      <a:pt x="50" y="4"/>
                      <a:pt x="50" y="4"/>
                      <a:pt x="50" y="4"/>
                    </a:cubicBezTo>
                    <a:cubicBezTo>
                      <a:pt x="50" y="4"/>
                      <a:pt x="50" y="4"/>
                      <a:pt x="50" y="4"/>
                    </a:cubicBezTo>
                    <a:cubicBezTo>
                      <a:pt x="50" y="3"/>
                      <a:pt x="50" y="3"/>
                      <a:pt x="50" y="3"/>
                    </a:cubicBezTo>
                    <a:cubicBezTo>
                      <a:pt x="50" y="3"/>
                      <a:pt x="50" y="3"/>
                      <a:pt x="50" y="3"/>
                    </a:cubicBezTo>
                    <a:cubicBezTo>
                      <a:pt x="51" y="3"/>
                      <a:pt x="51" y="3"/>
                      <a:pt x="51" y="3"/>
                    </a:cubicBezTo>
                    <a:cubicBezTo>
                      <a:pt x="51" y="3"/>
                      <a:pt x="51" y="3"/>
                      <a:pt x="51" y="3"/>
                    </a:cubicBezTo>
                    <a:cubicBezTo>
                      <a:pt x="51" y="4"/>
                      <a:pt x="51" y="4"/>
                      <a:pt x="51" y="4"/>
                    </a:cubicBezTo>
                    <a:cubicBezTo>
                      <a:pt x="51" y="4"/>
                      <a:pt x="51" y="4"/>
                      <a:pt x="51" y="4"/>
                    </a:cubicBezTo>
                    <a:cubicBezTo>
                      <a:pt x="52" y="3"/>
                      <a:pt x="52" y="3"/>
                      <a:pt x="52" y="3"/>
                    </a:cubicBezTo>
                    <a:cubicBezTo>
                      <a:pt x="52" y="3"/>
                      <a:pt x="52" y="3"/>
                      <a:pt x="52" y="3"/>
                    </a:cubicBezTo>
                    <a:cubicBezTo>
                      <a:pt x="52" y="3"/>
                      <a:pt x="52" y="3"/>
                      <a:pt x="52" y="3"/>
                    </a:cubicBezTo>
                    <a:cubicBezTo>
                      <a:pt x="52" y="2"/>
                      <a:pt x="52" y="2"/>
                      <a:pt x="52" y="2"/>
                    </a:cubicBezTo>
                    <a:cubicBezTo>
                      <a:pt x="53" y="2"/>
                      <a:pt x="53" y="2"/>
                      <a:pt x="53" y="2"/>
                    </a:cubicBezTo>
                    <a:cubicBezTo>
                      <a:pt x="53" y="2"/>
                      <a:pt x="53" y="2"/>
                      <a:pt x="53" y="2"/>
                    </a:cubicBezTo>
                    <a:cubicBezTo>
                      <a:pt x="53" y="2"/>
                      <a:pt x="53" y="2"/>
                      <a:pt x="53" y="2"/>
                    </a:cubicBezTo>
                    <a:cubicBezTo>
                      <a:pt x="53" y="3"/>
                      <a:pt x="53" y="3"/>
                      <a:pt x="53" y="3"/>
                    </a:cubicBezTo>
                    <a:cubicBezTo>
                      <a:pt x="53" y="3"/>
                      <a:pt x="53" y="3"/>
                      <a:pt x="53" y="3"/>
                    </a:cubicBezTo>
                    <a:cubicBezTo>
                      <a:pt x="53" y="3"/>
                      <a:pt x="53" y="3"/>
                      <a:pt x="53" y="3"/>
                    </a:cubicBezTo>
                    <a:cubicBezTo>
                      <a:pt x="54" y="3"/>
                      <a:pt x="54" y="3"/>
                      <a:pt x="54" y="3"/>
                    </a:cubicBezTo>
                    <a:cubicBezTo>
                      <a:pt x="54" y="3"/>
                      <a:pt x="54" y="3"/>
                      <a:pt x="54" y="3"/>
                    </a:cubicBezTo>
                    <a:cubicBezTo>
                      <a:pt x="54" y="3"/>
                      <a:pt x="54" y="3"/>
                      <a:pt x="54" y="3"/>
                    </a:cubicBezTo>
                    <a:cubicBezTo>
                      <a:pt x="54" y="3"/>
                      <a:pt x="54" y="3"/>
                      <a:pt x="54" y="3"/>
                    </a:cubicBezTo>
                    <a:cubicBezTo>
                      <a:pt x="54" y="3"/>
                      <a:pt x="54" y="3"/>
                      <a:pt x="54" y="3"/>
                    </a:cubicBezTo>
                    <a:cubicBezTo>
                      <a:pt x="54" y="4"/>
                      <a:pt x="54" y="4"/>
                      <a:pt x="54" y="4"/>
                    </a:cubicBezTo>
                    <a:cubicBezTo>
                      <a:pt x="54" y="4"/>
                      <a:pt x="54" y="4"/>
                      <a:pt x="54" y="4"/>
                    </a:cubicBezTo>
                    <a:cubicBezTo>
                      <a:pt x="54" y="4"/>
                      <a:pt x="54" y="4"/>
                      <a:pt x="54" y="4"/>
                    </a:cubicBezTo>
                    <a:cubicBezTo>
                      <a:pt x="54" y="3"/>
                      <a:pt x="54" y="3"/>
                      <a:pt x="54" y="3"/>
                    </a:cubicBezTo>
                    <a:cubicBezTo>
                      <a:pt x="55" y="3"/>
                      <a:pt x="55" y="3"/>
                      <a:pt x="55" y="3"/>
                    </a:cubicBezTo>
                    <a:cubicBezTo>
                      <a:pt x="55" y="4"/>
                      <a:pt x="55" y="4"/>
                      <a:pt x="55" y="4"/>
                    </a:cubicBezTo>
                    <a:cubicBezTo>
                      <a:pt x="55" y="4"/>
                      <a:pt x="55" y="4"/>
                      <a:pt x="55" y="4"/>
                    </a:cubicBezTo>
                    <a:cubicBezTo>
                      <a:pt x="55" y="5"/>
                      <a:pt x="55" y="5"/>
                      <a:pt x="55" y="5"/>
                    </a:cubicBezTo>
                    <a:cubicBezTo>
                      <a:pt x="56" y="5"/>
                      <a:pt x="56" y="5"/>
                      <a:pt x="56" y="5"/>
                    </a:cubicBezTo>
                    <a:cubicBezTo>
                      <a:pt x="56" y="6"/>
                      <a:pt x="56" y="6"/>
                      <a:pt x="56" y="6"/>
                    </a:cubicBezTo>
                    <a:cubicBezTo>
                      <a:pt x="56" y="5"/>
                      <a:pt x="56" y="5"/>
                      <a:pt x="56" y="5"/>
                    </a:cubicBezTo>
                    <a:cubicBezTo>
                      <a:pt x="56" y="5"/>
                      <a:pt x="56" y="5"/>
                      <a:pt x="56" y="5"/>
                    </a:cubicBezTo>
                    <a:cubicBezTo>
                      <a:pt x="56" y="5"/>
                      <a:pt x="56" y="5"/>
                      <a:pt x="56" y="5"/>
                    </a:cubicBezTo>
                    <a:cubicBezTo>
                      <a:pt x="56" y="4"/>
                      <a:pt x="56" y="4"/>
                      <a:pt x="56" y="4"/>
                    </a:cubicBezTo>
                    <a:cubicBezTo>
                      <a:pt x="56" y="4"/>
                      <a:pt x="56" y="4"/>
                      <a:pt x="56" y="4"/>
                    </a:cubicBezTo>
                    <a:cubicBezTo>
                      <a:pt x="55" y="4"/>
                      <a:pt x="55" y="4"/>
                      <a:pt x="55" y="4"/>
                    </a:cubicBezTo>
                    <a:cubicBezTo>
                      <a:pt x="56" y="4"/>
                      <a:pt x="56" y="4"/>
                      <a:pt x="56" y="4"/>
                    </a:cubicBezTo>
                    <a:cubicBezTo>
                      <a:pt x="56" y="4"/>
                      <a:pt x="56" y="4"/>
                      <a:pt x="56" y="4"/>
                    </a:cubicBezTo>
                    <a:cubicBezTo>
                      <a:pt x="56" y="4"/>
                      <a:pt x="56" y="4"/>
                      <a:pt x="56" y="4"/>
                    </a:cubicBezTo>
                    <a:cubicBezTo>
                      <a:pt x="57" y="5"/>
                      <a:pt x="57" y="5"/>
                      <a:pt x="57" y="5"/>
                    </a:cubicBezTo>
                    <a:cubicBezTo>
                      <a:pt x="57" y="5"/>
                      <a:pt x="57" y="5"/>
                      <a:pt x="57" y="5"/>
                    </a:cubicBezTo>
                    <a:cubicBezTo>
                      <a:pt x="58" y="5"/>
                      <a:pt x="58" y="5"/>
                      <a:pt x="58" y="5"/>
                    </a:cubicBezTo>
                    <a:cubicBezTo>
                      <a:pt x="58" y="5"/>
                      <a:pt x="58" y="5"/>
                      <a:pt x="58" y="5"/>
                    </a:cubicBezTo>
                    <a:cubicBezTo>
                      <a:pt x="58" y="5"/>
                      <a:pt x="58" y="5"/>
                      <a:pt x="58" y="5"/>
                    </a:cubicBezTo>
                    <a:cubicBezTo>
                      <a:pt x="57" y="5"/>
                      <a:pt x="57" y="5"/>
                      <a:pt x="57" y="5"/>
                    </a:cubicBezTo>
                    <a:cubicBezTo>
                      <a:pt x="57" y="4"/>
                      <a:pt x="57" y="4"/>
                      <a:pt x="57" y="4"/>
                    </a:cubicBezTo>
                    <a:cubicBezTo>
                      <a:pt x="57" y="4"/>
                      <a:pt x="57" y="4"/>
                      <a:pt x="57" y="4"/>
                    </a:cubicBezTo>
                    <a:cubicBezTo>
                      <a:pt x="57" y="3"/>
                      <a:pt x="57" y="3"/>
                      <a:pt x="57" y="3"/>
                    </a:cubicBezTo>
                    <a:cubicBezTo>
                      <a:pt x="57" y="3"/>
                      <a:pt x="57" y="3"/>
                      <a:pt x="57" y="3"/>
                    </a:cubicBezTo>
                    <a:cubicBezTo>
                      <a:pt x="58" y="3"/>
                      <a:pt x="58" y="3"/>
                      <a:pt x="58" y="3"/>
                    </a:cubicBezTo>
                    <a:cubicBezTo>
                      <a:pt x="58" y="3"/>
                      <a:pt x="58" y="3"/>
                      <a:pt x="58" y="3"/>
                    </a:cubicBezTo>
                    <a:cubicBezTo>
                      <a:pt x="59" y="3"/>
                      <a:pt x="59" y="3"/>
                      <a:pt x="59" y="3"/>
                    </a:cubicBezTo>
                    <a:cubicBezTo>
                      <a:pt x="59" y="3"/>
                      <a:pt x="59" y="3"/>
                      <a:pt x="59" y="3"/>
                    </a:cubicBezTo>
                    <a:cubicBezTo>
                      <a:pt x="59" y="3"/>
                      <a:pt x="59" y="3"/>
                      <a:pt x="59" y="3"/>
                    </a:cubicBezTo>
                    <a:cubicBezTo>
                      <a:pt x="58" y="3"/>
                      <a:pt x="58" y="3"/>
                      <a:pt x="58" y="3"/>
                    </a:cubicBezTo>
                    <a:cubicBezTo>
                      <a:pt x="58" y="3"/>
                      <a:pt x="58" y="3"/>
                      <a:pt x="58" y="3"/>
                    </a:cubicBezTo>
                    <a:cubicBezTo>
                      <a:pt x="59" y="2"/>
                      <a:pt x="59" y="2"/>
                      <a:pt x="59" y="2"/>
                    </a:cubicBezTo>
                    <a:cubicBezTo>
                      <a:pt x="59" y="2"/>
                      <a:pt x="59" y="2"/>
                      <a:pt x="59" y="2"/>
                    </a:cubicBezTo>
                    <a:cubicBezTo>
                      <a:pt x="59" y="2"/>
                      <a:pt x="59" y="2"/>
                      <a:pt x="59" y="2"/>
                    </a:cubicBezTo>
                    <a:cubicBezTo>
                      <a:pt x="59" y="1"/>
                      <a:pt x="59" y="1"/>
                      <a:pt x="59" y="1"/>
                    </a:cubicBezTo>
                    <a:cubicBezTo>
                      <a:pt x="59" y="1"/>
                      <a:pt x="59" y="1"/>
                      <a:pt x="59" y="1"/>
                    </a:cubicBezTo>
                    <a:cubicBezTo>
                      <a:pt x="59" y="1"/>
                      <a:pt x="59" y="1"/>
                      <a:pt x="59" y="1"/>
                    </a:cubicBezTo>
                    <a:cubicBezTo>
                      <a:pt x="59" y="1"/>
                      <a:pt x="59" y="1"/>
                      <a:pt x="59" y="1"/>
                    </a:cubicBezTo>
                    <a:cubicBezTo>
                      <a:pt x="59" y="1"/>
                      <a:pt x="59" y="1"/>
                      <a:pt x="59" y="1"/>
                    </a:cubicBezTo>
                    <a:cubicBezTo>
                      <a:pt x="60" y="1"/>
                      <a:pt x="60" y="1"/>
                      <a:pt x="60" y="1"/>
                    </a:cubicBezTo>
                    <a:cubicBezTo>
                      <a:pt x="60" y="0"/>
                      <a:pt x="60" y="0"/>
                      <a:pt x="60" y="0"/>
                    </a:cubicBezTo>
                    <a:cubicBezTo>
                      <a:pt x="60" y="0"/>
                      <a:pt x="60" y="0"/>
                      <a:pt x="60" y="0"/>
                    </a:cubicBezTo>
                    <a:cubicBezTo>
                      <a:pt x="60" y="1"/>
                      <a:pt x="60" y="1"/>
                      <a:pt x="60" y="1"/>
                    </a:cubicBezTo>
                    <a:cubicBezTo>
                      <a:pt x="60" y="1"/>
                      <a:pt x="60" y="1"/>
                      <a:pt x="60" y="1"/>
                    </a:cubicBezTo>
                    <a:cubicBezTo>
                      <a:pt x="60" y="1"/>
                      <a:pt x="60" y="1"/>
                      <a:pt x="60" y="1"/>
                    </a:cubicBezTo>
                    <a:cubicBezTo>
                      <a:pt x="61" y="1"/>
                      <a:pt x="61" y="1"/>
                      <a:pt x="61" y="1"/>
                    </a:cubicBezTo>
                    <a:cubicBezTo>
                      <a:pt x="61" y="2"/>
                      <a:pt x="61" y="2"/>
                      <a:pt x="61" y="2"/>
                    </a:cubicBezTo>
                    <a:cubicBezTo>
                      <a:pt x="61" y="1"/>
                      <a:pt x="61" y="1"/>
                      <a:pt x="61" y="1"/>
                    </a:cubicBezTo>
                    <a:cubicBezTo>
                      <a:pt x="61" y="1"/>
                      <a:pt x="61" y="1"/>
                      <a:pt x="61" y="1"/>
                    </a:cubicBezTo>
                    <a:cubicBezTo>
                      <a:pt x="61" y="1"/>
                      <a:pt x="61" y="1"/>
                      <a:pt x="61" y="1"/>
                    </a:cubicBezTo>
                    <a:cubicBezTo>
                      <a:pt x="61" y="0"/>
                      <a:pt x="61" y="0"/>
                      <a:pt x="61" y="0"/>
                    </a:cubicBezTo>
                    <a:cubicBezTo>
                      <a:pt x="61" y="0"/>
                      <a:pt x="61" y="0"/>
                      <a:pt x="61" y="0"/>
                    </a:cubicBezTo>
                    <a:cubicBezTo>
                      <a:pt x="61" y="0"/>
                      <a:pt x="61" y="0"/>
                      <a:pt x="61" y="0"/>
                    </a:cubicBezTo>
                    <a:cubicBezTo>
                      <a:pt x="62" y="0"/>
                      <a:pt x="62" y="0"/>
                      <a:pt x="62" y="0"/>
                    </a:cubicBezTo>
                    <a:cubicBezTo>
                      <a:pt x="62" y="0"/>
                      <a:pt x="62" y="0"/>
                      <a:pt x="62" y="0"/>
                    </a:cubicBezTo>
                    <a:cubicBezTo>
                      <a:pt x="63" y="0"/>
                      <a:pt x="63" y="0"/>
                      <a:pt x="63" y="0"/>
                    </a:cubicBezTo>
                    <a:cubicBezTo>
                      <a:pt x="63" y="1"/>
                      <a:pt x="63" y="1"/>
                      <a:pt x="63" y="1"/>
                    </a:cubicBezTo>
                    <a:cubicBezTo>
                      <a:pt x="63" y="1"/>
                      <a:pt x="63" y="1"/>
                      <a:pt x="63" y="1"/>
                    </a:cubicBezTo>
                    <a:cubicBezTo>
                      <a:pt x="63" y="0"/>
                      <a:pt x="63" y="0"/>
                      <a:pt x="63" y="0"/>
                    </a:cubicBezTo>
                    <a:cubicBezTo>
                      <a:pt x="64" y="1"/>
                      <a:pt x="64" y="1"/>
                      <a:pt x="64" y="1"/>
                    </a:cubicBezTo>
                    <a:cubicBezTo>
                      <a:pt x="64" y="1"/>
                      <a:pt x="64" y="1"/>
                      <a:pt x="64" y="1"/>
                    </a:cubicBezTo>
                    <a:cubicBezTo>
                      <a:pt x="65" y="1"/>
                      <a:pt x="65" y="1"/>
                      <a:pt x="65" y="1"/>
                    </a:cubicBezTo>
                    <a:cubicBezTo>
                      <a:pt x="65" y="1"/>
                      <a:pt x="65" y="1"/>
                      <a:pt x="65" y="1"/>
                    </a:cubicBezTo>
                    <a:cubicBezTo>
                      <a:pt x="65" y="1"/>
                      <a:pt x="65" y="1"/>
                      <a:pt x="65" y="1"/>
                    </a:cubicBezTo>
                    <a:cubicBezTo>
                      <a:pt x="65" y="1"/>
                      <a:pt x="65" y="1"/>
                      <a:pt x="65" y="1"/>
                    </a:cubicBezTo>
                    <a:cubicBezTo>
                      <a:pt x="65" y="1"/>
                      <a:pt x="65" y="1"/>
                      <a:pt x="65" y="1"/>
                    </a:cubicBezTo>
                    <a:cubicBezTo>
                      <a:pt x="66" y="1"/>
                      <a:pt x="66" y="1"/>
                      <a:pt x="66" y="1"/>
                    </a:cubicBezTo>
                    <a:cubicBezTo>
                      <a:pt x="66" y="1"/>
                      <a:pt x="66" y="1"/>
                      <a:pt x="66" y="1"/>
                    </a:cubicBezTo>
                    <a:cubicBezTo>
                      <a:pt x="66" y="1"/>
                      <a:pt x="66" y="1"/>
                      <a:pt x="66" y="1"/>
                    </a:cubicBezTo>
                    <a:cubicBezTo>
                      <a:pt x="66" y="1"/>
                      <a:pt x="66" y="1"/>
                      <a:pt x="66" y="1"/>
                    </a:cubicBezTo>
                    <a:cubicBezTo>
                      <a:pt x="67" y="2"/>
                      <a:pt x="67" y="2"/>
                      <a:pt x="67" y="2"/>
                    </a:cubicBezTo>
                    <a:cubicBezTo>
                      <a:pt x="67" y="2"/>
                      <a:pt x="67" y="2"/>
                      <a:pt x="67" y="2"/>
                    </a:cubicBezTo>
                    <a:cubicBezTo>
                      <a:pt x="68" y="2"/>
                      <a:pt x="68" y="2"/>
                      <a:pt x="68" y="2"/>
                    </a:cubicBezTo>
                    <a:cubicBezTo>
                      <a:pt x="69" y="2"/>
                      <a:pt x="69" y="2"/>
                      <a:pt x="69" y="2"/>
                    </a:cubicBezTo>
                    <a:cubicBezTo>
                      <a:pt x="69" y="2"/>
                      <a:pt x="69" y="2"/>
                      <a:pt x="69" y="2"/>
                    </a:cubicBezTo>
                    <a:cubicBezTo>
                      <a:pt x="69" y="2"/>
                      <a:pt x="69" y="2"/>
                      <a:pt x="69" y="2"/>
                    </a:cubicBezTo>
                    <a:cubicBezTo>
                      <a:pt x="69" y="2"/>
                      <a:pt x="69" y="2"/>
                      <a:pt x="69" y="2"/>
                    </a:cubicBezTo>
                    <a:cubicBezTo>
                      <a:pt x="70" y="2"/>
                      <a:pt x="70" y="2"/>
                      <a:pt x="70" y="2"/>
                    </a:cubicBezTo>
                    <a:cubicBezTo>
                      <a:pt x="70" y="2"/>
                      <a:pt x="70" y="2"/>
                      <a:pt x="70" y="2"/>
                    </a:cubicBezTo>
                    <a:cubicBezTo>
                      <a:pt x="70" y="2"/>
                      <a:pt x="70" y="2"/>
                      <a:pt x="70" y="2"/>
                    </a:cubicBezTo>
                    <a:cubicBezTo>
                      <a:pt x="71" y="3"/>
                      <a:pt x="71" y="3"/>
                      <a:pt x="71" y="3"/>
                    </a:cubicBezTo>
                    <a:cubicBezTo>
                      <a:pt x="71" y="3"/>
                      <a:pt x="71" y="3"/>
                      <a:pt x="71" y="3"/>
                    </a:cubicBezTo>
                    <a:cubicBezTo>
                      <a:pt x="72" y="3"/>
                      <a:pt x="72" y="3"/>
                      <a:pt x="72" y="3"/>
                    </a:cubicBezTo>
                    <a:cubicBezTo>
                      <a:pt x="72" y="4"/>
                      <a:pt x="72" y="4"/>
                      <a:pt x="72" y="4"/>
                    </a:cubicBezTo>
                    <a:cubicBezTo>
                      <a:pt x="72" y="4"/>
                      <a:pt x="72" y="4"/>
                      <a:pt x="72" y="4"/>
                    </a:cubicBezTo>
                    <a:cubicBezTo>
                      <a:pt x="73" y="4"/>
                      <a:pt x="73" y="4"/>
                      <a:pt x="73" y="4"/>
                    </a:cubicBezTo>
                    <a:cubicBezTo>
                      <a:pt x="73" y="4"/>
                      <a:pt x="73" y="4"/>
                      <a:pt x="73" y="4"/>
                    </a:cubicBezTo>
                    <a:cubicBezTo>
                      <a:pt x="73" y="5"/>
                      <a:pt x="73" y="5"/>
                      <a:pt x="73" y="5"/>
                    </a:cubicBezTo>
                    <a:cubicBezTo>
                      <a:pt x="72" y="5"/>
                      <a:pt x="72" y="5"/>
                      <a:pt x="72" y="5"/>
                    </a:cubicBezTo>
                    <a:cubicBezTo>
                      <a:pt x="72" y="5"/>
                      <a:pt x="72" y="5"/>
                      <a:pt x="72" y="5"/>
                    </a:cubicBezTo>
                    <a:cubicBezTo>
                      <a:pt x="72" y="5"/>
                      <a:pt x="72" y="5"/>
                      <a:pt x="72" y="5"/>
                    </a:cubicBezTo>
                    <a:cubicBezTo>
                      <a:pt x="71" y="5"/>
                      <a:pt x="71" y="5"/>
                      <a:pt x="71" y="5"/>
                    </a:cubicBezTo>
                    <a:cubicBezTo>
                      <a:pt x="71" y="5"/>
                      <a:pt x="71" y="5"/>
                      <a:pt x="71" y="5"/>
                    </a:cubicBezTo>
                    <a:cubicBezTo>
                      <a:pt x="71" y="5"/>
                      <a:pt x="71" y="5"/>
                      <a:pt x="71" y="5"/>
                    </a:cubicBezTo>
                    <a:cubicBezTo>
                      <a:pt x="71" y="5"/>
                      <a:pt x="71" y="5"/>
                      <a:pt x="71" y="5"/>
                    </a:cubicBezTo>
                    <a:cubicBezTo>
                      <a:pt x="70" y="5"/>
                      <a:pt x="70" y="5"/>
                      <a:pt x="70" y="5"/>
                    </a:cubicBezTo>
                    <a:cubicBezTo>
                      <a:pt x="69" y="5"/>
                      <a:pt x="69" y="5"/>
                      <a:pt x="69" y="5"/>
                    </a:cubicBezTo>
                    <a:cubicBezTo>
                      <a:pt x="69" y="5"/>
                      <a:pt x="69" y="5"/>
                      <a:pt x="69" y="5"/>
                    </a:cubicBezTo>
                    <a:cubicBezTo>
                      <a:pt x="69" y="5"/>
                      <a:pt x="69" y="5"/>
                      <a:pt x="69" y="5"/>
                    </a:cubicBezTo>
                    <a:cubicBezTo>
                      <a:pt x="68" y="4"/>
                      <a:pt x="68" y="4"/>
                      <a:pt x="68" y="4"/>
                    </a:cubicBezTo>
                    <a:cubicBezTo>
                      <a:pt x="68" y="4"/>
                      <a:pt x="68" y="4"/>
                      <a:pt x="68" y="4"/>
                    </a:cubicBezTo>
                    <a:cubicBezTo>
                      <a:pt x="68" y="5"/>
                      <a:pt x="68" y="5"/>
                      <a:pt x="68" y="5"/>
                    </a:cubicBezTo>
                    <a:cubicBezTo>
                      <a:pt x="67" y="5"/>
                      <a:pt x="67" y="5"/>
                      <a:pt x="67" y="5"/>
                    </a:cubicBezTo>
                    <a:cubicBezTo>
                      <a:pt x="67" y="4"/>
                      <a:pt x="67" y="4"/>
                      <a:pt x="67" y="4"/>
                    </a:cubicBezTo>
                    <a:cubicBezTo>
                      <a:pt x="67" y="4"/>
                      <a:pt x="67" y="4"/>
                      <a:pt x="67" y="4"/>
                    </a:cubicBezTo>
                    <a:cubicBezTo>
                      <a:pt x="66" y="5"/>
                      <a:pt x="66" y="5"/>
                      <a:pt x="66" y="5"/>
                    </a:cubicBezTo>
                    <a:cubicBezTo>
                      <a:pt x="66" y="5"/>
                      <a:pt x="66" y="5"/>
                      <a:pt x="66" y="5"/>
                    </a:cubicBezTo>
                    <a:cubicBezTo>
                      <a:pt x="66" y="5"/>
                      <a:pt x="66" y="5"/>
                      <a:pt x="66" y="5"/>
                    </a:cubicBezTo>
                    <a:cubicBezTo>
                      <a:pt x="65" y="5"/>
                      <a:pt x="65" y="5"/>
                      <a:pt x="65" y="5"/>
                    </a:cubicBezTo>
                    <a:cubicBezTo>
                      <a:pt x="65" y="5"/>
                      <a:pt x="65" y="5"/>
                      <a:pt x="65" y="5"/>
                    </a:cubicBezTo>
                    <a:cubicBezTo>
                      <a:pt x="64" y="5"/>
                      <a:pt x="64" y="5"/>
                      <a:pt x="64" y="5"/>
                    </a:cubicBezTo>
                    <a:cubicBezTo>
                      <a:pt x="64" y="5"/>
                      <a:pt x="64" y="5"/>
                      <a:pt x="64" y="5"/>
                    </a:cubicBezTo>
                    <a:cubicBezTo>
                      <a:pt x="64" y="4"/>
                      <a:pt x="64" y="4"/>
                      <a:pt x="64" y="4"/>
                    </a:cubicBezTo>
                    <a:cubicBezTo>
                      <a:pt x="64" y="4"/>
                      <a:pt x="64" y="4"/>
                      <a:pt x="64" y="4"/>
                    </a:cubicBezTo>
                    <a:cubicBezTo>
                      <a:pt x="64" y="4"/>
                      <a:pt x="64" y="4"/>
                      <a:pt x="64" y="4"/>
                    </a:cubicBezTo>
                    <a:cubicBezTo>
                      <a:pt x="64" y="4"/>
                      <a:pt x="64" y="4"/>
                      <a:pt x="64" y="4"/>
                    </a:cubicBezTo>
                    <a:cubicBezTo>
                      <a:pt x="64" y="4"/>
                      <a:pt x="64" y="4"/>
                      <a:pt x="64" y="4"/>
                    </a:cubicBezTo>
                    <a:cubicBezTo>
                      <a:pt x="64" y="4"/>
                      <a:pt x="64" y="4"/>
                      <a:pt x="64" y="4"/>
                    </a:cubicBezTo>
                    <a:cubicBezTo>
                      <a:pt x="64" y="4"/>
                      <a:pt x="64" y="4"/>
                      <a:pt x="64" y="4"/>
                    </a:cubicBezTo>
                    <a:cubicBezTo>
                      <a:pt x="63" y="4"/>
                      <a:pt x="63" y="4"/>
                      <a:pt x="63" y="4"/>
                    </a:cubicBezTo>
                    <a:cubicBezTo>
                      <a:pt x="63" y="4"/>
                      <a:pt x="63" y="4"/>
                      <a:pt x="63" y="4"/>
                    </a:cubicBezTo>
                    <a:cubicBezTo>
                      <a:pt x="64" y="5"/>
                      <a:pt x="64" y="5"/>
                      <a:pt x="64" y="5"/>
                    </a:cubicBezTo>
                    <a:cubicBezTo>
                      <a:pt x="64" y="5"/>
                      <a:pt x="64" y="5"/>
                      <a:pt x="64" y="5"/>
                    </a:cubicBezTo>
                    <a:cubicBezTo>
                      <a:pt x="64" y="5"/>
                      <a:pt x="64" y="5"/>
                      <a:pt x="64" y="5"/>
                    </a:cubicBezTo>
                    <a:cubicBezTo>
                      <a:pt x="63" y="5"/>
                      <a:pt x="63" y="5"/>
                      <a:pt x="63" y="5"/>
                    </a:cubicBezTo>
                    <a:cubicBezTo>
                      <a:pt x="63" y="5"/>
                      <a:pt x="63" y="5"/>
                      <a:pt x="63" y="5"/>
                    </a:cubicBezTo>
                    <a:cubicBezTo>
                      <a:pt x="63" y="5"/>
                      <a:pt x="63" y="5"/>
                      <a:pt x="63" y="5"/>
                    </a:cubicBezTo>
                    <a:cubicBezTo>
                      <a:pt x="62" y="5"/>
                      <a:pt x="62" y="5"/>
                      <a:pt x="62" y="5"/>
                    </a:cubicBezTo>
                    <a:cubicBezTo>
                      <a:pt x="62" y="5"/>
                      <a:pt x="62" y="5"/>
                      <a:pt x="62" y="5"/>
                    </a:cubicBezTo>
                    <a:cubicBezTo>
                      <a:pt x="62" y="5"/>
                      <a:pt x="62" y="5"/>
                      <a:pt x="62" y="5"/>
                    </a:cubicBezTo>
                    <a:cubicBezTo>
                      <a:pt x="61" y="5"/>
                      <a:pt x="61" y="5"/>
                      <a:pt x="61" y="5"/>
                    </a:cubicBezTo>
                    <a:cubicBezTo>
                      <a:pt x="61" y="5"/>
                      <a:pt x="61" y="5"/>
                      <a:pt x="61" y="5"/>
                    </a:cubicBezTo>
                    <a:cubicBezTo>
                      <a:pt x="60" y="5"/>
                      <a:pt x="60" y="5"/>
                      <a:pt x="60" y="5"/>
                    </a:cubicBezTo>
                    <a:cubicBezTo>
                      <a:pt x="60" y="6"/>
                      <a:pt x="60" y="6"/>
                      <a:pt x="60" y="6"/>
                    </a:cubicBezTo>
                    <a:cubicBezTo>
                      <a:pt x="60" y="6"/>
                      <a:pt x="60" y="6"/>
                      <a:pt x="60" y="6"/>
                    </a:cubicBezTo>
                    <a:cubicBezTo>
                      <a:pt x="60" y="7"/>
                      <a:pt x="60" y="7"/>
                      <a:pt x="60" y="7"/>
                    </a:cubicBezTo>
                    <a:cubicBezTo>
                      <a:pt x="59" y="7"/>
                      <a:pt x="59" y="7"/>
                      <a:pt x="59" y="7"/>
                    </a:cubicBezTo>
                    <a:cubicBezTo>
                      <a:pt x="59" y="7"/>
                      <a:pt x="59" y="7"/>
                      <a:pt x="59" y="7"/>
                    </a:cubicBezTo>
                    <a:cubicBezTo>
                      <a:pt x="59" y="8"/>
                      <a:pt x="59" y="8"/>
                      <a:pt x="59" y="8"/>
                    </a:cubicBezTo>
                    <a:cubicBezTo>
                      <a:pt x="60" y="7"/>
                      <a:pt x="60" y="7"/>
                      <a:pt x="60" y="7"/>
                    </a:cubicBezTo>
                    <a:cubicBezTo>
                      <a:pt x="60" y="7"/>
                      <a:pt x="60" y="7"/>
                      <a:pt x="60" y="7"/>
                    </a:cubicBezTo>
                    <a:cubicBezTo>
                      <a:pt x="60" y="7"/>
                      <a:pt x="60" y="7"/>
                      <a:pt x="60" y="7"/>
                    </a:cubicBezTo>
                    <a:cubicBezTo>
                      <a:pt x="60" y="7"/>
                      <a:pt x="60" y="7"/>
                      <a:pt x="60" y="7"/>
                    </a:cubicBezTo>
                    <a:cubicBezTo>
                      <a:pt x="60" y="6"/>
                      <a:pt x="60" y="6"/>
                      <a:pt x="60" y="6"/>
                    </a:cubicBezTo>
                    <a:cubicBezTo>
                      <a:pt x="61" y="6"/>
                      <a:pt x="61" y="6"/>
                      <a:pt x="61" y="6"/>
                    </a:cubicBezTo>
                    <a:cubicBezTo>
                      <a:pt x="61" y="6"/>
                      <a:pt x="61" y="6"/>
                      <a:pt x="61" y="6"/>
                    </a:cubicBezTo>
                    <a:cubicBezTo>
                      <a:pt x="61" y="7"/>
                      <a:pt x="61" y="7"/>
                      <a:pt x="61" y="7"/>
                    </a:cubicBezTo>
                    <a:cubicBezTo>
                      <a:pt x="61" y="7"/>
                      <a:pt x="61" y="7"/>
                      <a:pt x="61" y="7"/>
                    </a:cubicBezTo>
                    <a:cubicBezTo>
                      <a:pt x="61" y="7"/>
                      <a:pt x="61" y="7"/>
                      <a:pt x="61" y="7"/>
                    </a:cubicBezTo>
                    <a:cubicBezTo>
                      <a:pt x="61" y="7"/>
                      <a:pt x="61" y="7"/>
                      <a:pt x="61" y="7"/>
                    </a:cubicBezTo>
                    <a:cubicBezTo>
                      <a:pt x="61" y="7"/>
                      <a:pt x="61" y="7"/>
                      <a:pt x="61" y="7"/>
                    </a:cubicBezTo>
                    <a:cubicBezTo>
                      <a:pt x="61" y="7"/>
                      <a:pt x="61" y="7"/>
                      <a:pt x="61" y="7"/>
                    </a:cubicBezTo>
                    <a:cubicBezTo>
                      <a:pt x="61" y="6"/>
                      <a:pt x="61" y="6"/>
                      <a:pt x="61" y="6"/>
                    </a:cubicBezTo>
                    <a:cubicBezTo>
                      <a:pt x="61" y="6"/>
                      <a:pt x="61" y="6"/>
                      <a:pt x="61" y="6"/>
                    </a:cubicBezTo>
                    <a:cubicBezTo>
                      <a:pt x="61" y="6"/>
                      <a:pt x="62" y="6"/>
                      <a:pt x="62" y="6"/>
                    </a:cubicBezTo>
                    <a:cubicBezTo>
                      <a:pt x="62" y="6"/>
                      <a:pt x="62" y="6"/>
                      <a:pt x="62" y="6"/>
                    </a:cubicBezTo>
                    <a:cubicBezTo>
                      <a:pt x="63" y="6"/>
                      <a:pt x="63" y="6"/>
                      <a:pt x="63" y="6"/>
                    </a:cubicBezTo>
                    <a:cubicBezTo>
                      <a:pt x="63" y="6"/>
                      <a:pt x="63" y="6"/>
                      <a:pt x="63" y="6"/>
                    </a:cubicBezTo>
                    <a:cubicBezTo>
                      <a:pt x="63" y="6"/>
                      <a:pt x="63" y="6"/>
                      <a:pt x="63" y="6"/>
                    </a:cubicBezTo>
                    <a:cubicBezTo>
                      <a:pt x="63" y="6"/>
                      <a:pt x="63" y="6"/>
                      <a:pt x="63" y="6"/>
                    </a:cubicBezTo>
                    <a:cubicBezTo>
                      <a:pt x="64" y="6"/>
                      <a:pt x="64" y="6"/>
                      <a:pt x="64" y="6"/>
                    </a:cubicBezTo>
                    <a:cubicBezTo>
                      <a:pt x="64" y="6"/>
                      <a:pt x="64" y="6"/>
                      <a:pt x="64" y="6"/>
                    </a:cubicBezTo>
                    <a:cubicBezTo>
                      <a:pt x="64" y="7"/>
                      <a:pt x="64" y="7"/>
                      <a:pt x="64" y="7"/>
                    </a:cubicBezTo>
                    <a:cubicBezTo>
                      <a:pt x="64" y="7"/>
                      <a:pt x="64" y="7"/>
                      <a:pt x="64" y="7"/>
                    </a:cubicBezTo>
                    <a:cubicBezTo>
                      <a:pt x="64" y="6"/>
                      <a:pt x="64" y="6"/>
                      <a:pt x="64" y="6"/>
                    </a:cubicBezTo>
                    <a:cubicBezTo>
                      <a:pt x="64" y="6"/>
                      <a:pt x="64" y="6"/>
                      <a:pt x="64" y="6"/>
                    </a:cubicBezTo>
                    <a:cubicBezTo>
                      <a:pt x="64" y="6"/>
                      <a:pt x="64" y="6"/>
                      <a:pt x="64" y="6"/>
                    </a:cubicBezTo>
                    <a:cubicBezTo>
                      <a:pt x="65" y="6"/>
                      <a:pt x="65" y="6"/>
                      <a:pt x="65" y="6"/>
                    </a:cubicBezTo>
                    <a:cubicBezTo>
                      <a:pt x="65" y="6"/>
                      <a:pt x="65" y="6"/>
                      <a:pt x="65" y="6"/>
                    </a:cubicBezTo>
                    <a:cubicBezTo>
                      <a:pt x="65" y="6"/>
                      <a:pt x="65" y="6"/>
                      <a:pt x="65" y="6"/>
                    </a:cubicBezTo>
                    <a:cubicBezTo>
                      <a:pt x="66" y="6"/>
                      <a:pt x="66" y="6"/>
                      <a:pt x="66" y="6"/>
                    </a:cubicBezTo>
                    <a:cubicBezTo>
                      <a:pt x="67" y="5"/>
                      <a:pt x="67" y="5"/>
                      <a:pt x="67" y="5"/>
                    </a:cubicBezTo>
                    <a:cubicBezTo>
                      <a:pt x="67" y="5"/>
                      <a:pt x="67" y="5"/>
                      <a:pt x="67" y="5"/>
                    </a:cubicBezTo>
                    <a:cubicBezTo>
                      <a:pt x="68" y="5"/>
                      <a:pt x="68" y="5"/>
                      <a:pt x="68" y="5"/>
                    </a:cubicBezTo>
                    <a:cubicBezTo>
                      <a:pt x="68" y="5"/>
                      <a:pt x="68" y="5"/>
                      <a:pt x="68" y="5"/>
                    </a:cubicBezTo>
                    <a:cubicBezTo>
                      <a:pt x="69" y="6"/>
                      <a:pt x="69" y="6"/>
                      <a:pt x="69" y="6"/>
                    </a:cubicBezTo>
                    <a:cubicBezTo>
                      <a:pt x="69" y="6"/>
                      <a:pt x="69" y="6"/>
                      <a:pt x="69" y="6"/>
                    </a:cubicBezTo>
                    <a:cubicBezTo>
                      <a:pt x="69" y="6"/>
                      <a:pt x="69" y="6"/>
                      <a:pt x="69" y="6"/>
                    </a:cubicBezTo>
                    <a:cubicBezTo>
                      <a:pt x="70" y="6"/>
                      <a:pt x="70" y="6"/>
                      <a:pt x="70" y="6"/>
                    </a:cubicBezTo>
                    <a:cubicBezTo>
                      <a:pt x="70" y="6"/>
                      <a:pt x="70" y="6"/>
                      <a:pt x="70" y="6"/>
                    </a:cubicBezTo>
                    <a:cubicBezTo>
                      <a:pt x="70" y="6"/>
                      <a:pt x="70" y="6"/>
                      <a:pt x="70" y="6"/>
                    </a:cubicBezTo>
                    <a:cubicBezTo>
                      <a:pt x="71" y="6"/>
                      <a:pt x="71" y="6"/>
                      <a:pt x="71" y="6"/>
                    </a:cubicBezTo>
                    <a:cubicBezTo>
                      <a:pt x="71" y="6"/>
                      <a:pt x="71" y="6"/>
                      <a:pt x="71" y="6"/>
                    </a:cubicBezTo>
                    <a:cubicBezTo>
                      <a:pt x="71" y="6"/>
                      <a:pt x="71" y="6"/>
                      <a:pt x="71" y="6"/>
                    </a:cubicBezTo>
                    <a:cubicBezTo>
                      <a:pt x="71" y="6"/>
                      <a:pt x="71" y="6"/>
                      <a:pt x="71" y="6"/>
                    </a:cubicBezTo>
                    <a:cubicBezTo>
                      <a:pt x="71" y="6"/>
                      <a:pt x="71" y="6"/>
                      <a:pt x="71" y="6"/>
                    </a:cubicBezTo>
                    <a:cubicBezTo>
                      <a:pt x="72" y="6"/>
                      <a:pt x="72" y="6"/>
                      <a:pt x="72" y="6"/>
                    </a:cubicBezTo>
                    <a:cubicBezTo>
                      <a:pt x="72" y="6"/>
                      <a:pt x="72" y="6"/>
                      <a:pt x="72" y="6"/>
                    </a:cubicBezTo>
                    <a:cubicBezTo>
                      <a:pt x="72" y="6"/>
                      <a:pt x="72" y="6"/>
                      <a:pt x="72" y="6"/>
                    </a:cubicBezTo>
                    <a:cubicBezTo>
                      <a:pt x="73" y="6"/>
                      <a:pt x="73" y="6"/>
                      <a:pt x="73" y="6"/>
                    </a:cubicBezTo>
                    <a:cubicBezTo>
                      <a:pt x="73" y="5"/>
                      <a:pt x="73" y="5"/>
                      <a:pt x="73" y="5"/>
                    </a:cubicBezTo>
                    <a:cubicBezTo>
                      <a:pt x="73" y="5"/>
                      <a:pt x="73" y="5"/>
                      <a:pt x="73" y="5"/>
                    </a:cubicBezTo>
                    <a:cubicBezTo>
                      <a:pt x="74" y="5"/>
                      <a:pt x="74" y="5"/>
                      <a:pt x="74" y="5"/>
                    </a:cubicBezTo>
                    <a:cubicBezTo>
                      <a:pt x="74" y="6"/>
                      <a:pt x="74" y="6"/>
                      <a:pt x="74" y="6"/>
                    </a:cubicBezTo>
                    <a:cubicBezTo>
                      <a:pt x="74" y="6"/>
                      <a:pt x="74" y="6"/>
                      <a:pt x="74" y="6"/>
                    </a:cubicBezTo>
                    <a:cubicBezTo>
                      <a:pt x="74" y="6"/>
                      <a:pt x="74" y="6"/>
                      <a:pt x="74" y="6"/>
                    </a:cubicBezTo>
                    <a:cubicBezTo>
                      <a:pt x="74" y="6"/>
                      <a:pt x="74" y="6"/>
                      <a:pt x="74" y="6"/>
                    </a:cubicBezTo>
                    <a:cubicBezTo>
                      <a:pt x="74" y="7"/>
                      <a:pt x="74" y="7"/>
                      <a:pt x="74" y="7"/>
                    </a:cubicBezTo>
                    <a:cubicBezTo>
                      <a:pt x="74" y="7"/>
                      <a:pt x="74" y="7"/>
                      <a:pt x="74" y="7"/>
                    </a:cubicBezTo>
                    <a:cubicBezTo>
                      <a:pt x="74" y="7"/>
                      <a:pt x="74" y="7"/>
                      <a:pt x="74" y="7"/>
                    </a:cubicBezTo>
                    <a:cubicBezTo>
                      <a:pt x="74" y="7"/>
                      <a:pt x="74" y="7"/>
                      <a:pt x="74" y="7"/>
                    </a:cubicBezTo>
                    <a:cubicBezTo>
                      <a:pt x="74" y="8"/>
                      <a:pt x="74" y="8"/>
                      <a:pt x="74" y="8"/>
                    </a:cubicBezTo>
                    <a:cubicBezTo>
                      <a:pt x="73" y="8"/>
                      <a:pt x="73" y="8"/>
                      <a:pt x="73" y="8"/>
                    </a:cubicBezTo>
                    <a:cubicBezTo>
                      <a:pt x="73" y="8"/>
                      <a:pt x="73" y="8"/>
                      <a:pt x="73" y="8"/>
                    </a:cubicBezTo>
                    <a:cubicBezTo>
                      <a:pt x="72" y="8"/>
                      <a:pt x="72" y="8"/>
                      <a:pt x="72" y="8"/>
                    </a:cubicBezTo>
                    <a:cubicBezTo>
                      <a:pt x="72" y="7"/>
                      <a:pt x="72" y="7"/>
                      <a:pt x="72" y="7"/>
                    </a:cubicBezTo>
                    <a:cubicBezTo>
                      <a:pt x="72" y="7"/>
                      <a:pt x="72" y="7"/>
                      <a:pt x="72" y="7"/>
                    </a:cubicBezTo>
                    <a:cubicBezTo>
                      <a:pt x="72" y="8"/>
                      <a:pt x="72" y="8"/>
                      <a:pt x="72" y="8"/>
                    </a:cubicBezTo>
                    <a:cubicBezTo>
                      <a:pt x="72" y="8"/>
                      <a:pt x="72" y="8"/>
                      <a:pt x="72" y="8"/>
                    </a:cubicBezTo>
                    <a:cubicBezTo>
                      <a:pt x="73" y="8"/>
                      <a:pt x="73" y="8"/>
                      <a:pt x="73" y="8"/>
                    </a:cubicBezTo>
                    <a:cubicBezTo>
                      <a:pt x="72" y="8"/>
                      <a:pt x="72" y="8"/>
                      <a:pt x="72" y="8"/>
                    </a:cubicBezTo>
                    <a:cubicBezTo>
                      <a:pt x="72" y="8"/>
                      <a:pt x="72" y="8"/>
                      <a:pt x="72" y="8"/>
                    </a:cubicBezTo>
                    <a:cubicBezTo>
                      <a:pt x="72" y="8"/>
                      <a:pt x="72" y="8"/>
                      <a:pt x="72" y="8"/>
                    </a:cubicBezTo>
                    <a:cubicBezTo>
                      <a:pt x="72" y="8"/>
                      <a:pt x="72" y="8"/>
                      <a:pt x="72" y="8"/>
                    </a:cubicBezTo>
                    <a:cubicBezTo>
                      <a:pt x="72" y="8"/>
                      <a:pt x="72" y="8"/>
                      <a:pt x="72" y="8"/>
                    </a:cubicBezTo>
                    <a:cubicBezTo>
                      <a:pt x="72" y="8"/>
                      <a:pt x="72" y="8"/>
                      <a:pt x="72" y="8"/>
                    </a:cubicBezTo>
                    <a:cubicBezTo>
                      <a:pt x="72" y="8"/>
                      <a:pt x="72" y="8"/>
                      <a:pt x="72" y="8"/>
                    </a:cubicBezTo>
                    <a:cubicBezTo>
                      <a:pt x="72" y="9"/>
                      <a:pt x="72" y="9"/>
                      <a:pt x="72" y="9"/>
                    </a:cubicBezTo>
                    <a:cubicBezTo>
                      <a:pt x="73" y="9"/>
                      <a:pt x="73" y="9"/>
                      <a:pt x="73" y="9"/>
                    </a:cubicBezTo>
                    <a:cubicBezTo>
                      <a:pt x="73" y="9"/>
                      <a:pt x="73" y="9"/>
                      <a:pt x="73" y="9"/>
                    </a:cubicBezTo>
                    <a:cubicBezTo>
                      <a:pt x="74" y="8"/>
                      <a:pt x="74" y="8"/>
                      <a:pt x="74" y="8"/>
                    </a:cubicBezTo>
                    <a:cubicBezTo>
                      <a:pt x="74" y="8"/>
                      <a:pt x="74" y="8"/>
                      <a:pt x="74" y="8"/>
                    </a:cubicBezTo>
                    <a:cubicBezTo>
                      <a:pt x="74" y="9"/>
                      <a:pt x="74" y="9"/>
                      <a:pt x="74" y="9"/>
                    </a:cubicBezTo>
                    <a:cubicBezTo>
                      <a:pt x="74" y="8"/>
                      <a:pt x="74" y="8"/>
                      <a:pt x="74" y="8"/>
                    </a:cubicBezTo>
                    <a:cubicBezTo>
                      <a:pt x="74" y="8"/>
                      <a:pt x="74" y="8"/>
                      <a:pt x="74" y="8"/>
                    </a:cubicBezTo>
                    <a:cubicBezTo>
                      <a:pt x="75" y="8"/>
                      <a:pt x="75" y="8"/>
                      <a:pt x="75" y="8"/>
                    </a:cubicBezTo>
                    <a:cubicBezTo>
                      <a:pt x="75" y="8"/>
                      <a:pt x="75" y="8"/>
                      <a:pt x="75" y="8"/>
                    </a:cubicBezTo>
                    <a:cubicBezTo>
                      <a:pt x="76" y="8"/>
                      <a:pt x="76" y="8"/>
                      <a:pt x="76" y="8"/>
                    </a:cubicBezTo>
                    <a:cubicBezTo>
                      <a:pt x="76" y="8"/>
                      <a:pt x="76" y="8"/>
                      <a:pt x="76" y="8"/>
                    </a:cubicBezTo>
                    <a:cubicBezTo>
                      <a:pt x="76" y="9"/>
                      <a:pt x="76" y="9"/>
                      <a:pt x="76" y="9"/>
                    </a:cubicBezTo>
                    <a:cubicBezTo>
                      <a:pt x="76" y="9"/>
                      <a:pt x="76" y="9"/>
                      <a:pt x="76" y="9"/>
                    </a:cubicBezTo>
                    <a:cubicBezTo>
                      <a:pt x="76" y="8"/>
                      <a:pt x="76" y="8"/>
                      <a:pt x="76" y="8"/>
                    </a:cubicBezTo>
                    <a:cubicBezTo>
                      <a:pt x="76" y="8"/>
                      <a:pt x="76" y="8"/>
                      <a:pt x="76" y="8"/>
                    </a:cubicBezTo>
                    <a:cubicBezTo>
                      <a:pt x="77" y="9"/>
                      <a:pt x="77" y="9"/>
                      <a:pt x="77" y="9"/>
                    </a:cubicBezTo>
                    <a:cubicBezTo>
                      <a:pt x="77" y="9"/>
                      <a:pt x="77" y="9"/>
                      <a:pt x="77" y="9"/>
                    </a:cubicBezTo>
                    <a:cubicBezTo>
                      <a:pt x="77" y="9"/>
                      <a:pt x="77" y="9"/>
                      <a:pt x="77" y="9"/>
                    </a:cubicBezTo>
                    <a:cubicBezTo>
                      <a:pt x="78" y="9"/>
                      <a:pt x="78" y="9"/>
                      <a:pt x="78" y="9"/>
                    </a:cubicBezTo>
                    <a:cubicBezTo>
                      <a:pt x="78" y="10"/>
                      <a:pt x="78" y="10"/>
                      <a:pt x="78" y="10"/>
                    </a:cubicBezTo>
                    <a:cubicBezTo>
                      <a:pt x="78" y="10"/>
                      <a:pt x="78" y="10"/>
                      <a:pt x="78" y="10"/>
                    </a:cubicBezTo>
                    <a:cubicBezTo>
                      <a:pt x="79" y="10"/>
                      <a:pt x="79" y="10"/>
                      <a:pt x="79" y="10"/>
                    </a:cubicBezTo>
                    <a:cubicBezTo>
                      <a:pt x="79" y="10"/>
                      <a:pt x="79" y="10"/>
                      <a:pt x="79" y="10"/>
                    </a:cubicBezTo>
                    <a:cubicBezTo>
                      <a:pt x="79" y="11"/>
                      <a:pt x="79" y="11"/>
                      <a:pt x="79" y="11"/>
                    </a:cubicBezTo>
                    <a:cubicBezTo>
                      <a:pt x="79" y="11"/>
                      <a:pt x="79" y="11"/>
                      <a:pt x="79" y="11"/>
                    </a:cubicBezTo>
                    <a:cubicBezTo>
                      <a:pt x="79" y="11"/>
                      <a:pt x="79" y="11"/>
                      <a:pt x="79" y="11"/>
                    </a:cubicBezTo>
                    <a:cubicBezTo>
                      <a:pt x="79" y="11"/>
                      <a:pt x="79" y="11"/>
                      <a:pt x="79" y="11"/>
                    </a:cubicBezTo>
                    <a:cubicBezTo>
                      <a:pt x="79" y="12"/>
                      <a:pt x="79" y="12"/>
                      <a:pt x="79" y="12"/>
                    </a:cubicBezTo>
                    <a:cubicBezTo>
                      <a:pt x="79" y="12"/>
                      <a:pt x="79" y="12"/>
                      <a:pt x="79" y="12"/>
                    </a:cubicBezTo>
                    <a:cubicBezTo>
                      <a:pt x="78" y="12"/>
                      <a:pt x="78" y="12"/>
                      <a:pt x="78" y="12"/>
                    </a:cubicBezTo>
                    <a:cubicBezTo>
                      <a:pt x="78" y="12"/>
                      <a:pt x="78" y="12"/>
                      <a:pt x="78" y="12"/>
                    </a:cubicBezTo>
                    <a:cubicBezTo>
                      <a:pt x="78" y="12"/>
                      <a:pt x="78" y="12"/>
                      <a:pt x="78" y="12"/>
                    </a:cubicBezTo>
                    <a:cubicBezTo>
                      <a:pt x="78" y="12"/>
                      <a:pt x="78" y="12"/>
                      <a:pt x="78" y="12"/>
                    </a:cubicBezTo>
                    <a:cubicBezTo>
                      <a:pt x="78" y="12"/>
                      <a:pt x="78" y="12"/>
                      <a:pt x="78" y="12"/>
                    </a:cubicBezTo>
                    <a:cubicBezTo>
                      <a:pt x="77" y="12"/>
                      <a:pt x="77" y="12"/>
                      <a:pt x="77" y="12"/>
                    </a:cubicBezTo>
                    <a:cubicBezTo>
                      <a:pt x="77" y="13"/>
                      <a:pt x="77" y="13"/>
                      <a:pt x="77" y="13"/>
                    </a:cubicBezTo>
                    <a:cubicBezTo>
                      <a:pt x="76" y="13"/>
                      <a:pt x="76" y="13"/>
                      <a:pt x="76" y="13"/>
                    </a:cubicBezTo>
                    <a:cubicBezTo>
                      <a:pt x="76" y="13"/>
                      <a:pt x="76" y="13"/>
                      <a:pt x="76" y="13"/>
                    </a:cubicBezTo>
                    <a:cubicBezTo>
                      <a:pt x="76" y="13"/>
                      <a:pt x="76" y="13"/>
                      <a:pt x="76" y="13"/>
                    </a:cubicBezTo>
                    <a:cubicBezTo>
                      <a:pt x="75" y="13"/>
                      <a:pt x="75" y="13"/>
                      <a:pt x="75" y="13"/>
                    </a:cubicBezTo>
                    <a:cubicBezTo>
                      <a:pt x="75" y="13"/>
                      <a:pt x="75" y="13"/>
                      <a:pt x="75" y="13"/>
                    </a:cubicBezTo>
                    <a:cubicBezTo>
                      <a:pt x="75" y="13"/>
                      <a:pt x="75" y="13"/>
                      <a:pt x="75" y="13"/>
                    </a:cubicBezTo>
                    <a:cubicBezTo>
                      <a:pt x="75" y="13"/>
                      <a:pt x="75" y="13"/>
                      <a:pt x="75" y="13"/>
                    </a:cubicBezTo>
                    <a:cubicBezTo>
                      <a:pt x="75" y="13"/>
                      <a:pt x="75" y="13"/>
                      <a:pt x="75" y="13"/>
                    </a:cubicBezTo>
                    <a:cubicBezTo>
                      <a:pt x="75" y="13"/>
                      <a:pt x="75" y="13"/>
                      <a:pt x="75" y="13"/>
                    </a:cubicBezTo>
                    <a:cubicBezTo>
                      <a:pt x="75" y="13"/>
                      <a:pt x="75" y="13"/>
                      <a:pt x="75" y="13"/>
                    </a:cubicBezTo>
                    <a:cubicBezTo>
                      <a:pt x="75" y="13"/>
                      <a:pt x="75" y="13"/>
                      <a:pt x="75" y="13"/>
                    </a:cubicBezTo>
                    <a:cubicBezTo>
                      <a:pt x="74" y="13"/>
                      <a:pt x="74" y="13"/>
                      <a:pt x="74" y="13"/>
                    </a:cubicBezTo>
                    <a:cubicBezTo>
                      <a:pt x="74" y="13"/>
                      <a:pt x="74" y="13"/>
                      <a:pt x="74" y="13"/>
                    </a:cubicBezTo>
                    <a:cubicBezTo>
                      <a:pt x="74" y="13"/>
                      <a:pt x="74" y="13"/>
                      <a:pt x="74" y="13"/>
                    </a:cubicBezTo>
                    <a:cubicBezTo>
                      <a:pt x="73" y="13"/>
                      <a:pt x="73" y="13"/>
                      <a:pt x="73" y="13"/>
                    </a:cubicBezTo>
                    <a:cubicBezTo>
                      <a:pt x="73" y="13"/>
                      <a:pt x="73" y="13"/>
                      <a:pt x="73" y="13"/>
                    </a:cubicBezTo>
                    <a:cubicBezTo>
                      <a:pt x="73" y="13"/>
                      <a:pt x="73" y="13"/>
                      <a:pt x="73" y="13"/>
                    </a:cubicBezTo>
                    <a:cubicBezTo>
                      <a:pt x="72" y="14"/>
                      <a:pt x="72" y="14"/>
                      <a:pt x="72" y="14"/>
                    </a:cubicBezTo>
                    <a:cubicBezTo>
                      <a:pt x="72" y="14"/>
                      <a:pt x="72" y="14"/>
                      <a:pt x="72" y="14"/>
                    </a:cubicBezTo>
                    <a:cubicBezTo>
                      <a:pt x="72" y="13"/>
                      <a:pt x="72" y="13"/>
                      <a:pt x="72" y="13"/>
                    </a:cubicBezTo>
                    <a:cubicBezTo>
                      <a:pt x="71" y="13"/>
                      <a:pt x="71" y="13"/>
                      <a:pt x="71" y="13"/>
                    </a:cubicBezTo>
                    <a:cubicBezTo>
                      <a:pt x="71" y="13"/>
                      <a:pt x="71" y="13"/>
                      <a:pt x="71" y="13"/>
                    </a:cubicBezTo>
                    <a:cubicBezTo>
                      <a:pt x="71" y="13"/>
                      <a:pt x="71" y="13"/>
                      <a:pt x="71" y="13"/>
                    </a:cubicBezTo>
                    <a:cubicBezTo>
                      <a:pt x="71" y="13"/>
                      <a:pt x="71" y="13"/>
                      <a:pt x="71" y="13"/>
                    </a:cubicBezTo>
                    <a:cubicBezTo>
                      <a:pt x="70" y="14"/>
                      <a:pt x="70" y="14"/>
                      <a:pt x="70" y="14"/>
                    </a:cubicBezTo>
                    <a:cubicBezTo>
                      <a:pt x="70" y="13"/>
                      <a:pt x="70" y="13"/>
                      <a:pt x="70" y="13"/>
                    </a:cubicBezTo>
                    <a:cubicBezTo>
                      <a:pt x="69" y="13"/>
                      <a:pt x="69" y="13"/>
                      <a:pt x="69" y="13"/>
                    </a:cubicBezTo>
                    <a:cubicBezTo>
                      <a:pt x="69" y="13"/>
                      <a:pt x="69" y="13"/>
                      <a:pt x="69" y="13"/>
                    </a:cubicBezTo>
                    <a:cubicBezTo>
                      <a:pt x="69" y="13"/>
                      <a:pt x="69" y="13"/>
                      <a:pt x="69" y="13"/>
                    </a:cubicBezTo>
                    <a:cubicBezTo>
                      <a:pt x="69" y="13"/>
                      <a:pt x="69" y="13"/>
                      <a:pt x="69" y="13"/>
                    </a:cubicBezTo>
                    <a:cubicBezTo>
                      <a:pt x="68" y="13"/>
                      <a:pt x="68" y="13"/>
                      <a:pt x="68" y="13"/>
                    </a:cubicBezTo>
                    <a:cubicBezTo>
                      <a:pt x="68" y="13"/>
                      <a:pt x="68" y="13"/>
                      <a:pt x="68" y="13"/>
                    </a:cubicBezTo>
                    <a:cubicBezTo>
                      <a:pt x="68" y="13"/>
                      <a:pt x="68" y="13"/>
                      <a:pt x="68" y="13"/>
                    </a:cubicBezTo>
                    <a:cubicBezTo>
                      <a:pt x="67" y="13"/>
                      <a:pt x="67" y="13"/>
                      <a:pt x="67" y="13"/>
                    </a:cubicBezTo>
                    <a:cubicBezTo>
                      <a:pt x="67" y="13"/>
                      <a:pt x="67" y="13"/>
                      <a:pt x="67" y="13"/>
                    </a:cubicBezTo>
                    <a:cubicBezTo>
                      <a:pt x="67" y="13"/>
                      <a:pt x="67" y="13"/>
                      <a:pt x="67" y="13"/>
                    </a:cubicBezTo>
                    <a:cubicBezTo>
                      <a:pt x="66" y="13"/>
                      <a:pt x="66" y="13"/>
                      <a:pt x="66" y="13"/>
                    </a:cubicBezTo>
                    <a:cubicBezTo>
                      <a:pt x="66" y="13"/>
                      <a:pt x="66" y="13"/>
                      <a:pt x="66" y="13"/>
                    </a:cubicBezTo>
                    <a:cubicBezTo>
                      <a:pt x="66" y="13"/>
                      <a:pt x="66" y="13"/>
                      <a:pt x="66" y="13"/>
                    </a:cubicBezTo>
                    <a:cubicBezTo>
                      <a:pt x="65" y="13"/>
                      <a:pt x="65" y="13"/>
                      <a:pt x="65" y="13"/>
                    </a:cubicBezTo>
                    <a:cubicBezTo>
                      <a:pt x="65" y="13"/>
                      <a:pt x="65" y="13"/>
                      <a:pt x="65" y="13"/>
                    </a:cubicBezTo>
                    <a:cubicBezTo>
                      <a:pt x="65" y="13"/>
                      <a:pt x="65" y="13"/>
                      <a:pt x="65" y="13"/>
                    </a:cubicBezTo>
                    <a:cubicBezTo>
                      <a:pt x="65" y="13"/>
                      <a:pt x="65" y="13"/>
                      <a:pt x="65" y="13"/>
                    </a:cubicBezTo>
                    <a:cubicBezTo>
                      <a:pt x="65" y="13"/>
                      <a:pt x="65" y="13"/>
                      <a:pt x="65" y="13"/>
                    </a:cubicBezTo>
                    <a:cubicBezTo>
                      <a:pt x="64" y="13"/>
                      <a:pt x="64" y="13"/>
                      <a:pt x="64" y="13"/>
                    </a:cubicBezTo>
                    <a:cubicBezTo>
                      <a:pt x="64" y="13"/>
                      <a:pt x="64" y="13"/>
                      <a:pt x="64" y="13"/>
                    </a:cubicBezTo>
                    <a:cubicBezTo>
                      <a:pt x="64" y="13"/>
                      <a:pt x="64" y="13"/>
                      <a:pt x="64" y="13"/>
                    </a:cubicBezTo>
                    <a:cubicBezTo>
                      <a:pt x="64" y="13"/>
                      <a:pt x="64" y="13"/>
                      <a:pt x="64" y="13"/>
                    </a:cubicBezTo>
                    <a:cubicBezTo>
                      <a:pt x="64" y="13"/>
                      <a:pt x="64" y="13"/>
                      <a:pt x="64" y="13"/>
                    </a:cubicBezTo>
                    <a:cubicBezTo>
                      <a:pt x="65" y="13"/>
                      <a:pt x="65" y="13"/>
                      <a:pt x="65" y="13"/>
                    </a:cubicBezTo>
                    <a:cubicBezTo>
                      <a:pt x="65" y="13"/>
                      <a:pt x="65" y="13"/>
                      <a:pt x="65" y="13"/>
                    </a:cubicBezTo>
                    <a:cubicBezTo>
                      <a:pt x="65" y="13"/>
                      <a:pt x="65" y="13"/>
                      <a:pt x="65" y="13"/>
                    </a:cubicBezTo>
                    <a:cubicBezTo>
                      <a:pt x="65" y="14"/>
                      <a:pt x="65" y="14"/>
                      <a:pt x="65" y="14"/>
                    </a:cubicBezTo>
                    <a:cubicBezTo>
                      <a:pt x="64" y="14"/>
                      <a:pt x="64" y="14"/>
                      <a:pt x="64" y="14"/>
                    </a:cubicBezTo>
                    <a:cubicBezTo>
                      <a:pt x="64" y="14"/>
                      <a:pt x="64" y="14"/>
                      <a:pt x="64" y="14"/>
                    </a:cubicBezTo>
                    <a:cubicBezTo>
                      <a:pt x="64" y="14"/>
                      <a:pt x="64" y="14"/>
                      <a:pt x="64" y="14"/>
                    </a:cubicBezTo>
                    <a:cubicBezTo>
                      <a:pt x="64" y="14"/>
                      <a:pt x="64" y="14"/>
                      <a:pt x="64" y="14"/>
                    </a:cubicBezTo>
                    <a:cubicBezTo>
                      <a:pt x="63" y="14"/>
                      <a:pt x="63" y="14"/>
                      <a:pt x="63" y="14"/>
                    </a:cubicBezTo>
                    <a:cubicBezTo>
                      <a:pt x="63" y="14"/>
                      <a:pt x="63" y="14"/>
                      <a:pt x="63" y="14"/>
                    </a:cubicBezTo>
                    <a:cubicBezTo>
                      <a:pt x="62" y="14"/>
                      <a:pt x="62" y="14"/>
                      <a:pt x="62" y="14"/>
                    </a:cubicBezTo>
                    <a:cubicBezTo>
                      <a:pt x="62" y="15"/>
                      <a:pt x="62" y="15"/>
                      <a:pt x="62" y="15"/>
                    </a:cubicBezTo>
                    <a:cubicBezTo>
                      <a:pt x="62" y="15"/>
                      <a:pt x="62" y="15"/>
                      <a:pt x="62" y="15"/>
                    </a:cubicBezTo>
                    <a:cubicBezTo>
                      <a:pt x="62" y="15"/>
                      <a:pt x="62" y="15"/>
                      <a:pt x="62" y="15"/>
                    </a:cubicBezTo>
                    <a:cubicBezTo>
                      <a:pt x="61" y="15"/>
                      <a:pt x="61" y="15"/>
                      <a:pt x="61" y="15"/>
                    </a:cubicBezTo>
                    <a:cubicBezTo>
                      <a:pt x="61" y="15"/>
                      <a:pt x="61" y="15"/>
                      <a:pt x="61" y="15"/>
                    </a:cubicBezTo>
                    <a:cubicBezTo>
                      <a:pt x="61" y="15"/>
                      <a:pt x="61" y="15"/>
                      <a:pt x="61" y="15"/>
                    </a:cubicBezTo>
                    <a:cubicBezTo>
                      <a:pt x="61" y="15"/>
                      <a:pt x="61" y="15"/>
                      <a:pt x="61" y="15"/>
                    </a:cubicBezTo>
                    <a:cubicBezTo>
                      <a:pt x="61" y="16"/>
                      <a:pt x="61" y="16"/>
                      <a:pt x="61" y="16"/>
                    </a:cubicBezTo>
                    <a:cubicBezTo>
                      <a:pt x="61" y="16"/>
                      <a:pt x="61" y="16"/>
                      <a:pt x="61" y="16"/>
                    </a:cubicBezTo>
                    <a:cubicBezTo>
                      <a:pt x="61" y="16"/>
                      <a:pt x="61" y="16"/>
                      <a:pt x="61" y="16"/>
                    </a:cubicBezTo>
                    <a:cubicBezTo>
                      <a:pt x="61" y="17"/>
                      <a:pt x="61" y="17"/>
                      <a:pt x="61" y="17"/>
                    </a:cubicBezTo>
                    <a:cubicBezTo>
                      <a:pt x="61" y="16"/>
                      <a:pt x="61" y="16"/>
                      <a:pt x="61" y="16"/>
                    </a:cubicBezTo>
                    <a:cubicBezTo>
                      <a:pt x="61" y="16"/>
                      <a:pt x="61" y="16"/>
                      <a:pt x="61" y="16"/>
                    </a:cubicBezTo>
                    <a:cubicBezTo>
                      <a:pt x="62" y="16"/>
                      <a:pt x="62" y="16"/>
                      <a:pt x="62" y="16"/>
                    </a:cubicBezTo>
                    <a:cubicBezTo>
                      <a:pt x="62" y="16"/>
                      <a:pt x="62" y="16"/>
                      <a:pt x="62" y="16"/>
                    </a:cubicBezTo>
                    <a:cubicBezTo>
                      <a:pt x="62" y="16"/>
                      <a:pt x="62" y="16"/>
                      <a:pt x="62" y="16"/>
                    </a:cubicBezTo>
                    <a:cubicBezTo>
                      <a:pt x="62" y="15"/>
                      <a:pt x="62" y="15"/>
                      <a:pt x="62" y="15"/>
                    </a:cubicBezTo>
                    <a:cubicBezTo>
                      <a:pt x="63" y="15"/>
                      <a:pt x="63" y="15"/>
                      <a:pt x="63" y="15"/>
                    </a:cubicBezTo>
                    <a:cubicBezTo>
                      <a:pt x="63" y="15"/>
                      <a:pt x="63" y="15"/>
                      <a:pt x="63" y="15"/>
                    </a:cubicBezTo>
                    <a:cubicBezTo>
                      <a:pt x="63" y="15"/>
                      <a:pt x="63" y="15"/>
                      <a:pt x="63" y="15"/>
                    </a:cubicBezTo>
                    <a:cubicBezTo>
                      <a:pt x="64" y="15"/>
                      <a:pt x="64" y="15"/>
                      <a:pt x="64" y="15"/>
                    </a:cubicBezTo>
                    <a:cubicBezTo>
                      <a:pt x="64" y="15"/>
                      <a:pt x="64" y="15"/>
                      <a:pt x="64" y="15"/>
                    </a:cubicBezTo>
                    <a:cubicBezTo>
                      <a:pt x="65" y="15"/>
                      <a:pt x="65" y="15"/>
                      <a:pt x="65" y="15"/>
                    </a:cubicBezTo>
                    <a:cubicBezTo>
                      <a:pt x="65" y="15"/>
                      <a:pt x="65" y="15"/>
                      <a:pt x="65" y="15"/>
                    </a:cubicBezTo>
                    <a:cubicBezTo>
                      <a:pt x="65" y="15"/>
                      <a:pt x="65" y="15"/>
                      <a:pt x="65" y="15"/>
                    </a:cubicBezTo>
                    <a:cubicBezTo>
                      <a:pt x="65" y="15"/>
                      <a:pt x="65" y="15"/>
                      <a:pt x="65" y="15"/>
                    </a:cubicBezTo>
                    <a:cubicBezTo>
                      <a:pt x="65" y="15"/>
                      <a:pt x="65" y="15"/>
                      <a:pt x="65" y="15"/>
                    </a:cubicBezTo>
                    <a:cubicBezTo>
                      <a:pt x="66" y="15"/>
                      <a:pt x="66" y="15"/>
                      <a:pt x="66" y="15"/>
                    </a:cubicBezTo>
                    <a:cubicBezTo>
                      <a:pt x="66" y="14"/>
                      <a:pt x="66" y="14"/>
                      <a:pt x="66" y="14"/>
                    </a:cubicBezTo>
                    <a:cubicBezTo>
                      <a:pt x="66" y="14"/>
                      <a:pt x="66" y="14"/>
                      <a:pt x="66" y="14"/>
                    </a:cubicBezTo>
                    <a:cubicBezTo>
                      <a:pt x="66" y="14"/>
                      <a:pt x="66" y="14"/>
                      <a:pt x="66" y="14"/>
                    </a:cubicBezTo>
                    <a:cubicBezTo>
                      <a:pt x="66" y="14"/>
                      <a:pt x="66" y="14"/>
                      <a:pt x="66" y="14"/>
                    </a:cubicBezTo>
                    <a:cubicBezTo>
                      <a:pt x="67" y="14"/>
                      <a:pt x="67" y="14"/>
                      <a:pt x="67" y="14"/>
                    </a:cubicBezTo>
                    <a:cubicBezTo>
                      <a:pt x="67" y="14"/>
                      <a:pt x="67" y="14"/>
                      <a:pt x="67" y="14"/>
                    </a:cubicBezTo>
                    <a:cubicBezTo>
                      <a:pt x="68" y="14"/>
                      <a:pt x="68" y="14"/>
                      <a:pt x="68" y="14"/>
                    </a:cubicBezTo>
                    <a:cubicBezTo>
                      <a:pt x="68" y="14"/>
                      <a:pt x="68" y="14"/>
                      <a:pt x="68" y="14"/>
                    </a:cubicBezTo>
                    <a:cubicBezTo>
                      <a:pt x="68" y="14"/>
                      <a:pt x="68" y="14"/>
                      <a:pt x="68" y="14"/>
                    </a:cubicBezTo>
                    <a:cubicBezTo>
                      <a:pt x="69" y="14"/>
                      <a:pt x="69" y="14"/>
                      <a:pt x="69" y="14"/>
                    </a:cubicBezTo>
                    <a:cubicBezTo>
                      <a:pt x="70" y="14"/>
                      <a:pt x="70" y="14"/>
                      <a:pt x="70" y="14"/>
                    </a:cubicBezTo>
                    <a:cubicBezTo>
                      <a:pt x="70" y="14"/>
                      <a:pt x="70" y="14"/>
                      <a:pt x="70" y="14"/>
                    </a:cubicBezTo>
                    <a:cubicBezTo>
                      <a:pt x="71" y="15"/>
                      <a:pt x="71" y="15"/>
                      <a:pt x="71" y="15"/>
                    </a:cubicBezTo>
                    <a:cubicBezTo>
                      <a:pt x="72" y="15"/>
                      <a:pt x="72" y="15"/>
                      <a:pt x="72" y="15"/>
                    </a:cubicBezTo>
                    <a:cubicBezTo>
                      <a:pt x="72" y="15"/>
                      <a:pt x="72" y="15"/>
                      <a:pt x="72" y="15"/>
                    </a:cubicBezTo>
                    <a:cubicBezTo>
                      <a:pt x="72" y="15"/>
                      <a:pt x="72" y="15"/>
                      <a:pt x="72" y="15"/>
                    </a:cubicBezTo>
                    <a:cubicBezTo>
                      <a:pt x="72" y="15"/>
                      <a:pt x="72" y="15"/>
                      <a:pt x="72" y="15"/>
                    </a:cubicBezTo>
                    <a:cubicBezTo>
                      <a:pt x="72" y="15"/>
                      <a:pt x="72" y="15"/>
                      <a:pt x="72" y="15"/>
                    </a:cubicBezTo>
                    <a:cubicBezTo>
                      <a:pt x="72" y="15"/>
                      <a:pt x="72" y="15"/>
                      <a:pt x="72" y="15"/>
                    </a:cubicBezTo>
                    <a:cubicBezTo>
                      <a:pt x="72" y="16"/>
                      <a:pt x="72" y="16"/>
                      <a:pt x="72" y="16"/>
                    </a:cubicBezTo>
                    <a:cubicBezTo>
                      <a:pt x="71" y="16"/>
                      <a:pt x="71" y="16"/>
                      <a:pt x="71" y="16"/>
                    </a:cubicBezTo>
                    <a:cubicBezTo>
                      <a:pt x="71" y="16"/>
                      <a:pt x="71" y="16"/>
                      <a:pt x="71" y="16"/>
                    </a:cubicBezTo>
                    <a:cubicBezTo>
                      <a:pt x="70" y="16"/>
                      <a:pt x="70" y="16"/>
                      <a:pt x="70" y="16"/>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9" y="17"/>
                      <a:pt x="69" y="17"/>
                      <a:pt x="69" y="17"/>
                    </a:cubicBezTo>
                    <a:cubicBezTo>
                      <a:pt x="69" y="18"/>
                      <a:pt x="69" y="18"/>
                      <a:pt x="69" y="18"/>
                    </a:cubicBezTo>
                    <a:cubicBezTo>
                      <a:pt x="69" y="18"/>
                      <a:pt x="69" y="18"/>
                      <a:pt x="69" y="18"/>
                    </a:cubicBezTo>
                    <a:cubicBezTo>
                      <a:pt x="70" y="18"/>
                      <a:pt x="70" y="18"/>
                      <a:pt x="70" y="18"/>
                    </a:cubicBezTo>
                    <a:cubicBezTo>
                      <a:pt x="70" y="17"/>
                      <a:pt x="70" y="17"/>
                      <a:pt x="70" y="17"/>
                    </a:cubicBezTo>
                    <a:cubicBezTo>
                      <a:pt x="71" y="17"/>
                      <a:pt x="71" y="17"/>
                      <a:pt x="71" y="17"/>
                    </a:cubicBezTo>
                    <a:cubicBezTo>
                      <a:pt x="71" y="17"/>
                      <a:pt x="71" y="17"/>
                      <a:pt x="71" y="17"/>
                    </a:cubicBezTo>
                    <a:cubicBezTo>
                      <a:pt x="72" y="17"/>
                      <a:pt x="72" y="17"/>
                      <a:pt x="72" y="17"/>
                    </a:cubicBezTo>
                    <a:cubicBezTo>
                      <a:pt x="72" y="17"/>
                      <a:pt x="72" y="17"/>
                      <a:pt x="72" y="17"/>
                    </a:cubicBezTo>
                    <a:cubicBezTo>
                      <a:pt x="73" y="18"/>
                      <a:pt x="73" y="18"/>
                      <a:pt x="73" y="18"/>
                    </a:cubicBezTo>
                    <a:cubicBezTo>
                      <a:pt x="73" y="18"/>
                      <a:pt x="73" y="18"/>
                      <a:pt x="73" y="18"/>
                    </a:cubicBezTo>
                    <a:cubicBezTo>
                      <a:pt x="73" y="17"/>
                      <a:pt x="73" y="17"/>
                      <a:pt x="73" y="17"/>
                    </a:cubicBezTo>
                    <a:cubicBezTo>
                      <a:pt x="73" y="17"/>
                      <a:pt x="73" y="17"/>
                      <a:pt x="73" y="17"/>
                    </a:cubicBezTo>
                    <a:cubicBezTo>
                      <a:pt x="73" y="17"/>
                      <a:pt x="73" y="17"/>
                      <a:pt x="73" y="17"/>
                    </a:cubicBezTo>
                    <a:cubicBezTo>
                      <a:pt x="74" y="18"/>
                      <a:pt x="74" y="18"/>
                      <a:pt x="74" y="18"/>
                    </a:cubicBezTo>
                    <a:cubicBezTo>
                      <a:pt x="74" y="17"/>
                      <a:pt x="74" y="17"/>
                      <a:pt x="74" y="17"/>
                    </a:cubicBezTo>
                    <a:cubicBezTo>
                      <a:pt x="74" y="16"/>
                      <a:pt x="74" y="16"/>
                      <a:pt x="74" y="16"/>
                    </a:cubicBezTo>
                    <a:cubicBezTo>
                      <a:pt x="74" y="16"/>
                      <a:pt x="74" y="16"/>
                      <a:pt x="74" y="16"/>
                    </a:cubicBezTo>
                    <a:cubicBezTo>
                      <a:pt x="74" y="16"/>
                      <a:pt x="74" y="16"/>
                      <a:pt x="74" y="16"/>
                    </a:cubicBezTo>
                    <a:cubicBezTo>
                      <a:pt x="74" y="16"/>
                      <a:pt x="74" y="16"/>
                      <a:pt x="74" y="16"/>
                    </a:cubicBezTo>
                    <a:cubicBezTo>
                      <a:pt x="74" y="15"/>
                      <a:pt x="74" y="15"/>
                      <a:pt x="74" y="15"/>
                    </a:cubicBezTo>
                    <a:cubicBezTo>
                      <a:pt x="75" y="15"/>
                      <a:pt x="75" y="15"/>
                      <a:pt x="75" y="15"/>
                    </a:cubicBezTo>
                    <a:cubicBezTo>
                      <a:pt x="75" y="15"/>
                      <a:pt x="75" y="15"/>
                      <a:pt x="75" y="15"/>
                    </a:cubicBezTo>
                    <a:cubicBezTo>
                      <a:pt x="75" y="15"/>
                      <a:pt x="75" y="15"/>
                      <a:pt x="75" y="15"/>
                    </a:cubicBezTo>
                    <a:cubicBezTo>
                      <a:pt x="76" y="15"/>
                      <a:pt x="76" y="15"/>
                      <a:pt x="76" y="15"/>
                    </a:cubicBezTo>
                    <a:cubicBezTo>
                      <a:pt x="76" y="15"/>
                      <a:pt x="76" y="15"/>
                      <a:pt x="76" y="15"/>
                    </a:cubicBezTo>
                    <a:cubicBezTo>
                      <a:pt x="77" y="15"/>
                      <a:pt x="77" y="15"/>
                      <a:pt x="77" y="15"/>
                    </a:cubicBezTo>
                    <a:cubicBezTo>
                      <a:pt x="77" y="16"/>
                      <a:pt x="77" y="16"/>
                      <a:pt x="77" y="16"/>
                    </a:cubicBezTo>
                    <a:cubicBezTo>
                      <a:pt x="77" y="16"/>
                      <a:pt x="77" y="16"/>
                      <a:pt x="77" y="16"/>
                    </a:cubicBezTo>
                    <a:cubicBezTo>
                      <a:pt x="77" y="17"/>
                      <a:pt x="77" y="17"/>
                      <a:pt x="77" y="17"/>
                    </a:cubicBezTo>
                    <a:cubicBezTo>
                      <a:pt x="76" y="17"/>
                      <a:pt x="76" y="17"/>
                      <a:pt x="76" y="17"/>
                    </a:cubicBezTo>
                    <a:cubicBezTo>
                      <a:pt x="76" y="18"/>
                      <a:pt x="76" y="18"/>
                      <a:pt x="76" y="18"/>
                    </a:cubicBezTo>
                    <a:cubicBezTo>
                      <a:pt x="76" y="18"/>
                      <a:pt x="76" y="18"/>
                      <a:pt x="76" y="18"/>
                    </a:cubicBezTo>
                    <a:cubicBezTo>
                      <a:pt x="76" y="19"/>
                      <a:pt x="76" y="19"/>
                      <a:pt x="76" y="19"/>
                    </a:cubicBezTo>
                    <a:cubicBezTo>
                      <a:pt x="75" y="20"/>
                      <a:pt x="75" y="20"/>
                      <a:pt x="75" y="20"/>
                    </a:cubicBezTo>
                    <a:cubicBezTo>
                      <a:pt x="74" y="20"/>
                      <a:pt x="74" y="20"/>
                      <a:pt x="74" y="20"/>
                    </a:cubicBezTo>
                    <a:cubicBezTo>
                      <a:pt x="74" y="20"/>
                      <a:pt x="74" y="20"/>
                      <a:pt x="74" y="20"/>
                    </a:cubicBezTo>
                    <a:cubicBezTo>
                      <a:pt x="74" y="20"/>
                      <a:pt x="74" y="20"/>
                      <a:pt x="74" y="20"/>
                    </a:cubicBezTo>
                    <a:cubicBezTo>
                      <a:pt x="74" y="20"/>
                      <a:pt x="74" y="20"/>
                      <a:pt x="74" y="20"/>
                    </a:cubicBezTo>
                    <a:cubicBezTo>
                      <a:pt x="74" y="20"/>
                      <a:pt x="74" y="20"/>
                      <a:pt x="74" y="20"/>
                    </a:cubicBezTo>
                    <a:cubicBezTo>
                      <a:pt x="73" y="20"/>
                      <a:pt x="73" y="20"/>
                      <a:pt x="73" y="20"/>
                    </a:cubicBezTo>
                    <a:cubicBezTo>
                      <a:pt x="73" y="20"/>
                      <a:pt x="73" y="20"/>
                      <a:pt x="73" y="20"/>
                    </a:cubicBezTo>
                    <a:cubicBezTo>
                      <a:pt x="73" y="21"/>
                      <a:pt x="73" y="21"/>
                      <a:pt x="73" y="21"/>
                    </a:cubicBezTo>
                    <a:cubicBezTo>
                      <a:pt x="73" y="21"/>
                      <a:pt x="73" y="21"/>
                      <a:pt x="73" y="21"/>
                    </a:cubicBezTo>
                    <a:cubicBezTo>
                      <a:pt x="72" y="21"/>
                      <a:pt x="72" y="21"/>
                      <a:pt x="72" y="21"/>
                    </a:cubicBezTo>
                    <a:cubicBezTo>
                      <a:pt x="72" y="21"/>
                      <a:pt x="72" y="21"/>
                      <a:pt x="72" y="21"/>
                    </a:cubicBezTo>
                    <a:cubicBezTo>
                      <a:pt x="72" y="21"/>
                      <a:pt x="72" y="21"/>
                      <a:pt x="72" y="21"/>
                    </a:cubicBezTo>
                    <a:cubicBezTo>
                      <a:pt x="72" y="21"/>
                      <a:pt x="72" y="21"/>
                      <a:pt x="72" y="21"/>
                    </a:cubicBezTo>
                    <a:cubicBezTo>
                      <a:pt x="72" y="21"/>
                      <a:pt x="72" y="21"/>
                      <a:pt x="72" y="21"/>
                    </a:cubicBezTo>
                    <a:cubicBezTo>
                      <a:pt x="72" y="22"/>
                      <a:pt x="72" y="22"/>
                      <a:pt x="72" y="22"/>
                    </a:cubicBezTo>
                    <a:cubicBezTo>
                      <a:pt x="72" y="22"/>
                      <a:pt x="72" y="22"/>
                      <a:pt x="72" y="22"/>
                    </a:cubicBezTo>
                    <a:cubicBezTo>
                      <a:pt x="71" y="23"/>
                      <a:pt x="71" y="23"/>
                      <a:pt x="71" y="23"/>
                    </a:cubicBezTo>
                    <a:cubicBezTo>
                      <a:pt x="71" y="23"/>
                      <a:pt x="71" y="23"/>
                      <a:pt x="71" y="23"/>
                    </a:cubicBezTo>
                    <a:cubicBezTo>
                      <a:pt x="71" y="23"/>
                      <a:pt x="71" y="23"/>
                      <a:pt x="71" y="23"/>
                    </a:cubicBezTo>
                    <a:cubicBezTo>
                      <a:pt x="70" y="24"/>
                      <a:pt x="70" y="24"/>
                      <a:pt x="70" y="24"/>
                    </a:cubicBezTo>
                    <a:cubicBezTo>
                      <a:pt x="70" y="24"/>
                      <a:pt x="70" y="24"/>
                      <a:pt x="70" y="24"/>
                    </a:cubicBezTo>
                    <a:cubicBezTo>
                      <a:pt x="69" y="24"/>
                      <a:pt x="69" y="24"/>
                      <a:pt x="69" y="24"/>
                    </a:cubicBezTo>
                    <a:cubicBezTo>
                      <a:pt x="69" y="24"/>
                      <a:pt x="69" y="24"/>
                      <a:pt x="69" y="24"/>
                    </a:cubicBezTo>
                    <a:cubicBezTo>
                      <a:pt x="69" y="24"/>
                      <a:pt x="69" y="24"/>
                      <a:pt x="69" y="24"/>
                    </a:cubicBezTo>
                    <a:cubicBezTo>
                      <a:pt x="69" y="25"/>
                      <a:pt x="69" y="25"/>
                      <a:pt x="69" y="25"/>
                    </a:cubicBezTo>
                    <a:cubicBezTo>
                      <a:pt x="69" y="25"/>
                      <a:pt x="69" y="25"/>
                      <a:pt x="69" y="25"/>
                    </a:cubicBezTo>
                    <a:cubicBezTo>
                      <a:pt x="69" y="25"/>
                      <a:pt x="69" y="25"/>
                      <a:pt x="69" y="25"/>
                    </a:cubicBezTo>
                    <a:cubicBezTo>
                      <a:pt x="69" y="26"/>
                      <a:pt x="69" y="26"/>
                      <a:pt x="69" y="26"/>
                    </a:cubicBezTo>
                    <a:cubicBezTo>
                      <a:pt x="69" y="25"/>
                      <a:pt x="69" y="25"/>
                      <a:pt x="69" y="25"/>
                    </a:cubicBezTo>
                    <a:cubicBezTo>
                      <a:pt x="69" y="25"/>
                      <a:pt x="69" y="25"/>
                      <a:pt x="69" y="25"/>
                    </a:cubicBezTo>
                    <a:cubicBezTo>
                      <a:pt x="69" y="25"/>
                      <a:pt x="69" y="25"/>
                      <a:pt x="69" y="25"/>
                    </a:cubicBezTo>
                    <a:cubicBezTo>
                      <a:pt x="70" y="24"/>
                      <a:pt x="70" y="24"/>
                      <a:pt x="70" y="24"/>
                    </a:cubicBezTo>
                    <a:cubicBezTo>
                      <a:pt x="70" y="24"/>
                      <a:pt x="70" y="24"/>
                      <a:pt x="70" y="24"/>
                    </a:cubicBezTo>
                    <a:cubicBezTo>
                      <a:pt x="70" y="24"/>
                      <a:pt x="70" y="24"/>
                      <a:pt x="70" y="24"/>
                    </a:cubicBezTo>
                    <a:cubicBezTo>
                      <a:pt x="70" y="24"/>
                      <a:pt x="70" y="24"/>
                      <a:pt x="70" y="24"/>
                    </a:cubicBezTo>
                    <a:cubicBezTo>
                      <a:pt x="71" y="24"/>
                      <a:pt x="71" y="24"/>
                      <a:pt x="71" y="24"/>
                    </a:cubicBezTo>
                    <a:cubicBezTo>
                      <a:pt x="71" y="23"/>
                      <a:pt x="71" y="23"/>
                      <a:pt x="71" y="23"/>
                    </a:cubicBezTo>
                    <a:cubicBezTo>
                      <a:pt x="72" y="23"/>
                      <a:pt x="72" y="23"/>
                      <a:pt x="72" y="23"/>
                    </a:cubicBezTo>
                    <a:cubicBezTo>
                      <a:pt x="72" y="23"/>
                      <a:pt x="72" y="23"/>
                      <a:pt x="72" y="23"/>
                    </a:cubicBezTo>
                    <a:cubicBezTo>
                      <a:pt x="72" y="22"/>
                      <a:pt x="72" y="22"/>
                      <a:pt x="72" y="22"/>
                    </a:cubicBezTo>
                    <a:cubicBezTo>
                      <a:pt x="73" y="22"/>
                      <a:pt x="73" y="22"/>
                      <a:pt x="73" y="22"/>
                    </a:cubicBezTo>
                    <a:cubicBezTo>
                      <a:pt x="73" y="22"/>
                      <a:pt x="73" y="22"/>
                      <a:pt x="73" y="22"/>
                    </a:cubicBezTo>
                    <a:cubicBezTo>
                      <a:pt x="73" y="22"/>
                      <a:pt x="73" y="22"/>
                      <a:pt x="73" y="22"/>
                    </a:cubicBezTo>
                    <a:cubicBezTo>
                      <a:pt x="74" y="22"/>
                      <a:pt x="74" y="22"/>
                      <a:pt x="74" y="22"/>
                    </a:cubicBezTo>
                    <a:cubicBezTo>
                      <a:pt x="74" y="21"/>
                      <a:pt x="74" y="21"/>
                      <a:pt x="74" y="21"/>
                    </a:cubicBezTo>
                    <a:cubicBezTo>
                      <a:pt x="74" y="21"/>
                      <a:pt x="74" y="21"/>
                      <a:pt x="74" y="21"/>
                    </a:cubicBezTo>
                    <a:cubicBezTo>
                      <a:pt x="74" y="21"/>
                      <a:pt x="74" y="21"/>
                      <a:pt x="74" y="21"/>
                    </a:cubicBezTo>
                    <a:cubicBezTo>
                      <a:pt x="75" y="21"/>
                      <a:pt x="75" y="21"/>
                      <a:pt x="75" y="21"/>
                    </a:cubicBezTo>
                    <a:cubicBezTo>
                      <a:pt x="76" y="21"/>
                      <a:pt x="76" y="21"/>
                      <a:pt x="76" y="21"/>
                    </a:cubicBezTo>
                    <a:cubicBezTo>
                      <a:pt x="76" y="21"/>
                      <a:pt x="76" y="21"/>
                      <a:pt x="76" y="21"/>
                    </a:cubicBezTo>
                    <a:cubicBezTo>
                      <a:pt x="76" y="21"/>
                      <a:pt x="76" y="21"/>
                      <a:pt x="76" y="21"/>
                    </a:cubicBezTo>
                    <a:cubicBezTo>
                      <a:pt x="77" y="20"/>
                      <a:pt x="77" y="20"/>
                      <a:pt x="77" y="20"/>
                    </a:cubicBezTo>
                    <a:cubicBezTo>
                      <a:pt x="77" y="20"/>
                      <a:pt x="77" y="20"/>
                      <a:pt x="77" y="20"/>
                    </a:cubicBezTo>
                    <a:cubicBezTo>
                      <a:pt x="77" y="20"/>
                      <a:pt x="77" y="20"/>
                      <a:pt x="77" y="20"/>
                    </a:cubicBezTo>
                    <a:cubicBezTo>
                      <a:pt x="77" y="20"/>
                      <a:pt x="77" y="20"/>
                      <a:pt x="77" y="20"/>
                    </a:cubicBezTo>
                    <a:cubicBezTo>
                      <a:pt x="78" y="19"/>
                      <a:pt x="78" y="19"/>
                      <a:pt x="78" y="19"/>
                    </a:cubicBezTo>
                    <a:cubicBezTo>
                      <a:pt x="78" y="19"/>
                      <a:pt x="78" y="19"/>
                      <a:pt x="78" y="19"/>
                    </a:cubicBezTo>
                    <a:cubicBezTo>
                      <a:pt x="78" y="19"/>
                      <a:pt x="78" y="19"/>
                      <a:pt x="78" y="19"/>
                    </a:cubicBezTo>
                    <a:cubicBezTo>
                      <a:pt x="78" y="18"/>
                      <a:pt x="78" y="18"/>
                      <a:pt x="78" y="18"/>
                    </a:cubicBezTo>
                    <a:cubicBezTo>
                      <a:pt x="79" y="18"/>
                      <a:pt x="79" y="18"/>
                      <a:pt x="79" y="18"/>
                    </a:cubicBezTo>
                    <a:cubicBezTo>
                      <a:pt x="79" y="18"/>
                      <a:pt x="79" y="18"/>
                      <a:pt x="79" y="18"/>
                    </a:cubicBezTo>
                    <a:cubicBezTo>
                      <a:pt x="79" y="18"/>
                      <a:pt x="79" y="18"/>
                      <a:pt x="79" y="18"/>
                    </a:cubicBezTo>
                    <a:cubicBezTo>
                      <a:pt x="79" y="18"/>
                      <a:pt x="79" y="18"/>
                      <a:pt x="79" y="18"/>
                    </a:cubicBezTo>
                    <a:cubicBezTo>
                      <a:pt x="79" y="19"/>
                      <a:pt x="79" y="19"/>
                      <a:pt x="79" y="19"/>
                    </a:cubicBezTo>
                    <a:cubicBezTo>
                      <a:pt x="79" y="19"/>
                      <a:pt x="79" y="19"/>
                      <a:pt x="79" y="19"/>
                    </a:cubicBezTo>
                    <a:cubicBezTo>
                      <a:pt x="79" y="19"/>
                      <a:pt x="79" y="19"/>
                      <a:pt x="79" y="19"/>
                    </a:cubicBezTo>
                    <a:cubicBezTo>
                      <a:pt x="79" y="20"/>
                      <a:pt x="79" y="20"/>
                      <a:pt x="79" y="20"/>
                    </a:cubicBezTo>
                    <a:cubicBezTo>
                      <a:pt x="79" y="20"/>
                      <a:pt x="79" y="20"/>
                      <a:pt x="79" y="20"/>
                    </a:cubicBezTo>
                    <a:cubicBezTo>
                      <a:pt x="79" y="20"/>
                      <a:pt x="79" y="20"/>
                      <a:pt x="79" y="20"/>
                    </a:cubicBezTo>
                    <a:cubicBezTo>
                      <a:pt x="79" y="20"/>
                      <a:pt x="79" y="20"/>
                      <a:pt x="79" y="20"/>
                    </a:cubicBezTo>
                    <a:cubicBezTo>
                      <a:pt x="79" y="20"/>
                      <a:pt x="79" y="20"/>
                      <a:pt x="79" y="20"/>
                    </a:cubicBezTo>
                    <a:cubicBezTo>
                      <a:pt x="79" y="19"/>
                      <a:pt x="79" y="19"/>
                      <a:pt x="79" y="19"/>
                    </a:cubicBezTo>
                    <a:cubicBezTo>
                      <a:pt x="79" y="19"/>
                      <a:pt x="79" y="19"/>
                      <a:pt x="79" y="19"/>
                    </a:cubicBezTo>
                    <a:cubicBezTo>
                      <a:pt x="79" y="19"/>
                      <a:pt x="79" y="19"/>
                      <a:pt x="79" y="19"/>
                    </a:cubicBezTo>
                    <a:cubicBezTo>
                      <a:pt x="79" y="19"/>
                      <a:pt x="79" y="19"/>
                      <a:pt x="79" y="19"/>
                    </a:cubicBezTo>
                    <a:cubicBezTo>
                      <a:pt x="80" y="19"/>
                      <a:pt x="80" y="19"/>
                      <a:pt x="80" y="19"/>
                    </a:cubicBezTo>
                    <a:cubicBezTo>
                      <a:pt x="80" y="19"/>
                      <a:pt x="80" y="19"/>
                      <a:pt x="80" y="19"/>
                    </a:cubicBezTo>
                    <a:cubicBezTo>
                      <a:pt x="80" y="19"/>
                      <a:pt x="80" y="19"/>
                      <a:pt x="80" y="19"/>
                    </a:cubicBezTo>
                    <a:cubicBezTo>
                      <a:pt x="80" y="19"/>
                      <a:pt x="80" y="19"/>
                      <a:pt x="80" y="19"/>
                    </a:cubicBezTo>
                    <a:cubicBezTo>
                      <a:pt x="81" y="19"/>
                      <a:pt x="81" y="19"/>
                      <a:pt x="81" y="19"/>
                    </a:cubicBezTo>
                    <a:cubicBezTo>
                      <a:pt x="81" y="19"/>
                      <a:pt x="81" y="19"/>
                      <a:pt x="81" y="19"/>
                    </a:cubicBezTo>
                    <a:cubicBezTo>
                      <a:pt x="81" y="19"/>
                      <a:pt x="81" y="19"/>
                      <a:pt x="81" y="19"/>
                    </a:cubicBezTo>
                    <a:cubicBezTo>
                      <a:pt x="81" y="18"/>
                      <a:pt x="81" y="18"/>
                      <a:pt x="81" y="18"/>
                    </a:cubicBezTo>
                    <a:cubicBezTo>
                      <a:pt x="81" y="18"/>
                      <a:pt x="81" y="18"/>
                      <a:pt x="81" y="18"/>
                    </a:cubicBezTo>
                    <a:cubicBezTo>
                      <a:pt x="81" y="18"/>
                      <a:pt x="81" y="18"/>
                      <a:pt x="81" y="18"/>
                    </a:cubicBezTo>
                    <a:cubicBezTo>
                      <a:pt x="81" y="18"/>
                      <a:pt x="81" y="18"/>
                      <a:pt x="81" y="18"/>
                    </a:cubicBezTo>
                    <a:cubicBezTo>
                      <a:pt x="81" y="17"/>
                      <a:pt x="81" y="17"/>
                      <a:pt x="81" y="17"/>
                    </a:cubicBezTo>
                    <a:cubicBezTo>
                      <a:pt x="81" y="17"/>
                      <a:pt x="81" y="17"/>
                      <a:pt x="81" y="17"/>
                    </a:cubicBezTo>
                    <a:cubicBezTo>
                      <a:pt x="81" y="17"/>
                      <a:pt x="81" y="17"/>
                      <a:pt x="81" y="17"/>
                    </a:cubicBezTo>
                    <a:cubicBezTo>
                      <a:pt x="81" y="17"/>
                      <a:pt x="81" y="17"/>
                      <a:pt x="81" y="17"/>
                    </a:cubicBezTo>
                    <a:cubicBezTo>
                      <a:pt x="82" y="18"/>
                      <a:pt x="82" y="18"/>
                      <a:pt x="82" y="18"/>
                    </a:cubicBezTo>
                    <a:cubicBezTo>
                      <a:pt x="82" y="17"/>
                      <a:pt x="82" y="17"/>
                      <a:pt x="82" y="17"/>
                    </a:cubicBezTo>
                    <a:cubicBezTo>
                      <a:pt x="82" y="17"/>
                      <a:pt x="82" y="17"/>
                      <a:pt x="82" y="17"/>
                    </a:cubicBezTo>
                    <a:cubicBezTo>
                      <a:pt x="83" y="17"/>
                      <a:pt x="83" y="17"/>
                      <a:pt x="83" y="17"/>
                    </a:cubicBezTo>
                    <a:cubicBezTo>
                      <a:pt x="83" y="17"/>
                      <a:pt x="83" y="17"/>
                      <a:pt x="83" y="17"/>
                    </a:cubicBezTo>
                    <a:cubicBezTo>
                      <a:pt x="84" y="17"/>
                      <a:pt x="84" y="17"/>
                      <a:pt x="84" y="17"/>
                    </a:cubicBezTo>
                    <a:cubicBezTo>
                      <a:pt x="84" y="17"/>
                      <a:pt x="84" y="17"/>
                      <a:pt x="84" y="17"/>
                    </a:cubicBezTo>
                    <a:cubicBezTo>
                      <a:pt x="85" y="17"/>
                      <a:pt x="85" y="17"/>
                      <a:pt x="85" y="17"/>
                    </a:cubicBezTo>
                    <a:cubicBezTo>
                      <a:pt x="85" y="17"/>
                      <a:pt x="85" y="17"/>
                      <a:pt x="85" y="17"/>
                    </a:cubicBezTo>
                    <a:cubicBezTo>
                      <a:pt x="86" y="17"/>
                      <a:pt x="86" y="17"/>
                      <a:pt x="86" y="17"/>
                    </a:cubicBezTo>
                    <a:cubicBezTo>
                      <a:pt x="86" y="18"/>
                      <a:pt x="86" y="18"/>
                      <a:pt x="86" y="18"/>
                    </a:cubicBezTo>
                    <a:cubicBezTo>
                      <a:pt x="86" y="18"/>
                      <a:pt x="86" y="18"/>
                      <a:pt x="86" y="18"/>
                    </a:cubicBezTo>
                    <a:cubicBezTo>
                      <a:pt x="87" y="18"/>
                      <a:pt x="87" y="18"/>
                      <a:pt x="87" y="18"/>
                    </a:cubicBezTo>
                    <a:cubicBezTo>
                      <a:pt x="87" y="18"/>
                      <a:pt x="87" y="18"/>
                      <a:pt x="87" y="18"/>
                    </a:cubicBezTo>
                    <a:cubicBezTo>
                      <a:pt x="87" y="18"/>
                      <a:pt x="87" y="18"/>
                      <a:pt x="87" y="18"/>
                    </a:cubicBezTo>
                    <a:cubicBezTo>
                      <a:pt x="87" y="19"/>
                      <a:pt x="87" y="19"/>
                      <a:pt x="87" y="19"/>
                    </a:cubicBezTo>
                    <a:cubicBezTo>
                      <a:pt x="88" y="19"/>
                      <a:pt x="88" y="19"/>
                      <a:pt x="88" y="19"/>
                    </a:cubicBezTo>
                    <a:cubicBezTo>
                      <a:pt x="88" y="19"/>
                      <a:pt x="88" y="19"/>
                      <a:pt x="88" y="19"/>
                    </a:cubicBezTo>
                    <a:cubicBezTo>
                      <a:pt x="88" y="20"/>
                      <a:pt x="88" y="20"/>
                      <a:pt x="88" y="20"/>
                    </a:cubicBezTo>
                    <a:cubicBezTo>
                      <a:pt x="88" y="20"/>
                      <a:pt x="88" y="20"/>
                      <a:pt x="88" y="20"/>
                    </a:cubicBezTo>
                    <a:cubicBezTo>
                      <a:pt x="88" y="21"/>
                      <a:pt x="88" y="21"/>
                      <a:pt x="88" y="21"/>
                    </a:cubicBezTo>
                    <a:cubicBezTo>
                      <a:pt x="88" y="21"/>
                      <a:pt x="88" y="21"/>
                      <a:pt x="88" y="21"/>
                    </a:cubicBezTo>
                    <a:cubicBezTo>
                      <a:pt x="88" y="21"/>
                      <a:pt x="88" y="21"/>
                      <a:pt x="88" y="21"/>
                    </a:cubicBezTo>
                    <a:cubicBezTo>
                      <a:pt x="87" y="21"/>
                      <a:pt x="87" y="21"/>
                      <a:pt x="87" y="21"/>
                    </a:cubicBezTo>
                    <a:cubicBezTo>
                      <a:pt x="87" y="22"/>
                      <a:pt x="87" y="22"/>
                      <a:pt x="87" y="22"/>
                    </a:cubicBezTo>
                    <a:cubicBezTo>
                      <a:pt x="87" y="22"/>
                      <a:pt x="87" y="22"/>
                      <a:pt x="87" y="22"/>
                    </a:cubicBezTo>
                    <a:cubicBezTo>
                      <a:pt x="87" y="22"/>
                      <a:pt x="87" y="22"/>
                      <a:pt x="87" y="22"/>
                    </a:cubicBezTo>
                    <a:cubicBezTo>
                      <a:pt x="86" y="23"/>
                      <a:pt x="86" y="23"/>
                      <a:pt x="86" y="23"/>
                    </a:cubicBezTo>
                    <a:cubicBezTo>
                      <a:pt x="86" y="23"/>
                      <a:pt x="86" y="23"/>
                      <a:pt x="86" y="23"/>
                    </a:cubicBezTo>
                    <a:cubicBezTo>
                      <a:pt x="86" y="23"/>
                      <a:pt x="86" y="23"/>
                      <a:pt x="86" y="23"/>
                    </a:cubicBezTo>
                    <a:cubicBezTo>
                      <a:pt x="86" y="23"/>
                      <a:pt x="86" y="23"/>
                      <a:pt x="86" y="23"/>
                    </a:cubicBezTo>
                    <a:cubicBezTo>
                      <a:pt x="85" y="22"/>
                      <a:pt x="85" y="22"/>
                      <a:pt x="85" y="22"/>
                    </a:cubicBezTo>
                    <a:cubicBezTo>
                      <a:pt x="85" y="22"/>
                      <a:pt x="85" y="22"/>
                      <a:pt x="85" y="22"/>
                    </a:cubicBezTo>
                    <a:cubicBezTo>
                      <a:pt x="85" y="23"/>
                      <a:pt x="85" y="23"/>
                      <a:pt x="85" y="23"/>
                    </a:cubicBezTo>
                    <a:cubicBezTo>
                      <a:pt x="84" y="23"/>
                      <a:pt x="84" y="23"/>
                      <a:pt x="84" y="23"/>
                    </a:cubicBezTo>
                    <a:cubicBezTo>
                      <a:pt x="84" y="23"/>
                      <a:pt x="84" y="23"/>
                      <a:pt x="84" y="23"/>
                    </a:cubicBezTo>
                    <a:cubicBezTo>
                      <a:pt x="84" y="23"/>
                      <a:pt x="84" y="23"/>
                      <a:pt x="84" y="23"/>
                    </a:cubicBezTo>
                    <a:cubicBezTo>
                      <a:pt x="84" y="24"/>
                      <a:pt x="84" y="24"/>
                      <a:pt x="84" y="24"/>
                    </a:cubicBezTo>
                    <a:cubicBezTo>
                      <a:pt x="85" y="24"/>
                      <a:pt x="85" y="24"/>
                      <a:pt x="85" y="24"/>
                    </a:cubicBezTo>
                    <a:cubicBezTo>
                      <a:pt x="85" y="24"/>
                      <a:pt x="85" y="24"/>
                      <a:pt x="85" y="24"/>
                    </a:cubicBezTo>
                    <a:cubicBezTo>
                      <a:pt x="85" y="24"/>
                      <a:pt x="85" y="24"/>
                      <a:pt x="85" y="24"/>
                    </a:cubicBezTo>
                    <a:cubicBezTo>
                      <a:pt x="85" y="24"/>
                      <a:pt x="85" y="24"/>
                      <a:pt x="85" y="24"/>
                    </a:cubicBezTo>
                    <a:cubicBezTo>
                      <a:pt x="84" y="24"/>
                      <a:pt x="84" y="24"/>
                      <a:pt x="84" y="24"/>
                    </a:cubicBezTo>
                    <a:cubicBezTo>
                      <a:pt x="84" y="24"/>
                      <a:pt x="84" y="24"/>
                      <a:pt x="84" y="24"/>
                    </a:cubicBezTo>
                    <a:cubicBezTo>
                      <a:pt x="84" y="25"/>
                      <a:pt x="84" y="25"/>
                      <a:pt x="84" y="25"/>
                    </a:cubicBezTo>
                    <a:cubicBezTo>
                      <a:pt x="83" y="25"/>
                      <a:pt x="83" y="25"/>
                      <a:pt x="83" y="25"/>
                    </a:cubicBezTo>
                    <a:cubicBezTo>
                      <a:pt x="83" y="25"/>
                      <a:pt x="83" y="25"/>
                      <a:pt x="83" y="25"/>
                    </a:cubicBezTo>
                    <a:cubicBezTo>
                      <a:pt x="83" y="25"/>
                      <a:pt x="83" y="25"/>
                      <a:pt x="83" y="25"/>
                    </a:cubicBezTo>
                    <a:cubicBezTo>
                      <a:pt x="82" y="25"/>
                      <a:pt x="82" y="25"/>
                      <a:pt x="82" y="25"/>
                    </a:cubicBezTo>
                    <a:cubicBezTo>
                      <a:pt x="82" y="25"/>
                      <a:pt x="82" y="25"/>
                      <a:pt x="82" y="25"/>
                    </a:cubicBezTo>
                    <a:cubicBezTo>
                      <a:pt x="82" y="25"/>
                      <a:pt x="82" y="25"/>
                      <a:pt x="82" y="25"/>
                    </a:cubicBezTo>
                    <a:cubicBezTo>
                      <a:pt x="81" y="25"/>
                      <a:pt x="81" y="25"/>
                      <a:pt x="81" y="25"/>
                    </a:cubicBezTo>
                    <a:cubicBezTo>
                      <a:pt x="81" y="25"/>
                      <a:pt x="81" y="25"/>
                      <a:pt x="81" y="25"/>
                    </a:cubicBezTo>
                    <a:cubicBezTo>
                      <a:pt x="81" y="25"/>
                      <a:pt x="81" y="25"/>
                      <a:pt x="81" y="25"/>
                    </a:cubicBezTo>
                    <a:cubicBezTo>
                      <a:pt x="81" y="25"/>
                      <a:pt x="81" y="25"/>
                      <a:pt x="81" y="25"/>
                    </a:cubicBezTo>
                    <a:cubicBezTo>
                      <a:pt x="81" y="25"/>
                      <a:pt x="81" y="25"/>
                      <a:pt x="81" y="25"/>
                    </a:cubicBezTo>
                    <a:cubicBezTo>
                      <a:pt x="81" y="25"/>
                      <a:pt x="81" y="25"/>
                      <a:pt x="81" y="25"/>
                    </a:cubicBezTo>
                    <a:cubicBezTo>
                      <a:pt x="81" y="25"/>
                      <a:pt x="81" y="25"/>
                      <a:pt x="81" y="25"/>
                    </a:cubicBezTo>
                    <a:cubicBezTo>
                      <a:pt x="80" y="25"/>
                      <a:pt x="80" y="25"/>
                      <a:pt x="80" y="25"/>
                    </a:cubicBezTo>
                    <a:cubicBezTo>
                      <a:pt x="80" y="25"/>
                      <a:pt x="80" y="25"/>
                      <a:pt x="80" y="25"/>
                    </a:cubicBezTo>
                    <a:cubicBezTo>
                      <a:pt x="80" y="25"/>
                      <a:pt x="80" y="25"/>
                      <a:pt x="80" y="25"/>
                    </a:cubicBezTo>
                    <a:cubicBezTo>
                      <a:pt x="80" y="25"/>
                      <a:pt x="80" y="25"/>
                      <a:pt x="80" y="25"/>
                    </a:cubicBezTo>
                    <a:cubicBezTo>
                      <a:pt x="80" y="25"/>
                      <a:pt x="80" y="25"/>
                      <a:pt x="80" y="25"/>
                    </a:cubicBezTo>
                    <a:cubicBezTo>
                      <a:pt x="79" y="25"/>
                      <a:pt x="79" y="25"/>
                      <a:pt x="79" y="25"/>
                    </a:cubicBezTo>
                    <a:cubicBezTo>
                      <a:pt x="79" y="25"/>
                      <a:pt x="79" y="25"/>
                      <a:pt x="79" y="25"/>
                    </a:cubicBezTo>
                    <a:cubicBezTo>
                      <a:pt x="79" y="25"/>
                      <a:pt x="79" y="25"/>
                      <a:pt x="79" y="25"/>
                    </a:cubicBezTo>
                    <a:cubicBezTo>
                      <a:pt x="78" y="25"/>
                      <a:pt x="78" y="25"/>
                      <a:pt x="78" y="25"/>
                    </a:cubicBezTo>
                    <a:cubicBezTo>
                      <a:pt x="78" y="25"/>
                      <a:pt x="78" y="25"/>
                      <a:pt x="78" y="25"/>
                    </a:cubicBezTo>
                    <a:cubicBezTo>
                      <a:pt x="78" y="25"/>
                      <a:pt x="78" y="25"/>
                      <a:pt x="78" y="25"/>
                    </a:cubicBezTo>
                    <a:cubicBezTo>
                      <a:pt x="77" y="25"/>
                      <a:pt x="77" y="25"/>
                      <a:pt x="77" y="25"/>
                    </a:cubicBezTo>
                    <a:cubicBezTo>
                      <a:pt x="77" y="25"/>
                      <a:pt x="77" y="25"/>
                      <a:pt x="77" y="25"/>
                    </a:cubicBezTo>
                    <a:cubicBezTo>
                      <a:pt x="77" y="25"/>
                      <a:pt x="77" y="25"/>
                      <a:pt x="77" y="25"/>
                    </a:cubicBezTo>
                    <a:cubicBezTo>
                      <a:pt x="78" y="25"/>
                      <a:pt x="78" y="25"/>
                      <a:pt x="78" y="25"/>
                    </a:cubicBezTo>
                    <a:cubicBezTo>
                      <a:pt x="78" y="25"/>
                      <a:pt x="78" y="25"/>
                      <a:pt x="78" y="25"/>
                    </a:cubicBezTo>
                    <a:cubicBezTo>
                      <a:pt x="79" y="25"/>
                      <a:pt x="79" y="25"/>
                      <a:pt x="79" y="25"/>
                    </a:cubicBezTo>
                    <a:cubicBezTo>
                      <a:pt x="79" y="25"/>
                      <a:pt x="79" y="25"/>
                      <a:pt x="79" y="25"/>
                    </a:cubicBezTo>
                    <a:cubicBezTo>
                      <a:pt x="79" y="25"/>
                      <a:pt x="79" y="25"/>
                      <a:pt x="79" y="25"/>
                    </a:cubicBezTo>
                    <a:cubicBezTo>
                      <a:pt x="80" y="26"/>
                      <a:pt x="80" y="26"/>
                      <a:pt x="80" y="26"/>
                    </a:cubicBezTo>
                    <a:cubicBezTo>
                      <a:pt x="81" y="26"/>
                      <a:pt x="81" y="26"/>
                      <a:pt x="81" y="26"/>
                    </a:cubicBezTo>
                    <a:cubicBezTo>
                      <a:pt x="81" y="26"/>
                      <a:pt x="81" y="26"/>
                      <a:pt x="81" y="26"/>
                    </a:cubicBezTo>
                    <a:cubicBezTo>
                      <a:pt x="81" y="26"/>
                      <a:pt x="81" y="26"/>
                      <a:pt x="81" y="26"/>
                    </a:cubicBezTo>
                    <a:cubicBezTo>
                      <a:pt x="81" y="26"/>
                      <a:pt x="81" y="26"/>
                      <a:pt x="81" y="26"/>
                    </a:cubicBezTo>
                    <a:cubicBezTo>
                      <a:pt x="82" y="26"/>
                      <a:pt x="82" y="26"/>
                      <a:pt x="82" y="26"/>
                    </a:cubicBezTo>
                    <a:cubicBezTo>
                      <a:pt x="82" y="26"/>
                      <a:pt x="82" y="26"/>
                      <a:pt x="82" y="26"/>
                    </a:cubicBezTo>
                    <a:cubicBezTo>
                      <a:pt x="82" y="26"/>
                      <a:pt x="82" y="26"/>
                      <a:pt x="82" y="26"/>
                    </a:cubicBezTo>
                    <a:cubicBezTo>
                      <a:pt x="82" y="26"/>
                      <a:pt x="82" y="26"/>
                      <a:pt x="82" y="26"/>
                    </a:cubicBezTo>
                    <a:cubicBezTo>
                      <a:pt x="83" y="26"/>
                      <a:pt x="83" y="26"/>
                      <a:pt x="83" y="26"/>
                    </a:cubicBezTo>
                    <a:cubicBezTo>
                      <a:pt x="83" y="26"/>
                      <a:pt x="83" y="26"/>
                      <a:pt x="83" y="26"/>
                    </a:cubicBezTo>
                    <a:cubicBezTo>
                      <a:pt x="82" y="27"/>
                      <a:pt x="82" y="27"/>
                      <a:pt x="82" y="27"/>
                    </a:cubicBezTo>
                    <a:cubicBezTo>
                      <a:pt x="82" y="27"/>
                      <a:pt x="82" y="27"/>
                      <a:pt x="82" y="27"/>
                    </a:cubicBezTo>
                    <a:cubicBezTo>
                      <a:pt x="82" y="27"/>
                      <a:pt x="82" y="27"/>
                      <a:pt x="82" y="27"/>
                    </a:cubicBezTo>
                    <a:cubicBezTo>
                      <a:pt x="82" y="27"/>
                      <a:pt x="82" y="27"/>
                      <a:pt x="82" y="27"/>
                    </a:cubicBezTo>
                    <a:cubicBezTo>
                      <a:pt x="82" y="27"/>
                      <a:pt x="82" y="27"/>
                      <a:pt x="82" y="27"/>
                    </a:cubicBezTo>
                    <a:cubicBezTo>
                      <a:pt x="82" y="28"/>
                      <a:pt x="82" y="28"/>
                      <a:pt x="82" y="28"/>
                    </a:cubicBezTo>
                    <a:cubicBezTo>
                      <a:pt x="81" y="28"/>
                      <a:pt x="81" y="28"/>
                      <a:pt x="81" y="28"/>
                    </a:cubicBezTo>
                    <a:cubicBezTo>
                      <a:pt x="80" y="28"/>
                      <a:pt x="80" y="28"/>
                      <a:pt x="80" y="28"/>
                    </a:cubicBezTo>
                    <a:cubicBezTo>
                      <a:pt x="80" y="28"/>
                      <a:pt x="80" y="28"/>
                      <a:pt x="80" y="28"/>
                    </a:cubicBezTo>
                    <a:cubicBezTo>
                      <a:pt x="79" y="28"/>
                      <a:pt x="79" y="28"/>
                      <a:pt x="79" y="28"/>
                    </a:cubicBezTo>
                    <a:cubicBezTo>
                      <a:pt x="79" y="28"/>
                      <a:pt x="79" y="28"/>
                      <a:pt x="79" y="28"/>
                    </a:cubicBezTo>
                    <a:cubicBezTo>
                      <a:pt x="78" y="27"/>
                      <a:pt x="78" y="27"/>
                      <a:pt x="78" y="27"/>
                    </a:cubicBezTo>
                    <a:cubicBezTo>
                      <a:pt x="78" y="27"/>
                      <a:pt x="78" y="27"/>
                      <a:pt x="78" y="27"/>
                    </a:cubicBezTo>
                    <a:cubicBezTo>
                      <a:pt x="77" y="27"/>
                      <a:pt x="77" y="27"/>
                      <a:pt x="77" y="27"/>
                    </a:cubicBezTo>
                    <a:cubicBezTo>
                      <a:pt x="77" y="27"/>
                      <a:pt x="77" y="27"/>
                      <a:pt x="77" y="27"/>
                    </a:cubicBezTo>
                    <a:cubicBezTo>
                      <a:pt x="77" y="28"/>
                      <a:pt x="77" y="28"/>
                      <a:pt x="77" y="28"/>
                    </a:cubicBezTo>
                    <a:cubicBezTo>
                      <a:pt x="76" y="28"/>
                      <a:pt x="76" y="28"/>
                      <a:pt x="76" y="28"/>
                    </a:cubicBezTo>
                    <a:cubicBezTo>
                      <a:pt x="76" y="28"/>
                      <a:pt x="76" y="28"/>
                      <a:pt x="76" y="28"/>
                    </a:cubicBezTo>
                    <a:cubicBezTo>
                      <a:pt x="76" y="28"/>
                      <a:pt x="76" y="28"/>
                      <a:pt x="76" y="28"/>
                    </a:cubicBezTo>
                    <a:cubicBezTo>
                      <a:pt x="76" y="28"/>
                      <a:pt x="76" y="28"/>
                      <a:pt x="76" y="28"/>
                    </a:cubicBezTo>
                    <a:cubicBezTo>
                      <a:pt x="76" y="28"/>
                      <a:pt x="76" y="28"/>
                      <a:pt x="76" y="28"/>
                    </a:cubicBezTo>
                    <a:cubicBezTo>
                      <a:pt x="77" y="29"/>
                      <a:pt x="77" y="29"/>
                      <a:pt x="77" y="29"/>
                    </a:cubicBezTo>
                    <a:cubicBezTo>
                      <a:pt x="77" y="29"/>
                      <a:pt x="77" y="29"/>
                      <a:pt x="77" y="29"/>
                    </a:cubicBezTo>
                    <a:cubicBezTo>
                      <a:pt x="76" y="29"/>
                      <a:pt x="76" y="29"/>
                      <a:pt x="76" y="29"/>
                    </a:cubicBezTo>
                    <a:cubicBezTo>
                      <a:pt x="76" y="29"/>
                      <a:pt x="76" y="29"/>
                      <a:pt x="76" y="29"/>
                    </a:cubicBezTo>
                    <a:cubicBezTo>
                      <a:pt x="76" y="29"/>
                      <a:pt x="76" y="29"/>
                      <a:pt x="76" y="29"/>
                    </a:cubicBezTo>
                    <a:cubicBezTo>
                      <a:pt x="76" y="29"/>
                      <a:pt x="76" y="29"/>
                      <a:pt x="76" y="29"/>
                    </a:cubicBezTo>
                    <a:cubicBezTo>
                      <a:pt x="77" y="30"/>
                      <a:pt x="77" y="30"/>
                      <a:pt x="77" y="30"/>
                    </a:cubicBezTo>
                    <a:cubicBezTo>
                      <a:pt x="77" y="29"/>
                      <a:pt x="77" y="29"/>
                      <a:pt x="77" y="29"/>
                    </a:cubicBezTo>
                    <a:cubicBezTo>
                      <a:pt x="77" y="29"/>
                      <a:pt x="77" y="29"/>
                      <a:pt x="77" y="29"/>
                    </a:cubicBezTo>
                    <a:cubicBezTo>
                      <a:pt x="77" y="29"/>
                      <a:pt x="77" y="29"/>
                      <a:pt x="77" y="29"/>
                    </a:cubicBezTo>
                    <a:cubicBezTo>
                      <a:pt x="78" y="29"/>
                      <a:pt x="78" y="29"/>
                      <a:pt x="78" y="29"/>
                    </a:cubicBezTo>
                    <a:cubicBezTo>
                      <a:pt x="78" y="28"/>
                      <a:pt x="78" y="28"/>
                      <a:pt x="78" y="28"/>
                    </a:cubicBezTo>
                    <a:cubicBezTo>
                      <a:pt x="79" y="28"/>
                      <a:pt x="79" y="28"/>
                      <a:pt x="79" y="28"/>
                    </a:cubicBezTo>
                    <a:cubicBezTo>
                      <a:pt x="79" y="28"/>
                      <a:pt x="79" y="28"/>
                      <a:pt x="79" y="28"/>
                    </a:cubicBezTo>
                    <a:cubicBezTo>
                      <a:pt x="80" y="28"/>
                      <a:pt x="80" y="28"/>
                      <a:pt x="80" y="28"/>
                    </a:cubicBezTo>
                    <a:cubicBezTo>
                      <a:pt x="80" y="28"/>
                      <a:pt x="80" y="28"/>
                      <a:pt x="80" y="28"/>
                    </a:cubicBezTo>
                    <a:cubicBezTo>
                      <a:pt x="80" y="28"/>
                      <a:pt x="80" y="28"/>
                      <a:pt x="80" y="28"/>
                    </a:cubicBezTo>
                    <a:cubicBezTo>
                      <a:pt x="80" y="29"/>
                      <a:pt x="80" y="29"/>
                      <a:pt x="80" y="29"/>
                    </a:cubicBezTo>
                    <a:cubicBezTo>
                      <a:pt x="81" y="29"/>
                      <a:pt x="81" y="29"/>
                      <a:pt x="81" y="29"/>
                    </a:cubicBezTo>
                    <a:cubicBezTo>
                      <a:pt x="81" y="29"/>
                      <a:pt x="81" y="29"/>
                      <a:pt x="81" y="29"/>
                    </a:cubicBezTo>
                    <a:cubicBezTo>
                      <a:pt x="81" y="29"/>
                      <a:pt x="81" y="29"/>
                      <a:pt x="81" y="29"/>
                    </a:cubicBezTo>
                    <a:cubicBezTo>
                      <a:pt x="80" y="29"/>
                      <a:pt x="80" y="29"/>
                      <a:pt x="80" y="29"/>
                    </a:cubicBezTo>
                    <a:cubicBezTo>
                      <a:pt x="80" y="30"/>
                      <a:pt x="80" y="30"/>
                      <a:pt x="80" y="30"/>
                    </a:cubicBezTo>
                    <a:cubicBezTo>
                      <a:pt x="80" y="30"/>
                      <a:pt x="80" y="30"/>
                      <a:pt x="80" y="30"/>
                    </a:cubicBezTo>
                    <a:cubicBezTo>
                      <a:pt x="79" y="31"/>
                      <a:pt x="79" y="31"/>
                      <a:pt x="79" y="31"/>
                    </a:cubicBezTo>
                    <a:cubicBezTo>
                      <a:pt x="79" y="31"/>
                      <a:pt x="79" y="31"/>
                      <a:pt x="79" y="31"/>
                    </a:cubicBezTo>
                    <a:cubicBezTo>
                      <a:pt x="79" y="32"/>
                      <a:pt x="79" y="32"/>
                      <a:pt x="79" y="32"/>
                    </a:cubicBezTo>
                    <a:cubicBezTo>
                      <a:pt x="78" y="33"/>
                      <a:pt x="78" y="33"/>
                      <a:pt x="78" y="33"/>
                    </a:cubicBezTo>
                    <a:cubicBezTo>
                      <a:pt x="78" y="33"/>
                      <a:pt x="78" y="33"/>
                      <a:pt x="78" y="33"/>
                    </a:cubicBezTo>
                    <a:cubicBezTo>
                      <a:pt x="77" y="33"/>
                      <a:pt x="77" y="33"/>
                      <a:pt x="77" y="33"/>
                    </a:cubicBezTo>
                    <a:cubicBezTo>
                      <a:pt x="77" y="34"/>
                      <a:pt x="77" y="34"/>
                      <a:pt x="77" y="34"/>
                    </a:cubicBezTo>
                    <a:cubicBezTo>
                      <a:pt x="77" y="34"/>
                      <a:pt x="77" y="34"/>
                      <a:pt x="77" y="34"/>
                    </a:cubicBezTo>
                    <a:cubicBezTo>
                      <a:pt x="77" y="34"/>
                      <a:pt x="77" y="34"/>
                      <a:pt x="77" y="34"/>
                    </a:cubicBezTo>
                    <a:cubicBezTo>
                      <a:pt x="77" y="35"/>
                      <a:pt x="77" y="35"/>
                      <a:pt x="77" y="35"/>
                    </a:cubicBezTo>
                    <a:cubicBezTo>
                      <a:pt x="77" y="35"/>
                      <a:pt x="77" y="35"/>
                      <a:pt x="77" y="35"/>
                    </a:cubicBezTo>
                    <a:cubicBezTo>
                      <a:pt x="77" y="36"/>
                      <a:pt x="77" y="36"/>
                      <a:pt x="77" y="36"/>
                    </a:cubicBezTo>
                    <a:cubicBezTo>
                      <a:pt x="76" y="37"/>
                      <a:pt x="76" y="37"/>
                      <a:pt x="76" y="37"/>
                    </a:cubicBezTo>
                    <a:cubicBezTo>
                      <a:pt x="77" y="37"/>
                      <a:pt x="77" y="37"/>
                      <a:pt x="77" y="37"/>
                    </a:cubicBezTo>
                    <a:cubicBezTo>
                      <a:pt x="77" y="37"/>
                      <a:pt x="77" y="37"/>
                      <a:pt x="77" y="37"/>
                    </a:cubicBezTo>
                    <a:cubicBezTo>
                      <a:pt x="77" y="38"/>
                      <a:pt x="77" y="38"/>
                      <a:pt x="77" y="38"/>
                    </a:cubicBezTo>
                    <a:cubicBezTo>
                      <a:pt x="76" y="38"/>
                      <a:pt x="76" y="38"/>
                      <a:pt x="76" y="38"/>
                    </a:cubicBezTo>
                    <a:cubicBezTo>
                      <a:pt x="76" y="38"/>
                      <a:pt x="76" y="38"/>
                      <a:pt x="76" y="38"/>
                    </a:cubicBezTo>
                    <a:cubicBezTo>
                      <a:pt x="76" y="39"/>
                      <a:pt x="76" y="39"/>
                      <a:pt x="76" y="39"/>
                    </a:cubicBezTo>
                    <a:cubicBezTo>
                      <a:pt x="76" y="39"/>
                      <a:pt x="76" y="39"/>
                      <a:pt x="76" y="39"/>
                    </a:cubicBezTo>
                    <a:cubicBezTo>
                      <a:pt x="76" y="39"/>
                      <a:pt x="76" y="39"/>
                      <a:pt x="76" y="39"/>
                    </a:cubicBezTo>
                    <a:cubicBezTo>
                      <a:pt x="76" y="40"/>
                      <a:pt x="76" y="40"/>
                      <a:pt x="76" y="40"/>
                    </a:cubicBezTo>
                    <a:cubicBezTo>
                      <a:pt x="76" y="40"/>
                      <a:pt x="76" y="40"/>
                      <a:pt x="76" y="40"/>
                    </a:cubicBezTo>
                    <a:cubicBezTo>
                      <a:pt x="75" y="41"/>
                      <a:pt x="75" y="41"/>
                      <a:pt x="75" y="41"/>
                    </a:cubicBezTo>
                    <a:cubicBezTo>
                      <a:pt x="75" y="41"/>
                      <a:pt x="75" y="41"/>
                      <a:pt x="75" y="41"/>
                    </a:cubicBezTo>
                    <a:cubicBezTo>
                      <a:pt x="75" y="40"/>
                      <a:pt x="75" y="40"/>
                      <a:pt x="75" y="40"/>
                    </a:cubicBezTo>
                    <a:cubicBezTo>
                      <a:pt x="75" y="40"/>
                      <a:pt x="75" y="40"/>
                      <a:pt x="75" y="40"/>
                    </a:cubicBezTo>
                    <a:cubicBezTo>
                      <a:pt x="75" y="40"/>
                      <a:pt x="75" y="40"/>
                      <a:pt x="75" y="40"/>
                    </a:cubicBezTo>
                    <a:cubicBezTo>
                      <a:pt x="75" y="40"/>
                      <a:pt x="75" y="40"/>
                      <a:pt x="75" y="40"/>
                    </a:cubicBezTo>
                    <a:cubicBezTo>
                      <a:pt x="75" y="40"/>
                      <a:pt x="75" y="40"/>
                      <a:pt x="75" y="40"/>
                    </a:cubicBezTo>
                    <a:cubicBezTo>
                      <a:pt x="75" y="39"/>
                      <a:pt x="75" y="39"/>
                      <a:pt x="75" y="39"/>
                    </a:cubicBezTo>
                    <a:cubicBezTo>
                      <a:pt x="74" y="39"/>
                      <a:pt x="74" y="39"/>
                      <a:pt x="74" y="39"/>
                    </a:cubicBezTo>
                    <a:cubicBezTo>
                      <a:pt x="74" y="40"/>
                      <a:pt x="74" y="40"/>
                      <a:pt x="74" y="40"/>
                    </a:cubicBezTo>
                    <a:cubicBezTo>
                      <a:pt x="74" y="40"/>
                      <a:pt x="74" y="40"/>
                      <a:pt x="74" y="40"/>
                    </a:cubicBezTo>
                    <a:cubicBezTo>
                      <a:pt x="74" y="40"/>
                      <a:pt x="74" y="40"/>
                      <a:pt x="74" y="40"/>
                    </a:cubicBezTo>
                    <a:cubicBezTo>
                      <a:pt x="74" y="40"/>
                      <a:pt x="74" y="40"/>
                      <a:pt x="74" y="40"/>
                    </a:cubicBezTo>
                    <a:cubicBezTo>
                      <a:pt x="74" y="40"/>
                      <a:pt x="74" y="40"/>
                      <a:pt x="74" y="40"/>
                    </a:cubicBezTo>
                    <a:cubicBezTo>
                      <a:pt x="74" y="40"/>
                      <a:pt x="74" y="40"/>
                      <a:pt x="74" y="40"/>
                    </a:cubicBezTo>
                    <a:cubicBezTo>
                      <a:pt x="74" y="40"/>
                      <a:pt x="74" y="40"/>
                      <a:pt x="74" y="40"/>
                    </a:cubicBezTo>
                    <a:cubicBezTo>
                      <a:pt x="74" y="41"/>
                      <a:pt x="74" y="41"/>
                      <a:pt x="74" y="41"/>
                    </a:cubicBezTo>
                    <a:cubicBezTo>
                      <a:pt x="74" y="41"/>
                      <a:pt x="74" y="41"/>
                      <a:pt x="74" y="41"/>
                    </a:cubicBezTo>
                    <a:cubicBezTo>
                      <a:pt x="74" y="41"/>
                      <a:pt x="74" y="41"/>
                      <a:pt x="74" y="41"/>
                    </a:cubicBezTo>
                    <a:cubicBezTo>
                      <a:pt x="75" y="41"/>
                      <a:pt x="75" y="41"/>
                      <a:pt x="75" y="41"/>
                    </a:cubicBezTo>
                    <a:cubicBezTo>
                      <a:pt x="75" y="41"/>
                      <a:pt x="75" y="41"/>
                      <a:pt x="75" y="41"/>
                    </a:cubicBezTo>
                    <a:cubicBezTo>
                      <a:pt x="75" y="42"/>
                      <a:pt x="75" y="42"/>
                      <a:pt x="75" y="42"/>
                    </a:cubicBezTo>
                    <a:cubicBezTo>
                      <a:pt x="75" y="42"/>
                      <a:pt x="75" y="42"/>
                      <a:pt x="75" y="42"/>
                    </a:cubicBezTo>
                    <a:cubicBezTo>
                      <a:pt x="76" y="42"/>
                      <a:pt x="76" y="42"/>
                      <a:pt x="76" y="42"/>
                    </a:cubicBezTo>
                    <a:cubicBezTo>
                      <a:pt x="76" y="43"/>
                      <a:pt x="76" y="43"/>
                      <a:pt x="76" y="43"/>
                    </a:cubicBezTo>
                    <a:cubicBezTo>
                      <a:pt x="76" y="43"/>
                      <a:pt x="76" y="43"/>
                      <a:pt x="76" y="43"/>
                    </a:cubicBezTo>
                    <a:cubicBezTo>
                      <a:pt x="76" y="43"/>
                      <a:pt x="76" y="43"/>
                      <a:pt x="76" y="43"/>
                    </a:cubicBezTo>
                    <a:cubicBezTo>
                      <a:pt x="76" y="43"/>
                      <a:pt x="76" y="43"/>
                      <a:pt x="76" y="43"/>
                    </a:cubicBezTo>
                    <a:cubicBezTo>
                      <a:pt x="75" y="43"/>
                      <a:pt x="75" y="43"/>
                      <a:pt x="75" y="43"/>
                    </a:cubicBezTo>
                    <a:cubicBezTo>
                      <a:pt x="75" y="43"/>
                      <a:pt x="75" y="43"/>
                      <a:pt x="75" y="43"/>
                    </a:cubicBezTo>
                    <a:cubicBezTo>
                      <a:pt x="75" y="43"/>
                      <a:pt x="75" y="43"/>
                      <a:pt x="75" y="43"/>
                    </a:cubicBezTo>
                    <a:cubicBezTo>
                      <a:pt x="75" y="42"/>
                      <a:pt x="75" y="42"/>
                      <a:pt x="75" y="42"/>
                    </a:cubicBezTo>
                    <a:cubicBezTo>
                      <a:pt x="75" y="42"/>
                      <a:pt x="75" y="42"/>
                      <a:pt x="75" y="42"/>
                    </a:cubicBezTo>
                    <a:cubicBezTo>
                      <a:pt x="74" y="42"/>
                      <a:pt x="74" y="42"/>
                      <a:pt x="74" y="42"/>
                    </a:cubicBezTo>
                    <a:cubicBezTo>
                      <a:pt x="74" y="43"/>
                      <a:pt x="74" y="43"/>
                      <a:pt x="74" y="43"/>
                    </a:cubicBezTo>
                    <a:cubicBezTo>
                      <a:pt x="75" y="43"/>
                      <a:pt x="75" y="43"/>
                      <a:pt x="75" y="43"/>
                    </a:cubicBezTo>
                    <a:cubicBezTo>
                      <a:pt x="75" y="43"/>
                      <a:pt x="75" y="43"/>
                      <a:pt x="75" y="43"/>
                    </a:cubicBezTo>
                    <a:cubicBezTo>
                      <a:pt x="75" y="43"/>
                      <a:pt x="75" y="43"/>
                      <a:pt x="75" y="43"/>
                    </a:cubicBezTo>
                    <a:cubicBezTo>
                      <a:pt x="74" y="43"/>
                      <a:pt x="74" y="43"/>
                      <a:pt x="74" y="43"/>
                    </a:cubicBezTo>
                    <a:cubicBezTo>
                      <a:pt x="74" y="43"/>
                      <a:pt x="74" y="43"/>
                      <a:pt x="74" y="43"/>
                    </a:cubicBezTo>
                    <a:cubicBezTo>
                      <a:pt x="74" y="43"/>
                      <a:pt x="74" y="43"/>
                      <a:pt x="74" y="43"/>
                    </a:cubicBezTo>
                    <a:cubicBezTo>
                      <a:pt x="74" y="44"/>
                      <a:pt x="74" y="44"/>
                      <a:pt x="74" y="44"/>
                    </a:cubicBezTo>
                    <a:cubicBezTo>
                      <a:pt x="75" y="44"/>
                      <a:pt x="75" y="44"/>
                      <a:pt x="75" y="44"/>
                    </a:cubicBezTo>
                    <a:cubicBezTo>
                      <a:pt x="75" y="44"/>
                      <a:pt x="75" y="44"/>
                      <a:pt x="75" y="44"/>
                    </a:cubicBezTo>
                    <a:cubicBezTo>
                      <a:pt x="74" y="44"/>
                      <a:pt x="74" y="44"/>
                      <a:pt x="74" y="44"/>
                    </a:cubicBezTo>
                    <a:cubicBezTo>
                      <a:pt x="75" y="44"/>
                      <a:pt x="75" y="44"/>
                      <a:pt x="75" y="44"/>
                    </a:cubicBezTo>
                    <a:cubicBezTo>
                      <a:pt x="75" y="44"/>
                      <a:pt x="75" y="44"/>
                      <a:pt x="75" y="44"/>
                    </a:cubicBezTo>
                    <a:cubicBezTo>
                      <a:pt x="75" y="44"/>
                      <a:pt x="75" y="44"/>
                      <a:pt x="75" y="44"/>
                    </a:cubicBezTo>
                    <a:cubicBezTo>
                      <a:pt x="75" y="44"/>
                      <a:pt x="75" y="44"/>
                      <a:pt x="75" y="44"/>
                    </a:cubicBezTo>
                    <a:cubicBezTo>
                      <a:pt x="75" y="45"/>
                      <a:pt x="75" y="45"/>
                      <a:pt x="75" y="45"/>
                    </a:cubicBezTo>
                    <a:cubicBezTo>
                      <a:pt x="75" y="45"/>
                      <a:pt x="75" y="45"/>
                      <a:pt x="75" y="45"/>
                    </a:cubicBezTo>
                    <a:cubicBezTo>
                      <a:pt x="75" y="45"/>
                      <a:pt x="75" y="45"/>
                      <a:pt x="75" y="45"/>
                    </a:cubicBezTo>
                    <a:cubicBezTo>
                      <a:pt x="76" y="45"/>
                      <a:pt x="76" y="45"/>
                      <a:pt x="76" y="45"/>
                    </a:cubicBezTo>
                    <a:cubicBezTo>
                      <a:pt x="76" y="44"/>
                      <a:pt x="76" y="44"/>
                      <a:pt x="76" y="44"/>
                    </a:cubicBezTo>
                    <a:cubicBezTo>
                      <a:pt x="76" y="44"/>
                      <a:pt x="76" y="44"/>
                      <a:pt x="76" y="44"/>
                    </a:cubicBezTo>
                    <a:cubicBezTo>
                      <a:pt x="76" y="44"/>
                      <a:pt x="76" y="44"/>
                      <a:pt x="76" y="44"/>
                    </a:cubicBezTo>
                    <a:cubicBezTo>
                      <a:pt x="76" y="44"/>
                      <a:pt x="76" y="44"/>
                      <a:pt x="76" y="44"/>
                    </a:cubicBezTo>
                    <a:cubicBezTo>
                      <a:pt x="76" y="44"/>
                      <a:pt x="76" y="44"/>
                      <a:pt x="76" y="44"/>
                    </a:cubicBezTo>
                    <a:cubicBezTo>
                      <a:pt x="77" y="44"/>
                      <a:pt x="77" y="44"/>
                      <a:pt x="77" y="44"/>
                    </a:cubicBezTo>
                    <a:cubicBezTo>
                      <a:pt x="77" y="45"/>
                      <a:pt x="77" y="45"/>
                      <a:pt x="77" y="45"/>
                    </a:cubicBezTo>
                    <a:cubicBezTo>
                      <a:pt x="77" y="45"/>
                      <a:pt x="77" y="45"/>
                      <a:pt x="77" y="45"/>
                    </a:cubicBezTo>
                    <a:cubicBezTo>
                      <a:pt x="77" y="45"/>
                      <a:pt x="77" y="45"/>
                      <a:pt x="77" y="45"/>
                    </a:cubicBezTo>
                    <a:cubicBezTo>
                      <a:pt x="77" y="45"/>
                      <a:pt x="77" y="45"/>
                      <a:pt x="77" y="45"/>
                    </a:cubicBezTo>
                    <a:cubicBezTo>
                      <a:pt x="77" y="46"/>
                      <a:pt x="77" y="46"/>
                      <a:pt x="77" y="46"/>
                    </a:cubicBezTo>
                    <a:cubicBezTo>
                      <a:pt x="77" y="46"/>
                      <a:pt x="77" y="46"/>
                      <a:pt x="77" y="46"/>
                    </a:cubicBezTo>
                    <a:cubicBezTo>
                      <a:pt x="77" y="47"/>
                      <a:pt x="77" y="47"/>
                      <a:pt x="77" y="47"/>
                    </a:cubicBezTo>
                    <a:cubicBezTo>
                      <a:pt x="77" y="47"/>
                      <a:pt x="77" y="47"/>
                      <a:pt x="77" y="47"/>
                    </a:cubicBezTo>
                    <a:cubicBezTo>
                      <a:pt x="77" y="47"/>
                      <a:pt x="77" y="47"/>
                      <a:pt x="77" y="47"/>
                    </a:cubicBezTo>
                    <a:cubicBezTo>
                      <a:pt x="77" y="48"/>
                      <a:pt x="77" y="48"/>
                      <a:pt x="77" y="48"/>
                    </a:cubicBezTo>
                    <a:cubicBezTo>
                      <a:pt x="77" y="48"/>
                      <a:pt x="77" y="48"/>
                      <a:pt x="77" y="48"/>
                    </a:cubicBezTo>
                    <a:cubicBezTo>
                      <a:pt x="77" y="48"/>
                      <a:pt x="77" y="48"/>
                      <a:pt x="77" y="48"/>
                    </a:cubicBezTo>
                    <a:cubicBezTo>
                      <a:pt x="76" y="48"/>
                      <a:pt x="76" y="48"/>
                      <a:pt x="76" y="48"/>
                    </a:cubicBezTo>
                    <a:cubicBezTo>
                      <a:pt x="76" y="48"/>
                      <a:pt x="76" y="48"/>
                      <a:pt x="76" y="48"/>
                    </a:cubicBezTo>
                    <a:cubicBezTo>
                      <a:pt x="76" y="48"/>
                      <a:pt x="76" y="48"/>
                      <a:pt x="76" y="48"/>
                    </a:cubicBezTo>
                    <a:cubicBezTo>
                      <a:pt x="76" y="47"/>
                      <a:pt x="76" y="47"/>
                      <a:pt x="76" y="47"/>
                    </a:cubicBezTo>
                    <a:cubicBezTo>
                      <a:pt x="75" y="47"/>
                      <a:pt x="75" y="47"/>
                      <a:pt x="75" y="47"/>
                    </a:cubicBezTo>
                    <a:cubicBezTo>
                      <a:pt x="75" y="47"/>
                      <a:pt x="75" y="47"/>
                      <a:pt x="75" y="47"/>
                    </a:cubicBezTo>
                    <a:cubicBezTo>
                      <a:pt x="75" y="47"/>
                      <a:pt x="75" y="47"/>
                      <a:pt x="75" y="47"/>
                    </a:cubicBezTo>
                    <a:cubicBezTo>
                      <a:pt x="75" y="47"/>
                      <a:pt x="75" y="47"/>
                      <a:pt x="75" y="47"/>
                    </a:cubicBezTo>
                    <a:cubicBezTo>
                      <a:pt x="75" y="47"/>
                      <a:pt x="75" y="47"/>
                      <a:pt x="75" y="47"/>
                    </a:cubicBezTo>
                    <a:cubicBezTo>
                      <a:pt x="75" y="47"/>
                      <a:pt x="75" y="47"/>
                      <a:pt x="75" y="47"/>
                    </a:cubicBezTo>
                    <a:cubicBezTo>
                      <a:pt x="75" y="46"/>
                      <a:pt x="75" y="46"/>
                      <a:pt x="75" y="46"/>
                    </a:cubicBezTo>
                    <a:cubicBezTo>
                      <a:pt x="74" y="47"/>
                      <a:pt x="74" y="47"/>
                      <a:pt x="74" y="47"/>
                    </a:cubicBezTo>
                    <a:cubicBezTo>
                      <a:pt x="74" y="46"/>
                      <a:pt x="74" y="46"/>
                      <a:pt x="74" y="46"/>
                    </a:cubicBezTo>
                    <a:cubicBezTo>
                      <a:pt x="74" y="46"/>
                      <a:pt x="74" y="46"/>
                      <a:pt x="74" y="46"/>
                    </a:cubicBezTo>
                    <a:cubicBezTo>
                      <a:pt x="74" y="46"/>
                      <a:pt x="74" y="46"/>
                      <a:pt x="74" y="46"/>
                    </a:cubicBezTo>
                    <a:cubicBezTo>
                      <a:pt x="73" y="46"/>
                      <a:pt x="73" y="46"/>
                      <a:pt x="73" y="46"/>
                    </a:cubicBezTo>
                    <a:cubicBezTo>
                      <a:pt x="73" y="46"/>
                      <a:pt x="73" y="46"/>
                      <a:pt x="73" y="46"/>
                    </a:cubicBezTo>
                    <a:cubicBezTo>
                      <a:pt x="73" y="47"/>
                      <a:pt x="73" y="47"/>
                      <a:pt x="73" y="47"/>
                    </a:cubicBezTo>
                    <a:cubicBezTo>
                      <a:pt x="73" y="47"/>
                      <a:pt x="73" y="47"/>
                      <a:pt x="73" y="47"/>
                    </a:cubicBezTo>
                    <a:cubicBezTo>
                      <a:pt x="73" y="47"/>
                      <a:pt x="73" y="47"/>
                      <a:pt x="73" y="47"/>
                    </a:cubicBezTo>
                    <a:cubicBezTo>
                      <a:pt x="73" y="46"/>
                      <a:pt x="73" y="46"/>
                      <a:pt x="73" y="46"/>
                    </a:cubicBezTo>
                    <a:cubicBezTo>
                      <a:pt x="72" y="47"/>
                      <a:pt x="72" y="47"/>
                      <a:pt x="72" y="47"/>
                    </a:cubicBezTo>
                    <a:cubicBezTo>
                      <a:pt x="72" y="47"/>
                      <a:pt x="72" y="47"/>
                      <a:pt x="72" y="47"/>
                    </a:cubicBezTo>
                    <a:cubicBezTo>
                      <a:pt x="73" y="47"/>
                      <a:pt x="73" y="47"/>
                      <a:pt x="73" y="47"/>
                    </a:cubicBezTo>
                    <a:cubicBezTo>
                      <a:pt x="73" y="47"/>
                      <a:pt x="73" y="47"/>
                      <a:pt x="73" y="47"/>
                    </a:cubicBezTo>
                    <a:cubicBezTo>
                      <a:pt x="73" y="47"/>
                      <a:pt x="73" y="47"/>
                      <a:pt x="73" y="47"/>
                    </a:cubicBezTo>
                    <a:cubicBezTo>
                      <a:pt x="73" y="47"/>
                      <a:pt x="73" y="47"/>
                      <a:pt x="73" y="47"/>
                    </a:cubicBezTo>
                    <a:cubicBezTo>
                      <a:pt x="73" y="47"/>
                      <a:pt x="73" y="47"/>
                      <a:pt x="73" y="47"/>
                    </a:cubicBezTo>
                    <a:cubicBezTo>
                      <a:pt x="72" y="48"/>
                      <a:pt x="72" y="48"/>
                      <a:pt x="72" y="48"/>
                    </a:cubicBezTo>
                    <a:cubicBezTo>
                      <a:pt x="72" y="48"/>
                      <a:pt x="72" y="48"/>
                      <a:pt x="72" y="48"/>
                    </a:cubicBezTo>
                    <a:cubicBezTo>
                      <a:pt x="72" y="48"/>
                      <a:pt x="72" y="48"/>
                      <a:pt x="72" y="48"/>
                    </a:cubicBezTo>
                    <a:cubicBezTo>
                      <a:pt x="72" y="48"/>
                      <a:pt x="72" y="48"/>
                      <a:pt x="72" y="48"/>
                    </a:cubicBezTo>
                    <a:cubicBezTo>
                      <a:pt x="72" y="47"/>
                      <a:pt x="72" y="47"/>
                      <a:pt x="72" y="47"/>
                    </a:cubicBezTo>
                    <a:cubicBezTo>
                      <a:pt x="72" y="47"/>
                      <a:pt x="72" y="47"/>
                      <a:pt x="72" y="47"/>
                    </a:cubicBezTo>
                    <a:cubicBezTo>
                      <a:pt x="71" y="47"/>
                      <a:pt x="71" y="47"/>
                      <a:pt x="71" y="47"/>
                    </a:cubicBezTo>
                    <a:cubicBezTo>
                      <a:pt x="71" y="48"/>
                      <a:pt x="71" y="48"/>
                      <a:pt x="71" y="48"/>
                    </a:cubicBezTo>
                    <a:cubicBezTo>
                      <a:pt x="72" y="48"/>
                      <a:pt x="72" y="48"/>
                      <a:pt x="72" y="48"/>
                    </a:cubicBezTo>
                    <a:cubicBezTo>
                      <a:pt x="71" y="48"/>
                      <a:pt x="71" y="48"/>
                      <a:pt x="71" y="48"/>
                    </a:cubicBezTo>
                    <a:cubicBezTo>
                      <a:pt x="71" y="48"/>
                      <a:pt x="71" y="48"/>
                      <a:pt x="71" y="48"/>
                    </a:cubicBezTo>
                    <a:cubicBezTo>
                      <a:pt x="72" y="48"/>
                      <a:pt x="72" y="48"/>
                      <a:pt x="72" y="48"/>
                    </a:cubicBezTo>
                    <a:cubicBezTo>
                      <a:pt x="71" y="49"/>
                      <a:pt x="71" y="49"/>
                      <a:pt x="71" y="49"/>
                    </a:cubicBezTo>
                    <a:cubicBezTo>
                      <a:pt x="72" y="49"/>
                      <a:pt x="72" y="49"/>
                      <a:pt x="72" y="49"/>
                    </a:cubicBezTo>
                    <a:cubicBezTo>
                      <a:pt x="72" y="49"/>
                      <a:pt x="72" y="49"/>
                      <a:pt x="72" y="49"/>
                    </a:cubicBezTo>
                    <a:cubicBezTo>
                      <a:pt x="71" y="49"/>
                      <a:pt x="71" y="49"/>
                      <a:pt x="71" y="49"/>
                    </a:cubicBezTo>
                    <a:cubicBezTo>
                      <a:pt x="71" y="49"/>
                      <a:pt x="71" y="49"/>
                      <a:pt x="71" y="49"/>
                    </a:cubicBezTo>
                    <a:cubicBezTo>
                      <a:pt x="71" y="49"/>
                      <a:pt x="71" y="49"/>
                      <a:pt x="71" y="49"/>
                    </a:cubicBezTo>
                    <a:cubicBezTo>
                      <a:pt x="71" y="49"/>
                      <a:pt x="71" y="49"/>
                      <a:pt x="71" y="49"/>
                    </a:cubicBezTo>
                    <a:cubicBezTo>
                      <a:pt x="71" y="49"/>
                      <a:pt x="71" y="49"/>
                      <a:pt x="71" y="49"/>
                    </a:cubicBezTo>
                    <a:cubicBezTo>
                      <a:pt x="71" y="49"/>
                      <a:pt x="71" y="49"/>
                      <a:pt x="71" y="49"/>
                    </a:cubicBezTo>
                    <a:cubicBezTo>
                      <a:pt x="72" y="49"/>
                      <a:pt x="72" y="49"/>
                      <a:pt x="72" y="49"/>
                    </a:cubicBezTo>
                    <a:cubicBezTo>
                      <a:pt x="72" y="49"/>
                      <a:pt x="72" y="49"/>
                      <a:pt x="72" y="49"/>
                    </a:cubicBezTo>
                    <a:cubicBezTo>
                      <a:pt x="72" y="50"/>
                      <a:pt x="72" y="50"/>
                      <a:pt x="72" y="50"/>
                    </a:cubicBezTo>
                    <a:cubicBezTo>
                      <a:pt x="72" y="50"/>
                      <a:pt x="72" y="50"/>
                      <a:pt x="72" y="50"/>
                    </a:cubicBezTo>
                    <a:cubicBezTo>
                      <a:pt x="72" y="50"/>
                      <a:pt x="72" y="50"/>
                      <a:pt x="72" y="50"/>
                    </a:cubicBezTo>
                    <a:cubicBezTo>
                      <a:pt x="72" y="50"/>
                      <a:pt x="72" y="50"/>
                      <a:pt x="72" y="50"/>
                    </a:cubicBezTo>
                    <a:cubicBezTo>
                      <a:pt x="72" y="50"/>
                      <a:pt x="72" y="50"/>
                      <a:pt x="72" y="50"/>
                    </a:cubicBezTo>
                    <a:cubicBezTo>
                      <a:pt x="73" y="50"/>
                      <a:pt x="73" y="50"/>
                      <a:pt x="73" y="50"/>
                    </a:cubicBezTo>
                    <a:cubicBezTo>
                      <a:pt x="73" y="50"/>
                      <a:pt x="73" y="50"/>
                      <a:pt x="73" y="50"/>
                    </a:cubicBezTo>
                    <a:cubicBezTo>
                      <a:pt x="73" y="50"/>
                      <a:pt x="73" y="50"/>
                      <a:pt x="73" y="50"/>
                    </a:cubicBezTo>
                    <a:cubicBezTo>
                      <a:pt x="74" y="50"/>
                      <a:pt x="74" y="50"/>
                      <a:pt x="74" y="50"/>
                    </a:cubicBezTo>
                    <a:cubicBezTo>
                      <a:pt x="74" y="50"/>
                      <a:pt x="74" y="50"/>
                      <a:pt x="74" y="50"/>
                    </a:cubicBezTo>
                    <a:cubicBezTo>
                      <a:pt x="74" y="50"/>
                      <a:pt x="74" y="50"/>
                      <a:pt x="74" y="50"/>
                    </a:cubicBezTo>
                    <a:cubicBezTo>
                      <a:pt x="74" y="50"/>
                      <a:pt x="74" y="50"/>
                      <a:pt x="74" y="50"/>
                    </a:cubicBezTo>
                    <a:cubicBezTo>
                      <a:pt x="74" y="50"/>
                      <a:pt x="74" y="50"/>
                      <a:pt x="74" y="50"/>
                    </a:cubicBezTo>
                    <a:cubicBezTo>
                      <a:pt x="74" y="51"/>
                      <a:pt x="74" y="51"/>
                      <a:pt x="74" y="51"/>
                    </a:cubicBezTo>
                    <a:cubicBezTo>
                      <a:pt x="74" y="51"/>
                      <a:pt x="74" y="51"/>
                      <a:pt x="74" y="51"/>
                    </a:cubicBezTo>
                    <a:cubicBezTo>
                      <a:pt x="74" y="51"/>
                      <a:pt x="74" y="51"/>
                      <a:pt x="74" y="51"/>
                    </a:cubicBezTo>
                    <a:cubicBezTo>
                      <a:pt x="74" y="51"/>
                      <a:pt x="74" y="51"/>
                      <a:pt x="74" y="51"/>
                    </a:cubicBezTo>
                    <a:cubicBezTo>
                      <a:pt x="74" y="51"/>
                      <a:pt x="74" y="51"/>
                      <a:pt x="74" y="51"/>
                    </a:cubicBezTo>
                    <a:cubicBezTo>
                      <a:pt x="74" y="51"/>
                      <a:pt x="74" y="51"/>
                      <a:pt x="74" y="51"/>
                    </a:cubicBezTo>
                    <a:cubicBezTo>
                      <a:pt x="73" y="51"/>
                      <a:pt x="73" y="51"/>
                      <a:pt x="73" y="51"/>
                    </a:cubicBezTo>
                    <a:cubicBezTo>
                      <a:pt x="73" y="51"/>
                      <a:pt x="73" y="51"/>
                      <a:pt x="73" y="51"/>
                    </a:cubicBezTo>
                    <a:cubicBezTo>
                      <a:pt x="73" y="51"/>
                      <a:pt x="73" y="51"/>
                      <a:pt x="73" y="51"/>
                    </a:cubicBezTo>
                    <a:cubicBezTo>
                      <a:pt x="72" y="51"/>
                      <a:pt x="72" y="51"/>
                      <a:pt x="72" y="51"/>
                    </a:cubicBezTo>
                    <a:cubicBezTo>
                      <a:pt x="72" y="51"/>
                      <a:pt x="72" y="51"/>
                      <a:pt x="72" y="51"/>
                    </a:cubicBezTo>
                    <a:cubicBezTo>
                      <a:pt x="72" y="51"/>
                      <a:pt x="72" y="51"/>
                      <a:pt x="72" y="51"/>
                    </a:cubicBezTo>
                    <a:cubicBezTo>
                      <a:pt x="72" y="51"/>
                      <a:pt x="72" y="51"/>
                      <a:pt x="72" y="51"/>
                    </a:cubicBezTo>
                    <a:cubicBezTo>
                      <a:pt x="71" y="51"/>
                      <a:pt x="71" y="51"/>
                      <a:pt x="71" y="51"/>
                    </a:cubicBezTo>
                    <a:cubicBezTo>
                      <a:pt x="72" y="51"/>
                      <a:pt x="72" y="51"/>
                      <a:pt x="72" y="51"/>
                    </a:cubicBezTo>
                    <a:cubicBezTo>
                      <a:pt x="72" y="51"/>
                      <a:pt x="72" y="51"/>
                      <a:pt x="72" y="51"/>
                    </a:cubicBezTo>
                    <a:cubicBezTo>
                      <a:pt x="72" y="51"/>
                      <a:pt x="72" y="51"/>
                      <a:pt x="72" y="51"/>
                    </a:cubicBezTo>
                    <a:cubicBezTo>
                      <a:pt x="72" y="51"/>
                      <a:pt x="72" y="51"/>
                      <a:pt x="72" y="51"/>
                    </a:cubicBezTo>
                    <a:cubicBezTo>
                      <a:pt x="73" y="51"/>
                      <a:pt x="73" y="51"/>
                      <a:pt x="73" y="51"/>
                    </a:cubicBezTo>
                    <a:cubicBezTo>
                      <a:pt x="73" y="51"/>
                      <a:pt x="73" y="51"/>
                      <a:pt x="73" y="51"/>
                    </a:cubicBezTo>
                    <a:cubicBezTo>
                      <a:pt x="73" y="52"/>
                      <a:pt x="73" y="52"/>
                      <a:pt x="73" y="52"/>
                    </a:cubicBezTo>
                    <a:cubicBezTo>
                      <a:pt x="74" y="52"/>
                      <a:pt x="74" y="52"/>
                      <a:pt x="74" y="52"/>
                    </a:cubicBezTo>
                    <a:cubicBezTo>
                      <a:pt x="74" y="52"/>
                      <a:pt x="74" y="52"/>
                      <a:pt x="74" y="52"/>
                    </a:cubicBezTo>
                    <a:cubicBezTo>
                      <a:pt x="74" y="52"/>
                      <a:pt x="74" y="52"/>
                      <a:pt x="74" y="52"/>
                    </a:cubicBezTo>
                    <a:cubicBezTo>
                      <a:pt x="74" y="52"/>
                      <a:pt x="74" y="52"/>
                      <a:pt x="74" y="52"/>
                    </a:cubicBezTo>
                    <a:cubicBezTo>
                      <a:pt x="75" y="53"/>
                      <a:pt x="75" y="53"/>
                      <a:pt x="75" y="53"/>
                    </a:cubicBezTo>
                    <a:cubicBezTo>
                      <a:pt x="75" y="53"/>
                      <a:pt x="75" y="53"/>
                      <a:pt x="75" y="53"/>
                    </a:cubicBezTo>
                    <a:cubicBezTo>
                      <a:pt x="75" y="53"/>
                      <a:pt x="75" y="53"/>
                      <a:pt x="75" y="53"/>
                    </a:cubicBezTo>
                    <a:cubicBezTo>
                      <a:pt x="74" y="53"/>
                      <a:pt x="74" y="53"/>
                      <a:pt x="74" y="53"/>
                    </a:cubicBezTo>
                    <a:cubicBezTo>
                      <a:pt x="74" y="53"/>
                      <a:pt x="74" y="53"/>
                      <a:pt x="74" y="53"/>
                    </a:cubicBezTo>
                    <a:cubicBezTo>
                      <a:pt x="74" y="53"/>
                      <a:pt x="74" y="53"/>
                      <a:pt x="74" y="53"/>
                    </a:cubicBezTo>
                    <a:cubicBezTo>
                      <a:pt x="74" y="53"/>
                      <a:pt x="74" y="53"/>
                      <a:pt x="74" y="53"/>
                    </a:cubicBezTo>
                    <a:cubicBezTo>
                      <a:pt x="74" y="53"/>
                      <a:pt x="74" y="53"/>
                      <a:pt x="74" y="53"/>
                    </a:cubicBezTo>
                    <a:cubicBezTo>
                      <a:pt x="74" y="54"/>
                      <a:pt x="74" y="54"/>
                      <a:pt x="74" y="54"/>
                    </a:cubicBezTo>
                    <a:cubicBezTo>
                      <a:pt x="74" y="54"/>
                      <a:pt x="74" y="54"/>
                      <a:pt x="74" y="54"/>
                    </a:cubicBezTo>
                    <a:cubicBezTo>
                      <a:pt x="74" y="54"/>
                      <a:pt x="74" y="54"/>
                      <a:pt x="74" y="54"/>
                    </a:cubicBezTo>
                    <a:cubicBezTo>
                      <a:pt x="74" y="55"/>
                      <a:pt x="74" y="55"/>
                      <a:pt x="74" y="55"/>
                    </a:cubicBezTo>
                    <a:cubicBezTo>
                      <a:pt x="74" y="55"/>
                      <a:pt x="74" y="55"/>
                      <a:pt x="74" y="55"/>
                    </a:cubicBezTo>
                    <a:cubicBezTo>
                      <a:pt x="74" y="56"/>
                      <a:pt x="74" y="56"/>
                      <a:pt x="74" y="56"/>
                    </a:cubicBezTo>
                    <a:cubicBezTo>
                      <a:pt x="74" y="56"/>
                      <a:pt x="74" y="56"/>
                      <a:pt x="74" y="56"/>
                    </a:cubicBezTo>
                    <a:cubicBezTo>
                      <a:pt x="74" y="56"/>
                      <a:pt x="74" y="56"/>
                      <a:pt x="74" y="56"/>
                    </a:cubicBezTo>
                    <a:cubicBezTo>
                      <a:pt x="73" y="56"/>
                      <a:pt x="73" y="56"/>
                      <a:pt x="73" y="56"/>
                    </a:cubicBezTo>
                    <a:cubicBezTo>
                      <a:pt x="73" y="55"/>
                      <a:pt x="73" y="55"/>
                      <a:pt x="73" y="55"/>
                    </a:cubicBezTo>
                    <a:cubicBezTo>
                      <a:pt x="73" y="55"/>
                      <a:pt x="73" y="55"/>
                      <a:pt x="73" y="55"/>
                    </a:cubicBezTo>
                    <a:cubicBezTo>
                      <a:pt x="73" y="55"/>
                      <a:pt x="73" y="55"/>
                      <a:pt x="73" y="55"/>
                    </a:cubicBezTo>
                    <a:cubicBezTo>
                      <a:pt x="73" y="55"/>
                      <a:pt x="73" y="55"/>
                      <a:pt x="73" y="55"/>
                    </a:cubicBezTo>
                    <a:cubicBezTo>
                      <a:pt x="73" y="55"/>
                      <a:pt x="73" y="55"/>
                      <a:pt x="73" y="55"/>
                    </a:cubicBezTo>
                    <a:cubicBezTo>
                      <a:pt x="73" y="55"/>
                      <a:pt x="73" y="55"/>
                      <a:pt x="73" y="55"/>
                    </a:cubicBezTo>
                    <a:cubicBezTo>
                      <a:pt x="72" y="54"/>
                      <a:pt x="72" y="54"/>
                      <a:pt x="72" y="54"/>
                    </a:cubicBezTo>
                    <a:cubicBezTo>
                      <a:pt x="72" y="54"/>
                      <a:pt x="72" y="54"/>
                      <a:pt x="72" y="54"/>
                    </a:cubicBezTo>
                    <a:cubicBezTo>
                      <a:pt x="71" y="54"/>
                      <a:pt x="71" y="54"/>
                      <a:pt x="71" y="54"/>
                    </a:cubicBezTo>
                    <a:cubicBezTo>
                      <a:pt x="71" y="53"/>
                      <a:pt x="71" y="53"/>
                      <a:pt x="71" y="53"/>
                    </a:cubicBezTo>
                    <a:cubicBezTo>
                      <a:pt x="71" y="53"/>
                      <a:pt x="71" y="53"/>
                      <a:pt x="71" y="53"/>
                    </a:cubicBezTo>
                    <a:cubicBezTo>
                      <a:pt x="71" y="53"/>
                      <a:pt x="71" y="53"/>
                      <a:pt x="71" y="53"/>
                    </a:cubicBezTo>
                    <a:cubicBezTo>
                      <a:pt x="71" y="53"/>
                      <a:pt x="71" y="53"/>
                      <a:pt x="71" y="53"/>
                    </a:cubicBezTo>
                    <a:cubicBezTo>
                      <a:pt x="71" y="53"/>
                      <a:pt x="71" y="53"/>
                      <a:pt x="71" y="53"/>
                    </a:cubicBezTo>
                    <a:cubicBezTo>
                      <a:pt x="71" y="53"/>
                      <a:pt x="71" y="53"/>
                      <a:pt x="71" y="53"/>
                    </a:cubicBezTo>
                    <a:cubicBezTo>
                      <a:pt x="71" y="53"/>
                      <a:pt x="71" y="53"/>
                      <a:pt x="71" y="53"/>
                    </a:cubicBezTo>
                    <a:cubicBezTo>
                      <a:pt x="71" y="53"/>
                      <a:pt x="71" y="53"/>
                      <a:pt x="71" y="53"/>
                    </a:cubicBezTo>
                    <a:cubicBezTo>
                      <a:pt x="71" y="53"/>
                      <a:pt x="71" y="53"/>
                      <a:pt x="71" y="53"/>
                    </a:cubicBezTo>
                    <a:cubicBezTo>
                      <a:pt x="71" y="54"/>
                      <a:pt x="71" y="54"/>
                      <a:pt x="71" y="54"/>
                    </a:cubicBezTo>
                    <a:cubicBezTo>
                      <a:pt x="70" y="54"/>
                      <a:pt x="70" y="54"/>
                      <a:pt x="70" y="54"/>
                    </a:cubicBezTo>
                    <a:cubicBezTo>
                      <a:pt x="70" y="53"/>
                      <a:pt x="70" y="53"/>
                      <a:pt x="70" y="53"/>
                    </a:cubicBezTo>
                    <a:cubicBezTo>
                      <a:pt x="70" y="53"/>
                      <a:pt x="70" y="53"/>
                      <a:pt x="70" y="53"/>
                    </a:cubicBezTo>
                    <a:cubicBezTo>
                      <a:pt x="70" y="53"/>
                      <a:pt x="70" y="53"/>
                      <a:pt x="70" y="53"/>
                    </a:cubicBezTo>
                    <a:cubicBezTo>
                      <a:pt x="70" y="53"/>
                      <a:pt x="70" y="53"/>
                      <a:pt x="70" y="53"/>
                    </a:cubicBezTo>
                    <a:cubicBezTo>
                      <a:pt x="70" y="53"/>
                      <a:pt x="70" y="53"/>
                      <a:pt x="70" y="53"/>
                    </a:cubicBezTo>
                    <a:cubicBezTo>
                      <a:pt x="70" y="54"/>
                      <a:pt x="70" y="54"/>
                      <a:pt x="70" y="54"/>
                    </a:cubicBezTo>
                    <a:cubicBezTo>
                      <a:pt x="71" y="54"/>
                      <a:pt x="71" y="54"/>
                      <a:pt x="71" y="54"/>
                    </a:cubicBezTo>
                    <a:cubicBezTo>
                      <a:pt x="71" y="54"/>
                      <a:pt x="71" y="54"/>
                      <a:pt x="71" y="54"/>
                    </a:cubicBezTo>
                    <a:cubicBezTo>
                      <a:pt x="72" y="54"/>
                      <a:pt x="72" y="54"/>
                      <a:pt x="72" y="54"/>
                    </a:cubicBezTo>
                    <a:cubicBezTo>
                      <a:pt x="73" y="55"/>
                      <a:pt x="73" y="55"/>
                      <a:pt x="73" y="55"/>
                    </a:cubicBezTo>
                    <a:cubicBezTo>
                      <a:pt x="73" y="55"/>
                      <a:pt x="73" y="55"/>
                      <a:pt x="73" y="55"/>
                    </a:cubicBezTo>
                    <a:cubicBezTo>
                      <a:pt x="73" y="56"/>
                      <a:pt x="73" y="56"/>
                      <a:pt x="73" y="56"/>
                    </a:cubicBezTo>
                    <a:cubicBezTo>
                      <a:pt x="72" y="55"/>
                      <a:pt x="72" y="55"/>
                      <a:pt x="72" y="55"/>
                    </a:cubicBezTo>
                    <a:cubicBezTo>
                      <a:pt x="72" y="55"/>
                      <a:pt x="72" y="55"/>
                      <a:pt x="72" y="55"/>
                    </a:cubicBezTo>
                    <a:cubicBezTo>
                      <a:pt x="72" y="55"/>
                      <a:pt x="72" y="55"/>
                      <a:pt x="72" y="55"/>
                    </a:cubicBezTo>
                    <a:cubicBezTo>
                      <a:pt x="72" y="55"/>
                      <a:pt x="72" y="55"/>
                      <a:pt x="72" y="55"/>
                    </a:cubicBezTo>
                    <a:cubicBezTo>
                      <a:pt x="71" y="56"/>
                      <a:pt x="71" y="56"/>
                      <a:pt x="71" y="56"/>
                    </a:cubicBezTo>
                    <a:cubicBezTo>
                      <a:pt x="71" y="56"/>
                      <a:pt x="71" y="56"/>
                      <a:pt x="71" y="56"/>
                    </a:cubicBezTo>
                    <a:cubicBezTo>
                      <a:pt x="71" y="56"/>
                      <a:pt x="71" y="56"/>
                      <a:pt x="71" y="56"/>
                    </a:cubicBezTo>
                    <a:cubicBezTo>
                      <a:pt x="70" y="55"/>
                      <a:pt x="70" y="55"/>
                      <a:pt x="70" y="55"/>
                    </a:cubicBezTo>
                    <a:cubicBezTo>
                      <a:pt x="71" y="55"/>
                      <a:pt x="71" y="55"/>
                      <a:pt x="71" y="55"/>
                    </a:cubicBezTo>
                    <a:cubicBezTo>
                      <a:pt x="70" y="55"/>
                      <a:pt x="70" y="55"/>
                      <a:pt x="70" y="55"/>
                    </a:cubicBezTo>
                    <a:cubicBezTo>
                      <a:pt x="70" y="55"/>
                      <a:pt x="70" y="55"/>
                      <a:pt x="70" y="55"/>
                    </a:cubicBezTo>
                    <a:cubicBezTo>
                      <a:pt x="70" y="55"/>
                      <a:pt x="70" y="55"/>
                      <a:pt x="70" y="55"/>
                    </a:cubicBezTo>
                    <a:cubicBezTo>
                      <a:pt x="70" y="55"/>
                      <a:pt x="70" y="55"/>
                      <a:pt x="70" y="55"/>
                    </a:cubicBezTo>
                    <a:cubicBezTo>
                      <a:pt x="70" y="56"/>
                      <a:pt x="70" y="56"/>
                      <a:pt x="70" y="56"/>
                    </a:cubicBezTo>
                    <a:cubicBezTo>
                      <a:pt x="71" y="56"/>
                      <a:pt x="71" y="56"/>
                      <a:pt x="71" y="56"/>
                    </a:cubicBezTo>
                    <a:cubicBezTo>
                      <a:pt x="71" y="56"/>
                      <a:pt x="71" y="56"/>
                      <a:pt x="71" y="56"/>
                    </a:cubicBezTo>
                    <a:cubicBezTo>
                      <a:pt x="71" y="56"/>
                      <a:pt x="71" y="56"/>
                      <a:pt x="71" y="56"/>
                    </a:cubicBezTo>
                    <a:cubicBezTo>
                      <a:pt x="72" y="56"/>
                      <a:pt x="72" y="56"/>
                      <a:pt x="72" y="56"/>
                    </a:cubicBezTo>
                    <a:cubicBezTo>
                      <a:pt x="72" y="56"/>
                      <a:pt x="72" y="56"/>
                      <a:pt x="72" y="56"/>
                    </a:cubicBezTo>
                    <a:cubicBezTo>
                      <a:pt x="72" y="56"/>
                      <a:pt x="72" y="56"/>
                      <a:pt x="72" y="56"/>
                    </a:cubicBezTo>
                    <a:cubicBezTo>
                      <a:pt x="72" y="56"/>
                      <a:pt x="72" y="56"/>
                      <a:pt x="72" y="56"/>
                    </a:cubicBezTo>
                    <a:cubicBezTo>
                      <a:pt x="72" y="56"/>
                      <a:pt x="72" y="56"/>
                      <a:pt x="72" y="56"/>
                    </a:cubicBezTo>
                    <a:cubicBezTo>
                      <a:pt x="72" y="57"/>
                      <a:pt x="72" y="57"/>
                      <a:pt x="72" y="57"/>
                    </a:cubicBezTo>
                    <a:cubicBezTo>
                      <a:pt x="72" y="57"/>
                      <a:pt x="72" y="57"/>
                      <a:pt x="72" y="57"/>
                    </a:cubicBezTo>
                    <a:cubicBezTo>
                      <a:pt x="72" y="57"/>
                      <a:pt x="72" y="57"/>
                      <a:pt x="72" y="57"/>
                    </a:cubicBezTo>
                    <a:cubicBezTo>
                      <a:pt x="72" y="57"/>
                      <a:pt x="72" y="57"/>
                      <a:pt x="72" y="57"/>
                    </a:cubicBezTo>
                    <a:cubicBezTo>
                      <a:pt x="72" y="58"/>
                      <a:pt x="72" y="58"/>
                      <a:pt x="72" y="58"/>
                    </a:cubicBezTo>
                    <a:cubicBezTo>
                      <a:pt x="72" y="57"/>
                      <a:pt x="72" y="57"/>
                      <a:pt x="72" y="57"/>
                    </a:cubicBezTo>
                    <a:cubicBezTo>
                      <a:pt x="73" y="57"/>
                      <a:pt x="73" y="57"/>
                      <a:pt x="73" y="57"/>
                    </a:cubicBezTo>
                    <a:cubicBezTo>
                      <a:pt x="73" y="58"/>
                      <a:pt x="73" y="58"/>
                      <a:pt x="73" y="58"/>
                    </a:cubicBezTo>
                    <a:cubicBezTo>
                      <a:pt x="73" y="58"/>
                      <a:pt x="73" y="58"/>
                      <a:pt x="73" y="58"/>
                    </a:cubicBezTo>
                    <a:cubicBezTo>
                      <a:pt x="74" y="58"/>
                      <a:pt x="74" y="58"/>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59"/>
                      <a:pt x="74" y="59"/>
                      <a:pt x="74" y="59"/>
                    </a:cubicBezTo>
                    <a:cubicBezTo>
                      <a:pt x="74" y="59"/>
                      <a:pt x="74" y="59"/>
                      <a:pt x="74" y="59"/>
                    </a:cubicBezTo>
                    <a:cubicBezTo>
                      <a:pt x="74" y="59"/>
                      <a:pt x="74" y="59"/>
                      <a:pt x="74" y="59"/>
                    </a:cubicBezTo>
                    <a:cubicBezTo>
                      <a:pt x="74" y="60"/>
                      <a:pt x="74" y="60"/>
                      <a:pt x="74" y="60"/>
                    </a:cubicBezTo>
                    <a:cubicBezTo>
                      <a:pt x="73" y="60"/>
                      <a:pt x="73" y="60"/>
                      <a:pt x="73" y="60"/>
                    </a:cubicBezTo>
                    <a:cubicBezTo>
                      <a:pt x="73" y="60"/>
                      <a:pt x="73" y="60"/>
                      <a:pt x="73" y="60"/>
                    </a:cubicBezTo>
                    <a:cubicBezTo>
                      <a:pt x="73" y="60"/>
                      <a:pt x="73" y="60"/>
                      <a:pt x="73" y="60"/>
                    </a:cubicBezTo>
                    <a:cubicBezTo>
                      <a:pt x="73" y="59"/>
                      <a:pt x="73" y="59"/>
                      <a:pt x="73" y="59"/>
                    </a:cubicBezTo>
                    <a:cubicBezTo>
                      <a:pt x="73" y="59"/>
                      <a:pt x="73" y="59"/>
                      <a:pt x="73" y="59"/>
                    </a:cubicBezTo>
                    <a:cubicBezTo>
                      <a:pt x="73" y="59"/>
                      <a:pt x="73" y="59"/>
                      <a:pt x="73" y="59"/>
                    </a:cubicBezTo>
                    <a:cubicBezTo>
                      <a:pt x="72" y="59"/>
                      <a:pt x="72" y="59"/>
                      <a:pt x="72" y="59"/>
                    </a:cubicBezTo>
                    <a:cubicBezTo>
                      <a:pt x="72" y="58"/>
                      <a:pt x="72" y="58"/>
                      <a:pt x="72" y="58"/>
                    </a:cubicBezTo>
                    <a:cubicBezTo>
                      <a:pt x="72" y="58"/>
                      <a:pt x="72" y="58"/>
                      <a:pt x="72" y="58"/>
                    </a:cubicBezTo>
                    <a:cubicBezTo>
                      <a:pt x="71" y="58"/>
                      <a:pt x="71" y="58"/>
                      <a:pt x="71" y="58"/>
                    </a:cubicBezTo>
                    <a:cubicBezTo>
                      <a:pt x="71" y="58"/>
                      <a:pt x="71" y="58"/>
                      <a:pt x="71" y="58"/>
                    </a:cubicBezTo>
                    <a:cubicBezTo>
                      <a:pt x="71" y="58"/>
                      <a:pt x="71" y="58"/>
                      <a:pt x="71" y="58"/>
                    </a:cubicBezTo>
                    <a:cubicBezTo>
                      <a:pt x="71" y="58"/>
                      <a:pt x="71" y="58"/>
                      <a:pt x="71"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9"/>
                      <a:pt x="70" y="59"/>
                      <a:pt x="70" y="59"/>
                    </a:cubicBezTo>
                    <a:cubicBezTo>
                      <a:pt x="70" y="59"/>
                      <a:pt x="70" y="59"/>
                      <a:pt x="70" y="59"/>
                    </a:cubicBezTo>
                    <a:cubicBezTo>
                      <a:pt x="70" y="59"/>
                      <a:pt x="70" y="59"/>
                      <a:pt x="70" y="59"/>
                    </a:cubicBezTo>
                    <a:cubicBezTo>
                      <a:pt x="70" y="59"/>
                      <a:pt x="70" y="59"/>
                      <a:pt x="70" y="59"/>
                    </a:cubicBezTo>
                    <a:cubicBezTo>
                      <a:pt x="69" y="59"/>
                      <a:pt x="69" y="59"/>
                      <a:pt x="69" y="59"/>
                    </a:cubicBezTo>
                    <a:cubicBezTo>
                      <a:pt x="70" y="59"/>
                      <a:pt x="70" y="59"/>
                      <a:pt x="70" y="59"/>
                    </a:cubicBezTo>
                    <a:cubicBezTo>
                      <a:pt x="70" y="59"/>
                      <a:pt x="70" y="59"/>
                      <a:pt x="70" y="59"/>
                    </a:cubicBezTo>
                    <a:cubicBezTo>
                      <a:pt x="70" y="60"/>
                      <a:pt x="70" y="60"/>
                      <a:pt x="70" y="60"/>
                    </a:cubicBezTo>
                    <a:cubicBezTo>
                      <a:pt x="69" y="60"/>
                      <a:pt x="69" y="60"/>
                      <a:pt x="69" y="60"/>
                    </a:cubicBezTo>
                    <a:cubicBezTo>
                      <a:pt x="69" y="60"/>
                      <a:pt x="69" y="60"/>
                      <a:pt x="69" y="60"/>
                    </a:cubicBezTo>
                    <a:cubicBezTo>
                      <a:pt x="69" y="60"/>
                      <a:pt x="69" y="60"/>
                      <a:pt x="69" y="60"/>
                    </a:cubicBezTo>
                    <a:cubicBezTo>
                      <a:pt x="69" y="60"/>
                      <a:pt x="69" y="60"/>
                      <a:pt x="69" y="60"/>
                    </a:cubicBezTo>
                    <a:cubicBezTo>
                      <a:pt x="70" y="61"/>
                      <a:pt x="70" y="61"/>
                      <a:pt x="70" y="61"/>
                    </a:cubicBezTo>
                    <a:cubicBezTo>
                      <a:pt x="70" y="61"/>
                      <a:pt x="70" y="61"/>
                      <a:pt x="70" y="61"/>
                    </a:cubicBezTo>
                    <a:cubicBezTo>
                      <a:pt x="70" y="61"/>
                      <a:pt x="70" y="61"/>
                      <a:pt x="70" y="61"/>
                    </a:cubicBezTo>
                    <a:cubicBezTo>
                      <a:pt x="70" y="62"/>
                      <a:pt x="70" y="62"/>
                      <a:pt x="70" y="62"/>
                    </a:cubicBezTo>
                    <a:cubicBezTo>
                      <a:pt x="70" y="62"/>
                      <a:pt x="70" y="62"/>
                      <a:pt x="70" y="62"/>
                    </a:cubicBezTo>
                    <a:cubicBezTo>
                      <a:pt x="70" y="62"/>
                      <a:pt x="70" y="62"/>
                      <a:pt x="70" y="62"/>
                    </a:cubicBezTo>
                    <a:cubicBezTo>
                      <a:pt x="70" y="62"/>
                      <a:pt x="70" y="62"/>
                      <a:pt x="70" y="62"/>
                    </a:cubicBezTo>
                    <a:cubicBezTo>
                      <a:pt x="70" y="62"/>
                      <a:pt x="70" y="62"/>
                      <a:pt x="70" y="62"/>
                    </a:cubicBezTo>
                    <a:cubicBezTo>
                      <a:pt x="70" y="61"/>
                      <a:pt x="70" y="61"/>
                      <a:pt x="70" y="61"/>
                    </a:cubicBezTo>
                    <a:cubicBezTo>
                      <a:pt x="70" y="61"/>
                      <a:pt x="70" y="61"/>
                      <a:pt x="70" y="61"/>
                    </a:cubicBezTo>
                    <a:cubicBezTo>
                      <a:pt x="70" y="61"/>
                      <a:pt x="70" y="61"/>
                      <a:pt x="70" y="61"/>
                    </a:cubicBezTo>
                    <a:cubicBezTo>
                      <a:pt x="70" y="60"/>
                      <a:pt x="70" y="60"/>
                      <a:pt x="70" y="60"/>
                    </a:cubicBezTo>
                    <a:cubicBezTo>
                      <a:pt x="70" y="60"/>
                      <a:pt x="70" y="60"/>
                      <a:pt x="70" y="60"/>
                    </a:cubicBezTo>
                    <a:cubicBezTo>
                      <a:pt x="70" y="61"/>
                      <a:pt x="70" y="61"/>
                      <a:pt x="70" y="61"/>
                    </a:cubicBezTo>
                    <a:cubicBezTo>
                      <a:pt x="71" y="61"/>
                      <a:pt x="71" y="61"/>
                      <a:pt x="71" y="61"/>
                    </a:cubicBezTo>
                    <a:cubicBezTo>
                      <a:pt x="71" y="61"/>
                      <a:pt x="71" y="61"/>
                      <a:pt x="71" y="61"/>
                    </a:cubicBezTo>
                    <a:cubicBezTo>
                      <a:pt x="71" y="61"/>
                      <a:pt x="71" y="61"/>
                      <a:pt x="71" y="61"/>
                    </a:cubicBezTo>
                    <a:cubicBezTo>
                      <a:pt x="71" y="61"/>
                      <a:pt x="71" y="61"/>
                      <a:pt x="71" y="61"/>
                    </a:cubicBezTo>
                    <a:cubicBezTo>
                      <a:pt x="71" y="61"/>
                      <a:pt x="71" y="61"/>
                      <a:pt x="71" y="61"/>
                    </a:cubicBezTo>
                    <a:cubicBezTo>
                      <a:pt x="71" y="61"/>
                      <a:pt x="71" y="61"/>
                      <a:pt x="71" y="61"/>
                    </a:cubicBezTo>
                    <a:cubicBezTo>
                      <a:pt x="72" y="61"/>
                      <a:pt x="72" y="61"/>
                      <a:pt x="72" y="61"/>
                    </a:cubicBezTo>
                    <a:cubicBezTo>
                      <a:pt x="72" y="61"/>
                      <a:pt x="72" y="61"/>
                      <a:pt x="72" y="61"/>
                    </a:cubicBezTo>
                    <a:cubicBezTo>
                      <a:pt x="72" y="61"/>
                      <a:pt x="72" y="61"/>
                      <a:pt x="72" y="61"/>
                    </a:cubicBezTo>
                    <a:cubicBezTo>
                      <a:pt x="72" y="61"/>
                      <a:pt x="72" y="61"/>
                      <a:pt x="72" y="61"/>
                    </a:cubicBezTo>
                    <a:cubicBezTo>
                      <a:pt x="72" y="62"/>
                      <a:pt x="72" y="62"/>
                      <a:pt x="72" y="62"/>
                    </a:cubicBezTo>
                    <a:cubicBezTo>
                      <a:pt x="72" y="62"/>
                      <a:pt x="72" y="62"/>
                      <a:pt x="72" y="62"/>
                    </a:cubicBezTo>
                    <a:cubicBezTo>
                      <a:pt x="72" y="62"/>
                      <a:pt x="72" y="62"/>
                      <a:pt x="72" y="62"/>
                    </a:cubicBezTo>
                    <a:cubicBezTo>
                      <a:pt x="72" y="63"/>
                      <a:pt x="72" y="63"/>
                      <a:pt x="72" y="63"/>
                    </a:cubicBezTo>
                    <a:cubicBezTo>
                      <a:pt x="72" y="63"/>
                      <a:pt x="72" y="63"/>
                      <a:pt x="72" y="63"/>
                    </a:cubicBezTo>
                    <a:cubicBezTo>
                      <a:pt x="72" y="63"/>
                      <a:pt x="72" y="63"/>
                      <a:pt x="72" y="63"/>
                    </a:cubicBezTo>
                    <a:cubicBezTo>
                      <a:pt x="71" y="63"/>
                      <a:pt x="71" y="63"/>
                      <a:pt x="71" y="63"/>
                    </a:cubicBezTo>
                    <a:cubicBezTo>
                      <a:pt x="71" y="64"/>
                      <a:pt x="71" y="64"/>
                      <a:pt x="71" y="64"/>
                    </a:cubicBezTo>
                    <a:cubicBezTo>
                      <a:pt x="71" y="63"/>
                      <a:pt x="71" y="63"/>
                      <a:pt x="71" y="63"/>
                    </a:cubicBezTo>
                    <a:cubicBezTo>
                      <a:pt x="70" y="63"/>
                      <a:pt x="70" y="63"/>
                      <a:pt x="70" y="63"/>
                    </a:cubicBezTo>
                    <a:cubicBezTo>
                      <a:pt x="70" y="63"/>
                      <a:pt x="70" y="63"/>
                      <a:pt x="70" y="63"/>
                    </a:cubicBezTo>
                    <a:cubicBezTo>
                      <a:pt x="70" y="64"/>
                      <a:pt x="70" y="64"/>
                      <a:pt x="70" y="64"/>
                    </a:cubicBezTo>
                    <a:cubicBezTo>
                      <a:pt x="70" y="64"/>
                      <a:pt x="70" y="64"/>
                      <a:pt x="70" y="64"/>
                    </a:cubicBezTo>
                    <a:cubicBezTo>
                      <a:pt x="70" y="64"/>
                      <a:pt x="70" y="64"/>
                      <a:pt x="70" y="64"/>
                    </a:cubicBezTo>
                    <a:cubicBezTo>
                      <a:pt x="69" y="64"/>
                      <a:pt x="69" y="64"/>
                      <a:pt x="69" y="64"/>
                    </a:cubicBezTo>
                    <a:cubicBezTo>
                      <a:pt x="69" y="64"/>
                      <a:pt x="69" y="64"/>
                      <a:pt x="69" y="64"/>
                    </a:cubicBezTo>
                    <a:cubicBezTo>
                      <a:pt x="69" y="64"/>
                      <a:pt x="69" y="64"/>
                      <a:pt x="69" y="64"/>
                    </a:cubicBezTo>
                    <a:cubicBezTo>
                      <a:pt x="69" y="64"/>
                      <a:pt x="69" y="64"/>
                      <a:pt x="69" y="64"/>
                    </a:cubicBezTo>
                    <a:cubicBezTo>
                      <a:pt x="69" y="64"/>
                      <a:pt x="69" y="64"/>
                      <a:pt x="69" y="64"/>
                    </a:cubicBezTo>
                    <a:cubicBezTo>
                      <a:pt x="69" y="64"/>
                      <a:pt x="69" y="64"/>
                      <a:pt x="69" y="64"/>
                    </a:cubicBezTo>
                    <a:cubicBezTo>
                      <a:pt x="68" y="64"/>
                      <a:pt x="68" y="64"/>
                      <a:pt x="68" y="64"/>
                    </a:cubicBezTo>
                    <a:cubicBezTo>
                      <a:pt x="68" y="64"/>
                      <a:pt x="68" y="64"/>
                      <a:pt x="68" y="64"/>
                    </a:cubicBezTo>
                    <a:cubicBezTo>
                      <a:pt x="67" y="63"/>
                      <a:pt x="67" y="63"/>
                      <a:pt x="67" y="63"/>
                    </a:cubicBezTo>
                    <a:cubicBezTo>
                      <a:pt x="67" y="63"/>
                      <a:pt x="67" y="63"/>
                      <a:pt x="67" y="63"/>
                    </a:cubicBezTo>
                    <a:cubicBezTo>
                      <a:pt x="66" y="62"/>
                      <a:pt x="66" y="62"/>
                      <a:pt x="66" y="62"/>
                    </a:cubicBezTo>
                    <a:cubicBezTo>
                      <a:pt x="66" y="62"/>
                      <a:pt x="66" y="62"/>
                      <a:pt x="66" y="62"/>
                    </a:cubicBezTo>
                    <a:cubicBezTo>
                      <a:pt x="67" y="62"/>
                      <a:pt x="67" y="62"/>
                      <a:pt x="67" y="62"/>
                    </a:cubicBezTo>
                    <a:cubicBezTo>
                      <a:pt x="67" y="62"/>
                      <a:pt x="67" y="62"/>
                      <a:pt x="67" y="62"/>
                    </a:cubicBezTo>
                    <a:cubicBezTo>
                      <a:pt x="67" y="62"/>
                      <a:pt x="67" y="62"/>
                      <a:pt x="67" y="62"/>
                    </a:cubicBezTo>
                    <a:cubicBezTo>
                      <a:pt x="67" y="62"/>
                      <a:pt x="67" y="62"/>
                      <a:pt x="67" y="62"/>
                    </a:cubicBezTo>
                    <a:cubicBezTo>
                      <a:pt x="68" y="63"/>
                      <a:pt x="68" y="63"/>
                      <a:pt x="68" y="63"/>
                    </a:cubicBezTo>
                    <a:cubicBezTo>
                      <a:pt x="68" y="63"/>
                      <a:pt x="68" y="63"/>
                      <a:pt x="68" y="63"/>
                    </a:cubicBezTo>
                    <a:cubicBezTo>
                      <a:pt x="68" y="63"/>
                      <a:pt x="68" y="63"/>
                      <a:pt x="68" y="63"/>
                    </a:cubicBezTo>
                    <a:cubicBezTo>
                      <a:pt x="69" y="63"/>
                      <a:pt x="69" y="63"/>
                      <a:pt x="69" y="63"/>
                    </a:cubicBezTo>
                    <a:cubicBezTo>
                      <a:pt x="69" y="63"/>
                      <a:pt x="69" y="63"/>
                      <a:pt x="69" y="63"/>
                    </a:cubicBezTo>
                    <a:cubicBezTo>
                      <a:pt x="69" y="62"/>
                      <a:pt x="69" y="62"/>
                      <a:pt x="69" y="62"/>
                    </a:cubicBezTo>
                    <a:cubicBezTo>
                      <a:pt x="69" y="62"/>
                      <a:pt x="69" y="62"/>
                      <a:pt x="69" y="62"/>
                    </a:cubicBezTo>
                    <a:cubicBezTo>
                      <a:pt x="68" y="63"/>
                      <a:pt x="68" y="63"/>
                      <a:pt x="68" y="63"/>
                    </a:cubicBezTo>
                    <a:cubicBezTo>
                      <a:pt x="68" y="62"/>
                      <a:pt x="68" y="62"/>
                      <a:pt x="68" y="62"/>
                    </a:cubicBezTo>
                    <a:cubicBezTo>
                      <a:pt x="67" y="62"/>
                      <a:pt x="67" y="62"/>
                      <a:pt x="67" y="62"/>
                    </a:cubicBezTo>
                    <a:cubicBezTo>
                      <a:pt x="67" y="62"/>
                      <a:pt x="67" y="62"/>
                      <a:pt x="67" y="62"/>
                    </a:cubicBezTo>
                    <a:cubicBezTo>
                      <a:pt x="66" y="62"/>
                      <a:pt x="66" y="62"/>
                      <a:pt x="66" y="62"/>
                    </a:cubicBezTo>
                    <a:cubicBezTo>
                      <a:pt x="66" y="62"/>
                      <a:pt x="66" y="62"/>
                      <a:pt x="66" y="62"/>
                    </a:cubicBezTo>
                    <a:cubicBezTo>
                      <a:pt x="66" y="61"/>
                      <a:pt x="66" y="61"/>
                      <a:pt x="66" y="61"/>
                    </a:cubicBezTo>
                    <a:cubicBezTo>
                      <a:pt x="66" y="61"/>
                      <a:pt x="66" y="61"/>
                      <a:pt x="66" y="61"/>
                    </a:cubicBezTo>
                    <a:cubicBezTo>
                      <a:pt x="66" y="61"/>
                      <a:pt x="66" y="61"/>
                      <a:pt x="66" y="61"/>
                    </a:cubicBezTo>
                    <a:cubicBezTo>
                      <a:pt x="66" y="61"/>
                      <a:pt x="66" y="61"/>
                      <a:pt x="66" y="61"/>
                    </a:cubicBezTo>
                    <a:cubicBezTo>
                      <a:pt x="66" y="62"/>
                      <a:pt x="66" y="62"/>
                      <a:pt x="66" y="62"/>
                    </a:cubicBezTo>
                    <a:cubicBezTo>
                      <a:pt x="66" y="62"/>
                      <a:pt x="66" y="62"/>
                      <a:pt x="66" y="62"/>
                    </a:cubicBezTo>
                    <a:cubicBezTo>
                      <a:pt x="66" y="63"/>
                      <a:pt x="66" y="63"/>
                      <a:pt x="66" y="63"/>
                    </a:cubicBezTo>
                    <a:cubicBezTo>
                      <a:pt x="66" y="63"/>
                      <a:pt x="66" y="63"/>
                      <a:pt x="66" y="63"/>
                    </a:cubicBezTo>
                    <a:cubicBezTo>
                      <a:pt x="66" y="63"/>
                      <a:pt x="66" y="63"/>
                      <a:pt x="66" y="63"/>
                    </a:cubicBezTo>
                    <a:cubicBezTo>
                      <a:pt x="65" y="62"/>
                      <a:pt x="65" y="62"/>
                      <a:pt x="65" y="62"/>
                    </a:cubicBezTo>
                    <a:cubicBezTo>
                      <a:pt x="65" y="61"/>
                      <a:pt x="65" y="61"/>
                      <a:pt x="65" y="61"/>
                    </a:cubicBezTo>
                    <a:cubicBezTo>
                      <a:pt x="64" y="61"/>
                      <a:pt x="64" y="61"/>
                      <a:pt x="64" y="61"/>
                    </a:cubicBezTo>
                    <a:cubicBezTo>
                      <a:pt x="64" y="61"/>
                      <a:pt x="64" y="61"/>
                      <a:pt x="64" y="61"/>
                    </a:cubicBezTo>
                    <a:cubicBezTo>
                      <a:pt x="64" y="61"/>
                      <a:pt x="64" y="61"/>
                      <a:pt x="64" y="61"/>
                    </a:cubicBezTo>
                    <a:cubicBezTo>
                      <a:pt x="64" y="61"/>
                      <a:pt x="64" y="61"/>
                      <a:pt x="64" y="61"/>
                    </a:cubicBezTo>
                    <a:cubicBezTo>
                      <a:pt x="64" y="61"/>
                      <a:pt x="64" y="61"/>
                      <a:pt x="64" y="61"/>
                    </a:cubicBezTo>
                    <a:cubicBezTo>
                      <a:pt x="64" y="61"/>
                      <a:pt x="64" y="61"/>
                      <a:pt x="64" y="61"/>
                    </a:cubicBezTo>
                    <a:cubicBezTo>
                      <a:pt x="64" y="61"/>
                      <a:pt x="64" y="61"/>
                      <a:pt x="64" y="61"/>
                    </a:cubicBezTo>
                    <a:cubicBezTo>
                      <a:pt x="65" y="62"/>
                      <a:pt x="65" y="62"/>
                      <a:pt x="65" y="62"/>
                    </a:cubicBezTo>
                    <a:cubicBezTo>
                      <a:pt x="65" y="62"/>
                      <a:pt x="65" y="62"/>
                      <a:pt x="65" y="62"/>
                    </a:cubicBezTo>
                    <a:cubicBezTo>
                      <a:pt x="65" y="62"/>
                      <a:pt x="65" y="62"/>
                      <a:pt x="65" y="62"/>
                    </a:cubicBezTo>
                    <a:cubicBezTo>
                      <a:pt x="65" y="63"/>
                      <a:pt x="65" y="63"/>
                      <a:pt x="65" y="63"/>
                    </a:cubicBezTo>
                    <a:cubicBezTo>
                      <a:pt x="65" y="63"/>
                      <a:pt x="65" y="63"/>
                      <a:pt x="65" y="63"/>
                    </a:cubicBezTo>
                    <a:cubicBezTo>
                      <a:pt x="65" y="63"/>
                      <a:pt x="65" y="63"/>
                      <a:pt x="65" y="63"/>
                    </a:cubicBezTo>
                    <a:cubicBezTo>
                      <a:pt x="65" y="63"/>
                      <a:pt x="65" y="63"/>
                      <a:pt x="65" y="63"/>
                    </a:cubicBezTo>
                    <a:cubicBezTo>
                      <a:pt x="64" y="63"/>
                      <a:pt x="64" y="63"/>
                      <a:pt x="64" y="63"/>
                    </a:cubicBezTo>
                    <a:cubicBezTo>
                      <a:pt x="64" y="63"/>
                      <a:pt x="64" y="63"/>
                      <a:pt x="64" y="63"/>
                    </a:cubicBezTo>
                    <a:cubicBezTo>
                      <a:pt x="64" y="64"/>
                      <a:pt x="64" y="64"/>
                      <a:pt x="64" y="64"/>
                    </a:cubicBezTo>
                    <a:cubicBezTo>
                      <a:pt x="64" y="64"/>
                      <a:pt x="64" y="64"/>
                      <a:pt x="64" y="64"/>
                    </a:cubicBezTo>
                    <a:cubicBezTo>
                      <a:pt x="63" y="64"/>
                      <a:pt x="63" y="64"/>
                      <a:pt x="63" y="64"/>
                    </a:cubicBezTo>
                    <a:cubicBezTo>
                      <a:pt x="63" y="64"/>
                      <a:pt x="63" y="64"/>
                      <a:pt x="63" y="64"/>
                    </a:cubicBezTo>
                    <a:cubicBezTo>
                      <a:pt x="63" y="64"/>
                      <a:pt x="63" y="64"/>
                      <a:pt x="63" y="64"/>
                    </a:cubicBezTo>
                    <a:cubicBezTo>
                      <a:pt x="63" y="63"/>
                      <a:pt x="63" y="63"/>
                      <a:pt x="63" y="63"/>
                    </a:cubicBezTo>
                    <a:cubicBezTo>
                      <a:pt x="62" y="63"/>
                      <a:pt x="62" y="63"/>
                      <a:pt x="62" y="63"/>
                    </a:cubicBezTo>
                    <a:cubicBezTo>
                      <a:pt x="62" y="63"/>
                      <a:pt x="62" y="63"/>
                      <a:pt x="62" y="63"/>
                    </a:cubicBezTo>
                    <a:cubicBezTo>
                      <a:pt x="62" y="63"/>
                      <a:pt x="62" y="63"/>
                      <a:pt x="62" y="63"/>
                    </a:cubicBezTo>
                    <a:cubicBezTo>
                      <a:pt x="62" y="63"/>
                      <a:pt x="62" y="63"/>
                      <a:pt x="62" y="63"/>
                    </a:cubicBezTo>
                    <a:cubicBezTo>
                      <a:pt x="62" y="62"/>
                      <a:pt x="62" y="62"/>
                      <a:pt x="62" y="62"/>
                    </a:cubicBezTo>
                    <a:cubicBezTo>
                      <a:pt x="61" y="62"/>
                      <a:pt x="61" y="62"/>
                      <a:pt x="61" y="62"/>
                    </a:cubicBezTo>
                    <a:cubicBezTo>
                      <a:pt x="61" y="62"/>
                      <a:pt x="61" y="62"/>
                      <a:pt x="61" y="62"/>
                    </a:cubicBezTo>
                    <a:cubicBezTo>
                      <a:pt x="61" y="62"/>
                      <a:pt x="61" y="62"/>
                      <a:pt x="61" y="62"/>
                    </a:cubicBezTo>
                    <a:cubicBezTo>
                      <a:pt x="61" y="63"/>
                      <a:pt x="61" y="63"/>
                      <a:pt x="61" y="63"/>
                    </a:cubicBezTo>
                    <a:cubicBezTo>
                      <a:pt x="61" y="63"/>
                      <a:pt x="61" y="63"/>
                      <a:pt x="61" y="63"/>
                    </a:cubicBezTo>
                    <a:cubicBezTo>
                      <a:pt x="62" y="63"/>
                      <a:pt x="62" y="63"/>
                      <a:pt x="62" y="63"/>
                    </a:cubicBezTo>
                    <a:cubicBezTo>
                      <a:pt x="62" y="63"/>
                      <a:pt x="62" y="63"/>
                      <a:pt x="62" y="63"/>
                    </a:cubicBezTo>
                    <a:cubicBezTo>
                      <a:pt x="62" y="64"/>
                      <a:pt x="62" y="64"/>
                      <a:pt x="62" y="64"/>
                    </a:cubicBezTo>
                    <a:cubicBezTo>
                      <a:pt x="62" y="64"/>
                      <a:pt x="62" y="64"/>
                      <a:pt x="62" y="64"/>
                    </a:cubicBezTo>
                    <a:cubicBezTo>
                      <a:pt x="62" y="64"/>
                      <a:pt x="62" y="64"/>
                      <a:pt x="62" y="64"/>
                    </a:cubicBezTo>
                    <a:cubicBezTo>
                      <a:pt x="61" y="64"/>
                      <a:pt x="61" y="64"/>
                      <a:pt x="61" y="64"/>
                    </a:cubicBezTo>
                    <a:cubicBezTo>
                      <a:pt x="61" y="64"/>
                      <a:pt x="61" y="64"/>
                      <a:pt x="61" y="64"/>
                    </a:cubicBezTo>
                    <a:cubicBezTo>
                      <a:pt x="61" y="64"/>
                      <a:pt x="61" y="64"/>
                      <a:pt x="61" y="64"/>
                    </a:cubicBezTo>
                    <a:cubicBezTo>
                      <a:pt x="60" y="64"/>
                      <a:pt x="60" y="64"/>
                      <a:pt x="60" y="64"/>
                    </a:cubicBezTo>
                    <a:cubicBezTo>
                      <a:pt x="61" y="64"/>
                      <a:pt x="61" y="64"/>
                      <a:pt x="61" y="64"/>
                    </a:cubicBezTo>
                    <a:cubicBezTo>
                      <a:pt x="61" y="64"/>
                      <a:pt x="61" y="64"/>
                      <a:pt x="61" y="64"/>
                    </a:cubicBezTo>
                    <a:cubicBezTo>
                      <a:pt x="61" y="65"/>
                      <a:pt x="61" y="65"/>
                      <a:pt x="61" y="65"/>
                    </a:cubicBezTo>
                    <a:cubicBezTo>
                      <a:pt x="61" y="65"/>
                      <a:pt x="61" y="65"/>
                      <a:pt x="61" y="65"/>
                    </a:cubicBezTo>
                    <a:cubicBezTo>
                      <a:pt x="61" y="65"/>
                      <a:pt x="61" y="65"/>
                      <a:pt x="61" y="65"/>
                    </a:cubicBezTo>
                    <a:cubicBezTo>
                      <a:pt x="61" y="64"/>
                      <a:pt x="61" y="64"/>
                      <a:pt x="61" y="64"/>
                    </a:cubicBezTo>
                    <a:cubicBezTo>
                      <a:pt x="62" y="64"/>
                      <a:pt x="62" y="64"/>
                      <a:pt x="62" y="64"/>
                    </a:cubicBezTo>
                    <a:cubicBezTo>
                      <a:pt x="62" y="64"/>
                      <a:pt x="62" y="64"/>
                      <a:pt x="62" y="64"/>
                    </a:cubicBezTo>
                    <a:cubicBezTo>
                      <a:pt x="62" y="64"/>
                      <a:pt x="62" y="65"/>
                      <a:pt x="62" y="65"/>
                    </a:cubicBezTo>
                    <a:cubicBezTo>
                      <a:pt x="62" y="64"/>
                      <a:pt x="62" y="64"/>
                      <a:pt x="62" y="64"/>
                    </a:cubicBezTo>
                    <a:cubicBezTo>
                      <a:pt x="62" y="64"/>
                      <a:pt x="62" y="64"/>
                      <a:pt x="62" y="64"/>
                    </a:cubicBezTo>
                    <a:cubicBezTo>
                      <a:pt x="63" y="64"/>
                      <a:pt x="63" y="64"/>
                      <a:pt x="63" y="64"/>
                    </a:cubicBezTo>
                    <a:cubicBezTo>
                      <a:pt x="63" y="64"/>
                      <a:pt x="63" y="64"/>
                      <a:pt x="63" y="64"/>
                    </a:cubicBezTo>
                    <a:cubicBezTo>
                      <a:pt x="63" y="64"/>
                      <a:pt x="63" y="64"/>
                      <a:pt x="63" y="64"/>
                    </a:cubicBezTo>
                    <a:cubicBezTo>
                      <a:pt x="64" y="64"/>
                      <a:pt x="64" y="64"/>
                      <a:pt x="64" y="64"/>
                    </a:cubicBezTo>
                    <a:cubicBezTo>
                      <a:pt x="64" y="64"/>
                      <a:pt x="64" y="64"/>
                      <a:pt x="64" y="64"/>
                    </a:cubicBezTo>
                    <a:cubicBezTo>
                      <a:pt x="64" y="65"/>
                      <a:pt x="64" y="65"/>
                      <a:pt x="64" y="65"/>
                    </a:cubicBezTo>
                    <a:cubicBezTo>
                      <a:pt x="65" y="65"/>
                      <a:pt x="65" y="65"/>
                      <a:pt x="65" y="65"/>
                    </a:cubicBezTo>
                    <a:cubicBezTo>
                      <a:pt x="65" y="65"/>
                      <a:pt x="65" y="65"/>
                      <a:pt x="65" y="65"/>
                    </a:cubicBezTo>
                    <a:cubicBezTo>
                      <a:pt x="65" y="65"/>
                      <a:pt x="65" y="65"/>
                      <a:pt x="65" y="65"/>
                    </a:cubicBezTo>
                    <a:cubicBezTo>
                      <a:pt x="64" y="65"/>
                      <a:pt x="64" y="65"/>
                      <a:pt x="64" y="65"/>
                    </a:cubicBezTo>
                    <a:cubicBezTo>
                      <a:pt x="64" y="66"/>
                      <a:pt x="64" y="66"/>
                      <a:pt x="64" y="66"/>
                    </a:cubicBezTo>
                    <a:cubicBezTo>
                      <a:pt x="64" y="65"/>
                      <a:pt x="64" y="65"/>
                      <a:pt x="64" y="65"/>
                    </a:cubicBezTo>
                    <a:cubicBezTo>
                      <a:pt x="64" y="66"/>
                      <a:pt x="64" y="66"/>
                      <a:pt x="64" y="66"/>
                    </a:cubicBezTo>
                    <a:cubicBezTo>
                      <a:pt x="63" y="66"/>
                      <a:pt x="63" y="66"/>
                      <a:pt x="63" y="66"/>
                    </a:cubicBezTo>
                    <a:cubicBezTo>
                      <a:pt x="63" y="66"/>
                      <a:pt x="63" y="66"/>
                      <a:pt x="63" y="66"/>
                    </a:cubicBezTo>
                    <a:cubicBezTo>
                      <a:pt x="63" y="66"/>
                      <a:pt x="63" y="66"/>
                      <a:pt x="63" y="66"/>
                    </a:cubicBezTo>
                    <a:cubicBezTo>
                      <a:pt x="62" y="65"/>
                      <a:pt x="62" y="65"/>
                      <a:pt x="62" y="65"/>
                    </a:cubicBezTo>
                    <a:cubicBezTo>
                      <a:pt x="62" y="65"/>
                      <a:pt x="62" y="65"/>
                      <a:pt x="62" y="65"/>
                    </a:cubicBezTo>
                    <a:cubicBezTo>
                      <a:pt x="62" y="65"/>
                      <a:pt x="62" y="65"/>
                      <a:pt x="62" y="65"/>
                    </a:cubicBezTo>
                    <a:cubicBezTo>
                      <a:pt x="62" y="66"/>
                      <a:pt x="62" y="66"/>
                      <a:pt x="62" y="66"/>
                    </a:cubicBezTo>
                    <a:cubicBezTo>
                      <a:pt x="61" y="66"/>
                      <a:pt x="61" y="66"/>
                      <a:pt x="61" y="66"/>
                    </a:cubicBezTo>
                    <a:cubicBezTo>
                      <a:pt x="61" y="66"/>
                      <a:pt x="61" y="66"/>
                      <a:pt x="61" y="66"/>
                    </a:cubicBezTo>
                    <a:cubicBezTo>
                      <a:pt x="61" y="66"/>
                      <a:pt x="61" y="66"/>
                      <a:pt x="61" y="66"/>
                    </a:cubicBezTo>
                    <a:cubicBezTo>
                      <a:pt x="61" y="66"/>
                      <a:pt x="61" y="66"/>
                      <a:pt x="61" y="66"/>
                    </a:cubicBezTo>
                    <a:cubicBezTo>
                      <a:pt x="61" y="66"/>
                      <a:pt x="61" y="66"/>
                      <a:pt x="61" y="66"/>
                    </a:cubicBezTo>
                    <a:cubicBezTo>
                      <a:pt x="62" y="66"/>
                      <a:pt x="62" y="66"/>
                      <a:pt x="62" y="66"/>
                    </a:cubicBezTo>
                    <a:cubicBezTo>
                      <a:pt x="62" y="66"/>
                      <a:pt x="62" y="66"/>
                      <a:pt x="62" y="66"/>
                    </a:cubicBezTo>
                    <a:cubicBezTo>
                      <a:pt x="62" y="66"/>
                      <a:pt x="62" y="66"/>
                      <a:pt x="62" y="66"/>
                    </a:cubicBezTo>
                    <a:cubicBezTo>
                      <a:pt x="62" y="66"/>
                      <a:pt x="62" y="66"/>
                      <a:pt x="62" y="66"/>
                    </a:cubicBezTo>
                    <a:cubicBezTo>
                      <a:pt x="62" y="66"/>
                      <a:pt x="62" y="66"/>
                      <a:pt x="62" y="66"/>
                    </a:cubicBezTo>
                    <a:cubicBezTo>
                      <a:pt x="62" y="66"/>
                      <a:pt x="62" y="66"/>
                      <a:pt x="62" y="66"/>
                    </a:cubicBezTo>
                    <a:cubicBezTo>
                      <a:pt x="61" y="66"/>
                      <a:pt x="61" y="66"/>
                      <a:pt x="61" y="66"/>
                    </a:cubicBezTo>
                    <a:cubicBezTo>
                      <a:pt x="61" y="66"/>
                      <a:pt x="61" y="66"/>
                      <a:pt x="61" y="66"/>
                    </a:cubicBezTo>
                    <a:cubicBezTo>
                      <a:pt x="61" y="66"/>
                      <a:pt x="61" y="66"/>
                      <a:pt x="61" y="66"/>
                    </a:cubicBezTo>
                    <a:cubicBezTo>
                      <a:pt x="62" y="66"/>
                      <a:pt x="62" y="66"/>
                      <a:pt x="62" y="66"/>
                    </a:cubicBezTo>
                    <a:cubicBezTo>
                      <a:pt x="62" y="66"/>
                      <a:pt x="62" y="66"/>
                      <a:pt x="62" y="66"/>
                    </a:cubicBezTo>
                    <a:cubicBezTo>
                      <a:pt x="62" y="66"/>
                      <a:pt x="62" y="66"/>
                      <a:pt x="62" y="66"/>
                    </a:cubicBezTo>
                    <a:cubicBezTo>
                      <a:pt x="62" y="66"/>
                      <a:pt x="62" y="66"/>
                      <a:pt x="62" y="66"/>
                    </a:cubicBezTo>
                    <a:cubicBezTo>
                      <a:pt x="62" y="67"/>
                      <a:pt x="62" y="67"/>
                      <a:pt x="62" y="67"/>
                    </a:cubicBezTo>
                    <a:cubicBezTo>
                      <a:pt x="63" y="67"/>
                      <a:pt x="63" y="67"/>
                      <a:pt x="63" y="67"/>
                    </a:cubicBezTo>
                    <a:cubicBezTo>
                      <a:pt x="63" y="66"/>
                      <a:pt x="63" y="66"/>
                      <a:pt x="63" y="66"/>
                    </a:cubicBezTo>
                    <a:cubicBezTo>
                      <a:pt x="63" y="66"/>
                      <a:pt x="63" y="66"/>
                      <a:pt x="63" y="66"/>
                    </a:cubicBezTo>
                    <a:cubicBezTo>
                      <a:pt x="63" y="66"/>
                      <a:pt x="63" y="66"/>
                      <a:pt x="63" y="66"/>
                    </a:cubicBezTo>
                    <a:cubicBezTo>
                      <a:pt x="64" y="66"/>
                      <a:pt x="64" y="66"/>
                      <a:pt x="64" y="66"/>
                    </a:cubicBezTo>
                    <a:cubicBezTo>
                      <a:pt x="64" y="66"/>
                      <a:pt x="64" y="66"/>
                      <a:pt x="64" y="66"/>
                    </a:cubicBezTo>
                    <a:cubicBezTo>
                      <a:pt x="64" y="66"/>
                      <a:pt x="64" y="66"/>
                      <a:pt x="64" y="66"/>
                    </a:cubicBezTo>
                    <a:cubicBezTo>
                      <a:pt x="64" y="66"/>
                      <a:pt x="64" y="66"/>
                      <a:pt x="64" y="66"/>
                    </a:cubicBezTo>
                    <a:cubicBezTo>
                      <a:pt x="65" y="66"/>
                      <a:pt x="65" y="66"/>
                      <a:pt x="65" y="66"/>
                    </a:cubicBezTo>
                    <a:cubicBezTo>
                      <a:pt x="65" y="66"/>
                      <a:pt x="65" y="66"/>
                      <a:pt x="65" y="66"/>
                    </a:cubicBezTo>
                    <a:cubicBezTo>
                      <a:pt x="65" y="67"/>
                      <a:pt x="65" y="67"/>
                      <a:pt x="65" y="67"/>
                    </a:cubicBezTo>
                    <a:cubicBezTo>
                      <a:pt x="65" y="67"/>
                      <a:pt x="65" y="67"/>
                      <a:pt x="65" y="67"/>
                    </a:cubicBezTo>
                    <a:cubicBezTo>
                      <a:pt x="64" y="68"/>
                      <a:pt x="64" y="68"/>
                      <a:pt x="64" y="68"/>
                    </a:cubicBezTo>
                    <a:cubicBezTo>
                      <a:pt x="64" y="68"/>
                      <a:pt x="64" y="68"/>
                      <a:pt x="64" y="68"/>
                    </a:cubicBezTo>
                    <a:cubicBezTo>
                      <a:pt x="64" y="68"/>
                      <a:pt x="64" y="68"/>
                      <a:pt x="64" y="68"/>
                    </a:cubicBezTo>
                    <a:cubicBezTo>
                      <a:pt x="63" y="68"/>
                      <a:pt x="63" y="68"/>
                      <a:pt x="63" y="68"/>
                    </a:cubicBezTo>
                    <a:cubicBezTo>
                      <a:pt x="63" y="68"/>
                      <a:pt x="63" y="68"/>
                      <a:pt x="63" y="68"/>
                    </a:cubicBezTo>
                    <a:cubicBezTo>
                      <a:pt x="63" y="67"/>
                      <a:pt x="63" y="67"/>
                      <a:pt x="63" y="67"/>
                    </a:cubicBezTo>
                    <a:cubicBezTo>
                      <a:pt x="62" y="68"/>
                      <a:pt x="62" y="68"/>
                      <a:pt x="62" y="68"/>
                    </a:cubicBezTo>
                    <a:cubicBezTo>
                      <a:pt x="62" y="68"/>
                      <a:pt x="62" y="68"/>
                      <a:pt x="62" y="68"/>
                    </a:cubicBezTo>
                    <a:cubicBezTo>
                      <a:pt x="63" y="68"/>
                      <a:pt x="63" y="68"/>
                      <a:pt x="63" y="68"/>
                    </a:cubicBezTo>
                    <a:cubicBezTo>
                      <a:pt x="63" y="68"/>
                      <a:pt x="63" y="68"/>
                      <a:pt x="63" y="68"/>
                    </a:cubicBezTo>
                    <a:cubicBezTo>
                      <a:pt x="64" y="68"/>
                      <a:pt x="64" y="68"/>
                      <a:pt x="64" y="68"/>
                    </a:cubicBezTo>
                    <a:cubicBezTo>
                      <a:pt x="64" y="68"/>
                      <a:pt x="64" y="68"/>
                      <a:pt x="64" y="68"/>
                    </a:cubicBezTo>
                    <a:cubicBezTo>
                      <a:pt x="64" y="68"/>
                      <a:pt x="64" y="68"/>
                      <a:pt x="64" y="68"/>
                    </a:cubicBezTo>
                    <a:cubicBezTo>
                      <a:pt x="64" y="68"/>
                      <a:pt x="64" y="68"/>
                      <a:pt x="64" y="68"/>
                    </a:cubicBezTo>
                    <a:cubicBezTo>
                      <a:pt x="64" y="68"/>
                      <a:pt x="64" y="68"/>
                      <a:pt x="64" y="68"/>
                    </a:cubicBezTo>
                    <a:cubicBezTo>
                      <a:pt x="65" y="68"/>
                      <a:pt x="65" y="68"/>
                      <a:pt x="65" y="68"/>
                    </a:cubicBezTo>
                    <a:cubicBezTo>
                      <a:pt x="65" y="68"/>
                      <a:pt x="65" y="68"/>
                      <a:pt x="65" y="68"/>
                    </a:cubicBezTo>
                    <a:cubicBezTo>
                      <a:pt x="65" y="68"/>
                      <a:pt x="65" y="68"/>
                      <a:pt x="65" y="68"/>
                    </a:cubicBezTo>
                    <a:cubicBezTo>
                      <a:pt x="66" y="69"/>
                      <a:pt x="66" y="69"/>
                      <a:pt x="66" y="69"/>
                    </a:cubicBezTo>
                    <a:cubicBezTo>
                      <a:pt x="66" y="69"/>
                      <a:pt x="66" y="69"/>
                      <a:pt x="66" y="69"/>
                    </a:cubicBezTo>
                    <a:cubicBezTo>
                      <a:pt x="66" y="69"/>
                      <a:pt x="66" y="69"/>
                      <a:pt x="66" y="69"/>
                    </a:cubicBezTo>
                    <a:cubicBezTo>
                      <a:pt x="66" y="69"/>
                      <a:pt x="66" y="69"/>
                      <a:pt x="66" y="69"/>
                    </a:cubicBezTo>
                    <a:cubicBezTo>
                      <a:pt x="66" y="69"/>
                      <a:pt x="66" y="69"/>
                      <a:pt x="66" y="69"/>
                    </a:cubicBezTo>
                    <a:cubicBezTo>
                      <a:pt x="67" y="69"/>
                      <a:pt x="67" y="69"/>
                      <a:pt x="67" y="69"/>
                    </a:cubicBezTo>
                    <a:cubicBezTo>
                      <a:pt x="67" y="70"/>
                      <a:pt x="67" y="70"/>
                      <a:pt x="67" y="70"/>
                    </a:cubicBezTo>
                    <a:cubicBezTo>
                      <a:pt x="67" y="70"/>
                      <a:pt x="67" y="70"/>
                      <a:pt x="67" y="70"/>
                    </a:cubicBezTo>
                    <a:cubicBezTo>
                      <a:pt x="67" y="70"/>
                      <a:pt x="67" y="70"/>
                      <a:pt x="67" y="70"/>
                    </a:cubicBezTo>
                    <a:cubicBezTo>
                      <a:pt x="67" y="70"/>
                      <a:pt x="67" y="70"/>
                      <a:pt x="67" y="70"/>
                    </a:cubicBezTo>
                    <a:cubicBezTo>
                      <a:pt x="68" y="70"/>
                      <a:pt x="68" y="70"/>
                      <a:pt x="68" y="70"/>
                    </a:cubicBezTo>
                    <a:cubicBezTo>
                      <a:pt x="68" y="70"/>
                      <a:pt x="68" y="70"/>
                      <a:pt x="68" y="70"/>
                    </a:cubicBezTo>
                    <a:cubicBezTo>
                      <a:pt x="68" y="70"/>
                      <a:pt x="68" y="70"/>
                      <a:pt x="68" y="70"/>
                    </a:cubicBezTo>
                    <a:cubicBezTo>
                      <a:pt x="68" y="71"/>
                      <a:pt x="68" y="71"/>
                      <a:pt x="68" y="71"/>
                    </a:cubicBezTo>
                    <a:cubicBezTo>
                      <a:pt x="68" y="71"/>
                      <a:pt x="68" y="71"/>
                      <a:pt x="68" y="71"/>
                    </a:cubicBezTo>
                    <a:cubicBezTo>
                      <a:pt x="67" y="71"/>
                      <a:pt x="67" y="71"/>
                      <a:pt x="67" y="71"/>
                    </a:cubicBezTo>
                    <a:cubicBezTo>
                      <a:pt x="67" y="71"/>
                      <a:pt x="67" y="71"/>
                      <a:pt x="67" y="71"/>
                    </a:cubicBezTo>
                    <a:cubicBezTo>
                      <a:pt x="67" y="72"/>
                      <a:pt x="67" y="72"/>
                      <a:pt x="67" y="72"/>
                    </a:cubicBezTo>
                    <a:cubicBezTo>
                      <a:pt x="67" y="72"/>
                      <a:pt x="67" y="72"/>
                      <a:pt x="67" y="72"/>
                    </a:cubicBezTo>
                    <a:cubicBezTo>
                      <a:pt x="67" y="71"/>
                      <a:pt x="67" y="71"/>
                      <a:pt x="67" y="71"/>
                    </a:cubicBezTo>
                    <a:cubicBezTo>
                      <a:pt x="68" y="71"/>
                      <a:pt x="68" y="71"/>
                      <a:pt x="68" y="71"/>
                    </a:cubicBezTo>
                    <a:cubicBezTo>
                      <a:pt x="68" y="71"/>
                      <a:pt x="68" y="71"/>
                      <a:pt x="68" y="71"/>
                    </a:cubicBezTo>
                    <a:cubicBezTo>
                      <a:pt x="68" y="71"/>
                      <a:pt x="68" y="71"/>
                      <a:pt x="68" y="71"/>
                    </a:cubicBezTo>
                    <a:cubicBezTo>
                      <a:pt x="68" y="71"/>
                      <a:pt x="68" y="71"/>
                      <a:pt x="68" y="71"/>
                    </a:cubicBezTo>
                    <a:cubicBezTo>
                      <a:pt x="68" y="72"/>
                      <a:pt x="68" y="72"/>
                      <a:pt x="68" y="72"/>
                    </a:cubicBezTo>
                    <a:cubicBezTo>
                      <a:pt x="68" y="72"/>
                      <a:pt x="68" y="72"/>
                      <a:pt x="68" y="72"/>
                    </a:cubicBezTo>
                    <a:cubicBezTo>
                      <a:pt x="68" y="71"/>
                      <a:pt x="68" y="71"/>
                      <a:pt x="68" y="71"/>
                    </a:cubicBezTo>
                    <a:cubicBezTo>
                      <a:pt x="68" y="71"/>
                      <a:pt x="68" y="71"/>
                      <a:pt x="68" y="71"/>
                    </a:cubicBezTo>
                    <a:cubicBezTo>
                      <a:pt x="69" y="71"/>
                      <a:pt x="69" y="71"/>
                      <a:pt x="69" y="71"/>
                    </a:cubicBezTo>
                    <a:cubicBezTo>
                      <a:pt x="69" y="71"/>
                      <a:pt x="69" y="71"/>
                      <a:pt x="69" y="71"/>
                    </a:cubicBezTo>
                    <a:cubicBezTo>
                      <a:pt x="69" y="72"/>
                      <a:pt x="69" y="72"/>
                      <a:pt x="69" y="72"/>
                    </a:cubicBezTo>
                    <a:cubicBezTo>
                      <a:pt x="68" y="72"/>
                      <a:pt x="68" y="72"/>
                      <a:pt x="68" y="72"/>
                    </a:cubicBezTo>
                    <a:cubicBezTo>
                      <a:pt x="68" y="72"/>
                      <a:pt x="68" y="72"/>
                      <a:pt x="68" y="72"/>
                    </a:cubicBezTo>
                    <a:cubicBezTo>
                      <a:pt x="68" y="72"/>
                      <a:pt x="68" y="72"/>
                      <a:pt x="68" y="72"/>
                    </a:cubicBezTo>
                    <a:cubicBezTo>
                      <a:pt x="68" y="73"/>
                      <a:pt x="68" y="73"/>
                      <a:pt x="68" y="73"/>
                    </a:cubicBezTo>
                    <a:cubicBezTo>
                      <a:pt x="68" y="73"/>
                      <a:pt x="68" y="73"/>
                      <a:pt x="68" y="73"/>
                    </a:cubicBezTo>
                    <a:cubicBezTo>
                      <a:pt x="68" y="73"/>
                      <a:pt x="68" y="73"/>
                      <a:pt x="68" y="73"/>
                    </a:cubicBezTo>
                    <a:cubicBezTo>
                      <a:pt x="68" y="73"/>
                      <a:pt x="68" y="73"/>
                      <a:pt x="68" y="73"/>
                    </a:cubicBezTo>
                    <a:cubicBezTo>
                      <a:pt x="68" y="74"/>
                      <a:pt x="68" y="74"/>
                      <a:pt x="68" y="74"/>
                    </a:cubicBezTo>
                    <a:cubicBezTo>
                      <a:pt x="68" y="74"/>
                      <a:pt x="68" y="74"/>
                      <a:pt x="68" y="74"/>
                    </a:cubicBezTo>
                    <a:cubicBezTo>
                      <a:pt x="68" y="73"/>
                      <a:pt x="68" y="73"/>
                      <a:pt x="68" y="73"/>
                    </a:cubicBezTo>
                    <a:cubicBezTo>
                      <a:pt x="68" y="73"/>
                      <a:pt x="68" y="73"/>
                      <a:pt x="68" y="73"/>
                    </a:cubicBezTo>
                    <a:cubicBezTo>
                      <a:pt x="69" y="72"/>
                      <a:pt x="69" y="72"/>
                      <a:pt x="69" y="72"/>
                    </a:cubicBezTo>
                    <a:cubicBezTo>
                      <a:pt x="69" y="72"/>
                      <a:pt x="69" y="72"/>
                      <a:pt x="69" y="72"/>
                    </a:cubicBezTo>
                    <a:cubicBezTo>
                      <a:pt x="69" y="73"/>
                      <a:pt x="69" y="73"/>
                      <a:pt x="69" y="73"/>
                    </a:cubicBezTo>
                    <a:cubicBezTo>
                      <a:pt x="69" y="73"/>
                      <a:pt x="69" y="73"/>
                      <a:pt x="69" y="73"/>
                    </a:cubicBezTo>
                    <a:cubicBezTo>
                      <a:pt x="69" y="73"/>
                      <a:pt x="69" y="73"/>
                      <a:pt x="69" y="73"/>
                    </a:cubicBezTo>
                    <a:cubicBezTo>
                      <a:pt x="69" y="73"/>
                      <a:pt x="69" y="73"/>
                      <a:pt x="69" y="73"/>
                    </a:cubicBezTo>
                    <a:cubicBezTo>
                      <a:pt x="69" y="73"/>
                      <a:pt x="69" y="73"/>
                      <a:pt x="69" y="73"/>
                    </a:cubicBezTo>
                    <a:cubicBezTo>
                      <a:pt x="69" y="73"/>
                      <a:pt x="69" y="73"/>
                      <a:pt x="69" y="73"/>
                    </a:cubicBezTo>
                    <a:cubicBezTo>
                      <a:pt x="69" y="74"/>
                      <a:pt x="69" y="74"/>
                      <a:pt x="69" y="74"/>
                    </a:cubicBezTo>
                    <a:cubicBezTo>
                      <a:pt x="69" y="74"/>
                      <a:pt x="69" y="74"/>
                      <a:pt x="69" y="74"/>
                    </a:cubicBezTo>
                    <a:cubicBezTo>
                      <a:pt x="68" y="74"/>
                      <a:pt x="68" y="74"/>
                      <a:pt x="68" y="74"/>
                    </a:cubicBezTo>
                    <a:cubicBezTo>
                      <a:pt x="68" y="74"/>
                      <a:pt x="68" y="74"/>
                      <a:pt x="68" y="74"/>
                    </a:cubicBezTo>
                    <a:cubicBezTo>
                      <a:pt x="68" y="74"/>
                      <a:pt x="68" y="74"/>
                      <a:pt x="68" y="74"/>
                    </a:cubicBezTo>
                    <a:cubicBezTo>
                      <a:pt x="69" y="74"/>
                      <a:pt x="69" y="74"/>
                      <a:pt x="69" y="74"/>
                    </a:cubicBezTo>
                    <a:cubicBezTo>
                      <a:pt x="69" y="74"/>
                      <a:pt x="69" y="74"/>
                      <a:pt x="69" y="74"/>
                    </a:cubicBezTo>
                    <a:cubicBezTo>
                      <a:pt x="69" y="75"/>
                      <a:pt x="69" y="75"/>
                      <a:pt x="69" y="75"/>
                    </a:cubicBezTo>
                    <a:cubicBezTo>
                      <a:pt x="69" y="75"/>
                      <a:pt x="69" y="75"/>
                      <a:pt x="69" y="75"/>
                    </a:cubicBezTo>
                    <a:cubicBezTo>
                      <a:pt x="69" y="75"/>
                      <a:pt x="69" y="75"/>
                      <a:pt x="69" y="75"/>
                    </a:cubicBezTo>
                    <a:cubicBezTo>
                      <a:pt x="69" y="75"/>
                      <a:pt x="69" y="75"/>
                      <a:pt x="69" y="75"/>
                    </a:cubicBezTo>
                    <a:cubicBezTo>
                      <a:pt x="69" y="75"/>
                      <a:pt x="69" y="75"/>
                      <a:pt x="69" y="75"/>
                    </a:cubicBezTo>
                    <a:cubicBezTo>
                      <a:pt x="69" y="76"/>
                      <a:pt x="69" y="76"/>
                      <a:pt x="69" y="76"/>
                    </a:cubicBezTo>
                    <a:cubicBezTo>
                      <a:pt x="69" y="76"/>
                      <a:pt x="69" y="76"/>
                      <a:pt x="69" y="76"/>
                    </a:cubicBezTo>
                    <a:cubicBezTo>
                      <a:pt x="69" y="77"/>
                      <a:pt x="69" y="77"/>
                      <a:pt x="69" y="77"/>
                    </a:cubicBezTo>
                    <a:cubicBezTo>
                      <a:pt x="69" y="77"/>
                      <a:pt x="69" y="77"/>
                      <a:pt x="69" y="77"/>
                    </a:cubicBezTo>
                    <a:cubicBezTo>
                      <a:pt x="69" y="77"/>
                      <a:pt x="69" y="77"/>
                      <a:pt x="69" y="77"/>
                    </a:cubicBezTo>
                    <a:cubicBezTo>
                      <a:pt x="69" y="77"/>
                      <a:pt x="69" y="77"/>
                      <a:pt x="69" y="77"/>
                    </a:cubicBezTo>
                    <a:cubicBezTo>
                      <a:pt x="68" y="77"/>
                      <a:pt x="68" y="77"/>
                      <a:pt x="68" y="77"/>
                    </a:cubicBezTo>
                    <a:cubicBezTo>
                      <a:pt x="68" y="77"/>
                      <a:pt x="68" y="77"/>
                      <a:pt x="68" y="77"/>
                    </a:cubicBezTo>
                    <a:cubicBezTo>
                      <a:pt x="68" y="77"/>
                      <a:pt x="68" y="77"/>
                      <a:pt x="68" y="77"/>
                    </a:cubicBezTo>
                    <a:cubicBezTo>
                      <a:pt x="68" y="77"/>
                      <a:pt x="68" y="77"/>
                      <a:pt x="68" y="77"/>
                    </a:cubicBezTo>
                    <a:cubicBezTo>
                      <a:pt x="68" y="77"/>
                      <a:pt x="68" y="77"/>
                      <a:pt x="68" y="77"/>
                    </a:cubicBezTo>
                    <a:cubicBezTo>
                      <a:pt x="68" y="77"/>
                      <a:pt x="68" y="77"/>
                      <a:pt x="68" y="77"/>
                    </a:cubicBezTo>
                    <a:cubicBezTo>
                      <a:pt x="68" y="77"/>
                      <a:pt x="68" y="77"/>
                      <a:pt x="68" y="77"/>
                    </a:cubicBezTo>
                    <a:cubicBezTo>
                      <a:pt x="68" y="77"/>
                      <a:pt x="68" y="77"/>
                      <a:pt x="68" y="77"/>
                    </a:cubicBezTo>
                    <a:cubicBezTo>
                      <a:pt x="67" y="77"/>
                      <a:pt x="67" y="77"/>
                      <a:pt x="67" y="77"/>
                    </a:cubicBezTo>
                    <a:cubicBezTo>
                      <a:pt x="67" y="76"/>
                      <a:pt x="67" y="76"/>
                      <a:pt x="67" y="76"/>
                    </a:cubicBezTo>
                    <a:cubicBezTo>
                      <a:pt x="68" y="76"/>
                      <a:pt x="68" y="76"/>
                      <a:pt x="68" y="76"/>
                    </a:cubicBezTo>
                    <a:cubicBezTo>
                      <a:pt x="67" y="76"/>
                      <a:pt x="67" y="76"/>
                      <a:pt x="67" y="76"/>
                    </a:cubicBezTo>
                    <a:cubicBezTo>
                      <a:pt x="67" y="75"/>
                      <a:pt x="67" y="75"/>
                      <a:pt x="67" y="75"/>
                    </a:cubicBezTo>
                    <a:cubicBezTo>
                      <a:pt x="67" y="75"/>
                      <a:pt x="67" y="75"/>
                      <a:pt x="67" y="75"/>
                    </a:cubicBezTo>
                    <a:cubicBezTo>
                      <a:pt x="67" y="75"/>
                      <a:pt x="67" y="75"/>
                      <a:pt x="67" y="75"/>
                    </a:cubicBezTo>
                    <a:cubicBezTo>
                      <a:pt x="67" y="75"/>
                      <a:pt x="67" y="75"/>
                      <a:pt x="67" y="75"/>
                    </a:cubicBezTo>
                    <a:cubicBezTo>
                      <a:pt x="67" y="75"/>
                      <a:pt x="67" y="75"/>
                      <a:pt x="67" y="75"/>
                    </a:cubicBezTo>
                    <a:cubicBezTo>
                      <a:pt x="67" y="76"/>
                      <a:pt x="67" y="76"/>
                      <a:pt x="67" y="76"/>
                    </a:cubicBezTo>
                    <a:cubicBezTo>
                      <a:pt x="67" y="76"/>
                      <a:pt x="67" y="76"/>
                      <a:pt x="67" y="76"/>
                    </a:cubicBezTo>
                    <a:cubicBezTo>
                      <a:pt x="67" y="77"/>
                      <a:pt x="67" y="77"/>
                      <a:pt x="67" y="77"/>
                    </a:cubicBezTo>
                    <a:cubicBezTo>
                      <a:pt x="67" y="77"/>
                      <a:pt x="67" y="77"/>
                      <a:pt x="67" y="77"/>
                    </a:cubicBezTo>
                    <a:cubicBezTo>
                      <a:pt x="67" y="77"/>
                      <a:pt x="67" y="77"/>
                      <a:pt x="67" y="77"/>
                    </a:cubicBezTo>
                    <a:cubicBezTo>
                      <a:pt x="67" y="77"/>
                      <a:pt x="67" y="77"/>
                      <a:pt x="67" y="77"/>
                    </a:cubicBezTo>
                    <a:cubicBezTo>
                      <a:pt x="66" y="77"/>
                      <a:pt x="66" y="77"/>
                      <a:pt x="66" y="77"/>
                    </a:cubicBezTo>
                    <a:cubicBezTo>
                      <a:pt x="66" y="77"/>
                      <a:pt x="66" y="77"/>
                      <a:pt x="66" y="77"/>
                    </a:cubicBezTo>
                    <a:cubicBezTo>
                      <a:pt x="66" y="77"/>
                      <a:pt x="66" y="77"/>
                      <a:pt x="66" y="77"/>
                    </a:cubicBezTo>
                    <a:cubicBezTo>
                      <a:pt x="65" y="77"/>
                      <a:pt x="65" y="77"/>
                      <a:pt x="65" y="77"/>
                    </a:cubicBezTo>
                    <a:cubicBezTo>
                      <a:pt x="65" y="76"/>
                      <a:pt x="65" y="76"/>
                      <a:pt x="65" y="76"/>
                    </a:cubicBezTo>
                    <a:cubicBezTo>
                      <a:pt x="65" y="76"/>
                      <a:pt x="65" y="76"/>
                      <a:pt x="65" y="76"/>
                    </a:cubicBezTo>
                    <a:cubicBezTo>
                      <a:pt x="65" y="75"/>
                      <a:pt x="65" y="75"/>
                      <a:pt x="65" y="75"/>
                    </a:cubicBezTo>
                    <a:cubicBezTo>
                      <a:pt x="65" y="75"/>
                      <a:pt x="65" y="75"/>
                      <a:pt x="65" y="75"/>
                    </a:cubicBezTo>
                    <a:cubicBezTo>
                      <a:pt x="64" y="74"/>
                      <a:pt x="64" y="74"/>
                      <a:pt x="64" y="74"/>
                    </a:cubicBezTo>
                    <a:cubicBezTo>
                      <a:pt x="64" y="74"/>
                      <a:pt x="64" y="74"/>
                      <a:pt x="64" y="74"/>
                    </a:cubicBezTo>
                    <a:cubicBezTo>
                      <a:pt x="64" y="74"/>
                      <a:pt x="64" y="74"/>
                      <a:pt x="64" y="74"/>
                    </a:cubicBezTo>
                    <a:cubicBezTo>
                      <a:pt x="64" y="73"/>
                      <a:pt x="64" y="73"/>
                      <a:pt x="64" y="73"/>
                    </a:cubicBezTo>
                    <a:cubicBezTo>
                      <a:pt x="64" y="73"/>
                      <a:pt x="64" y="73"/>
                      <a:pt x="64" y="73"/>
                    </a:cubicBezTo>
                    <a:cubicBezTo>
                      <a:pt x="64" y="73"/>
                      <a:pt x="64" y="73"/>
                      <a:pt x="64" y="73"/>
                    </a:cubicBezTo>
                    <a:cubicBezTo>
                      <a:pt x="64" y="73"/>
                      <a:pt x="64" y="73"/>
                      <a:pt x="64" y="73"/>
                    </a:cubicBezTo>
                    <a:cubicBezTo>
                      <a:pt x="64" y="73"/>
                      <a:pt x="64" y="73"/>
                      <a:pt x="64" y="73"/>
                    </a:cubicBezTo>
                    <a:cubicBezTo>
                      <a:pt x="63" y="73"/>
                      <a:pt x="63" y="73"/>
                      <a:pt x="63" y="73"/>
                    </a:cubicBezTo>
                    <a:cubicBezTo>
                      <a:pt x="63" y="73"/>
                      <a:pt x="63" y="73"/>
                      <a:pt x="63" y="73"/>
                    </a:cubicBezTo>
                    <a:cubicBezTo>
                      <a:pt x="63" y="72"/>
                      <a:pt x="63" y="72"/>
                      <a:pt x="63" y="72"/>
                    </a:cubicBezTo>
                    <a:cubicBezTo>
                      <a:pt x="62" y="72"/>
                      <a:pt x="62" y="72"/>
                      <a:pt x="62" y="72"/>
                    </a:cubicBezTo>
                    <a:cubicBezTo>
                      <a:pt x="62" y="71"/>
                      <a:pt x="62" y="71"/>
                      <a:pt x="62" y="71"/>
                    </a:cubicBezTo>
                    <a:cubicBezTo>
                      <a:pt x="62" y="72"/>
                      <a:pt x="62" y="72"/>
                      <a:pt x="62" y="72"/>
                    </a:cubicBezTo>
                    <a:cubicBezTo>
                      <a:pt x="62" y="72"/>
                      <a:pt x="62" y="72"/>
                      <a:pt x="62" y="72"/>
                    </a:cubicBezTo>
                    <a:cubicBezTo>
                      <a:pt x="61" y="71"/>
                      <a:pt x="61" y="71"/>
                      <a:pt x="61" y="71"/>
                    </a:cubicBezTo>
                    <a:cubicBezTo>
                      <a:pt x="61" y="72"/>
                      <a:pt x="61" y="72"/>
                      <a:pt x="61" y="72"/>
                    </a:cubicBezTo>
                    <a:cubicBezTo>
                      <a:pt x="61" y="72"/>
                      <a:pt x="61" y="72"/>
                      <a:pt x="61" y="72"/>
                    </a:cubicBezTo>
                    <a:cubicBezTo>
                      <a:pt x="61" y="72"/>
                      <a:pt x="61" y="72"/>
                      <a:pt x="61" y="72"/>
                    </a:cubicBezTo>
                    <a:cubicBezTo>
                      <a:pt x="60" y="71"/>
                      <a:pt x="60" y="71"/>
                      <a:pt x="60" y="71"/>
                    </a:cubicBezTo>
                    <a:cubicBezTo>
                      <a:pt x="60" y="71"/>
                      <a:pt x="60" y="71"/>
                      <a:pt x="60" y="71"/>
                    </a:cubicBezTo>
                    <a:cubicBezTo>
                      <a:pt x="60" y="71"/>
                      <a:pt x="60" y="71"/>
                      <a:pt x="60" y="71"/>
                    </a:cubicBezTo>
                    <a:cubicBezTo>
                      <a:pt x="60" y="70"/>
                      <a:pt x="60" y="70"/>
                      <a:pt x="60" y="70"/>
                    </a:cubicBezTo>
                    <a:cubicBezTo>
                      <a:pt x="60" y="70"/>
                      <a:pt x="60" y="70"/>
                      <a:pt x="60" y="70"/>
                    </a:cubicBezTo>
                    <a:cubicBezTo>
                      <a:pt x="60" y="70"/>
                      <a:pt x="60" y="70"/>
                      <a:pt x="60" y="70"/>
                    </a:cubicBezTo>
                    <a:cubicBezTo>
                      <a:pt x="59" y="69"/>
                      <a:pt x="59" y="69"/>
                      <a:pt x="59" y="69"/>
                    </a:cubicBezTo>
                    <a:cubicBezTo>
                      <a:pt x="59" y="70"/>
                      <a:pt x="59" y="70"/>
                      <a:pt x="59" y="70"/>
                    </a:cubicBezTo>
                    <a:cubicBezTo>
                      <a:pt x="59" y="70"/>
                      <a:pt x="59" y="70"/>
                      <a:pt x="59" y="70"/>
                    </a:cubicBezTo>
                    <a:cubicBezTo>
                      <a:pt x="59" y="70"/>
                      <a:pt x="59" y="70"/>
                      <a:pt x="59" y="70"/>
                    </a:cubicBezTo>
                    <a:cubicBezTo>
                      <a:pt x="59" y="70"/>
                      <a:pt x="59" y="70"/>
                      <a:pt x="59" y="70"/>
                    </a:cubicBezTo>
                    <a:cubicBezTo>
                      <a:pt x="59" y="71"/>
                      <a:pt x="59" y="71"/>
                      <a:pt x="59" y="71"/>
                    </a:cubicBezTo>
                    <a:cubicBezTo>
                      <a:pt x="59" y="71"/>
                      <a:pt x="59" y="71"/>
                      <a:pt x="59" y="71"/>
                    </a:cubicBezTo>
                    <a:cubicBezTo>
                      <a:pt x="59" y="71"/>
                      <a:pt x="59" y="71"/>
                      <a:pt x="59" y="71"/>
                    </a:cubicBezTo>
                    <a:cubicBezTo>
                      <a:pt x="60" y="71"/>
                      <a:pt x="60" y="71"/>
                      <a:pt x="60" y="71"/>
                    </a:cubicBezTo>
                    <a:cubicBezTo>
                      <a:pt x="60" y="71"/>
                      <a:pt x="60" y="71"/>
                      <a:pt x="60" y="71"/>
                    </a:cubicBezTo>
                    <a:cubicBezTo>
                      <a:pt x="60" y="72"/>
                      <a:pt x="60" y="72"/>
                      <a:pt x="60" y="72"/>
                    </a:cubicBezTo>
                    <a:cubicBezTo>
                      <a:pt x="59" y="72"/>
                      <a:pt x="59" y="72"/>
                      <a:pt x="59" y="72"/>
                    </a:cubicBezTo>
                    <a:cubicBezTo>
                      <a:pt x="59" y="72"/>
                      <a:pt x="59" y="72"/>
                      <a:pt x="59" y="72"/>
                    </a:cubicBezTo>
                    <a:cubicBezTo>
                      <a:pt x="59" y="72"/>
                      <a:pt x="59" y="72"/>
                      <a:pt x="59" y="72"/>
                    </a:cubicBezTo>
                    <a:cubicBezTo>
                      <a:pt x="59" y="72"/>
                      <a:pt x="59" y="72"/>
                      <a:pt x="59" y="72"/>
                    </a:cubicBezTo>
                    <a:cubicBezTo>
                      <a:pt x="59" y="72"/>
                      <a:pt x="59" y="72"/>
                      <a:pt x="59" y="72"/>
                    </a:cubicBezTo>
                    <a:cubicBezTo>
                      <a:pt x="59" y="72"/>
                      <a:pt x="59" y="72"/>
                      <a:pt x="59" y="72"/>
                    </a:cubicBezTo>
                    <a:cubicBezTo>
                      <a:pt x="59" y="72"/>
                      <a:pt x="59" y="72"/>
                      <a:pt x="59" y="72"/>
                    </a:cubicBezTo>
                    <a:cubicBezTo>
                      <a:pt x="60" y="72"/>
                      <a:pt x="60" y="72"/>
                      <a:pt x="60" y="72"/>
                    </a:cubicBezTo>
                    <a:cubicBezTo>
                      <a:pt x="60" y="72"/>
                      <a:pt x="60" y="72"/>
                      <a:pt x="60" y="72"/>
                    </a:cubicBezTo>
                    <a:cubicBezTo>
                      <a:pt x="60" y="72"/>
                      <a:pt x="60" y="72"/>
                      <a:pt x="60" y="72"/>
                    </a:cubicBezTo>
                    <a:cubicBezTo>
                      <a:pt x="60" y="72"/>
                      <a:pt x="60" y="72"/>
                      <a:pt x="60" y="72"/>
                    </a:cubicBezTo>
                    <a:cubicBezTo>
                      <a:pt x="60" y="72"/>
                      <a:pt x="60" y="72"/>
                      <a:pt x="60" y="72"/>
                    </a:cubicBezTo>
                    <a:cubicBezTo>
                      <a:pt x="61" y="72"/>
                      <a:pt x="61" y="72"/>
                      <a:pt x="61" y="72"/>
                    </a:cubicBezTo>
                    <a:cubicBezTo>
                      <a:pt x="61" y="72"/>
                      <a:pt x="61" y="72"/>
                      <a:pt x="61" y="72"/>
                    </a:cubicBezTo>
                    <a:cubicBezTo>
                      <a:pt x="61" y="72"/>
                      <a:pt x="61" y="72"/>
                      <a:pt x="61" y="72"/>
                    </a:cubicBezTo>
                    <a:cubicBezTo>
                      <a:pt x="62" y="72"/>
                      <a:pt x="62" y="72"/>
                      <a:pt x="62" y="72"/>
                    </a:cubicBezTo>
                    <a:cubicBezTo>
                      <a:pt x="62" y="72"/>
                      <a:pt x="62" y="72"/>
                      <a:pt x="62" y="72"/>
                    </a:cubicBezTo>
                    <a:cubicBezTo>
                      <a:pt x="63" y="72"/>
                      <a:pt x="63" y="72"/>
                      <a:pt x="63" y="72"/>
                    </a:cubicBezTo>
                    <a:cubicBezTo>
                      <a:pt x="63" y="73"/>
                      <a:pt x="63" y="73"/>
                      <a:pt x="63" y="73"/>
                    </a:cubicBezTo>
                    <a:cubicBezTo>
                      <a:pt x="63" y="73"/>
                      <a:pt x="63" y="73"/>
                      <a:pt x="63" y="73"/>
                    </a:cubicBezTo>
                    <a:cubicBezTo>
                      <a:pt x="63" y="73"/>
                      <a:pt x="63" y="73"/>
                      <a:pt x="63" y="73"/>
                    </a:cubicBezTo>
                    <a:cubicBezTo>
                      <a:pt x="62" y="74"/>
                      <a:pt x="62" y="74"/>
                      <a:pt x="62" y="74"/>
                    </a:cubicBezTo>
                    <a:cubicBezTo>
                      <a:pt x="62" y="74"/>
                      <a:pt x="62" y="74"/>
                      <a:pt x="62" y="74"/>
                    </a:cubicBezTo>
                    <a:cubicBezTo>
                      <a:pt x="62" y="74"/>
                      <a:pt x="62" y="74"/>
                      <a:pt x="62" y="74"/>
                    </a:cubicBezTo>
                    <a:cubicBezTo>
                      <a:pt x="62" y="74"/>
                      <a:pt x="62" y="74"/>
                      <a:pt x="62" y="74"/>
                    </a:cubicBezTo>
                    <a:cubicBezTo>
                      <a:pt x="61" y="74"/>
                      <a:pt x="61" y="74"/>
                      <a:pt x="61" y="74"/>
                    </a:cubicBezTo>
                    <a:cubicBezTo>
                      <a:pt x="60" y="74"/>
                      <a:pt x="60" y="74"/>
                      <a:pt x="60" y="74"/>
                    </a:cubicBezTo>
                    <a:cubicBezTo>
                      <a:pt x="60" y="75"/>
                      <a:pt x="60" y="75"/>
                      <a:pt x="60" y="75"/>
                    </a:cubicBezTo>
                    <a:cubicBezTo>
                      <a:pt x="60" y="74"/>
                      <a:pt x="60" y="74"/>
                      <a:pt x="60" y="74"/>
                    </a:cubicBezTo>
                    <a:cubicBezTo>
                      <a:pt x="59" y="74"/>
                      <a:pt x="59" y="74"/>
                      <a:pt x="59" y="74"/>
                    </a:cubicBezTo>
                    <a:cubicBezTo>
                      <a:pt x="59" y="74"/>
                      <a:pt x="59" y="74"/>
                      <a:pt x="59" y="74"/>
                    </a:cubicBezTo>
                    <a:cubicBezTo>
                      <a:pt x="59" y="74"/>
                      <a:pt x="59" y="74"/>
                      <a:pt x="59" y="74"/>
                    </a:cubicBezTo>
                    <a:cubicBezTo>
                      <a:pt x="59" y="74"/>
                      <a:pt x="59" y="74"/>
                      <a:pt x="59" y="74"/>
                    </a:cubicBezTo>
                    <a:cubicBezTo>
                      <a:pt x="59" y="74"/>
                      <a:pt x="59" y="74"/>
                      <a:pt x="59" y="74"/>
                    </a:cubicBezTo>
                    <a:cubicBezTo>
                      <a:pt x="59" y="74"/>
                      <a:pt x="59" y="74"/>
                      <a:pt x="59" y="74"/>
                    </a:cubicBezTo>
                    <a:cubicBezTo>
                      <a:pt x="59" y="74"/>
                      <a:pt x="59" y="74"/>
                      <a:pt x="59" y="74"/>
                    </a:cubicBezTo>
                    <a:cubicBezTo>
                      <a:pt x="59" y="74"/>
                      <a:pt x="59" y="74"/>
                      <a:pt x="59" y="74"/>
                    </a:cubicBezTo>
                    <a:cubicBezTo>
                      <a:pt x="59" y="74"/>
                      <a:pt x="59" y="74"/>
                      <a:pt x="59" y="74"/>
                    </a:cubicBezTo>
                    <a:cubicBezTo>
                      <a:pt x="59" y="74"/>
                      <a:pt x="59" y="74"/>
                      <a:pt x="59" y="74"/>
                    </a:cubicBezTo>
                    <a:cubicBezTo>
                      <a:pt x="59" y="74"/>
                      <a:pt x="59" y="74"/>
                      <a:pt x="59" y="74"/>
                    </a:cubicBezTo>
                    <a:cubicBezTo>
                      <a:pt x="58" y="74"/>
                      <a:pt x="58" y="74"/>
                      <a:pt x="58" y="74"/>
                    </a:cubicBezTo>
                    <a:cubicBezTo>
                      <a:pt x="58" y="75"/>
                      <a:pt x="58" y="75"/>
                      <a:pt x="58" y="75"/>
                    </a:cubicBezTo>
                    <a:cubicBezTo>
                      <a:pt x="59" y="75"/>
                      <a:pt x="59" y="75"/>
                      <a:pt x="59" y="75"/>
                    </a:cubicBezTo>
                    <a:cubicBezTo>
                      <a:pt x="59" y="75"/>
                      <a:pt x="59" y="75"/>
                      <a:pt x="59" y="75"/>
                    </a:cubicBezTo>
                    <a:cubicBezTo>
                      <a:pt x="59" y="75"/>
                      <a:pt x="59" y="75"/>
                      <a:pt x="59" y="75"/>
                    </a:cubicBezTo>
                    <a:cubicBezTo>
                      <a:pt x="59" y="75"/>
                      <a:pt x="59" y="75"/>
                      <a:pt x="59" y="75"/>
                    </a:cubicBezTo>
                    <a:cubicBezTo>
                      <a:pt x="59" y="75"/>
                      <a:pt x="59" y="75"/>
                      <a:pt x="59" y="75"/>
                    </a:cubicBezTo>
                    <a:cubicBezTo>
                      <a:pt x="58" y="75"/>
                      <a:pt x="58" y="75"/>
                      <a:pt x="58" y="75"/>
                    </a:cubicBezTo>
                    <a:cubicBezTo>
                      <a:pt x="58" y="76"/>
                      <a:pt x="58" y="76"/>
                      <a:pt x="58" y="76"/>
                    </a:cubicBezTo>
                    <a:cubicBezTo>
                      <a:pt x="58" y="76"/>
                      <a:pt x="58" y="76"/>
                      <a:pt x="58" y="76"/>
                    </a:cubicBezTo>
                    <a:cubicBezTo>
                      <a:pt x="58" y="76"/>
                      <a:pt x="58" y="76"/>
                      <a:pt x="58" y="76"/>
                    </a:cubicBezTo>
                    <a:cubicBezTo>
                      <a:pt x="57" y="76"/>
                      <a:pt x="57" y="76"/>
                      <a:pt x="57" y="76"/>
                    </a:cubicBezTo>
                    <a:cubicBezTo>
                      <a:pt x="57" y="76"/>
                      <a:pt x="57" y="76"/>
                      <a:pt x="57" y="76"/>
                    </a:cubicBezTo>
                    <a:cubicBezTo>
                      <a:pt x="57" y="76"/>
                      <a:pt x="57" y="76"/>
                      <a:pt x="57" y="76"/>
                    </a:cubicBezTo>
                    <a:cubicBezTo>
                      <a:pt x="56" y="77"/>
                      <a:pt x="56" y="77"/>
                      <a:pt x="56" y="77"/>
                    </a:cubicBezTo>
                    <a:cubicBezTo>
                      <a:pt x="56" y="77"/>
                      <a:pt x="56" y="77"/>
                      <a:pt x="56" y="77"/>
                    </a:cubicBezTo>
                    <a:cubicBezTo>
                      <a:pt x="56" y="77"/>
                      <a:pt x="56" y="77"/>
                      <a:pt x="56" y="77"/>
                    </a:cubicBezTo>
                    <a:cubicBezTo>
                      <a:pt x="57" y="77"/>
                      <a:pt x="57" y="77"/>
                      <a:pt x="57" y="77"/>
                    </a:cubicBezTo>
                    <a:cubicBezTo>
                      <a:pt x="57" y="77"/>
                      <a:pt x="57" y="77"/>
                      <a:pt x="57" y="77"/>
                    </a:cubicBezTo>
                    <a:cubicBezTo>
                      <a:pt x="58" y="76"/>
                      <a:pt x="58" y="76"/>
                      <a:pt x="58" y="76"/>
                    </a:cubicBezTo>
                    <a:cubicBezTo>
                      <a:pt x="58" y="77"/>
                      <a:pt x="58" y="77"/>
                      <a:pt x="58" y="77"/>
                    </a:cubicBezTo>
                    <a:cubicBezTo>
                      <a:pt x="58" y="77"/>
                      <a:pt x="58" y="77"/>
                      <a:pt x="58" y="77"/>
                    </a:cubicBezTo>
                    <a:cubicBezTo>
                      <a:pt x="58" y="77"/>
                      <a:pt x="58" y="77"/>
                      <a:pt x="58" y="77"/>
                    </a:cubicBezTo>
                    <a:cubicBezTo>
                      <a:pt x="59" y="77"/>
                      <a:pt x="59" y="77"/>
                      <a:pt x="59" y="77"/>
                    </a:cubicBezTo>
                    <a:cubicBezTo>
                      <a:pt x="59" y="77"/>
                      <a:pt x="59" y="77"/>
                      <a:pt x="59" y="77"/>
                    </a:cubicBezTo>
                    <a:cubicBezTo>
                      <a:pt x="60" y="77"/>
                      <a:pt x="60" y="77"/>
                      <a:pt x="60" y="77"/>
                    </a:cubicBezTo>
                    <a:cubicBezTo>
                      <a:pt x="60" y="77"/>
                      <a:pt x="60" y="77"/>
                      <a:pt x="60" y="77"/>
                    </a:cubicBezTo>
                    <a:cubicBezTo>
                      <a:pt x="61" y="77"/>
                      <a:pt x="61" y="77"/>
                      <a:pt x="61" y="77"/>
                    </a:cubicBezTo>
                    <a:cubicBezTo>
                      <a:pt x="61" y="77"/>
                      <a:pt x="61" y="77"/>
                      <a:pt x="61" y="77"/>
                    </a:cubicBezTo>
                    <a:cubicBezTo>
                      <a:pt x="61" y="77"/>
                      <a:pt x="61" y="77"/>
                      <a:pt x="61" y="77"/>
                    </a:cubicBezTo>
                    <a:cubicBezTo>
                      <a:pt x="61" y="77"/>
                      <a:pt x="61" y="77"/>
                      <a:pt x="61" y="77"/>
                    </a:cubicBezTo>
                    <a:cubicBezTo>
                      <a:pt x="61" y="77"/>
                      <a:pt x="61" y="77"/>
                      <a:pt x="61" y="77"/>
                    </a:cubicBezTo>
                    <a:cubicBezTo>
                      <a:pt x="61" y="77"/>
                      <a:pt x="61" y="77"/>
                      <a:pt x="61" y="77"/>
                    </a:cubicBezTo>
                    <a:cubicBezTo>
                      <a:pt x="61" y="77"/>
                      <a:pt x="61" y="77"/>
                      <a:pt x="61" y="77"/>
                    </a:cubicBezTo>
                    <a:cubicBezTo>
                      <a:pt x="60" y="77"/>
                      <a:pt x="60" y="77"/>
                      <a:pt x="60" y="77"/>
                    </a:cubicBezTo>
                    <a:cubicBezTo>
                      <a:pt x="60" y="77"/>
                      <a:pt x="60" y="77"/>
                      <a:pt x="60" y="77"/>
                    </a:cubicBezTo>
                    <a:cubicBezTo>
                      <a:pt x="60" y="78"/>
                      <a:pt x="60" y="78"/>
                      <a:pt x="60" y="78"/>
                    </a:cubicBezTo>
                    <a:cubicBezTo>
                      <a:pt x="59" y="78"/>
                      <a:pt x="59" y="78"/>
                      <a:pt x="59" y="78"/>
                    </a:cubicBezTo>
                    <a:cubicBezTo>
                      <a:pt x="59" y="78"/>
                      <a:pt x="59" y="78"/>
                      <a:pt x="59" y="78"/>
                    </a:cubicBezTo>
                    <a:cubicBezTo>
                      <a:pt x="59" y="78"/>
                      <a:pt x="59" y="78"/>
                      <a:pt x="59" y="78"/>
                    </a:cubicBezTo>
                    <a:cubicBezTo>
                      <a:pt x="58" y="78"/>
                      <a:pt x="58" y="78"/>
                      <a:pt x="58" y="78"/>
                    </a:cubicBezTo>
                    <a:cubicBezTo>
                      <a:pt x="58" y="78"/>
                      <a:pt x="58" y="78"/>
                      <a:pt x="58" y="78"/>
                    </a:cubicBezTo>
                    <a:cubicBezTo>
                      <a:pt x="58" y="78"/>
                      <a:pt x="58" y="78"/>
                      <a:pt x="58" y="78"/>
                    </a:cubicBezTo>
                    <a:cubicBezTo>
                      <a:pt x="58" y="78"/>
                      <a:pt x="58" y="78"/>
                      <a:pt x="58" y="78"/>
                    </a:cubicBezTo>
                    <a:cubicBezTo>
                      <a:pt x="58" y="78"/>
                      <a:pt x="58" y="78"/>
                      <a:pt x="58" y="78"/>
                    </a:cubicBezTo>
                    <a:cubicBezTo>
                      <a:pt x="58" y="78"/>
                      <a:pt x="58" y="78"/>
                      <a:pt x="58" y="78"/>
                    </a:cubicBezTo>
                    <a:cubicBezTo>
                      <a:pt x="59" y="78"/>
                      <a:pt x="59" y="78"/>
                      <a:pt x="59" y="78"/>
                    </a:cubicBezTo>
                    <a:cubicBezTo>
                      <a:pt x="59" y="78"/>
                      <a:pt x="59" y="78"/>
                      <a:pt x="59" y="78"/>
                    </a:cubicBezTo>
                    <a:cubicBezTo>
                      <a:pt x="59" y="78"/>
                      <a:pt x="59" y="78"/>
                      <a:pt x="59" y="78"/>
                    </a:cubicBezTo>
                    <a:cubicBezTo>
                      <a:pt x="60" y="78"/>
                      <a:pt x="60" y="78"/>
                      <a:pt x="60" y="78"/>
                    </a:cubicBezTo>
                    <a:cubicBezTo>
                      <a:pt x="60" y="78"/>
                      <a:pt x="60" y="78"/>
                      <a:pt x="60" y="78"/>
                    </a:cubicBezTo>
                    <a:cubicBezTo>
                      <a:pt x="60" y="78"/>
                      <a:pt x="60" y="78"/>
                      <a:pt x="60" y="78"/>
                    </a:cubicBezTo>
                    <a:cubicBezTo>
                      <a:pt x="60" y="78"/>
                      <a:pt x="61" y="78"/>
                      <a:pt x="61" y="78"/>
                    </a:cubicBezTo>
                    <a:cubicBezTo>
                      <a:pt x="61" y="78"/>
                      <a:pt x="61" y="78"/>
                      <a:pt x="61" y="78"/>
                    </a:cubicBezTo>
                    <a:cubicBezTo>
                      <a:pt x="61" y="78"/>
                      <a:pt x="61" y="78"/>
                      <a:pt x="61" y="78"/>
                    </a:cubicBezTo>
                    <a:cubicBezTo>
                      <a:pt x="61" y="78"/>
                      <a:pt x="61" y="78"/>
                      <a:pt x="61" y="78"/>
                    </a:cubicBezTo>
                    <a:cubicBezTo>
                      <a:pt x="62" y="78"/>
                      <a:pt x="62" y="78"/>
                      <a:pt x="62" y="78"/>
                    </a:cubicBezTo>
                    <a:cubicBezTo>
                      <a:pt x="62" y="78"/>
                      <a:pt x="62" y="78"/>
                      <a:pt x="62" y="78"/>
                    </a:cubicBezTo>
                    <a:cubicBezTo>
                      <a:pt x="63" y="77"/>
                      <a:pt x="63" y="77"/>
                      <a:pt x="63" y="77"/>
                    </a:cubicBezTo>
                    <a:cubicBezTo>
                      <a:pt x="63" y="77"/>
                      <a:pt x="63" y="77"/>
                      <a:pt x="63" y="77"/>
                    </a:cubicBezTo>
                    <a:cubicBezTo>
                      <a:pt x="63" y="77"/>
                      <a:pt x="63" y="77"/>
                      <a:pt x="63" y="77"/>
                    </a:cubicBezTo>
                    <a:cubicBezTo>
                      <a:pt x="63" y="77"/>
                      <a:pt x="63" y="77"/>
                      <a:pt x="63" y="77"/>
                    </a:cubicBezTo>
                    <a:cubicBezTo>
                      <a:pt x="63" y="77"/>
                      <a:pt x="63" y="77"/>
                      <a:pt x="63" y="77"/>
                    </a:cubicBezTo>
                    <a:cubicBezTo>
                      <a:pt x="63" y="77"/>
                      <a:pt x="63" y="77"/>
                      <a:pt x="63" y="77"/>
                    </a:cubicBezTo>
                    <a:cubicBezTo>
                      <a:pt x="63" y="77"/>
                      <a:pt x="63" y="77"/>
                      <a:pt x="63" y="77"/>
                    </a:cubicBezTo>
                    <a:cubicBezTo>
                      <a:pt x="63" y="77"/>
                      <a:pt x="63" y="77"/>
                      <a:pt x="63" y="77"/>
                    </a:cubicBezTo>
                    <a:cubicBezTo>
                      <a:pt x="64" y="78"/>
                      <a:pt x="64" y="78"/>
                      <a:pt x="64" y="78"/>
                    </a:cubicBezTo>
                    <a:cubicBezTo>
                      <a:pt x="65" y="78"/>
                      <a:pt x="65" y="78"/>
                      <a:pt x="65" y="78"/>
                    </a:cubicBezTo>
                    <a:cubicBezTo>
                      <a:pt x="65" y="78"/>
                      <a:pt x="65" y="78"/>
                      <a:pt x="65" y="78"/>
                    </a:cubicBezTo>
                    <a:cubicBezTo>
                      <a:pt x="66" y="78"/>
                      <a:pt x="66" y="78"/>
                      <a:pt x="66" y="78"/>
                    </a:cubicBezTo>
                    <a:cubicBezTo>
                      <a:pt x="66" y="78"/>
                      <a:pt x="66" y="78"/>
                      <a:pt x="66" y="78"/>
                    </a:cubicBezTo>
                    <a:cubicBezTo>
                      <a:pt x="66" y="78"/>
                      <a:pt x="66" y="78"/>
                      <a:pt x="66" y="78"/>
                    </a:cubicBezTo>
                    <a:cubicBezTo>
                      <a:pt x="67" y="78"/>
                      <a:pt x="67" y="78"/>
                      <a:pt x="67" y="78"/>
                    </a:cubicBezTo>
                    <a:cubicBezTo>
                      <a:pt x="67" y="78"/>
                      <a:pt x="67" y="78"/>
                      <a:pt x="67" y="78"/>
                    </a:cubicBezTo>
                    <a:cubicBezTo>
                      <a:pt x="68" y="78"/>
                      <a:pt x="68" y="78"/>
                      <a:pt x="68" y="78"/>
                    </a:cubicBezTo>
                    <a:cubicBezTo>
                      <a:pt x="68" y="78"/>
                      <a:pt x="68" y="78"/>
                      <a:pt x="68" y="78"/>
                    </a:cubicBezTo>
                    <a:cubicBezTo>
                      <a:pt x="67" y="79"/>
                      <a:pt x="67" y="79"/>
                      <a:pt x="67" y="79"/>
                    </a:cubicBezTo>
                    <a:cubicBezTo>
                      <a:pt x="67" y="79"/>
                      <a:pt x="67" y="79"/>
                      <a:pt x="67" y="79"/>
                    </a:cubicBezTo>
                    <a:cubicBezTo>
                      <a:pt x="67" y="79"/>
                      <a:pt x="67" y="79"/>
                      <a:pt x="67" y="79"/>
                    </a:cubicBezTo>
                    <a:cubicBezTo>
                      <a:pt x="66" y="79"/>
                      <a:pt x="66" y="79"/>
                      <a:pt x="66" y="79"/>
                    </a:cubicBezTo>
                    <a:cubicBezTo>
                      <a:pt x="66" y="79"/>
                      <a:pt x="66" y="79"/>
                      <a:pt x="66" y="79"/>
                    </a:cubicBezTo>
                    <a:cubicBezTo>
                      <a:pt x="66" y="79"/>
                      <a:pt x="66" y="79"/>
                      <a:pt x="66" y="79"/>
                    </a:cubicBezTo>
                    <a:cubicBezTo>
                      <a:pt x="66" y="79"/>
                      <a:pt x="66" y="79"/>
                      <a:pt x="66" y="79"/>
                    </a:cubicBezTo>
                    <a:cubicBezTo>
                      <a:pt x="66" y="80"/>
                      <a:pt x="66" y="80"/>
                      <a:pt x="66" y="80"/>
                    </a:cubicBezTo>
                    <a:cubicBezTo>
                      <a:pt x="66" y="80"/>
                      <a:pt x="66" y="80"/>
                      <a:pt x="66" y="80"/>
                    </a:cubicBezTo>
                    <a:cubicBezTo>
                      <a:pt x="66" y="80"/>
                      <a:pt x="66" y="80"/>
                      <a:pt x="66" y="80"/>
                    </a:cubicBezTo>
                    <a:cubicBezTo>
                      <a:pt x="66" y="80"/>
                      <a:pt x="66" y="80"/>
                      <a:pt x="66" y="80"/>
                    </a:cubicBezTo>
                    <a:cubicBezTo>
                      <a:pt x="66" y="79"/>
                      <a:pt x="66" y="79"/>
                      <a:pt x="66" y="79"/>
                    </a:cubicBezTo>
                    <a:cubicBezTo>
                      <a:pt x="66" y="80"/>
                      <a:pt x="66" y="80"/>
                      <a:pt x="66" y="80"/>
                    </a:cubicBezTo>
                    <a:cubicBezTo>
                      <a:pt x="66" y="80"/>
                      <a:pt x="66" y="80"/>
                      <a:pt x="66" y="80"/>
                    </a:cubicBezTo>
                    <a:cubicBezTo>
                      <a:pt x="65" y="80"/>
                      <a:pt x="65" y="80"/>
                      <a:pt x="65" y="80"/>
                    </a:cubicBezTo>
                    <a:cubicBezTo>
                      <a:pt x="65" y="80"/>
                      <a:pt x="65" y="80"/>
                      <a:pt x="65" y="80"/>
                    </a:cubicBezTo>
                    <a:cubicBezTo>
                      <a:pt x="65" y="80"/>
                      <a:pt x="65" y="80"/>
                      <a:pt x="65" y="80"/>
                    </a:cubicBezTo>
                    <a:cubicBezTo>
                      <a:pt x="65" y="80"/>
                      <a:pt x="65" y="80"/>
                      <a:pt x="65" y="80"/>
                    </a:cubicBezTo>
                    <a:cubicBezTo>
                      <a:pt x="65" y="80"/>
                      <a:pt x="65" y="80"/>
                      <a:pt x="65" y="80"/>
                    </a:cubicBezTo>
                    <a:cubicBezTo>
                      <a:pt x="65" y="80"/>
                      <a:pt x="65" y="80"/>
                      <a:pt x="65" y="80"/>
                    </a:cubicBezTo>
                    <a:cubicBezTo>
                      <a:pt x="65" y="81"/>
                      <a:pt x="65" y="81"/>
                      <a:pt x="65" y="81"/>
                    </a:cubicBezTo>
                    <a:cubicBezTo>
                      <a:pt x="65" y="81"/>
                      <a:pt x="65" y="81"/>
                      <a:pt x="65" y="81"/>
                    </a:cubicBezTo>
                    <a:cubicBezTo>
                      <a:pt x="64" y="80"/>
                      <a:pt x="64" y="80"/>
                      <a:pt x="64" y="80"/>
                    </a:cubicBezTo>
                    <a:cubicBezTo>
                      <a:pt x="64" y="80"/>
                      <a:pt x="64" y="80"/>
                      <a:pt x="64" y="80"/>
                    </a:cubicBezTo>
                    <a:cubicBezTo>
                      <a:pt x="64" y="80"/>
                      <a:pt x="64" y="80"/>
                      <a:pt x="64" y="80"/>
                    </a:cubicBezTo>
                    <a:cubicBezTo>
                      <a:pt x="64" y="81"/>
                      <a:pt x="64" y="81"/>
                      <a:pt x="64" y="81"/>
                    </a:cubicBezTo>
                    <a:cubicBezTo>
                      <a:pt x="64" y="81"/>
                      <a:pt x="64" y="81"/>
                      <a:pt x="64" y="81"/>
                    </a:cubicBezTo>
                    <a:cubicBezTo>
                      <a:pt x="64" y="81"/>
                      <a:pt x="64" y="81"/>
                      <a:pt x="64" y="81"/>
                    </a:cubicBezTo>
                    <a:cubicBezTo>
                      <a:pt x="64" y="81"/>
                      <a:pt x="64" y="81"/>
                      <a:pt x="64" y="81"/>
                    </a:cubicBezTo>
                    <a:cubicBezTo>
                      <a:pt x="64" y="81"/>
                      <a:pt x="64" y="81"/>
                      <a:pt x="64" y="81"/>
                    </a:cubicBezTo>
                    <a:cubicBezTo>
                      <a:pt x="63" y="81"/>
                      <a:pt x="63" y="81"/>
                      <a:pt x="63" y="81"/>
                    </a:cubicBezTo>
                    <a:cubicBezTo>
                      <a:pt x="63" y="81"/>
                      <a:pt x="63" y="81"/>
                      <a:pt x="63" y="81"/>
                    </a:cubicBezTo>
                    <a:cubicBezTo>
                      <a:pt x="63" y="81"/>
                      <a:pt x="63" y="81"/>
                      <a:pt x="63" y="81"/>
                    </a:cubicBezTo>
                    <a:cubicBezTo>
                      <a:pt x="63" y="81"/>
                      <a:pt x="63" y="81"/>
                      <a:pt x="63" y="81"/>
                    </a:cubicBezTo>
                    <a:cubicBezTo>
                      <a:pt x="63" y="81"/>
                      <a:pt x="63" y="81"/>
                      <a:pt x="63" y="81"/>
                    </a:cubicBezTo>
                    <a:cubicBezTo>
                      <a:pt x="63" y="82"/>
                      <a:pt x="63" y="82"/>
                      <a:pt x="63" y="82"/>
                    </a:cubicBezTo>
                    <a:cubicBezTo>
                      <a:pt x="63" y="82"/>
                      <a:pt x="63" y="82"/>
                      <a:pt x="63" y="82"/>
                    </a:cubicBezTo>
                    <a:cubicBezTo>
                      <a:pt x="63" y="81"/>
                      <a:pt x="63" y="81"/>
                      <a:pt x="63" y="81"/>
                    </a:cubicBezTo>
                    <a:cubicBezTo>
                      <a:pt x="62" y="82"/>
                      <a:pt x="62" y="82"/>
                      <a:pt x="62" y="82"/>
                    </a:cubicBezTo>
                    <a:cubicBezTo>
                      <a:pt x="62" y="82"/>
                      <a:pt x="62" y="82"/>
                      <a:pt x="62" y="82"/>
                    </a:cubicBezTo>
                    <a:cubicBezTo>
                      <a:pt x="63" y="82"/>
                      <a:pt x="63" y="82"/>
                      <a:pt x="63" y="82"/>
                    </a:cubicBezTo>
                    <a:cubicBezTo>
                      <a:pt x="63" y="82"/>
                      <a:pt x="63" y="82"/>
                      <a:pt x="63" y="82"/>
                    </a:cubicBezTo>
                    <a:cubicBezTo>
                      <a:pt x="62" y="82"/>
                      <a:pt x="62" y="82"/>
                      <a:pt x="62" y="82"/>
                    </a:cubicBezTo>
                    <a:cubicBezTo>
                      <a:pt x="62" y="82"/>
                      <a:pt x="62" y="82"/>
                      <a:pt x="62" y="82"/>
                    </a:cubicBezTo>
                    <a:cubicBezTo>
                      <a:pt x="62" y="82"/>
                      <a:pt x="62" y="82"/>
                      <a:pt x="62" y="82"/>
                    </a:cubicBezTo>
                    <a:cubicBezTo>
                      <a:pt x="62" y="82"/>
                      <a:pt x="62" y="82"/>
                      <a:pt x="62" y="82"/>
                    </a:cubicBezTo>
                    <a:cubicBezTo>
                      <a:pt x="61" y="82"/>
                      <a:pt x="61" y="82"/>
                      <a:pt x="61" y="82"/>
                    </a:cubicBezTo>
                    <a:cubicBezTo>
                      <a:pt x="61" y="82"/>
                      <a:pt x="61" y="82"/>
                      <a:pt x="61" y="82"/>
                    </a:cubicBezTo>
                    <a:cubicBezTo>
                      <a:pt x="62" y="83"/>
                      <a:pt x="62" y="83"/>
                      <a:pt x="62" y="83"/>
                    </a:cubicBezTo>
                    <a:cubicBezTo>
                      <a:pt x="62" y="83"/>
                      <a:pt x="62" y="83"/>
                      <a:pt x="62" y="83"/>
                    </a:cubicBezTo>
                    <a:cubicBezTo>
                      <a:pt x="61" y="83"/>
                      <a:pt x="61" y="83"/>
                      <a:pt x="61" y="83"/>
                    </a:cubicBezTo>
                    <a:cubicBezTo>
                      <a:pt x="61" y="83"/>
                      <a:pt x="61" y="83"/>
                      <a:pt x="61" y="83"/>
                    </a:cubicBezTo>
                    <a:cubicBezTo>
                      <a:pt x="61" y="83"/>
                      <a:pt x="61" y="83"/>
                      <a:pt x="61" y="83"/>
                    </a:cubicBezTo>
                    <a:cubicBezTo>
                      <a:pt x="60" y="83"/>
                      <a:pt x="60" y="83"/>
                      <a:pt x="60" y="83"/>
                    </a:cubicBezTo>
                    <a:cubicBezTo>
                      <a:pt x="60" y="83"/>
                      <a:pt x="60" y="83"/>
                      <a:pt x="60" y="83"/>
                    </a:cubicBezTo>
                    <a:cubicBezTo>
                      <a:pt x="60" y="84"/>
                      <a:pt x="60" y="84"/>
                      <a:pt x="60" y="84"/>
                    </a:cubicBezTo>
                    <a:cubicBezTo>
                      <a:pt x="60" y="84"/>
                      <a:pt x="60" y="84"/>
                      <a:pt x="60" y="84"/>
                    </a:cubicBezTo>
                    <a:cubicBezTo>
                      <a:pt x="60" y="83"/>
                      <a:pt x="60" y="83"/>
                      <a:pt x="60" y="83"/>
                    </a:cubicBezTo>
                    <a:cubicBezTo>
                      <a:pt x="60" y="83"/>
                      <a:pt x="60" y="83"/>
                      <a:pt x="60" y="83"/>
                    </a:cubicBezTo>
                    <a:cubicBezTo>
                      <a:pt x="59" y="84"/>
                      <a:pt x="59" y="84"/>
                      <a:pt x="59" y="84"/>
                    </a:cubicBezTo>
                    <a:cubicBezTo>
                      <a:pt x="59" y="84"/>
                      <a:pt x="59" y="84"/>
                      <a:pt x="59" y="84"/>
                    </a:cubicBezTo>
                    <a:cubicBezTo>
                      <a:pt x="59" y="84"/>
                      <a:pt x="59" y="84"/>
                      <a:pt x="59" y="84"/>
                    </a:cubicBezTo>
                    <a:cubicBezTo>
                      <a:pt x="59" y="84"/>
                      <a:pt x="59" y="84"/>
                      <a:pt x="59"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7" y="84"/>
                      <a:pt x="57" y="84"/>
                      <a:pt x="57" y="84"/>
                    </a:cubicBezTo>
                    <a:cubicBezTo>
                      <a:pt x="57" y="84"/>
                      <a:pt x="57" y="84"/>
                      <a:pt x="57" y="84"/>
                    </a:cubicBezTo>
                    <a:cubicBezTo>
                      <a:pt x="57" y="84"/>
                      <a:pt x="57" y="84"/>
                      <a:pt x="57" y="84"/>
                    </a:cubicBezTo>
                    <a:cubicBezTo>
                      <a:pt x="57" y="84"/>
                      <a:pt x="57" y="84"/>
                      <a:pt x="57" y="84"/>
                    </a:cubicBezTo>
                    <a:cubicBezTo>
                      <a:pt x="57" y="84"/>
                      <a:pt x="57" y="84"/>
                      <a:pt x="57" y="84"/>
                    </a:cubicBezTo>
                    <a:cubicBezTo>
                      <a:pt x="57" y="84"/>
                      <a:pt x="57" y="84"/>
                      <a:pt x="57" y="84"/>
                    </a:cubicBezTo>
                    <a:cubicBezTo>
                      <a:pt x="57" y="84"/>
                      <a:pt x="57" y="84"/>
                      <a:pt x="57" y="84"/>
                    </a:cubicBezTo>
                    <a:cubicBezTo>
                      <a:pt x="57" y="84"/>
                      <a:pt x="57" y="84"/>
                      <a:pt x="57" y="84"/>
                    </a:cubicBezTo>
                    <a:cubicBezTo>
                      <a:pt x="57" y="84"/>
                      <a:pt x="57" y="84"/>
                      <a:pt x="57" y="84"/>
                    </a:cubicBezTo>
                    <a:cubicBezTo>
                      <a:pt x="56" y="84"/>
                      <a:pt x="56" y="84"/>
                      <a:pt x="56" y="84"/>
                    </a:cubicBezTo>
                    <a:cubicBezTo>
                      <a:pt x="56" y="84"/>
                      <a:pt x="56" y="84"/>
                      <a:pt x="56" y="84"/>
                    </a:cubicBezTo>
                    <a:cubicBezTo>
                      <a:pt x="56" y="85"/>
                      <a:pt x="56" y="85"/>
                      <a:pt x="56" y="85"/>
                    </a:cubicBezTo>
                    <a:cubicBezTo>
                      <a:pt x="56" y="85"/>
                      <a:pt x="56" y="85"/>
                      <a:pt x="56" y="85"/>
                    </a:cubicBezTo>
                    <a:cubicBezTo>
                      <a:pt x="56" y="85"/>
                      <a:pt x="56" y="85"/>
                      <a:pt x="56" y="85"/>
                    </a:cubicBezTo>
                    <a:cubicBezTo>
                      <a:pt x="56" y="85"/>
                      <a:pt x="56" y="85"/>
                      <a:pt x="56" y="85"/>
                    </a:cubicBezTo>
                    <a:cubicBezTo>
                      <a:pt x="55" y="85"/>
                      <a:pt x="55" y="85"/>
                      <a:pt x="55" y="85"/>
                    </a:cubicBezTo>
                    <a:cubicBezTo>
                      <a:pt x="55" y="85"/>
                      <a:pt x="55" y="85"/>
                      <a:pt x="55" y="85"/>
                    </a:cubicBezTo>
                    <a:cubicBezTo>
                      <a:pt x="55" y="85"/>
                      <a:pt x="55" y="85"/>
                      <a:pt x="55" y="85"/>
                    </a:cubicBezTo>
                    <a:cubicBezTo>
                      <a:pt x="55" y="85"/>
                      <a:pt x="55" y="85"/>
                      <a:pt x="55" y="85"/>
                    </a:cubicBezTo>
                    <a:cubicBezTo>
                      <a:pt x="55" y="85"/>
                      <a:pt x="55" y="85"/>
                      <a:pt x="55" y="85"/>
                    </a:cubicBezTo>
                    <a:cubicBezTo>
                      <a:pt x="55" y="85"/>
                      <a:pt x="55" y="85"/>
                      <a:pt x="55" y="85"/>
                    </a:cubicBezTo>
                    <a:cubicBezTo>
                      <a:pt x="55" y="85"/>
                      <a:pt x="55" y="85"/>
                      <a:pt x="55" y="85"/>
                    </a:cubicBezTo>
                    <a:cubicBezTo>
                      <a:pt x="55" y="85"/>
                      <a:pt x="55" y="85"/>
                      <a:pt x="55" y="85"/>
                    </a:cubicBezTo>
                    <a:cubicBezTo>
                      <a:pt x="54" y="85"/>
                      <a:pt x="54" y="85"/>
                      <a:pt x="54" y="85"/>
                    </a:cubicBezTo>
                    <a:cubicBezTo>
                      <a:pt x="54" y="85"/>
                      <a:pt x="54" y="85"/>
                      <a:pt x="54" y="85"/>
                    </a:cubicBezTo>
                    <a:cubicBezTo>
                      <a:pt x="54" y="85"/>
                      <a:pt x="54" y="85"/>
                      <a:pt x="54" y="85"/>
                    </a:cubicBezTo>
                    <a:cubicBezTo>
                      <a:pt x="54" y="85"/>
                      <a:pt x="54" y="85"/>
                      <a:pt x="54" y="85"/>
                    </a:cubicBezTo>
                    <a:cubicBezTo>
                      <a:pt x="53" y="85"/>
                      <a:pt x="53" y="85"/>
                      <a:pt x="53" y="85"/>
                    </a:cubicBezTo>
                    <a:cubicBezTo>
                      <a:pt x="53" y="85"/>
                      <a:pt x="53" y="85"/>
                      <a:pt x="53" y="85"/>
                    </a:cubicBezTo>
                    <a:cubicBezTo>
                      <a:pt x="53" y="85"/>
                      <a:pt x="53" y="85"/>
                      <a:pt x="53" y="85"/>
                    </a:cubicBezTo>
                    <a:cubicBezTo>
                      <a:pt x="53" y="85"/>
                      <a:pt x="53" y="85"/>
                      <a:pt x="53" y="85"/>
                    </a:cubicBezTo>
                    <a:cubicBezTo>
                      <a:pt x="53" y="85"/>
                      <a:pt x="53" y="85"/>
                      <a:pt x="53" y="85"/>
                    </a:cubicBezTo>
                    <a:cubicBezTo>
                      <a:pt x="53" y="85"/>
                      <a:pt x="53" y="85"/>
                      <a:pt x="53" y="85"/>
                    </a:cubicBezTo>
                    <a:cubicBezTo>
                      <a:pt x="53" y="85"/>
                      <a:pt x="53" y="85"/>
                      <a:pt x="53" y="85"/>
                    </a:cubicBezTo>
                    <a:cubicBezTo>
                      <a:pt x="52" y="85"/>
                      <a:pt x="52" y="85"/>
                      <a:pt x="52" y="85"/>
                    </a:cubicBezTo>
                    <a:cubicBezTo>
                      <a:pt x="52" y="86"/>
                      <a:pt x="52" y="86"/>
                      <a:pt x="52" y="86"/>
                    </a:cubicBezTo>
                    <a:cubicBezTo>
                      <a:pt x="52" y="85"/>
                      <a:pt x="52" y="85"/>
                      <a:pt x="52" y="85"/>
                    </a:cubicBezTo>
                    <a:cubicBezTo>
                      <a:pt x="52" y="85"/>
                      <a:pt x="52" y="85"/>
                      <a:pt x="52" y="85"/>
                    </a:cubicBezTo>
                    <a:cubicBezTo>
                      <a:pt x="51" y="85"/>
                      <a:pt x="51" y="85"/>
                      <a:pt x="51" y="85"/>
                    </a:cubicBezTo>
                    <a:cubicBezTo>
                      <a:pt x="51" y="85"/>
                      <a:pt x="51" y="85"/>
                      <a:pt x="51" y="85"/>
                    </a:cubicBezTo>
                    <a:cubicBezTo>
                      <a:pt x="51" y="86"/>
                      <a:pt x="51" y="86"/>
                      <a:pt x="51" y="86"/>
                    </a:cubicBezTo>
                    <a:cubicBezTo>
                      <a:pt x="51" y="86"/>
                      <a:pt x="51" y="86"/>
                      <a:pt x="51" y="86"/>
                    </a:cubicBezTo>
                    <a:cubicBezTo>
                      <a:pt x="51" y="85"/>
                      <a:pt x="51" y="85"/>
                      <a:pt x="51" y="85"/>
                    </a:cubicBezTo>
                    <a:cubicBezTo>
                      <a:pt x="51" y="85"/>
                      <a:pt x="51" y="85"/>
                      <a:pt x="51" y="85"/>
                    </a:cubicBezTo>
                    <a:cubicBezTo>
                      <a:pt x="51" y="85"/>
                      <a:pt x="51" y="85"/>
                      <a:pt x="51" y="85"/>
                    </a:cubicBezTo>
                    <a:cubicBezTo>
                      <a:pt x="51" y="85"/>
                      <a:pt x="51" y="85"/>
                      <a:pt x="51" y="85"/>
                    </a:cubicBezTo>
                    <a:cubicBezTo>
                      <a:pt x="50" y="85"/>
                      <a:pt x="50" y="85"/>
                      <a:pt x="50" y="85"/>
                    </a:cubicBezTo>
                    <a:cubicBezTo>
                      <a:pt x="50" y="84"/>
                      <a:pt x="50" y="84"/>
                      <a:pt x="50" y="84"/>
                    </a:cubicBezTo>
                    <a:cubicBezTo>
                      <a:pt x="50" y="84"/>
                      <a:pt x="50" y="84"/>
                      <a:pt x="50" y="84"/>
                    </a:cubicBezTo>
                    <a:cubicBezTo>
                      <a:pt x="50" y="84"/>
                      <a:pt x="50" y="84"/>
                      <a:pt x="50" y="84"/>
                    </a:cubicBezTo>
                    <a:cubicBezTo>
                      <a:pt x="50" y="83"/>
                      <a:pt x="50" y="83"/>
                      <a:pt x="50" y="83"/>
                    </a:cubicBezTo>
                    <a:cubicBezTo>
                      <a:pt x="50" y="83"/>
                      <a:pt x="50" y="83"/>
                      <a:pt x="50" y="83"/>
                    </a:cubicBezTo>
                    <a:cubicBezTo>
                      <a:pt x="50" y="83"/>
                      <a:pt x="50" y="83"/>
                      <a:pt x="50" y="83"/>
                    </a:cubicBezTo>
                    <a:cubicBezTo>
                      <a:pt x="50" y="83"/>
                      <a:pt x="50" y="83"/>
                      <a:pt x="50" y="83"/>
                    </a:cubicBezTo>
                    <a:cubicBezTo>
                      <a:pt x="50" y="84"/>
                      <a:pt x="50" y="84"/>
                      <a:pt x="50" y="84"/>
                    </a:cubicBezTo>
                    <a:cubicBezTo>
                      <a:pt x="50" y="84"/>
                      <a:pt x="50" y="84"/>
                      <a:pt x="50" y="84"/>
                    </a:cubicBezTo>
                    <a:cubicBezTo>
                      <a:pt x="50" y="84"/>
                      <a:pt x="50" y="84"/>
                      <a:pt x="50" y="84"/>
                    </a:cubicBezTo>
                    <a:cubicBezTo>
                      <a:pt x="50" y="84"/>
                      <a:pt x="50" y="84"/>
                      <a:pt x="50" y="84"/>
                    </a:cubicBezTo>
                    <a:cubicBezTo>
                      <a:pt x="50" y="85"/>
                      <a:pt x="50" y="85"/>
                      <a:pt x="50" y="85"/>
                    </a:cubicBezTo>
                    <a:cubicBezTo>
                      <a:pt x="50" y="85"/>
                      <a:pt x="50" y="85"/>
                      <a:pt x="50" y="85"/>
                    </a:cubicBezTo>
                    <a:cubicBezTo>
                      <a:pt x="50" y="85"/>
                      <a:pt x="50" y="85"/>
                      <a:pt x="50" y="85"/>
                    </a:cubicBezTo>
                    <a:cubicBezTo>
                      <a:pt x="50" y="85"/>
                      <a:pt x="50" y="85"/>
                      <a:pt x="50" y="85"/>
                    </a:cubicBezTo>
                    <a:cubicBezTo>
                      <a:pt x="50" y="86"/>
                      <a:pt x="50" y="86"/>
                      <a:pt x="50" y="86"/>
                    </a:cubicBezTo>
                    <a:cubicBezTo>
                      <a:pt x="50" y="86"/>
                      <a:pt x="50" y="86"/>
                      <a:pt x="50" y="86"/>
                    </a:cubicBezTo>
                    <a:cubicBezTo>
                      <a:pt x="50" y="86"/>
                      <a:pt x="50" y="86"/>
                      <a:pt x="50" y="86"/>
                    </a:cubicBezTo>
                    <a:cubicBezTo>
                      <a:pt x="50" y="86"/>
                      <a:pt x="50" y="86"/>
                      <a:pt x="50" y="86"/>
                    </a:cubicBezTo>
                    <a:cubicBezTo>
                      <a:pt x="50" y="86"/>
                      <a:pt x="50" y="86"/>
                      <a:pt x="50" y="86"/>
                    </a:cubicBezTo>
                    <a:cubicBezTo>
                      <a:pt x="49" y="86"/>
                      <a:pt x="49" y="86"/>
                      <a:pt x="49" y="86"/>
                    </a:cubicBezTo>
                    <a:cubicBezTo>
                      <a:pt x="49" y="86"/>
                      <a:pt x="49" y="86"/>
                      <a:pt x="49" y="86"/>
                    </a:cubicBezTo>
                    <a:cubicBezTo>
                      <a:pt x="49" y="87"/>
                      <a:pt x="49" y="87"/>
                      <a:pt x="49" y="87"/>
                    </a:cubicBezTo>
                    <a:cubicBezTo>
                      <a:pt x="49" y="87"/>
                      <a:pt x="49" y="87"/>
                      <a:pt x="49" y="87"/>
                    </a:cubicBezTo>
                    <a:cubicBezTo>
                      <a:pt x="48" y="87"/>
                      <a:pt x="48" y="87"/>
                      <a:pt x="48" y="87"/>
                    </a:cubicBezTo>
                    <a:cubicBezTo>
                      <a:pt x="48" y="87"/>
                      <a:pt x="48" y="87"/>
                      <a:pt x="48" y="87"/>
                    </a:cubicBezTo>
                    <a:cubicBezTo>
                      <a:pt x="48" y="87"/>
                      <a:pt x="48" y="87"/>
                      <a:pt x="48" y="87"/>
                    </a:cubicBezTo>
                    <a:cubicBezTo>
                      <a:pt x="48" y="87"/>
                      <a:pt x="48" y="87"/>
                      <a:pt x="48" y="87"/>
                    </a:cubicBezTo>
                    <a:cubicBezTo>
                      <a:pt x="48" y="88"/>
                      <a:pt x="48" y="88"/>
                      <a:pt x="48" y="88"/>
                    </a:cubicBezTo>
                    <a:cubicBezTo>
                      <a:pt x="48" y="88"/>
                      <a:pt x="48" y="88"/>
                      <a:pt x="48" y="88"/>
                    </a:cubicBezTo>
                    <a:cubicBezTo>
                      <a:pt x="48" y="88"/>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8" y="88"/>
                      <a:pt x="48" y="88"/>
                      <a:pt x="48" y="88"/>
                    </a:cubicBezTo>
                    <a:cubicBezTo>
                      <a:pt x="48" y="88"/>
                      <a:pt x="48" y="88"/>
                      <a:pt x="48" y="88"/>
                    </a:cubicBezTo>
                    <a:cubicBezTo>
                      <a:pt x="48" y="89"/>
                      <a:pt x="48" y="89"/>
                      <a:pt x="48" y="89"/>
                    </a:cubicBezTo>
                    <a:cubicBezTo>
                      <a:pt x="47" y="89"/>
                      <a:pt x="47" y="89"/>
                      <a:pt x="47" y="89"/>
                    </a:cubicBezTo>
                    <a:cubicBezTo>
                      <a:pt x="47" y="88"/>
                      <a:pt x="47" y="88"/>
                      <a:pt x="47" y="88"/>
                    </a:cubicBezTo>
                    <a:cubicBezTo>
                      <a:pt x="47" y="88"/>
                      <a:pt x="47" y="88"/>
                      <a:pt x="47" y="88"/>
                    </a:cubicBezTo>
                    <a:cubicBezTo>
                      <a:pt x="47" y="89"/>
                      <a:pt x="47" y="89"/>
                      <a:pt x="47" y="89"/>
                    </a:cubicBezTo>
                    <a:cubicBezTo>
                      <a:pt x="47" y="89"/>
                      <a:pt x="47" y="89"/>
                      <a:pt x="47" y="89"/>
                    </a:cubicBezTo>
                    <a:cubicBezTo>
                      <a:pt x="47" y="89"/>
                      <a:pt x="47" y="89"/>
                      <a:pt x="47" y="89"/>
                    </a:cubicBezTo>
                    <a:cubicBezTo>
                      <a:pt x="47" y="89"/>
                      <a:pt x="47" y="89"/>
                      <a:pt x="47" y="89"/>
                    </a:cubicBezTo>
                    <a:cubicBezTo>
                      <a:pt x="47" y="89"/>
                      <a:pt x="47" y="89"/>
                      <a:pt x="47" y="89"/>
                    </a:cubicBezTo>
                    <a:cubicBezTo>
                      <a:pt x="46" y="90"/>
                      <a:pt x="46" y="90"/>
                      <a:pt x="46" y="90"/>
                    </a:cubicBezTo>
                    <a:cubicBezTo>
                      <a:pt x="46" y="90"/>
                      <a:pt x="46" y="90"/>
                      <a:pt x="46" y="90"/>
                    </a:cubicBezTo>
                    <a:cubicBezTo>
                      <a:pt x="46" y="90"/>
                      <a:pt x="46" y="90"/>
                      <a:pt x="46" y="90"/>
                    </a:cubicBezTo>
                    <a:cubicBezTo>
                      <a:pt x="46" y="91"/>
                      <a:pt x="46" y="91"/>
                      <a:pt x="46" y="91"/>
                    </a:cubicBezTo>
                    <a:cubicBezTo>
                      <a:pt x="46" y="91"/>
                      <a:pt x="46" y="91"/>
                      <a:pt x="46" y="91"/>
                    </a:cubicBezTo>
                    <a:cubicBezTo>
                      <a:pt x="46" y="91"/>
                      <a:pt x="46" y="91"/>
                      <a:pt x="46" y="91"/>
                    </a:cubicBezTo>
                    <a:cubicBezTo>
                      <a:pt x="45" y="91"/>
                      <a:pt x="45" y="91"/>
                      <a:pt x="45" y="91"/>
                    </a:cubicBezTo>
                    <a:cubicBezTo>
                      <a:pt x="45" y="91"/>
                      <a:pt x="45" y="91"/>
                      <a:pt x="45" y="91"/>
                    </a:cubicBezTo>
                    <a:cubicBezTo>
                      <a:pt x="45" y="91"/>
                      <a:pt x="45" y="91"/>
                      <a:pt x="45" y="91"/>
                    </a:cubicBezTo>
                    <a:cubicBezTo>
                      <a:pt x="45" y="91"/>
                      <a:pt x="45" y="91"/>
                      <a:pt x="45" y="91"/>
                    </a:cubicBezTo>
                    <a:cubicBezTo>
                      <a:pt x="45" y="91"/>
                      <a:pt x="45" y="91"/>
                      <a:pt x="45" y="91"/>
                    </a:cubicBezTo>
                    <a:cubicBezTo>
                      <a:pt x="45" y="91"/>
                      <a:pt x="45" y="91"/>
                      <a:pt x="45" y="91"/>
                    </a:cubicBezTo>
                    <a:cubicBezTo>
                      <a:pt x="45" y="91"/>
                      <a:pt x="45" y="91"/>
                      <a:pt x="45" y="91"/>
                    </a:cubicBezTo>
                    <a:cubicBezTo>
                      <a:pt x="45" y="91"/>
                      <a:pt x="45" y="91"/>
                      <a:pt x="45" y="91"/>
                    </a:cubicBezTo>
                    <a:cubicBezTo>
                      <a:pt x="44" y="92"/>
                      <a:pt x="44" y="92"/>
                      <a:pt x="44" y="92"/>
                    </a:cubicBezTo>
                    <a:cubicBezTo>
                      <a:pt x="44" y="92"/>
                      <a:pt x="44" y="92"/>
                      <a:pt x="44" y="92"/>
                    </a:cubicBezTo>
                    <a:cubicBezTo>
                      <a:pt x="44" y="92"/>
                      <a:pt x="44" y="92"/>
                      <a:pt x="44" y="92"/>
                    </a:cubicBezTo>
                    <a:cubicBezTo>
                      <a:pt x="44" y="92"/>
                      <a:pt x="44" y="92"/>
                      <a:pt x="44" y="92"/>
                    </a:cubicBezTo>
                    <a:cubicBezTo>
                      <a:pt x="44" y="92"/>
                      <a:pt x="44" y="92"/>
                      <a:pt x="44" y="92"/>
                    </a:cubicBezTo>
                    <a:cubicBezTo>
                      <a:pt x="44" y="92"/>
                      <a:pt x="44" y="92"/>
                      <a:pt x="44" y="92"/>
                    </a:cubicBezTo>
                    <a:cubicBezTo>
                      <a:pt x="44" y="92"/>
                      <a:pt x="44" y="92"/>
                      <a:pt x="44" y="92"/>
                    </a:cubicBezTo>
                    <a:cubicBezTo>
                      <a:pt x="44" y="92"/>
                      <a:pt x="44" y="92"/>
                      <a:pt x="44" y="92"/>
                    </a:cubicBezTo>
                    <a:cubicBezTo>
                      <a:pt x="43" y="92"/>
                      <a:pt x="43" y="92"/>
                      <a:pt x="43" y="92"/>
                    </a:cubicBezTo>
                    <a:cubicBezTo>
                      <a:pt x="43" y="91"/>
                      <a:pt x="43" y="91"/>
                      <a:pt x="43" y="91"/>
                    </a:cubicBezTo>
                    <a:cubicBezTo>
                      <a:pt x="43" y="91"/>
                      <a:pt x="43" y="91"/>
                      <a:pt x="43" y="91"/>
                    </a:cubicBezTo>
                    <a:cubicBezTo>
                      <a:pt x="43" y="91"/>
                      <a:pt x="43" y="91"/>
                      <a:pt x="43" y="91"/>
                    </a:cubicBezTo>
                    <a:cubicBezTo>
                      <a:pt x="43" y="92"/>
                      <a:pt x="43" y="92"/>
                      <a:pt x="43" y="92"/>
                    </a:cubicBezTo>
                    <a:cubicBezTo>
                      <a:pt x="43" y="92"/>
                      <a:pt x="43" y="92"/>
                      <a:pt x="43" y="92"/>
                    </a:cubicBezTo>
                    <a:cubicBezTo>
                      <a:pt x="43" y="92"/>
                      <a:pt x="43" y="92"/>
                      <a:pt x="43" y="92"/>
                    </a:cubicBezTo>
                    <a:cubicBezTo>
                      <a:pt x="43" y="92"/>
                      <a:pt x="43" y="92"/>
                      <a:pt x="43" y="92"/>
                    </a:cubicBezTo>
                    <a:cubicBezTo>
                      <a:pt x="43" y="92"/>
                      <a:pt x="43" y="92"/>
                      <a:pt x="43" y="92"/>
                    </a:cubicBezTo>
                    <a:cubicBezTo>
                      <a:pt x="43" y="92"/>
                      <a:pt x="43" y="92"/>
                      <a:pt x="43" y="92"/>
                    </a:cubicBezTo>
                    <a:cubicBezTo>
                      <a:pt x="42" y="93"/>
                      <a:pt x="42" y="93"/>
                      <a:pt x="42" y="93"/>
                    </a:cubicBezTo>
                    <a:cubicBezTo>
                      <a:pt x="42" y="93"/>
                      <a:pt x="42" y="93"/>
                      <a:pt x="42" y="93"/>
                    </a:cubicBezTo>
                    <a:cubicBezTo>
                      <a:pt x="42" y="93"/>
                      <a:pt x="42" y="93"/>
                      <a:pt x="42" y="93"/>
                    </a:cubicBezTo>
                    <a:cubicBezTo>
                      <a:pt x="42" y="93"/>
                      <a:pt x="42" y="93"/>
                      <a:pt x="42" y="93"/>
                    </a:cubicBezTo>
                    <a:cubicBezTo>
                      <a:pt x="42" y="93"/>
                      <a:pt x="42" y="93"/>
                      <a:pt x="42" y="93"/>
                    </a:cubicBezTo>
                    <a:cubicBezTo>
                      <a:pt x="42" y="93"/>
                      <a:pt x="42" y="93"/>
                      <a:pt x="42" y="93"/>
                    </a:cubicBezTo>
                    <a:cubicBezTo>
                      <a:pt x="42" y="93"/>
                      <a:pt x="42" y="93"/>
                      <a:pt x="42" y="93"/>
                    </a:cubicBezTo>
                    <a:cubicBezTo>
                      <a:pt x="42" y="93"/>
                      <a:pt x="42" y="93"/>
                      <a:pt x="42" y="93"/>
                    </a:cubicBezTo>
                    <a:cubicBezTo>
                      <a:pt x="41" y="93"/>
                      <a:pt x="41" y="93"/>
                      <a:pt x="41" y="93"/>
                    </a:cubicBezTo>
                    <a:cubicBezTo>
                      <a:pt x="41" y="93"/>
                      <a:pt x="41" y="93"/>
                      <a:pt x="41" y="93"/>
                    </a:cubicBezTo>
                    <a:cubicBezTo>
                      <a:pt x="41" y="93"/>
                      <a:pt x="41" y="93"/>
                      <a:pt x="41" y="93"/>
                    </a:cubicBezTo>
                    <a:cubicBezTo>
                      <a:pt x="41" y="93"/>
                      <a:pt x="41" y="93"/>
                      <a:pt x="41" y="93"/>
                    </a:cubicBezTo>
                    <a:cubicBezTo>
                      <a:pt x="41" y="93"/>
                      <a:pt x="41" y="93"/>
                      <a:pt x="41" y="93"/>
                    </a:cubicBezTo>
                    <a:cubicBezTo>
                      <a:pt x="41" y="93"/>
                      <a:pt x="41" y="93"/>
                      <a:pt x="41" y="93"/>
                    </a:cubicBezTo>
                    <a:cubicBezTo>
                      <a:pt x="40" y="93"/>
                      <a:pt x="40" y="93"/>
                      <a:pt x="40" y="93"/>
                    </a:cubicBezTo>
                    <a:cubicBezTo>
                      <a:pt x="40" y="93"/>
                      <a:pt x="40" y="93"/>
                      <a:pt x="40" y="93"/>
                    </a:cubicBezTo>
                    <a:cubicBezTo>
                      <a:pt x="40" y="92"/>
                      <a:pt x="40" y="92"/>
                      <a:pt x="40" y="92"/>
                    </a:cubicBezTo>
                    <a:cubicBezTo>
                      <a:pt x="40" y="92"/>
                      <a:pt x="40" y="92"/>
                      <a:pt x="40" y="92"/>
                    </a:cubicBezTo>
                    <a:cubicBezTo>
                      <a:pt x="40" y="92"/>
                      <a:pt x="40" y="92"/>
                      <a:pt x="40" y="92"/>
                    </a:cubicBezTo>
                    <a:cubicBezTo>
                      <a:pt x="40" y="93"/>
                      <a:pt x="40" y="93"/>
                      <a:pt x="40" y="93"/>
                    </a:cubicBezTo>
                    <a:cubicBezTo>
                      <a:pt x="40" y="93"/>
                      <a:pt x="40" y="93"/>
                      <a:pt x="40" y="93"/>
                    </a:cubicBezTo>
                    <a:cubicBezTo>
                      <a:pt x="40" y="93"/>
                      <a:pt x="40" y="93"/>
                      <a:pt x="40" y="93"/>
                    </a:cubicBezTo>
                    <a:cubicBezTo>
                      <a:pt x="40" y="93"/>
                      <a:pt x="40" y="93"/>
                      <a:pt x="40" y="93"/>
                    </a:cubicBezTo>
                    <a:cubicBezTo>
                      <a:pt x="40" y="93"/>
                      <a:pt x="40" y="93"/>
                      <a:pt x="40" y="93"/>
                    </a:cubicBezTo>
                    <a:cubicBezTo>
                      <a:pt x="39" y="93"/>
                      <a:pt x="39" y="93"/>
                      <a:pt x="39" y="93"/>
                    </a:cubicBezTo>
                    <a:cubicBezTo>
                      <a:pt x="39" y="92"/>
                      <a:pt x="39" y="92"/>
                      <a:pt x="39" y="92"/>
                    </a:cubicBezTo>
                    <a:cubicBezTo>
                      <a:pt x="40" y="92"/>
                      <a:pt x="40" y="92"/>
                      <a:pt x="40" y="92"/>
                    </a:cubicBezTo>
                    <a:cubicBezTo>
                      <a:pt x="40" y="92"/>
                      <a:pt x="40" y="92"/>
                      <a:pt x="40" y="92"/>
                    </a:cubicBezTo>
                    <a:cubicBezTo>
                      <a:pt x="40" y="92"/>
                      <a:pt x="40" y="92"/>
                      <a:pt x="40" y="92"/>
                    </a:cubicBezTo>
                    <a:cubicBezTo>
                      <a:pt x="40" y="91"/>
                      <a:pt x="40" y="91"/>
                      <a:pt x="40" y="91"/>
                    </a:cubicBezTo>
                    <a:cubicBezTo>
                      <a:pt x="40" y="91"/>
                      <a:pt x="40" y="91"/>
                      <a:pt x="40" y="91"/>
                    </a:cubicBezTo>
                    <a:cubicBezTo>
                      <a:pt x="39" y="91"/>
                      <a:pt x="39" y="91"/>
                      <a:pt x="39" y="91"/>
                    </a:cubicBezTo>
                    <a:cubicBezTo>
                      <a:pt x="39" y="91"/>
                      <a:pt x="39" y="91"/>
                      <a:pt x="39" y="91"/>
                    </a:cubicBezTo>
                    <a:cubicBezTo>
                      <a:pt x="39" y="91"/>
                      <a:pt x="39" y="91"/>
                      <a:pt x="39" y="91"/>
                    </a:cubicBezTo>
                    <a:cubicBezTo>
                      <a:pt x="39" y="91"/>
                      <a:pt x="39" y="91"/>
                      <a:pt x="39" y="91"/>
                    </a:cubicBezTo>
                    <a:cubicBezTo>
                      <a:pt x="39" y="91"/>
                      <a:pt x="39" y="91"/>
                      <a:pt x="39" y="91"/>
                    </a:cubicBezTo>
                    <a:cubicBezTo>
                      <a:pt x="39" y="91"/>
                      <a:pt x="39" y="91"/>
                      <a:pt x="39" y="91"/>
                    </a:cubicBezTo>
                    <a:cubicBezTo>
                      <a:pt x="39" y="92"/>
                      <a:pt x="39" y="92"/>
                      <a:pt x="39" y="92"/>
                    </a:cubicBezTo>
                    <a:cubicBezTo>
                      <a:pt x="39" y="92"/>
                      <a:pt x="39" y="92"/>
                      <a:pt x="39" y="92"/>
                    </a:cubicBezTo>
                    <a:cubicBezTo>
                      <a:pt x="39" y="92"/>
                      <a:pt x="39" y="92"/>
                      <a:pt x="39" y="92"/>
                    </a:cubicBezTo>
                    <a:cubicBezTo>
                      <a:pt x="39" y="92"/>
                      <a:pt x="39" y="92"/>
                      <a:pt x="39" y="92"/>
                    </a:cubicBezTo>
                    <a:cubicBezTo>
                      <a:pt x="39" y="93"/>
                      <a:pt x="39" y="93"/>
                      <a:pt x="39" y="93"/>
                    </a:cubicBezTo>
                    <a:cubicBezTo>
                      <a:pt x="38" y="93"/>
                      <a:pt x="38" y="93"/>
                      <a:pt x="38" y="93"/>
                    </a:cubicBezTo>
                    <a:cubicBezTo>
                      <a:pt x="38" y="92"/>
                      <a:pt x="38" y="92"/>
                      <a:pt x="38" y="92"/>
                    </a:cubicBezTo>
                    <a:cubicBezTo>
                      <a:pt x="38" y="92"/>
                      <a:pt x="38" y="92"/>
                      <a:pt x="38" y="92"/>
                    </a:cubicBezTo>
                    <a:cubicBezTo>
                      <a:pt x="38" y="93"/>
                      <a:pt x="38" y="93"/>
                      <a:pt x="38" y="93"/>
                    </a:cubicBezTo>
                    <a:cubicBezTo>
                      <a:pt x="38" y="93"/>
                      <a:pt x="38" y="93"/>
                      <a:pt x="38" y="93"/>
                    </a:cubicBezTo>
                    <a:cubicBezTo>
                      <a:pt x="38" y="93"/>
                      <a:pt x="38" y="93"/>
                      <a:pt x="38" y="93"/>
                    </a:cubicBezTo>
                    <a:cubicBezTo>
                      <a:pt x="38" y="94"/>
                      <a:pt x="38" y="94"/>
                      <a:pt x="38" y="94"/>
                    </a:cubicBezTo>
                    <a:cubicBezTo>
                      <a:pt x="38" y="94"/>
                      <a:pt x="38" y="94"/>
                      <a:pt x="38" y="94"/>
                    </a:cubicBezTo>
                    <a:cubicBezTo>
                      <a:pt x="38" y="94"/>
                      <a:pt x="38" y="94"/>
                      <a:pt x="38" y="94"/>
                    </a:cubicBezTo>
                    <a:cubicBezTo>
                      <a:pt x="38" y="94"/>
                      <a:pt x="38" y="94"/>
                      <a:pt x="38" y="94"/>
                    </a:cubicBezTo>
                    <a:cubicBezTo>
                      <a:pt x="38" y="94"/>
                      <a:pt x="38" y="94"/>
                      <a:pt x="38" y="94"/>
                    </a:cubicBezTo>
                    <a:cubicBezTo>
                      <a:pt x="38" y="94"/>
                      <a:pt x="38" y="94"/>
                      <a:pt x="38" y="94"/>
                    </a:cubicBezTo>
                    <a:cubicBezTo>
                      <a:pt x="38" y="94"/>
                      <a:pt x="38" y="94"/>
                      <a:pt x="38" y="94"/>
                    </a:cubicBezTo>
                    <a:cubicBezTo>
                      <a:pt x="37" y="94"/>
                      <a:pt x="37" y="94"/>
                      <a:pt x="37" y="94"/>
                    </a:cubicBezTo>
                    <a:cubicBezTo>
                      <a:pt x="37" y="94"/>
                      <a:pt x="37" y="94"/>
                      <a:pt x="37" y="94"/>
                    </a:cubicBezTo>
                    <a:cubicBezTo>
                      <a:pt x="37" y="94"/>
                      <a:pt x="37" y="94"/>
                      <a:pt x="37" y="94"/>
                    </a:cubicBezTo>
                    <a:cubicBezTo>
                      <a:pt x="37" y="94"/>
                      <a:pt x="37" y="94"/>
                      <a:pt x="37" y="94"/>
                    </a:cubicBezTo>
                    <a:cubicBezTo>
                      <a:pt x="37" y="94"/>
                      <a:pt x="37" y="94"/>
                      <a:pt x="37" y="94"/>
                    </a:cubicBezTo>
                    <a:cubicBezTo>
                      <a:pt x="36" y="94"/>
                      <a:pt x="36" y="94"/>
                      <a:pt x="36" y="94"/>
                    </a:cubicBezTo>
                    <a:cubicBezTo>
                      <a:pt x="36" y="94"/>
                      <a:pt x="36" y="94"/>
                      <a:pt x="36" y="94"/>
                    </a:cubicBezTo>
                    <a:cubicBezTo>
                      <a:pt x="36" y="94"/>
                      <a:pt x="36" y="94"/>
                      <a:pt x="36" y="94"/>
                    </a:cubicBezTo>
                    <a:cubicBezTo>
                      <a:pt x="36" y="94"/>
                      <a:pt x="36" y="94"/>
                      <a:pt x="36" y="94"/>
                    </a:cubicBezTo>
                    <a:cubicBezTo>
                      <a:pt x="36" y="94"/>
                      <a:pt x="36" y="94"/>
                      <a:pt x="36" y="94"/>
                    </a:cubicBezTo>
                    <a:cubicBezTo>
                      <a:pt x="36" y="94"/>
                      <a:pt x="36" y="94"/>
                      <a:pt x="36" y="94"/>
                    </a:cubicBezTo>
                    <a:cubicBezTo>
                      <a:pt x="36" y="94"/>
                      <a:pt x="36" y="94"/>
                      <a:pt x="36" y="94"/>
                    </a:cubicBezTo>
                    <a:cubicBezTo>
                      <a:pt x="36" y="94"/>
                      <a:pt x="36" y="94"/>
                      <a:pt x="36" y="94"/>
                    </a:cubicBezTo>
                    <a:cubicBezTo>
                      <a:pt x="35" y="94"/>
                      <a:pt x="35" y="94"/>
                      <a:pt x="35" y="94"/>
                    </a:cubicBezTo>
                    <a:cubicBezTo>
                      <a:pt x="35" y="94"/>
                      <a:pt x="35" y="94"/>
                      <a:pt x="35" y="94"/>
                    </a:cubicBezTo>
                    <a:cubicBezTo>
                      <a:pt x="35" y="94"/>
                      <a:pt x="35" y="94"/>
                      <a:pt x="35" y="94"/>
                    </a:cubicBezTo>
                    <a:cubicBezTo>
                      <a:pt x="35" y="94"/>
                      <a:pt x="35" y="94"/>
                      <a:pt x="35" y="94"/>
                    </a:cubicBezTo>
                    <a:cubicBezTo>
                      <a:pt x="35" y="94"/>
                      <a:pt x="35" y="94"/>
                      <a:pt x="35" y="94"/>
                    </a:cubicBezTo>
                    <a:cubicBezTo>
                      <a:pt x="35" y="95"/>
                      <a:pt x="35" y="95"/>
                      <a:pt x="35" y="95"/>
                    </a:cubicBezTo>
                    <a:cubicBezTo>
                      <a:pt x="35" y="95"/>
                      <a:pt x="35" y="95"/>
                      <a:pt x="35" y="95"/>
                    </a:cubicBezTo>
                    <a:cubicBezTo>
                      <a:pt x="35" y="95"/>
                      <a:pt x="35" y="95"/>
                      <a:pt x="35" y="95"/>
                    </a:cubicBezTo>
                    <a:cubicBezTo>
                      <a:pt x="35" y="96"/>
                      <a:pt x="35" y="96"/>
                      <a:pt x="35" y="96"/>
                    </a:cubicBezTo>
                    <a:cubicBezTo>
                      <a:pt x="34" y="96"/>
                      <a:pt x="34" y="96"/>
                      <a:pt x="34" y="96"/>
                    </a:cubicBezTo>
                    <a:cubicBezTo>
                      <a:pt x="34" y="96"/>
                      <a:pt x="34" y="96"/>
                      <a:pt x="34" y="96"/>
                    </a:cubicBezTo>
                    <a:cubicBezTo>
                      <a:pt x="34" y="95"/>
                      <a:pt x="34" y="95"/>
                      <a:pt x="34" y="95"/>
                    </a:cubicBezTo>
                    <a:cubicBezTo>
                      <a:pt x="34" y="95"/>
                      <a:pt x="34" y="95"/>
                      <a:pt x="34" y="95"/>
                    </a:cubicBezTo>
                    <a:cubicBezTo>
                      <a:pt x="34" y="95"/>
                      <a:pt x="34" y="95"/>
                      <a:pt x="34" y="95"/>
                    </a:cubicBezTo>
                    <a:cubicBezTo>
                      <a:pt x="34" y="96"/>
                      <a:pt x="34" y="96"/>
                      <a:pt x="34" y="96"/>
                    </a:cubicBezTo>
                    <a:cubicBezTo>
                      <a:pt x="33" y="95"/>
                      <a:pt x="33" y="95"/>
                      <a:pt x="33" y="95"/>
                    </a:cubicBezTo>
                    <a:cubicBezTo>
                      <a:pt x="33" y="95"/>
                      <a:pt x="33" y="95"/>
                      <a:pt x="33" y="95"/>
                    </a:cubicBezTo>
                    <a:cubicBezTo>
                      <a:pt x="33" y="95"/>
                      <a:pt x="33" y="95"/>
                      <a:pt x="33" y="95"/>
                    </a:cubicBezTo>
                    <a:cubicBezTo>
                      <a:pt x="33" y="95"/>
                      <a:pt x="33" y="95"/>
                      <a:pt x="33" y="95"/>
                    </a:cubicBezTo>
                    <a:cubicBezTo>
                      <a:pt x="33" y="95"/>
                      <a:pt x="33" y="95"/>
                      <a:pt x="33" y="95"/>
                    </a:cubicBezTo>
                    <a:cubicBezTo>
                      <a:pt x="33" y="96"/>
                      <a:pt x="33" y="96"/>
                      <a:pt x="33" y="96"/>
                    </a:cubicBezTo>
                    <a:cubicBezTo>
                      <a:pt x="33" y="96"/>
                      <a:pt x="33" y="96"/>
                      <a:pt x="33" y="96"/>
                    </a:cubicBezTo>
                    <a:cubicBezTo>
                      <a:pt x="33" y="96"/>
                      <a:pt x="33" y="96"/>
                      <a:pt x="33" y="96"/>
                    </a:cubicBezTo>
                    <a:cubicBezTo>
                      <a:pt x="33" y="96"/>
                      <a:pt x="33" y="96"/>
                      <a:pt x="33" y="96"/>
                    </a:cubicBezTo>
                    <a:cubicBezTo>
                      <a:pt x="33" y="97"/>
                      <a:pt x="33" y="97"/>
                      <a:pt x="33" y="97"/>
                    </a:cubicBezTo>
                    <a:cubicBezTo>
                      <a:pt x="33" y="97"/>
                      <a:pt x="33" y="97"/>
                      <a:pt x="33" y="97"/>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2" y="98"/>
                      <a:pt x="32" y="98"/>
                      <a:pt x="32" y="98"/>
                    </a:cubicBezTo>
                    <a:cubicBezTo>
                      <a:pt x="32" y="98"/>
                      <a:pt x="32" y="98"/>
                      <a:pt x="32" y="98"/>
                    </a:cubicBezTo>
                    <a:cubicBezTo>
                      <a:pt x="32" y="98"/>
                      <a:pt x="32" y="98"/>
                      <a:pt x="32" y="98"/>
                    </a:cubicBezTo>
                    <a:cubicBezTo>
                      <a:pt x="32" y="98"/>
                      <a:pt x="32" y="98"/>
                      <a:pt x="32" y="98"/>
                    </a:cubicBezTo>
                    <a:cubicBezTo>
                      <a:pt x="32" y="99"/>
                      <a:pt x="32" y="99"/>
                      <a:pt x="32" y="99"/>
                    </a:cubicBezTo>
                    <a:cubicBezTo>
                      <a:pt x="32" y="99"/>
                      <a:pt x="32" y="99"/>
                      <a:pt x="32" y="99"/>
                    </a:cubicBezTo>
                    <a:cubicBezTo>
                      <a:pt x="33" y="99"/>
                      <a:pt x="33" y="99"/>
                      <a:pt x="33" y="99"/>
                    </a:cubicBezTo>
                    <a:cubicBezTo>
                      <a:pt x="33" y="99"/>
                      <a:pt x="33" y="99"/>
                      <a:pt x="33" y="99"/>
                    </a:cubicBezTo>
                    <a:cubicBezTo>
                      <a:pt x="33" y="99"/>
                      <a:pt x="33" y="99"/>
                      <a:pt x="33" y="99"/>
                    </a:cubicBezTo>
                    <a:cubicBezTo>
                      <a:pt x="33" y="99"/>
                      <a:pt x="33" y="99"/>
                      <a:pt x="33" y="99"/>
                    </a:cubicBezTo>
                    <a:cubicBezTo>
                      <a:pt x="33" y="99"/>
                      <a:pt x="33" y="99"/>
                      <a:pt x="33" y="99"/>
                    </a:cubicBezTo>
                    <a:cubicBezTo>
                      <a:pt x="33" y="99"/>
                      <a:pt x="33" y="99"/>
                      <a:pt x="33" y="99"/>
                    </a:cubicBezTo>
                    <a:cubicBezTo>
                      <a:pt x="33" y="99"/>
                      <a:pt x="33" y="99"/>
                      <a:pt x="33" y="99"/>
                    </a:cubicBezTo>
                    <a:cubicBezTo>
                      <a:pt x="33" y="99"/>
                      <a:pt x="33" y="99"/>
                      <a:pt x="33" y="99"/>
                    </a:cubicBezTo>
                    <a:cubicBezTo>
                      <a:pt x="33" y="100"/>
                      <a:pt x="33" y="100"/>
                      <a:pt x="33" y="100"/>
                    </a:cubicBezTo>
                    <a:cubicBezTo>
                      <a:pt x="33" y="100"/>
                      <a:pt x="33" y="100"/>
                      <a:pt x="33" y="100"/>
                    </a:cubicBezTo>
                    <a:cubicBezTo>
                      <a:pt x="33" y="100"/>
                      <a:pt x="33" y="100"/>
                      <a:pt x="33" y="100"/>
                    </a:cubicBezTo>
                    <a:cubicBezTo>
                      <a:pt x="33" y="100"/>
                      <a:pt x="33" y="100"/>
                      <a:pt x="33" y="100"/>
                    </a:cubicBezTo>
                    <a:cubicBezTo>
                      <a:pt x="33" y="100"/>
                      <a:pt x="33" y="100"/>
                      <a:pt x="33" y="100"/>
                    </a:cubicBezTo>
                    <a:cubicBezTo>
                      <a:pt x="33" y="101"/>
                      <a:pt x="33" y="101"/>
                      <a:pt x="33" y="101"/>
                    </a:cubicBezTo>
                    <a:cubicBezTo>
                      <a:pt x="33" y="101"/>
                      <a:pt x="33" y="101"/>
                      <a:pt x="33" y="101"/>
                    </a:cubicBezTo>
                    <a:cubicBezTo>
                      <a:pt x="32" y="100"/>
                      <a:pt x="32" y="100"/>
                      <a:pt x="32" y="100"/>
                    </a:cubicBezTo>
                    <a:cubicBezTo>
                      <a:pt x="32" y="100"/>
                      <a:pt x="32" y="100"/>
                      <a:pt x="32" y="100"/>
                    </a:cubicBezTo>
                    <a:cubicBezTo>
                      <a:pt x="32" y="100"/>
                      <a:pt x="32" y="100"/>
                      <a:pt x="32" y="100"/>
                    </a:cubicBezTo>
                    <a:cubicBezTo>
                      <a:pt x="32" y="100"/>
                      <a:pt x="32" y="100"/>
                      <a:pt x="32" y="100"/>
                    </a:cubicBezTo>
                    <a:cubicBezTo>
                      <a:pt x="32" y="100"/>
                      <a:pt x="32" y="100"/>
                      <a:pt x="32" y="100"/>
                    </a:cubicBezTo>
                    <a:cubicBezTo>
                      <a:pt x="31" y="100"/>
                      <a:pt x="31" y="100"/>
                      <a:pt x="31" y="100"/>
                    </a:cubicBezTo>
                    <a:cubicBezTo>
                      <a:pt x="31" y="100"/>
                      <a:pt x="31" y="100"/>
                      <a:pt x="31" y="100"/>
                    </a:cubicBezTo>
                    <a:cubicBezTo>
                      <a:pt x="31" y="100"/>
                      <a:pt x="31" y="100"/>
                      <a:pt x="31" y="100"/>
                    </a:cubicBezTo>
                    <a:cubicBezTo>
                      <a:pt x="31" y="100"/>
                      <a:pt x="31" y="100"/>
                      <a:pt x="31" y="100"/>
                    </a:cubicBezTo>
                    <a:cubicBezTo>
                      <a:pt x="32" y="100"/>
                      <a:pt x="32" y="100"/>
                      <a:pt x="32" y="100"/>
                    </a:cubicBezTo>
                    <a:cubicBezTo>
                      <a:pt x="32" y="100"/>
                      <a:pt x="32" y="100"/>
                      <a:pt x="32" y="100"/>
                    </a:cubicBezTo>
                    <a:cubicBezTo>
                      <a:pt x="32" y="101"/>
                      <a:pt x="32" y="101"/>
                      <a:pt x="32" y="101"/>
                    </a:cubicBezTo>
                    <a:cubicBezTo>
                      <a:pt x="33" y="101"/>
                      <a:pt x="33" y="101"/>
                      <a:pt x="33" y="101"/>
                    </a:cubicBezTo>
                    <a:cubicBezTo>
                      <a:pt x="33" y="101"/>
                      <a:pt x="33" y="101"/>
                      <a:pt x="33" y="101"/>
                    </a:cubicBezTo>
                    <a:cubicBezTo>
                      <a:pt x="33" y="101"/>
                      <a:pt x="33" y="101"/>
                      <a:pt x="33" y="101"/>
                    </a:cubicBezTo>
                    <a:cubicBezTo>
                      <a:pt x="32" y="101"/>
                      <a:pt x="32" y="101"/>
                      <a:pt x="32" y="101"/>
                    </a:cubicBezTo>
                    <a:cubicBezTo>
                      <a:pt x="32" y="101"/>
                      <a:pt x="32" y="101"/>
                      <a:pt x="32" y="101"/>
                    </a:cubicBezTo>
                    <a:cubicBezTo>
                      <a:pt x="32" y="101"/>
                      <a:pt x="32" y="101"/>
                      <a:pt x="32" y="101"/>
                    </a:cubicBezTo>
                    <a:cubicBezTo>
                      <a:pt x="32" y="101"/>
                      <a:pt x="32" y="101"/>
                      <a:pt x="32" y="101"/>
                    </a:cubicBezTo>
                    <a:cubicBezTo>
                      <a:pt x="31" y="101"/>
                      <a:pt x="31" y="101"/>
                      <a:pt x="31" y="101"/>
                    </a:cubicBezTo>
                    <a:cubicBezTo>
                      <a:pt x="31" y="101"/>
                      <a:pt x="31" y="101"/>
                      <a:pt x="31" y="101"/>
                    </a:cubicBezTo>
                    <a:cubicBezTo>
                      <a:pt x="31" y="101"/>
                      <a:pt x="31" y="101"/>
                      <a:pt x="31" y="101"/>
                    </a:cubicBezTo>
                    <a:cubicBezTo>
                      <a:pt x="31" y="101"/>
                      <a:pt x="31" y="101"/>
                      <a:pt x="31" y="101"/>
                    </a:cubicBezTo>
                    <a:cubicBezTo>
                      <a:pt x="31" y="101"/>
                      <a:pt x="31" y="101"/>
                      <a:pt x="31" y="101"/>
                    </a:cubicBezTo>
                    <a:cubicBezTo>
                      <a:pt x="31" y="101"/>
                      <a:pt x="31" y="101"/>
                      <a:pt x="31" y="101"/>
                    </a:cubicBezTo>
                    <a:cubicBezTo>
                      <a:pt x="31" y="102"/>
                      <a:pt x="31" y="102"/>
                      <a:pt x="31" y="102"/>
                    </a:cubicBezTo>
                    <a:cubicBezTo>
                      <a:pt x="31" y="102"/>
                      <a:pt x="31" y="102"/>
                      <a:pt x="31" y="102"/>
                    </a:cubicBezTo>
                    <a:cubicBezTo>
                      <a:pt x="31" y="102"/>
                      <a:pt x="31" y="102"/>
                      <a:pt x="31" y="102"/>
                    </a:cubicBezTo>
                    <a:cubicBezTo>
                      <a:pt x="31" y="102"/>
                      <a:pt x="31" y="102"/>
                      <a:pt x="31" y="102"/>
                    </a:cubicBezTo>
                    <a:cubicBezTo>
                      <a:pt x="31" y="102"/>
                      <a:pt x="31" y="102"/>
                      <a:pt x="31" y="102"/>
                    </a:cubicBezTo>
                    <a:cubicBezTo>
                      <a:pt x="31" y="102"/>
                      <a:pt x="31" y="102"/>
                      <a:pt x="31" y="102"/>
                    </a:cubicBezTo>
                    <a:cubicBezTo>
                      <a:pt x="31" y="102"/>
                      <a:pt x="31" y="102"/>
                      <a:pt x="31" y="102"/>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1" y="102"/>
                      <a:pt x="31" y="102"/>
                      <a:pt x="31" y="102"/>
                    </a:cubicBezTo>
                    <a:cubicBezTo>
                      <a:pt x="31" y="102"/>
                      <a:pt x="31" y="102"/>
                      <a:pt x="31" y="102"/>
                    </a:cubicBezTo>
                    <a:cubicBezTo>
                      <a:pt x="31" y="103"/>
                      <a:pt x="31" y="103"/>
                      <a:pt x="31" y="103"/>
                    </a:cubicBezTo>
                    <a:cubicBezTo>
                      <a:pt x="31" y="103"/>
                      <a:pt x="31" y="103"/>
                      <a:pt x="31" y="103"/>
                    </a:cubicBezTo>
                    <a:cubicBezTo>
                      <a:pt x="30" y="103"/>
                      <a:pt x="30" y="103"/>
                      <a:pt x="30" y="103"/>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0" y="103"/>
                      <a:pt x="30" y="103"/>
                      <a:pt x="30" y="103"/>
                    </a:cubicBezTo>
                    <a:cubicBezTo>
                      <a:pt x="30" y="103"/>
                      <a:pt x="30" y="103"/>
                      <a:pt x="30" y="103"/>
                    </a:cubicBezTo>
                    <a:cubicBezTo>
                      <a:pt x="30" y="103"/>
                      <a:pt x="30" y="103"/>
                      <a:pt x="30" y="103"/>
                    </a:cubicBezTo>
                    <a:cubicBezTo>
                      <a:pt x="30" y="103"/>
                      <a:pt x="30" y="103"/>
                      <a:pt x="30" y="103"/>
                    </a:cubicBezTo>
                    <a:cubicBezTo>
                      <a:pt x="30" y="103"/>
                      <a:pt x="30" y="103"/>
                      <a:pt x="30" y="103"/>
                    </a:cubicBezTo>
                    <a:cubicBezTo>
                      <a:pt x="31" y="103"/>
                      <a:pt x="31" y="103"/>
                      <a:pt x="31" y="103"/>
                    </a:cubicBezTo>
                    <a:cubicBezTo>
                      <a:pt x="31" y="103"/>
                      <a:pt x="31" y="103"/>
                      <a:pt x="31" y="103"/>
                    </a:cubicBezTo>
                    <a:cubicBezTo>
                      <a:pt x="31" y="103"/>
                      <a:pt x="31" y="103"/>
                      <a:pt x="31" y="103"/>
                    </a:cubicBezTo>
                    <a:cubicBezTo>
                      <a:pt x="31" y="104"/>
                      <a:pt x="31" y="104"/>
                      <a:pt x="31" y="104"/>
                    </a:cubicBezTo>
                    <a:cubicBezTo>
                      <a:pt x="30" y="104"/>
                      <a:pt x="30" y="104"/>
                      <a:pt x="30" y="104"/>
                    </a:cubicBezTo>
                    <a:cubicBezTo>
                      <a:pt x="30" y="104"/>
                      <a:pt x="30" y="104"/>
                      <a:pt x="30" y="104"/>
                    </a:cubicBezTo>
                    <a:cubicBezTo>
                      <a:pt x="30" y="104"/>
                      <a:pt x="30" y="104"/>
                      <a:pt x="30" y="104"/>
                    </a:cubicBezTo>
                    <a:cubicBezTo>
                      <a:pt x="30" y="104"/>
                      <a:pt x="30" y="104"/>
                      <a:pt x="30" y="104"/>
                    </a:cubicBezTo>
                    <a:cubicBezTo>
                      <a:pt x="29" y="104"/>
                      <a:pt x="29" y="104"/>
                      <a:pt x="29" y="104"/>
                    </a:cubicBezTo>
                    <a:cubicBezTo>
                      <a:pt x="29" y="103"/>
                      <a:pt x="29" y="103"/>
                      <a:pt x="29" y="103"/>
                    </a:cubicBezTo>
                    <a:cubicBezTo>
                      <a:pt x="29" y="103"/>
                      <a:pt x="29" y="103"/>
                      <a:pt x="29" y="103"/>
                    </a:cubicBezTo>
                    <a:cubicBezTo>
                      <a:pt x="29" y="103"/>
                      <a:pt x="29" y="103"/>
                      <a:pt x="29" y="103"/>
                    </a:cubicBezTo>
                    <a:cubicBezTo>
                      <a:pt x="29" y="103"/>
                      <a:pt x="29" y="103"/>
                      <a:pt x="29" y="103"/>
                    </a:cubicBezTo>
                    <a:cubicBezTo>
                      <a:pt x="29" y="103"/>
                      <a:pt x="29" y="103"/>
                      <a:pt x="29" y="103"/>
                    </a:cubicBezTo>
                    <a:cubicBezTo>
                      <a:pt x="29" y="104"/>
                      <a:pt x="29" y="104"/>
                      <a:pt x="29" y="104"/>
                    </a:cubicBezTo>
                    <a:cubicBezTo>
                      <a:pt x="29" y="104"/>
                      <a:pt x="29" y="104"/>
                      <a:pt x="29" y="104"/>
                    </a:cubicBezTo>
                    <a:cubicBezTo>
                      <a:pt x="28" y="104"/>
                      <a:pt x="28" y="104"/>
                      <a:pt x="28" y="104"/>
                    </a:cubicBezTo>
                    <a:cubicBezTo>
                      <a:pt x="28" y="104"/>
                      <a:pt x="28" y="104"/>
                      <a:pt x="28" y="104"/>
                    </a:cubicBezTo>
                    <a:cubicBezTo>
                      <a:pt x="28" y="104"/>
                      <a:pt x="28" y="104"/>
                      <a:pt x="28" y="104"/>
                    </a:cubicBezTo>
                    <a:cubicBezTo>
                      <a:pt x="28" y="104"/>
                      <a:pt x="28" y="104"/>
                      <a:pt x="28" y="104"/>
                    </a:cubicBezTo>
                    <a:cubicBezTo>
                      <a:pt x="28" y="104"/>
                      <a:pt x="28" y="104"/>
                      <a:pt x="28" y="104"/>
                    </a:cubicBezTo>
                    <a:cubicBezTo>
                      <a:pt x="28" y="104"/>
                      <a:pt x="28" y="104"/>
                      <a:pt x="28" y="104"/>
                    </a:cubicBezTo>
                    <a:cubicBezTo>
                      <a:pt x="29" y="104"/>
                      <a:pt x="29" y="104"/>
                      <a:pt x="29" y="104"/>
                    </a:cubicBezTo>
                    <a:cubicBezTo>
                      <a:pt x="29" y="104"/>
                      <a:pt x="29" y="104"/>
                      <a:pt x="29" y="104"/>
                    </a:cubicBezTo>
                    <a:cubicBezTo>
                      <a:pt x="29" y="105"/>
                      <a:pt x="29" y="105"/>
                      <a:pt x="29" y="105"/>
                    </a:cubicBezTo>
                    <a:cubicBezTo>
                      <a:pt x="29" y="105"/>
                      <a:pt x="29" y="105"/>
                      <a:pt x="29" y="105"/>
                    </a:cubicBezTo>
                    <a:cubicBezTo>
                      <a:pt x="29" y="105"/>
                      <a:pt x="29" y="105"/>
                      <a:pt x="29" y="105"/>
                    </a:cubicBezTo>
                    <a:cubicBezTo>
                      <a:pt x="29" y="105"/>
                      <a:pt x="29" y="105"/>
                      <a:pt x="29" y="105"/>
                    </a:cubicBezTo>
                    <a:cubicBezTo>
                      <a:pt x="29" y="105"/>
                      <a:pt x="29" y="105"/>
                      <a:pt x="29" y="105"/>
                    </a:cubicBezTo>
                    <a:cubicBezTo>
                      <a:pt x="28" y="105"/>
                      <a:pt x="28" y="105"/>
                      <a:pt x="28" y="105"/>
                    </a:cubicBezTo>
                    <a:cubicBezTo>
                      <a:pt x="28" y="105"/>
                      <a:pt x="28" y="105"/>
                      <a:pt x="28" y="105"/>
                    </a:cubicBezTo>
                    <a:cubicBezTo>
                      <a:pt x="28" y="105"/>
                      <a:pt x="28" y="105"/>
                      <a:pt x="28" y="105"/>
                    </a:cubicBezTo>
                    <a:cubicBezTo>
                      <a:pt x="28" y="105"/>
                      <a:pt x="28" y="105"/>
                      <a:pt x="28" y="105"/>
                    </a:cubicBezTo>
                    <a:cubicBezTo>
                      <a:pt x="28" y="105"/>
                      <a:pt x="28" y="105"/>
                      <a:pt x="28" y="105"/>
                    </a:cubicBezTo>
                    <a:cubicBezTo>
                      <a:pt x="28" y="105"/>
                      <a:pt x="28" y="105"/>
                      <a:pt x="28" y="105"/>
                    </a:cubicBezTo>
                    <a:cubicBezTo>
                      <a:pt x="29" y="105"/>
                      <a:pt x="29" y="105"/>
                      <a:pt x="29" y="105"/>
                    </a:cubicBezTo>
                    <a:cubicBezTo>
                      <a:pt x="29" y="106"/>
                      <a:pt x="29" y="106"/>
                      <a:pt x="29" y="106"/>
                    </a:cubicBezTo>
                    <a:cubicBezTo>
                      <a:pt x="29" y="106"/>
                      <a:pt x="29" y="106"/>
                      <a:pt x="29" y="106"/>
                    </a:cubicBezTo>
                    <a:cubicBezTo>
                      <a:pt x="29" y="106"/>
                      <a:pt x="29" y="106"/>
                      <a:pt x="29" y="106"/>
                    </a:cubicBezTo>
                    <a:cubicBezTo>
                      <a:pt x="29" y="106"/>
                      <a:pt x="29" y="106"/>
                      <a:pt x="29" y="106"/>
                    </a:cubicBezTo>
                    <a:cubicBezTo>
                      <a:pt x="29" y="107"/>
                      <a:pt x="29" y="107"/>
                      <a:pt x="29" y="107"/>
                    </a:cubicBezTo>
                    <a:cubicBezTo>
                      <a:pt x="29" y="107"/>
                      <a:pt x="29" y="107"/>
                      <a:pt x="29" y="107"/>
                    </a:cubicBezTo>
                    <a:cubicBezTo>
                      <a:pt x="29" y="107"/>
                      <a:pt x="29" y="107"/>
                      <a:pt x="29" y="107"/>
                    </a:cubicBezTo>
                    <a:cubicBezTo>
                      <a:pt x="29" y="107"/>
                      <a:pt x="29" y="107"/>
                      <a:pt x="29" y="107"/>
                    </a:cubicBezTo>
                    <a:cubicBezTo>
                      <a:pt x="28" y="107"/>
                      <a:pt x="28" y="107"/>
                      <a:pt x="28" y="107"/>
                    </a:cubicBezTo>
                    <a:cubicBezTo>
                      <a:pt x="28" y="107"/>
                      <a:pt x="28" y="107"/>
                      <a:pt x="28" y="107"/>
                    </a:cubicBezTo>
                    <a:cubicBezTo>
                      <a:pt x="28" y="107"/>
                      <a:pt x="28" y="107"/>
                      <a:pt x="28" y="107"/>
                    </a:cubicBezTo>
                    <a:cubicBezTo>
                      <a:pt x="28" y="107"/>
                      <a:pt x="28" y="107"/>
                      <a:pt x="28" y="107"/>
                    </a:cubicBezTo>
                    <a:cubicBezTo>
                      <a:pt x="27" y="107"/>
                      <a:pt x="27" y="107"/>
                      <a:pt x="27" y="107"/>
                    </a:cubicBezTo>
                    <a:cubicBezTo>
                      <a:pt x="28" y="107"/>
                      <a:pt x="28" y="107"/>
                      <a:pt x="28" y="107"/>
                    </a:cubicBezTo>
                    <a:cubicBezTo>
                      <a:pt x="28" y="107"/>
                      <a:pt x="28" y="107"/>
                      <a:pt x="28" y="107"/>
                    </a:cubicBezTo>
                    <a:cubicBezTo>
                      <a:pt x="28" y="107"/>
                      <a:pt x="28" y="107"/>
                      <a:pt x="28" y="107"/>
                    </a:cubicBezTo>
                    <a:cubicBezTo>
                      <a:pt x="28" y="107"/>
                      <a:pt x="28" y="107"/>
                      <a:pt x="28" y="107"/>
                    </a:cubicBezTo>
                    <a:cubicBezTo>
                      <a:pt x="28" y="108"/>
                      <a:pt x="28" y="108"/>
                      <a:pt x="28" y="108"/>
                    </a:cubicBezTo>
                    <a:cubicBezTo>
                      <a:pt x="28" y="108"/>
                      <a:pt x="28" y="108"/>
                      <a:pt x="28" y="108"/>
                    </a:cubicBezTo>
                    <a:cubicBezTo>
                      <a:pt x="28" y="108"/>
                      <a:pt x="28" y="108"/>
                      <a:pt x="28" y="108"/>
                    </a:cubicBezTo>
                    <a:cubicBezTo>
                      <a:pt x="28" y="108"/>
                      <a:pt x="28" y="108"/>
                      <a:pt x="28" y="108"/>
                    </a:cubicBezTo>
                    <a:cubicBezTo>
                      <a:pt x="28" y="108"/>
                      <a:pt x="28" y="108"/>
                      <a:pt x="28" y="108"/>
                    </a:cubicBezTo>
                    <a:cubicBezTo>
                      <a:pt x="28" y="108"/>
                      <a:pt x="28" y="108"/>
                      <a:pt x="28" y="108"/>
                    </a:cubicBezTo>
                    <a:cubicBezTo>
                      <a:pt x="28" y="108"/>
                      <a:pt x="28" y="108"/>
                      <a:pt x="28" y="108"/>
                    </a:cubicBezTo>
                    <a:cubicBezTo>
                      <a:pt x="28" y="108"/>
                      <a:pt x="28" y="108"/>
                      <a:pt x="28" y="108"/>
                    </a:cubicBezTo>
                    <a:cubicBezTo>
                      <a:pt x="28" y="108"/>
                      <a:pt x="28" y="108"/>
                      <a:pt x="28" y="108"/>
                    </a:cubicBezTo>
                    <a:cubicBezTo>
                      <a:pt x="27" y="108"/>
                      <a:pt x="27" y="108"/>
                      <a:pt x="27" y="108"/>
                    </a:cubicBezTo>
                    <a:cubicBezTo>
                      <a:pt x="27" y="108"/>
                      <a:pt x="27" y="108"/>
                      <a:pt x="27" y="108"/>
                    </a:cubicBezTo>
                    <a:cubicBezTo>
                      <a:pt x="27" y="108"/>
                      <a:pt x="27" y="108"/>
                      <a:pt x="27" y="108"/>
                    </a:cubicBezTo>
                    <a:cubicBezTo>
                      <a:pt x="27" y="108"/>
                      <a:pt x="27" y="108"/>
                      <a:pt x="27" y="108"/>
                    </a:cubicBezTo>
                    <a:cubicBezTo>
                      <a:pt x="27" y="108"/>
                      <a:pt x="27" y="108"/>
                      <a:pt x="27" y="108"/>
                    </a:cubicBezTo>
                    <a:cubicBezTo>
                      <a:pt x="27" y="109"/>
                      <a:pt x="27" y="109"/>
                      <a:pt x="27" y="109"/>
                    </a:cubicBezTo>
                    <a:cubicBezTo>
                      <a:pt x="28" y="109"/>
                      <a:pt x="28" y="109"/>
                      <a:pt x="28" y="109"/>
                    </a:cubicBezTo>
                    <a:cubicBezTo>
                      <a:pt x="27" y="109"/>
                      <a:pt x="27" y="109"/>
                      <a:pt x="27" y="109"/>
                    </a:cubicBezTo>
                    <a:cubicBezTo>
                      <a:pt x="27" y="109"/>
                      <a:pt x="27" y="109"/>
                      <a:pt x="27" y="109"/>
                    </a:cubicBezTo>
                    <a:cubicBezTo>
                      <a:pt x="27" y="109"/>
                      <a:pt x="27" y="109"/>
                      <a:pt x="27" y="109"/>
                    </a:cubicBezTo>
                    <a:cubicBezTo>
                      <a:pt x="26" y="109"/>
                      <a:pt x="26" y="109"/>
                      <a:pt x="26" y="109"/>
                    </a:cubicBezTo>
                    <a:cubicBezTo>
                      <a:pt x="26" y="109"/>
                      <a:pt x="26" y="109"/>
                      <a:pt x="26" y="109"/>
                    </a:cubicBezTo>
                    <a:cubicBezTo>
                      <a:pt x="26" y="109"/>
                      <a:pt x="26" y="109"/>
                      <a:pt x="26" y="109"/>
                    </a:cubicBezTo>
                    <a:cubicBezTo>
                      <a:pt x="27" y="109"/>
                      <a:pt x="27" y="109"/>
                      <a:pt x="27" y="109"/>
                    </a:cubicBezTo>
                    <a:cubicBezTo>
                      <a:pt x="27" y="109"/>
                      <a:pt x="27" y="109"/>
                      <a:pt x="27" y="109"/>
                    </a:cubicBezTo>
                    <a:cubicBezTo>
                      <a:pt x="28" y="109"/>
                      <a:pt x="28" y="109"/>
                      <a:pt x="28" y="109"/>
                    </a:cubicBezTo>
                    <a:cubicBezTo>
                      <a:pt x="28" y="110"/>
                      <a:pt x="28" y="110"/>
                      <a:pt x="28" y="110"/>
                    </a:cubicBezTo>
                    <a:cubicBezTo>
                      <a:pt x="28" y="110"/>
                      <a:pt x="28" y="110"/>
                      <a:pt x="28" y="110"/>
                    </a:cubicBezTo>
                    <a:cubicBezTo>
                      <a:pt x="27" y="110"/>
                      <a:pt x="27" y="110"/>
                      <a:pt x="27" y="110"/>
                    </a:cubicBezTo>
                    <a:cubicBezTo>
                      <a:pt x="27" y="110"/>
                      <a:pt x="27" y="110"/>
                      <a:pt x="27" y="110"/>
                    </a:cubicBezTo>
                    <a:cubicBezTo>
                      <a:pt x="26" y="110"/>
                      <a:pt x="26" y="110"/>
                      <a:pt x="26" y="110"/>
                    </a:cubicBezTo>
                    <a:cubicBezTo>
                      <a:pt x="26" y="110"/>
                      <a:pt x="26" y="110"/>
                      <a:pt x="26" y="110"/>
                    </a:cubicBezTo>
                    <a:cubicBezTo>
                      <a:pt x="26" y="110"/>
                      <a:pt x="26" y="110"/>
                      <a:pt x="26" y="110"/>
                    </a:cubicBezTo>
                    <a:cubicBezTo>
                      <a:pt x="26" y="110"/>
                      <a:pt x="26" y="110"/>
                      <a:pt x="26" y="110"/>
                    </a:cubicBezTo>
                    <a:cubicBezTo>
                      <a:pt x="27" y="110"/>
                      <a:pt x="27" y="110"/>
                      <a:pt x="27" y="110"/>
                    </a:cubicBezTo>
                    <a:cubicBezTo>
                      <a:pt x="27" y="110"/>
                      <a:pt x="27" y="110"/>
                      <a:pt x="27" y="110"/>
                    </a:cubicBezTo>
                    <a:cubicBezTo>
                      <a:pt x="27" y="110"/>
                      <a:pt x="27" y="110"/>
                      <a:pt x="27" y="110"/>
                    </a:cubicBezTo>
                    <a:cubicBezTo>
                      <a:pt x="26" y="110"/>
                      <a:pt x="26" y="110"/>
                      <a:pt x="26" y="110"/>
                    </a:cubicBezTo>
                    <a:cubicBezTo>
                      <a:pt x="26" y="110"/>
                      <a:pt x="26" y="110"/>
                      <a:pt x="26" y="110"/>
                    </a:cubicBezTo>
                    <a:cubicBezTo>
                      <a:pt x="27" y="111"/>
                      <a:pt x="27" y="111"/>
                      <a:pt x="27" y="111"/>
                    </a:cubicBezTo>
                    <a:cubicBezTo>
                      <a:pt x="27" y="111"/>
                      <a:pt x="27" y="111"/>
                      <a:pt x="27" y="111"/>
                    </a:cubicBezTo>
                    <a:cubicBezTo>
                      <a:pt x="27" y="111"/>
                      <a:pt x="27" y="111"/>
                      <a:pt x="27" y="111"/>
                    </a:cubicBezTo>
                    <a:cubicBezTo>
                      <a:pt x="27" y="111"/>
                      <a:pt x="27" y="111"/>
                      <a:pt x="27" y="111"/>
                    </a:cubicBezTo>
                    <a:cubicBezTo>
                      <a:pt x="27" y="111"/>
                      <a:pt x="27" y="111"/>
                      <a:pt x="27" y="111"/>
                    </a:cubicBezTo>
                    <a:cubicBezTo>
                      <a:pt x="26" y="111"/>
                      <a:pt x="26" y="111"/>
                      <a:pt x="26" y="111"/>
                    </a:cubicBezTo>
                    <a:cubicBezTo>
                      <a:pt x="26" y="111"/>
                      <a:pt x="26" y="111"/>
                      <a:pt x="26" y="111"/>
                    </a:cubicBezTo>
                    <a:cubicBezTo>
                      <a:pt x="27" y="111"/>
                      <a:pt x="27" y="111"/>
                      <a:pt x="27" y="111"/>
                    </a:cubicBezTo>
                    <a:cubicBezTo>
                      <a:pt x="27" y="111"/>
                      <a:pt x="27" y="111"/>
                      <a:pt x="27" y="111"/>
                    </a:cubicBezTo>
                    <a:cubicBezTo>
                      <a:pt x="27" y="111"/>
                      <a:pt x="27" y="111"/>
                      <a:pt x="27" y="111"/>
                    </a:cubicBezTo>
                    <a:cubicBezTo>
                      <a:pt x="27" y="111"/>
                      <a:pt x="27" y="111"/>
                      <a:pt x="27" y="111"/>
                    </a:cubicBezTo>
                    <a:cubicBezTo>
                      <a:pt x="27" y="112"/>
                      <a:pt x="27" y="112"/>
                      <a:pt x="27" y="112"/>
                    </a:cubicBezTo>
                    <a:cubicBezTo>
                      <a:pt x="27" y="112"/>
                      <a:pt x="27" y="112"/>
                      <a:pt x="27" y="112"/>
                    </a:cubicBezTo>
                    <a:cubicBezTo>
                      <a:pt x="26" y="112"/>
                      <a:pt x="26" y="112"/>
                      <a:pt x="26" y="112"/>
                    </a:cubicBezTo>
                    <a:cubicBezTo>
                      <a:pt x="26" y="111"/>
                      <a:pt x="26" y="111"/>
                      <a:pt x="26" y="111"/>
                    </a:cubicBezTo>
                    <a:cubicBezTo>
                      <a:pt x="26" y="111"/>
                      <a:pt x="26" y="111"/>
                      <a:pt x="26" y="111"/>
                    </a:cubicBezTo>
                    <a:cubicBezTo>
                      <a:pt x="26" y="111"/>
                      <a:pt x="26" y="111"/>
                      <a:pt x="26" y="111"/>
                    </a:cubicBezTo>
                    <a:cubicBezTo>
                      <a:pt x="25" y="111"/>
                      <a:pt x="25" y="111"/>
                      <a:pt x="25" y="111"/>
                    </a:cubicBezTo>
                    <a:cubicBezTo>
                      <a:pt x="25" y="111"/>
                      <a:pt x="25" y="111"/>
                      <a:pt x="25" y="111"/>
                    </a:cubicBezTo>
                    <a:cubicBezTo>
                      <a:pt x="25" y="111"/>
                      <a:pt x="25" y="111"/>
                      <a:pt x="25" y="111"/>
                    </a:cubicBezTo>
                    <a:cubicBezTo>
                      <a:pt x="25" y="111"/>
                      <a:pt x="25" y="111"/>
                      <a:pt x="25" y="111"/>
                    </a:cubicBezTo>
                    <a:cubicBezTo>
                      <a:pt x="25" y="111"/>
                      <a:pt x="25" y="111"/>
                      <a:pt x="25" y="111"/>
                    </a:cubicBezTo>
                    <a:cubicBezTo>
                      <a:pt x="26" y="112"/>
                      <a:pt x="26" y="112"/>
                      <a:pt x="26" y="112"/>
                    </a:cubicBezTo>
                    <a:cubicBezTo>
                      <a:pt x="26" y="112"/>
                      <a:pt x="26" y="112"/>
                      <a:pt x="26" y="112"/>
                    </a:cubicBezTo>
                    <a:cubicBezTo>
                      <a:pt x="26" y="112"/>
                      <a:pt x="26" y="112"/>
                      <a:pt x="26" y="112"/>
                    </a:cubicBezTo>
                    <a:cubicBezTo>
                      <a:pt x="26" y="112"/>
                      <a:pt x="26" y="112"/>
                      <a:pt x="26" y="112"/>
                    </a:cubicBezTo>
                    <a:cubicBezTo>
                      <a:pt x="26" y="112"/>
                      <a:pt x="26" y="112"/>
                      <a:pt x="26" y="112"/>
                    </a:cubicBezTo>
                    <a:cubicBezTo>
                      <a:pt x="26" y="112"/>
                      <a:pt x="26" y="112"/>
                      <a:pt x="26" y="112"/>
                    </a:cubicBezTo>
                    <a:cubicBezTo>
                      <a:pt x="26" y="112"/>
                      <a:pt x="26" y="112"/>
                      <a:pt x="26" y="112"/>
                    </a:cubicBezTo>
                    <a:cubicBezTo>
                      <a:pt x="26" y="112"/>
                      <a:pt x="26" y="112"/>
                      <a:pt x="26" y="112"/>
                    </a:cubicBezTo>
                    <a:cubicBezTo>
                      <a:pt x="27" y="112"/>
                      <a:pt x="27" y="112"/>
                      <a:pt x="27" y="112"/>
                    </a:cubicBezTo>
                    <a:cubicBezTo>
                      <a:pt x="27" y="113"/>
                      <a:pt x="27" y="113"/>
                      <a:pt x="27" y="113"/>
                    </a:cubicBezTo>
                    <a:cubicBezTo>
                      <a:pt x="26" y="113"/>
                      <a:pt x="26" y="113"/>
                      <a:pt x="26" y="113"/>
                    </a:cubicBezTo>
                    <a:cubicBezTo>
                      <a:pt x="26" y="113"/>
                      <a:pt x="26" y="113"/>
                      <a:pt x="26" y="113"/>
                    </a:cubicBezTo>
                    <a:cubicBezTo>
                      <a:pt x="26" y="113"/>
                      <a:pt x="26" y="113"/>
                      <a:pt x="26" y="113"/>
                    </a:cubicBezTo>
                    <a:cubicBezTo>
                      <a:pt x="26" y="113"/>
                      <a:pt x="26" y="113"/>
                      <a:pt x="26" y="113"/>
                    </a:cubicBezTo>
                    <a:close/>
                    <a:moveTo>
                      <a:pt x="26" y="113"/>
                    </a:moveTo>
                    <a:cubicBezTo>
                      <a:pt x="25" y="113"/>
                      <a:pt x="25" y="113"/>
                      <a:pt x="25" y="113"/>
                    </a:cubicBezTo>
                    <a:cubicBezTo>
                      <a:pt x="25" y="113"/>
                      <a:pt x="25" y="113"/>
                      <a:pt x="25" y="113"/>
                    </a:cubicBezTo>
                    <a:cubicBezTo>
                      <a:pt x="25" y="113"/>
                      <a:pt x="25" y="113"/>
                      <a:pt x="25" y="113"/>
                    </a:cubicBezTo>
                    <a:cubicBezTo>
                      <a:pt x="25" y="113"/>
                      <a:pt x="25" y="113"/>
                      <a:pt x="25" y="113"/>
                    </a:cubicBezTo>
                    <a:cubicBezTo>
                      <a:pt x="25" y="113"/>
                      <a:pt x="25" y="113"/>
                      <a:pt x="25" y="113"/>
                    </a:cubicBezTo>
                    <a:cubicBezTo>
                      <a:pt x="26" y="113"/>
                      <a:pt x="26" y="113"/>
                      <a:pt x="26" y="113"/>
                    </a:cubicBezTo>
                    <a:close/>
                    <a:moveTo>
                      <a:pt x="58" y="76"/>
                    </a:moveTo>
                    <a:cubicBezTo>
                      <a:pt x="58" y="77"/>
                      <a:pt x="58" y="77"/>
                      <a:pt x="58" y="77"/>
                    </a:cubicBezTo>
                    <a:cubicBezTo>
                      <a:pt x="59" y="77"/>
                      <a:pt x="59" y="77"/>
                      <a:pt x="59" y="77"/>
                    </a:cubicBezTo>
                    <a:cubicBezTo>
                      <a:pt x="60" y="76"/>
                      <a:pt x="60" y="76"/>
                      <a:pt x="60" y="76"/>
                    </a:cubicBezTo>
                    <a:cubicBezTo>
                      <a:pt x="61" y="77"/>
                      <a:pt x="61" y="77"/>
                      <a:pt x="61" y="77"/>
                    </a:cubicBezTo>
                    <a:cubicBezTo>
                      <a:pt x="61" y="76"/>
                      <a:pt x="61" y="76"/>
                      <a:pt x="61" y="76"/>
                    </a:cubicBezTo>
                    <a:cubicBezTo>
                      <a:pt x="61" y="76"/>
                      <a:pt x="61" y="76"/>
                      <a:pt x="61" y="76"/>
                    </a:cubicBezTo>
                    <a:cubicBezTo>
                      <a:pt x="62" y="76"/>
                      <a:pt x="62" y="76"/>
                      <a:pt x="62" y="76"/>
                    </a:cubicBezTo>
                    <a:cubicBezTo>
                      <a:pt x="62" y="76"/>
                      <a:pt x="62" y="76"/>
                      <a:pt x="62" y="76"/>
                    </a:cubicBezTo>
                    <a:cubicBezTo>
                      <a:pt x="63" y="76"/>
                      <a:pt x="63" y="76"/>
                      <a:pt x="63" y="76"/>
                    </a:cubicBezTo>
                    <a:cubicBezTo>
                      <a:pt x="63" y="76"/>
                      <a:pt x="63" y="76"/>
                      <a:pt x="63" y="76"/>
                    </a:cubicBezTo>
                    <a:cubicBezTo>
                      <a:pt x="63" y="75"/>
                      <a:pt x="63" y="75"/>
                      <a:pt x="63" y="75"/>
                    </a:cubicBezTo>
                    <a:cubicBezTo>
                      <a:pt x="63" y="75"/>
                      <a:pt x="63" y="75"/>
                      <a:pt x="63" y="75"/>
                    </a:cubicBezTo>
                    <a:cubicBezTo>
                      <a:pt x="63" y="74"/>
                      <a:pt x="63" y="74"/>
                      <a:pt x="63" y="74"/>
                    </a:cubicBezTo>
                    <a:cubicBezTo>
                      <a:pt x="62" y="74"/>
                      <a:pt x="62" y="74"/>
                      <a:pt x="62" y="74"/>
                    </a:cubicBezTo>
                    <a:cubicBezTo>
                      <a:pt x="61" y="75"/>
                      <a:pt x="61" y="75"/>
                      <a:pt x="61" y="75"/>
                    </a:cubicBezTo>
                    <a:cubicBezTo>
                      <a:pt x="60" y="75"/>
                      <a:pt x="60" y="75"/>
                      <a:pt x="60" y="75"/>
                    </a:cubicBezTo>
                    <a:cubicBezTo>
                      <a:pt x="60" y="75"/>
                      <a:pt x="60" y="75"/>
                      <a:pt x="60" y="75"/>
                    </a:cubicBezTo>
                    <a:cubicBezTo>
                      <a:pt x="59" y="75"/>
                      <a:pt x="59" y="75"/>
                      <a:pt x="59" y="75"/>
                    </a:cubicBezTo>
                    <a:cubicBezTo>
                      <a:pt x="59" y="76"/>
                      <a:pt x="59" y="76"/>
                      <a:pt x="59" y="76"/>
                    </a:cubicBezTo>
                    <a:cubicBezTo>
                      <a:pt x="59" y="76"/>
                      <a:pt x="59" y="76"/>
                      <a:pt x="59" y="76"/>
                    </a:cubicBezTo>
                    <a:cubicBezTo>
                      <a:pt x="58" y="76"/>
                      <a:pt x="58" y="76"/>
                      <a:pt x="58" y="76"/>
                    </a:cubicBezTo>
                    <a:cubicBezTo>
                      <a:pt x="58" y="76"/>
                      <a:pt x="58" y="76"/>
                      <a:pt x="58" y="76"/>
                    </a:cubicBezTo>
                    <a:close/>
                    <a:moveTo>
                      <a:pt x="27" y="110"/>
                    </a:moveTo>
                    <a:cubicBezTo>
                      <a:pt x="27" y="110"/>
                      <a:pt x="27" y="110"/>
                      <a:pt x="27" y="110"/>
                    </a:cubicBezTo>
                    <a:cubicBezTo>
                      <a:pt x="28" y="110"/>
                      <a:pt x="28" y="110"/>
                      <a:pt x="28" y="110"/>
                    </a:cubicBezTo>
                    <a:cubicBezTo>
                      <a:pt x="27" y="110"/>
                      <a:pt x="27" y="110"/>
                      <a:pt x="27" y="110"/>
                    </a:cubicBezTo>
                    <a:cubicBezTo>
                      <a:pt x="27" y="110"/>
                      <a:pt x="27" y="110"/>
                      <a:pt x="27" y="110"/>
                    </a:cubicBezTo>
                    <a:cubicBezTo>
                      <a:pt x="27" y="110"/>
                      <a:pt x="27" y="110"/>
                      <a:pt x="27" y="110"/>
                    </a:cubicBezTo>
                    <a:close/>
                    <a:moveTo>
                      <a:pt x="29" y="106"/>
                    </a:moveTo>
                    <a:cubicBezTo>
                      <a:pt x="29" y="106"/>
                      <a:pt x="29" y="106"/>
                      <a:pt x="29" y="106"/>
                    </a:cubicBezTo>
                    <a:cubicBezTo>
                      <a:pt x="29" y="106"/>
                      <a:pt x="29" y="106"/>
                      <a:pt x="29" y="106"/>
                    </a:cubicBezTo>
                    <a:cubicBezTo>
                      <a:pt x="29" y="106"/>
                      <a:pt x="29" y="106"/>
                      <a:pt x="29" y="106"/>
                    </a:cubicBezTo>
                    <a:close/>
                    <a:moveTo>
                      <a:pt x="29" y="106"/>
                    </a:moveTo>
                    <a:cubicBezTo>
                      <a:pt x="29" y="106"/>
                      <a:pt x="29" y="106"/>
                      <a:pt x="29" y="106"/>
                    </a:cubicBezTo>
                    <a:cubicBezTo>
                      <a:pt x="29" y="106"/>
                      <a:pt x="29" y="106"/>
                      <a:pt x="29" y="106"/>
                    </a:cubicBezTo>
                    <a:cubicBezTo>
                      <a:pt x="29" y="105"/>
                      <a:pt x="29" y="105"/>
                      <a:pt x="29" y="105"/>
                    </a:cubicBezTo>
                    <a:cubicBezTo>
                      <a:pt x="29" y="106"/>
                      <a:pt x="29" y="106"/>
                      <a:pt x="29" y="106"/>
                    </a:cubicBezTo>
                    <a:close/>
                    <a:moveTo>
                      <a:pt x="30" y="105"/>
                    </a:moveTo>
                    <a:cubicBezTo>
                      <a:pt x="30" y="105"/>
                      <a:pt x="30" y="105"/>
                      <a:pt x="30" y="105"/>
                    </a:cubicBezTo>
                    <a:cubicBezTo>
                      <a:pt x="30" y="105"/>
                      <a:pt x="30" y="105"/>
                      <a:pt x="30" y="105"/>
                    </a:cubicBezTo>
                    <a:cubicBezTo>
                      <a:pt x="30" y="105"/>
                      <a:pt x="30" y="105"/>
                      <a:pt x="30" y="105"/>
                    </a:cubicBezTo>
                    <a:cubicBezTo>
                      <a:pt x="30" y="105"/>
                      <a:pt x="30" y="105"/>
                      <a:pt x="30" y="105"/>
                    </a:cubicBezTo>
                    <a:cubicBezTo>
                      <a:pt x="30" y="105"/>
                      <a:pt x="30" y="105"/>
                      <a:pt x="30" y="105"/>
                    </a:cubicBezTo>
                    <a:close/>
                    <a:moveTo>
                      <a:pt x="29" y="104"/>
                    </a:moveTo>
                    <a:cubicBezTo>
                      <a:pt x="29" y="104"/>
                      <a:pt x="29" y="104"/>
                      <a:pt x="29" y="104"/>
                    </a:cubicBezTo>
                    <a:cubicBezTo>
                      <a:pt x="30" y="104"/>
                      <a:pt x="30" y="104"/>
                      <a:pt x="30" y="104"/>
                    </a:cubicBezTo>
                    <a:cubicBezTo>
                      <a:pt x="30" y="104"/>
                      <a:pt x="30" y="104"/>
                      <a:pt x="30" y="104"/>
                    </a:cubicBezTo>
                    <a:cubicBezTo>
                      <a:pt x="30" y="104"/>
                      <a:pt x="30" y="104"/>
                      <a:pt x="30" y="104"/>
                    </a:cubicBezTo>
                    <a:cubicBezTo>
                      <a:pt x="30" y="104"/>
                      <a:pt x="30" y="104"/>
                      <a:pt x="30" y="104"/>
                    </a:cubicBezTo>
                    <a:cubicBezTo>
                      <a:pt x="30" y="104"/>
                      <a:pt x="30" y="104"/>
                      <a:pt x="30" y="104"/>
                    </a:cubicBezTo>
                    <a:cubicBezTo>
                      <a:pt x="30" y="104"/>
                      <a:pt x="30" y="104"/>
                      <a:pt x="30" y="104"/>
                    </a:cubicBezTo>
                    <a:cubicBezTo>
                      <a:pt x="29" y="104"/>
                      <a:pt x="29" y="104"/>
                      <a:pt x="29" y="104"/>
                    </a:cubicBezTo>
                    <a:cubicBezTo>
                      <a:pt x="29" y="104"/>
                      <a:pt x="29" y="104"/>
                      <a:pt x="29" y="104"/>
                    </a:cubicBezTo>
                    <a:close/>
                    <a:moveTo>
                      <a:pt x="31" y="104"/>
                    </a:moveTo>
                    <a:cubicBezTo>
                      <a:pt x="31" y="104"/>
                      <a:pt x="31" y="104"/>
                      <a:pt x="31" y="104"/>
                    </a:cubicBezTo>
                    <a:cubicBezTo>
                      <a:pt x="31" y="103"/>
                      <a:pt x="31" y="103"/>
                      <a:pt x="31" y="103"/>
                    </a:cubicBezTo>
                    <a:cubicBezTo>
                      <a:pt x="31" y="103"/>
                      <a:pt x="31" y="103"/>
                      <a:pt x="31" y="103"/>
                    </a:cubicBezTo>
                    <a:cubicBezTo>
                      <a:pt x="31" y="104"/>
                      <a:pt x="31" y="104"/>
                      <a:pt x="31" y="104"/>
                    </a:cubicBezTo>
                    <a:close/>
                    <a:moveTo>
                      <a:pt x="31" y="101"/>
                    </a:moveTo>
                    <a:cubicBezTo>
                      <a:pt x="31" y="101"/>
                      <a:pt x="31" y="101"/>
                      <a:pt x="31" y="101"/>
                    </a:cubicBezTo>
                    <a:cubicBezTo>
                      <a:pt x="31" y="102"/>
                      <a:pt x="31" y="102"/>
                      <a:pt x="31" y="102"/>
                    </a:cubicBezTo>
                    <a:cubicBezTo>
                      <a:pt x="32" y="102"/>
                      <a:pt x="32" y="102"/>
                      <a:pt x="32" y="102"/>
                    </a:cubicBezTo>
                    <a:cubicBezTo>
                      <a:pt x="32" y="102"/>
                      <a:pt x="32" y="102"/>
                      <a:pt x="32" y="102"/>
                    </a:cubicBezTo>
                    <a:cubicBezTo>
                      <a:pt x="32" y="102"/>
                      <a:pt x="32" y="102"/>
                      <a:pt x="32" y="102"/>
                    </a:cubicBezTo>
                    <a:cubicBezTo>
                      <a:pt x="32" y="102"/>
                      <a:pt x="32" y="102"/>
                      <a:pt x="32" y="102"/>
                    </a:cubicBezTo>
                    <a:cubicBezTo>
                      <a:pt x="31" y="101"/>
                      <a:pt x="31" y="101"/>
                      <a:pt x="31" y="101"/>
                    </a:cubicBezTo>
                    <a:cubicBezTo>
                      <a:pt x="31" y="101"/>
                      <a:pt x="31" y="101"/>
                      <a:pt x="31" y="101"/>
                    </a:cubicBezTo>
                    <a:cubicBezTo>
                      <a:pt x="31" y="101"/>
                      <a:pt x="31" y="101"/>
                      <a:pt x="31" y="101"/>
                    </a:cubicBezTo>
                    <a:close/>
                    <a:moveTo>
                      <a:pt x="33" y="96"/>
                    </a:moveTo>
                    <a:cubicBezTo>
                      <a:pt x="34" y="97"/>
                      <a:pt x="34" y="97"/>
                      <a:pt x="34" y="97"/>
                    </a:cubicBezTo>
                    <a:cubicBezTo>
                      <a:pt x="34" y="97"/>
                      <a:pt x="34" y="97"/>
                      <a:pt x="34" y="97"/>
                    </a:cubicBezTo>
                    <a:cubicBezTo>
                      <a:pt x="34" y="97"/>
                      <a:pt x="34" y="97"/>
                      <a:pt x="34" y="97"/>
                    </a:cubicBezTo>
                    <a:cubicBezTo>
                      <a:pt x="34" y="98"/>
                      <a:pt x="34" y="98"/>
                      <a:pt x="34" y="98"/>
                    </a:cubicBezTo>
                    <a:cubicBezTo>
                      <a:pt x="34" y="98"/>
                      <a:pt x="34" y="98"/>
                      <a:pt x="34" y="98"/>
                    </a:cubicBezTo>
                    <a:cubicBezTo>
                      <a:pt x="34" y="97"/>
                      <a:pt x="34" y="97"/>
                      <a:pt x="34" y="97"/>
                    </a:cubicBezTo>
                    <a:cubicBezTo>
                      <a:pt x="34" y="97"/>
                      <a:pt x="34" y="97"/>
                      <a:pt x="34" y="97"/>
                    </a:cubicBezTo>
                    <a:cubicBezTo>
                      <a:pt x="34" y="97"/>
                      <a:pt x="34" y="97"/>
                      <a:pt x="34" y="97"/>
                    </a:cubicBezTo>
                    <a:cubicBezTo>
                      <a:pt x="34" y="96"/>
                      <a:pt x="34" y="96"/>
                      <a:pt x="34" y="96"/>
                    </a:cubicBezTo>
                    <a:cubicBezTo>
                      <a:pt x="34" y="96"/>
                      <a:pt x="34" y="96"/>
                      <a:pt x="34" y="96"/>
                    </a:cubicBezTo>
                    <a:cubicBezTo>
                      <a:pt x="33" y="96"/>
                      <a:pt x="33" y="96"/>
                      <a:pt x="33" y="96"/>
                    </a:cubicBezTo>
                    <a:close/>
                    <a:moveTo>
                      <a:pt x="35" y="95"/>
                    </a:moveTo>
                    <a:cubicBezTo>
                      <a:pt x="35" y="95"/>
                      <a:pt x="35" y="95"/>
                      <a:pt x="35" y="95"/>
                    </a:cubicBezTo>
                    <a:cubicBezTo>
                      <a:pt x="36" y="95"/>
                      <a:pt x="36" y="95"/>
                      <a:pt x="36" y="95"/>
                    </a:cubicBezTo>
                    <a:cubicBezTo>
                      <a:pt x="36" y="95"/>
                      <a:pt x="36" y="95"/>
                      <a:pt x="36" y="95"/>
                    </a:cubicBezTo>
                    <a:cubicBezTo>
                      <a:pt x="36" y="95"/>
                      <a:pt x="36" y="95"/>
                      <a:pt x="36" y="95"/>
                    </a:cubicBezTo>
                    <a:cubicBezTo>
                      <a:pt x="35" y="95"/>
                      <a:pt x="35" y="95"/>
                      <a:pt x="35" y="95"/>
                    </a:cubicBezTo>
                    <a:close/>
                    <a:moveTo>
                      <a:pt x="36" y="95"/>
                    </a:moveTo>
                    <a:cubicBezTo>
                      <a:pt x="36" y="95"/>
                      <a:pt x="36" y="95"/>
                      <a:pt x="36" y="95"/>
                    </a:cubicBezTo>
                    <a:cubicBezTo>
                      <a:pt x="36" y="95"/>
                      <a:pt x="36" y="95"/>
                      <a:pt x="36" y="95"/>
                    </a:cubicBezTo>
                    <a:cubicBezTo>
                      <a:pt x="36" y="94"/>
                      <a:pt x="36" y="94"/>
                      <a:pt x="36" y="94"/>
                    </a:cubicBezTo>
                    <a:cubicBezTo>
                      <a:pt x="36" y="95"/>
                      <a:pt x="36" y="95"/>
                      <a:pt x="36" y="95"/>
                    </a:cubicBezTo>
                    <a:close/>
                    <a:moveTo>
                      <a:pt x="39" y="94"/>
                    </a:moveTo>
                    <a:cubicBezTo>
                      <a:pt x="40" y="94"/>
                      <a:pt x="40" y="94"/>
                      <a:pt x="40" y="94"/>
                    </a:cubicBezTo>
                    <a:cubicBezTo>
                      <a:pt x="40" y="94"/>
                      <a:pt x="40" y="94"/>
                      <a:pt x="40" y="94"/>
                    </a:cubicBezTo>
                    <a:cubicBezTo>
                      <a:pt x="40" y="94"/>
                      <a:pt x="40" y="94"/>
                      <a:pt x="40" y="94"/>
                    </a:cubicBezTo>
                    <a:cubicBezTo>
                      <a:pt x="40" y="93"/>
                      <a:pt x="40" y="93"/>
                      <a:pt x="40" y="93"/>
                    </a:cubicBezTo>
                    <a:cubicBezTo>
                      <a:pt x="40" y="93"/>
                      <a:pt x="40" y="93"/>
                      <a:pt x="40" y="93"/>
                    </a:cubicBezTo>
                    <a:cubicBezTo>
                      <a:pt x="39" y="93"/>
                      <a:pt x="39" y="93"/>
                      <a:pt x="39" y="93"/>
                    </a:cubicBezTo>
                    <a:cubicBezTo>
                      <a:pt x="39" y="93"/>
                      <a:pt x="39" y="93"/>
                      <a:pt x="39" y="93"/>
                    </a:cubicBezTo>
                    <a:cubicBezTo>
                      <a:pt x="39" y="93"/>
                      <a:pt x="39" y="93"/>
                      <a:pt x="39" y="93"/>
                    </a:cubicBezTo>
                    <a:cubicBezTo>
                      <a:pt x="39" y="94"/>
                      <a:pt x="39" y="94"/>
                      <a:pt x="39" y="94"/>
                    </a:cubicBezTo>
                    <a:cubicBezTo>
                      <a:pt x="39" y="94"/>
                      <a:pt x="39" y="94"/>
                      <a:pt x="39" y="94"/>
                    </a:cubicBezTo>
                    <a:cubicBezTo>
                      <a:pt x="39" y="94"/>
                      <a:pt x="39" y="94"/>
                      <a:pt x="39" y="94"/>
                    </a:cubicBezTo>
                    <a:cubicBezTo>
                      <a:pt x="39" y="94"/>
                      <a:pt x="39" y="94"/>
                      <a:pt x="39" y="94"/>
                    </a:cubicBezTo>
                    <a:cubicBezTo>
                      <a:pt x="39" y="94"/>
                      <a:pt x="39" y="94"/>
                      <a:pt x="39" y="94"/>
                    </a:cubicBezTo>
                    <a:close/>
                    <a:moveTo>
                      <a:pt x="41" y="94"/>
                    </a:moveTo>
                    <a:cubicBezTo>
                      <a:pt x="41" y="94"/>
                      <a:pt x="41" y="94"/>
                      <a:pt x="41" y="94"/>
                    </a:cubicBezTo>
                    <a:cubicBezTo>
                      <a:pt x="41" y="94"/>
                      <a:pt x="41" y="94"/>
                      <a:pt x="41" y="94"/>
                    </a:cubicBezTo>
                    <a:cubicBezTo>
                      <a:pt x="40" y="94"/>
                      <a:pt x="40" y="94"/>
                      <a:pt x="40" y="94"/>
                    </a:cubicBezTo>
                    <a:cubicBezTo>
                      <a:pt x="40" y="94"/>
                      <a:pt x="40" y="94"/>
                      <a:pt x="40" y="94"/>
                    </a:cubicBezTo>
                    <a:cubicBezTo>
                      <a:pt x="41" y="94"/>
                      <a:pt x="41" y="94"/>
                      <a:pt x="41" y="94"/>
                    </a:cubicBezTo>
                    <a:cubicBezTo>
                      <a:pt x="41" y="94"/>
                      <a:pt x="41" y="94"/>
                      <a:pt x="41" y="94"/>
                    </a:cubicBezTo>
                    <a:close/>
                    <a:moveTo>
                      <a:pt x="65" y="80"/>
                    </a:moveTo>
                    <a:cubicBezTo>
                      <a:pt x="66" y="80"/>
                      <a:pt x="66" y="80"/>
                      <a:pt x="66" y="80"/>
                    </a:cubicBezTo>
                    <a:cubicBezTo>
                      <a:pt x="66" y="80"/>
                      <a:pt x="66" y="80"/>
                      <a:pt x="66" y="80"/>
                    </a:cubicBezTo>
                    <a:cubicBezTo>
                      <a:pt x="66" y="80"/>
                      <a:pt x="66" y="80"/>
                      <a:pt x="66" y="80"/>
                    </a:cubicBezTo>
                    <a:cubicBezTo>
                      <a:pt x="65" y="80"/>
                      <a:pt x="65" y="80"/>
                      <a:pt x="65" y="80"/>
                    </a:cubicBezTo>
                    <a:cubicBezTo>
                      <a:pt x="65" y="80"/>
                      <a:pt x="65" y="80"/>
                      <a:pt x="65" y="80"/>
                    </a:cubicBezTo>
                    <a:close/>
                    <a:moveTo>
                      <a:pt x="61" y="77"/>
                    </a:moveTo>
                    <a:cubicBezTo>
                      <a:pt x="61" y="77"/>
                      <a:pt x="61" y="77"/>
                      <a:pt x="61" y="77"/>
                    </a:cubicBezTo>
                    <a:cubicBezTo>
                      <a:pt x="61" y="77"/>
                      <a:pt x="61" y="77"/>
                      <a:pt x="61" y="77"/>
                    </a:cubicBezTo>
                    <a:cubicBezTo>
                      <a:pt x="61" y="77"/>
                      <a:pt x="61" y="77"/>
                      <a:pt x="61" y="77"/>
                    </a:cubicBezTo>
                    <a:cubicBezTo>
                      <a:pt x="61" y="76"/>
                      <a:pt x="61" y="76"/>
                      <a:pt x="61" y="76"/>
                    </a:cubicBezTo>
                    <a:cubicBezTo>
                      <a:pt x="61" y="76"/>
                      <a:pt x="61" y="77"/>
                      <a:pt x="61" y="77"/>
                    </a:cubicBezTo>
                    <a:close/>
                    <a:moveTo>
                      <a:pt x="59" y="75"/>
                    </a:moveTo>
                    <a:cubicBezTo>
                      <a:pt x="59" y="75"/>
                      <a:pt x="59" y="75"/>
                      <a:pt x="59" y="75"/>
                    </a:cubicBezTo>
                    <a:cubicBezTo>
                      <a:pt x="60" y="75"/>
                      <a:pt x="60" y="75"/>
                      <a:pt x="60" y="75"/>
                    </a:cubicBezTo>
                    <a:cubicBezTo>
                      <a:pt x="60" y="75"/>
                      <a:pt x="60" y="75"/>
                      <a:pt x="60" y="75"/>
                    </a:cubicBezTo>
                    <a:cubicBezTo>
                      <a:pt x="59" y="75"/>
                      <a:pt x="59" y="75"/>
                      <a:pt x="59" y="75"/>
                    </a:cubicBezTo>
                    <a:cubicBezTo>
                      <a:pt x="59" y="75"/>
                      <a:pt x="59" y="75"/>
                      <a:pt x="59" y="75"/>
                    </a:cubicBezTo>
                    <a:close/>
                    <a:moveTo>
                      <a:pt x="63" y="74"/>
                    </a:moveTo>
                    <a:cubicBezTo>
                      <a:pt x="63" y="74"/>
                      <a:pt x="63" y="74"/>
                      <a:pt x="63" y="74"/>
                    </a:cubicBezTo>
                    <a:cubicBezTo>
                      <a:pt x="63" y="74"/>
                      <a:pt x="63" y="74"/>
                      <a:pt x="63" y="74"/>
                    </a:cubicBezTo>
                    <a:cubicBezTo>
                      <a:pt x="63" y="74"/>
                      <a:pt x="63" y="74"/>
                      <a:pt x="63" y="74"/>
                    </a:cubicBezTo>
                    <a:cubicBezTo>
                      <a:pt x="63" y="74"/>
                      <a:pt x="63" y="74"/>
                      <a:pt x="63" y="74"/>
                    </a:cubicBezTo>
                    <a:cubicBezTo>
                      <a:pt x="63" y="74"/>
                      <a:pt x="63" y="74"/>
                      <a:pt x="63" y="74"/>
                    </a:cubicBezTo>
                    <a:cubicBezTo>
                      <a:pt x="63" y="74"/>
                      <a:pt x="63" y="74"/>
                      <a:pt x="63" y="74"/>
                    </a:cubicBezTo>
                    <a:close/>
                    <a:moveTo>
                      <a:pt x="65" y="66"/>
                    </a:moveTo>
                    <a:cubicBezTo>
                      <a:pt x="65" y="66"/>
                      <a:pt x="65" y="66"/>
                      <a:pt x="65" y="66"/>
                    </a:cubicBezTo>
                    <a:cubicBezTo>
                      <a:pt x="66" y="66"/>
                      <a:pt x="66" y="66"/>
                      <a:pt x="66" y="66"/>
                    </a:cubicBezTo>
                    <a:cubicBezTo>
                      <a:pt x="66" y="67"/>
                      <a:pt x="66" y="67"/>
                      <a:pt x="66" y="67"/>
                    </a:cubicBezTo>
                    <a:cubicBezTo>
                      <a:pt x="66" y="67"/>
                      <a:pt x="66" y="67"/>
                      <a:pt x="66" y="67"/>
                    </a:cubicBezTo>
                    <a:cubicBezTo>
                      <a:pt x="66" y="68"/>
                      <a:pt x="66" y="68"/>
                      <a:pt x="66" y="68"/>
                    </a:cubicBezTo>
                    <a:cubicBezTo>
                      <a:pt x="67" y="68"/>
                      <a:pt x="67" y="68"/>
                      <a:pt x="67" y="68"/>
                    </a:cubicBezTo>
                    <a:cubicBezTo>
                      <a:pt x="67" y="68"/>
                      <a:pt x="67" y="68"/>
                      <a:pt x="67" y="68"/>
                    </a:cubicBezTo>
                    <a:cubicBezTo>
                      <a:pt x="67" y="69"/>
                      <a:pt x="67" y="69"/>
                      <a:pt x="67" y="69"/>
                    </a:cubicBezTo>
                    <a:cubicBezTo>
                      <a:pt x="68" y="69"/>
                      <a:pt x="68" y="69"/>
                      <a:pt x="68" y="69"/>
                    </a:cubicBezTo>
                    <a:cubicBezTo>
                      <a:pt x="68" y="69"/>
                      <a:pt x="68" y="69"/>
                      <a:pt x="68" y="69"/>
                    </a:cubicBezTo>
                    <a:cubicBezTo>
                      <a:pt x="68" y="69"/>
                      <a:pt x="68" y="69"/>
                      <a:pt x="68" y="69"/>
                    </a:cubicBezTo>
                    <a:cubicBezTo>
                      <a:pt x="68" y="69"/>
                      <a:pt x="68" y="69"/>
                      <a:pt x="68" y="69"/>
                    </a:cubicBezTo>
                    <a:cubicBezTo>
                      <a:pt x="69" y="69"/>
                      <a:pt x="69" y="69"/>
                      <a:pt x="69" y="69"/>
                    </a:cubicBezTo>
                    <a:cubicBezTo>
                      <a:pt x="69" y="69"/>
                      <a:pt x="69" y="69"/>
                      <a:pt x="69" y="69"/>
                    </a:cubicBezTo>
                    <a:cubicBezTo>
                      <a:pt x="69" y="69"/>
                      <a:pt x="69" y="69"/>
                      <a:pt x="69" y="69"/>
                    </a:cubicBezTo>
                    <a:cubicBezTo>
                      <a:pt x="68" y="68"/>
                      <a:pt x="68" y="68"/>
                      <a:pt x="68" y="68"/>
                    </a:cubicBezTo>
                    <a:cubicBezTo>
                      <a:pt x="68" y="68"/>
                      <a:pt x="68" y="68"/>
                      <a:pt x="68" y="68"/>
                    </a:cubicBezTo>
                    <a:cubicBezTo>
                      <a:pt x="68" y="68"/>
                      <a:pt x="68" y="68"/>
                      <a:pt x="68" y="68"/>
                    </a:cubicBezTo>
                    <a:cubicBezTo>
                      <a:pt x="68" y="68"/>
                      <a:pt x="68" y="68"/>
                      <a:pt x="68" y="68"/>
                    </a:cubicBezTo>
                    <a:cubicBezTo>
                      <a:pt x="68" y="68"/>
                      <a:pt x="68" y="68"/>
                      <a:pt x="68" y="68"/>
                    </a:cubicBezTo>
                    <a:cubicBezTo>
                      <a:pt x="68" y="67"/>
                      <a:pt x="68" y="67"/>
                      <a:pt x="68" y="67"/>
                    </a:cubicBezTo>
                    <a:cubicBezTo>
                      <a:pt x="68" y="68"/>
                      <a:pt x="68" y="68"/>
                      <a:pt x="68" y="68"/>
                    </a:cubicBezTo>
                    <a:cubicBezTo>
                      <a:pt x="68" y="68"/>
                      <a:pt x="68" y="68"/>
                      <a:pt x="68" y="68"/>
                    </a:cubicBezTo>
                    <a:cubicBezTo>
                      <a:pt x="69" y="68"/>
                      <a:pt x="69" y="68"/>
                      <a:pt x="69" y="68"/>
                    </a:cubicBezTo>
                    <a:cubicBezTo>
                      <a:pt x="69" y="68"/>
                      <a:pt x="69" y="68"/>
                      <a:pt x="69" y="68"/>
                    </a:cubicBezTo>
                    <a:cubicBezTo>
                      <a:pt x="69" y="68"/>
                      <a:pt x="69" y="68"/>
                      <a:pt x="69" y="68"/>
                    </a:cubicBezTo>
                    <a:cubicBezTo>
                      <a:pt x="69" y="67"/>
                      <a:pt x="69" y="67"/>
                      <a:pt x="69" y="67"/>
                    </a:cubicBezTo>
                    <a:cubicBezTo>
                      <a:pt x="68" y="67"/>
                      <a:pt x="68" y="67"/>
                      <a:pt x="68" y="67"/>
                    </a:cubicBezTo>
                    <a:cubicBezTo>
                      <a:pt x="68" y="66"/>
                      <a:pt x="68" y="66"/>
                      <a:pt x="68" y="66"/>
                    </a:cubicBezTo>
                    <a:cubicBezTo>
                      <a:pt x="67" y="66"/>
                      <a:pt x="67" y="66"/>
                      <a:pt x="67" y="66"/>
                    </a:cubicBezTo>
                    <a:cubicBezTo>
                      <a:pt x="67" y="66"/>
                      <a:pt x="67" y="66"/>
                      <a:pt x="67" y="66"/>
                    </a:cubicBezTo>
                    <a:cubicBezTo>
                      <a:pt x="67" y="66"/>
                      <a:pt x="67" y="66"/>
                      <a:pt x="67" y="66"/>
                    </a:cubicBezTo>
                    <a:cubicBezTo>
                      <a:pt x="66" y="66"/>
                      <a:pt x="66" y="66"/>
                      <a:pt x="66" y="66"/>
                    </a:cubicBezTo>
                    <a:cubicBezTo>
                      <a:pt x="66" y="66"/>
                      <a:pt x="66" y="66"/>
                      <a:pt x="66" y="66"/>
                    </a:cubicBezTo>
                    <a:cubicBezTo>
                      <a:pt x="66" y="66"/>
                      <a:pt x="66" y="66"/>
                      <a:pt x="66" y="66"/>
                    </a:cubicBezTo>
                    <a:cubicBezTo>
                      <a:pt x="65" y="66"/>
                      <a:pt x="65" y="66"/>
                      <a:pt x="65" y="66"/>
                    </a:cubicBezTo>
                    <a:close/>
                    <a:moveTo>
                      <a:pt x="64" y="66"/>
                    </a:moveTo>
                    <a:cubicBezTo>
                      <a:pt x="65" y="66"/>
                      <a:pt x="65" y="66"/>
                      <a:pt x="65" y="66"/>
                    </a:cubicBezTo>
                    <a:cubicBezTo>
                      <a:pt x="65" y="66"/>
                      <a:pt x="65" y="66"/>
                      <a:pt x="65" y="66"/>
                    </a:cubicBezTo>
                    <a:cubicBezTo>
                      <a:pt x="65" y="66"/>
                      <a:pt x="65" y="66"/>
                      <a:pt x="65" y="66"/>
                    </a:cubicBezTo>
                    <a:cubicBezTo>
                      <a:pt x="64" y="66"/>
                      <a:pt x="64" y="66"/>
                      <a:pt x="64" y="66"/>
                    </a:cubicBezTo>
                    <a:cubicBezTo>
                      <a:pt x="64" y="66"/>
                      <a:pt x="64" y="66"/>
                      <a:pt x="64" y="66"/>
                    </a:cubicBezTo>
                    <a:cubicBezTo>
                      <a:pt x="64" y="66"/>
                      <a:pt x="64" y="66"/>
                      <a:pt x="64" y="66"/>
                    </a:cubicBezTo>
                    <a:close/>
                    <a:moveTo>
                      <a:pt x="65" y="65"/>
                    </a:moveTo>
                    <a:cubicBezTo>
                      <a:pt x="66" y="66"/>
                      <a:pt x="66" y="66"/>
                      <a:pt x="66" y="66"/>
                    </a:cubicBezTo>
                    <a:cubicBezTo>
                      <a:pt x="66" y="66"/>
                      <a:pt x="66" y="66"/>
                      <a:pt x="66" y="66"/>
                    </a:cubicBezTo>
                    <a:cubicBezTo>
                      <a:pt x="67" y="66"/>
                      <a:pt x="67" y="66"/>
                      <a:pt x="67" y="66"/>
                    </a:cubicBezTo>
                    <a:cubicBezTo>
                      <a:pt x="67" y="66"/>
                      <a:pt x="67" y="66"/>
                      <a:pt x="67" y="66"/>
                    </a:cubicBezTo>
                    <a:cubicBezTo>
                      <a:pt x="68" y="66"/>
                      <a:pt x="68" y="66"/>
                      <a:pt x="68" y="66"/>
                    </a:cubicBezTo>
                    <a:cubicBezTo>
                      <a:pt x="68" y="66"/>
                      <a:pt x="68" y="66"/>
                      <a:pt x="68" y="66"/>
                    </a:cubicBezTo>
                    <a:cubicBezTo>
                      <a:pt x="68" y="66"/>
                      <a:pt x="68" y="66"/>
                      <a:pt x="68" y="66"/>
                    </a:cubicBezTo>
                    <a:cubicBezTo>
                      <a:pt x="68" y="67"/>
                      <a:pt x="68" y="67"/>
                      <a:pt x="68" y="67"/>
                    </a:cubicBezTo>
                    <a:cubicBezTo>
                      <a:pt x="68" y="67"/>
                      <a:pt x="68" y="67"/>
                      <a:pt x="68" y="67"/>
                    </a:cubicBezTo>
                    <a:cubicBezTo>
                      <a:pt x="69" y="67"/>
                      <a:pt x="69" y="67"/>
                      <a:pt x="69" y="67"/>
                    </a:cubicBezTo>
                    <a:cubicBezTo>
                      <a:pt x="69" y="67"/>
                      <a:pt x="69" y="67"/>
                      <a:pt x="69" y="67"/>
                    </a:cubicBezTo>
                    <a:cubicBezTo>
                      <a:pt x="69" y="67"/>
                      <a:pt x="69" y="67"/>
                      <a:pt x="69" y="67"/>
                    </a:cubicBezTo>
                    <a:cubicBezTo>
                      <a:pt x="69" y="66"/>
                      <a:pt x="69" y="66"/>
                      <a:pt x="69" y="66"/>
                    </a:cubicBezTo>
                    <a:cubicBezTo>
                      <a:pt x="69" y="66"/>
                      <a:pt x="69" y="66"/>
                      <a:pt x="69" y="66"/>
                    </a:cubicBezTo>
                    <a:cubicBezTo>
                      <a:pt x="69" y="66"/>
                      <a:pt x="69" y="66"/>
                      <a:pt x="69" y="66"/>
                    </a:cubicBezTo>
                    <a:cubicBezTo>
                      <a:pt x="70" y="66"/>
                      <a:pt x="70" y="66"/>
                      <a:pt x="70" y="66"/>
                    </a:cubicBezTo>
                    <a:cubicBezTo>
                      <a:pt x="69" y="66"/>
                      <a:pt x="69" y="66"/>
                      <a:pt x="69" y="66"/>
                    </a:cubicBezTo>
                    <a:cubicBezTo>
                      <a:pt x="69" y="65"/>
                      <a:pt x="69" y="65"/>
                      <a:pt x="69" y="65"/>
                    </a:cubicBezTo>
                    <a:cubicBezTo>
                      <a:pt x="68" y="65"/>
                      <a:pt x="68" y="65"/>
                      <a:pt x="68" y="65"/>
                    </a:cubicBezTo>
                    <a:cubicBezTo>
                      <a:pt x="68" y="65"/>
                      <a:pt x="68" y="65"/>
                      <a:pt x="68" y="65"/>
                    </a:cubicBezTo>
                    <a:cubicBezTo>
                      <a:pt x="67" y="65"/>
                      <a:pt x="67" y="65"/>
                      <a:pt x="67" y="65"/>
                    </a:cubicBezTo>
                    <a:cubicBezTo>
                      <a:pt x="67" y="65"/>
                      <a:pt x="67" y="65"/>
                      <a:pt x="67" y="65"/>
                    </a:cubicBezTo>
                    <a:cubicBezTo>
                      <a:pt x="66" y="65"/>
                      <a:pt x="66" y="65"/>
                      <a:pt x="66" y="65"/>
                    </a:cubicBezTo>
                    <a:cubicBezTo>
                      <a:pt x="66" y="65"/>
                      <a:pt x="66" y="65"/>
                      <a:pt x="66" y="65"/>
                    </a:cubicBezTo>
                    <a:cubicBezTo>
                      <a:pt x="66" y="65"/>
                      <a:pt x="65" y="65"/>
                      <a:pt x="65" y="65"/>
                    </a:cubicBezTo>
                    <a:close/>
                    <a:moveTo>
                      <a:pt x="64" y="64"/>
                    </a:moveTo>
                    <a:cubicBezTo>
                      <a:pt x="64" y="64"/>
                      <a:pt x="64" y="64"/>
                      <a:pt x="64" y="64"/>
                    </a:cubicBezTo>
                    <a:cubicBezTo>
                      <a:pt x="65" y="64"/>
                      <a:pt x="65" y="64"/>
                      <a:pt x="65" y="64"/>
                    </a:cubicBezTo>
                    <a:cubicBezTo>
                      <a:pt x="65" y="65"/>
                      <a:pt x="65" y="65"/>
                      <a:pt x="65" y="65"/>
                    </a:cubicBezTo>
                    <a:cubicBezTo>
                      <a:pt x="66" y="65"/>
                      <a:pt x="66" y="65"/>
                      <a:pt x="66" y="65"/>
                    </a:cubicBezTo>
                    <a:cubicBezTo>
                      <a:pt x="66" y="65"/>
                      <a:pt x="66" y="65"/>
                      <a:pt x="66" y="65"/>
                    </a:cubicBezTo>
                    <a:cubicBezTo>
                      <a:pt x="68" y="65"/>
                      <a:pt x="68" y="65"/>
                      <a:pt x="68" y="65"/>
                    </a:cubicBezTo>
                    <a:cubicBezTo>
                      <a:pt x="68" y="65"/>
                      <a:pt x="68" y="65"/>
                      <a:pt x="68" y="65"/>
                    </a:cubicBezTo>
                    <a:cubicBezTo>
                      <a:pt x="68" y="65"/>
                      <a:pt x="68" y="65"/>
                      <a:pt x="68" y="65"/>
                    </a:cubicBezTo>
                    <a:cubicBezTo>
                      <a:pt x="68" y="65"/>
                      <a:pt x="68" y="65"/>
                      <a:pt x="68" y="65"/>
                    </a:cubicBezTo>
                    <a:cubicBezTo>
                      <a:pt x="67" y="65"/>
                      <a:pt x="67" y="65"/>
                      <a:pt x="67" y="65"/>
                    </a:cubicBezTo>
                    <a:cubicBezTo>
                      <a:pt x="66" y="65"/>
                      <a:pt x="66" y="65"/>
                      <a:pt x="66" y="65"/>
                    </a:cubicBezTo>
                    <a:cubicBezTo>
                      <a:pt x="66" y="64"/>
                      <a:pt x="66" y="64"/>
                      <a:pt x="66" y="64"/>
                    </a:cubicBezTo>
                    <a:cubicBezTo>
                      <a:pt x="65" y="64"/>
                      <a:pt x="65" y="64"/>
                      <a:pt x="65" y="64"/>
                    </a:cubicBezTo>
                    <a:cubicBezTo>
                      <a:pt x="65" y="64"/>
                      <a:pt x="65" y="64"/>
                      <a:pt x="65" y="64"/>
                    </a:cubicBezTo>
                    <a:cubicBezTo>
                      <a:pt x="65" y="64"/>
                      <a:pt x="65" y="64"/>
                      <a:pt x="65" y="64"/>
                    </a:cubicBezTo>
                    <a:cubicBezTo>
                      <a:pt x="66" y="64"/>
                      <a:pt x="66" y="64"/>
                      <a:pt x="66" y="64"/>
                    </a:cubicBezTo>
                    <a:cubicBezTo>
                      <a:pt x="66" y="64"/>
                      <a:pt x="66" y="64"/>
                      <a:pt x="66" y="64"/>
                    </a:cubicBezTo>
                    <a:cubicBezTo>
                      <a:pt x="67" y="64"/>
                      <a:pt x="67" y="64"/>
                      <a:pt x="67" y="64"/>
                    </a:cubicBezTo>
                    <a:cubicBezTo>
                      <a:pt x="67" y="64"/>
                      <a:pt x="67" y="64"/>
                      <a:pt x="67" y="64"/>
                    </a:cubicBezTo>
                    <a:cubicBezTo>
                      <a:pt x="67" y="64"/>
                      <a:pt x="67" y="64"/>
                      <a:pt x="67" y="64"/>
                    </a:cubicBezTo>
                    <a:cubicBezTo>
                      <a:pt x="66" y="63"/>
                      <a:pt x="66" y="63"/>
                      <a:pt x="66" y="63"/>
                    </a:cubicBezTo>
                    <a:cubicBezTo>
                      <a:pt x="65" y="63"/>
                      <a:pt x="65" y="63"/>
                      <a:pt x="65" y="63"/>
                    </a:cubicBezTo>
                    <a:cubicBezTo>
                      <a:pt x="65" y="63"/>
                      <a:pt x="65" y="63"/>
                      <a:pt x="65" y="63"/>
                    </a:cubicBezTo>
                    <a:cubicBezTo>
                      <a:pt x="65" y="64"/>
                      <a:pt x="65" y="64"/>
                      <a:pt x="65" y="64"/>
                    </a:cubicBezTo>
                    <a:cubicBezTo>
                      <a:pt x="64" y="64"/>
                      <a:pt x="64" y="64"/>
                      <a:pt x="64" y="64"/>
                    </a:cubicBezTo>
                    <a:cubicBezTo>
                      <a:pt x="64" y="64"/>
                      <a:pt x="64" y="64"/>
                      <a:pt x="64" y="64"/>
                    </a:cubicBezTo>
                    <a:close/>
                    <a:moveTo>
                      <a:pt x="70" y="65"/>
                    </a:moveTo>
                    <a:cubicBezTo>
                      <a:pt x="70" y="65"/>
                      <a:pt x="70" y="65"/>
                      <a:pt x="70" y="65"/>
                    </a:cubicBezTo>
                    <a:cubicBezTo>
                      <a:pt x="71" y="65"/>
                      <a:pt x="71" y="65"/>
                      <a:pt x="71" y="65"/>
                    </a:cubicBezTo>
                    <a:cubicBezTo>
                      <a:pt x="71" y="65"/>
                      <a:pt x="71" y="65"/>
                      <a:pt x="71" y="65"/>
                    </a:cubicBezTo>
                    <a:cubicBezTo>
                      <a:pt x="70" y="65"/>
                      <a:pt x="70" y="65"/>
                      <a:pt x="70" y="65"/>
                    </a:cubicBezTo>
                    <a:cubicBezTo>
                      <a:pt x="70" y="65"/>
                      <a:pt x="70" y="65"/>
                      <a:pt x="70" y="65"/>
                    </a:cubicBezTo>
                    <a:close/>
                    <a:moveTo>
                      <a:pt x="71" y="59"/>
                    </a:moveTo>
                    <a:cubicBezTo>
                      <a:pt x="70" y="59"/>
                      <a:pt x="70" y="59"/>
                      <a:pt x="70" y="59"/>
                    </a:cubicBezTo>
                    <a:cubicBezTo>
                      <a:pt x="70" y="60"/>
                      <a:pt x="70" y="60"/>
                      <a:pt x="70" y="60"/>
                    </a:cubicBezTo>
                    <a:cubicBezTo>
                      <a:pt x="70" y="60"/>
                      <a:pt x="70" y="60"/>
                      <a:pt x="70" y="60"/>
                    </a:cubicBezTo>
                    <a:cubicBezTo>
                      <a:pt x="71" y="60"/>
                      <a:pt x="71" y="60"/>
                      <a:pt x="71" y="60"/>
                    </a:cubicBezTo>
                    <a:cubicBezTo>
                      <a:pt x="71" y="60"/>
                      <a:pt x="71" y="60"/>
                      <a:pt x="71" y="60"/>
                    </a:cubicBezTo>
                    <a:cubicBezTo>
                      <a:pt x="71" y="60"/>
                      <a:pt x="71" y="60"/>
                      <a:pt x="71" y="60"/>
                    </a:cubicBezTo>
                    <a:cubicBezTo>
                      <a:pt x="72" y="60"/>
                      <a:pt x="72" y="60"/>
                      <a:pt x="72" y="60"/>
                    </a:cubicBezTo>
                    <a:cubicBezTo>
                      <a:pt x="72" y="60"/>
                      <a:pt x="72" y="60"/>
                      <a:pt x="72" y="60"/>
                    </a:cubicBezTo>
                    <a:cubicBezTo>
                      <a:pt x="72" y="60"/>
                      <a:pt x="72" y="60"/>
                      <a:pt x="72" y="60"/>
                    </a:cubicBezTo>
                    <a:cubicBezTo>
                      <a:pt x="73" y="60"/>
                      <a:pt x="73" y="60"/>
                      <a:pt x="73" y="60"/>
                    </a:cubicBezTo>
                    <a:cubicBezTo>
                      <a:pt x="72" y="59"/>
                      <a:pt x="72" y="59"/>
                      <a:pt x="72" y="59"/>
                    </a:cubicBezTo>
                    <a:cubicBezTo>
                      <a:pt x="72" y="59"/>
                      <a:pt x="72" y="59"/>
                      <a:pt x="72" y="59"/>
                    </a:cubicBezTo>
                    <a:cubicBezTo>
                      <a:pt x="71" y="59"/>
                      <a:pt x="71" y="59"/>
                      <a:pt x="71" y="59"/>
                    </a:cubicBezTo>
                    <a:cubicBezTo>
                      <a:pt x="71" y="59"/>
                      <a:pt x="71" y="59"/>
                      <a:pt x="71" y="59"/>
                    </a:cubicBezTo>
                    <a:close/>
                    <a:moveTo>
                      <a:pt x="74" y="58"/>
                    </a:moveTo>
                    <a:cubicBezTo>
                      <a:pt x="75" y="58"/>
                      <a:pt x="75" y="58"/>
                      <a:pt x="75" y="58"/>
                    </a:cubicBezTo>
                    <a:cubicBezTo>
                      <a:pt x="75" y="58"/>
                      <a:pt x="75" y="58"/>
                      <a:pt x="75" y="58"/>
                    </a:cubicBezTo>
                    <a:cubicBezTo>
                      <a:pt x="75" y="58"/>
                      <a:pt x="75" y="58"/>
                      <a:pt x="75" y="58"/>
                    </a:cubicBezTo>
                    <a:cubicBezTo>
                      <a:pt x="75" y="58"/>
                      <a:pt x="75" y="58"/>
                      <a:pt x="75" y="58"/>
                    </a:cubicBezTo>
                    <a:cubicBezTo>
                      <a:pt x="74" y="58"/>
                      <a:pt x="74" y="58"/>
                      <a:pt x="74" y="58"/>
                    </a:cubicBezTo>
                    <a:cubicBezTo>
                      <a:pt x="74" y="58"/>
                      <a:pt x="74" y="58"/>
                      <a:pt x="74" y="58"/>
                    </a:cubicBezTo>
                    <a:close/>
                    <a:moveTo>
                      <a:pt x="73" y="56"/>
                    </a:moveTo>
                    <a:cubicBezTo>
                      <a:pt x="73" y="56"/>
                      <a:pt x="73" y="56"/>
                      <a:pt x="73" y="56"/>
                    </a:cubicBezTo>
                    <a:cubicBezTo>
                      <a:pt x="73" y="57"/>
                      <a:pt x="73" y="57"/>
                      <a:pt x="73" y="57"/>
                    </a:cubicBezTo>
                    <a:cubicBezTo>
                      <a:pt x="73" y="57"/>
                      <a:pt x="73" y="57"/>
                      <a:pt x="73" y="57"/>
                    </a:cubicBezTo>
                    <a:cubicBezTo>
                      <a:pt x="73" y="57"/>
                      <a:pt x="73" y="57"/>
                      <a:pt x="73" y="57"/>
                    </a:cubicBezTo>
                    <a:cubicBezTo>
                      <a:pt x="73" y="57"/>
                      <a:pt x="73" y="57"/>
                      <a:pt x="73" y="57"/>
                    </a:cubicBezTo>
                    <a:cubicBezTo>
                      <a:pt x="73" y="57"/>
                      <a:pt x="73" y="57"/>
                      <a:pt x="73" y="57"/>
                    </a:cubicBezTo>
                    <a:cubicBezTo>
                      <a:pt x="73" y="57"/>
                      <a:pt x="73" y="57"/>
                      <a:pt x="73" y="57"/>
                    </a:cubicBezTo>
                    <a:cubicBezTo>
                      <a:pt x="73" y="56"/>
                      <a:pt x="73" y="56"/>
                      <a:pt x="73" y="56"/>
                    </a:cubicBezTo>
                    <a:cubicBezTo>
                      <a:pt x="73" y="56"/>
                      <a:pt x="73" y="56"/>
                      <a:pt x="73" y="56"/>
                    </a:cubicBezTo>
                    <a:cubicBezTo>
                      <a:pt x="73" y="56"/>
                      <a:pt x="73" y="56"/>
                      <a:pt x="73" y="56"/>
                    </a:cubicBezTo>
                    <a:close/>
                    <a:moveTo>
                      <a:pt x="75" y="54"/>
                    </a:moveTo>
                    <a:cubicBezTo>
                      <a:pt x="75" y="55"/>
                      <a:pt x="75" y="55"/>
                      <a:pt x="75" y="55"/>
                    </a:cubicBezTo>
                    <a:cubicBezTo>
                      <a:pt x="75" y="56"/>
                      <a:pt x="75" y="56"/>
                      <a:pt x="75" y="56"/>
                    </a:cubicBezTo>
                    <a:cubicBezTo>
                      <a:pt x="75" y="56"/>
                      <a:pt x="75" y="56"/>
                      <a:pt x="75" y="56"/>
                    </a:cubicBezTo>
                    <a:cubicBezTo>
                      <a:pt x="76" y="56"/>
                      <a:pt x="76" y="56"/>
                      <a:pt x="76" y="56"/>
                    </a:cubicBezTo>
                    <a:cubicBezTo>
                      <a:pt x="76" y="56"/>
                      <a:pt x="76" y="56"/>
                      <a:pt x="76" y="56"/>
                    </a:cubicBezTo>
                    <a:cubicBezTo>
                      <a:pt x="76" y="56"/>
                      <a:pt x="76" y="56"/>
                      <a:pt x="76" y="56"/>
                    </a:cubicBezTo>
                    <a:cubicBezTo>
                      <a:pt x="77" y="56"/>
                      <a:pt x="77" y="56"/>
                      <a:pt x="77" y="56"/>
                    </a:cubicBezTo>
                    <a:cubicBezTo>
                      <a:pt x="77" y="57"/>
                      <a:pt x="77" y="57"/>
                      <a:pt x="77" y="57"/>
                    </a:cubicBezTo>
                    <a:cubicBezTo>
                      <a:pt x="77" y="57"/>
                      <a:pt x="77" y="57"/>
                      <a:pt x="77" y="57"/>
                    </a:cubicBezTo>
                    <a:cubicBezTo>
                      <a:pt x="77" y="56"/>
                      <a:pt x="77" y="56"/>
                      <a:pt x="77" y="56"/>
                    </a:cubicBezTo>
                    <a:cubicBezTo>
                      <a:pt x="77" y="56"/>
                      <a:pt x="77" y="56"/>
                      <a:pt x="77" y="56"/>
                    </a:cubicBezTo>
                    <a:cubicBezTo>
                      <a:pt x="77" y="56"/>
                      <a:pt x="77" y="56"/>
                      <a:pt x="77" y="56"/>
                    </a:cubicBezTo>
                    <a:cubicBezTo>
                      <a:pt x="77" y="55"/>
                      <a:pt x="77" y="55"/>
                      <a:pt x="77" y="55"/>
                    </a:cubicBezTo>
                    <a:cubicBezTo>
                      <a:pt x="77" y="56"/>
                      <a:pt x="77" y="56"/>
                      <a:pt x="77" y="56"/>
                    </a:cubicBezTo>
                    <a:cubicBezTo>
                      <a:pt x="77" y="56"/>
                      <a:pt x="77" y="56"/>
                      <a:pt x="77" y="56"/>
                    </a:cubicBezTo>
                    <a:cubicBezTo>
                      <a:pt x="77" y="56"/>
                      <a:pt x="77" y="56"/>
                      <a:pt x="77" y="56"/>
                    </a:cubicBezTo>
                    <a:cubicBezTo>
                      <a:pt x="77" y="55"/>
                      <a:pt x="77" y="55"/>
                      <a:pt x="77" y="55"/>
                    </a:cubicBezTo>
                    <a:cubicBezTo>
                      <a:pt x="77" y="55"/>
                      <a:pt x="77" y="55"/>
                      <a:pt x="77" y="55"/>
                    </a:cubicBezTo>
                    <a:cubicBezTo>
                      <a:pt x="76" y="55"/>
                      <a:pt x="76" y="55"/>
                      <a:pt x="76" y="55"/>
                    </a:cubicBezTo>
                    <a:cubicBezTo>
                      <a:pt x="76" y="55"/>
                      <a:pt x="76" y="55"/>
                      <a:pt x="76" y="55"/>
                    </a:cubicBezTo>
                    <a:cubicBezTo>
                      <a:pt x="77" y="55"/>
                      <a:pt x="77" y="55"/>
                      <a:pt x="77" y="55"/>
                    </a:cubicBezTo>
                    <a:cubicBezTo>
                      <a:pt x="77" y="54"/>
                      <a:pt x="77" y="54"/>
                      <a:pt x="77" y="54"/>
                    </a:cubicBezTo>
                    <a:cubicBezTo>
                      <a:pt x="76" y="54"/>
                      <a:pt x="76" y="54"/>
                      <a:pt x="76" y="54"/>
                    </a:cubicBezTo>
                    <a:cubicBezTo>
                      <a:pt x="76" y="54"/>
                      <a:pt x="76" y="54"/>
                      <a:pt x="76" y="54"/>
                    </a:cubicBezTo>
                    <a:cubicBezTo>
                      <a:pt x="76" y="54"/>
                      <a:pt x="76" y="54"/>
                      <a:pt x="76" y="54"/>
                    </a:cubicBezTo>
                    <a:cubicBezTo>
                      <a:pt x="76" y="54"/>
                      <a:pt x="76" y="54"/>
                      <a:pt x="76" y="54"/>
                    </a:cubicBezTo>
                    <a:cubicBezTo>
                      <a:pt x="75" y="54"/>
                      <a:pt x="75" y="54"/>
                      <a:pt x="75" y="54"/>
                    </a:cubicBezTo>
                    <a:close/>
                    <a:moveTo>
                      <a:pt x="76" y="48"/>
                    </a:moveTo>
                    <a:cubicBezTo>
                      <a:pt x="75" y="48"/>
                      <a:pt x="75" y="48"/>
                      <a:pt x="75" y="48"/>
                    </a:cubicBezTo>
                    <a:cubicBezTo>
                      <a:pt x="76" y="48"/>
                      <a:pt x="76" y="48"/>
                      <a:pt x="76" y="48"/>
                    </a:cubicBezTo>
                    <a:cubicBezTo>
                      <a:pt x="76" y="48"/>
                      <a:pt x="76" y="48"/>
                      <a:pt x="76" y="48"/>
                    </a:cubicBezTo>
                    <a:cubicBezTo>
                      <a:pt x="76" y="49"/>
                      <a:pt x="76" y="49"/>
                      <a:pt x="76" y="49"/>
                    </a:cubicBezTo>
                    <a:cubicBezTo>
                      <a:pt x="76" y="49"/>
                      <a:pt x="76" y="49"/>
                      <a:pt x="76" y="49"/>
                    </a:cubicBezTo>
                    <a:cubicBezTo>
                      <a:pt x="76" y="49"/>
                      <a:pt x="76" y="49"/>
                      <a:pt x="76" y="49"/>
                    </a:cubicBezTo>
                    <a:cubicBezTo>
                      <a:pt x="76" y="50"/>
                      <a:pt x="76" y="50"/>
                      <a:pt x="76" y="50"/>
                    </a:cubicBezTo>
                    <a:cubicBezTo>
                      <a:pt x="76" y="51"/>
                      <a:pt x="76" y="51"/>
                      <a:pt x="76" y="51"/>
                    </a:cubicBezTo>
                    <a:cubicBezTo>
                      <a:pt x="76" y="51"/>
                      <a:pt x="76" y="51"/>
                      <a:pt x="76" y="51"/>
                    </a:cubicBezTo>
                    <a:cubicBezTo>
                      <a:pt x="76" y="51"/>
                      <a:pt x="76" y="51"/>
                      <a:pt x="76" y="51"/>
                    </a:cubicBezTo>
                    <a:cubicBezTo>
                      <a:pt x="76" y="52"/>
                      <a:pt x="76" y="52"/>
                      <a:pt x="76" y="52"/>
                    </a:cubicBezTo>
                    <a:cubicBezTo>
                      <a:pt x="76" y="51"/>
                      <a:pt x="76" y="51"/>
                      <a:pt x="76" y="51"/>
                    </a:cubicBezTo>
                    <a:cubicBezTo>
                      <a:pt x="76" y="51"/>
                      <a:pt x="76" y="51"/>
                      <a:pt x="76" y="51"/>
                    </a:cubicBezTo>
                    <a:cubicBezTo>
                      <a:pt x="76" y="51"/>
                      <a:pt x="76" y="51"/>
                      <a:pt x="76" y="51"/>
                    </a:cubicBezTo>
                    <a:cubicBezTo>
                      <a:pt x="76" y="50"/>
                      <a:pt x="76" y="50"/>
                      <a:pt x="76" y="50"/>
                    </a:cubicBezTo>
                    <a:cubicBezTo>
                      <a:pt x="76" y="50"/>
                      <a:pt x="76" y="50"/>
                      <a:pt x="76" y="50"/>
                    </a:cubicBezTo>
                    <a:cubicBezTo>
                      <a:pt x="76" y="49"/>
                      <a:pt x="76" y="49"/>
                      <a:pt x="76" y="49"/>
                    </a:cubicBezTo>
                    <a:cubicBezTo>
                      <a:pt x="76" y="48"/>
                      <a:pt x="76" y="48"/>
                      <a:pt x="76" y="48"/>
                    </a:cubicBezTo>
                    <a:cubicBezTo>
                      <a:pt x="76" y="48"/>
                      <a:pt x="76" y="48"/>
                      <a:pt x="76" y="48"/>
                    </a:cubicBezTo>
                    <a:cubicBezTo>
                      <a:pt x="76" y="48"/>
                      <a:pt x="76" y="48"/>
                      <a:pt x="76" y="48"/>
                    </a:cubicBezTo>
                    <a:close/>
                    <a:moveTo>
                      <a:pt x="73" y="49"/>
                    </a:moveTo>
                    <a:cubicBezTo>
                      <a:pt x="73" y="49"/>
                      <a:pt x="73" y="49"/>
                      <a:pt x="73" y="49"/>
                    </a:cubicBezTo>
                    <a:cubicBezTo>
                      <a:pt x="73" y="49"/>
                      <a:pt x="73" y="49"/>
                      <a:pt x="73" y="49"/>
                    </a:cubicBezTo>
                    <a:cubicBezTo>
                      <a:pt x="73" y="49"/>
                      <a:pt x="73" y="49"/>
                      <a:pt x="73" y="49"/>
                    </a:cubicBezTo>
                    <a:cubicBezTo>
                      <a:pt x="73" y="49"/>
                      <a:pt x="73" y="49"/>
                      <a:pt x="73" y="49"/>
                    </a:cubicBezTo>
                    <a:cubicBezTo>
                      <a:pt x="73" y="49"/>
                      <a:pt x="73" y="49"/>
                      <a:pt x="73" y="49"/>
                    </a:cubicBezTo>
                    <a:cubicBezTo>
                      <a:pt x="73" y="49"/>
                      <a:pt x="73" y="49"/>
                      <a:pt x="73" y="49"/>
                    </a:cubicBezTo>
                    <a:cubicBezTo>
                      <a:pt x="73" y="49"/>
                      <a:pt x="73" y="49"/>
                      <a:pt x="73" y="49"/>
                    </a:cubicBezTo>
                    <a:close/>
                    <a:moveTo>
                      <a:pt x="72" y="48"/>
                    </a:moveTo>
                    <a:cubicBezTo>
                      <a:pt x="72" y="48"/>
                      <a:pt x="72" y="48"/>
                      <a:pt x="72" y="48"/>
                    </a:cubicBezTo>
                    <a:cubicBezTo>
                      <a:pt x="73" y="48"/>
                      <a:pt x="73" y="48"/>
                      <a:pt x="73" y="48"/>
                    </a:cubicBezTo>
                    <a:cubicBezTo>
                      <a:pt x="72" y="48"/>
                      <a:pt x="72" y="48"/>
                      <a:pt x="72" y="48"/>
                    </a:cubicBezTo>
                    <a:cubicBezTo>
                      <a:pt x="72" y="48"/>
                      <a:pt x="72" y="48"/>
                      <a:pt x="72" y="48"/>
                    </a:cubicBezTo>
                    <a:cubicBezTo>
                      <a:pt x="72" y="48"/>
                      <a:pt x="72" y="48"/>
                      <a:pt x="72" y="48"/>
                    </a:cubicBezTo>
                    <a:close/>
                    <a:moveTo>
                      <a:pt x="75" y="41"/>
                    </a:moveTo>
                    <a:cubicBezTo>
                      <a:pt x="75" y="42"/>
                      <a:pt x="75" y="42"/>
                      <a:pt x="75" y="42"/>
                    </a:cubicBezTo>
                    <a:cubicBezTo>
                      <a:pt x="75" y="42"/>
                      <a:pt x="75" y="42"/>
                      <a:pt x="75" y="42"/>
                    </a:cubicBezTo>
                    <a:cubicBezTo>
                      <a:pt x="76" y="42"/>
                      <a:pt x="76" y="42"/>
                      <a:pt x="76" y="42"/>
                    </a:cubicBezTo>
                    <a:cubicBezTo>
                      <a:pt x="76" y="42"/>
                      <a:pt x="76" y="42"/>
                      <a:pt x="76" y="42"/>
                    </a:cubicBezTo>
                    <a:cubicBezTo>
                      <a:pt x="75" y="42"/>
                      <a:pt x="75" y="42"/>
                      <a:pt x="75" y="42"/>
                    </a:cubicBezTo>
                    <a:cubicBezTo>
                      <a:pt x="75" y="41"/>
                      <a:pt x="75" y="41"/>
                      <a:pt x="75" y="41"/>
                    </a:cubicBezTo>
                    <a:cubicBezTo>
                      <a:pt x="75" y="41"/>
                      <a:pt x="75" y="41"/>
                      <a:pt x="75" y="41"/>
                    </a:cubicBezTo>
                    <a:cubicBezTo>
                      <a:pt x="75" y="41"/>
                      <a:pt x="75" y="41"/>
                      <a:pt x="75" y="41"/>
                    </a:cubicBezTo>
                    <a:close/>
                    <a:moveTo>
                      <a:pt x="78" y="43"/>
                    </a:moveTo>
                    <a:cubicBezTo>
                      <a:pt x="78" y="43"/>
                      <a:pt x="78" y="43"/>
                      <a:pt x="78" y="43"/>
                    </a:cubicBezTo>
                    <a:cubicBezTo>
                      <a:pt x="78" y="43"/>
                      <a:pt x="78" y="43"/>
                      <a:pt x="78" y="43"/>
                    </a:cubicBezTo>
                    <a:cubicBezTo>
                      <a:pt x="78" y="43"/>
                      <a:pt x="78" y="43"/>
                      <a:pt x="78" y="43"/>
                    </a:cubicBezTo>
                    <a:cubicBezTo>
                      <a:pt x="78" y="43"/>
                      <a:pt x="78" y="43"/>
                      <a:pt x="78" y="43"/>
                    </a:cubicBezTo>
                    <a:cubicBezTo>
                      <a:pt x="78" y="42"/>
                      <a:pt x="78" y="42"/>
                      <a:pt x="78" y="42"/>
                    </a:cubicBezTo>
                    <a:cubicBezTo>
                      <a:pt x="78" y="42"/>
                      <a:pt x="78" y="42"/>
                      <a:pt x="78" y="42"/>
                    </a:cubicBezTo>
                    <a:cubicBezTo>
                      <a:pt x="78" y="42"/>
                      <a:pt x="78" y="42"/>
                      <a:pt x="78" y="42"/>
                    </a:cubicBezTo>
                    <a:cubicBezTo>
                      <a:pt x="78" y="42"/>
                      <a:pt x="78" y="42"/>
                      <a:pt x="78" y="42"/>
                    </a:cubicBezTo>
                    <a:cubicBezTo>
                      <a:pt x="78" y="43"/>
                      <a:pt x="78" y="43"/>
                      <a:pt x="78" y="43"/>
                    </a:cubicBezTo>
                    <a:cubicBezTo>
                      <a:pt x="78" y="43"/>
                      <a:pt x="78" y="43"/>
                      <a:pt x="78" y="43"/>
                    </a:cubicBezTo>
                    <a:close/>
                    <a:moveTo>
                      <a:pt x="76" y="40"/>
                    </a:moveTo>
                    <a:cubicBezTo>
                      <a:pt x="76" y="41"/>
                      <a:pt x="76" y="41"/>
                      <a:pt x="76" y="41"/>
                    </a:cubicBezTo>
                    <a:cubicBezTo>
                      <a:pt x="77" y="40"/>
                      <a:pt x="77" y="40"/>
                      <a:pt x="77" y="40"/>
                    </a:cubicBezTo>
                    <a:cubicBezTo>
                      <a:pt x="77" y="40"/>
                      <a:pt x="77" y="40"/>
                      <a:pt x="77" y="40"/>
                    </a:cubicBezTo>
                    <a:cubicBezTo>
                      <a:pt x="77" y="40"/>
                      <a:pt x="77" y="40"/>
                      <a:pt x="77" y="40"/>
                    </a:cubicBezTo>
                    <a:cubicBezTo>
                      <a:pt x="77" y="40"/>
                      <a:pt x="77" y="40"/>
                      <a:pt x="77" y="40"/>
                    </a:cubicBezTo>
                    <a:cubicBezTo>
                      <a:pt x="76" y="40"/>
                      <a:pt x="76" y="40"/>
                      <a:pt x="76" y="40"/>
                    </a:cubicBezTo>
                    <a:close/>
                    <a:moveTo>
                      <a:pt x="77" y="39"/>
                    </a:moveTo>
                    <a:cubicBezTo>
                      <a:pt x="76" y="39"/>
                      <a:pt x="76" y="39"/>
                      <a:pt x="76" y="39"/>
                    </a:cubicBezTo>
                    <a:cubicBezTo>
                      <a:pt x="77" y="39"/>
                      <a:pt x="77" y="39"/>
                      <a:pt x="77" y="39"/>
                    </a:cubicBezTo>
                    <a:cubicBezTo>
                      <a:pt x="77" y="39"/>
                      <a:pt x="77" y="39"/>
                      <a:pt x="77" y="39"/>
                    </a:cubicBezTo>
                    <a:cubicBezTo>
                      <a:pt x="77" y="39"/>
                      <a:pt x="77" y="39"/>
                      <a:pt x="77" y="39"/>
                    </a:cubicBezTo>
                    <a:cubicBezTo>
                      <a:pt x="77" y="39"/>
                      <a:pt x="77" y="39"/>
                      <a:pt x="77" y="39"/>
                    </a:cubicBezTo>
                    <a:close/>
                    <a:moveTo>
                      <a:pt x="78" y="34"/>
                    </a:moveTo>
                    <a:cubicBezTo>
                      <a:pt x="79" y="35"/>
                      <a:pt x="79" y="35"/>
                      <a:pt x="79" y="35"/>
                    </a:cubicBezTo>
                    <a:cubicBezTo>
                      <a:pt x="79" y="35"/>
                      <a:pt x="79" y="35"/>
                      <a:pt x="79" y="35"/>
                    </a:cubicBezTo>
                    <a:cubicBezTo>
                      <a:pt x="79" y="35"/>
                      <a:pt x="79" y="35"/>
                      <a:pt x="79" y="35"/>
                    </a:cubicBezTo>
                    <a:cubicBezTo>
                      <a:pt x="79" y="34"/>
                      <a:pt x="79" y="34"/>
                      <a:pt x="79" y="34"/>
                    </a:cubicBezTo>
                    <a:cubicBezTo>
                      <a:pt x="79" y="34"/>
                      <a:pt x="79" y="34"/>
                      <a:pt x="79" y="34"/>
                    </a:cubicBezTo>
                    <a:cubicBezTo>
                      <a:pt x="79" y="33"/>
                      <a:pt x="79" y="33"/>
                      <a:pt x="79" y="33"/>
                    </a:cubicBezTo>
                    <a:cubicBezTo>
                      <a:pt x="79" y="33"/>
                      <a:pt x="79" y="33"/>
                      <a:pt x="79" y="33"/>
                    </a:cubicBezTo>
                    <a:cubicBezTo>
                      <a:pt x="79" y="34"/>
                      <a:pt x="79" y="34"/>
                      <a:pt x="79" y="34"/>
                    </a:cubicBezTo>
                    <a:cubicBezTo>
                      <a:pt x="79" y="34"/>
                      <a:pt x="79" y="34"/>
                      <a:pt x="79" y="34"/>
                    </a:cubicBezTo>
                    <a:cubicBezTo>
                      <a:pt x="78" y="34"/>
                      <a:pt x="78" y="34"/>
                      <a:pt x="78" y="34"/>
                    </a:cubicBezTo>
                    <a:close/>
                    <a:moveTo>
                      <a:pt x="77" y="28"/>
                    </a:moveTo>
                    <a:cubicBezTo>
                      <a:pt x="77" y="28"/>
                      <a:pt x="77" y="28"/>
                      <a:pt x="77" y="28"/>
                    </a:cubicBezTo>
                    <a:cubicBezTo>
                      <a:pt x="77" y="28"/>
                      <a:pt x="77" y="28"/>
                      <a:pt x="77" y="28"/>
                    </a:cubicBezTo>
                    <a:cubicBezTo>
                      <a:pt x="78" y="28"/>
                      <a:pt x="78" y="28"/>
                      <a:pt x="78" y="28"/>
                    </a:cubicBezTo>
                    <a:cubicBezTo>
                      <a:pt x="78" y="28"/>
                      <a:pt x="78" y="28"/>
                      <a:pt x="78" y="28"/>
                    </a:cubicBezTo>
                    <a:cubicBezTo>
                      <a:pt x="78" y="27"/>
                      <a:pt x="78" y="27"/>
                      <a:pt x="78" y="27"/>
                    </a:cubicBezTo>
                    <a:cubicBezTo>
                      <a:pt x="78" y="27"/>
                      <a:pt x="78" y="27"/>
                      <a:pt x="78" y="27"/>
                    </a:cubicBezTo>
                    <a:cubicBezTo>
                      <a:pt x="77" y="27"/>
                      <a:pt x="77" y="27"/>
                      <a:pt x="77" y="27"/>
                    </a:cubicBezTo>
                    <a:cubicBezTo>
                      <a:pt x="77" y="28"/>
                      <a:pt x="77" y="28"/>
                      <a:pt x="77" y="28"/>
                    </a:cubicBezTo>
                    <a:cubicBezTo>
                      <a:pt x="77" y="28"/>
                      <a:pt x="77" y="28"/>
                      <a:pt x="77" y="28"/>
                    </a:cubicBezTo>
                    <a:close/>
                    <a:moveTo>
                      <a:pt x="81" y="17"/>
                    </a:moveTo>
                    <a:cubicBezTo>
                      <a:pt x="82" y="17"/>
                      <a:pt x="82" y="17"/>
                      <a:pt x="82" y="17"/>
                    </a:cubicBezTo>
                    <a:cubicBezTo>
                      <a:pt x="82" y="16"/>
                      <a:pt x="82" y="16"/>
                      <a:pt x="82" y="16"/>
                    </a:cubicBezTo>
                    <a:cubicBezTo>
                      <a:pt x="82" y="16"/>
                      <a:pt x="82" y="16"/>
                      <a:pt x="82" y="16"/>
                    </a:cubicBezTo>
                    <a:cubicBezTo>
                      <a:pt x="82" y="15"/>
                      <a:pt x="82" y="15"/>
                      <a:pt x="82" y="15"/>
                    </a:cubicBezTo>
                    <a:cubicBezTo>
                      <a:pt x="82" y="15"/>
                      <a:pt x="82" y="15"/>
                      <a:pt x="82" y="15"/>
                    </a:cubicBezTo>
                    <a:cubicBezTo>
                      <a:pt x="81" y="15"/>
                      <a:pt x="81" y="15"/>
                      <a:pt x="81" y="15"/>
                    </a:cubicBezTo>
                    <a:cubicBezTo>
                      <a:pt x="81" y="15"/>
                      <a:pt x="81" y="15"/>
                      <a:pt x="81" y="15"/>
                    </a:cubicBezTo>
                    <a:cubicBezTo>
                      <a:pt x="81" y="15"/>
                      <a:pt x="81" y="15"/>
                      <a:pt x="81" y="15"/>
                    </a:cubicBezTo>
                    <a:cubicBezTo>
                      <a:pt x="81" y="16"/>
                      <a:pt x="81" y="16"/>
                      <a:pt x="81" y="16"/>
                    </a:cubicBezTo>
                    <a:cubicBezTo>
                      <a:pt x="81" y="16"/>
                      <a:pt x="81" y="16"/>
                      <a:pt x="81" y="16"/>
                    </a:cubicBezTo>
                    <a:cubicBezTo>
                      <a:pt x="81" y="17"/>
                      <a:pt x="81" y="17"/>
                      <a:pt x="81" y="17"/>
                    </a:cubicBezTo>
                    <a:close/>
                    <a:moveTo>
                      <a:pt x="80" y="18"/>
                    </a:moveTo>
                    <a:cubicBezTo>
                      <a:pt x="80" y="18"/>
                      <a:pt x="80" y="18"/>
                      <a:pt x="80" y="18"/>
                    </a:cubicBezTo>
                    <a:cubicBezTo>
                      <a:pt x="80" y="18"/>
                      <a:pt x="80" y="18"/>
                      <a:pt x="80" y="18"/>
                    </a:cubicBezTo>
                    <a:cubicBezTo>
                      <a:pt x="81" y="17"/>
                      <a:pt x="81" y="17"/>
                      <a:pt x="81" y="17"/>
                    </a:cubicBezTo>
                    <a:cubicBezTo>
                      <a:pt x="80" y="17"/>
                      <a:pt x="80" y="17"/>
                      <a:pt x="80" y="17"/>
                    </a:cubicBezTo>
                    <a:cubicBezTo>
                      <a:pt x="80" y="17"/>
                      <a:pt x="80" y="17"/>
                      <a:pt x="80" y="17"/>
                    </a:cubicBezTo>
                    <a:cubicBezTo>
                      <a:pt x="80" y="18"/>
                      <a:pt x="80" y="18"/>
                      <a:pt x="80" y="18"/>
                    </a:cubicBezTo>
                    <a:cubicBezTo>
                      <a:pt x="80" y="18"/>
                      <a:pt x="80" y="18"/>
                      <a:pt x="80" y="18"/>
                    </a:cubicBezTo>
                    <a:close/>
                    <a:moveTo>
                      <a:pt x="79" y="17"/>
                    </a:moveTo>
                    <a:cubicBezTo>
                      <a:pt x="80" y="17"/>
                      <a:pt x="80" y="17"/>
                      <a:pt x="80" y="17"/>
                    </a:cubicBezTo>
                    <a:cubicBezTo>
                      <a:pt x="80" y="17"/>
                      <a:pt x="80" y="17"/>
                      <a:pt x="80" y="17"/>
                    </a:cubicBezTo>
                    <a:cubicBezTo>
                      <a:pt x="80" y="16"/>
                      <a:pt x="80" y="16"/>
                      <a:pt x="80" y="16"/>
                    </a:cubicBezTo>
                    <a:cubicBezTo>
                      <a:pt x="80" y="16"/>
                      <a:pt x="80" y="16"/>
                      <a:pt x="80" y="16"/>
                    </a:cubicBezTo>
                    <a:cubicBezTo>
                      <a:pt x="80" y="16"/>
                      <a:pt x="80" y="16"/>
                      <a:pt x="80" y="16"/>
                    </a:cubicBezTo>
                    <a:cubicBezTo>
                      <a:pt x="80" y="16"/>
                      <a:pt x="80" y="16"/>
                      <a:pt x="80" y="16"/>
                    </a:cubicBezTo>
                    <a:cubicBezTo>
                      <a:pt x="80" y="16"/>
                      <a:pt x="80" y="16"/>
                      <a:pt x="80" y="16"/>
                    </a:cubicBezTo>
                    <a:cubicBezTo>
                      <a:pt x="79" y="16"/>
                      <a:pt x="79" y="16"/>
                      <a:pt x="79" y="16"/>
                    </a:cubicBezTo>
                    <a:cubicBezTo>
                      <a:pt x="80" y="16"/>
                      <a:pt x="80" y="16"/>
                      <a:pt x="80" y="16"/>
                    </a:cubicBezTo>
                    <a:cubicBezTo>
                      <a:pt x="79" y="17"/>
                      <a:pt x="79" y="17"/>
                      <a:pt x="79" y="17"/>
                    </a:cubicBezTo>
                    <a:close/>
                    <a:moveTo>
                      <a:pt x="58" y="2"/>
                    </a:moveTo>
                    <a:cubicBezTo>
                      <a:pt x="58" y="2"/>
                      <a:pt x="58" y="2"/>
                      <a:pt x="58" y="2"/>
                    </a:cubicBezTo>
                    <a:cubicBezTo>
                      <a:pt x="58" y="1"/>
                      <a:pt x="58" y="1"/>
                      <a:pt x="58" y="1"/>
                    </a:cubicBezTo>
                    <a:cubicBezTo>
                      <a:pt x="58" y="1"/>
                      <a:pt x="58" y="1"/>
                      <a:pt x="58" y="1"/>
                    </a:cubicBezTo>
                    <a:cubicBezTo>
                      <a:pt x="58" y="1"/>
                      <a:pt x="58" y="1"/>
                      <a:pt x="58" y="1"/>
                    </a:cubicBezTo>
                    <a:cubicBezTo>
                      <a:pt x="57" y="1"/>
                      <a:pt x="57" y="1"/>
                      <a:pt x="57" y="1"/>
                    </a:cubicBezTo>
                    <a:cubicBezTo>
                      <a:pt x="57" y="1"/>
                      <a:pt x="57" y="1"/>
                      <a:pt x="57" y="1"/>
                    </a:cubicBezTo>
                    <a:cubicBezTo>
                      <a:pt x="58" y="2"/>
                      <a:pt x="58" y="2"/>
                      <a:pt x="58" y="2"/>
                    </a:cubicBezTo>
                    <a:close/>
                    <a:moveTo>
                      <a:pt x="58" y="2"/>
                    </a:moveTo>
                    <a:cubicBezTo>
                      <a:pt x="58" y="2"/>
                      <a:pt x="58" y="2"/>
                      <a:pt x="58" y="2"/>
                    </a:cubicBezTo>
                    <a:cubicBezTo>
                      <a:pt x="58" y="2"/>
                      <a:pt x="58" y="2"/>
                      <a:pt x="58" y="2"/>
                    </a:cubicBezTo>
                    <a:cubicBezTo>
                      <a:pt x="58" y="2"/>
                      <a:pt x="58" y="2"/>
                      <a:pt x="58" y="2"/>
                    </a:cubicBezTo>
                    <a:cubicBezTo>
                      <a:pt x="58" y="2"/>
                      <a:pt x="58" y="2"/>
                      <a:pt x="58" y="2"/>
                    </a:cubicBezTo>
                    <a:cubicBezTo>
                      <a:pt x="58" y="2"/>
                      <a:pt x="58" y="2"/>
                      <a:pt x="58" y="2"/>
                    </a:cubicBezTo>
                    <a:cubicBezTo>
                      <a:pt x="58" y="2"/>
                      <a:pt x="58" y="2"/>
                      <a:pt x="58" y="2"/>
                    </a:cubicBezTo>
                    <a:cubicBezTo>
                      <a:pt x="58" y="2"/>
                      <a:pt x="58" y="2"/>
                      <a:pt x="58" y="2"/>
                    </a:cubicBezTo>
                    <a:close/>
                    <a:moveTo>
                      <a:pt x="56" y="2"/>
                    </a:moveTo>
                    <a:cubicBezTo>
                      <a:pt x="56" y="3"/>
                      <a:pt x="56" y="3"/>
                      <a:pt x="56" y="3"/>
                    </a:cubicBezTo>
                    <a:cubicBezTo>
                      <a:pt x="56" y="3"/>
                      <a:pt x="56" y="3"/>
                      <a:pt x="56" y="3"/>
                    </a:cubicBezTo>
                    <a:cubicBezTo>
                      <a:pt x="56" y="3"/>
                      <a:pt x="56" y="3"/>
                      <a:pt x="56" y="3"/>
                    </a:cubicBezTo>
                    <a:cubicBezTo>
                      <a:pt x="57" y="3"/>
                      <a:pt x="57" y="3"/>
                      <a:pt x="57" y="3"/>
                    </a:cubicBezTo>
                    <a:cubicBezTo>
                      <a:pt x="57" y="3"/>
                      <a:pt x="57" y="3"/>
                      <a:pt x="57" y="3"/>
                    </a:cubicBezTo>
                    <a:cubicBezTo>
                      <a:pt x="56" y="2"/>
                      <a:pt x="56" y="2"/>
                      <a:pt x="56" y="2"/>
                    </a:cubicBezTo>
                    <a:cubicBezTo>
                      <a:pt x="56" y="2"/>
                      <a:pt x="56" y="2"/>
                      <a:pt x="56" y="2"/>
                    </a:cubicBezTo>
                    <a:cubicBezTo>
                      <a:pt x="56" y="2"/>
                      <a:pt x="56" y="2"/>
                      <a:pt x="56" y="2"/>
                    </a:cubicBezTo>
                    <a:cubicBezTo>
                      <a:pt x="56" y="2"/>
                      <a:pt x="56" y="2"/>
                      <a:pt x="56" y="2"/>
                    </a:cubicBezTo>
                    <a:cubicBezTo>
                      <a:pt x="56" y="2"/>
                      <a:pt x="56" y="2"/>
                      <a:pt x="56" y="2"/>
                    </a:cubicBezTo>
                    <a:cubicBezTo>
                      <a:pt x="56" y="2"/>
                      <a:pt x="56" y="2"/>
                      <a:pt x="56" y="2"/>
                    </a:cubicBezTo>
                    <a:cubicBezTo>
                      <a:pt x="56" y="2"/>
                      <a:pt x="56" y="2"/>
                      <a:pt x="56" y="2"/>
                    </a:cubicBezTo>
                    <a:close/>
                    <a:moveTo>
                      <a:pt x="55" y="3"/>
                    </a:moveTo>
                    <a:cubicBezTo>
                      <a:pt x="55" y="3"/>
                      <a:pt x="55" y="3"/>
                      <a:pt x="55" y="3"/>
                    </a:cubicBezTo>
                    <a:cubicBezTo>
                      <a:pt x="55" y="3"/>
                      <a:pt x="55" y="3"/>
                      <a:pt x="55" y="3"/>
                    </a:cubicBezTo>
                    <a:cubicBezTo>
                      <a:pt x="55" y="3"/>
                      <a:pt x="55" y="3"/>
                      <a:pt x="55" y="3"/>
                    </a:cubicBezTo>
                    <a:cubicBezTo>
                      <a:pt x="55" y="3"/>
                      <a:pt x="55" y="3"/>
                      <a:pt x="55" y="3"/>
                    </a:cubicBezTo>
                    <a:cubicBezTo>
                      <a:pt x="55" y="3"/>
                      <a:pt x="55" y="3"/>
                      <a:pt x="55" y="3"/>
                    </a:cubicBezTo>
                    <a:cubicBezTo>
                      <a:pt x="55" y="3"/>
                      <a:pt x="55" y="3"/>
                      <a:pt x="55" y="3"/>
                    </a:cubicBezTo>
                    <a:close/>
                    <a:moveTo>
                      <a:pt x="48" y="4"/>
                    </a:moveTo>
                    <a:cubicBezTo>
                      <a:pt x="49" y="5"/>
                      <a:pt x="49" y="5"/>
                      <a:pt x="49" y="5"/>
                    </a:cubicBezTo>
                    <a:cubicBezTo>
                      <a:pt x="49" y="5"/>
                      <a:pt x="49" y="5"/>
                      <a:pt x="49" y="5"/>
                    </a:cubicBezTo>
                    <a:cubicBezTo>
                      <a:pt x="49" y="5"/>
                      <a:pt x="49" y="5"/>
                      <a:pt x="49" y="5"/>
                    </a:cubicBezTo>
                    <a:cubicBezTo>
                      <a:pt x="50" y="6"/>
                      <a:pt x="50" y="6"/>
                      <a:pt x="50" y="6"/>
                    </a:cubicBezTo>
                    <a:cubicBezTo>
                      <a:pt x="50" y="5"/>
                      <a:pt x="50" y="5"/>
                      <a:pt x="50" y="5"/>
                    </a:cubicBezTo>
                    <a:cubicBezTo>
                      <a:pt x="50" y="5"/>
                      <a:pt x="50" y="5"/>
                      <a:pt x="50" y="5"/>
                    </a:cubicBezTo>
                    <a:cubicBezTo>
                      <a:pt x="50" y="5"/>
                      <a:pt x="50" y="5"/>
                      <a:pt x="50" y="5"/>
                    </a:cubicBezTo>
                    <a:cubicBezTo>
                      <a:pt x="50" y="4"/>
                      <a:pt x="50" y="4"/>
                      <a:pt x="50" y="4"/>
                    </a:cubicBezTo>
                    <a:cubicBezTo>
                      <a:pt x="50" y="4"/>
                      <a:pt x="50" y="4"/>
                      <a:pt x="50" y="4"/>
                    </a:cubicBezTo>
                    <a:cubicBezTo>
                      <a:pt x="49" y="4"/>
                      <a:pt x="49" y="4"/>
                      <a:pt x="49" y="4"/>
                    </a:cubicBezTo>
                    <a:cubicBezTo>
                      <a:pt x="49" y="4"/>
                      <a:pt x="49" y="4"/>
                      <a:pt x="49" y="4"/>
                    </a:cubicBezTo>
                    <a:cubicBezTo>
                      <a:pt x="49" y="4"/>
                      <a:pt x="49" y="4"/>
                      <a:pt x="49" y="4"/>
                    </a:cubicBezTo>
                    <a:cubicBezTo>
                      <a:pt x="49" y="4"/>
                      <a:pt x="49" y="4"/>
                      <a:pt x="49" y="4"/>
                    </a:cubicBezTo>
                    <a:cubicBezTo>
                      <a:pt x="49" y="4"/>
                      <a:pt x="49" y="4"/>
                      <a:pt x="49" y="4"/>
                    </a:cubicBezTo>
                    <a:cubicBezTo>
                      <a:pt x="49" y="5"/>
                      <a:pt x="49" y="5"/>
                      <a:pt x="49" y="5"/>
                    </a:cubicBezTo>
                    <a:cubicBezTo>
                      <a:pt x="49" y="4"/>
                      <a:pt x="49" y="4"/>
                      <a:pt x="49" y="4"/>
                    </a:cubicBezTo>
                    <a:cubicBezTo>
                      <a:pt x="48" y="4"/>
                      <a:pt x="48" y="4"/>
                      <a:pt x="48" y="4"/>
                    </a:cubicBezTo>
                    <a:close/>
                    <a:moveTo>
                      <a:pt x="48" y="5"/>
                    </a:moveTo>
                    <a:cubicBezTo>
                      <a:pt x="48" y="5"/>
                      <a:pt x="48" y="5"/>
                      <a:pt x="48" y="5"/>
                    </a:cubicBezTo>
                    <a:cubicBezTo>
                      <a:pt x="49" y="5"/>
                      <a:pt x="49" y="5"/>
                      <a:pt x="49" y="5"/>
                    </a:cubicBezTo>
                    <a:cubicBezTo>
                      <a:pt x="49" y="5"/>
                      <a:pt x="49" y="5"/>
                      <a:pt x="49" y="5"/>
                    </a:cubicBezTo>
                    <a:cubicBezTo>
                      <a:pt x="48" y="5"/>
                      <a:pt x="48" y="5"/>
                      <a:pt x="48" y="5"/>
                    </a:cubicBezTo>
                    <a:cubicBezTo>
                      <a:pt x="48" y="5"/>
                      <a:pt x="48" y="5"/>
                      <a:pt x="48" y="5"/>
                    </a:cubicBezTo>
                    <a:close/>
                    <a:moveTo>
                      <a:pt x="46" y="5"/>
                    </a:moveTo>
                    <a:cubicBezTo>
                      <a:pt x="46" y="5"/>
                      <a:pt x="46" y="5"/>
                      <a:pt x="46" y="5"/>
                    </a:cubicBezTo>
                    <a:cubicBezTo>
                      <a:pt x="47" y="5"/>
                      <a:pt x="47" y="5"/>
                      <a:pt x="47" y="5"/>
                    </a:cubicBezTo>
                    <a:cubicBezTo>
                      <a:pt x="47" y="5"/>
                      <a:pt x="47" y="5"/>
                      <a:pt x="47" y="5"/>
                    </a:cubicBezTo>
                    <a:cubicBezTo>
                      <a:pt x="47" y="5"/>
                      <a:pt x="47" y="5"/>
                      <a:pt x="47" y="5"/>
                    </a:cubicBezTo>
                    <a:cubicBezTo>
                      <a:pt x="47" y="5"/>
                      <a:pt x="47" y="5"/>
                      <a:pt x="47" y="5"/>
                    </a:cubicBezTo>
                    <a:cubicBezTo>
                      <a:pt x="47" y="5"/>
                      <a:pt x="47" y="5"/>
                      <a:pt x="47" y="5"/>
                    </a:cubicBezTo>
                    <a:cubicBezTo>
                      <a:pt x="47" y="5"/>
                      <a:pt x="47" y="5"/>
                      <a:pt x="47" y="5"/>
                    </a:cubicBezTo>
                    <a:cubicBezTo>
                      <a:pt x="47" y="4"/>
                      <a:pt x="47" y="4"/>
                      <a:pt x="47" y="4"/>
                    </a:cubicBezTo>
                    <a:cubicBezTo>
                      <a:pt x="46" y="4"/>
                      <a:pt x="46" y="4"/>
                      <a:pt x="46" y="4"/>
                    </a:cubicBezTo>
                    <a:cubicBezTo>
                      <a:pt x="46" y="4"/>
                      <a:pt x="46" y="4"/>
                      <a:pt x="46" y="4"/>
                    </a:cubicBezTo>
                    <a:cubicBezTo>
                      <a:pt x="46" y="5"/>
                      <a:pt x="46" y="5"/>
                      <a:pt x="46" y="5"/>
                    </a:cubicBezTo>
                    <a:close/>
                    <a:moveTo>
                      <a:pt x="45" y="9"/>
                    </a:moveTo>
                    <a:cubicBezTo>
                      <a:pt x="45" y="9"/>
                      <a:pt x="45" y="9"/>
                      <a:pt x="45" y="9"/>
                    </a:cubicBezTo>
                    <a:cubicBezTo>
                      <a:pt x="45" y="9"/>
                      <a:pt x="45" y="9"/>
                      <a:pt x="45" y="9"/>
                    </a:cubicBezTo>
                    <a:cubicBezTo>
                      <a:pt x="45" y="8"/>
                      <a:pt x="45" y="8"/>
                      <a:pt x="45" y="8"/>
                    </a:cubicBezTo>
                    <a:cubicBezTo>
                      <a:pt x="45" y="8"/>
                      <a:pt x="45" y="8"/>
                      <a:pt x="45" y="8"/>
                    </a:cubicBezTo>
                    <a:cubicBezTo>
                      <a:pt x="45" y="7"/>
                      <a:pt x="45" y="7"/>
                      <a:pt x="45" y="7"/>
                    </a:cubicBezTo>
                    <a:cubicBezTo>
                      <a:pt x="45" y="7"/>
                      <a:pt x="45" y="7"/>
                      <a:pt x="45" y="7"/>
                    </a:cubicBezTo>
                    <a:cubicBezTo>
                      <a:pt x="44" y="7"/>
                      <a:pt x="44" y="7"/>
                      <a:pt x="44" y="7"/>
                    </a:cubicBezTo>
                    <a:cubicBezTo>
                      <a:pt x="44" y="7"/>
                      <a:pt x="44" y="7"/>
                      <a:pt x="44" y="7"/>
                    </a:cubicBezTo>
                    <a:cubicBezTo>
                      <a:pt x="45" y="8"/>
                      <a:pt x="45" y="8"/>
                      <a:pt x="45" y="8"/>
                    </a:cubicBezTo>
                    <a:cubicBezTo>
                      <a:pt x="45" y="8"/>
                      <a:pt x="45" y="8"/>
                      <a:pt x="45" y="8"/>
                    </a:cubicBezTo>
                    <a:cubicBezTo>
                      <a:pt x="45" y="9"/>
                      <a:pt x="45" y="9"/>
                      <a:pt x="45" y="9"/>
                    </a:cubicBezTo>
                    <a:close/>
                    <a:moveTo>
                      <a:pt x="45" y="13"/>
                    </a:moveTo>
                    <a:cubicBezTo>
                      <a:pt x="46" y="13"/>
                      <a:pt x="46" y="13"/>
                      <a:pt x="46" y="13"/>
                    </a:cubicBezTo>
                    <a:cubicBezTo>
                      <a:pt x="46" y="12"/>
                      <a:pt x="46" y="12"/>
                      <a:pt x="46" y="12"/>
                    </a:cubicBezTo>
                    <a:cubicBezTo>
                      <a:pt x="46" y="12"/>
                      <a:pt x="46" y="12"/>
                      <a:pt x="46" y="12"/>
                    </a:cubicBezTo>
                    <a:cubicBezTo>
                      <a:pt x="46" y="12"/>
                      <a:pt x="46" y="12"/>
                      <a:pt x="46" y="12"/>
                    </a:cubicBezTo>
                    <a:cubicBezTo>
                      <a:pt x="46" y="11"/>
                      <a:pt x="46" y="11"/>
                      <a:pt x="46" y="11"/>
                    </a:cubicBezTo>
                    <a:cubicBezTo>
                      <a:pt x="46" y="11"/>
                      <a:pt x="46" y="11"/>
                      <a:pt x="46" y="11"/>
                    </a:cubicBezTo>
                    <a:cubicBezTo>
                      <a:pt x="45" y="11"/>
                      <a:pt x="45" y="11"/>
                      <a:pt x="45" y="11"/>
                    </a:cubicBezTo>
                    <a:cubicBezTo>
                      <a:pt x="45" y="12"/>
                      <a:pt x="45" y="12"/>
                      <a:pt x="45" y="12"/>
                    </a:cubicBezTo>
                    <a:cubicBezTo>
                      <a:pt x="45" y="12"/>
                      <a:pt x="45" y="12"/>
                      <a:pt x="45" y="12"/>
                    </a:cubicBezTo>
                    <a:cubicBezTo>
                      <a:pt x="45" y="12"/>
                      <a:pt x="45" y="12"/>
                      <a:pt x="45" y="12"/>
                    </a:cubicBezTo>
                    <a:cubicBezTo>
                      <a:pt x="45" y="13"/>
                      <a:pt x="45" y="13"/>
                      <a:pt x="45" y="13"/>
                    </a:cubicBezTo>
                    <a:close/>
                    <a:moveTo>
                      <a:pt x="45" y="13"/>
                    </a:moveTo>
                    <a:cubicBezTo>
                      <a:pt x="45" y="13"/>
                      <a:pt x="45" y="13"/>
                      <a:pt x="45" y="13"/>
                    </a:cubicBezTo>
                    <a:cubicBezTo>
                      <a:pt x="45" y="14"/>
                      <a:pt x="45" y="14"/>
                      <a:pt x="45" y="14"/>
                    </a:cubicBezTo>
                    <a:cubicBezTo>
                      <a:pt x="45" y="14"/>
                      <a:pt x="45" y="14"/>
                      <a:pt x="45" y="14"/>
                    </a:cubicBezTo>
                    <a:cubicBezTo>
                      <a:pt x="46" y="15"/>
                      <a:pt x="46" y="15"/>
                      <a:pt x="46" y="15"/>
                    </a:cubicBezTo>
                    <a:cubicBezTo>
                      <a:pt x="46" y="14"/>
                      <a:pt x="46" y="14"/>
                      <a:pt x="46" y="14"/>
                    </a:cubicBezTo>
                    <a:cubicBezTo>
                      <a:pt x="46" y="13"/>
                      <a:pt x="46" y="13"/>
                      <a:pt x="46" y="13"/>
                    </a:cubicBezTo>
                    <a:cubicBezTo>
                      <a:pt x="46" y="13"/>
                      <a:pt x="46" y="13"/>
                      <a:pt x="46" y="13"/>
                    </a:cubicBezTo>
                    <a:cubicBezTo>
                      <a:pt x="46" y="13"/>
                      <a:pt x="46" y="13"/>
                      <a:pt x="46" y="13"/>
                    </a:cubicBezTo>
                    <a:cubicBezTo>
                      <a:pt x="45" y="13"/>
                      <a:pt x="45" y="13"/>
                      <a:pt x="45" y="13"/>
                    </a:cubicBezTo>
                    <a:close/>
                    <a:moveTo>
                      <a:pt x="40" y="9"/>
                    </a:moveTo>
                    <a:cubicBezTo>
                      <a:pt x="40" y="9"/>
                      <a:pt x="40" y="9"/>
                      <a:pt x="40" y="9"/>
                    </a:cubicBezTo>
                    <a:cubicBezTo>
                      <a:pt x="40" y="9"/>
                      <a:pt x="40" y="9"/>
                      <a:pt x="40" y="9"/>
                    </a:cubicBezTo>
                    <a:cubicBezTo>
                      <a:pt x="40" y="8"/>
                      <a:pt x="40" y="8"/>
                      <a:pt x="40" y="8"/>
                    </a:cubicBezTo>
                    <a:cubicBezTo>
                      <a:pt x="39" y="8"/>
                      <a:pt x="39" y="8"/>
                      <a:pt x="39" y="8"/>
                    </a:cubicBezTo>
                    <a:cubicBezTo>
                      <a:pt x="39" y="8"/>
                      <a:pt x="39" y="8"/>
                      <a:pt x="39" y="8"/>
                    </a:cubicBezTo>
                    <a:cubicBezTo>
                      <a:pt x="39" y="9"/>
                      <a:pt x="39" y="9"/>
                      <a:pt x="39" y="9"/>
                    </a:cubicBezTo>
                    <a:cubicBezTo>
                      <a:pt x="40" y="9"/>
                      <a:pt x="40" y="9"/>
                      <a:pt x="40" y="9"/>
                    </a:cubicBezTo>
                    <a:close/>
                    <a:moveTo>
                      <a:pt x="39" y="12"/>
                    </a:moveTo>
                    <a:cubicBezTo>
                      <a:pt x="39" y="12"/>
                      <a:pt x="39" y="12"/>
                      <a:pt x="39" y="12"/>
                    </a:cubicBezTo>
                    <a:cubicBezTo>
                      <a:pt x="39" y="11"/>
                      <a:pt x="39" y="11"/>
                      <a:pt x="39" y="11"/>
                    </a:cubicBezTo>
                    <a:cubicBezTo>
                      <a:pt x="39" y="11"/>
                      <a:pt x="39" y="11"/>
                      <a:pt x="39" y="11"/>
                    </a:cubicBezTo>
                    <a:cubicBezTo>
                      <a:pt x="38" y="10"/>
                      <a:pt x="38" y="10"/>
                      <a:pt x="38" y="10"/>
                    </a:cubicBezTo>
                    <a:cubicBezTo>
                      <a:pt x="38" y="10"/>
                      <a:pt x="38" y="10"/>
                      <a:pt x="38" y="10"/>
                    </a:cubicBezTo>
                    <a:cubicBezTo>
                      <a:pt x="39" y="9"/>
                      <a:pt x="39" y="9"/>
                      <a:pt x="39" y="9"/>
                    </a:cubicBezTo>
                    <a:cubicBezTo>
                      <a:pt x="39" y="8"/>
                      <a:pt x="39" y="8"/>
                      <a:pt x="39" y="8"/>
                    </a:cubicBezTo>
                    <a:cubicBezTo>
                      <a:pt x="39" y="8"/>
                      <a:pt x="39" y="8"/>
                      <a:pt x="39" y="8"/>
                    </a:cubicBezTo>
                    <a:cubicBezTo>
                      <a:pt x="39" y="7"/>
                      <a:pt x="39" y="7"/>
                      <a:pt x="39" y="7"/>
                    </a:cubicBezTo>
                    <a:cubicBezTo>
                      <a:pt x="38" y="7"/>
                      <a:pt x="38" y="7"/>
                      <a:pt x="38" y="7"/>
                    </a:cubicBezTo>
                    <a:cubicBezTo>
                      <a:pt x="38" y="7"/>
                      <a:pt x="38" y="7"/>
                      <a:pt x="38" y="7"/>
                    </a:cubicBezTo>
                    <a:cubicBezTo>
                      <a:pt x="38" y="9"/>
                      <a:pt x="38" y="9"/>
                      <a:pt x="38" y="9"/>
                    </a:cubicBezTo>
                    <a:cubicBezTo>
                      <a:pt x="38" y="9"/>
                      <a:pt x="38" y="9"/>
                      <a:pt x="38" y="9"/>
                    </a:cubicBezTo>
                    <a:cubicBezTo>
                      <a:pt x="38" y="9"/>
                      <a:pt x="38" y="9"/>
                      <a:pt x="38" y="9"/>
                    </a:cubicBezTo>
                    <a:cubicBezTo>
                      <a:pt x="38" y="10"/>
                      <a:pt x="38" y="10"/>
                      <a:pt x="38" y="10"/>
                    </a:cubicBezTo>
                    <a:cubicBezTo>
                      <a:pt x="38" y="11"/>
                      <a:pt x="38" y="11"/>
                      <a:pt x="38" y="11"/>
                    </a:cubicBezTo>
                    <a:cubicBezTo>
                      <a:pt x="39" y="12"/>
                      <a:pt x="39" y="12"/>
                      <a:pt x="39" y="12"/>
                    </a:cubicBezTo>
                    <a:close/>
                    <a:moveTo>
                      <a:pt x="16" y="15"/>
                    </a:moveTo>
                    <a:cubicBezTo>
                      <a:pt x="16" y="15"/>
                      <a:pt x="16" y="15"/>
                      <a:pt x="16" y="15"/>
                    </a:cubicBezTo>
                    <a:cubicBezTo>
                      <a:pt x="16" y="16"/>
                      <a:pt x="16" y="16"/>
                      <a:pt x="16" y="16"/>
                    </a:cubicBezTo>
                    <a:cubicBezTo>
                      <a:pt x="17" y="16"/>
                      <a:pt x="17" y="16"/>
                      <a:pt x="17" y="16"/>
                    </a:cubicBezTo>
                    <a:cubicBezTo>
                      <a:pt x="17" y="15"/>
                      <a:pt x="17" y="15"/>
                      <a:pt x="17" y="15"/>
                    </a:cubicBezTo>
                    <a:cubicBezTo>
                      <a:pt x="16" y="15"/>
                      <a:pt x="16" y="15"/>
                      <a:pt x="16" y="15"/>
                    </a:cubicBezTo>
                    <a:cubicBezTo>
                      <a:pt x="16" y="15"/>
                      <a:pt x="16" y="15"/>
                      <a:pt x="16" y="15"/>
                    </a:cubicBezTo>
                    <a:close/>
                    <a:moveTo>
                      <a:pt x="2" y="33"/>
                    </a:moveTo>
                    <a:cubicBezTo>
                      <a:pt x="2" y="34"/>
                      <a:pt x="2" y="34"/>
                      <a:pt x="2" y="34"/>
                    </a:cubicBezTo>
                    <a:cubicBezTo>
                      <a:pt x="3" y="34"/>
                      <a:pt x="3" y="34"/>
                      <a:pt x="3" y="34"/>
                    </a:cubicBezTo>
                    <a:cubicBezTo>
                      <a:pt x="3" y="34"/>
                      <a:pt x="3" y="34"/>
                      <a:pt x="3" y="34"/>
                    </a:cubicBezTo>
                    <a:cubicBezTo>
                      <a:pt x="3" y="34"/>
                      <a:pt x="3" y="34"/>
                      <a:pt x="3" y="34"/>
                    </a:cubicBezTo>
                    <a:cubicBezTo>
                      <a:pt x="3" y="34"/>
                      <a:pt x="3" y="34"/>
                      <a:pt x="3" y="34"/>
                    </a:cubicBezTo>
                    <a:cubicBezTo>
                      <a:pt x="3" y="34"/>
                      <a:pt x="3" y="34"/>
                      <a:pt x="3" y="34"/>
                    </a:cubicBezTo>
                    <a:cubicBezTo>
                      <a:pt x="2" y="33"/>
                      <a:pt x="2" y="33"/>
                      <a:pt x="2" y="33"/>
                    </a:cubicBezTo>
                    <a:cubicBezTo>
                      <a:pt x="2" y="33"/>
                      <a:pt x="2" y="33"/>
                      <a:pt x="2" y="33"/>
                    </a:cubicBezTo>
                    <a:cubicBezTo>
                      <a:pt x="2" y="33"/>
                      <a:pt x="2" y="33"/>
                      <a:pt x="2" y="33"/>
                    </a:cubicBezTo>
                    <a:cubicBezTo>
                      <a:pt x="2" y="33"/>
                      <a:pt x="2" y="33"/>
                      <a:pt x="2" y="33"/>
                    </a:cubicBezTo>
                    <a:close/>
                    <a:moveTo>
                      <a:pt x="0" y="33"/>
                    </a:moveTo>
                    <a:cubicBezTo>
                      <a:pt x="0" y="34"/>
                      <a:pt x="0" y="34"/>
                      <a:pt x="0" y="34"/>
                    </a:cubicBezTo>
                    <a:cubicBezTo>
                      <a:pt x="1" y="34"/>
                      <a:pt x="1" y="34"/>
                      <a:pt x="1" y="34"/>
                    </a:cubicBezTo>
                    <a:cubicBezTo>
                      <a:pt x="1" y="34"/>
                      <a:pt x="1" y="34"/>
                      <a:pt x="1" y="34"/>
                    </a:cubicBezTo>
                    <a:cubicBezTo>
                      <a:pt x="2" y="34"/>
                      <a:pt x="2" y="34"/>
                      <a:pt x="2" y="34"/>
                    </a:cubicBezTo>
                    <a:cubicBezTo>
                      <a:pt x="1" y="33"/>
                      <a:pt x="1" y="33"/>
                      <a:pt x="1" y="33"/>
                    </a:cubicBezTo>
                    <a:cubicBezTo>
                      <a:pt x="0" y="33"/>
                      <a:pt x="0" y="33"/>
                      <a:pt x="0" y="33"/>
                    </a:cubicBezTo>
                    <a:cubicBezTo>
                      <a:pt x="0" y="33"/>
                      <a:pt x="0" y="33"/>
                      <a:pt x="0" y="33"/>
                    </a:cubicBezTo>
                    <a:cubicBezTo>
                      <a:pt x="0" y="33"/>
                      <a:pt x="0" y="33"/>
                      <a:pt x="0" y="33"/>
                    </a:cubicBezTo>
                    <a:close/>
                    <a:moveTo>
                      <a:pt x="16" y="51"/>
                    </a:moveTo>
                    <a:cubicBezTo>
                      <a:pt x="16" y="51"/>
                      <a:pt x="16" y="51"/>
                      <a:pt x="16" y="51"/>
                    </a:cubicBezTo>
                    <a:cubicBezTo>
                      <a:pt x="16" y="51"/>
                      <a:pt x="16" y="51"/>
                      <a:pt x="16" y="51"/>
                    </a:cubicBezTo>
                    <a:cubicBezTo>
                      <a:pt x="16" y="51"/>
                      <a:pt x="16" y="51"/>
                      <a:pt x="16" y="51"/>
                    </a:cubicBezTo>
                    <a:cubicBezTo>
                      <a:pt x="16" y="51"/>
                      <a:pt x="16" y="51"/>
                      <a:pt x="16" y="51"/>
                    </a:cubicBezTo>
                    <a:cubicBezTo>
                      <a:pt x="16" y="51"/>
                      <a:pt x="16" y="51"/>
                      <a:pt x="16" y="51"/>
                    </a:cubicBezTo>
                    <a:close/>
                    <a:moveTo>
                      <a:pt x="16" y="53"/>
                    </a:moveTo>
                    <a:cubicBezTo>
                      <a:pt x="16" y="53"/>
                      <a:pt x="16" y="53"/>
                      <a:pt x="16" y="53"/>
                    </a:cubicBezTo>
                    <a:cubicBezTo>
                      <a:pt x="16" y="53"/>
                      <a:pt x="16" y="53"/>
                      <a:pt x="16" y="53"/>
                    </a:cubicBezTo>
                    <a:cubicBezTo>
                      <a:pt x="17" y="53"/>
                      <a:pt x="17" y="53"/>
                      <a:pt x="17" y="53"/>
                    </a:cubicBezTo>
                    <a:cubicBezTo>
                      <a:pt x="17" y="53"/>
                      <a:pt x="17" y="53"/>
                      <a:pt x="17" y="53"/>
                    </a:cubicBezTo>
                    <a:cubicBezTo>
                      <a:pt x="17" y="53"/>
                      <a:pt x="17" y="53"/>
                      <a:pt x="17" y="53"/>
                    </a:cubicBezTo>
                    <a:cubicBezTo>
                      <a:pt x="18" y="53"/>
                      <a:pt x="18" y="53"/>
                      <a:pt x="18" y="53"/>
                    </a:cubicBezTo>
                    <a:cubicBezTo>
                      <a:pt x="17" y="52"/>
                      <a:pt x="17" y="52"/>
                      <a:pt x="17" y="52"/>
                    </a:cubicBezTo>
                    <a:cubicBezTo>
                      <a:pt x="17" y="52"/>
                      <a:pt x="17" y="52"/>
                      <a:pt x="17" y="52"/>
                    </a:cubicBezTo>
                    <a:cubicBezTo>
                      <a:pt x="17" y="52"/>
                      <a:pt x="17" y="52"/>
                      <a:pt x="17" y="52"/>
                    </a:cubicBezTo>
                    <a:cubicBezTo>
                      <a:pt x="16" y="52"/>
                      <a:pt x="16" y="52"/>
                      <a:pt x="16" y="52"/>
                    </a:cubicBezTo>
                    <a:cubicBezTo>
                      <a:pt x="16" y="52"/>
                      <a:pt x="16" y="52"/>
                      <a:pt x="16" y="52"/>
                    </a:cubicBezTo>
                    <a:cubicBezTo>
                      <a:pt x="16" y="52"/>
                      <a:pt x="16" y="52"/>
                      <a:pt x="16" y="52"/>
                    </a:cubicBezTo>
                    <a:cubicBezTo>
                      <a:pt x="16" y="53"/>
                      <a:pt x="16" y="53"/>
                      <a:pt x="16" y="53"/>
                    </a:cubicBezTo>
                    <a:close/>
                    <a:moveTo>
                      <a:pt x="16" y="53"/>
                    </a:moveTo>
                    <a:cubicBezTo>
                      <a:pt x="16" y="53"/>
                      <a:pt x="16" y="53"/>
                      <a:pt x="16" y="53"/>
                    </a:cubicBezTo>
                    <a:cubicBezTo>
                      <a:pt x="17" y="53"/>
                      <a:pt x="17" y="53"/>
                      <a:pt x="17" y="53"/>
                    </a:cubicBezTo>
                    <a:cubicBezTo>
                      <a:pt x="17" y="53"/>
                      <a:pt x="17" y="53"/>
                      <a:pt x="17" y="53"/>
                    </a:cubicBezTo>
                    <a:cubicBezTo>
                      <a:pt x="16" y="53"/>
                      <a:pt x="16" y="53"/>
                      <a:pt x="16" y="53"/>
                    </a:cubicBezTo>
                    <a:close/>
                    <a:moveTo>
                      <a:pt x="16" y="56"/>
                    </a:moveTo>
                    <a:cubicBezTo>
                      <a:pt x="17" y="56"/>
                      <a:pt x="17" y="56"/>
                      <a:pt x="17" y="56"/>
                    </a:cubicBezTo>
                    <a:cubicBezTo>
                      <a:pt x="17" y="56"/>
                      <a:pt x="17" y="56"/>
                      <a:pt x="17" y="56"/>
                    </a:cubicBezTo>
                    <a:cubicBezTo>
                      <a:pt x="17" y="56"/>
                      <a:pt x="17" y="56"/>
                      <a:pt x="17" y="56"/>
                    </a:cubicBezTo>
                    <a:cubicBezTo>
                      <a:pt x="17" y="56"/>
                      <a:pt x="17" y="56"/>
                      <a:pt x="17" y="56"/>
                    </a:cubicBezTo>
                    <a:cubicBezTo>
                      <a:pt x="17" y="56"/>
                      <a:pt x="17" y="56"/>
                      <a:pt x="17" y="56"/>
                    </a:cubicBezTo>
                    <a:cubicBezTo>
                      <a:pt x="17" y="56"/>
                      <a:pt x="17" y="56"/>
                      <a:pt x="17" y="56"/>
                    </a:cubicBezTo>
                    <a:cubicBezTo>
                      <a:pt x="17" y="56"/>
                      <a:pt x="17" y="56"/>
                      <a:pt x="17" y="56"/>
                    </a:cubicBezTo>
                    <a:cubicBezTo>
                      <a:pt x="16" y="56"/>
                      <a:pt x="16" y="56"/>
                      <a:pt x="16" y="56"/>
                    </a:cubicBezTo>
                    <a:close/>
                    <a:moveTo>
                      <a:pt x="16" y="57"/>
                    </a:moveTo>
                    <a:cubicBezTo>
                      <a:pt x="16" y="57"/>
                      <a:pt x="16" y="57"/>
                      <a:pt x="16" y="57"/>
                    </a:cubicBezTo>
                    <a:cubicBezTo>
                      <a:pt x="16" y="57"/>
                      <a:pt x="16" y="57"/>
                      <a:pt x="16" y="57"/>
                    </a:cubicBezTo>
                    <a:cubicBezTo>
                      <a:pt x="17" y="57"/>
                      <a:pt x="17" y="57"/>
                      <a:pt x="17" y="57"/>
                    </a:cubicBezTo>
                    <a:cubicBezTo>
                      <a:pt x="16" y="57"/>
                      <a:pt x="16" y="57"/>
                      <a:pt x="16" y="57"/>
                    </a:cubicBezTo>
                    <a:cubicBezTo>
                      <a:pt x="16" y="57"/>
                      <a:pt x="16" y="57"/>
                      <a:pt x="16" y="57"/>
                    </a:cubicBezTo>
                    <a:cubicBezTo>
                      <a:pt x="16" y="57"/>
                      <a:pt x="16" y="57"/>
                      <a:pt x="16" y="57"/>
                    </a:cubicBezTo>
                    <a:close/>
                    <a:moveTo>
                      <a:pt x="17" y="58"/>
                    </a:moveTo>
                    <a:cubicBezTo>
                      <a:pt x="17" y="59"/>
                      <a:pt x="17" y="59"/>
                      <a:pt x="17" y="59"/>
                    </a:cubicBezTo>
                    <a:cubicBezTo>
                      <a:pt x="17" y="58"/>
                      <a:pt x="17" y="58"/>
                      <a:pt x="17" y="58"/>
                    </a:cubicBezTo>
                    <a:cubicBezTo>
                      <a:pt x="17" y="58"/>
                      <a:pt x="17" y="58"/>
                      <a:pt x="17" y="58"/>
                    </a:cubicBezTo>
                    <a:cubicBezTo>
                      <a:pt x="17" y="58"/>
                      <a:pt x="17" y="58"/>
                      <a:pt x="17" y="58"/>
                    </a:cubicBezTo>
                    <a:cubicBezTo>
                      <a:pt x="17" y="58"/>
                      <a:pt x="17" y="58"/>
                      <a:pt x="17" y="58"/>
                    </a:cubicBezTo>
                    <a:cubicBezTo>
                      <a:pt x="17" y="58"/>
                      <a:pt x="17" y="58"/>
                      <a:pt x="17" y="58"/>
                    </a:cubicBezTo>
                    <a:close/>
                    <a:moveTo>
                      <a:pt x="17" y="59"/>
                    </a:moveTo>
                    <a:cubicBezTo>
                      <a:pt x="17" y="59"/>
                      <a:pt x="17" y="59"/>
                      <a:pt x="17" y="59"/>
                    </a:cubicBezTo>
                    <a:cubicBezTo>
                      <a:pt x="17" y="59"/>
                      <a:pt x="17" y="59"/>
                      <a:pt x="17" y="59"/>
                    </a:cubicBezTo>
                    <a:cubicBezTo>
                      <a:pt x="17" y="59"/>
                      <a:pt x="17" y="59"/>
                      <a:pt x="17" y="59"/>
                    </a:cubicBezTo>
                    <a:cubicBezTo>
                      <a:pt x="17" y="59"/>
                      <a:pt x="17" y="59"/>
                      <a:pt x="17" y="59"/>
                    </a:cubicBezTo>
                    <a:close/>
                    <a:moveTo>
                      <a:pt x="16" y="59"/>
                    </a:moveTo>
                    <a:cubicBezTo>
                      <a:pt x="16" y="59"/>
                      <a:pt x="16" y="59"/>
                      <a:pt x="16" y="59"/>
                    </a:cubicBezTo>
                    <a:cubicBezTo>
                      <a:pt x="16" y="59"/>
                      <a:pt x="16" y="59"/>
                      <a:pt x="16" y="59"/>
                    </a:cubicBezTo>
                    <a:cubicBezTo>
                      <a:pt x="16" y="59"/>
                      <a:pt x="16" y="59"/>
                      <a:pt x="16" y="59"/>
                    </a:cubicBezTo>
                    <a:cubicBezTo>
                      <a:pt x="16" y="59"/>
                      <a:pt x="16" y="59"/>
                      <a:pt x="16" y="59"/>
                    </a:cubicBezTo>
                    <a:close/>
                    <a:moveTo>
                      <a:pt x="17" y="59"/>
                    </a:moveTo>
                    <a:cubicBezTo>
                      <a:pt x="17" y="59"/>
                      <a:pt x="17" y="59"/>
                      <a:pt x="17" y="59"/>
                    </a:cubicBezTo>
                    <a:cubicBezTo>
                      <a:pt x="17" y="59"/>
                      <a:pt x="17" y="59"/>
                      <a:pt x="17" y="59"/>
                    </a:cubicBezTo>
                    <a:cubicBezTo>
                      <a:pt x="17" y="59"/>
                      <a:pt x="17" y="59"/>
                      <a:pt x="17" y="59"/>
                    </a:cubicBezTo>
                    <a:cubicBezTo>
                      <a:pt x="17" y="59"/>
                      <a:pt x="17" y="59"/>
                      <a:pt x="17" y="59"/>
                    </a:cubicBezTo>
                    <a:close/>
                    <a:moveTo>
                      <a:pt x="16" y="60"/>
                    </a:moveTo>
                    <a:cubicBezTo>
                      <a:pt x="17" y="60"/>
                      <a:pt x="17" y="60"/>
                      <a:pt x="17" y="60"/>
                    </a:cubicBezTo>
                    <a:cubicBezTo>
                      <a:pt x="17" y="59"/>
                      <a:pt x="17" y="59"/>
                      <a:pt x="17" y="59"/>
                    </a:cubicBezTo>
                    <a:cubicBezTo>
                      <a:pt x="16" y="59"/>
                      <a:pt x="16" y="59"/>
                      <a:pt x="16" y="59"/>
                    </a:cubicBezTo>
                    <a:cubicBezTo>
                      <a:pt x="16" y="60"/>
                      <a:pt x="16" y="60"/>
                      <a:pt x="16" y="60"/>
                    </a:cubicBezTo>
                    <a:close/>
                    <a:moveTo>
                      <a:pt x="17" y="60"/>
                    </a:moveTo>
                    <a:cubicBezTo>
                      <a:pt x="17" y="60"/>
                      <a:pt x="17" y="60"/>
                      <a:pt x="17" y="60"/>
                    </a:cubicBezTo>
                    <a:cubicBezTo>
                      <a:pt x="17" y="60"/>
                      <a:pt x="17" y="60"/>
                      <a:pt x="17" y="60"/>
                    </a:cubicBezTo>
                    <a:cubicBezTo>
                      <a:pt x="16" y="60"/>
                      <a:pt x="16" y="60"/>
                      <a:pt x="16" y="60"/>
                    </a:cubicBezTo>
                    <a:cubicBezTo>
                      <a:pt x="16" y="60"/>
                      <a:pt x="16" y="60"/>
                      <a:pt x="16" y="60"/>
                    </a:cubicBezTo>
                    <a:cubicBezTo>
                      <a:pt x="17" y="60"/>
                      <a:pt x="17" y="60"/>
                      <a:pt x="17" y="60"/>
                    </a:cubicBezTo>
                    <a:close/>
                    <a:moveTo>
                      <a:pt x="17" y="61"/>
                    </a:moveTo>
                    <a:cubicBezTo>
                      <a:pt x="17" y="61"/>
                      <a:pt x="17" y="61"/>
                      <a:pt x="17" y="61"/>
                    </a:cubicBezTo>
                    <a:cubicBezTo>
                      <a:pt x="17" y="60"/>
                      <a:pt x="17" y="60"/>
                      <a:pt x="17" y="60"/>
                    </a:cubicBezTo>
                    <a:cubicBezTo>
                      <a:pt x="17" y="60"/>
                      <a:pt x="17" y="60"/>
                      <a:pt x="17" y="60"/>
                    </a:cubicBezTo>
                    <a:cubicBezTo>
                      <a:pt x="17" y="61"/>
                      <a:pt x="17" y="61"/>
                      <a:pt x="17" y="61"/>
                    </a:cubicBezTo>
                    <a:cubicBezTo>
                      <a:pt x="17" y="61"/>
                      <a:pt x="17" y="61"/>
                      <a:pt x="17" y="61"/>
                    </a:cubicBezTo>
                    <a:close/>
                    <a:moveTo>
                      <a:pt x="16" y="62"/>
                    </a:moveTo>
                    <a:cubicBezTo>
                      <a:pt x="16" y="62"/>
                      <a:pt x="16" y="62"/>
                      <a:pt x="16" y="62"/>
                    </a:cubicBezTo>
                    <a:cubicBezTo>
                      <a:pt x="16" y="62"/>
                      <a:pt x="16" y="62"/>
                      <a:pt x="16" y="62"/>
                    </a:cubicBezTo>
                    <a:cubicBezTo>
                      <a:pt x="16" y="61"/>
                      <a:pt x="16" y="61"/>
                      <a:pt x="16" y="61"/>
                    </a:cubicBezTo>
                    <a:cubicBezTo>
                      <a:pt x="16" y="61"/>
                      <a:pt x="16" y="61"/>
                      <a:pt x="16" y="61"/>
                    </a:cubicBezTo>
                    <a:cubicBezTo>
                      <a:pt x="16" y="62"/>
                      <a:pt x="16" y="62"/>
                      <a:pt x="16" y="62"/>
                    </a:cubicBezTo>
                    <a:cubicBezTo>
                      <a:pt x="16" y="62"/>
                      <a:pt x="16" y="62"/>
                      <a:pt x="16" y="62"/>
                    </a:cubicBezTo>
                    <a:close/>
                    <a:moveTo>
                      <a:pt x="16" y="62"/>
                    </a:moveTo>
                    <a:cubicBezTo>
                      <a:pt x="17" y="62"/>
                      <a:pt x="17" y="62"/>
                      <a:pt x="17" y="62"/>
                    </a:cubicBezTo>
                    <a:cubicBezTo>
                      <a:pt x="17" y="62"/>
                      <a:pt x="17" y="62"/>
                      <a:pt x="17" y="62"/>
                    </a:cubicBezTo>
                    <a:cubicBezTo>
                      <a:pt x="17" y="61"/>
                      <a:pt x="17" y="61"/>
                      <a:pt x="17" y="61"/>
                    </a:cubicBezTo>
                    <a:cubicBezTo>
                      <a:pt x="17" y="61"/>
                      <a:pt x="17" y="61"/>
                      <a:pt x="17" y="61"/>
                    </a:cubicBezTo>
                    <a:cubicBezTo>
                      <a:pt x="17" y="62"/>
                      <a:pt x="17" y="62"/>
                      <a:pt x="17" y="62"/>
                    </a:cubicBezTo>
                    <a:cubicBezTo>
                      <a:pt x="16" y="62"/>
                      <a:pt x="16" y="62"/>
                      <a:pt x="16" y="62"/>
                    </a:cubicBezTo>
                    <a:cubicBezTo>
                      <a:pt x="16" y="62"/>
                      <a:pt x="16" y="62"/>
                      <a:pt x="16" y="62"/>
                    </a:cubicBezTo>
                    <a:cubicBezTo>
                      <a:pt x="16" y="62"/>
                      <a:pt x="16" y="62"/>
                      <a:pt x="16" y="62"/>
                    </a:cubicBezTo>
                    <a:cubicBezTo>
                      <a:pt x="16" y="62"/>
                      <a:pt x="16" y="62"/>
                      <a:pt x="16" y="62"/>
                    </a:cubicBezTo>
                    <a:cubicBezTo>
                      <a:pt x="16" y="62"/>
                      <a:pt x="16" y="62"/>
                      <a:pt x="16" y="62"/>
                    </a:cubicBezTo>
                    <a:cubicBezTo>
                      <a:pt x="16" y="62"/>
                      <a:pt x="16" y="62"/>
                      <a:pt x="16" y="62"/>
                    </a:cubicBezTo>
                    <a:cubicBezTo>
                      <a:pt x="16" y="62"/>
                      <a:pt x="16" y="62"/>
                      <a:pt x="16" y="62"/>
                    </a:cubicBezTo>
                    <a:close/>
                    <a:moveTo>
                      <a:pt x="17" y="62"/>
                    </a:moveTo>
                    <a:cubicBezTo>
                      <a:pt x="17" y="62"/>
                      <a:pt x="17" y="62"/>
                      <a:pt x="17" y="62"/>
                    </a:cubicBezTo>
                    <a:cubicBezTo>
                      <a:pt x="17" y="62"/>
                      <a:pt x="17" y="62"/>
                      <a:pt x="17" y="62"/>
                    </a:cubicBezTo>
                    <a:cubicBezTo>
                      <a:pt x="17" y="62"/>
                      <a:pt x="17" y="62"/>
                      <a:pt x="17" y="62"/>
                    </a:cubicBezTo>
                    <a:cubicBezTo>
                      <a:pt x="17" y="62"/>
                      <a:pt x="17" y="62"/>
                      <a:pt x="17" y="62"/>
                    </a:cubicBezTo>
                    <a:close/>
                    <a:moveTo>
                      <a:pt x="17" y="63"/>
                    </a:moveTo>
                    <a:cubicBezTo>
                      <a:pt x="17" y="63"/>
                      <a:pt x="17" y="63"/>
                      <a:pt x="17" y="63"/>
                    </a:cubicBezTo>
                    <a:cubicBezTo>
                      <a:pt x="17" y="62"/>
                      <a:pt x="17" y="62"/>
                      <a:pt x="17" y="62"/>
                    </a:cubicBezTo>
                    <a:cubicBezTo>
                      <a:pt x="17" y="63"/>
                      <a:pt x="17" y="63"/>
                      <a:pt x="17" y="63"/>
                    </a:cubicBezTo>
                    <a:cubicBezTo>
                      <a:pt x="17" y="63"/>
                      <a:pt x="17" y="63"/>
                      <a:pt x="17" y="63"/>
                    </a:cubicBezTo>
                    <a:close/>
                    <a:moveTo>
                      <a:pt x="16" y="63"/>
                    </a:moveTo>
                    <a:cubicBezTo>
                      <a:pt x="16" y="63"/>
                      <a:pt x="16" y="63"/>
                      <a:pt x="16" y="63"/>
                    </a:cubicBezTo>
                    <a:cubicBezTo>
                      <a:pt x="16" y="63"/>
                      <a:pt x="16" y="63"/>
                      <a:pt x="16" y="63"/>
                    </a:cubicBezTo>
                    <a:cubicBezTo>
                      <a:pt x="16" y="63"/>
                      <a:pt x="16" y="63"/>
                      <a:pt x="16" y="63"/>
                    </a:cubicBezTo>
                    <a:cubicBezTo>
                      <a:pt x="16" y="63"/>
                      <a:pt x="16" y="63"/>
                      <a:pt x="16" y="63"/>
                    </a:cubicBezTo>
                    <a:cubicBezTo>
                      <a:pt x="16" y="63"/>
                      <a:pt x="16" y="63"/>
                      <a:pt x="16" y="63"/>
                    </a:cubicBezTo>
                    <a:close/>
                    <a:moveTo>
                      <a:pt x="15" y="64"/>
                    </a:moveTo>
                    <a:cubicBezTo>
                      <a:pt x="15" y="65"/>
                      <a:pt x="15" y="65"/>
                      <a:pt x="15" y="65"/>
                    </a:cubicBezTo>
                    <a:cubicBezTo>
                      <a:pt x="16" y="65"/>
                      <a:pt x="16" y="65"/>
                      <a:pt x="16" y="65"/>
                    </a:cubicBezTo>
                    <a:cubicBezTo>
                      <a:pt x="16" y="64"/>
                      <a:pt x="16" y="64"/>
                      <a:pt x="16" y="64"/>
                    </a:cubicBezTo>
                    <a:cubicBezTo>
                      <a:pt x="16" y="64"/>
                      <a:pt x="16" y="64"/>
                      <a:pt x="16" y="64"/>
                    </a:cubicBezTo>
                    <a:cubicBezTo>
                      <a:pt x="17" y="64"/>
                      <a:pt x="17" y="64"/>
                      <a:pt x="17" y="64"/>
                    </a:cubicBezTo>
                    <a:cubicBezTo>
                      <a:pt x="16" y="64"/>
                      <a:pt x="16" y="64"/>
                      <a:pt x="16" y="64"/>
                    </a:cubicBezTo>
                    <a:cubicBezTo>
                      <a:pt x="16" y="64"/>
                      <a:pt x="16" y="64"/>
                      <a:pt x="16" y="64"/>
                    </a:cubicBezTo>
                    <a:cubicBezTo>
                      <a:pt x="16" y="64"/>
                      <a:pt x="16" y="64"/>
                      <a:pt x="16" y="64"/>
                    </a:cubicBezTo>
                    <a:cubicBezTo>
                      <a:pt x="16" y="64"/>
                      <a:pt x="16" y="64"/>
                      <a:pt x="16" y="64"/>
                    </a:cubicBezTo>
                    <a:cubicBezTo>
                      <a:pt x="16" y="64"/>
                      <a:pt x="15" y="64"/>
                      <a:pt x="15" y="64"/>
                    </a:cubicBezTo>
                    <a:close/>
                    <a:moveTo>
                      <a:pt x="15" y="66"/>
                    </a:moveTo>
                    <a:cubicBezTo>
                      <a:pt x="15" y="66"/>
                      <a:pt x="15" y="66"/>
                      <a:pt x="15" y="66"/>
                    </a:cubicBezTo>
                    <a:cubicBezTo>
                      <a:pt x="15" y="66"/>
                      <a:pt x="15" y="66"/>
                      <a:pt x="15" y="66"/>
                    </a:cubicBezTo>
                    <a:cubicBezTo>
                      <a:pt x="16" y="66"/>
                      <a:pt x="16" y="66"/>
                      <a:pt x="16" y="66"/>
                    </a:cubicBezTo>
                    <a:cubicBezTo>
                      <a:pt x="15" y="66"/>
                      <a:pt x="15" y="66"/>
                      <a:pt x="15" y="66"/>
                    </a:cubicBezTo>
                    <a:cubicBezTo>
                      <a:pt x="15" y="66"/>
                      <a:pt x="15" y="66"/>
                      <a:pt x="15" y="66"/>
                    </a:cubicBezTo>
                    <a:close/>
                    <a:moveTo>
                      <a:pt x="24" y="114"/>
                    </a:moveTo>
                    <a:cubicBezTo>
                      <a:pt x="25" y="114"/>
                      <a:pt x="25" y="114"/>
                      <a:pt x="25" y="114"/>
                    </a:cubicBezTo>
                    <a:cubicBezTo>
                      <a:pt x="25" y="114"/>
                      <a:pt x="25" y="114"/>
                      <a:pt x="25" y="114"/>
                    </a:cubicBezTo>
                    <a:cubicBezTo>
                      <a:pt x="25" y="114"/>
                      <a:pt x="25" y="114"/>
                      <a:pt x="25" y="114"/>
                    </a:cubicBezTo>
                    <a:cubicBezTo>
                      <a:pt x="25" y="114"/>
                      <a:pt x="25" y="114"/>
                      <a:pt x="25" y="114"/>
                    </a:cubicBezTo>
                    <a:cubicBezTo>
                      <a:pt x="25" y="114"/>
                      <a:pt x="25" y="114"/>
                      <a:pt x="25" y="114"/>
                    </a:cubicBezTo>
                    <a:cubicBezTo>
                      <a:pt x="24" y="114"/>
                      <a:pt x="24" y="114"/>
                      <a:pt x="24" y="114"/>
                    </a:cubicBezTo>
                    <a:cubicBezTo>
                      <a:pt x="24" y="114"/>
                      <a:pt x="24" y="114"/>
                      <a:pt x="24" y="114"/>
                    </a:cubicBezTo>
                    <a:close/>
                    <a:moveTo>
                      <a:pt x="22" y="113"/>
                    </a:moveTo>
                    <a:cubicBezTo>
                      <a:pt x="22" y="113"/>
                      <a:pt x="22" y="113"/>
                      <a:pt x="22" y="113"/>
                    </a:cubicBezTo>
                    <a:cubicBezTo>
                      <a:pt x="22" y="112"/>
                      <a:pt x="22" y="112"/>
                      <a:pt x="22" y="112"/>
                    </a:cubicBezTo>
                    <a:cubicBezTo>
                      <a:pt x="23" y="112"/>
                      <a:pt x="23" y="112"/>
                      <a:pt x="23" y="112"/>
                    </a:cubicBezTo>
                    <a:cubicBezTo>
                      <a:pt x="22" y="112"/>
                      <a:pt x="22" y="112"/>
                      <a:pt x="22" y="112"/>
                    </a:cubicBezTo>
                    <a:cubicBezTo>
                      <a:pt x="22" y="112"/>
                      <a:pt x="22" y="112"/>
                      <a:pt x="22" y="112"/>
                    </a:cubicBezTo>
                    <a:cubicBezTo>
                      <a:pt x="22" y="112"/>
                      <a:pt x="22" y="112"/>
                      <a:pt x="22" y="112"/>
                    </a:cubicBezTo>
                    <a:cubicBezTo>
                      <a:pt x="22" y="112"/>
                      <a:pt x="22" y="112"/>
                      <a:pt x="22" y="112"/>
                    </a:cubicBezTo>
                    <a:cubicBezTo>
                      <a:pt x="22" y="113"/>
                      <a:pt x="22" y="113"/>
                      <a:pt x="22" y="113"/>
                    </a:cubicBezTo>
                    <a:close/>
                    <a:moveTo>
                      <a:pt x="21" y="110"/>
                    </a:moveTo>
                    <a:cubicBezTo>
                      <a:pt x="21" y="110"/>
                      <a:pt x="21" y="110"/>
                      <a:pt x="21" y="110"/>
                    </a:cubicBezTo>
                    <a:cubicBezTo>
                      <a:pt x="21" y="110"/>
                      <a:pt x="21" y="110"/>
                      <a:pt x="21" y="110"/>
                    </a:cubicBezTo>
                    <a:cubicBezTo>
                      <a:pt x="21" y="110"/>
                      <a:pt x="21" y="110"/>
                      <a:pt x="21" y="110"/>
                    </a:cubicBezTo>
                    <a:cubicBezTo>
                      <a:pt x="21" y="110"/>
                      <a:pt x="21" y="110"/>
                      <a:pt x="21" y="110"/>
                    </a:cubicBezTo>
                    <a:cubicBezTo>
                      <a:pt x="21" y="110"/>
                      <a:pt x="21" y="110"/>
                      <a:pt x="21" y="110"/>
                    </a:cubicBezTo>
                    <a:cubicBezTo>
                      <a:pt x="21" y="110"/>
                      <a:pt x="21" y="110"/>
                      <a:pt x="21" y="110"/>
                    </a:cubicBezTo>
                    <a:close/>
                    <a:moveTo>
                      <a:pt x="20" y="110"/>
                    </a:moveTo>
                    <a:cubicBezTo>
                      <a:pt x="20" y="110"/>
                      <a:pt x="20" y="110"/>
                      <a:pt x="20" y="110"/>
                    </a:cubicBezTo>
                    <a:cubicBezTo>
                      <a:pt x="20" y="110"/>
                      <a:pt x="20" y="110"/>
                      <a:pt x="20" y="110"/>
                    </a:cubicBezTo>
                    <a:cubicBezTo>
                      <a:pt x="20" y="110"/>
                      <a:pt x="20" y="110"/>
                      <a:pt x="20" y="110"/>
                    </a:cubicBezTo>
                    <a:cubicBezTo>
                      <a:pt x="20" y="110"/>
                      <a:pt x="20" y="110"/>
                      <a:pt x="20" y="110"/>
                    </a:cubicBezTo>
                    <a:cubicBezTo>
                      <a:pt x="20" y="110"/>
                      <a:pt x="20" y="110"/>
                      <a:pt x="20" y="110"/>
                    </a:cubicBezTo>
                    <a:close/>
                    <a:moveTo>
                      <a:pt x="18" y="110"/>
                    </a:moveTo>
                    <a:cubicBezTo>
                      <a:pt x="18" y="110"/>
                      <a:pt x="18" y="110"/>
                      <a:pt x="18" y="110"/>
                    </a:cubicBezTo>
                    <a:cubicBezTo>
                      <a:pt x="18" y="110"/>
                      <a:pt x="18" y="110"/>
                      <a:pt x="18" y="110"/>
                    </a:cubicBezTo>
                    <a:cubicBezTo>
                      <a:pt x="18" y="110"/>
                      <a:pt x="18" y="110"/>
                      <a:pt x="18" y="110"/>
                    </a:cubicBezTo>
                    <a:cubicBezTo>
                      <a:pt x="18" y="110"/>
                      <a:pt x="18" y="110"/>
                      <a:pt x="18" y="110"/>
                    </a:cubicBezTo>
                    <a:cubicBezTo>
                      <a:pt x="18" y="110"/>
                      <a:pt x="18" y="110"/>
                      <a:pt x="18" y="110"/>
                    </a:cubicBezTo>
                    <a:cubicBezTo>
                      <a:pt x="18" y="110"/>
                      <a:pt x="18" y="110"/>
                      <a:pt x="18" y="110"/>
                    </a:cubicBezTo>
                    <a:cubicBezTo>
                      <a:pt x="18" y="110"/>
                      <a:pt x="18" y="110"/>
                      <a:pt x="18" y="110"/>
                    </a:cubicBezTo>
                    <a:close/>
                    <a:moveTo>
                      <a:pt x="15" y="97"/>
                    </a:moveTo>
                    <a:cubicBezTo>
                      <a:pt x="15" y="97"/>
                      <a:pt x="15" y="97"/>
                      <a:pt x="15" y="97"/>
                    </a:cubicBezTo>
                    <a:cubicBezTo>
                      <a:pt x="15" y="97"/>
                      <a:pt x="15" y="97"/>
                      <a:pt x="15" y="97"/>
                    </a:cubicBezTo>
                    <a:cubicBezTo>
                      <a:pt x="15" y="97"/>
                      <a:pt x="15" y="97"/>
                      <a:pt x="15" y="97"/>
                    </a:cubicBezTo>
                    <a:cubicBezTo>
                      <a:pt x="15" y="97"/>
                      <a:pt x="15" y="97"/>
                      <a:pt x="15" y="97"/>
                    </a:cubicBezTo>
                    <a:cubicBezTo>
                      <a:pt x="15" y="97"/>
                      <a:pt x="15" y="97"/>
                      <a:pt x="15" y="97"/>
                    </a:cubicBezTo>
                    <a:cubicBezTo>
                      <a:pt x="15" y="97"/>
                      <a:pt x="15" y="97"/>
                      <a:pt x="15" y="97"/>
                    </a:cubicBezTo>
                    <a:close/>
                    <a:moveTo>
                      <a:pt x="15" y="97"/>
                    </a:moveTo>
                    <a:cubicBezTo>
                      <a:pt x="15" y="97"/>
                      <a:pt x="15" y="97"/>
                      <a:pt x="15" y="97"/>
                    </a:cubicBezTo>
                    <a:cubicBezTo>
                      <a:pt x="15" y="97"/>
                      <a:pt x="15" y="97"/>
                      <a:pt x="15" y="97"/>
                    </a:cubicBezTo>
                    <a:cubicBezTo>
                      <a:pt x="15" y="97"/>
                      <a:pt x="15" y="97"/>
                      <a:pt x="15" y="97"/>
                    </a:cubicBezTo>
                    <a:cubicBezTo>
                      <a:pt x="15" y="96"/>
                      <a:pt x="15" y="96"/>
                      <a:pt x="15" y="96"/>
                    </a:cubicBezTo>
                    <a:cubicBezTo>
                      <a:pt x="15" y="96"/>
                      <a:pt x="15" y="96"/>
                      <a:pt x="15" y="96"/>
                    </a:cubicBezTo>
                    <a:cubicBezTo>
                      <a:pt x="15" y="97"/>
                      <a:pt x="15" y="97"/>
                      <a:pt x="15" y="97"/>
                    </a:cubicBezTo>
                    <a:close/>
                    <a:moveTo>
                      <a:pt x="13" y="92"/>
                    </a:moveTo>
                    <a:cubicBezTo>
                      <a:pt x="13" y="93"/>
                      <a:pt x="13" y="93"/>
                      <a:pt x="13" y="93"/>
                    </a:cubicBezTo>
                    <a:cubicBezTo>
                      <a:pt x="13" y="93"/>
                      <a:pt x="13" y="93"/>
                      <a:pt x="13" y="93"/>
                    </a:cubicBezTo>
                    <a:cubicBezTo>
                      <a:pt x="13" y="93"/>
                      <a:pt x="13" y="93"/>
                      <a:pt x="13" y="93"/>
                    </a:cubicBezTo>
                    <a:cubicBezTo>
                      <a:pt x="13" y="92"/>
                      <a:pt x="13" y="92"/>
                      <a:pt x="13" y="92"/>
                    </a:cubicBezTo>
                    <a:cubicBezTo>
                      <a:pt x="13" y="92"/>
                      <a:pt x="13" y="92"/>
                      <a:pt x="13" y="92"/>
                    </a:cubicBezTo>
                    <a:cubicBezTo>
                      <a:pt x="13" y="92"/>
                      <a:pt x="13" y="92"/>
                      <a:pt x="13" y="92"/>
                    </a:cubicBezTo>
                    <a:close/>
                    <a:moveTo>
                      <a:pt x="13" y="92"/>
                    </a:moveTo>
                    <a:cubicBezTo>
                      <a:pt x="13" y="92"/>
                      <a:pt x="13" y="92"/>
                      <a:pt x="13" y="92"/>
                    </a:cubicBezTo>
                    <a:cubicBezTo>
                      <a:pt x="13" y="92"/>
                      <a:pt x="13" y="92"/>
                      <a:pt x="13" y="92"/>
                    </a:cubicBezTo>
                    <a:cubicBezTo>
                      <a:pt x="13" y="92"/>
                      <a:pt x="13" y="92"/>
                      <a:pt x="13" y="92"/>
                    </a:cubicBezTo>
                    <a:cubicBezTo>
                      <a:pt x="13" y="92"/>
                      <a:pt x="13" y="92"/>
                      <a:pt x="13" y="92"/>
                    </a:cubicBezTo>
                    <a:cubicBezTo>
                      <a:pt x="13" y="92"/>
                      <a:pt x="13" y="92"/>
                      <a:pt x="13" y="92"/>
                    </a:cubicBezTo>
                    <a:close/>
                    <a:moveTo>
                      <a:pt x="13" y="88"/>
                    </a:moveTo>
                    <a:cubicBezTo>
                      <a:pt x="13" y="88"/>
                      <a:pt x="13" y="88"/>
                      <a:pt x="13" y="88"/>
                    </a:cubicBezTo>
                    <a:cubicBezTo>
                      <a:pt x="13" y="88"/>
                      <a:pt x="13" y="88"/>
                      <a:pt x="13" y="88"/>
                    </a:cubicBezTo>
                    <a:cubicBezTo>
                      <a:pt x="13" y="88"/>
                      <a:pt x="13" y="88"/>
                      <a:pt x="13" y="88"/>
                    </a:cubicBezTo>
                    <a:cubicBezTo>
                      <a:pt x="13" y="88"/>
                      <a:pt x="13" y="88"/>
                      <a:pt x="13" y="88"/>
                    </a:cubicBezTo>
                    <a:close/>
                    <a:moveTo>
                      <a:pt x="13" y="87"/>
                    </a:moveTo>
                    <a:cubicBezTo>
                      <a:pt x="13" y="88"/>
                      <a:pt x="13" y="88"/>
                      <a:pt x="13" y="88"/>
                    </a:cubicBezTo>
                    <a:cubicBezTo>
                      <a:pt x="14" y="88"/>
                      <a:pt x="14" y="88"/>
                      <a:pt x="14" y="88"/>
                    </a:cubicBezTo>
                    <a:cubicBezTo>
                      <a:pt x="14" y="87"/>
                      <a:pt x="14" y="87"/>
                      <a:pt x="14" y="87"/>
                    </a:cubicBezTo>
                    <a:cubicBezTo>
                      <a:pt x="13" y="87"/>
                      <a:pt x="13" y="87"/>
                      <a:pt x="13" y="87"/>
                    </a:cubicBezTo>
                    <a:cubicBezTo>
                      <a:pt x="13" y="87"/>
                      <a:pt x="13" y="87"/>
                      <a:pt x="13" y="87"/>
                    </a:cubicBezTo>
                    <a:cubicBezTo>
                      <a:pt x="13" y="87"/>
                      <a:pt x="13" y="87"/>
                      <a:pt x="13" y="87"/>
                    </a:cubicBezTo>
                    <a:close/>
                    <a:moveTo>
                      <a:pt x="12" y="87"/>
                    </a:moveTo>
                    <a:cubicBezTo>
                      <a:pt x="12" y="88"/>
                      <a:pt x="12" y="88"/>
                      <a:pt x="12" y="88"/>
                    </a:cubicBezTo>
                    <a:cubicBezTo>
                      <a:pt x="13" y="87"/>
                      <a:pt x="13" y="87"/>
                      <a:pt x="13" y="87"/>
                    </a:cubicBezTo>
                    <a:cubicBezTo>
                      <a:pt x="13" y="87"/>
                      <a:pt x="13" y="87"/>
                      <a:pt x="13" y="87"/>
                    </a:cubicBezTo>
                    <a:cubicBezTo>
                      <a:pt x="12" y="87"/>
                      <a:pt x="12" y="87"/>
                      <a:pt x="12" y="87"/>
                    </a:cubicBezTo>
                    <a:cubicBezTo>
                      <a:pt x="12" y="87"/>
                      <a:pt x="12" y="87"/>
                      <a:pt x="12" y="87"/>
                    </a:cubicBezTo>
                    <a:close/>
                    <a:moveTo>
                      <a:pt x="13" y="84"/>
                    </a:moveTo>
                    <a:cubicBezTo>
                      <a:pt x="13" y="84"/>
                      <a:pt x="13" y="84"/>
                      <a:pt x="13" y="84"/>
                    </a:cubicBezTo>
                    <a:cubicBezTo>
                      <a:pt x="13" y="84"/>
                      <a:pt x="13" y="84"/>
                      <a:pt x="13" y="84"/>
                    </a:cubicBezTo>
                    <a:cubicBezTo>
                      <a:pt x="14" y="84"/>
                      <a:pt x="14" y="84"/>
                      <a:pt x="14" y="84"/>
                    </a:cubicBezTo>
                    <a:cubicBezTo>
                      <a:pt x="14" y="84"/>
                      <a:pt x="14" y="84"/>
                      <a:pt x="14" y="84"/>
                    </a:cubicBezTo>
                    <a:cubicBezTo>
                      <a:pt x="14" y="83"/>
                      <a:pt x="14" y="83"/>
                      <a:pt x="14" y="83"/>
                    </a:cubicBezTo>
                    <a:cubicBezTo>
                      <a:pt x="14" y="83"/>
                      <a:pt x="14" y="83"/>
                      <a:pt x="14" y="83"/>
                    </a:cubicBezTo>
                    <a:cubicBezTo>
                      <a:pt x="13" y="84"/>
                      <a:pt x="13" y="84"/>
                      <a:pt x="13" y="84"/>
                    </a:cubicBezTo>
                    <a:close/>
                    <a:moveTo>
                      <a:pt x="17" y="82"/>
                    </a:moveTo>
                    <a:cubicBezTo>
                      <a:pt x="17" y="82"/>
                      <a:pt x="17" y="82"/>
                      <a:pt x="17" y="82"/>
                    </a:cubicBezTo>
                    <a:cubicBezTo>
                      <a:pt x="18" y="82"/>
                      <a:pt x="18" y="82"/>
                      <a:pt x="18" y="82"/>
                    </a:cubicBezTo>
                    <a:cubicBezTo>
                      <a:pt x="18" y="82"/>
                      <a:pt x="18" y="82"/>
                      <a:pt x="18" y="82"/>
                    </a:cubicBezTo>
                    <a:cubicBezTo>
                      <a:pt x="17" y="82"/>
                      <a:pt x="17" y="82"/>
                      <a:pt x="17" y="82"/>
                    </a:cubicBezTo>
                    <a:cubicBezTo>
                      <a:pt x="17" y="82"/>
                      <a:pt x="17" y="82"/>
                      <a:pt x="17" y="82"/>
                    </a:cubicBezTo>
                    <a:cubicBezTo>
                      <a:pt x="17" y="82"/>
                      <a:pt x="17" y="82"/>
                      <a:pt x="17" y="82"/>
                    </a:cubicBezTo>
                    <a:close/>
                    <a:moveTo>
                      <a:pt x="15" y="80"/>
                    </a:moveTo>
                    <a:cubicBezTo>
                      <a:pt x="15" y="81"/>
                      <a:pt x="15" y="81"/>
                      <a:pt x="15" y="81"/>
                    </a:cubicBezTo>
                    <a:cubicBezTo>
                      <a:pt x="16" y="81"/>
                      <a:pt x="16" y="81"/>
                      <a:pt x="16" y="81"/>
                    </a:cubicBezTo>
                    <a:cubicBezTo>
                      <a:pt x="16" y="81"/>
                      <a:pt x="16" y="81"/>
                      <a:pt x="16" y="81"/>
                    </a:cubicBezTo>
                    <a:cubicBezTo>
                      <a:pt x="16" y="80"/>
                      <a:pt x="16" y="80"/>
                      <a:pt x="16" y="80"/>
                    </a:cubicBezTo>
                    <a:cubicBezTo>
                      <a:pt x="16" y="80"/>
                      <a:pt x="16" y="80"/>
                      <a:pt x="16" y="80"/>
                    </a:cubicBezTo>
                    <a:cubicBezTo>
                      <a:pt x="15" y="80"/>
                      <a:pt x="15" y="80"/>
                      <a:pt x="15" y="80"/>
                    </a:cubicBezTo>
                    <a:close/>
                    <a:moveTo>
                      <a:pt x="17" y="80"/>
                    </a:moveTo>
                    <a:cubicBezTo>
                      <a:pt x="17" y="80"/>
                      <a:pt x="17" y="80"/>
                      <a:pt x="17" y="80"/>
                    </a:cubicBezTo>
                    <a:cubicBezTo>
                      <a:pt x="18" y="80"/>
                      <a:pt x="18" y="80"/>
                      <a:pt x="18" y="80"/>
                    </a:cubicBezTo>
                    <a:cubicBezTo>
                      <a:pt x="18" y="80"/>
                      <a:pt x="18" y="80"/>
                      <a:pt x="18" y="80"/>
                    </a:cubicBezTo>
                    <a:cubicBezTo>
                      <a:pt x="17" y="80"/>
                      <a:pt x="17" y="80"/>
                      <a:pt x="17" y="80"/>
                    </a:cubicBezTo>
                    <a:cubicBezTo>
                      <a:pt x="17" y="80"/>
                      <a:pt x="17" y="80"/>
                      <a:pt x="17" y="80"/>
                    </a:cubicBezTo>
                    <a:close/>
                    <a:moveTo>
                      <a:pt x="16" y="80"/>
                    </a:moveTo>
                    <a:cubicBezTo>
                      <a:pt x="17" y="80"/>
                      <a:pt x="17" y="80"/>
                      <a:pt x="17" y="80"/>
                    </a:cubicBezTo>
                    <a:cubicBezTo>
                      <a:pt x="17" y="80"/>
                      <a:pt x="17" y="80"/>
                      <a:pt x="17" y="80"/>
                    </a:cubicBezTo>
                    <a:cubicBezTo>
                      <a:pt x="17" y="80"/>
                      <a:pt x="17" y="80"/>
                      <a:pt x="17" y="80"/>
                    </a:cubicBezTo>
                    <a:cubicBezTo>
                      <a:pt x="17" y="80"/>
                      <a:pt x="17" y="80"/>
                      <a:pt x="17" y="80"/>
                    </a:cubicBezTo>
                    <a:cubicBezTo>
                      <a:pt x="17" y="80"/>
                      <a:pt x="17" y="80"/>
                      <a:pt x="17" y="80"/>
                    </a:cubicBezTo>
                    <a:cubicBezTo>
                      <a:pt x="16" y="80"/>
                      <a:pt x="16" y="80"/>
                      <a:pt x="16" y="80"/>
                    </a:cubicBezTo>
                    <a:cubicBezTo>
                      <a:pt x="16" y="80"/>
                      <a:pt x="16" y="80"/>
                      <a:pt x="16" y="80"/>
                    </a:cubicBezTo>
                    <a:close/>
                    <a:moveTo>
                      <a:pt x="20" y="72"/>
                    </a:moveTo>
                    <a:cubicBezTo>
                      <a:pt x="20" y="72"/>
                      <a:pt x="20" y="72"/>
                      <a:pt x="20" y="72"/>
                    </a:cubicBezTo>
                    <a:cubicBezTo>
                      <a:pt x="20" y="72"/>
                      <a:pt x="20" y="72"/>
                      <a:pt x="20" y="72"/>
                    </a:cubicBezTo>
                    <a:cubicBezTo>
                      <a:pt x="20" y="72"/>
                      <a:pt x="20" y="72"/>
                      <a:pt x="20" y="72"/>
                    </a:cubicBezTo>
                    <a:cubicBezTo>
                      <a:pt x="20" y="72"/>
                      <a:pt x="20" y="72"/>
                      <a:pt x="20" y="72"/>
                    </a:cubicBezTo>
                    <a:cubicBezTo>
                      <a:pt x="20" y="72"/>
                      <a:pt x="20" y="72"/>
                      <a:pt x="20" y="72"/>
                    </a:cubicBezTo>
                    <a:close/>
                    <a:moveTo>
                      <a:pt x="20" y="71"/>
                    </a:moveTo>
                    <a:cubicBezTo>
                      <a:pt x="19" y="71"/>
                      <a:pt x="19" y="71"/>
                      <a:pt x="19" y="71"/>
                    </a:cubicBezTo>
                    <a:cubicBezTo>
                      <a:pt x="20" y="71"/>
                      <a:pt x="20" y="71"/>
                      <a:pt x="20" y="71"/>
                    </a:cubicBezTo>
                    <a:cubicBezTo>
                      <a:pt x="20" y="71"/>
                      <a:pt x="20" y="71"/>
                      <a:pt x="20" y="71"/>
                    </a:cubicBezTo>
                    <a:cubicBezTo>
                      <a:pt x="20" y="71"/>
                      <a:pt x="20" y="71"/>
                      <a:pt x="20" y="71"/>
                    </a:cubicBezTo>
                    <a:cubicBezTo>
                      <a:pt x="20" y="71"/>
                      <a:pt x="20" y="71"/>
                      <a:pt x="20" y="71"/>
                    </a:cubicBezTo>
                    <a:close/>
                    <a:moveTo>
                      <a:pt x="18" y="68"/>
                    </a:moveTo>
                    <a:cubicBezTo>
                      <a:pt x="19" y="68"/>
                      <a:pt x="19" y="68"/>
                      <a:pt x="19" y="68"/>
                    </a:cubicBezTo>
                    <a:cubicBezTo>
                      <a:pt x="19" y="68"/>
                      <a:pt x="19" y="68"/>
                      <a:pt x="19" y="68"/>
                    </a:cubicBezTo>
                    <a:cubicBezTo>
                      <a:pt x="19" y="68"/>
                      <a:pt x="19" y="68"/>
                      <a:pt x="19" y="68"/>
                    </a:cubicBezTo>
                    <a:cubicBezTo>
                      <a:pt x="19" y="67"/>
                      <a:pt x="19" y="67"/>
                      <a:pt x="19" y="67"/>
                    </a:cubicBezTo>
                    <a:cubicBezTo>
                      <a:pt x="19" y="67"/>
                      <a:pt x="19" y="67"/>
                      <a:pt x="19" y="67"/>
                    </a:cubicBezTo>
                    <a:cubicBezTo>
                      <a:pt x="19" y="67"/>
                      <a:pt x="19" y="67"/>
                      <a:pt x="19" y="67"/>
                    </a:cubicBezTo>
                    <a:cubicBezTo>
                      <a:pt x="18" y="67"/>
                      <a:pt x="18" y="67"/>
                      <a:pt x="18" y="67"/>
                    </a:cubicBezTo>
                    <a:cubicBezTo>
                      <a:pt x="18" y="68"/>
                      <a:pt x="18" y="68"/>
                      <a:pt x="18" y="68"/>
                    </a:cubicBezTo>
                    <a:cubicBezTo>
                      <a:pt x="18" y="68"/>
                      <a:pt x="18" y="68"/>
                      <a:pt x="18" y="68"/>
                    </a:cubicBezTo>
                    <a:close/>
                    <a:moveTo>
                      <a:pt x="18" y="70"/>
                    </a:moveTo>
                    <a:cubicBezTo>
                      <a:pt x="19" y="70"/>
                      <a:pt x="19" y="70"/>
                      <a:pt x="19" y="70"/>
                    </a:cubicBezTo>
                    <a:cubicBezTo>
                      <a:pt x="19" y="70"/>
                      <a:pt x="19" y="70"/>
                      <a:pt x="19" y="70"/>
                    </a:cubicBezTo>
                    <a:cubicBezTo>
                      <a:pt x="19" y="69"/>
                      <a:pt x="19" y="69"/>
                      <a:pt x="19" y="69"/>
                    </a:cubicBezTo>
                    <a:cubicBezTo>
                      <a:pt x="19" y="69"/>
                      <a:pt x="19" y="69"/>
                      <a:pt x="19" y="69"/>
                    </a:cubicBezTo>
                    <a:cubicBezTo>
                      <a:pt x="19" y="69"/>
                      <a:pt x="19" y="69"/>
                      <a:pt x="19" y="69"/>
                    </a:cubicBezTo>
                    <a:cubicBezTo>
                      <a:pt x="19" y="69"/>
                      <a:pt x="19" y="69"/>
                      <a:pt x="19" y="69"/>
                    </a:cubicBezTo>
                    <a:cubicBezTo>
                      <a:pt x="18" y="70"/>
                      <a:pt x="18" y="70"/>
                      <a:pt x="18" y="70"/>
                    </a:cubicBezTo>
                    <a:close/>
                    <a:moveTo>
                      <a:pt x="17" y="70"/>
                    </a:moveTo>
                    <a:cubicBezTo>
                      <a:pt x="17" y="70"/>
                      <a:pt x="17" y="70"/>
                      <a:pt x="17" y="70"/>
                    </a:cubicBezTo>
                    <a:cubicBezTo>
                      <a:pt x="18" y="70"/>
                      <a:pt x="18" y="70"/>
                      <a:pt x="18" y="70"/>
                    </a:cubicBezTo>
                    <a:cubicBezTo>
                      <a:pt x="18" y="69"/>
                      <a:pt x="18" y="69"/>
                      <a:pt x="18" y="69"/>
                    </a:cubicBezTo>
                    <a:cubicBezTo>
                      <a:pt x="18" y="69"/>
                      <a:pt x="18" y="69"/>
                      <a:pt x="18" y="69"/>
                    </a:cubicBezTo>
                    <a:cubicBezTo>
                      <a:pt x="17" y="69"/>
                      <a:pt x="17" y="69"/>
                      <a:pt x="17" y="69"/>
                    </a:cubicBezTo>
                    <a:cubicBezTo>
                      <a:pt x="17" y="69"/>
                      <a:pt x="17" y="69"/>
                      <a:pt x="17" y="69"/>
                    </a:cubicBezTo>
                    <a:cubicBezTo>
                      <a:pt x="17" y="70"/>
                      <a:pt x="17" y="70"/>
                      <a:pt x="17" y="70"/>
                    </a:cubicBezTo>
                    <a:close/>
                    <a:moveTo>
                      <a:pt x="15" y="72"/>
                    </a:moveTo>
                    <a:cubicBezTo>
                      <a:pt x="14" y="72"/>
                      <a:pt x="14" y="72"/>
                      <a:pt x="14" y="72"/>
                    </a:cubicBezTo>
                    <a:cubicBezTo>
                      <a:pt x="15" y="72"/>
                      <a:pt x="15" y="72"/>
                      <a:pt x="15" y="72"/>
                    </a:cubicBezTo>
                    <a:cubicBezTo>
                      <a:pt x="15" y="72"/>
                      <a:pt x="15" y="72"/>
                      <a:pt x="15" y="72"/>
                    </a:cubicBezTo>
                    <a:cubicBezTo>
                      <a:pt x="15" y="72"/>
                      <a:pt x="15" y="72"/>
                      <a:pt x="15" y="72"/>
                    </a:cubicBezTo>
                    <a:cubicBezTo>
                      <a:pt x="15" y="72"/>
                      <a:pt x="15" y="72"/>
                      <a:pt x="15" y="72"/>
                    </a:cubicBezTo>
                    <a:cubicBezTo>
                      <a:pt x="15" y="72"/>
                      <a:pt x="15" y="72"/>
                      <a:pt x="15" y="72"/>
                    </a:cubicBezTo>
                    <a:close/>
                    <a:moveTo>
                      <a:pt x="20" y="76"/>
                    </a:moveTo>
                    <a:cubicBezTo>
                      <a:pt x="20" y="76"/>
                      <a:pt x="20" y="76"/>
                      <a:pt x="20" y="76"/>
                    </a:cubicBezTo>
                    <a:cubicBezTo>
                      <a:pt x="20" y="76"/>
                      <a:pt x="20" y="76"/>
                      <a:pt x="20" y="76"/>
                    </a:cubicBezTo>
                    <a:cubicBezTo>
                      <a:pt x="20" y="76"/>
                      <a:pt x="20" y="76"/>
                      <a:pt x="20" y="76"/>
                    </a:cubicBezTo>
                    <a:cubicBezTo>
                      <a:pt x="20" y="76"/>
                      <a:pt x="20" y="76"/>
                      <a:pt x="20" y="76"/>
                    </a:cubicBezTo>
                    <a:cubicBezTo>
                      <a:pt x="20" y="77"/>
                      <a:pt x="20" y="77"/>
                      <a:pt x="20" y="77"/>
                    </a:cubicBezTo>
                    <a:cubicBezTo>
                      <a:pt x="20" y="76"/>
                      <a:pt x="20" y="76"/>
                      <a:pt x="20" y="76"/>
                    </a:cubicBezTo>
                    <a:cubicBezTo>
                      <a:pt x="20" y="76"/>
                      <a:pt x="20" y="76"/>
                      <a:pt x="20" y="76"/>
                    </a:cubicBezTo>
                    <a:cubicBezTo>
                      <a:pt x="21" y="76"/>
                      <a:pt x="21" y="76"/>
                      <a:pt x="21" y="76"/>
                    </a:cubicBezTo>
                    <a:cubicBezTo>
                      <a:pt x="20" y="75"/>
                      <a:pt x="20" y="75"/>
                      <a:pt x="20" y="75"/>
                    </a:cubicBezTo>
                    <a:cubicBezTo>
                      <a:pt x="20" y="75"/>
                      <a:pt x="20" y="75"/>
                      <a:pt x="20" y="75"/>
                    </a:cubicBezTo>
                    <a:cubicBezTo>
                      <a:pt x="20" y="75"/>
                      <a:pt x="20" y="75"/>
                      <a:pt x="20" y="75"/>
                    </a:cubicBezTo>
                    <a:cubicBezTo>
                      <a:pt x="20" y="76"/>
                      <a:pt x="20" y="76"/>
                      <a:pt x="20" y="76"/>
                    </a:cubicBezTo>
                    <a:close/>
                    <a:moveTo>
                      <a:pt x="15" y="77"/>
                    </a:moveTo>
                    <a:cubicBezTo>
                      <a:pt x="15" y="77"/>
                      <a:pt x="15" y="77"/>
                      <a:pt x="15" y="77"/>
                    </a:cubicBezTo>
                    <a:cubicBezTo>
                      <a:pt x="15" y="77"/>
                      <a:pt x="15" y="77"/>
                      <a:pt x="15" y="77"/>
                    </a:cubicBezTo>
                    <a:cubicBezTo>
                      <a:pt x="16" y="78"/>
                      <a:pt x="16" y="78"/>
                      <a:pt x="16" y="78"/>
                    </a:cubicBezTo>
                    <a:cubicBezTo>
                      <a:pt x="16" y="78"/>
                      <a:pt x="16" y="78"/>
                      <a:pt x="16" y="78"/>
                    </a:cubicBezTo>
                    <a:cubicBezTo>
                      <a:pt x="16" y="77"/>
                      <a:pt x="16" y="77"/>
                      <a:pt x="16" y="77"/>
                    </a:cubicBezTo>
                    <a:cubicBezTo>
                      <a:pt x="17" y="77"/>
                      <a:pt x="17" y="77"/>
                      <a:pt x="17" y="77"/>
                    </a:cubicBezTo>
                    <a:cubicBezTo>
                      <a:pt x="18" y="77"/>
                      <a:pt x="18" y="77"/>
                      <a:pt x="18" y="77"/>
                    </a:cubicBezTo>
                    <a:cubicBezTo>
                      <a:pt x="19" y="77"/>
                      <a:pt x="19" y="77"/>
                      <a:pt x="19" y="77"/>
                    </a:cubicBezTo>
                    <a:cubicBezTo>
                      <a:pt x="18" y="76"/>
                      <a:pt x="18" y="76"/>
                      <a:pt x="18" y="76"/>
                    </a:cubicBezTo>
                    <a:cubicBezTo>
                      <a:pt x="18" y="75"/>
                      <a:pt x="18" y="75"/>
                      <a:pt x="18" y="75"/>
                    </a:cubicBezTo>
                    <a:cubicBezTo>
                      <a:pt x="18" y="75"/>
                      <a:pt x="18" y="75"/>
                      <a:pt x="18" y="75"/>
                    </a:cubicBezTo>
                    <a:cubicBezTo>
                      <a:pt x="17" y="75"/>
                      <a:pt x="17" y="75"/>
                      <a:pt x="17" y="75"/>
                    </a:cubicBezTo>
                    <a:cubicBezTo>
                      <a:pt x="17" y="74"/>
                      <a:pt x="17" y="74"/>
                      <a:pt x="17" y="74"/>
                    </a:cubicBezTo>
                    <a:cubicBezTo>
                      <a:pt x="17" y="74"/>
                      <a:pt x="17" y="74"/>
                      <a:pt x="17" y="74"/>
                    </a:cubicBezTo>
                    <a:cubicBezTo>
                      <a:pt x="16" y="73"/>
                      <a:pt x="16" y="73"/>
                      <a:pt x="16" y="73"/>
                    </a:cubicBezTo>
                    <a:cubicBezTo>
                      <a:pt x="16" y="73"/>
                      <a:pt x="16" y="73"/>
                      <a:pt x="16" y="73"/>
                    </a:cubicBezTo>
                    <a:cubicBezTo>
                      <a:pt x="15" y="73"/>
                      <a:pt x="15" y="73"/>
                      <a:pt x="15" y="73"/>
                    </a:cubicBezTo>
                    <a:cubicBezTo>
                      <a:pt x="15" y="73"/>
                      <a:pt x="15" y="73"/>
                      <a:pt x="15" y="73"/>
                    </a:cubicBezTo>
                    <a:cubicBezTo>
                      <a:pt x="15" y="73"/>
                      <a:pt x="15" y="73"/>
                      <a:pt x="15" y="73"/>
                    </a:cubicBezTo>
                    <a:cubicBezTo>
                      <a:pt x="14" y="73"/>
                      <a:pt x="14" y="73"/>
                      <a:pt x="14" y="73"/>
                    </a:cubicBezTo>
                    <a:cubicBezTo>
                      <a:pt x="14" y="74"/>
                      <a:pt x="14" y="74"/>
                      <a:pt x="14" y="74"/>
                    </a:cubicBezTo>
                    <a:cubicBezTo>
                      <a:pt x="15" y="74"/>
                      <a:pt x="15" y="74"/>
                      <a:pt x="15" y="74"/>
                    </a:cubicBezTo>
                    <a:cubicBezTo>
                      <a:pt x="15" y="75"/>
                      <a:pt x="15" y="75"/>
                      <a:pt x="15" y="75"/>
                    </a:cubicBezTo>
                    <a:cubicBezTo>
                      <a:pt x="14" y="74"/>
                      <a:pt x="14" y="74"/>
                      <a:pt x="14" y="74"/>
                    </a:cubicBezTo>
                    <a:cubicBezTo>
                      <a:pt x="14" y="75"/>
                      <a:pt x="14" y="75"/>
                      <a:pt x="14" y="75"/>
                    </a:cubicBezTo>
                    <a:cubicBezTo>
                      <a:pt x="14" y="75"/>
                      <a:pt x="14" y="75"/>
                      <a:pt x="14" y="75"/>
                    </a:cubicBezTo>
                    <a:cubicBezTo>
                      <a:pt x="14" y="75"/>
                      <a:pt x="14" y="75"/>
                      <a:pt x="14" y="75"/>
                    </a:cubicBezTo>
                    <a:cubicBezTo>
                      <a:pt x="14" y="75"/>
                      <a:pt x="14" y="75"/>
                      <a:pt x="14" y="75"/>
                    </a:cubicBezTo>
                    <a:cubicBezTo>
                      <a:pt x="14" y="76"/>
                      <a:pt x="14" y="76"/>
                      <a:pt x="14" y="76"/>
                    </a:cubicBezTo>
                    <a:cubicBezTo>
                      <a:pt x="14" y="76"/>
                      <a:pt x="14" y="76"/>
                      <a:pt x="14" y="76"/>
                    </a:cubicBezTo>
                    <a:cubicBezTo>
                      <a:pt x="14" y="76"/>
                      <a:pt x="14" y="76"/>
                      <a:pt x="14" y="76"/>
                    </a:cubicBezTo>
                    <a:cubicBezTo>
                      <a:pt x="15" y="76"/>
                      <a:pt x="15" y="76"/>
                      <a:pt x="15" y="76"/>
                    </a:cubicBezTo>
                    <a:cubicBezTo>
                      <a:pt x="15" y="77"/>
                      <a:pt x="15" y="77"/>
                      <a:pt x="15" y="77"/>
                    </a:cubicBezTo>
                    <a:cubicBezTo>
                      <a:pt x="16" y="77"/>
                      <a:pt x="16" y="77"/>
                      <a:pt x="16" y="77"/>
                    </a:cubicBezTo>
                    <a:cubicBezTo>
                      <a:pt x="16" y="76"/>
                      <a:pt x="16" y="76"/>
                      <a:pt x="16" y="76"/>
                    </a:cubicBezTo>
                    <a:cubicBezTo>
                      <a:pt x="16" y="77"/>
                      <a:pt x="16" y="77"/>
                      <a:pt x="16" y="77"/>
                    </a:cubicBezTo>
                    <a:cubicBezTo>
                      <a:pt x="15" y="77"/>
                      <a:pt x="15" y="77"/>
                      <a:pt x="15" y="77"/>
                    </a:cubicBezTo>
                    <a:cubicBezTo>
                      <a:pt x="15" y="77"/>
                      <a:pt x="15" y="77"/>
                      <a:pt x="15" y="77"/>
                    </a:cubicBezTo>
                    <a:cubicBezTo>
                      <a:pt x="15" y="77"/>
                      <a:pt x="15" y="77"/>
                      <a:pt x="15" y="77"/>
                    </a:cubicBez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1" name="Freeform 169">
                <a:extLst>
                  <a:ext uri="{FF2B5EF4-FFF2-40B4-BE49-F238E27FC236}">
                    <a16:creationId xmlns:a16="http://schemas.microsoft.com/office/drawing/2014/main" id="{7E6D9B2F-97DA-4E18-B3A6-7F41154EE002}"/>
                  </a:ext>
                </a:extLst>
              </p:cNvPr>
              <p:cNvSpPr>
                <a:spLocks noEditPoints="1"/>
              </p:cNvSpPr>
              <p:nvPr/>
            </p:nvSpPr>
            <p:spPr bwMode="auto">
              <a:xfrm>
                <a:off x="1074" y="672"/>
                <a:ext cx="1529" cy="1421"/>
              </a:xfrm>
              <a:custGeom>
                <a:avLst/>
                <a:gdLst>
                  <a:gd name="T0" fmla="*/ 133 w 182"/>
                  <a:gd name="T1" fmla="*/ 12 h 169"/>
                  <a:gd name="T2" fmla="*/ 134 w 182"/>
                  <a:gd name="T3" fmla="*/ 29 h 169"/>
                  <a:gd name="T4" fmla="*/ 133 w 182"/>
                  <a:gd name="T5" fmla="*/ 32 h 169"/>
                  <a:gd name="T6" fmla="*/ 142 w 182"/>
                  <a:gd name="T7" fmla="*/ 20 h 169"/>
                  <a:gd name="T8" fmla="*/ 143 w 182"/>
                  <a:gd name="T9" fmla="*/ 11 h 169"/>
                  <a:gd name="T10" fmla="*/ 154 w 182"/>
                  <a:gd name="T11" fmla="*/ 5 h 169"/>
                  <a:gd name="T12" fmla="*/ 179 w 182"/>
                  <a:gd name="T13" fmla="*/ 7 h 169"/>
                  <a:gd name="T14" fmla="*/ 156 w 182"/>
                  <a:gd name="T15" fmla="*/ 24 h 169"/>
                  <a:gd name="T16" fmla="*/ 140 w 182"/>
                  <a:gd name="T17" fmla="*/ 35 h 169"/>
                  <a:gd name="T18" fmla="*/ 146 w 182"/>
                  <a:gd name="T19" fmla="*/ 79 h 169"/>
                  <a:gd name="T20" fmla="*/ 128 w 182"/>
                  <a:gd name="T21" fmla="*/ 33 h 169"/>
                  <a:gd name="T22" fmla="*/ 114 w 182"/>
                  <a:gd name="T23" fmla="*/ 23 h 169"/>
                  <a:gd name="T24" fmla="*/ 95 w 182"/>
                  <a:gd name="T25" fmla="*/ 21 h 169"/>
                  <a:gd name="T26" fmla="*/ 124 w 182"/>
                  <a:gd name="T27" fmla="*/ 37 h 169"/>
                  <a:gd name="T28" fmla="*/ 129 w 182"/>
                  <a:gd name="T29" fmla="*/ 51 h 169"/>
                  <a:gd name="T30" fmla="*/ 79 w 182"/>
                  <a:gd name="T31" fmla="*/ 27 h 169"/>
                  <a:gd name="T32" fmla="*/ 113 w 182"/>
                  <a:gd name="T33" fmla="*/ 42 h 169"/>
                  <a:gd name="T34" fmla="*/ 105 w 182"/>
                  <a:gd name="T35" fmla="*/ 37 h 169"/>
                  <a:gd name="T36" fmla="*/ 101 w 182"/>
                  <a:gd name="T37" fmla="*/ 39 h 169"/>
                  <a:gd name="T38" fmla="*/ 95 w 182"/>
                  <a:gd name="T39" fmla="*/ 33 h 169"/>
                  <a:gd name="T40" fmla="*/ 69 w 182"/>
                  <a:gd name="T41" fmla="*/ 37 h 169"/>
                  <a:gd name="T42" fmla="*/ 98 w 182"/>
                  <a:gd name="T43" fmla="*/ 53 h 169"/>
                  <a:gd name="T44" fmla="*/ 105 w 182"/>
                  <a:gd name="T45" fmla="*/ 55 h 169"/>
                  <a:gd name="T46" fmla="*/ 131 w 182"/>
                  <a:gd name="T47" fmla="*/ 59 h 169"/>
                  <a:gd name="T48" fmla="*/ 126 w 182"/>
                  <a:gd name="T49" fmla="*/ 76 h 169"/>
                  <a:gd name="T50" fmla="*/ 91 w 182"/>
                  <a:gd name="T51" fmla="*/ 77 h 169"/>
                  <a:gd name="T52" fmla="*/ 89 w 182"/>
                  <a:gd name="T53" fmla="*/ 57 h 169"/>
                  <a:gd name="T54" fmla="*/ 77 w 182"/>
                  <a:gd name="T55" fmla="*/ 46 h 169"/>
                  <a:gd name="T56" fmla="*/ 67 w 182"/>
                  <a:gd name="T57" fmla="*/ 68 h 169"/>
                  <a:gd name="T58" fmla="*/ 86 w 182"/>
                  <a:gd name="T59" fmla="*/ 73 h 169"/>
                  <a:gd name="T60" fmla="*/ 131 w 182"/>
                  <a:gd name="T61" fmla="*/ 102 h 169"/>
                  <a:gd name="T62" fmla="*/ 133 w 182"/>
                  <a:gd name="T63" fmla="*/ 80 h 169"/>
                  <a:gd name="T64" fmla="*/ 115 w 182"/>
                  <a:gd name="T65" fmla="*/ 71 h 169"/>
                  <a:gd name="T66" fmla="*/ 122 w 182"/>
                  <a:gd name="T67" fmla="*/ 63 h 169"/>
                  <a:gd name="T68" fmla="*/ 136 w 182"/>
                  <a:gd name="T69" fmla="*/ 63 h 169"/>
                  <a:gd name="T70" fmla="*/ 140 w 182"/>
                  <a:gd name="T71" fmla="*/ 75 h 169"/>
                  <a:gd name="T72" fmla="*/ 144 w 182"/>
                  <a:gd name="T73" fmla="*/ 82 h 169"/>
                  <a:gd name="T74" fmla="*/ 151 w 182"/>
                  <a:gd name="T75" fmla="*/ 92 h 169"/>
                  <a:gd name="T76" fmla="*/ 145 w 182"/>
                  <a:gd name="T77" fmla="*/ 93 h 169"/>
                  <a:gd name="T78" fmla="*/ 141 w 182"/>
                  <a:gd name="T79" fmla="*/ 106 h 169"/>
                  <a:gd name="T80" fmla="*/ 114 w 182"/>
                  <a:gd name="T81" fmla="*/ 97 h 169"/>
                  <a:gd name="T82" fmla="*/ 134 w 182"/>
                  <a:gd name="T83" fmla="*/ 115 h 169"/>
                  <a:gd name="T84" fmla="*/ 109 w 182"/>
                  <a:gd name="T85" fmla="*/ 128 h 169"/>
                  <a:gd name="T86" fmla="*/ 144 w 182"/>
                  <a:gd name="T87" fmla="*/ 155 h 169"/>
                  <a:gd name="T88" fmla="*/ 154 w 182"/>
                  <a:gd name="T89" fmla="*/ 155 h 169"/>
                  <a:gd name="T90" fmla="*/ 150 w 182"/>
                  <a:gd name="T91" fmla="*/ 145 h 169"/>
                  <a:gd name="T92" fmla="*/ 17 w 182"/>
                  <a:gd name="T93" fmla="*/ 140 h 169"/>
                  <a:gd name="T94" fmla="*/ 10 w 182"/>
                  <a:gd name="T95" fmla="*/ 125 h 169"/>
                  <a:gd name="T96" fmla="*/ 31 w 182"/>
                  <a:gd name="T97" fmla="*/ 58 h 169"/>
                  <a:gd name="T98" fmla="*/ 13 w 182"/>
                  <a:gd name="T99" fmla="*/ 128 h 169"/>
                  <a:gd name="T100" fmla="*/ 32 w 182"/>
                  <a:gd name="T101" fmla="*/ 60 h 169"/>
                  <a:gd name="T102" fmla="*/ 53 w 182"/>
                  <a:gd name="T103" fmla="*/ 61 h 169"/>
                  <a:gd name="T104" fmla="*/ 80 w 182"/>
                  <a:gd name="T105" fmla="*/ 72 h 169"/>
                  <a:gd name="T106" fmla="*/ 95 w 182"/>
                  <a:gd name="T107" fmla="*/ 82 h 169"/>
                  <a:gd name="T108" fmla="*/ 107 w 182"/>
                  <a:gd name="T109" fmla="*/ 69 h 169"/>
                  <a:gd name="T110" fmla="*/ 122 w 182"/>
                  <a:gd name="T111" fmla="*/ 77 h 169"/>
                  <a:gd name="T112" fmla="*/ 102 w 182"/>
                  <a:gd name="T113" fmla="*/ 96 h 169"/>
                  <a:gd name="T114" fmla="*/ 85 w 182"/>
                  <a:gd name="T115" fmla="*/ 122 h 169"/>
                  <a:gd name="T116" fmla="*/ 117 w 182"/>
                  <a:gd name="T117" fmla="*/ 116 h 169"/>
                  <a:gd name="T118" fmla="*/ 139 w 182"/>
                  <a:gd name="T119" fmla="*/ 117 h 169"/>
                  <a:gd name="T120" fmla="*/ 148 w 182"/>
                  <a:gd name="T121" fmla="*/ 135 h 169"/>
                  <a:gd name="T122" fmla="*/ 130 w 182"/>
                  <a:gd name="T123" fmla="*/ 147 h 169"/>
                  <a:gd name="T124" fmla="*/ 133 w 182"/>
                  <a:gd name="T125" fmla="*/ 16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2" h="169">
                    <a:moveTo>
                      <a:pt x="132" y="30"/>
                    </a:moveTo>
                    <a:cubicBezTo>
                      <a:pt x="132" y="30"/>
                      <a:pt x="132" y="30"/>
                      <a:pt x="132" y="30"/>
                    </a:cubicBezTo>
                    <a:cubicBezTo>
                      <a:pt x="132" y="29"/>
                      <a:pt x="132" y="29"/>
                      <a:pt x="132" y="29"/>
                    </a:cubicBezTo>
                    <a:cubicBezTo>
                      <a:pt x="133" y="28"/>
                      <a:pt x="133" y="28"/>
                      <a:pt x="133" y="28"/>
                    </a:cubicBezTo>
                    <a:cubicBezTo>
                      <a:pt x="133" y="27"/>
                      <a:pt x="133" y="27"/>
                      <a:pt x="133" y="27"/>
                    </a:cubicBezTo>
                    <a:cubicBezTo>
                      <a:pt x="134" y="27"/>
                      <a:pt x="134" y="27"/>
                      <a:pt x="134" y="27"/>
                    </a:cubicBezTo>
                    <a:cubicBezTo>
                      <a:pt x="134" y="28"/>
                      <a:pt x="134" y="28"/>
                      <a:pt x="134" y="28"/>
                    </a:cubicBezTo>
                    <a:cubicBezTo>
                      <a:pt x="133" y="28"/>
                      <a:pt x="133" y="28"/>
                      <a:pt x="133" y="28"/>
                    </a:cubicBezTo>
                    <a:cubicBezTo>
                      <a:pt x="133" y="28"/>
                      <a:pt x="133" y="28"/>
                      <a:pt x="133" y="28"/>
                    </a:cubicBezTo>
                    <a:cubicBezTo>
                      <a:pt x="134" y="28"/>
                      <a:pt x="134" y="28"/>
                      <a:pt x="134" y="28"/>
                    </a:cubicBezTo>
                    <a:cubicBezTo>
                      <a:pt x="134" y="28"/>
                      <a:pt x="134" y="28"/>
                      <a:pt x="134" y="28"/>
                    </a:cubicBezTo>
                    <a:cubicBezTo>
                      <a:pt x="135" y="28"/>
                      <a:pt x="135" y="28"/>
                      <a:pt x="135" y="28"/>
                    </a:cubicBezTo>
                    <a:cubicBezTo>
                      <a:pt x="135" y="27"/>
                      <a:pt x="135" y="27"/>
                      <a:pt x="135" y="27"/>
                    </a:cubicBezTo>
                    <a:cubicBezTo>
                      <a:pt x="134" y="27"/>
                      <a:pt x="134" y="27"/>
                      <a:pt x="134" y="27"/>
                    </a:cubicBezTo>
                    <a:cubicBezTo>
                      <a:pt x="134" y="27"/>
                      <a:pt x="134" y="27"/>
                      <a:pt x="134" y="27"/>
                    </a:cubicBezTo>
                    <a:cubicBezTo>
                      <a:pt x="135" y="27"/>
                      <a:pt x="135" y="27"/>
                      <a:pt x="135" y="27"/>
                    </a:cubicBezTo>
                    <a:cubicBezTo>
                      <a:pt x="135" y="26"/>
                      <a:pt x="135" y="26"/>
                      <a:pt x="135" y="26"/>
                    </a:cubicBezTo>
                    <a:cubicBezTo>
                      <a:pt x="134" y="26"/>
                      <a:pt x="134" y="26"/>
                      <a:pt x="134" y="26"/>
                    </a:cubicBezTo>
                    <a:cubicBezTo>
                      <a:pt x="134" y="26"/>
                      <a:pt x="134" y="26"/>
                      <a:pt x="134" y="26"/>
                    </a:cubicBezTo>
                    <a:cubicBezTo>
                      <a:pt x="135" y="25"/>
                      <a:pt x="135" y="25"/>
                      <a:pt x="135" y="25"/>
                    </a:cubicBezTo>
                    <a:cubicBezTo>
                      <a:pt x="135" y="25"/>
                      <a:pt x="135" y="25"/>
                      <a:pt x="135" y="25"/>
                    </a:cubicBezTo>
                    <a:cubicBezTo>
                      <a:pt x="136" y="24"/>
                      <a:pt x="136" y="24"/>
                      <a:pt x="136" y="24"/>
                    </a:cubicBezTo>
                    <a:cubicBezTo>
                      <a:pt x="136" y="24"/>
                      <a:pt x="136" y="24"/>
                      <a:pt x="136" y="24"/>
                    </a:cubicBezTo>
                    <a:cubicBezTo>
                      <a:pt x="136" y="24"/>
                      <a:pt x="136" y="24"/>
                      <a:pt x="136" y="24"/>
                    </a:cubicBezTo>
                    <a:cubicBezTo>
                      <a:pt x="136" y="25"/>
                      <a:pt x="136" y="25"/>
                      <a:pt x="136" y="25"/>
                    </a:cubicBezTo>
                    <a:cubicBezTo>
                      <a:pt x="136" y="25"/>
                      <a:pt x="136" y="25"/>
                      <a:pt x="136" y="25"/>
                    </a:cubicBezTo>
                    <a:cubicBezTo>
                      <a:pt x="135" y="25"/>
                      <a:pt x="135" y="25"/>
                      <a:pt x="135" y="25"/>
                    </a:cubicBezTo>
                    <a:cubicBezTo>
                      <a:pt x="135" y="26"/>
                      <a:pt x="135" y="26"/>
                      <a:pt x="135" y="26"/>
                    </a:cubicBezTo>
                    <a:cubicBezTo>
                      <a:pt x="135" y="27"/>
                      <a:pt x="135" y="27"/>
                      <a:pt x="135" y="27"/>
                    </a:cubicBezTo>
                    <a:cubicBezTo>
                      <a:pt x="135" y="27"/>
                      <a:pt x="135" y="27"/>
                      <a:pt x="135" y="27"/>
                    </a:cubicBezTo>
                    <a:cubicBezTo>
                      <a:pt x="135" y="27"/>
                      <a:pt x="135" y="27"/>
                      <a:pt x="135" y="27"/>
                    </a:cubicBezTo>
                    <a:cubicBezTo>
                      <a:pt x="135" y="27"/>
                      <a:pt x="135" y="27"/>
                      <a:pt x="135" y="27"/>
                    </a:cubicBezTo>
                    <a:cubicBezTo>
                      <a:pt x="136" y="26"/>
                      <a:pt x="136" y="26"/>
                      <a:pt x="136" y="26"/>
                    </a:cubicBezTo>
                    <a:cubicBezTo>
                      <a:pt x="136" y="26"/>
                      <a:pt x="136" y="26"/>
                      <a:pt x="136" y="26"/>
                    </a:cubicBezTo>
                    <a:cubicBezTo>
                      <a:pt x="137" y="25"/>
                      <a:pt x="137" y="25"/>
                      <a:pt x="137" y="25"/>
                    </a:cubicBezTo>
                    <a:cubicBezTo>
                      <a:pt x="137" y="25"/>
                      <a:pt x="137" y="25"/>
                      <a:pt x="137" y="25"/>
                    </a:cubicBezTo>
                    <a:cubicBezTo>
                      <a:pt x="137" y="24"/>
                      <a:pt x="137" y="24"/>
                      <a:pt x="137" y="24"/>
                    </a:cubicBezTo>
                    <a:cubicBezTo>
                      <a:pt x="137" y="24"/>
                      <a:pt x="137" y="24"/>
                      <a:pt x="137" y="24"/>
                    </a:cubicBezTo>
                    <a:cubicBezTo>
                      <a:pt x="137" y="25"/>
                      <a:pt x="137" y="25"/>
                      <a:pt x="137" y="25"/>
                    </a:cubicBezTo>
                    <a:cubicBezTo>
                      <a:pt x="137" y="25"/>
                      <a:pt x="137" y="25"/>
                      <a:pt x="137" y="25"/>
                    </a:cubicBezTo>
                    <a:cubicBezTo>
                      <a:pt x="137" y="25"/>
                      <a:pt x="137" y="25"/>
                      <a:pt x="137" y="25"/>
                    </a:cubicBezTo>
                    <a:cubicBezTo>
                      <a:pt x="138" y="25"/>
                      <a:pt x="138" y="25"/>
                      <a:pt x="138" y="25"/>
                    </a:cubicBezTo>
                    <a:cubicBezTo>
                      <a:pt x="138" y="24"/>
                      <a:pt x="138" y="24"/>
                      <a:pt x="138" y="24"/>
                    </a:cubicBezTo>
                    <a:cubicBezTo>
                      <a:pt x="138" y="24"/>
                      <a:pt x="138" y="24"/>
                      <a:pt x="138" y="24"/>
                    </a:cubicBezTo>
                    <a:cubicBezTo>
                      <a:pt x="139" y="24"/>
                      <a:pt x="139" y="24"/>
                      <a:pt x="139" y="24"/>
                    </a:cubicBezTo>
                    <a:cubicBezTo>
                      <a:pt x="140" y="24"/>
                      <a:pt x="140" y="24"/>
                      <a:pt x="140" y="24"/>
                    </a:cubicBezTo>
                    <a:cubicBezTo>
                      <a:pt x="140" y="24"/>
                      <a:pt x="140" y="24"/>
                      <a:pt x="140" y="24"/>
                    </a:cubicBezTo>
                    <a:cubicBezTo>
                      <a:pt x="140" y="24"/>
                      <a:pt x="140" y="24"/>
                      <a:pt x="140" y="24"/>
                    </a:cubicBezTo>
                    <a:cubicBezTo>
                      <a:pt x="141" y="24"/>
                      <a:pt x="141" y="24"/>
                      <a:pt x="141" y="24"/>
                    </a:cubicBezTo>
                    <a:cubicBezTo>
                      <a:pt x="141" y="23"/>
                      <a:pt x="141" y="23"/>
                      <a:pt x="141" y="23"/>
                    </a:cubicBezTo>
                    <a:cubicBezTo>
                      <a:pt x="141" y="23"/>
                      <a:pt x="141" y="23"/>
                      <a:pt x="141" y="23"/>
                    </a:cubicBezTo>
                    <a:cubicBezTo>
                      <a:pt x="141" y="23"/>
                      <a:pt x="141" y="23"/>
                      <a:pt x="141" y="23"/>
                    </a:cubicBezTo>
                    <a:cubicBezTo>
                      <a:pt x="141" y="23"/>
                      <a:pt x="141" y="23"/>
                      <a:pt x="141" y="23"/>
                    </a:cubicBezTo>
                    <a:cubicBezTo>
                      <a:pt x="141" y="22"/>
                      <a:pt x="141" y="22"/>
                      <a:pt x="141" y="22"/>
                    </a:cubicBezTo>
                    <a:cubicBezTo>
                      <a:pt x="141" y="21"/>
                      <a:pt x="141" y="21"/>
                      <a:pt x="141" y="21"/>
                    </a:cubicBezTo>
                    <a:cubicBezTo>
                      <a:pt x="141" y="21"/>
                      <a:pt x="141" y="21"/>
                      <a:pt x="141" y="21"/>
                    </a:cubicBezTo>
                    <a:cubicBezTo>
                      <a:pt x="140" y="22"/>
                      <a:pt x="140" y="22"/>
                      <a:pt x="140" y="22"/>
                    </a:cubicBezTo>
                    <a:cubicBezTo>
                      <a:pt x="140" y="22"/>
                      <a:pt x="140" y="22"/>
                      <a:pt x="140" y="22"/>
                    </a:cubicBezTo>
                    <a:cubicBezTo>
                      <a:pt x="140" y="22"/>
                      <a:pt x="140" y="22"/>
                      <a:pt x="140" y="22"/>
                    </a:cubicBezTo>
                    <a:cubicBezTo>
                      <a:pt x="140" y="22"/>
                      <a:pt x="140" y="22"/>
                      <a:pt x="140" y="22"/>
                    </a:cubicBezTo>
                    <a:cubicBezTo>
                      <a:pt x="140" y="22"/>
                      <a:pt x="140" y="22"/>
                      <a:pt x="140" y="22"/>
                    </a:cubicBezTo>
                    <a:cubicBezTo>
                      <a:pt x="140" y="21"/>
                      <a:pt x="140" y="21"/>
                      <a:pt x="140" y="21"/>
                    </a:cubicBezTo>
                    <a:cubicBezTo>
                      <a:pt x="140" y="21"/>
                      <a:pt x="140" y="21"/>
                      <a:pt x="140" y="21"/>
                    </a:cubicBezTo>
                    <a:cubicBezTo>
                      <a:pt x="140" y="21"/>
                      <a:pt x="140" y="21"/>
                      <a:pt x="140" y="21"/>
                    </a:cubicBezTo>
                    <a:cubicBezTo>
                      <a:pt x="140" y="20"/>
                      <a:pt x="140" y="20"/>
                      <a:pt x="140" y="20"/>
                    </a:cubicBezTo>
                    <a:cubicBezTo>
                      <a:pt x="140" y="20"/>
                      <a:pt x="140" y="20"/>
                      <a:pt x="140" y="20"/>
                    </a:cubicBezTo>
                    <a:cubicBezTo>
                      <a:pt x="139" y="20"/>
                      <a:pt x="139" y="20"/>
                      <a:pt x="139" y="20"/>
                    </a:cubicBezTo>
                    <a:cubicBezTo>
                      <a:pt x="139" y="21"/>
                      <a:pt x="139" y="21"/>
                      <a:pt x="139" y="21"/>
                    </a:cubicBezTo>
                    <a:cubicBezTo>
                      <a:pt x="139" y="20"/>
                      <a:pt x="139" y="20"/>
                      <a:pt x="139" y="20"/>
                    </a:cubicBezTo>
                    <a:cubicBezTo>
                      <a:pt x="139" y="20"/>
                      <a:pt x="139" y="20"/>
                      <a:pt x="139" y="20"/>
                    </a:cubicBezTo>
                    <a:cubicBezTo>
                      <a:pt x="138" y="21"/>
                      <a:pt x="138" y="21"/>
                      <a:pt x="138" y="21"/>
                    </a:cubicBezTo>
                    <a:cubicBezTo>
                      <a:pt x="138" y="21"/>
                      <a:pt x="138" y="21"/>
                      <a:pt x="138" y="21"/>
                    </a:cubicBezTo>
                    <a:cubicBezTo>
                      <a:pt x="138" y="20"/>
                      <a:pt x="138" y="20"/>
                      <a:pt x="138" y="20"/>
                    </a:cubicBezTo>
                    <a:cubicBezTo>
                      <a:pt x="139" y="20"/>
                      <a:pt x="139" y="20"/>
                      <a:pt x="139" y="20"/>
                    </a:cubicBezTo>
                    <a:cubicBezTo>
                      <a:pt x="140" y="20"/>
                      <a:pt x="140" y="20"/>
                      <a:pt x="140" y="20"/>
                    </a:cubicBezTo>
                    <a:cubicBezTo>
                      <a:pt x="140" y="19"/>
                      <a:pt x="140" y="19"/>
                      <a:pt x="140" y="19"/>
                    </a:cubicBezTo>
                    <a:cubicBezTo>
                      <a:pt x="141" y="19"/>
                      <a:pt x="141" y="19"/>
                      <a:pt x="141" y="19"/>
                    </a:cubicBezTo>
                    <a:cubicBezTo>
                      <a:pt x="141" y="18"/>
                      <a:pt x="141" y="18"/>
                      <a:pt x="141" y="18"/>
                    </a:cubicBezTo>
                    <a:cubicBezTo>
                      <a:pt x="141" y="18"/>
                      <a:pt x="141" y="18"/>
                      <a:pt x="141" y="18"/>
                    </a:cubicBezTo>
                    <a:cubicBezTo>
                      <a:pt x="141" y="17"/>
                      <a:pt x="141" y="17"/>
                      <a:pt x="141" y="17"/>
                    </a:cubicBezTo>
                    <a:cubicBezTo>
                      <a:pt x="141" y="17"/>
                      <a:pt x="141" y="17"/>
                      <a:pt x="141" y="17"/>
                    </a:cubicBezTo>
                    <a:cubicBezTo>
                      <a:pt x="141" y="18"/>
                      <a:pt x="141" y="18"/>
                      <a:pt x="141" y="18"/>
                    </a:cubicBezTo>
                    <a:cubicBezTo>
                      <a:pt x="140" y="17"/>
                      <a:pt x="140" y="17"/>
                      <a:pt x="140" y="17"/>
                    </a:cubicBezTo>
                    <a:cubicBezTo>
                      <a:pt x="141" y="17"/>
                      <a:pt x="141" y="17"/>
                      <a:pt x="141" y="17"/>
                    </a:cubicBezTo>
                    <a:cubicBezTo>
                      <a:pt x="141" y="17"/>
                      <a:pt x="141" y="17"/>
                      <a:pt x="141" y="17"/>
                    </a:cubicBezTo>
                    <a:cubicBezTo>
                      <a:pt x="141" y="17"/>
                      <a:pt x="141" y="17"/>
                      <a:pt x="141" y="17"/>
                    </a:cubicBezTo>
                    <a:cubicBezTo>
                      <a:pt x="141" y="17"/>
                      <a:pt x="141" y="17"/>
                      <a:pt x="141" y="17"/>
                    </a:cubicBezTo>
                    <a:cubicBezTo>
                      <a:pt x="141" y="16"/>
                      <a:pt x="141" y="16"/>
                      <a:pt x="141" y="16"/>
                    </a:cubicBezTo>
                    <a:cubicBezTo>
                      <a:pt x="142" y="16"/>
                      <a:pt x="142" y="16"/>
                      <a:pt x="142" y="16"/>
                    </a:cubicBezTo>
                    <a:cubicBezTo>
                      <a:pt x="142" y="15"/>
                      <a:pt x="142" y="15"/>
                      <a:pt x="142" y="15"/>
                    </a:cubicBezTo>
                    <a:cubicBezTo>
                      <a:pt x="142" y="15"/>
                      <a:pt x="142" y="15"/>
                      <a:pt x="142" y="15"/>
                    </a:cubicBezTo>
                    <a:cubicBezTo>
                      <a:pt x="142" y="15"/>
                      <a:pt x="142" y="15"/>
                      <a:pt x="142" y="15"/>
                    </a:cubicBezTo>
                    <a:cubicBezTo>
                      <a:pt x="141" y="15"/>
                      <a:pt x="141" y="15"/>
                      <a:pt x="141" y="15"/>
                    </a:cubicBezTo>
                    <a:cubicBezTo>
                      <a:pt x="141" y="15"/>
                      <a:pt x="141" y="15"/>
                      <a:pt x="141" y="15"/>
                    </a:cubicBezTo>
                    <a:cubicBezTo>
                      <a:pt x="140" y="16"/>
                      <a:pt x="140" y="16"/>
                      <a:pt x="140" y="16"/>
                    </a:cubicBezTo>
                    <a:cubicBezTo>
                      <a:pt x="140" y="16"/>
                      <a:pt x="140" y="16"/>
                      <a:pt x="140" y="16"/>
                    </a:cubicBezTo>
                    <a:cubicBezTo>
                      <a:pt x="140" y="17"/>
                      <a:pt x="140" y="17"/>
                      <a:pt x="140" y="17"/>
                    </a:cubicBezTo>
                    <a:cubicBezTo>
                      <a:pt x="140" y="17"/>
                      <a:pt x="140" y="17"/>
                      <a:pt x="140" y="17"/>
                    </a:cubicBezTo>
                    <a:cubicBezTo>
                      <a:pt x="140" y="17"/>
                      <a:pt x="140" y="17"/>
                      <a:pt x="140" y="17"/>
                    </a:cubicBezTo>
                    <a:cubicBezTo>
                      <a:pt x="140" y="17"/>
                      <a:pt x="140" y="17"/>
                      <a:pt x="140" y="17"/>
                    </a:cubicBezTo>
                    <a:cubicBezTo>
                      <a:pt x="140" y="17"/>
                      <a:pt x="140" y="17"/>
                      <a:pt x="140" y="17"/>
                    </a:cubicBezTo>
                    <a:cubicBezTo>
                      <a:pt x="140" y="17"/>
                      <a:pt x="140" y="17"/>
                      <a:pt x="140" y="17"/>
                    </a:cubicBezTo>
                    <a:cubicBezTo>
                      <a:pt x="140" y="16"/>
                      <a:pt x="140" y="16"/>
                      <a:pt x="140" y="16"/>
                    </a:cubicBezTo>
                    <a:cubicBezTo>
                      <a:pt x="140" y="16"/>
                      <a:pt x="140" y="16"/>
                      <a:pt x="140" y="16"/>
                    </a:cubicBezTo>
                    <a:cubicBezTo>
                      <a:pt x="140" y="15"/>
                      <a:pt x="140" y="15"/>
                      <a:pt x="140" y="15"/>
                    </a:cubicBezTo>
                    <a:cubicBezTo>
                      <a:pt x="140" y="15"/>
                      <a:pt x="140" y="15"/>
                      <a:pt x="140" y="15"/>
                    </a:cubicBezTo>
                    <a:cubicBezTo>
                      <a:pt x="140" y="15"/>
                      <a:pt x="140" y="15"/>
                      <a:pt x="140" y="15"/>
                    </a:cubicBezTo>
                    <a:cubicBezTo>
                      <a:pt x="140" y="15"/>
                      <a:pt x="140" y="15"/>
                      <a:pt x="140" y="15"/>
                    </a:cubicBezTo>
                    <a:cubicBezTo>
                      <a:pt x="140" y="14"/>
                      <a:pt x="140" y="14"/>
                      <a:pt x="140" y="14"/>
                    </a:cubicBezTo>
                    <a:cubicBezTo>
                      <a:pt x="140" y="14"/>
                      <a:pt x="140" y="14"/>
                      <a:pt x="140" y="14"/>
                    </a:cubicBezTo>
                    <a:cubicBezTo>
                      <a:pt x="140" y="14"/>
                      <a:pt x="140" y="14"/>
                      <a:pt x="140" y="14"/>
                    </a:cubicBezTo>
                    <a:cubicBezTo>
                      <a:pt x="139" y="14"/>
                      <a:pt x="139" y="14"/>
                      <a:pt x="139" y="14"/>
                    </a:cubicBezTo>
                    <a:cubicBezTo>
                      <a:pt x="139" y="15"/>
                      <a:pt x="139" y="15"/>
                      <a:pt x="139" y="15"/>
                    </a:cubicBezTo>
                    <a:cubicBezTo>
                      <a:pt x="139" y="14"/>
                      <a:pt x="139" y="14"/>
                      <a:pt x="139" y="14"/>
                    </a:cubicBezTo>
                    <a:cubicBezTo>
                      <a:pt x="139" y="14"/>
                      <a:pt x="139" y="14"/>
                      <a:pt x="139" y="14"/>
                    </a:cubicBezTo>
                    <a:cubicBezTo>
                      <a:pt x="139" y="14"/>
                      <a:pt x="139" y="14"/>
                      <a:pt x="139" y="14"/>
                    </a:cubicBezTo>
                    <a:cubicBezTo>
                      <a:pt x="139" y="13"/>
                      <a:pt x="139" y="13"/>
                      <a:pt x="139" y="13"/>
                    </a:cubicBezTo>
                    <a:cubicBezTo>
                      <a:pt x="139" y="12"/>
                      <a:pt x="139" y="12"/>
                      <a:pt x="139" y="12"/>
                    </a:cubicBezTo>
                    <a:cubicBezTo>
                      <a:pt x="139" y="11"/>
                      <a:pt x="139" y="11"/>
                      <a:pt x="139" y="11"/>
                    </a:cubicBezTo>
                    <a:cubicBezTo>
                      <a:pt x="139" y="11"/>
                      <a:pt x="139" y="11"/>
                      <a:pt x="139" y="11"/>
                    </a:cubicBezTo>
                    <a:cubicBezTo>
                      <a:pt x="139" y="10"/>
                      <a:pt x="139" y="10"/>
                      <a:pt x="139" y="10"/>
                    </a:cubicBezTo>
                    <a:cubicBezTo>
                      <a:pt x="139" y="10"/>
                      <a:pt x="139" y="10"/>
                      <a:pt x="139" y="10"/>
                    </a:cubicBezTo>
                    <a:cubicBezTo>
                      <a:pt x="139" y="9"/>
                      <a:pt x="139" y="9"/>
                      <a:pt x="139" y="9"/>
                    </a:cubicBezTo>
                    <a:cubicBezTo>
                      <a:pt x="139" y="9"/>
                      <a:pt x="139" y="9"/>
                      <a:pt x="139" y="9"/>
                    </a:cubicBezTo>
                    <a:cubicBezTo>
                      <a:pt x="139" y="8"/>
                      <a:pt x="139" y="8"/>
                      <a:pt x="139" y="8"/>
                    </a:cubicBezTo>
                    <a:cubicBezTo>
                      <a:pt x="139" y="8"/>
                      <a:pt x="139" y="8"/>
                      <a:pt x="139" y="8"/>
                    </a:cubicBezTo>
                    <a:cubicBezTo>
                      <a:pt x="138" y="7"/>
                      <a:pt x="138" y="7"/>
                      <a:pt x="138" y="7"/>
                    </a:cubicBezTo>
                    <a:cubicBezTo>
                      <a:pt x="138" y="7"/>
                      <a:pt x="138" y="7"/>
                      <a:pt x="138" y="7"/>
                    </a:cubicBezTo>
                    <a:cubicBezTo>
                      <a:pt x="138" y="7"/>
                      <a:pt x="138" y="7"/>
                      <a:pt x="138" y="7"/>
                    </a:cubicBezTo>
                    <a:cubicBezTo>
                      <a:pt x="137" y="7"/>
                      <a:pt x="137" y="7"/>
                      <a:pt x="137" y="7"/>
                    </a:cubicBezTo>
                    <a:cubicBezTo>
                      <a:pt x="137" y="7"/>
                      <a:pt x="137" y="7"/>
                      <a:pt x="137" y="7"/>
                    </a:cubicBezTo>
                    <a:cubicBezTo>
                      <a:pt x="137" y="7"/>
                      <a:pt x="137" y="7"/>
                      <a:pt x="137" y="7"/>
                    </a:cubicBezTo>
                    <a:cubicBezTo>
                      <a:pt x="137" y="7"/>
                      <a:pt x="137" y="7"/>
                      <a:pt x="137" y="7"/>
                    </a:cubicBezTo>
                    <a:cubicBezTo>
                      <a:pt x="136" y="7"/>
                      <a:pt x="136" y="7"/>
                      <a:pt x="136" y="7"/>
                    </a:cubicBezTo>
                    <a:cubicBezTo>
                      <a:pt x="136" y="7"/>
                      <a:pt x="136" y="7"/>
                      <a:pt x="136" y="7"/>
                    </a:cubicBezTo>
                    <a:cubicBezTo>
                      <a:pt x="136" y="8"/>
                      <a:pt x="136" y="8"/>
                      <a:pt x="136" y="8"/>
                    </a:cubicBezTo>
                    <a:cubicBezTo>
                      <a:pt x="136" y="8"/>
                      <a:pt x="136" y="8"/>
                      <a:pt x="136" y="8"/>
                    </a:cubicBezTo>
                    <a:cubicBezTo>
                      <a:pt x="137" y="8"/>
                      <a:pt x="137" y="8"/>
                      <a:pt x="137" y="8"/>
                    </a:cubicBezTo>
                    <a:cubicBezTo>
                      <a:pt x="137" y="8"/>
                      <a:pt x="137" y="8"/>
                      <a:pt x="137" y="8"/>
                    </a:cubicBezTo>
                    <a:cubicBezTo>
                      <a:pt x="137" y="8"/>
                      <a:pt x="137" y="8"/>
                      <a:pt x="137" y="8"/>
                    </a:cubicBezTo>
                    <a:cubicBezTo>
                      <a:pt x="138" y="8"/>
                      <a:pt x="138" y="8"/>
                      <a:pt x="138" y="8"/>
                    </a:cubicBezTo>
                    <a:cubicBezTo>
                      <a:pt x="138" y="8"/>
                      <a:pt x="138" y="8"/>
                      <a:pt x="138" y="8"/>
                    </a:cubicBezTo>
                    <a:cubicBezTo>
                      <a:pt x="138" y="9"/>
                      <a:pt x="138" y="9"/>
                      <a:pt x="138" y="9"/>
                    </a:cubicBezTo>
                    <a:cubicBezTo>
                      <a:pt x="137" y="9"/>
                      <a:pt x="137" y="9"/>
                      <a:pt x="137" y="9"/>
                    </a:cubicBezTo>
                    <a:cubicBezTo>
                      <a:pt x="137" y="9"/>
                      <a:pt x="137" y="9"/>
                      <a:pt x="137" y="9"/>
                    </a:cubicBezTo>
                    <a:cubicBezTo>
                      <a:pt x="137" y="9"/>
                      <a:pt x="137" y="9"/>
                      <a:pt x="137" y="9"/>
                    </a:cubicBezTo>
                    <a:cubicBezTo>
                      <a:pt x="136" y="9"/>
                      <a:pt x="136" y="9"/>
                      <a:pt x="136" y="9"/>
                    </a:cubicBezTo>
                    <a:cubicBezTo>
                      <a:pt x="136" y="9"/>
                      <a:pt x="136" y="9"/>
                      <a:pt x="136" y="9"/>
                    </a:cubicBezTo>
                    <a:cubicBezTo>
                      <a:pt x="136" y="9"/>
                      <a:pt x="136" y="9"/>
                      <a:pt x="136" y="9"/>
                    </a:cubicBezTo>
                    <a:cubicBezTo>
                      <a:pt x="136" y="9"/>
                      <a:pt x="136" y="9"/>
                      <a:pt x="136" y="9"/>
                    </a:cubicBezTo>
                    <a:cubicBezTo>
                      <a:pt x="136" y="10"/>
                      <a:pt x="136" y="10"/>
                      <a:pt x="136" y="10"/>
                    </a:cubicBezTo>
                    <a:cubicBezTo>
                      <a:pt x="136" y="10"/>
                      <a:pt x="136" y="10"/>
                      <a:pt x="136" y="10"/>
                    </a:cubicBezTo>
                    <a:cubicBezTo>
                      <a:pt x="135" y="9"/>
                      <a:pt x="135" y="9"/>
                      <a:pt x="135" y="9"/>
                    </a:cubicBezTo>
                    <a:cubicBezTo>
                      <a:pt x="134" y="10"/>
                      <a:pt x="134" y="10"/>
                      <a:pt x="134" y="10"/>
                    </a:cubicBezTo>
                    <a:cubicBezTo>
                      <a:pt x="134" y="10"/>
                      <a:pt x="134" y="10"/>
                      <a:pt x="134" y="10"/>
                    </a:cubicBezTo>
                    <a:cubicBezTo>
                      <a:pt x="134" y="10"/>
                      <a:pt x="134" y="10"/>
                      <a:pt x="134" y="10"/>
                    </a:cubicBezTo>
                    <a:cubicBezTo>
                      <a:pt x="134" y="11"/>
                      <a:pt x="134" y="11"/>
                      <a:pt x="134" y="11"/>
                    </a:cubicBezTo>
                    <a:cubicBezTo>
                      <a:pt x="134" y="11"/>
                      <a:pt x="134" y="11"/>
                      <a:pt x="134" y="11"/>
                    </a:cubicBezTo>
                    <a:cubicBezTo>
                      <a:pt x="134" y="11"/>
                      <a:pt x="134" y="11"/>
                      <a:pt x="134" y="11"/>
                    </a:cubicBezTo>
                    <a:cubicBezTo>
                      <a:pt x="135" y="11"/>
                      <a:pt x="135" y="11"/>
                      <a:pt x="135" y="11"/>
                    </a:cubicBezTo>
                    <a:cubicBezTo>
                      <a:pt x="135" y="12"/>
                      <a:pt x="135" y="12"/>
                      <a:pt x="135" y="12"/>
                    </a:cubicBezTo>
                    <a:cubicBezTo>
                      <a:pt x="135" y="12"/>
                      <a:pt x="135" y="12"/>
                      <a:pt x="135" y="12"/>
                    </a:cubicBezTo>
                    <a:cubicBezTo>
                      <a:pt x="135" y="12"/>
                      <a:pt x="135" y="12"/>
                      <a:pt x="135" y="12"/>
                    </a:cubicBezTo>
                    <a:cubicBezTo>
                      <a:pt x="135" y="12"/>
                      <a:pt x="135" y="12"/>
                      <a:pt x="135" y="12"/>
                    </a:cubicBezTo>
                    <a:cubicBezTo>
                      <a:pt x="135" y="12"/>
                      <a:pt x="135" y="12"/>
                      <a:pt x="135" y="12"/>
                    </a:cubicBezTo>
                    <a:cubicBezTo>
                      <a:pt x="134" y="12"/>
                      <a:pt x="134" y="12"/>
                      <a:pt x="134" y="12"/>
                    </a:cubicBezTo>
                    <a:cubicBezTo>
                      <a:pt x="134" y="12"/>
                      <a:pt x="134" y="12"/>
                      <a:pt x="134" y="12"/>
                    </a:cubicBezTo>
                    <a:cubicBezTo>
                      <a:pt x="134" y="12"/>
                      <a:pt x="134" y="12"/>
                      <a:pt x="134" y="12"/>
                    </a:cubicBezTo>
                    <a:cubicBezTo>
                      <a:pt x="133" y="12"/>
                      <a:pt x="133" y="12"/>
                      <a:pt x="133" y="12"/>
                    </a:cubicBezTo>
                    <a:cubicBezTo>
                      <a:pt x="133" y="12"/>
                      <a:pt x="133" y="12"/>
                      <a:pt x="133" y="12"/>
                    </a:cubicBezTo>
                    <a:cubicBezTo>
                      <a:pt x="133" y="12"/>
                      <a:pt x="133" y="12"/>
                      <a:pt x="133" y="12"/>
                    </a:cubicBezTo>
                    <a:cubicBezTo>
                      <a:pt x="133" y="12"/>
                      <a:pt x="133" y="12"/>
                      <a:pt x="133" y="12"/>
                    </a:cubicBezTo>
                    <a:cubicBezTo>
                      <a:pt x="133" y="13"/>
                      <a:pt x="133" y="13"/>
                      <a:pt x="133" y="13"/>
                    </a:cubicBezTo>
                    <a:cubicBezTo>
                      <a:pt x="133" y="13"/>
                      <a:pt x="133" y="13"/>
                      <a:pt x="133" y="13"/>
                    </a:cubicBezTo>
                    <a:cubicBezTo>
                      <a:pt x="132" y="13"/>
                      <a:pt x="132" y="13"/>
                      <a:pt x="132" y="13"/>
                    </a:cubicBezTo>
                    <a:cubicBezTo>
                      <a:pt x="132" y="13"/>
                      <a:pt x="132" y="13"/>
                      <a:pt x="132" y="13"/>
                    </a:cubicBezTo>
                    <a:cubicBezTo>
                      <a:pt x="132" y="12"/>
                      <a:pt x="132" y="12"/>
                      <a:pt x="132" y="12"/>
                    </a:cubicBezTo>
                    <a:cubicBezTo>
                      <a:pt x="132" y="12"/>
                      <a:pt x="132" y="12"/>
                      <a:pt x="132" y="12"/>
                    </a:cubicBezTo>
                    <a:cubicBezTo>
                      <a:pt x="132" y="12"/>
                      <a:pt x="132" y="12"/>
                      <a:pt x="132" y="12"/>
                    </a:cubicBezTo>
                    <a:cubicBezTo>
                      <a:pt x="131" y="12"/>
                      <a:pt x="131" y="12"/>
                      <a:pt x="131" y="12"/>
                    </a:cubicBezTo>
                    <a:cubicBezTo>
                      <a:pt x="131" y="12"/>
                      <a:pt x="131" y="12"/>
                      <a:pt x="131" y="12"/>
                    </a:cubicBezTo>
                    <a:cubicBezTo>
                      <a:pt x="131" y="12"/>
                      <a:pt x="131" y="12"/>
                      <a:pt x="131" y="12"/>
                    </a:cubicBezTo>
                    <a:cubicBezTo>
                      <a:pt x="131" y="13"/>
                      <a:pt x="131" y="13"/>
                      <a:pt x="131" y="13"/>
                    </a:cubicBezTo>
                    <a:cubicBezTo>
                      <a:pt x="131" y="13"/>
                      <a:pt x="131" y="13"/>
                      <a:pt x="131" y="13"/>
                    </a:cubicBezTo>
                    <a:cubicBezTo>
                      <a:pt x="131" y="14"/>
                      <a:pt x="131" y="14"/>
                      <a:pt x="131" y="14"/>
                    </a:cubicBezTo>
                    <a:cubicBezTo>
                      <a:pt x="132" y="14"/>
                      <a:pt x="132" y="14"/>
                      <a:pt x="132" y="14"/>
                    </a:cubicBezTo>
                    <a:cubicBezTo>
                      <a:pt x="132" y="14"/>
                      <a:pt x="132" y="14"/>
                      <a:pt x="132" y="14"/>
                    </a:cubicBezTo>
                    <a:cubicBezTo>
                      <a:pt x="132" y="14"/>
                      <a:pt x="132" y="14"/>
                      <a:pt x="132" y="14"/>
                    </a:cubicBezTo>
                    <a:cubicBezTo>
                      <a:pt x="132" y="14"/>
                      <a:pt x="132" y="14"/>
                      <a:pt x="132" y="14"/>
                    </a:cubicBezTo>
                    <a:cubicBezTo>
                      <a:pt x="132" y="14"/>
                      <a:pt x="132" y="14"/>
                      <a:pt x="132" y="14"/>
                    </a:cubicBezTo>
                    <a:cubicBezTo>
                      <a:pt x="132" y="15"/>
                      <a:pt x="132" y="15"/>
                      <a:pt x="132" y="15"/>
                    </a:cubicBezTo>
                    <a:cubicBezTo>
                      <a:pt x="132" y="15"/>
                      <a:pt x="132" y="15"/>
                      <a:pt x="132" y="15"/>
                    </a:cubicBezTo>
                    <a:cubicBezTo>
                      <a:pt x="133" y="15"/>
                      <a:pt x="133" y="15"/>
                      <a:pt x="133" y="15"/>
                    </a:cubicBezTo>
                    <a:cubicBezTo>
                      <a:pt x="133" y="15"/>
                      <a:pt x="133" y="15"/>
                      <a:pt x="133" y="15"/>
                    </a:cubicBezTo>
                    <a:cubicBezTo>
                      <a:pt x="133" y="15"/>
                      <a:pt x="133" y="15"/>
                      <a:pt x="133" y="15"/>
                    </a:cubicBezTo>
                    <a:cubicBezTo>
                      <a:pt x="134" y="15"/>
                      <a:pt x="134" y="15"/>
                      <a:pt x="134" y="15"/>
                    </a:cubicBezTo>
                    <a:cubicBezTo>
                      <a:pt x="134" y="15"/>
                      <a:pt x="134" y="15"/>
                      <a:pt x="134" y="15"/>
                    </a:cubicBezTo>
                    <a:cubicBezTo>
                      <a:pt x="133" y="15"/>
                      <a:pt x="133" y="15"/>
                      <a:pt x="133" y="15"/>
                    </a:cubicBezTo>
                    <a:cubicBezTo>
                      <a:pt x="133" y="16"/>
                      <a:pt x="133" y="16"/>
                      <a:pt x="133" y="16"/>
                    </a:cubicBezTo>
                    <a:cubicBezTo>
                      <a:pt x="133" y="16"/>
                      <a:pt x="133" y="16"/>
                      <a:pt x="133" y="16"/>
                    </a:cubicBezTo>
                    <a:cubicBezTo>
                      <a:pt x="132" y="16"/>
                      <a:pt x="132" y="16"/>
                      <a:pt x="132" y="16"/>
                    </a:cubicBezTo>
                    <a:cubicBezTo>
                      <a:pt x="131" y="15"/>
                      <a:pt x="131" y="15"/>
                      <a:pt x="131" y="15"/>
                    </a:cubicBezTo>
                    <a:cubicBezTo>
                      <a:pt x="131" y="15"/>
                      <a:pt x="131" y="15"/>
                      <a:pt x="131" y="15"/>
                    </a:cubicBezTo>
                    <a:cubicBezTo>
                      <a:pt x="131" y="15"/>
                      <a:pt x="131" y="15"/>
                      <a:pt x="131" y="15"/>
                    </a:cubicBezTo>
                    <a:cubicBezTo>
                      <a:pt x="130" y="15"/>
                      <a:pt x="130" y="15"/>
                      <a:pt x="130" y="15"/>
                    </a:cubicBezTo>
                    <a:cubicBezTo>
                      <a:pt x="130" y="15"/>
                      <a:pt x="130" y="15"/>
                      <a:pt x="130" y="15"/>
                    </a:cubicBezTo>
                    <a:cubicBezTo>
                      <a:pt x="130" y="15"/>
                      <a:pt x="130" y="15"/>
                      <a:pt x="130" y="15"/>
                    </a:cubicBezTo>
                    <a:cubicBezTo>
                      <a:pt x="130" y="15"/>
                      <a:pt x="130" y="15"/>
                      <a:pt x="130" y="15"/>
                    </a:cubicBezTo>
                    <a:cubicBezTo>
                      <a:pt x="130" y="15"/>
                      <a:pt x="130" y="15"/>
                      <a:pt x="130" y="15"/>
                    </a:cubicBezTo>
                    <a:cubicBezTo>
                      <a:pt x="130" y="16"/>
                      <a:pt x="130" y="16"/>
                      <a:pt x="130" y="16"/>
                    </a:cubicBezTo>
                    <a:cubicBezTo>
                      <a:pt x="130" y="16"/>
                      <a:pt x="130" y="16"/>
                      <a:pt x="130" y="16"/>
                    </a:cubicBezTo>
                    <a:cubicBezTo>
                      <a:pt x="130" y="16"/>
                      <a:pt x="130" y="16"/>
                      <a:pt x="130" y="16"/>
                    </a:cubicBezTo>
                    <a:cubicBezTo>
                      <a:pt x="130" y="17"/>
                      <a:pt x="130" y="17"/>
                      <a:pt x="130" y="17"/>
                    </a:cubicBezTo>
                    <a:cubicBezTo>
                      <a:pt x="129" y="17"/>
                      <a:pt x="129" y="17"/>
                      <a:pt x="129" y="17"/>
                    </a:cubicBezTo>
                    <a:cubicBezTo>
                      <a:pt x="129" y="18"/>
                      <a:pt x="129" y="18"/>
                      <a:pt x="129" y="18"/>
                    </a:cubicBezTo>
                    <a:cubicBezTo>
                      <a:pt x="130" y="18"/>
                      <a:pt x="130" y="18"/>
                      <a:pt x="130" y="18"/>
                    </a:cubicBezTo>
                    <a:cubicBezTo>
                      <a:pt x="130" y="18"/>
                      <a:pt x="130" y="18"/>
                      <a:pt x="130" y="18"/>
                    </a:cubicBezTo>
                    <a:cubicBezTo>
                      <a:pt x="131" y="18"/>
                      <a:pt x="131" y="18"/>
                      <a:pt x="131" y="18"/>
                    </a:cubicBezTo>
                    <a:cubicBezTo>
                      <a:pt x="131" y="18"/>
                      <a:pt x="131" y="18"/>
                      <a:pt x="131" y="18"/>
                    </a:cubicBezTo>
                    <a:cubicBezTo>
                      <a:pt x="131" y="18"/>
                      <a:pt x="131" y="18"/>
                      <a:pt x="131" y="18"/>
                    </a:cubicBezTo>
                    <a:cubicBezTo>
                      <a:pt x="131" y="18"/>
                      <a:pt x="131" y="18"/>
                      <a:pt x="131" y="18"/>
                    </a:cubicBezTo>
                    <a:cubicBezTo>
                      <a:pt x="130" y="18"/>
                      <a:pt x="130" y="18"/>
                      <a:pt x="130" y="18"/>
                    </a:cubicBezTo>
                    <a:cubicBezTo>
                      <a:pt x="130" y="18"/>
                      <a:pt x="130" y="18"/>
                      <a:pt x="130" y="18"/>
                    </a:cubicBezTo>
                    <a:cubicBezTo>
                      <a:pt x="129" y="18"/>
                      <a:pt x="129" y="18"/>
                      <a:pt x="129" y="18"/>
                    </a:cubicBezTo>
                    <a:cubicBezTo>
                      <a:pt x="129" y="18"/>
                      <a:pt x="129" y="18"/>
                      <a:pt x="129" y="18"/>
                    </a:cubicBezTo>
                    <a:cubicBezTo>
                      <a:pt x="128" y="19"/>
                      <a:pt x="128" y="19"/>
                      <a:pt x="128" y="19"/>
                    </a:cubicBezTo>
                    <a:cubicBezTo>
                      <a:pt x="128" y="19"/>
                      <a:pt x="128" y="19"/>
                      <a:pt x="128" y="19"/>
                    </a:cubicBezTo>
                    <a:cubicBezTo>
                      <a:pt x="129" y="20"/>
                      <a:pt x="129" y="20"/>
                      <a:pt x="129" y="20"/>
                    </a:cubicBezTo>
                    <a:cubicBezTo>
                      <a:pt x="129" y="20"/>
                      <a:pt x="129" y="20"/>
                      <a:pt x="129" y="20"/>
                    </a:cubicBezTo>
                    <a:cubicBezTo>
                      <a:pt x="128" y="20"/>
                      <a:pt x="128" y="20"/>
                      <a:pt x="128" y="20"/>
                    </a:cubicBezTo>
                    <a:cubicBezTo>
                      <a:pt x="128" y="20"/>
                      <a:pt x="128" y="20"/>
                      <a:pt x="128" y="20"/>
                    </a:cubicBezTo>
                    <a:cubicBezTo>
                      <a:pt x="129" y="20"/>
                      <a:pt x="129" y="20"/>
                      <a:pt x="129" y="20"/>
                    </a:cubicBezTo>
                    <a:cubicBezTo>
                      <a:pt x="129" y="20"/>
                      <a:pt x="129" y="20"/>
                      <a:pt x="129" y="20"/>
                    </a:cubicBezTo>
                    <a:cubicBezTo>
                      <a:pt x="129" y="20"/>
                      <a:pt x="129" y="20"/>
                      <a:pt x="129" y="20"/>
                    </a:cubicBezTo>
                    <a:cubicBezTo>
                      <a:pt x="130" y="20"/>
                      <a:pt x="130" y="20"/>
                      <a:pt x="130" y="20"/>
                    </a:cubicBezTo>
                    <a:cubicBezTo>
                      <a:pt x="130" y="20"/>
                      <a:pt x="130" y="20"/>
                      <a:pt x="130" y="20"/>
                    </a:cubicBezTo>
                    <a:cubicBezTo>
                      <a:pt x="130" y="20"/>
                      <a:pt x="130" y="20"/>
                      <a:pt x="130" y="20"/>
                    </a:cubicBezTo>
                    <a:cubicBezTo>
                      <a:pt x="129" y="20"/>
                      <a:pt x="129" y="20"/>
                      <a:pt x="129" y="20"/>
                    </a:cubicBezTo>
                    <a:cubicBezTo>
                      <a:pt x="129" y="21"/>
                      <a:pt x="129" y="21"/>
                      <a:pt x="129" y="21"/>
                    </a:cubicBezTo>
                    <a:cubicBezTo>
                      <a:pt x="129" y="21"/>
                      <a:pt x="129" y="21"/>
                      <a:pt x="129" y="21"/>
                    </a:cubicBezTo>
                    <a:cubicBezTo>
                      <a:pt x="130" y="21"/>
                      <a:pt x="130" y="21"/>
                      <a:pt x="130" y="21"/>
                    </a:cubicBezTo>
                    <a:cubicBezTo>
                      <a:pt x="130" y="21"/>
                      <a:pt x="130" y="21"/>
                      <a:pt x="130" y="21"/>
                    </a:cubicBezTo>
                    <a:cubicBezTo>
                      <a:pt x="130" y="21"/>
                      <a:pt x="130" y="21"/>
                      <a:pt x="130" y="21"/>
                    </a:cubicBezTo>
                    <a:cubicBezTo>
                      <a:pt x="131" y="20"/>
                      <a:pt x="131" y="20"/>
                      <a:pt x="131" y="20"/>
                    </a:cubicBezTo>
                    <a:cubicBezTo>
                      <a:pt x="131" y="21"/>
                      <a:pt x="131" y="21"/>
                      <a:pt x="131" y="21"/>
                    </a:cubicBezTo>
                    <a:cubicBezTo>
                      <a:pt x="130" y="21"/>
                      <a:pt x="130" y="21"/>
                      <a:pt x="130" y="21"/>
                    </a:cubicBezTo>
                    <a:cubicBezTo>
                      <a:pt x="131" y="21"/>
                      <a:pt x="131" y="21"/>
                      <a:pt x="131" y="21"/>
                    </a:cubicBezTo>
                    <a:cubicBezTo>
                      <a:pt x="131" y="21"/>
                      <a:pt x="131" y="21"/>
                      <a:pt x="131" y="21"/>
                    </a:cubicBezTo>
                    <a:cubicBezTo>
                      <a:pt x="131" y="21"/>
                      <a:pt x="131" y="21"/>
                      <a:pt x="131" y="21"/>
                    </a:cubicBezTo>
                    <a:cubicBezTo>
                      <a:pt x="131" y="21"/>
                      <a:pt x="131" y="21"/>
                      <a:pt x="131" y="21"/>
                    </a:cubicBezTo>
                    <a:cubicBezTo>
                      <a:pt x="131" y="22"/>
                      <a:pt x="131" y="22"/>
                      <a:pt x="131" y="22"/>
                    </a:cubicBezTo>
                    <a:cubicBezTo>
                      <a:pt x="131" y="22"/>
                      <a:pt x="131" y="22"/>
                      <a:pt x="131" y="22"/>
                    </a:cubicBezTo>
                    <a:cubicBezTo>
                      <a:pt x="132" y="22"/>
                      <a:pt x="132" y="22"/>
                      <a:pt x="132" y="22"/>
                    </a:cubicBezTo>
                    <a:cubicBezTo>
                      <a:pt x="132" y="22"/>
                      <a:pt x="132" y="22"/>
                      <a:pt x="132" y="22"/>
                    </a:cubicBezTo>
                    <a:cubicBezTo>
                      <a:pt x="133" y="22"/>
                      <a:pt x="133" y="22"/>
                      <a:pt x="133" y="22"/>
                    </a:cubicBezTo>
                    <a:cubicBezTo>
                      <a:pt x="133" y="22"/>
                      <a:pt x="133" y="22"/>
                      <a:pt x="133" y="22"/>
                    </a:cubicBezTo>
                    <a:cubicBezTo>
                      <a:pt x="133" y="22"/>
                      <a:pt x="133" y="22"/>
                      <a:pt x="133" y="22"/>
                    </a:cubicBezTo>
                    <a:cubicBezTo>
                      <a:pt x="132" y="22"/>
                      <a:pt x="132" y="22"/>
                      <a:pt x="132" y="22"/>
                    </a:cubicBezTo>
                    <a:cubicBezTo>
                      <a:pt x="132" y="22"/>
                      <a:pt x="132" y="22"/>
                      <a:pt x="132" y="22"/>
                    </a:cubicBezTo>
                    <a:cubicBezTo>
                      <a:pt x="131" y="22"/>
                      <a:pt x="131" y="22"/>
                      <a:pt x="131" y="22"/>
                    </a:cubicBezTo>
                    <a:cubicBezTo>
                      <a:pt x="131" y="22"/>
                      <a:pt x="131" y="22"/>
                      <a:pt x="131" y="22"/>
                    </a:cubicBezTo>
                    <a:cubicBezTo>
                      <a:pt x="132" y="23"/>
                      <a:pt x="132" y="23"/>
                      <a:pt x="132" y="23"/>
                    </a:cubicBezTo>
                    <a:cubicBezTo>
                      <a:pt x="132" y="23"/>
                      <a:pt x="132" y="23"/>
                      <a:pt x="132" y="23"/>
                    </a:cubicBezTo>
                    <a:cubicBezTo>
                      <a:pt x="133" y="23"/>
                      <a:pt x="133" y="23"/>
                      <a:pt x="133" y="23"/>
                    </a:cubicBezTo>
                    <a:cubicBezTo>
                      <a:pt x="134" y="23"/>
                      <a:pt x="134" y="23"/>
                      <a:pt x="134" y="23"/>
                    </a:cubicBezTo>
                    <a:cubicBezTo>
                      <a:pt x="133" y="23"/>
                      <a:pt x="133" y="23"/>
                      <a:pt x="133" y="23"/>
                    </a:cubicBezTo>
                    <a:cubicBezTo>
                      <a:pt x="132" y="23"/>
                      <a:pt x="132" y="23"/>
                      <a:pt x="132" y="23"/>
                    </a:cubicBezTo>
                    <a:cubicBezTo>
                      <a:pt x="132" y="23"/>
                      <a:pt x="132" y="23"/>
                      <a:pt x="132" y="23"/>
                    </a:cubicBezTo>
                    <a:cubicBezTo>
                      <a:pt x="131" y="23"/>
                      <a:pt x="131" y="23"/>
                      <a:pt x="131" y="23"/>
                    </a:cubicBezTo>
                    <a:cubicBezTo>
                      <a:pt x="131" y="23"/>
                      <a:pt x="131" y="23"/>
                      <a:pt x="131" y="23"/>
                    </a:cubicBezTo>
                    <a:cubicBezTo>
                      <a:pt x="130" y="22"/>
                      <a:pt x="130" y="22"/>
                      <a:pt x="130" y="22"/>
                    </a:cubicBezTo>
                    <a:cubicBezTo>
                      <a:pt x="130" y="22"/>
                      <a:pt x="130" y="22"/>
                      <a:pt x="130" y="22"/>
                    </a:cubicBezTo>
                    <a:cubicBezTo>
                      <a:pt x="130" y="22"/>
                      <a:pt x="130" y="22"/>
                      <a:pt x="130" y="22"/>
                    </a:cubicBezTo>
                    <a:cubicBezTo>
                      <a:pt x="129" y="22"/>
                      <a:pt x="129" y="22"/>
                      <a:pt x="129" y="22"/>
                    </a:cubicBezTo>
                    <a:cubicBezTo>
                      <a:pt x="129" y="22"/>
                      <a:pt x="129" y="22"/>
                      <a:pt x="129" y="22"/>
                    </a:cubicBezTo>
                    <a:cubicBezTo>
                      <a:pt x="128" y="23"/>
                      <a:pt x="128" y="23"/>
                      <a:pt x="128" y="23"/>
                    </a:cubicBezTo>
                    <a:cubicBezTo>
                      <a:pt x="128" y="23"/>
                      <a:pt x="128" y="23"/>
                      <a:pt x="128" y="23"/>
                    </a:cubicBezTo>
                    <a:cubicBezTo>
                      <a:pt x="129" y="24"/>
                      <a:pt x="129" y="24"/>
                      <a:pt x="129" y="24"/>
                    </a:cubicBezTo>
                    <a:cubicBezTo>
                      <a:pt x="129" y="24"/>
                      <a:pt x="129" y="24"/>
                      <a:pt x="129" y="24"/>
                    </a:cubicBezTo>
                    <a:cubicBezTo>
                      <a:pt x="129" y="25"/>
                      <a:pt x="129" y="25"/>
                      <a:pt x="129" y="25"/>
                    </a:cubicBezTo>
                    <a:cubicBezTo>
                      <a:pt x="128" y="24"/>
                      <a:pt x="128" y="24"/>
                      <a:pt x="128" y="24"/>
                    </a:cubicBezTo>
                    <a:cubicBezTo>
                      <a:pt x="128" y="24"/>
                      <a:pt x="128" y="24"/>
                      <a:pt x="128" y="24"/>
                    </a:cubicBezTo>
                    <a:cubicBezTo>
                      <a:pt x="128" y="25"/>
                      <a:pt x="128" y="25"/>
                      <a:pt x="128" y="25"/>
                    </a:cubicBezTo>
                    <a:cubicBezTo>
                      <a:pt x="128" y="25"/>
                      <a:pt x="128" y="25"/>
                      <a:pt x="128" y="25"/>
                    </a:cubicBezTo>
                    <a:cubicBezTo>
                      <a:pt x="128" y="25"/>
                      <a:pt x="128" y="25"/>
                      <a:pt x="128" y="25"/>
                    </a:cubicBezTo>
                    <a:cubicBezTo>
                      <a:pt x="128" y="25"/>
                      <a:pt x="128" y="25"/>
                      <a:pt x="128" y="25"/>
                    </a:cubicBezTo>
                    <a:cubicBezTo>
                      <a:pt x="129" y="25"/>
                      <a:pt x="129" y="25"/>
                      <a:pt x="129" y="25"/>
                    </a:cubicBezTo>
                    <a:cubicBezTo>
                      <a:pt x="129" y="26"/>
                      <a:pt x="129" y="26"/>
                      <a:pt x="129" y="26"/>
                    </a:cubicBezTo>
                    <a:cubicBezTo>
                      <a:pt x="129" y="26"/>
                      <a:pt x="129" y="26"/>
                      <a:pt x="129" y="26"/>
                    </a:cubicBezTo>
                    <a:cubicBezTo>
                      <a:pt x="129" y="26"/>
                      <a:pt x="129" y="26"/>
                      <a:pt x="129" y="26"/>
                    </a:cubicBezTo>
                    <a:cubicBezTo>
                      <a:pt x="129" y="26"/>
                      <a:pt x="129" y="26"/>
                      <a:pt x="129" y="26"/>
                    </a:cubicBezTo>
                    <a:cubicBezTo>
                      <a:pt x="128" y="26"/>
                      <a:pt x="128" y="26"/>
                      <a:pt x="128" y="26"/>
                    </a:cubicBezTo>
                    <a:cubicBezTo>
                      <a:pt x="128" y="26"/>
                      <a:pt x="128" y="26"/>
                      <a:pt x="128" y="26"/>
                    </a:cubicBezTo>
                    <a:cubicBezTo>
                      <a:pt x="128" y="26"/>
                      <a:pt x="128" y="26"/>
                      <a:pt x="128" y="26"/>
                    </a:cubicBezTo>
                    <a:cubicBezTo>
                      <a:pt x="128" y="27"/>
                      <a:pt x="128" y="27"/>
                      <a:pt x="128" y="27"/>
                    </a:cubicBezTo>
                    <a:cubicBezTo>
                      <a:pt x="128" y="27"/>
                      <a:pt x="128" y="27"/>
                      <a:pt x="128" y="27"/>
                    </a:cubicBezTo>
                    <a:cubicBezTo>
                      <a:pt x="128" y="27"/>
                      <a:pt x="128" y="27"/>
                      <a:pt x="128" y="27"/>
                    </a:cubicBezTo>
                    <a:cubicBezTo>
                      <a:pt x="128" y="28"/>
                      <a:pt x="128" y="28"/>
                      <a:pt x="128" y="28"/>
                    </a:cubicBezTo>
                    <a:cubicBezTo>
                      <a:pt x="128" y="28"/>
                      <a:pt x="128" y="28"/>
                      <a:pt x="128" y="28"/>
                    </a:cubicBezTo>
                    <a:cubicBezTo>
                      <a:pt x="128" y="28"/>
                      <a:pt x="128" y="28"/>
                      <a:pt x="128" y="28"/>
                    </a:cubicBezTo>
                    <a:cubicBezTo>
                      <a:pt x="128" y="28"/>
                      <a:pt x="128" y="28"/>
                      <a:pt x="128" y="28"/>
                    </a:cubicBezTo>
                    <a:cubicBezTo>
                      <a:pt x="129" y="28"/>
                      <a:pt x="129" y="28"/>
                      <a:pt x="129" y="28"/>
                    </a:cubicBezTo>
                    <a:cubicBezTo>
                      <a:pt x="130" y="29"/>
                      <a:pt x="130" y="29"/>
                      <a:pt x="130" y="29"/>
                    </a:cubicBezTo>
                    <a:cubicBezTo>
                      <a:pt x="130" y="29"/>
                      <a:pt x="130" y="29"/>
                      <a:pt x="130" y="29"/>
                    </a:cubicBezTo>
                    <a:cubicBezTo>
                      <a:pt x="130" y="29"/>
                      <a:pt x="130" y="29"/>
                      <a:pt x="130" y="29"/>
                    </a:cubicBezTo>
                    <a:cubicBezTo>
                      <a:pt x="130" y="28"/>
                      <a:pt x="130" y="28"/>
                      <a:pt x="130" y="28"/>
                    </a:cubicBezTo>
                    <a:cubicBezTo>
                      <a:pt x="131" y="28"/>
                      <a:pt x="131" y="28"/>
                      <a:pt x="131" y="28"/>
                    </a:cubicBezTo>
                    <a:cubicBezTo>
                      <a:pt x="131" y="29"/>
                      <a:pt x="131" y="29"/>
                      <a:pt x="131" y="29"/>
                    </a:cubicBezTo>
                    <a:cubicBezTo>
                      <a:pt x="131" y="29"/>
                      <a:pt x="131" y="29"/>
                      <a:pt x="131" y="29"/>
                    </a:cubicBezTo>
                    <a:cubicBezTo>
                      <a:pt x="131" y="29"/>
                      <a:pt x="131" y="29"/>
                      <a:pt x="131" y="29"/>
                    </a:cubicBezTo>
                    <a:cubicBezTo>
                      <a:pt x="131" y="29"/>
                      <a:pt x="131" y="29"/>
                      <a:pt x="131" y="29"/>
                    </a:cubicBezTo>
                    <a:cubicBezTo>
                      <a:pt x="131" y="28"/>
                      <a:pt x="131" y="28"/>
                      <a:pt x="131" y="28"/>
                    </a:cubicBezTo>
                    <a:cubicBezTo>
                      <a:pt x="131" y="27"/>
                      <a:pt x="131" y="27"/>
                      <a:pt x="131" y="27"/>
                    </a:cubicBezTo>
                    <a:cubicBezTo>
                      <a:pt x="132" y="27"/>
                      <a:pt x="132" y="27"/>
                      <a:pt x="132" y="27"/>
                    </a:cubicBezTo>
                    <a:cubicBezTo>
                      <a:pt x="132" y="26"/>
                      <a:pt x="132" y="26"/>
                      <a:pt x="132" y="26"/>
                    </a:cubicBezTo>
                    <a:cubicBezTo>
                      <a:pt x="132" y="26"/>
                      <a:pt x="132" y="26"/>
                      <a:pt x="132" y="26"/>
                    </a:cubicBezTo>
                    <a:cubicBezTo>
                      <a:pt x="132" y="26"/>
                      <a:pt x="132" y="26"/>
                      <a:pt x="132" y="26"/>
                    </a:cubicBezTo>
                    <a:cubicBezTo>
                      <a:pt x="132" y="27"/>
                      <a:pt x="132" y="27"/>
                      <a:pt x="132" y="27"/>
                    </a:cubicBezTo>
                    <a:cubicBezTo>
                      <a:pt x="132" y="28"/>
                      <a:pt x="132" y="28"/>
                      <a:pt x="132" y="28"/>
                    </a:cubicBezTo>
                    <a:cubicBezTo>
                      <a:pt x="132" y="28"/>
                      <a:pt x="132" y="28"/>
                      <a:pt x="132" y="28"/>
                    </a:cubicBezTo>
                    <a:cubicBezTo>
                      <a:pt x="132" y="29"/>
                      <a:pt x="132" y="29"/>
                      <a:pt x="132" y="29"/>
                    </a:cubicBezTo>
                    <a:cubicBezTo>
                      <a:pt x="132" y="29"/>
                      <a:pt x="132" y="29"/>
                      <a:pt x="132" y="29"/>
                    </a:cubicBezTo>
                    <a:cubicBezTo>
                      <a:pt x="132" y="30"/>
                      <a:pt x="132" y="30"/>
                      <a:pt x="132" y="30"/>
                    </a:cubicBezTo>
                    <a:cubicBezTo>
                      <a:pt x="132" y="30"/>
                      <a:pt x="132" y="30"/>
                      <a:pt x="132" y="30"/>
                    </a:cubicBezTo>
                    <a:close/>
                    <a:moveTo>
                      <a:pt x="133" y="11"/>
                    </a:moveTo>
                    <a:cubicBezTo>
                      <a:pt x="133" y="11"/>
                      <a:pt x="133" y="11"/>
                      <a:pt x="133" y="11"/>
                    </a:cubicBezTo>
                    <a:cubicBezTo>
                      <a:pt x="133" y="11"/>
                      <a:pt x="133" y="11"/>
                      <a:pt x="133" y="11"/>
                    </a:cubicBezTo>
                    <a:cubicBezTo>
                      <a:pt x="133" y="11"/>
                      <a:pt x="133" y="11"/>
                      <a:pt x="133" y="11"/>
                    </a:cubicBezTo>
                    <a:cubicBezTo>
                      <a:pt x="134" y="11"/>
                      <a:pt x="134" y="11"/>
                      <a:pt x="134" y="11"/>
                    </a:cubicBezTo>
                    <a:cubicBezTo>
                      <a:pt x="134" y="12"/>
                      <a:pt x="134" y="12"/>
                      <a:pt x="134" y="12"/>
                    </a:cubicBezTo>
                    <a:cubicBezTo>
                      <a:pt x="134" y="12"/>
                      <a:pt x="134" y="12"/>
                      <a:pt x="134" y="12"/>
                    </a:cubicBezTo>
                    <a:cubicBezTo>
                      <a:pt x="133" y="12"/>
                      <a:pt x="133" y="12"/>
                      <a:pt x="133" y="12"/>
                    </a:cubicBezTo>
                    <a:cubicBezTo>
                      <a:pt x="133" y="11"/>
                      <a:pt x="133" y="11"/>
                      <a:pt x="133" y="11"/>
                    </a:cubicBezTo>
                    <a:cubicBezTo>
                      <a:pt x="133" y="11"/>
                      <a:pt x="133" y="11"/>
                      <a:pt x="133" y="11"/>
                    </a:cubicBezTo>
                    <a:close/>
                    <a:moveTo>
                      <a:pt x="133" y="30"/>
                    </a:moveTo>
                    <a:cubicBezTo>
                      <a:pt x="133" y="29"/>
                      <a:pt x="133" y="29"/>
                      <a:pt x="133" y="29"/>
                    </a:cubicBezTo>
                    <a:cubicBezTo>
                      <a:pt x="134" y="29"/>
                      <a:pt x="134" y="29"/>
                      <a:pt x="134" y="29"/>
                    </a:cubicBezTo>
                    <a:cubicBezTo>
                      <a:pt x="134" y="29"/>
                      <a:pt x="134" y="29"/>
                      <a:pt x="134" y="29"/>
                    </a:cubicBezTo>
                    <a:cubicBezTo>
                      <a:pt x="134" y="29"/>
                      <a:pt x="134" y="29"/>
                      <a:pt x="134" y="29"/>
                    </a:cubicBezTo>
                    <a:cubicBezTo>
                      <a:pt x="134" y="29"/>
                      <a:pt x="134" y="29"/>
                      <a:pt x="134" y="29"/>
                    </a:cubicBezTo>
                    <a:cubicBezTo>
                      <a:pt x="134" y="29"/>
                      <a:pt x="134" y="29"/>
                      <a:pt x="134" y="29"/>
                    </a:cubicBezTo>
                    <a:cubicBezTo>
                      <a:pt x="134" y="29"/>
                      <a:pt x="134" y="29"/>
                      <a:pt x="134" y="29"/>
                    </a:cubicBezTo>
                    <a:cubicBezTo>
                      <a:pt x="133" y="30"/>
                      <a:pt x="133" y="30"/>
                      <a:pt x="133" y="30"/>
                    </a:cubicBezTo>
                    <a:cubicBezTo>
                      <a:pt x="133" y="30"/>
                      <a:pt x="133" y="30"/>
                      <a:pt x="133" y="30"/>
                    </a:cubicBezTo>
                    <a:close/>
                    <a:moveTo>
                      <a:pt x="138" y="26"/>
                    </a:moveTo>
                    <a:cubicBezTo>
                      <a:pt x="138" y="25"/>
                      <a:pt x="138" y="25"/>
                      <a:pt x="138" y="25"/>
                    </a:cubicBezTo>
                    <a:cubicBezTo>
                      <a:pt x="138" y="25"/>
                      <a:pt x="138" y="25"/>
                      <a:pt x="138" y="25"/>
                    </a:cubicBezTo>
                    <a:cubicBezTo>
                      <a:pt x="139" y="25"/>
                      <a:pt x="139" y="25"/>
                      <a:pt x="139" y="25"/>
                    </a:cubicBezTo>
                    <a:cubicBezTo>
                      <a:pt x="139" y="25"/>
                      <a:pt x="139" y="25"/>
                      <a:pt x="139" y="25"/>
                    </a:cubicBezTo>
                    <a:cubicBezTo>
                      <a:pt x="140" y="25"/>
                      <a:pt x="140" y="25"/>
                      <a:pt x="140" y="25"/>
                    </a:cubicBezTo>
                    <a:cubicBezTo>
                      <a:pt x="139" y="26"/>
                      <a:pt x="139" y="26"/>
                      <a:pt x="139" y="26"/>
                    </a:cubicBezTo>
                    <a:cubicBezTo>
                      <a:pt x="139" y="25"/>
                      <a:pt x="139" y="25"/>
                      <a:pt x="139" y="25"/>
                    </a:cubicBezTo>
                    <a:cubicBezTo>
                      <a:pt x="138" y="26"/>
                      <a:pt x="138" y="26"/>
                      <a:pt x="138" y="26"/>
                    </a:cubicBezTo>
                    <a:cubicBezTo>
                      <a:pt x="138" y="26"/>
                      <a:pt x="138" y="26"/>
                      <a:pt x="138" y="26"/>
                    </a:cubicBezTo>
                    <a:cubicBezTo>
                      <a:pt x="138" y="26"/>
                      <a:pt x="138" y="26"/>
                      <a:pt x="138" y="26"/>
                    </a:cubicBezTo>
                    <a:cubicBezTo>
                      <a:pt x="138" y="26"/>
                      <a:pt x="138" y="26"/>
                      <a:pt x="138" y="26"/>
                    </a:cubicBezTo>
                    <a:close/>
                    <a:moveTo>
                      <a:pt x="169" y="1"/>
                    </a:moveTo>
                    <a:cubicBezTo>
                      <a:pt x="169" y="1"/>
                      <a:pt x="169" y="1"/>
                      <a:pt x="169" y="1"/>
                    </a:cubicBezTo>
                    <a:cubicBezTo>
                      <a:pt x="169" y="1"/>
                      <a:pt x="169" y="1"/>
                      <a:pt x="169" y="1"/>
                    </a:cubicBezTo>
                    <a:cubicBezTo>
                      <a:pt x="170" y="1"/>
                      <a:pt x="170" y="1"/>
                      <a:pt x="170" y="1"/>
                    </a:cubicBezTo>
                    <a:cubicBezTo>
                      <a:pt x="169" y="1"/>
                      <a:pt x="169" y="1"/>
                      <a:pt x="169" y="1"/>
                    </a:cubicBezTo>
                    <a:cubicBezTo>
                      <a:pt x="169" y="1"/>
                      <a:pt x="169" y="1"/>
                      <a:pt x="169" y="1"/>
                    </a:cubicBezTo>
                    <a:close/>
                    <a:moveTo>
                      <a:pt x="154" y="30"/>
                    </a:moveTo>
                    <a:cubicBezTo>
                      <a:pt x="154" y="31"/>
                      <a:pt x="154" y="31"/>
                      <a:pt x="154" y="31"/>
                    </a:cubicBezTo>
                    <a:cubicBezTo>
                      <a:pt x="154" y="31"/>
                      <a:pt x="154" y="31"/>
                      <a:pt x="154" y="31"/>
                    </a:cubicBezTo>
                    <a:cubicBezTo>
                      <a:pt x="154" y="31"/>
                      <a:pt x="154" y="31"/>
                      <a:pt x="154" y="31"/>
                    </a:cubicBezTo>
                    <a:cubicBezTo>
                      <a:pt x="154" y="31"/>
                      <a:pt x="154" y="31"/>
                      <a:pt x="154" y="31"/>
                    </a:cubicBezTo>
                    <a:cubicBezTo>
                      <a:pt x="154" y="30"/>
                      <a:pt x="154" y="30"/>
                      <a:pt x="154" y="30"/>
                    </a:cubicBezTo>
                    <a:cubicBezTo>
                      <a:pt x="154" y="30"/>
                      <a:pt x="154" y="30"/>
                      <a:pt x="154" y="30"/>
                    </a:cubicBezTo>
                    <a:close/>
                    <a:moveTo>
                      <a:pt x="146" y="35"/>
                    </a:moveTo>
                    <a:cubicBezTo>
                      <a:pt x="147" y="35"/>
                      <a:pt x="147" y="35"/>
                      <a:pt x="147" y="35"/>
                    </a:cubicBezTo>
                    <a:cubicBezTo>
                      <a:pt x="147" y="35"/>
                      <a:pt x="147" y="35"/>
                      <a:pt x="147" y="35"/>
                    </a:cubicBezTo>
                    <a:cubicBezTo>
                      <a:pt x="147" y="35"/>
                      <a:pt x="147" y="35"/>
                      <a:pt x="147" y="35"/>
                    </a:cubicBezTo>
                    <a:cubicBezTo>
                      <a:pt x="146" y="35"/>
                      <a:pt x="146" y="35"/>
                      <a:pt x="146" y="35"/>
                    </a:cubicBezTo>
                    <a:close/>
                    <a:moveTo>
                      <a:pt x="136" y="35"/>
                    </a:moveTo>
                    <a:cubicBezTo>
                      <a:pt x="136" y="34"/>
                      <a:pt x="136" y="34"/>
                      <a:pt x="136" y="34"/>
                    </a:cubicBezTo>
                    <a:cubicBezTo>
                      <a:pt x="136" y="34"/>
                      <a:pt x="136" y="34"/>
                      <a:pt x="136" y="34"/>
                    </a:cubicBezTo>
                    <a:cubicBezTo>
                      <a:pt x="136" y="34"/>
                      <a:pt x="136" y="34"/>
                      <a:pt x="136" y="34"/>
                    </a:cubicBezTo>
                    <a:cubicBezTo>
                      <a:pt x="136" y="34"/>
                      <a:pt x="136" y="34"/>
                      <a:pt x="136" y="34"/>
                    </a:cubicBezTo>
                    <a:cubicBezTo>
                      <a:pt x="136" y="35"/>
                      <a:pt x="136" y="35"/>
                      <a:pt x="136" y="35"/>
                    </a:cubicBezTo>
                    <a:cubicBezTo>
                      <a:pt x="136" y="35"/>
                      <a:pt x="136" y="35"/>
                      <a:pt x="136" y="35"/>
                    </a:cubicBezTo>
                    <a:cubicBezTo>
                      <a:pt x="136" y="35"/>
                      <a:pt x="136" y="35"/>
                      <a:pt x="136" y="35"/>
                    </a:cubicBezTo>
                    <a:close/>
                    <a:moveTo>
                      <a:pt x="133" y="41"/>
                    </a:moveTo>
                    <a:cubicBezTo>
                      <a:pt x="133" y="41"/>
                      <a:pt x="133" y="41"/>
                      <a:pt x="133" y="41"/>
                    </a:cubicBezTo>
                    <a:cubicBezTo>
                      <a:pt x="133" y="41"/>
                      <a:pt x="133" y="41"/>
                      <a:pt x="133" y="41"/>
                    </a:cubicBezTo>
                    <a:cubicBezTo>
                      <a:pt x="133" y="40"/>
                      <a:pt x="133" y="40"/>
                      <a:pt x="133" y="40"/>
                    </a:cubicBezTo>
                    <a:cubicBezTo>
                      <a:pt x="132" y="40"/>
                      <a:pt x="132" y="40"/>
                      <a:pt x="132" y="40"/>
                    </a:cubicBezTo>
                    <a:cubicBezTo>
                      <a:pt x="132" y="40"/>
                      <a:pt x="132" y="40"/>
                      <a:pt x="132" y="40"/>
                    </a:cubicBezTo>
                    <a:cubicBezTo>
                      <a:pt x="132" y="41"/>
                      <a:pt x="132" y="41"/>
                      <a:pt x="132" y="41"/>
                    </a:cubicBezTo>
                    <a:cubicBezTo>
                      <a:pt x="132" y="41"/>
                      <a:pt x="132" y="41"/>
                      <a:pt x="132" y="41"/>
                    </a:cubicBezTo>
                    <a:cubicBezTo>
                      <a:pt x="133" y="42"/>
                      <a:pt x="133" y="42"/>
                      <a:pt x="133" y="42"/>
                    </a:cubicBezTo>
                    <a:cubicBezTo>
                      <a:pt x="132" y="42"/>
                      <a:pt x="132" y="42"/>
                      <a:pt x="132" y="42"/>
                    </a:cubicBezTo>
                    <a:cubicBezTo>
                      <a:pt x="132" y="42"/>
                      <a:pt x="132" y="42"/>
                      <a:pt x="132" y="42"/>
                    </a:cubicBezTo>
                    <a:cubicBezTo>
                      <a:pt x="132" y="42"/>
                      <a:pt x="132" y="42"/>
                      <a:pt x="132" y="42"/>
                    </a:cubicBezTo>
                    <a:cubicBezTo>
                      <a:pt x="131" y="42"/>
                      <a:pt x="131" y="42"/>
                      <a:pt x="131" y="42"/>
                    </a:cubicBezTo>
                    <a:cubicBezTo>
                      <a:pt x="131" y="42"/>
                      <a:pt x="131" y="42"/>
                      <a:pt x="131" y="42"/>
                    </a:cubicBezTo>
                    <a:cubicBezTo>
                      <a:pt x="131" y="42"/>
                      <a:pt x="131" y="42"/>
                      <a:pt x="131" y="42"/>
                    </a:cubicBezTo>
                    <a:cubicBezTo>
                      <a:pt x="130" y="41"/>
                      <a:pt x="130" y="41"/>
                      <a:pt x="130" y="41"/>
                    </a:cubicBezTo>
                    <a:cubicBezTo>
                      <a:pt x="130" y="41"/>
                      <a:pt x="130" y="41"/>
                      <a:pt x="130" y="41"/>
                    </a:cubicBezTo>
                    <a:cubicBezTo>
                      <a:pt x="130" y="41"/>
                      <a:pt x="130" y="41"/>
                      <a:pt x="130" y="41"/>
                    </a:cubicBezTo>
                    <a:cubicBezTo>
                      <a:pt x="130" y="41"/>
                      <a:pt x="130" y="41"/>
                      <a:pt x="130" y="41"/>
                    </a:cubicBezTo>
                    <a:cubicBezTo>
                      <a:pt x="130" y="41"/>
                      <a:pt x="130" y="41"/>
                      <a:pt x="130" y="41"/>
                    </a:cubicBezTo>
                    <a:cubicBezTo>
                      <a:pt x="130" y="41"/>
                      <a:pt x="130" y="41"/>
                      <a:pt x="130" y="41"/>
                    </a:cubicBezTo>
                    <a:cubicBezTo>
                      <a:pt x="130" y="40"/>
                      <a:pt x="130" y="40"/>
                      <a:pt x="130" y="40"/>
                    </a:cubicBezTo>
                    <a:cubicBezTo>
                      <a:pt x="130" y="40"/>
                      <a:pt x="130" y="40"/>
                      <a:pt x="130" y="40"/>
                    </a:cubicBezTo>
                    <a:cubicBezTo>
                      <a:pt x="130" y="40"/>
                      <a:pt x="130" y="40"/>
                      <a:pt x="130" y="40"/>
                    </a:cubicBezTo>
                    <a:cubicBezTo>
                      <a:pt x="130" y="40"/>
                      <a:pt x="130" y="40"/>
                      <a:pt x="130" y="40"/>
                    </a:cubicBezTo>
                    <a:cubicBezTo>
                      <a:pt x="130" y="39"/>
                      <a:pt x="130" y="39"/>
                      <a:pt x="130" y="39"/>
                    </a:cubicBezTo>
                    <a:cubicBezTo>
                      <a:pt x="130" y="39"/>
                      <a:pt x="130" y="39"/>
                      <a:pt x="130" y="39"/>
                    </a:cubicBezTo>
                    <a:cubicBezTo>
                      <a:pt x="130" y="39"/>
                      <a:pt x="130" y="39"/>
                      <a:pt x="130" y="39"/>
                    </a:cubicBezTo>
                    <a:cubicBezTo>
                      <a:pt x="130" y="40"/>
                      <a:pt x="130" y="40"/>
                      <a:pt x="130" y="40"/>
                    </a:cubicBezTo>
                    <a:cubicBezTo>
                      <a:pt x="130" y="40"/>
                      <a:pt x="130" y="40"/>
                      <a:pt x="130" y="40"/>
                    </a:cubicBezTo>
                    <a:cubicBezTo>
                      <a:pt x="130" y="40"/>
                      <a:pt x="130" y="40"/>
                      <a:pt x="130" y="40"/>
                    </a:cubicBezTo>
                    <a:cubicBezTo>
                      <a:pt x="129" y="40"/>
                      <a:pt x="129" y="40"/>
                      <a:pt x="129" y="40"/>
                    </a:cubicBezTo>
                    <a:cubicBezTo>
                      <a:pt x="129" y="40"/>
                      <a:pt x="129" y="40"/>
                      <a:pt x="129" y="40"/>
                    </a:cubicBezTo>
                    <a:cubicBezTo>
                      <a:pt x="129" y="40"/>
                      <a:pt x="129" y="40"/>
                      <a:pt x="129" y="40"/>
                    </a:cubicBezTo>
                    <a:cubicBezTo>
                      <a:pt x="129" y="41"/>
                      <a:pt x="129" y="41"/>
                      <a:pt x="129" y="41"/>
                    </a:cubicBezTo>
                    <a:cubicBezTo>
                      <a:pt x="129" y="41"/>
                      <a:pt x="129" y="41"/>
                      <a:pt x="129" y="41"/>
                    </a:cubicBezTo>
                    <a:cubicBezTo>
                      <a:pt x="129" y="41"/>
                      <a:pt x="129" y="41"/>
                      <a:pt x="129" y="41"/>
                    </a:cubicBezTo>
                    <a:cubicBezTo>
                      <a:pt x="129" y="40"/>
                      <a:pt x="129" y="40"/>
                      <a:pt x="129" y="40"/>
                    </a:cubicBezTo>
                    <a:cubicBezTo>
                      <a:pt x="129" y="40"/>
                      <a:pt x="129" y="40"/>
                      <a:pt x="129" y="40"/>
                    </a:cubicBezTo>
                    <a:cubicBezTo>
                      <a:pt x="129" y="40"/>
                      <a:pt x="129" y="40"/>
                      <a:pt x="129" y="40"/>
                    </a:cubicBezTo>
                    <a:cubicBezTo>
                      <a:pt x="129" y="39"/>
                      <a:pt x="129" y="39"/>
                      <a:pt x="129" y="39"/>
                    </a:cubicBezTo>
                    <a:cubicBezTo>
                      <a:pt x="129" y="39"/>
                      <a:pt x="129" y="39"/>
                      <a:pt x="129" y="39"/>
                    </a:cubicBezTo>
                    <a:cubicBezTo>
                      <a:pt x="129" y="39"/>
                      <a:pt x="129" y="39"/>
                      <a:pt x="129" y="39"/>
                    </a:cubicBezTo>
                    <a:cubicBezTo>
                      <a:pt x="129" y="39"/>
                      <a:pt x="129" y="39"/>
                      <a:pt x="129" y="39"/>
                    </a:cubicBezTo>
                    <a:cubicBezTo>
                      <a:pt x="129" y="39"/>
                      <a:pt x="129" y="39"/>
                      <a:pt x="129" y="39"/>
                    </a:cubicBezTo>
                    <a:cubicBezTo>
                      <a:pt x="128" y="40"/>
                      <a:pt x="128" y="40"/>
                      <a:pt x="128" y="40"/>
                    </a:cubicBezTo>
                    <a:cubicBezTo>
                      <a:pt x="128" y="40"/>
                      <a:pt x="128" y="40"/>
                      <a:pt x="128" y="40"/>
                    </a:cubicBezTo>
                    <a:cubicBezTo>
                      <a:pt x="128" y="40"/>
                      <a:pt x="128" y="40"/>
                      <a:pt x="128" y="40"/>
                    </a:cubicBezTo>
                    <a:cubicBezTo>
                      <a:pt x="128" y="40"/>
                      <a:pt x="128" y="40"/>
                      <a:pt x="128" y="40"/>
                    </a:cubicBezTo>
                    <a:cubicBezTo>
                      <a:pt x="128" y="40"/>
                      <a:pt x="128" y="40"/>
                      <a:pt x="128" y="40"/>
                    </a:cubicBezTo>
                    <a:cubicBezTo>
                      <a:pt x="127" y="40"/>
                      <a:pt x="127" y="40"/>
                      <a:pt x="127" y="40"/>
                    </a:cubicBezTo>
                    <a:cubicBezTo>
                      <a:pt x="127" y="40"/>
                      <a:pt x="127" y="40"/>
                      <a:pt x="127" y="40"/>
                    </a:cubicBezTo>
                    <a:cubicBezTo>
                      <a:pt x="127" y="39"/>
                      <a:pt x="127" y="39"/>
                      <a:pt x="127" y="39"/>
                    </a:cubicBezTo>
                    <a:cubicBezTo>
                      <a:pt x="128" y="39"/>
                      <a:pt x="128" y="39"/>
                      <a:pt x="128" y="39"/>
                    </a:cubicBezTo>
                    <a:cubicBezTo>
                      <a:pt x="128" y="39"/>
                      <a:pt x="128" y="39"/>
                      <a:pt x="128" y="39"/>
                    </a:cubicBezTo>
                    <a:cubicBezTo>
                      <a:pt x="128" y="38"/>
                      <a:pt x="128" y="38"/>
                      <a:pt x="128" y="38"/>
                    </a:cubicBezTo>
                    <a:cubicBezTo>
                      <a:pt x="128" y="38"/>
                      <a:pt x="128" y="38"/>
                      <a:pt x="128" y="38"/>
                    </a:cubicBezTo>
                    <a:cubicBezTo>
                      <a:pt x="128" y="38"/>
                      <a:pt x="128" y="38"/>
                      <a:pt x="128" y="38"/>
                    </a:cubicBezTo>
                    <a:cubicBezTo>
                      <a:pt x="128" y="38"/>
                      <a:pt x="128" y="38"/>
                      <a:pt x="128" y="38"/>
                    </a:cubicBezTo>
                    <a:cubicBezTo>
                      <a:pt x="127" y="39"/>
                      <a:pt x="127" y="39"/>
                      <a:pt x="127" y="39"/>
                    </a:cubicBezTo>
                    <a:cubicBezTo>
                      <a:pt x="127" y="39"/>
                      <a:pt x="127" y="39"/>
                      <a:pt x="127" y="39"/>
                    </a:cubicBezTo>
                    <a:cubicBezTo>
                      <a:pt x="127" y="40"/>
                      <a:pt x="127" y="40"/>
                      <a:pt x="127" y="40"/>
                    </a:cubicBezTo>
                    <a:cubicBezTo>
                      <a:pt x="127" y="40"/>
                      <a:pt x="127" y="40"/>
                      <a:pt x="127" y="40"/>
                    </a:cubicBezTo>
                    <a:cubicBezTo>
                      <a:pt x="127" y="39"/>
                      <a:pt x="127" y="39"/>
                      <a:pt x="127" y="39"/>
                    </a:cubicBezTo>
                    <a:cubicBezTo>
                      <a:pt x="127" y="39"/>
                      <a:pt x="127" y="39"/>
                      <a:pt x="127" y="39"/>
                    </a:cubicBezTo>
                    <a:cubicBezTo>
                      <a:pt x="127" y="39"/>
                      <a:pt x="127" y="39"/>
                      <a:pt x="127" y="39"/>
                    </a:cubicBezTo>
                    <a:cubicBezTo>
                      <a:pt x="127" y="40"/>
                      <a:pt x="127" y="40"/>
                      <a:pt x="127" y="40"/>
                    </a:cubicBezTo>
                    <a:cubicBezTo>
                      <a:pt x="126" y="40"/>
                      <a:pt x="126" y="40"/>
                      <a:pt x="126" y="40"/>
                    </a:cubicBezTo>
                    <a:cubicBezTo>
                      <a:pt x="126" y="39"/>
                      <a:pt x="126" y="39"/>
                      <a:pt x="126" y="39"/>
                    </a:cubicBezTo>
                    <a:cubicBezTo>
                      <a:pt x="126" y="39"/>
                      <a:pt x="126" y="39"/>
                      <a:pt x="126" y="39"/>
                    </a:cubicBezTo>
                    <a:cubicBezTo>
                      <a:pt x="126" y="39"/>
                      <a:pt x="126" y="39"/>
                      <a:pt x="126" y="39"/>
                    </a:cubicBezTo>
                    <a:cubicBezTo>
                      <a:pt x="126" y="38"/>
                      <a:pt x="126" y="38"/>
                      <a:pt x="126" y="38"/>
                    </a:cubicBezTo>
                    <a:cubicBezTo>
                      <a:pt x="127" y="38"/>
                      <a:pt x="127" y="38"/>
                      <a:pt x="127" y="38"/>
                    </a:cubicBezTo>
                    <a:cubicBezTo>
                      <a:pt x="127" y="38"/>
                      <a:pt x="127" y="38"/>
                      <a:pt x="127" y="38"/>
                    </a:cubicBezTo>
                    <a:cubicBezTo>
                      <a:pt x="127" y="37"/>
                      <a:pt x="127" y="37"/>
                      <a:pt x="127" y="37"/>
                    </a:cubicBezTo>
                    <a:cubicBezTo>
                      <a:pt x="127" y="37"/>
                      <a:pt x="127" y="37"/>
                      <a:pt x="127" y="37"/>
                    </a:cubicBezTo>
                    <a:cubicBezTo>
                      <a:pt x="127" y="37"/>
                      <a:pt x="127" y="37"/>
                      <a:pt x="127" y="37"/>
                    </a:cubicBezTo>
                    <a:cubicBezTo>
                      <a:pt x="127" y="37"/>
                      <a:pt x="127" y="37"/>
                      <a:pt x="127" y="37"/>
                    </a:cubicBezTo>
                    <a:cubicBezTo>
                      <a:pt x="128" y="37"/>
                      <a:pt x="128" y="37"/>
                      <a:pt x="128" y="37"/>
                    </a:cubicBezTo>
                    <a:cubicBezTo>
                      <a:pt x="128" y="37"/>
                      <a:pt x="128" y="37"/>
                      <a:pt x="128" y="37"/>
                    </a:cubicBezTo>
                    <a:cubicBezTo>
                      <a:pt x="128" y="36"/>
                      <a:pt x="128" y="36"/>
                      <a:pt x="128" y="36"/>
                    </a:cubicBezTo>
                    <a:cubicBezTo>
                      <a:pt x="129" y="36"/>
                      <a:pt x="129" y="36"/>
                      <a:pt x="129" y="36"/>
                    </a:cubicBezTo>
                    <a:cubicBezTo>
                      <a:pt x="129" y="36"/>
                      <a:pt x="129" y="36"/>
                      <a:pt x="129" y="36"/>
                    </a:cubicBezTo>
                    <a:cubicBezTo>
                      <a:pt x="129" y="36"/>
                      <a:pt x="129" y="36"/>
                      <a:pt x="129" y="36"/>
                    </a:cubicBezTo>
                    <a:cubicBezTo>
                      <a:pt x="129" y="36"/>
                      <a:pt x="129" y="36"/>
                      <a:pt x="129" y="36"/>
                    </a:cubicBezTo>
                    <a:cubicBezTo>
                      <a:pt x="130" y="36"/>
                      <a:pt x="130" y="36"/>
                      <a:pt x="130" y="36"/>
                    </a:cubicBezTo>
                    <a:cubicBezTo>
                      <a:pt x="130" y="36"/>
                      <a:pt x="130" y="36"/>
                      <a:pt x="130" y="36"/>
                    </a:cubicBezTo>
                    <a:cubicBezTo>
                      <a:pt x="131" y="36"/>
                      <a:pt x="131" y="36"/>
                      <a:pt x="131" y="36"/>
                    </a:cubicBezTo>
                    <a:cubicBezTo>
                      <a:pt x="131" y="36"/>
                      <a:pt x="131" y="36"/>
                      <a:pt x="131" y="36"/>
                    </a:cubicBezTo>
                    <a:cubicBezTo>
                      <a:pt x="131" y="36"/>
                      <a:pt x="131" y="36"/>
                      <a:pt x="131" y="36"/>
                    </a:cubicBezTo>
                    <a:cubicBezTo>
                      <a:pt x="132" y="36"/>
                      <a:pt x="132" y="36"/>
                      <a:pt x="132" y="36"/>
                    </a:cubicBezTo>
                    <a:cubicBezTo>
                      <a:pt x="132" y="36"/>
                      <a:pt x="132" y="36"/>
                      <a:pt x="132" y="36"/>
                    </a:cubicBezTo>
                    <a:cubicBezTo>
                      <a:pt x="132" y="36"/>
                      <a:pt x="132" y="36"/>
                      <a:pt x="132" y="36"/>
                    </a:cubicBezTo>
                    <a:cubicBezTo>
                      <a:pt x="132" y="36"/>
                      <a:pt x="132" y="36"/>
                      <a:pt x="132" y="36"/>
                    </a:cubicBezTo>
                    <a:cubicBezTo>
                      <a:pt x="133" y="36"/>
                      <a:pt x="133" y="36"/>
                      <a:pt x="133" y="36"/>
                    </a:cubicBezTo>
                    <a:cubicBezTo>
                      <a:pt x="133" y="36"/>
                      <a:pt x="133" y="36"/>
                      <a:pt x="133" y="36"/>
                    </a:cubicBezTo>
                    <a:cubicBezTo>
                      <a:pt x="133" y="36"/>
                      <a:pt x="133" y="36"/>
                      <a:pt x="133" y="36"/>
                    </a:cubicBezTo>
                    <a:cubicBezTo>
                      <a:pt x="133" y="36"/>
                      <a:pt x="133" y="36"/>
                      <a:pt x="133" y="36"/>
                    </a:cubicBezTo>
                    <a:cubicBezTo>
                      <a:pt x="133" y="36"/>
                      <a:pt x="133" y="36"/>
                      <a:pt x="133" y="36"/>
                    </a:cubicBezTo>
                    <a:cubicBezTo>
                      <a:pt x="133" y="36"/>
                      <a:pt x="133" y="36"/>
                      <a:pt x="133" y="36"/>
                    </a:cubicBezTo>
                    <a:cubicBezTo>
                      <a:pt x="133" y="36"/>
                      <a:pt x="133" y="36"/>
                      <a:pt x="133" y="36"/>
                    </a:cubicBezTo>
                    <a:cubicBezTo>
                      <a:pt x="132" y="36"/>
                      <a:pt x="132" y="36"/>
                      <a:pt x="132" y="36"/>
                    </a:cubicBezTo>
                    <a:cubicBezTo>
                      <a:pt x="132" y="36"/>
                      <a:pt x="132" y="36"/>
                      <a:pt x="132" y="36"/>
                    </a:cubicBezTo>
                    <a:cubicBezTo>
                      <a:pt x="133" y="35"/>
                      <a:pt x="133" y="35"/>
                      <a:pt x="133" y="35"/>
                    </a:cubicBezTo>
                    <a:cubicBezTo>
                      <a:pt x="133" y="35"/>
                      <a:pt x="133" y="35"/>
                      <a:pt x="133" y="35"/>
                    </a:cubicBezTo>
                    <a:cubicBezTo>
                      <a:pt x="132" y="35"/>
                      <a:pt x="132" y="35"/>
                      <a:pt x="132" y="35"/>
                    </a:cubicBezTo>
                    <a:cubicBezTo>
                      <a:pt x="132" y="35"/>
                      <a:pt x="132" y="35"/>
                      <a:pt x="132" y="35"/>
                    </a:cubicBezTo>
                    <a:cubicBezTo>
                      <a:pt x="133" y="35"/>
                      <a:pt x="133" y="35"/>
                      <a:pt x="133" y="35"/>
                    </a:cubicBezTo>
                    <a:cubicBezTo>
                      <a:pt x="133" y="35"/>
                      <a:pt x="133" y="35"/>
                      <a:pt x="133" y="35"/>
                    </a:cubicBezTo>
                    <a:cubicBezTo>
                      <a:pt x="132" y="35"/>
                      <a:pt x="132" y="35"/>
                      <a:pt x="132" y="35"/>
                    </a:cubicBezTo>
                    <a:cubicBezTo>
                      <a:pt x="132" y="35"/>
                      <a:pt x="132" y="35"/>
                      <a:pt x="132" y="35"/>
                    </a:cubicBezTo>
                    <a:cubicBezTo>
                      <a:pt x="132" y="35"/>
                      <a:pt x="132" y="35"/>
                      <a:pt x="132" y="35"/>
                    </a:cubicBezTo>
                    <a:cubicBezTo>
                      <a:pt x="132" y="34"/>
                      <a:pt x="132" y="34"/>
                      <a:pt x="132" y="34"/>
                    </a:cubicBezTo>
                    <a:cubicBezTo>
                      <a:pt x="132" y="34"/>
                      <a:pt x="132" y="34"/>
                      <a:pt x="132" y="34"/>
                    </a:cubicBezTo>
                    <a:cubicBezTo>
                      <a:pt x="132" y="34"/>
                      <a:pt x="132" y="34"/>
                      <a:pt x="132" y="34"/>
                    </a:cubicBezTo>
                    <a:cubicBezTo>
                      <a:pt x="132" y="34"/>
                      <a:pt x="132" y="34"/>
                      <a:pt x="132" y="34"/>
                    </a:cubicBezTo>
                    <a:cubicBezTo>
                      <a:pt x="132" y="34"/>
                      <a:pt x="132" y="34"/>
                      <a:pt x="132" y="34"/>
                    </a:cubicBezTo>
                    <a:cubicBezTo>
                      <a:pt x="132" y="33"/>
                      <a:pt x="132" y="33"/>
                      <a:pt x="132" y="33"/>
                    </a:cubicBezTo>
                    <a:cubicBezTo>
                      <a:pt x="132" y="33"/>
                      <a:pt x="132" y="33"/>
                      <a:pt x="132" y="33"/>
                    </a:cubicBezTo>
                    <a:cubicBezTo>
                      <a:pt x="132" y="32"/>
                      <a:pt x="132" y="32"/>
                      <a:pt x="132" y="32"/>
                    </a:cubicBezTo>
                    <a:cubicBezTo>
                      <a:pt x="132" y="32"/>
                      <a:pt x="132" y="32"/>
                      <a:pt x="132" y="32"/>
                    </a:cubicBezTo>
                    <a:cubicBezTo>
                      <a:pt x="132" y="32"/>
                      <a:pt x="132" y="32"/>
                      <a:pt x="132" y="32"/>
                    </a:cubicBezTo>
                    <a:cubicBezTo>
                      <a:pt x="132" y="32"/>
                      <a:pt x="132" y="32"/>
                      <a:pt x="132" y="32"/>
                    </a:cubicBezTo>
                    <a:cubicBezTo>
                      <a:pt x="133" y="32"/>
                      <a:pt x="133" y="32"/>
                      <a:pt x="133" y="32"/>
                    </a:cubicBezTo>
                    <a:cubicBezTo>
                      <a:pt x="133" y="32"/>
                      <a:pt x="133" y="32"/>
                      <a:pt x="133" y="32"/>
                    </a:cubicBezTo>
                    <a:cubicBezTo>
                      <a:pt x="133" y="32"/>
                      <a:pt x="133" y="32"/>
                      <a:pt x="133" y="32"/>
                    </a:cubicBezTo>
                    <a:cubicBezTo>
                      <a:pt x="134" y="32"/>
                      <a:pt x="134" y="32"/>
                      <a:pt x="134" y="32"/>
                    </a:cubicBezTo>
                    <a:cubicBezTo>
                      <a:pt x="134" y="32"/>
                      <a:pt x="134" y="32"/>
                      <a:pt x="134" y="32"/>
                    </a:cubicBezTo>
                    <a:cubicBezTo>
                      <a:pt x="135" y="32"/>
                      <a:pt x="135" y="32"/>
                      <a:pt x="135" y="32"/>
                    </a:cubicBezTo>
                    <a:cubicBezTo>
                      <a:pt x="135" y="33"/>
                      <a:pt x="135" y="33"/>
                      <a:pt x="135" y="33"/>
                    </a:cubicBezTo>
                    <a:cubicBezTo>
                      <a:pt x="135" y="34"/>
                      <a:pt x="135" y="34"/>
                      <a:pt x="135" y="34"/>
                    </a:cubicBezTo>
                    <a:cubicBezTo>
                      <a:pt x="135" y="35"/>
                      <a:pt x="135" y="35"/>
                      <a:pt x="135" y="35"/>
                    </a:cubicBezTo>
                    <a:cubicBezTo>
                      <a:pt x="135" y="35"/>
                      <a:pt x="135" y="35"/>
                      <a:pt x="135" y="35"/>
                    </a:cubicBezTo>
                    <a:cubicBezTo>
                      <a:pt x="135" y="35"/>
                      <a:pt x="135" y="35"/>
                      <a:pt x="135" y="35"/>
                    </a:cubicBezTo>
                    <a:cubicBezTo>
                      <a:pt x="136" y="35"/>
                      <a:pt x="136" y="35"/>
                      <a:pt x="136" y="35"/>
                    </a:cubicBezTo>
                    <a:cubicBezTo>
                      <a:pt x="136" y="36"/>
                      <a:pt x="136" y="36"/>
                      <a:pt x="136" y="36"/>
                    </a:cubicBezTo>
                    <a:cubicBezTo>
                      <a:pt x="136" y="36"/>
                      <a:pt x="136" y="36"/>
                      <a:pt x="136" y="36"/>
                    </a:cubicBezTo>
                    <a:cubicBezTo>
                      <a:pt x="136" y="36"/>
                      <a:pt x="136" y="36"/>
                      <a:pt x="136" y="36"/>
                    </a:cubicBezTo>
                    <a:cubicBezTo>
                      <a:pt x="137" y="36"/>
                      <a:pt x="137" y="36"/>
                      <a:pt x="137" y="36"/>
                    </a:cubicBezTo>
                    <a:cubicBezTo>
                      <a:pt x="138" y="36"/>
                      <a:pt x="138" y="36"/>
                      <a:pt x="138" y="36"/>
                    </a:cubicBezTo>
                    <a:cubicBezTo>
                      <a:pt x="138" y="36"/>
                      <a:pt x="138" y="36"/>
                      <a:pt x="138" y="36"/>
                    </a:cubicBezTo>
                    <a:cubicBezTo>
                      <a:pt x="138" y="36"/>
                      <a:pt x="138" y="36"/>
                      <a:pt x="138" y="36"/>
                    </a:cubicBezTo>
                    <a:cubicBezTo>
                      <a:pt x="138" y="35"/>
                      <a:pt x="138" y="35"/>
                      <a:pt x="138" y="35"/>
                    </a:cubicBezTo>
                    <a:cubicBezTo>
                      <a:pt x="139" y="35"/>
                      <a:pt x="139" y="35"/>
                      <a:pt x="139" y="35"/>
                    </a:cubicBezTo>
                    <a:cubicBezTo>
                      <a:pt x="139" y="34"/>
                      <a:pt x="139" y="34"/>
                      <a:pt x="139" y="34"/>
                    </a:cubicBezTo>
                    <a:cubicBezTo>
                      <a:pt x="140" y="34"/>
                      <a:pt x="140" y="34"/>
                      <a:pt x="140" y="34"/>
                    </a:cubicBezTo>
                    <a:cubicBezTo>
                      <a:pt x="141" y="33"/>
                      <a:pt x="141" y="33"/>
                      <a:pt x="141" y="33"/>
                    </a:cubicBezTo>
                    <a:cubicBezTo>
                      <a:pt x="141" y="33"/>
                      <a:pt x="141" y="33"/>
                      <a:pt x="141" y="33"/>
                    </a:cubicBezTo>
                    <a:cubicBezTo>
                      <a:pt x="141" y="33"/>
                      <a:pt x="141" y="33"/>
                      <a:pt x="141" y="33"/>
                    </a:cubicBezTo>
                    <a:cubicBezTo>
                      <a:pt x="141" y="33"/>
                      <a:pt x="141" y="33"/>
                      <a:pt x="141" y="33"/>
                    </a:cubicBezTo>
                    <a:cubicBezTo>
                      <a:pt x="140" y="33"/>
                      <a:pt x="140" y="33"/>
                      <a:pt x="140" y="33"/>
                    </a:cubicBezTo>
                    <a:cubicBezTo>
                      <a:pt x="140" y="33"/>
                      <a:pt x="140" y="33"/>
                      <a:pt x="140" y="33"/>
                    </a:cubicBezTo>
                    <a:cubicBezTo>
                      <a:pt x="140" y="34"/>
                      <a:pt x="140" y="34"/>
                      <a:pt x="140" y="34"/>
                    </a:cubicBezTo>
                    <a:cubicBezTo>
                      <a:pt x="139" y="34"/>
                      <a:pt x="139" y="34"/>
                      <a:pt x="139" y="34"/>
                    </a:cubicBezTo>
                    <a:cubicBezTo>
                      <a:pt x="139" y="34"/>
                      <a:pt x="139" y="34"/>
                      <a:pt x="139" y="34"/>
                    </a:cubicBezTo>
                    <a:cubicBezTo>
                      <a:pt x="139" y="35"/>
                      <a:pt x="139" y="35"/>
                      <a:pt x="139" y="35"/>
                    </a:cubicBezTo>
                    <a:cubicBezTo>
                      <a:pt x="138" y="35"/>
                      <a:pt x="138" y="35"/>
                      <a:pt x="138" y="35"/>
                    </a:cubicBezTo>
                    <a:cubicBezTo>
                      <a:pt x="138" y="35"/>
                      <a:pt x="138" y="35"/>
                      <a:pt x="138" y="35"/>
                    </a:cubicBezTo>
                    <a:cubicBezTo>
                      <a:pt x="137" y="35"/>
                      <a:pt x="137" y="35"/>
                      <a:pt x="137" y="35"/>
                    </a:cubicBezTo>
                    <a:cubicBezTo>
                      <a:pt x="137" y="35"/>
                      <a:pt x="137" y="35"/>
                      <a:pt x="137" y="35"/>
                    </a:cubicBezTo>
                    <a:cubicBezTo>
                      <a:pt x="137" y="35"/>
                      <a:pt x="137" y="35"/>
                      <a:pt x="137" y="35"/>
                    </a:cubicBezTo>
                    <a:cubicBezTo>
                      <a:pt x="136" y="35"/>
                      <a:pt x="136" y="35"/>
                      <a:pt x="136" y="35"/>
                    </a:cubicBezTo>
                    <a:cubicBezTo>
                      <a:pt x="136" y="34"/>
                      <a:pt x="136" y="34"/>
                      <a:pt x="136" y="34"/>
                    </a:cubicBezTo>
                    <a:cubicBezTo>
                      <a:pt x="137" y="34"/>
                      <a:pt x="137" y="34"/>
                      <a:pt x="137" y="34"/>
                    </a:cubicBezTo>
                    <a:cubicBezTo>
                      <a:pt x="137" y="34"/>
                      <a:pt x="137" y="34"/>
                      <a:pt x="137" y="34"/>
                    </a:cubicBezTo>
                    <a:cubicBezTo>
                      <a:pt x="137" y="34"/>
                      <a:pt x="137" y="34"/>
                      <a:pt x="137" y="34"/>
                    </a:cubicBezTo>
                    <a:cubicBezTo>
                      <a:pt x="137" y="34"/>
                      <a:pt x="137" y="34"/>
                      <a:pt x="137" y="34"/>
                    </a:cubicBezTo>
                    <a:cubicBezTo>
                      <a:pt x="136" y="34"/>
                      <a:pt x="136" y="34"/>
                      <a:pt x="136" y="34"/>
                    </a:cubicBezTo>
                    <a:cubicBezTo>
                      <a:pt x="136" y="34"/>
                      <a:pt x="136" y="34"/>
                      <a:pt x="136" y="34"/>
                    </a:cubicBezTo>
                    <a:cubicBezTo>
                      <a:pt x="136" y="34"/>
                      <a:pt x="136" y="34"/>
                      <a:pt x="136" y="34"/>
                    </a:cubicBezTo>
                    <a:cubicBezTo>
                      <a:pt x="136" y="33"/>
                      <a:pt x="136" y="33"/>
                      <a:pt x="136" y="33"/>
                    </a:cubicBezTo>
                    <a:cubicBezTo>
                      <a:pt x="136" y="33"/>
                      <a:pt x="136" y="33"/>
                      <a:pt x="136" y="33"/>
                    </a:cubicBezTo>
                    <a:cubicBezTo>
                      <a:pt x="137" y="33"/>
                      <a:pt x="137" y="33"/>
                      <a:pt x="137" y="33"/>
                    </a:cubicBezTo>
                    <a:cubicBezTo>
                      <a:pt x="137" y="33"/>
                      <a:pt x="137" y="33"/>
                      <a:pt x="137" y="33"/>
                    </a:cubicBezTo>
                    <a:cubicBezTo>
                      <a:pt x="136" y="33"/>
                      <a:pt x="136" y="33"/>
                      <a:pt x="136" y="33"/>
                    </a:cubicBezTo>
                    <a:cubicBezTo>
                      <a:pt x="136" y="33"/>
                      <a:pt x="136" y="33"/>
                      <a:pt x="136" y="33"/>
                    </a:cubicBezTo>
                    <a:cubicBezTo>
                      <a:pt x="136" y="33"/>
                      <a:pt x="136" y="33"/>
                      <a:pt x="136" y="33"/>
                    </a:cubicBezTo>
                    <a:cubicBezTo>
                      <a:pt x="137" y="33"/>
                      <a:pt x="137" y="33"/>
                      <a:pt x="137" y="33"/>
                    </a:cubicBezTo>
                    <a:cubicBezTo>
                      <a:pt x="137" y="33"/>
                      <a:pt x="137" y="33"/>
                      <a:pt x="137" y="33"/>
                    </a:cubicBezTo>
                    <a:cubicBezTo>
                      <a:pt x="137" y="33"/>
                      <a:pt x="137" y="33"/>
                      <a:pt x="137" y="33"/>
                    </a:cubicBezTo>
                    <a:cubicBezTo>
                      <a:pt x="137" y="33"/>
                      <a:pt x="137" y="33"/>
                      <a:pt x="137" y="33"/>
                    </a:cubicBezTo>
                    <a:cubicBezTo>
                      <a:pt x="136" y="32"/>
                      <a:pt x="136" y="32"/>
                      <a:pt x="136" y="32"/>
                    </a:cubicBezTo>
                    <a:cubicBezTo>
                      <a:pt x="136" y="33"/>
                      <a:pt x="136" y="33"/>
                      <a:pt x="136" y="33"/>
                    </a:cubicBezTo>
                    <a:cubicBezTo>
                      <a:pt x="136" y="33"/>
                      <a:pt x="136" y="33"/>
                      <a:pt x="136" y="33"/>
                    </a:cubicBezTo>
                    <a:cubicBezTo>
                      <a:pt x="136" y="32"/>
                      <a:pt x="136" y="32"/>
                      <a:pt x="136" y="32"/>
                    </a:cubicBezTo>
                    <a:cubicBezTo>
                      <a:pt x="136" y="32"/>
                      <a:pt x="136" y="32"/>
                      <a:pt x="136" y="32"/>
                    </a:cubicBezTo>
                    <a:cubicBezTo>
                      <a:pt x="136" y="32"/>
                      <a:pt x="136" y="32"/>
                      <a:pt x="136" y="32"/>
                    </a:cubicBezTo>
                    <a:cubicBezTo>
                      <a:pt x="137" y="32"/>
                      <a:pt x="137" y="32"/>
                      <a:pt x="137" y="32"/>
                    </a:cubicBezTo>
                    <a:cubicBezTo>
                      <a:pt x="137" y="32"/>
                      <a:pt x="137" y="32"/>
                      <a:pt x="137" y="32"/>
                    </a:cubicBezTo>
                    <a:cubicBezTo>
                      <a:pt x="137" y="32"/>
                      <a:pt x="137" y="32"/>
                      <a:pt x="137" y="32"/>
                    </a:cubicBezTo>
                    <a:cubicBezTo>
                      <a:pt x="138" y="32"/>
                      <a:pt x="138" y="32"/>
                      <a:pt x="138" y="32"/>
                    </a:cubicBezTo>
                    <a:cubicBezTo>
                      <a:pt x="137" y="32"/>
                      <a:pt x="137" y="32"/>
                      <a:pt x="137" y="32"/>
                    </a:cubicBezTo>
                    <a:cubicBezTo>
                      <a:pt x="137" y="32"/>
                      <a:pt x="137" y="32"/>
                      <a:pt x="137" y="32"/>
                    </a:cubicBezTo>
                    <a:cubicBezTo>
                      <a:pt x="138" y="31"/>
                      <a:pt x="138" y="31"/>
                      <a:pt x="138" y="31"/>
                    </a:cubicBezTo>
                    <a:cubicBezTo>
                      <a:pt x="138" y="31"/>
                      <a:pt x="138" y="31"/>
                      <a:pt x="138" y="31"/>
                    </a:cubicBezTo>
                    <a:cubicBezTo>
                      <a:pt x="138" y="31"/>
                      <a:pt x="138" y="31"/>
                      <a:pt x="138" y="31"/>
                    </a:cubicBezTo>
                    <a:cubicBezTo>
                      <a:pt x="138" y="31"/>
                      <a:pt x="138" y="31"/>
                      <a:pt x="138" y="31"/>
                    </a:cubicBezTo>
                    <a:cubicBezTo>
                      <a:pt x="138" y="31"/>
                      <a:pt x="138" y="31"/>
                      <a:pt x="138" y="31"/>
                    </a:cubicBezTo>
                    <a:cubicBezTo>
                      <a:pt x="138" y="30"/>
                      <a:pt x="138" y="30"/>
                      <a:pt x="138" y="30"/>
                    </a:cubicBezTo>
                    <a:cubicBezTo>
                      <a:pt x="138" y="30"/>
                      <a:pt x="138" y="30"/>
                      <a:pt x="138" y="30"/>
                    </a:cubicBezTo>
                    <a:cubicBezTo>
                      <a:pt x="138" y="30"/>
                      <a:pt x="138" y="30"/>
                      <a:pt x="138" y="30"/>
                    </a:cubicBezTo>
                    <a:cubicBezTo>
                      <a:pt x="139" y="29"/>
                      <a:pt x="139" y="29"/>
                      <a:pt x="139" y="29"/>
                    </a:cubicBezTo>
                    <a:cubicBezTo>
                      <a:pt x="139" y="29"/>
                      <a:pt x="139" y="29"/>
                      <a:pt x="139" y="29"/>
                    </a:cubicBezTo>
                    <a:cubicBezTo>
                      <a:pt x="139" y="29"/>
                      <a:pt x="139" y="29"/>
                      <a:pt x="139" y="29"/>
                    </a:cubicBezTo>
                    <a:cubicBezTo>
                      <a:pt x="139" y="29"/>
                      <a:pt x="139" y="29"/>
                      <a:pt x="139" y="29"/>
                    </a:cubicBezTo>
                    <a:cubicBezTo>
                      <a:pt x="138" y="30"/>
                      <a:pt x="138" y="30"/>
                      <a:pt x="138" y="30"/>
                    </a:cubicBezTo>
                    <a:cubicBezTo>
                      <a:pt x="138" y="30"/>
                      <a:pt x="138" y="30"/>
                      <a:pt x="138" y="30"/>
                    </a:cubicBezTo>
                    <a:cubicBezTo>
                      <a:pt x="137" y="31"/>
                      <a:pt x="137" y="31"/>
                      <a:pt x="137" y="31"/>
                    </a:cubicBezTo>
                    <a:cubicBezTo>
                      <a:pt x="137" y="31"/>
                      <a:pt x="137" y="31"/>
                      <a:pt x="137" y="31"/>
                    </a:cubicBezTo>
                    <a:cubicBezTo>
                      <a:pt x="136" y="31"/>
                      <a:pt x="136" y="31"/>
                      <a:pt x="136" y="31"/>
                    </a:cubicBezTo>
                    <a:cubicBezTo>
                      <a:pt x="136" y="31"/>
                      <a:pt x="136" y="31"/>
                      <a:pt x="136" y="31"/>
                    </a:cubicBezTo>
                    <a:cubicBezTo>
                      <a:pt x="136" y="31"/>
                      <a:pt x="136" y="31"/>
                      <a:pt x="136" y="31"/>
                    </a:cubicBezTo>
                    <a:cubicBezTo>
                      <a:pt x="136" y="31"/>
                      <a:pt x="136" y="31"/>
                      <a:pt x="136" y="31"/>
                    </a:cubicBezTo>
                    <a:cubicBezTo>
                      <a:pt x="136" y="30"/>
                      <a:pt x="136" y="30"/>
                      <a:pt x="136" y="30"/>
                    </a:cubicBezTo>
                    <a:cubicBezTo>
                      <a:pt x="136" y="30"/>
                      <a:pt x="136" y="30"/>
                      <a:pt x="136" y="30"/>
                    </a:cubicBezTo>
                    <a:cubicBezTo>
                      <a:pt x="136" y="30"/>
                      <a:pt x="136" y="30"/>
                      <a:pt x="136" y="30"/>
                    </a:cubicBezTo>
                    <a:cubicBezTo>
                      <a:pt x="135" y="30"/>
                      <a:pt x="135" y="30"/>
                      <a:pt x="135" y="30"/>
                    </a:cubicBezTo>
                    <a:cubicBezTo>
                      <a:pt x="135" y="31"/>
                      <a:pt x="135" y="31"/>
                      <a:pt x="135" y="31"/>
                    </a:cubicBezTo>
                    <a:cubicBezTo>
                      <a:pt x="135" y="31"/>
                      <a:pt x="135" y="31"/>
                      <a:pt x="135" y="31"/>
                    </a:cubicBezTo>
                    <a:cubicBezTo>
                      <a:pt x="134" y="31"/>
                      <a:pt x="134" y="31"/>
                      <a:pt x="134" y="31"/>
                    </a:cubicBezTo>
                    <a:cubicBezTo>
                      <a:pt x="134" y="30"/>
                      <a:pt x="134" y="30"/>
                      <a:pt x="134" y="30"/>
                    </a:cubicBezTo>
                    <a:cubicBezTo>
                      <a:pt x="134" y="30"/>
                      <a:pt x="134" y="30"/>
                      <a:pt x="134" y="30"/>
                    </a:cubicBezTo>
                    <a:cubicBezTo>
                      <a:pt x="134" y="30"/>
                      <a:pt x="134" y="30"/>
                      <a:pt x="134" y="30"/>
                    </a:cubicBezTo>
                    <a:cubicBezTo>
                      <a:pt x="134" y="30"/>
                      <a:pt x="134" y="30"/>
                      <a:pt x="134" y="30"/>
                    </a:cubicBezTo>
                    <a:cubicBezTo>
                      <a:pt x="134" y="30"/>
                      <a:pt x="134" y="30"/>
                      <a:pt x="134" y="30"/>
                    </a:cubicBezTo>
                    <a:cubicBezTo>
                      <a:pt x="134" y="29"/>
                      <a:pt x="134" y="29"/>
                      <a:pt x="134" y="29"/>
                    </a:cubicBezTo>
                    <a:cubicBezTo>
                      <a:pt x="135" y="29"/>
                      <a:pt x="135" y="29"/>
                      <a:pt x="135" y="29"/>
                    </a:cubicBezTo>
                    <a:cubicBezTo>
                      <a:pt x="135" y="29"/>
                      <a:pt x="135" y="29"/>
                      <a:pt x="135" y="29"/>
                    </a:cubicBezTo>
                    <a:cubicBezTo>
                      <a:pt x="135" y="29"/>
                      <a:pt x="135" y="29"/>
                      <a:pt x="135" y="29"/>
                    </a:cubicBezTo>
                    <a:cubicBezTo>
                      <a:pt x="136" y="28"/>
                      <a:pt x="136" y="28"/>
                      <a:pt x="136" y="28"/>
                    </a:cubicBezTo>
                    <a:cubicBezTo>
                      <a:pt x="136" y="28"/>
                      <a:pt x="136" y="28"/>
                      <a:pt x="136" y="28"/>
                    </a:cubicBezTo>
                    <a:cubicBezTo>
                      <a:pt x="136" y="28"/>
                      <a:pt x="136" y="28"/>
                      <a:pt x="136" y="28"/>
                    </a:cubicBezTo>
                    <a:cubicBezTo>
                      <a:pt x="136" y="27"/>
                      <a:pt x="136" y="27"/>
                      <a:pt x="136" y="27"/>
                    </a:cubicBezTo>
                    <a:cubicBezTo>
                      <a:pt x="137" y="27"/>
                      <a:pt x="137" y="27"/>
                      <a:pt x="137" y="27"/>
                    </a:cubicBezTo>
                    <a:cubicBezTo>
                      <a:pt x="137" y="27"/>
                      <a:pt x="137" y="27"/>
                      <a:pt x="137" y="27"/>
                    </a:cubicBezTo>
                    <a:cubicBezTo>
                      <a:pt x="138" y="26"/>
                      <a:pt x="138" y="26"/>
                      <a:pt x="138" y="26"/>
                    </a:cubicBezTo>
                    <a:cubicBezTo>
                      <a:pt x="139" y="27"/>
                      <a:pt x="139" y="27"/>
                      <a:pt x="139" y="27"/>
                    </a:cubicBezTo>
                    <a:cubicBezTo>
                      <a:pt x="139" y="26"/>
                      <a:pt x="139" y="26"/>
                      <a:pt x="139" y="26"/>
                    </a:cubicBezTo>
                    <a:cubicBezTo>
                      <a:pt x="139" y="26"/>
                      <a:pt x="139" y="26"/>
                      <a:pt x="139" y="26"/>
                    </a:cubicBezTo>
                    <a:cubicBezTo>
                      <a:pt x="140" y="26"/>
                      <a:pt x="140" y="26"/>
                      <a:pt x="140" y="26"/>
                    </a:cubicBezTo>
                    <a:cubicBezTo>
                      <a:pt x="140" y="26"/>
                      <a:pt x="140" y="26"/>
                      <a:pt x="140" y="26"/>
                    </a:cubicBezTo>
                    <a:cubicBezTo>
                      <a:pt x="140" y="26"/>
                      <a:pt x="140" y="26"/>
                      <a:pt x="140" y="26"/>
                    </a:cubicBezTo>
                    <a:cubicBezTo>
                      <a:pt x="141" y="27"/>
                      <a:pt x="141" y="27"/>
                      <a:pt x="141" y="27"/>
                    </a:cubicBezTo>
                    <a:cubicBezTo>
                      <a:pt x="141" y="27"/>
                      <a:pt x="141" y="27"/>
                      <a:pt x="141" y="27"/>
                    </a:cubicBezTo>
                    <a:cubicBezTo>
                      <a:pt x="142" y="27"/>
                      <a:pt x="142" y="27"/>
                      <a:pt x="142" y="27"/>
                    </a:cubicBezTo>
                    <a:cubicBezTo>
                      <a:pt x="142" y="28"/>
                      <a:pt x="142" y="28"/>
                      <a:pt x="142" y="28"/>
                    </a:cubicBezTo>
                    <a:cubicBezTo>
                      <a:pt x="142" y="28"/>
                      <a:pt x="142" y="28"/>
                      <a:pt x="142" y="28"/>
                    </a:cubicBezTo>
                    <a:cubicBezTo>
                      <a:pt x="142" y="28"/>
                      <a:pt x="142" y="28"/>
                      <a:pt x="142" y="28"/>
                    </a:cubicBezTo>
                    <a:cubicBezTo>
                      <a:pt x="143" y="29"/>
                      <a:pt x="143" y="29"/>
                      <a:pt x="143" y="29"/>
                    </a:cubicBezTo>
                    <a:cubicBezTo>
                      <a:pt x="143" y="28"/>
                      <a:pt x="143" y="28"/>
                      <a:pt x="143" y="28"/>
                    </a:cubicBezTo>
                    <a:cubicBezTo>
                      <a:pt x="143" y="28"/>
                      <a:pt x="143" y="28"/>
                      <a:pt x="143" y="28"/>
                    </a:cubicBezTo>
                    <a:cubicBezTo>
                      <a:pt x="143" y="28"/>
                      <a:pt x="143" y="28"/>
                      <a:pt x="143" y="28"/>
                    </a:cubicBezTo>
                    <a:cubicBezTo>
                      <a:pt x="143" y="28"/>
                      <a:pt x="143" y="28"/>
                      <a:pt x="143" y="28"/>
                    </a:cubicBezTo>
                    <a:cubicBezTo>
                      <a:pt x="143" y="28"/>
                      <a:pt x="143" y="28"/>
                      <a:pt x="143" y="28"/>
                    </a:cubicBezTo>
                    <a:cubicBezTo>
                      <a:pt x="143" y="28"/>
                      <a:pt x="143" y="28"/>
                      <a:pt x="143" y="28"/>
                    </a:cubicBezTo>
                    <a:cubicBezTo>
                      <a:pt x="143" y="27"/>
                      <a:pt x="143" y="27"/>
                      <a:pt x="143" y="27"/>
                    </a:cubicBezTo>
                    <a:cubicBezTo>
                      <a:pt x="144" y="27"/>
                      <a:pt x="144" y="27"/>
                      <a:pt x="144" y="27"/>
                    </a:cubicBezTo>
                    <a:cubicBezTo>
                      <a:pt x="144" y="28"/>
                      <a:pt x="144" y="28"/>
                      <a:pt x="144" y="28"/>
                    </a:cubicBezTo>
                    <a:cubicBezTo>
                      <a:pt x="144" y="27"/>
                      <a:pt x="144" y="27"/>
                      <a:pt x="144" y="27"/>
                    </a:cubicBezTo>
                    <a:cubicBezTo>
                      <a:pt x="144" y="27"/>
                      <a:pt x="144" y="27"/>
                      <a:pt x="144" y="27"/>
                    </a:cubicBezTo>
                    <a:cubicBezTo>
                      <a:pt x="145" y="27"/>
                      <a:pt x="145" y="27"/>
                      <a:pt x="145" y="27"/>
                    </a:cubicBezTo>
                    <a:cubicBezTo>
                      <a:pt x="145" y="26"/>
                      <a:pt x="145" y="26"/>
                      <a:pt x="145" y="26"/>
                    </a:cubicBezTo>
                    <a:cubicBezTo>
                      <a:pt x="144" y="26"/>
                      <a:pt x="144" y="26"/>
                      <a:pt x="144" y="26"/>
                    </a:cubicBezTo>
                    <a:cubicBezTo>
                      <a:pt x="144" y="27"/>
                      <a:pt x="144" y="27"/>
                      <a:pt x="144" y="27"/>
                    </a:cubicBezTo>
                    <a:cubicBezTo>
                      <a:pt x="144" y="27"/>
                      <a:pt x="144" y="27"/>
                      <a:pt x="144" y="27"/>
                    </a:cubicBezTo>
                    <a:cubicBezTo>
                      <a:pt x="144" y="27"/>
                      <a:pt x="144" y="27"/>
                      <a:pt x="144" y="27"/>
                    </a:cubicBezTo>
                    <a:cubicBezTo>
                      <a:pt x="143" y="27"/>
                      <a:pt x="143" y="27"/>
                      <a:pt x="143" y="27"/>
                    </a:cubicBezTo>
                    <a:cubicBezTo>
                      <a:pt x="142" y="27"/>
                      <a:pt x="142" y="27"/>
                      <a:pt x="142" y="27"/>
                    </a:cubicBezTo>
                    <a:cubicBezTo>
                      <a:pt x="142" y="27"/>
                      <a:pt x="142" y="27"/>
                      <a:pt x="142" y="27"/>
                    </a:cubicBezTo>
                    <a:cubicBezTo>
                      <a:pt x="142" y="27"/>
                      <a:pt x="142" y="27"/>
                      <a:pt x="142" y="27"/>
                    </a:cubicBezTo>
                    <a:cubicBezTo>
                      <a:pt x="141" y="27"/>
                      <a:pt x="141" y="27"/>
                      <a:pt x="141" y="27"/>
                    </a:cubicBezTo>
                    <a:cubicBezTo>
                      <a:pt x="140" y="26"/>
                      <a:pt x="140" y="26"/>
                      <a:pt x="140" y="26"/>
                    </a:cubicBezTo>
                    <a:cubicBezTo>
                      <a:pt x="140" y="25"/>
                      <a:pt x="140" y="25"/>
                      <a:pt x="140" y="25"/>
                    </a:cubicBezTo>
                    <a:cubicBezTo>
                      <a:pt x="141" y="25"/>
                      <a:pt x="141" y="25"/>
                      <a:pt x="141" y="25"/>
                    </a:cubicBezTo>
                    <a:cubicBezTo>
                      <a:pt x="141" y="25"/>
                      <a:pt x="141" y="25"/>
                      <a:pt x="141" y="25"/>
                    </a:cubicBezTo>
                    <a:cubicBezTo>
                      <a:pt x="141" y="25"/>
                      <a:pt x="141" y="25"/>
                      <a:pt x="141" y="25"/>
                    </a:cubicBezTo>
                    <a:cubicBezTo>
                      <a:pt x="141" y="26"/>
                      <a:pt x="141" y="26"/>
                      <a:pt x="141" y="26"/>
                    </a:cubicBezTo>
                    <a:cubicBezTo>
                      <a:pt x="142" y="25"/>
                      <a:pt x="142" y="25"/>
                      <a:pt x="142" y="25"/>
                    </a:cubicBezTo>
                    <a:cubicBezTo>
                      <a:pt x="142" y="25"/>
                      <a:pt x="142" y="25"/>
                      <a:pt x="142" y="25"/>
                    </a:cubicBezTo>
                    <a:cubicBezTo>
                      <a:pt x="141" y="25"/>
                      <a:pt x="141" y="25"/>
                      <a:pt x="141" y="25"/>
                    </a:cubicBezTo>
                    <a:cubicBezTo>
                      <a:pt x="141" y="25"/>
                      <a:pt x="141" y="25"/>
                      <a:pt x="141" y="25"/>
                    </a:cubicBezTo>
                    <a:cubicBezTo>
                      <a:pt x="141" y="24"/>
                      <a:pt x="141" y="24"/>
                      <a:pt x="141" y="24"/>
                    </a:cubicBezTo>
                    <a:cubicBezTo>
                      <a:pt x="142" y="23"/>
                      <a:pt x="142" y="23"/>
                      <a:pt x="142" y="23"/>
                    </a:cubicBezTo>
                    <a:cubicBezTo>
                      <a:pt x="142" y="23"/>
                      <a:pt x="142" y="23"/>
                      <a:pt x="142" y="23"/>
                    </a:cubicBezTo>
                    <a:cubicBezTo>
                      <a:pt x="142" y="22"/>
                      <a:pt x="142" y="22"/>
                      <a:pt x="142" y="22"/>
                    </a:cubicBezTo>
                    <a:cubicBezTo>
                      <a:pt x="142" y="21"/>
                      <a:pt x="142" y="21"/>
                      <a:pt x="142" y="21"/>
                    </a:cubicBezTo>
                    <a:cubicBezTo>
                      <a:pt x="142" y="21"/>
                      <a:pt x="142" y="21"/>
                      <a:pt x="142" y="21"/>
                    </a:cubicBezTo>
                    <a:cubicBezTo>
                      <a:pt x="141" y="20"/>
                      <a:pt x="141" y="20"/>
                      <a:pt x="141" y="20"/>
                    </a:cubicBezTo>
                    <a:cubicBezTo>
                      <a:pt x="141" y="20"/>
                      <a:pt x="141" y="20"/>
                      <a:pt x="141" y="20"/>
                    </a:cubicBezTo>
                    <a:cubicBezTo>
                      <a:pt x="141" y="20"/>
                      <a:pt x="141" y="20"/>
                      <a:pt x="141" y="20"/>
                    </a:cubicBezTo>
                    <a:cubicBezTo>
                      <a:pt x="142" y="20"/>
                      <a:pt x="142" y="20"/>
                      <a:pt x="142" y="20"/>
                    </a:cubicBezTo>
                    <a:cubicBezTo>
                      <a:pt x="142" y="19"/>
                      <a:pt x="142" y="19"/>
                      <a:pt x="142" y="19"/>
                    </a:cubicBezTo>
                    <a:cubicBezTo>
                      <a:pt x="142" y="20"/>
                      <a:pt x="142" y="20"/>
                      <a:pt x="142" y="20"/>
                    </a:cubicBezTo>
                    <a:cubicBezTo>
                      <a:pt x="142" y="20"/>
                      <a:pt x="142" y="20"/>
                      <a:pt x="142" y="20"/>
                    </a:cubicBezTo>
                    <a:cubicBezTo>
                      <a:pt x="143" y="20"/>
                      <a:pt x="143" y="20"/>
                      <a:pt x="143" y="20"/>
                    </a:cubicBezTo>
                    <a:cubicBezTo>
                      <a:pt x="143" y="20"/>
                      <a:pt x="143" y="20"/>
                      <a:pt x="143" y="20"/>
                    </a:cubicBezTo>
                    <a:cubicBezTo>
                      <a:pt x="143" y="20"/>
                      <a:pt x="143" y="20"/>
                      <a:pt x="143" y="20"/>
                    </a:cubicBezTo>
                    <a:cubicBezTo>
                      <a:pt x="142" y="19"/>
                      <a:pt x="142" y="19"/>
                      <a:pt x="142" y="19"/>
                    </a:cubicBezTo>
                    <a:cubicBezTo>
                      <a:pt x="142" y="19"/>
                      <a:pt x="142" y="19"/>
                      <a:pt x="142" y="19"/>
                    </a:cubicBezTo>
                    <a:cubicBezTo>
                      <a:pt x="142" y="19"/>
                      <a:pt x="142" y="19"/>
                      <a:pt x="142" y="19"/>
                    </a:cubicBezTo>
                    <a:cubicBezTo>
                      <a:pt x="142" y="19"/>
                      <a:pt x="142" y="19"/>
                      <a:pt x="142" y="19"/>
                    </a:cubicBezTo>
                    <a:cubicBezTo>
                      <a:pt x="142" y="18"/>
                      <a:pt x="142" y="18"/>
                      <a:pt x="142" y="18"/>
                    </a:cubicBezTo>
                    <a:cubicBezTo>
                      <a:pt x="143" y="17"/>
                      <a:pt x="143" y="17"/>
                      <a:pt x="143" y="17"/>
                    </a:cubicBezTo>
                    <a:cubicBezTo>
                      <a:pt x="144" y="17"/>
                      <a:pt x="144" y="17"/>
                      <a:pt x="144" y="17"/>
                    </a:cubicBezTo>
                    <a:cubicBezTo>
                      <a:pt x="144" y="17"/>
                      <a:pt x="144" y="17"/>
                      <a:pt x="144" y="17"/>
                    </a:cubicBezTo>
                    <a:cubicBezTo>
                      <a:pt x="144" y="17"/>
                      <a:pt x="144" y="17"/>
                      <a:pt x="144" y="17"/>
                    </a:cubicBezTo>
                    <a:cubicBezTo>
                      <a:pt x="145" y="18"/>
                      <a:pt x="145" y="18"/>
                      <a:pt x="145" y="18"/>
                    </a:cubicBezTo>
                    <a:cubicBezTo>
                      <a:pt x="145" y="18"/>
                      <a:pt x="145" y="18"/>
                      <a:pt x="145" y="18"/>
                    </a:cubicBezTo>
                    <a:cubicBezTo>
                      <a:pt x="146" y="18"/>
                      <a:pt x="146" y="18"/>
                      <a:pt x="146" y="18"/>
                    </a:cubicBezTo>
                    <a:cubicBezTo>
                      <a:pt x="146" y="19"/>
                      <a:pt x="146" y="19"/>
                      <a:pt x="146" y="19"/>
                    </a:cubicBezTo>
                    <a:cubicBezTo>
                      <a:pt x="147" y="19"/>
                      <a:pt x="147" y="19"/>
                      <a:pt x="147" y="19"/>
                    </a:cubicBezTo>
                    <a:cubicBezTo>
                      <a:pt x="147" y="20"/>
                      <a:pt x="147" y="20"/>
                      <a:pt x="147" y="20"/>
                    </a:cubicBezTo>
                    <a:cubicBezTo>
                      <a:pt x="147" y="21"/>
                      <a:pt x="147" y="21"/>
                      <a:pt x="147" y="21"/>
                    </a:cubicBezTo>
                    <a:cubicBezTo>
                      <a:pt x="147" y="22"/>
                      <a:pt x="147" y="22"/>
                      <a:pt x="147" y="22"/>
                    </a:cubicBezTo>
                    <a:cubicBezTo>
                      <a:pt x="147" y="22"/>
                      <a:pt x="147" y="22"/>
                      <a:pt x="147" y="22"/>
                    </a:cubicBezTo>
                    <a:cubicBezTo>
                      <a:pt x="147" y="22"/>
                      <a:pt x="147" y="22"/>
                      <a:pt x="147" y="22"/>
                    </a:cubicBezTo>
                    <a:cubicBezTo>
                      <a:pt x="147" y="22"/>
                      <a:pt x="147" y="22"/>
                      <a:pt x="147" y="22"/>
                    </a:cubicBezTo>
                    <a:cubicBezTo>
                      <a:pt x="148" y="22"/>
                      <a:pt x="148" y="22"/>
                      <a:pt x="148" y="22"/>
                    </a:cubicBezTo>
                    <a:cubicBezTo>
                      <a:pt x="148" y="22"/>
                      <a:pt x="148" y="22"/>
                      <a:pt x="148" y="22"/>
                    </a:cubicBezTo>
                    <a:cubicBezTo>
                      <a:pt x="148" y="22"/>
                      <a:pt x="148" y="22"/>
                      <a:pt x="148" y="22"/>
                    </a:cubicBezTo>
                    <a:cubicBezTo>
                      <a:pt x="148" y="22"/>
                      <a:pt x="148" y="22"/>
                      <a:pt x="148" y="22"/>
                    </a:cubicBezTo>
                    <a:cubicBezTo>
                      <a:pt x="149" y="22"/>
                      <a:pt x="149" y="22"/>
                      <a:pt x="149" y="22"/>
                    </a:cubicBezTo>
                    <a:cubicBezTo>
                      <a:pt x="148" y="22"/>
                      <a:pt x="148" y="22"/>
                      <a:pt x="148" y="22"/>
                    </a:cubicBezTo>
                    <a:cubicBezTo>
                      <a:pt x="148" y="22"/>
                      <a:pt x="148" y="22"/>
                      <a:pt x="148" y="22"/>
                    </a:cubicBezTo>
                    <a:cubicBezTo>
                      <a:pt x="148" y="21"/>
                      <a:pt x="148" y="21"/>
                      <a:pt x="148" y="21"/>
                    </a:cubicBezTo>
                    <a:cubicBezTo>
                      <a:pt x="147" y="21"/>
                      <a:pt x="147" y="21"/>
                      <a:pt x="147" y="21"/>
                    </a:cubicBezTo>
                    <a:cubicBezTo>
                      <a:pt x="147" y="21"/>
                      <a:pt x="147" y="21"/>
                      <a:pt x="147" y="21"/>
                    </a:cubicBezTo>
                    <a:cubicBezTo>
                      <a:pt x="148" y="21"/>
                      <a:pt x="148" y="21"/>
                      <a:pt x="148" y="21"/>
                    </a:cubicBezTo>
                    <a:cubicBezTo>
                      <a:pt x="148" y="20"/>
                      <a:pt x="148" y="20"/>
                      <a:pt x="148" y="20"/>
                    </a:cubicBezTo>
                    <a:cubicBezTo>
                      <a:pt x="148" y="19"/>
                      <a:pt x="148" y="19"/>
                      <a:pt x="148" y="19"/>
                    </a:cubicBezTo>
                    <a:cubicBezTo>
                      <a:pt x="147" y="18"/>
                      <a:pt x="147" y="18"/>
                      <a:pt x="147" y="18"/>
                    </a:cubicBezTo>
                    <a:cubicBezTo>
                      <a:pt x="148" y="18"/>
                      <a:pt x="148" y="18"/>
                      <a:pt x="148" y="18"/>
                    </a:cubicBezTo>
                    <a:cubicBezTo>
                      <a:pt x="148" y="18"/>
                      <a:pt x="148" y="18"/>
                      <a:pt x="148" y="18"/>
                    </a:cubicBezTo>
                    <a:cubicBezTo>
                      <a:pt x="149" y="18"/>
                      <a:pt x="149" y="18"/>
                      <a:pt x="149" y="18"/>
                    </a:cubicBezTo>
                    <a:cubicBezTo>
                      <a:pt x="149" y="18"/>
                      <a:pt x="149" y="18"/>
                      <a:pt x="149" y="18"/>
                    </a:cubicBezTo>
                    <a:cubicBezTo>
                      <a:pt x="150" y="18"/>
                      <a:pt x="150" y="18"/>
                      <a:pt x="150" y="18"/>
                    </a:cubicBezTo>
                    <a:cubicBezTo>
                      <a:pt x="150" y="18"/>
                      <a:pt x="150" y="18"/>
                      <a:pt x="150" y="18"/>
                    </a:cubicBezTo>
                    <a:cubicBezTo>
                      <a:pt x="151" y="18"/>
                      <a:pt x="151" y="18"/>
                      <a:pt x="151" y="18"/>
                    </a:cubicBezTo>
                    <a:cubicBezTo>
                      <a:pt x="152" y="18"/>
                      <a:pt x="152" y="18"/>
                      <a:pt x="152" y="18"/>
                    </a:cubicBezTo>
                    <a:cubicBezTo>
                      <a:pt x="152" y="18"/>
                      <a:pt x="152" y="18"/>
                      <a:pt x="152" y="18"/>
                    </a:cubicBezTo>
                    <a:cubicBezTo>
                      <a:pt x="153" y="19"/>
                      <a:pt x="153" y="19"/>
                      <a:pt x="153" y="19"/>
                    </a:cubicBezTo>
                    <a:cubicBezTo>
                      <a:pt x="154" y="19"/>
                      <a:pt x="154" y="19"/>
                      <a:pt x="154" y="19"/>
                    </a:cubicBezTo>
                    <a:cubicBezTo>
                      <a:pt x="154" y="19"/>
                      <a:pt x="154" y="19"/>
                      <a:pt x="154" y="19"/>
                    </a:cubicBezTo>
                    <a:cubicBezTo>
                      <a:pt x="154" y="19"/>
                      <a:pt x="154" y="19"/>
                      <a:pt x="154" y="19"/>
                    </a:cubicBezTo>
                    <a:cubicBezTo>
                      <a:pt x="154" y="19"/>
                      <a:pt x="154" y="19"/>
                      <a:pt x="154" y="19"/>
                    </a:cubicBezTo>
                    <a:cubicBezTo>
                      <a:pt x="154" y="18"/>
                      <a:pt x="154" y="18"/>
                      <a:pt x="154" y="18"/>
                    </a:cubicBezTo>
                    <a:cubicBezTo>
                      <a:pt x="153" y="18"/>
                      <a:pt x="153" y="18"/>
                      <a:pt x="153" y="18"/>
                    </a:cubicBezTo>
                    <a:cubicBezTo>
                      <a:pt x="153" y="18"/>
                      <a:pt x="153" y="18"/>
                      <a:pt x="153" y="18"/>
                    </a:cubicBezTo>
                    <a:cubicBezTo>
                      <a:pt x="153" y="18"/>
                      <a:pt x="153" y="18"/>
                      <a:pt x="153" y="18"/>
                    </a:cubicBezTo>
                    <a:cubicBezTo>
                      <a:pt x="153" y="18"/>
                      <a:pt x="153" y="18"/>
                      <a:pt x="153" y="18"/>
                    </a:cubicBezTo>
                    <a:cubicBezTo>
                      <a:pt x="153" y="18"/>
                      <a:pt x="153" y="18"/>
                      <a:pt x="153" y="18"/>
                    </a:cubicBezTo>
                    <a:cubicBezTo>
                      <a:pt x="154" y="18"/>
                      <a:pt x="154" y="18"/>
                      <a:pt x="154" y="18"/>
                    </a:cubicBezTo>
                    <a:cubicBezTo>
                      <a:pt x="155" y="17"/>
                      <a:pt x="155" y="17"/>
                      <a:pt x="155" y="17"/>
                    </a:cubicBezTo>
                    <a:cubicBezTo>
                      <a:pt x="156" y="17"/>
                      <a:pt x="156" y="17"/>
                      <a:pt x="156" y="17"/>
                    </a:cubicBezTo>
                    <a:cubicBezTo>
                      <a:pt x="157" y="18"/>
                      <a:pt x="157" y="18"/>
                      <a:pt x="157" y="18"/>
                    </a:cubicBezTo>
                    <a:cubicBezTo>
                      <a:pt x="157" y="18"/>
                      <a:pt x="157" y="18"/>
                      <a:pt x="157" y="18"/>
                    </a:cubicBezTo>
                    <a:cubicBezTo>
                      <a:pt x="158" y="18"/>
                      <a:pt x="158" y="18"/>
                      <a:pt x="158" y="18"/>
                    </a:cubicBezTo>
                    <a:cubicBezTo>
                      <a:pt x="158" y="18"/>
                      <a:pt x="158" y="18"/>
                      <a:pt x="158" y="18"/>
                    </a:cubicBezTo>
                    <a:cubicBezTo>
                      <a:pt x="158" y="17"/>
                      <a:pt x="158" y="17"/>
                      <a:pt x="158" y="17"/>
                    </a:cubicBezTo>
                    <a:cubicBezTo>
                      <a:pt x="158" y="17"/>
                      <a:pt x="158" y="17"/>
                      <a:pt x="158" y="17"/>
                    </a:cubicBezTo>
                    <a:cubicBezTo>
                      <a:pt x="157" y="17"/>
                      <a:pt x="157" y="17"/>
                      <a:pt x="157" y="17"/>
                    </a:cubicBezTo>
                    <a:cubicBezTo>
                      <a:pt x="157" y="17"/>
                      <a:pt x="157" y="17"/>
                      <a:pt x="157" y="17"/>
                    </a:cubicBezTo>
                    <a:cubicBezTo>
                      <a:pt x="157" y="17"/>
                      <a:pt x="157" y="17"/>
                      <a:pt x="157" y="17"/>
                    </a:cubicBezTo>
                    <a:cubicBezTo>
                      <a:pt x="156" y="17"/>
                      <a:pt x="156" y="17"/>
                      <a:pt x="156" y="17"/>
                    </a:cubicBezTo>
                    <a:cubicBezTo>
                      <a:pt x="156" y="17"/>
                      <a:pt x="156" y="17"/>
                      <a:pt x="156" y="17"/>
                    </a:cubicBezTo>
                    <a:cubicBezTo>
                      <a:pt x="155" y="17"/>
                      <a:pt x="155" y="17"/>
                      <a:pt x="155" y="17"/>
                    </a:cubicBezTo>
                    <a:cubicBezTo>
                      <a:pt x="155" y="17"/>
                      <a:pt x="155" y="17"/>
                      <a:pt x="155" y="17"/>
                    </a:cubicBezTo>
                    <a:cubicBezTo>
                      <a:pt x="155" y="16"/>
                      <a:pt x="155" y="16"/>
                      <a:pt x="155" y="16"/>
                    </a:cubicBezTo>
                    <a:cubicBezTo>
                      <a:pt x="155" y="16"/>
                      <a:pt x="155" y="16"/>
                      <a:pt x="155" y="16"/>
                    </a:cubicBezTo>
                    <a:cubicBezTo>
                      <a:pt x="156" y="16"/>
                      <a:pt x="156" y="16"/>
                      <a:pt x="156" y="16"/>
                    </a:cubicBezTo>
                    <a:cubicBezTo>
                      <a:pt x="156" y="15"/>
                      <a:pt x="156" y="15"/>
                      <a:pt x="156" y="15"/>
                    </a:cubicBezTo>
                    <a:cubicBezTo>
                      <a:pt x="157" y="15"/>
                      <a:pt x="157" y="15"/>
                      <a:pt x="157" y="15"/>
                    </a:cubicBezTo>
                    <a:cubicBezTo>
                      <a:pt x="158" y="14"/>
                      <a:pt x="158" y="14"/>
                      <a:pt x="158" y="14"/>
                    </a:cubicBezTo>
                    <a:cubicBezTo>
                      <a:pt x="158" y="14"/>
                      <a:pt x="158" y="14"/>
                      <a:pt x="158" y="14"/>
                    </a:cubicBezTo>
                    <a:cubicBezTo>
                      <a:pt x="159" y="14"/>
                      <a:pt x="159" y="14"/>
                      <a:pt x="159" y="14"/>
                    </a:cubicBezTo>
                    <a:cubicBezTo>
                      <a:pt x="159" y="13"/>
                      <a:pt x="159" y="13"/>
                      <a:pt x="159" y="13"/>
                    </a:cubicBezTo>
                    <a:cubicBezTo>
                      <a:pt x="158" y="14"/>
                      <a:pt x="158" y="14"/>
                      <a:pt x="158" y="14"/>
                    </a:cubicBezTo>
                    <a:cubicBezTo>
                      <a:pt x="157" y="14"/>
                      <a:pt x="157" y="14"/>
                      <a:pt x="157" y="14"/>
                    </a:cubicBezTo>
                    <a:cubicBezTo>
                      <a:pt x="156" y="15"/>
                      <a:pt x="156" y="15"/>
                      <a:pt x="156" y="15"/>
                    </a:cubicBezTo>
                    <a:cubicBezTo>
                      <a:pt x="156" y="15"/>
                      <a:pt x="156" y="15"/>
                      <a:pt x="156" y="15"/>
                    </a:cubicBezTo>
                    <a:cubicBezTo>
                      <a:pt x="156" y="15"/>
                      <a:pt x="156" y="15"/>
                      <a:pt x="156" y="15"/>
                    </a:cubicBezTo>
                    <a:cubicBezTo>
                      <a:pt x="156" y="15"/>
                      <a:pt x="156" y="15"/>
                      <a:pt x="156" y="15"/>
                    </a:cubicBezTo>
                    <a:cubicBezTo>
                      <a:pt x="156" y="15"/>
                      <a:pt x="156" y="15"/>
                      <a:pt x="156" y="15"/>
                    </a:cubicBezTo>
                    <a:cubicBezTo>
                      <a:pt x="155" y="15"/>
                      <a:pt x="155" y="15"/>
                      <a:pt x="155" y="15"/>
                    </a:cubicBezTo>
                    <a:cubicBezTo>
                      <a:pt x="155" y="15"/>
                      <a:pt x="155" y="15"/>
                      <a:pt x="155" y="15"/>
                    </a:cubicBezTo>
                    <a:cubicBezTo>
                      <a:pt x="154" y="16"/>
                      <a:pt x="154" y="16"/>
                      <a:pt x="154" y="16"/>
                    </a:cubicBezTo>
                    <a:cubicBezTo>
                      <a:pt x="155" y="16"/>
                      <a:pt x="155" y="16"/>
                      <a:pt x="155" y="16"/>
                    </a:cubicBezTo>
                    <a:cubicBezTo>
                      <a:pt x="155" y="16"/>
                      <a:pt x="155" y="16"/>
                      <a:pt x="155" y="16"/>
                    </a:cubicBezTo>
                    <a:cubicBezTo>
                      <a:pt x="154" y="17"/>
                      <a:pt x="154" y="17"/>
                      <a:pt x="154" y="17"/>
                    </a:cubicBezTo>
                    <a:cubicBezTo>
                      <a:pt x="154" y="17"/>
                      <a:pt x="154" y="17"/>
                      <a:pt x="154" y="17"/>
                    </a:cubicBezTo>
                    <a:cubicBezTo>
                      <a:pt x="152" y="17"/>
                      <a:pt x="152" y="17"/>
                      <a:pt x="152" y="17"/>
                    </a:cubicBezTo>
                    <a:cubicBezTo>
                      <a:pt x="152" y="17"/>
                      <a:pt x="152" y="17"/>
                      <a:pt x="152" y="17"/>
                    </a:cubicBezTo>
                    <a:cubicBezTo>
                      <a:pt x="151" y="17"/>
                      <a:pt x="151" y="17"/>
                      <a:pt x="151" y="17"/>
                    </a:cubicBezTo>
                    <a:cubicBezTo>
                      <a:pt x="150" y="17"/>
                      <a:pt x="150" y="17"/>
                      <a:pt x="150" y="17"/>
                    </a:cubicBezTo>
                    <a:cubicBezTo>
                      <a:pt x="149" y="17"/>
                      <a:pt x="149" y="17"/>
                      <a:pt x="149" y="17"/>
                    </a:cubicBezTo>
                    <a:cubicBezTo>
                      <a:pt x="149" y="17"/>
                      <a:pt x="149" y="17"/>
                      <a:pt x="149" y="17"/>
                    </a:cubicBezTo>
                    <a:cubicBezTo>
                      <a:pt x="149" y="17"/>
                      <a:pt x="149" y="17"/>
                      <a:pt x="149" y="17"/>
                    </a:cubicBezTo>
                    <a:cubicBezTo>
                      <a:pt x="148" y="16"/>
                      <a:pt x="148" y="16"/>
                      <a:pt x="148" y="16"/>
                    </a:cubicBezTo>
                    <a:cubicBezTo>
                      <a:pt x="149" y="16"/>
                      <a:pt x="149" y="16"/>
                      <a:pt x="149" y="16"/>
                    </a:cubicBezTo>
                    <a:cubicBezTo>
                      <a:pt x="150" y="16"/>
                      <a:pt x="150" y="16"/>
                      <a:pt x="150" y="16"/>
                    </a:cubicBezTo>
                    <a:cubicBezTo>
                      <a:pt x="150" y="16"/>
                      <a:pt x="150" y="16"/>
                      <a:pt x="150" y="16"/>
                    </a:cubicBezTo>
                    <a:cubicBezTo>
                      <a:pt x="151" y="16"/>
                      <a:pt x="151" y="16"/>
                      <a:pt x="151" y="16"/>
                    </a:cubicBezTo>
                    <a:cubicBezTo>
                      <a:pt x="151" y="15"/>
                      <a:pt x="151" y="15"/>
                      <a:pt x="151" y="15"/>
                    </a:cubicBezTo>
                    <a:cubicBezTo>
                      <a:pt x="151" y="15"/>
                      <a:pt x="151" y="15"/>
                      <a:pt x="151" y="15"/>
                    </a:cubicBezTo>
                    <a:cubicBezTo>
                      <a:pt x="150" y="16"/>
                      <a:pt x="150" y="16"/>
                      <a:pt x="150" y="16"/>
                    </a:cubicBezTo>
                    <a:cubicBezTo>
                      <a:pt x="150" y="15"/>
                      <a:pt x="150" y="15"/>
                      <a:pt x="150" y="15"/>
                    </a:cubicBezTo>
                    <a:cubicBezTo>
                      <a:pt x="149" y="16"/>
                      <a:pt x="149" y="16"/>
                      <a:pt x="149" y="16"/>
                    </a:cubicBezTo>
                    <a:cubicBezTo>
                      <a:pt x="149" y="16"/>
                      <a:pt x="149" y="16"/>
                      <a:pt x="149" y="16"/>
                    </a:cubicBezTo>
                    <a:cubicBezTo>
                      <a:pt x="149" y="15"/>
                      <a:pt x="149" y="15"/>
                      <a:pt x="149" y="15"/>
                    </a:cubicBezTo>
                    <a:cubicBezTo>
                      <a:pt x="149" y="15"/>
                      <a:pt x="149" y="15"/>
                      <a:pt x="149" y="15"/>
                    </a:cubicBezTo>
                    <a:cubicBezTo>
                      <a:pt x="149" y="15"/>
                      <a:pt x="149" y="15"/>
                      <a:pt x="149" y="15"/>
                    </a:cubicBezTo>
                    <a:cubicBezTo>
                      <a:pt x="148" y="15"/>
                      <a:pt x="148" y="15"/>
                      <a:pt x="148" y="15"/>
                    </a:cubicBezTo>
                    <a:cubicBezTo>
                      <a:pt x="148" y="16"/>
                      <a:pt x="148" y="16"/>
                      <a:pt x="148" y="16"/>
                    </a:cubicBezTo>
                    <a:cubicBezTo>
                      <a:pt x="148" y="16"/>
                      <a:pt x="148" y="16"/>
                      <a:pt x="148" y="16"/>
                    </a:cubicBezTo>
                    <a:cubicBezTo>
                      <a:pt x="147" y="16"/>
                      <a:pt x="147" y="16"/>
                      <a:pt x="147" y="16"/>
                    </a:cubicBezTo>
                    <a:cubicBezTo>
                      <a:pt x="146" y="16"/>
                      <a:pt x="146" y="16"/>
                      <a:pt x="146" y="16"/>
                    </a:cubicBezTo>
                    <a:cubicBezTo>
                      <a:pt x="145" y="16"/>
                      <a:pt x="145" y="16"/>
                      <a:pt x="145" y="16"/>
                    </a:cubicBezTo>
                    <a:cubicBezTo>
                      <a:pt x="145" y="16"/>
                      <a:pt x="145" y="16"/>
                      <a:pt x="145" y="16"/>
                    </a:cubicBezTo>
                    <a:cubicBezTo>
                      <a:pt x="145" y="15"/>
                      <a:pt x="145" y="15"/>
                      <a:pt x="145" y="15"/>
                    </a:cubicBezTo>
                    <a:cubicBezTo>
                      <a:pt x="144" y="15"/>
                      <a:pt x="144" y="15"/>
                      <a:pt x="144" y="15"/>
                    </a:cubicBezTo>
                    <a:cubicBezTo>
                      <a:pt x="144" y="15"/>
                      <a:pt x="144" y="15"/>
                      <a:pt x="144" y="15"/>
                    </a:cubicBezTo>
                    <a:cubicBezTo>
                      <a:pt x="144" y="15"/>
                      <a:pt x="144" y="15"/>
                      <a:pt x="144" y="15"/>
                    </a:cubicBezTo>
                    <a:cubicBezTo>
                      <a:pt x="144" y="14"/>
                      <a:pt x="144" y="14"/>
                      <a:pt x="144" y="14"/>
                    </a:cubicBezTo>
                    <a:cubicBezTo>
                      <a:pt x="145" y="14"/>
                      <a:pt x="145" y="14"/>
                      <a:pt x="145" y="14"/>
                    </a:cubicBezTo>
                    <a:cubicBezTo>
                      <a:pt x="145" y="14"/>
                      <a:pt x="145" y="14"/>
                      <a:pt x="145" y="14"/>
                    </a:cubicBezTo>
                    <a:cubicBezTo>
                      <a:pt x="146" y="13"/>
                      <a:pt x="146" y="13"/>
                      <a:pt x="146" y="13"/>
                    </a:cubicBezTo>
                    <a:cubicBezTo>
                      <a:pt x="146" y="13"/>
                      <a:pt x="146" y="13"/>
                      <a:pt x="146" y="13"/>
                    </a:cubicBezTo>
                    <a:cubicBezTo>
                      <a:pt x="146" y="13"/>
                      <a:pt x="146" y="13"/>
                      <a:pt x="146" y="13"/>
                    </a:cubicBezTo>
                    <a:cubicBezTo>
                      <a:pt x="147" y="13"/>
                      <a:pt x="147" y="13"/>
                      <a:pt x="147" y="13"/>
                    </a:cubicBezTo>
                    <a:cubicBezTo>
                      <a:pt x="148" y="13"/>
                      <a:pt x="148" y="13"/>
                      <a:pt x="148" y="13"/>
                    </a:cubicBezTo>
                    <a:cubicBezTo>
                      <a:pt x="148" y="13"/>
                      <a:pt x="148" y="13"/>
                      <a:pt x="148" y="13"/>
                    </a:cubicBezTo>
                    <a:cubicBezTo>
                      <a:pt x="148" y="13"/>
                      <a:pt x="148" y="13"/>
                      <a:pt x="148" y="13"/>
                    </a:cubicBezTo>
                    <a:cubicBezTo>
                      <a:pt x="149" y="13"/>
                      <a:pt x="149" y="13"/>
                      <a:pt x="149" y="13"/>
                    </a:cubicBezTo>
                    <a:cubicBezTo>
                      <a:pt x="150" y="13"/>
                      <a:pt x="150" y="13"/>
                      <a:pt x="150" y="13"/>
                    </a:cubicBezTo>
                    <a:cubicBezTo>
                      <a:pt x="150" y="13"/>
                      <a:pt x="150" y="13"/>
                      <a:pt x="150" y="13"/>
                    </a:cubicBezTo>
                    <a:cubicBezTo>
                      <a:pt x="151" y="13"/>
                      <a:pt x="151" y="13"/>
                      <a:pt x="151" y="13"/>
                    </a:cubicBezTo>
                    <a:cubicBezTo>
                      <a:pt x="151" y="13"/>
                      <a:pt x="151" y="13"/>
                      <a:pt x="151" y="13"/>
                    </a:cubicBezTo>
                    <a:cubicBezTo>
                      <a:pt x="151" y="13"/>
                      <a:pt x="151" y="13"/>
                      <a:pt x="151" y="13"/>
                    </a:cubicBezTo>
                    <a:cubicBezTo>
                      <a:pt x="150" y="13"/>
                      <a:pt x="150" y="13"/>
                      <a:pt x="150" y="13"/>
                    </a:cubicBezTo>
                    <a:cubicBezTo>
                      <a:pt x="149" y="13"/>
                      <a:pt x="149" y="13"/>
                      <a:pt x="149" y="13"/>
                    </a:cubicBezTo>
                    <a:cubicBezTo>
                      <a:pt x="149" y="12"/>
                      <a:pt x="149" y="12"/>
                      <a:pt x="149" y="12"/>
                    </a:cubicBezTo>
                    <a:cubicBezTo>
                      <a:pt x="148" y="12"/>
                      <a:pt x="148" y="12"/>
                      <a:pt x="148" y="12"/>
                    </a:cubicBezTo>
                    <a:cubicBezTo>
                      <a:pt x="147" y="12"/>
                      <a:pt x="147" y="12"/>
                      <a:pt x="147" y="12"/>
                    </a:cubicBezTo>
                    <a:cubicBezTo>
                      <a:pt x="146" y="12"/>
                      <a:pt x="146" y="12"/>
                      <a:pt x="146" y="12"/>
                    </a:cubicBezTo>
                    <a:cubicBezTo>
                      <a:pt x="146" y="12"/>
                      <a:pt x="146" y="12"/>
                      <a:pt x="146" y="12"/>
                    </a:cubicBezTo>
                    <a:cubicBezTo>
                      <a:pt x="146" y="12"/>
                      <a:pt x="146" y="12"/>
                      <a:pt x="146" y="12"/>
                    </a:cubicBezTo>
                    <a:cubicBezTo>
                      <a:pt x="145" y="13"/>
                      <a:pt x="145" y="13"/>
                      <a:pt x="145" y="13"/>
                    </a:cubicBezTo>
                    <a:cubicBezTo>
                      <a:pt x="145" y="13"/>
                      <a:pt x="145" y="13"/>
                      <a:pt x="145" y="13"/>
                    </a:cubicBezTo>
                    <a:cubicBezTo>
                      <a:pt x="144" y="14"/>
                      <a:pt x="144" y="14"/>
                      <a:pt x="144" y="14"/>
                    </a:cubicBezTo>
                    <a:cubicBezTo>
                      <a:pt x="143" y="14"/>
                      <a:pt x="143" y="14"/>
                      <a:pt x="143" y="14"/>
                    </a:cubicBezTo>
                    <a:cubicBezTo>
                      <a:pt x="143" y="14"/>
                      <a:pt x="143" y="14"/>
                      <a:pt x="143" y="14"/>
                    </a:cubicBezTo>
                    <a:cubicBezTo>
                      <a:pt x="143" y="14"/>
                      <a:pt x="143" y="14"/>
                      <a:pt x="143" y="14"/>
                    </a:cubicBezTo>
                    <a:cubicBezTo>
                      <a:pt x="142" y="14"/>
                      <a:pt x="142" y="14"/>
                      <a:pt x="142" y="14"/>
                    </a:cubicBezTo>
                    <a:cubicBezTo>
                      <a:pt x="142" y="14"/>
                      <a:pt x="142" y="14"/>
                      <a:pt x="142" y="14"/>
                    </a:cubicBezTo>
                    <a:cubicBezTo>
                      <a:pt x="142" y="13"/>
                      <a:pt x="142" y="13"/>
                      <a:pt x="142" y="13"/>
                    </a:cubicBezTo>
                    <a:cubicBezTo>
                      <a:pt x="142" y="13"/>
                      <a:pt x="142" y="13"/>
                      <a:pt x="142" y="13"/>
                    </a:cubicBezTo>
                    <a:cubicBezTo>
                      <a:pt x="142" y="12"/>
                      <a:pt x="142" y="12"/>
                      <a:pt x="142" y="12"/>
                    </a:cubicBezTo>
                    <a:cubicBezTo>
                      <a:pt x="141" y="12"/>
                      <a:pt x="141" y="12"/>
                      <a:pt x="141" y="12"/>
                    </a:cubicBezTo>
                    <a:cubicBezTo>
                      <a:pt x="141" y="11"/>
                      <a:pt x="141" y="11"/>
                      <a:pt x="141" y="11"/>
                    </a:cubicBezTo>
                    <a:cubicBezTo>
                      <a:pt x="142" y="11"/>
                      <a:pt x="142" y="11"/>
                      <a:pt x="142" y="11"/>
                    </a:cubicBezTo>
                    <a:cubicBezTo>
                      <a:pt x="142" y="11"/>
                      <a:pt x="142" y="11"/>
                      <a:pt x="142" y="11"/>
                    </a:cubicBezTo>
                    <a:cubicBezTo>
                      <a:pt x="142" y="11"/>
                      <a:pt x="142" y="11"/>
                      <a:pt x="142" y="11"/>
                    </a:cubicBezTo>
                    <a:cubicBezTo>
                      <a:pt x="143" y="11"/>
                      <a:pt x="143" y="11"/>
                      <a:pt x="143" y="11"/>
                    </a:cubicBezTo>
                    <a:cubicBezTo>
                      <a:pt x="144" y="11"/>
                      <a:pt x="144" y="11"/>
                      <a:pt x="144" y="11"/>
                    </a:cubicBezTo>
                    <a:cubicBezTo>
                      <a:pt x="145" y="12"/>
                      <a:pt x="145" y="12"/>
                      <a:pt x="145" y="12"/>
                    </a:cubicBezTo>
                    <a:cubicBezTo>
                      <a:pt x="145" y="12"/>
                      <a:pt x="145" y="12"/>
                      <a:pt x="145" y="12"/>
                    </a:cubicBezTo>
                    <a:cubicBezTo>
                      <a:pt x="145" y="12"/>
                      <a:pt x="145" y="12"/>
                      <a:pt x="145" y="12"/>
                    </a:cubicBezTo>
                    <a:cubicBezTo>
                      <a:pt x="146" y="12"/>
                      <a:pt x="146" y="12"/>
                      <a:pt x="146" y="12"/>
                    </a:cubicBezTo>
                    <a:cubicBezTo>
                      <a:pt x="146" y="12"/>
                      <a:pt x="146" y="12"/>
                      <a:pt x="146" y="12"/>
                    </a:cubicBezTo>
                    <a:cubicBezTo>
                      <a:pt x="147" y="12"/>
                      <a:pt x="147" y="12"/>
                      <a:pt x="147" y="12"/>
                    </a:cubicBezTo>
                    <a:cubicBezTo>
                      <a:pt x="147" y="12"/>
                      <a:pt x="147" y="12"/>
                      <a:pt x="147" y="12"/>
                    </a:cubicBezTo>
                    <a:cubicBezTo>
                      <a:pt x="147" y="12"/>
                      <a:pt x="147" y="12"/>
                      <a:pt x="147" y="12"/>
                    </a:cubicBezTo>
                    <a:cubicBezTo>
                      <a:pt x="147" y="11"/>
                      <a:pt x="147" y="11"/>
                      <a:pt x="147" y="11"/>
                    </a:cubicBezTo>
                    <a:cubicBezTo>
                      <a:pt x="148" y="11"/>
                      <a:pt x="148" y="11"/>
                      <a:pt x="148" y="11"/>
                    </a:cubicBezTo>
                    <a:cubicBezTo>
                      <a:pt x="149" y="11"/>
                      <a:pt x="149" y="11"/>
                      <a:pt x="149" y="11"/>
                    </a:cubicBezTo>
                    <a:cubicBezTo>
                      <a:pt x="149" y="11"/>
                      <a:pt x="149" y="11"/>
                      <a:pt x="149" y="11"/>
                    </a:cubicBezTo>
                    <a:cubicBezTo>
                      <a:pt x="149" y="11"/>
                      <a:pt x="149" y="11"/>
                      <a:pt x="149" y="11"/>
                    </a:cubicBezTo>
                    <a:cubicBezTo>
                      <a:pt x="149" y="11"/>
                      <a:pt x="149" y="11"/>
                      <a:pt x="149" y="11"/>
                    </a:cubicBezTo>
                    <a:cubicBezTo>
                      <a:pt x="149" y="11"/>
                      <a:pt x="149" y="11"/>
                      <a:pt x="149" y="11"/>
                    </a:cubicBezTo>
                    <a:cubicBezTo>
                      <a:pt x="148" y="11"/>
                      <a:pt x="148" y="11"/>
                      <a:pt x="148" y="11"/>
                    </a:cubicBezTo>
                    <a:cubicBezTo>
                      <a:pt x="148" y="11"/>
                      <a:pt x="148" y="11"/>
                      <a:pt x="148" y="11"/>
                    </a:cubicBezTo>
                    <a:cubicBezTo>
                      <a:pt x="147" y="11"/>
                      <a:pt x="147" y="11"/>
                      <a:pt x="147" y="11"/>
                    </a:cubicBezTo>
                    <a:cubicBezTo>
                      <a:pt x="146" y="11"/>
                      <a:pt x="146" y="11"/>
                      <a:pt x="146" y="11"/>
                    </a:cubicBezTo>
                    <a:cubicBezTo>
                      <a:pt x="146" y="12"/>
                      <a:pt x="146" y="12"/>
                      <a:pt x="146" y="12"/>
                    </a:cubicBezTo>
                    <a:cubicBezTo>
                      <a:pt x="145" y="11"/>
                      <a:pt x="145" y="11"/>
                      <a:pt x="145" y="11"/>
                    </a:cubicBezTo>
                    <a:cubicBezTo>
                      <a:pt x="145" y="12"/>
                      <a:pt x="145" y="12"/>
                      <a:pt x="145" y="12"/>
                    </a:cubicBezTo>
                    <a:cubicBezTo>
                      <a:pt x="145" y="12"/>
                      <a:pt x="145" y="12"/>
                      <a:pt x="145" y="12"/>
                    </a:cubicBezTo>
                    <a:cubicBezTo>
                      <a:pt x="144" y="11"/>
                      <a:pt x="144" y="11"/>
                      <a:pt x="144" y="11"/>
                    </a:cubicBezTo>
                    <a:cubicBezTo>
                      <a:pt x="144" y="11"/>
                      <a:pt x="144" y="11"/>
                      <a:pt x="144" y="11"/>
                    </a:cubicBezTo>
                    <a:cubicBezTo>
                      <a:pt x="144" y="11"/>
                      <a:pt x="144" y="11"/>
                      <a:pt x="144" y="11"/>
                    </a:cubicBezTo>
                    <a:cubicBezTo>
                      <a:pt x="143" y="11"/>
                      <a:pt x="143" y="11"/>
                      <a:pt x="143" y="11"/>
                    </a:cubicBezTo>
                    <a:cubicBezTo>
                      <a:pt x="143" y="11"/>
                      <a:pt x="143" y="11"/>
                      <a:pt x="143" y="11"/>
                    </a:cubicBezTo>
                    <a:cubicBezTo>
                      <a:pt x="142" y="11"/>
                      <a:pt x="142" y="11"/>
                      <a:pt x="142" y="11"/>
                    </a:cubicBezTo>
                    <a:cubicBezTo>
                      <a:pt x="142" y="11"/>
                      <a:pt x="142" y="11"/>
                      <a:pt x="142" y="11"/>
                    </a:cubicBezTo>
                    <a:cubicBezTo>
                      <a:pt x="142" y="10"/>
                      <a:pt x="142" y="10"/>
                      <a:pt x="142" y="10"/>
                    </a:cubicBezTo>
                    <a:cubicBezTo>
                      <a:pt x="142" y="10"/>
                      <a:pt x="142" y="10"/>
                      <a:pt x="142" y="10"/>
                    </a:cubicBezTo>
                    <a:cubicBezTo>
                      <a:pt x="142" y="10"/>
                      <a:pt x="142" y="10"/>
                      <a:pt x="142" y="10"/>
                    </a:cubicBezTo>
                    <a:cubicBezTo>
                      <a:pt x="142" y="9"/>
                      <a:pt x="142" y="9"/>
                      <a:pt x="142" y="9"/>
                    </a:cubicBezTo>
                    <a:cubicBezTo>
                      <a:pt x="142" y="9"/>
                      <a:pt x="142" y="9"/>
                      <a:pt x="142" y="9"/>
                    </a:cubicBezTo>
                    <a:cubicBezTo>
                      <a:pt x="143" y="10"/>
                      <a:pt x="143" y="10"/>
                      <a:pt x="143" y="10"/>
                    </a:cubicBezTo>
                    <a:cubicBezTo>
                      <a:pt x="143" y="10"/>
                      <a:pt x="143" y="10"/>
                      <a:pt x="143" y="10"/>
                    </a:cubicBezTo>
                    <a:cubicBezTo>
                      <a:pt x="144" y="10"/>
                      <a:pt x="144" y="10"/>
                      <a:pt x="144" y="10"/>
                    </a:cubicBezTo>
                    <a:cubicBezTo>
                      <a:pt x="143" y="9"/>
                      <a:pt x="143" y="9"/>
                      <a:pt x="143" y="9"/>
                    </a:cubicBezTo>
                    <a:cubicBezTo>
                      <a:pt x="143" y="9"/>
                      <a:pt x="143" y="9"/>
                      <a:pt x="143" y="9"/>
                    </a:cubicBezTo>
                    <a:cubicBezTo>
                      <a:pt x="143" y="9"/>
                      <a:pt x="143" y="9"/>
                      <a:pt x="143" y="9"/>
                    </a:cubicBezTo>
                    <a:cubicBezTo>
                      <a:pt x="143" y="9"/>
                      <a:pt x="143" y="9"/>
                      <a:pt x="143" y="9"/>
                    </a:cubicBezTo>
                    <a:cubicBezTo>
                      <a:pt x="143" y="9"/>
                      <a:pt x="143" y="9"/>
                      <a:pt x="143" y="9"/>
                    </a:cubicBezTo>
                    <a:cubicBezTo>
                      <a:pt x="144" y="8"/>
                      <a:pt x="144" y="8"/>
                      <a:pt x="144" y="8"/>
                    </a:cubicBezTo>
                    <a:cubicBezTo>
                      <a:pt x="145" y="8"/>
                      <a:pt x="145" y="8"/>
                      <a:pt x="145" y="8"/>
                    </a:cubicBezTo>
                    <a:cubicBezTo>
                      <a:pt x="145" y="8"/>
                      <a:pt x="145" y="8"/>
                      <a:pt x="145" y="8"/>
                    </a:cubicBezTo>
                    <a:cubicBezTo>
                      <a:pt x="145" y="8"/>
                      <a:pt x="145" y="8"/>
                      <a:pt x="145" y="8"/>
                    </a:cubicBezTo>
                    <a:cubicBezTo>
                      <a:pt x="145" y="8"/>
                      <a:pt x="145" y="8"/>
                      <a:pt x="145" y="8"/>
                    </a:cubicBezTo>
                    <a:cubicBezTo>
                      <a:pt x="146" y="8"/>
                      <a:pt x="146" y="8"/>
                      <a:pt x="146" y="8"/>
                    </a:cubicBezTo>
                    <a:cubicBezTo>
                      <a:pt x="146" y="8"/>
                      <a:pt x="146" y="8"/>
                      <a:pt x="146" y="8"/>
                    </a:cubicBezTo>
                    <a:cubicBezTo>
                      <a:pt x="146" y="8"/>
                      <a:pt x="146" y="8"/>
                      <a:pt x="146" y="8"/>
                    </a:cubicBezTo>
                    <a:cubicBezTo>
                      <a:pt x="145" y="8"/>
                      <a:pt x="145" y="8"/>
                      <a:pt x="145" y="8"/>
                    </a:cubicBezTo>
                    <a:cubicBezTo>
                      <a:pt x="144" y="8"/>
                      <a:pt x="144" y="8"/>
                      <a:pt x="144" y="8"/>
                    </a:cubicBezTo>
                    <a:cubicBezTo>
                      <a:pt x="143" y="8"/>
                      <a:pt x="143" y="8"/>
                      <a:pt x="143" y="8"/>
                    </a:cubicBezTo>
                    <a:cubicBezTo>
                      <a:pt x="143" y="8"/>
                      <a:pt x="143" y="8"/>
                      <a:pt x="143" y="8"/>
                    </a:cubicBezTo>
                    <a:cubicBezTo>
                      <a:pt x="143" y="8"/>
                      <a:pt x="143" y="8"/>
                      <a:pt x="143" y="8"/>
                    </a:cubicBezTo>
                    <a:cubicBezTo>
                      <a:pt x="142" y="8"/>
                      <a:pt x="142" y="8"/>
                      <a:pt x="142" y="8"/>
                    </a:cubicBezTo>
                    <a:cubicBezTo>
                      <a:pt x="142" y="8"/>
                      <a:pt x="142" y="8"/>
                      <a:pt x="142" y="8"/>
                    </a:cubicBezTo>
                    <a:cubicBezTo>
                      <a:pt x="142" y="8"/>
                      <a:pt x="142" y="8"/>
                      <a:pt x="142" y="8"/>
                    </a:cubicBezTo>
                    <a:cubicBezTo>
                      <a:pt x="143" y="7"/>
                      <a:pt x="143" y="7"/>
                      <a:pt x="143" y="7"/>
                    </a:cubicBezTo>
                    <a:cubicBezTo>
                      <a:pt x="143" y="7"/>
                      <a:pt x="143" y="7"/>
                      <a:pt x="143" y="7"/>
                    </a:cubicBezTo>
                    <a:cubicBezTo>
                      <a:pt x="144" y="7"/>
                      <a:pt x="144" y="7"/>
                      <a:pt x="144" y="7"/>
                    </a:cubicBezTo>
                    <a:cubicBezTo>
                      <a:pt x="144" y="7"/>
                      <a:pt x="144" y="7"/>
                      <a:pt x="144" y="7"/>
                    </a:cubicBezTo>
                    <a:cubicBezTo>
                      <a:pt x="144" y="7"/>
                      <a:pt x="144" y="7"/>
                      <a:pt x="144" y="7"/>
                    </a:cubicBezTo>
                    <a:cubicBezTo>
                      <a:pt x="144" y="7"/>
                      <a:pt x="144" y="7"/>
                      <a:pt x="144" y="7"/>
                    </a:cubicBezTo>
                    <a:cubicBezTo>
                      <a:pt x="144" y="6"/>
                      <a:pt x="144" y="6"/>
                      <a:pt x="144" y="6"/>
                    </a:cubicBezTo>
                    <a:cubicBezTo>
                      <a:pt x="144" y="6"/>
                      <a:pt x="144" y="6"/>
                      <a:pt x="144" y="6"/>
                    </a:cubicBezTo>
                    <a:cubicBezTo>
                      <a:pt x="144" y="6"/>
                      <a:pt x="144" y="6"/>
                      <a:pt x="144" y="6"/>
                    </a:cubicBezTo>
                    <a:cubicBezTo>
                      <a:pt x="143" y="7"/>
                      <a:pt x="143" y="7"/>
                      <a:pt x="143" y="7"/>
                    </a:cubicBezTo>
                    <a:cubicBezTo>
                      <a:pt x="143" y="6"/>
                      <a:pt x="143" y="6"/>
                      <a:pt x="143" y="6"/>
                    </a:cubicBezTo>
                    <a:cubicBezTo>
                      <a:pt x="143" y="6"/>
                      <a:pt x="143" y="6"/>
                      <a:pt x="143" y="6"/>
                    </a:cubicBezTo>
                    <a:cubicBezTo>
                      <a:pt x="143" y="6"/>
                      <a:pt x="143" y="6"/>
                      <a:pt x="143" y="6"/>
                    </a:cubicBezTo>
                    <a:cubicBezTo>
                      <a:pt x="142" y="7"/>
                      <a:pt x="142" y="7"/>
                      <a:pt x="142" y="7"/>
                    </a:cubicBezTo>
                    <a:cubicBezTo>
                      <a:pt x="142" y="7"/>
                      <a:pt x="142" y="7"/>
                      <a:pt x="142" y="7"/>
                    </a:cubicBezTo>
                    <a:cubicBezTo>
                      <a:pt x="142" y="7"/>
                      <a:pt x="142" y="7"/>
                      <a:pt x="142" y="7"/>
                    </a:cubicBezTo>
                    <a:cubicBezTo>
                      <a:pt x="142" y="7"/>
                      <a:pt x="142" y="7"/>
                      <a:pt x="142" y="7"/>
                    </a:cubicBezTo>
                    <a:cubicBezTo>
                      <a:pt x="142" y="7"/>
                      <a:pt x="142" y="7"/>
                      <a:pt x="142" y="7"/>
                    </a:cubicBezTo>
                    <a:cubicBezTo>
                      <a:pt x="142" y="6"/>
                      <a:pt x="142" y="6"/>
                      <a:pt x="142" y="6"/>
                    </a:cubicBezTo>
                    <a:cubicBezTo>
                      <a:pt x="142" y="6"/>
                      <a:pt x="142" y="6"/>
                      <a:pt x="142" y="6"/>
                    </a:cubicBezTo>
                    <a:cubicBezTo>
                      <a:pt x="141" y="6"/>
                      <a:pt x="141" y="6"/>
                      <a:pt x="141" y="6"/>
                    </a:cubicBezTo>
                    <a:cubicBezTo>
                      <a:pt x="142" y="6"/>
                      <a:pt x="142" y="6"/>
                      <a:pt x="142" y="6"/>
                    </a:cubicBezTo>
                    <a:cubicBezTo>
                      <a:pt x="142" y="6"/>
                      <a:pt x="142" y="6"/>
                      <a:pt x="142" y="6"/>
                    </a:cubicBezTo>
                    <a:cubicBezTo>
                      <a:pt x="142" y="6"/>
                      <a:pt x="142" y="6"/>
                      <a:pt x="142" y="6"/>
                    </a:cubicBezTo>
                    <a:cubicBezTo>
                      <a:pt x="142" y="5"/>
                      <a:pt x="142" y="5"/>
                      <a:pt x="142" y="5"/>
                    </a:cubicBezTo>
                    <a:cubicBezTo>
                      <a:pt x="143" y="5"/>
                      <a:pt x="143" y="5"/>
                      <a:pt x="143" y="5"/>
                    </a:cubicBezTo>
                    <a:cubicBezTo>
                      <a:pt x="143" y="5"/>
                      <a:pt x="143" y="5"/>
                      <a:pt x="143" y="5"/>
                    </a:cubicBezTo>
                    <a:cubicBezTo>
                      <a:pt x="143" y="5"/>
                      <a:pt x="143" y="5"/>
                      <a:pt x="143" y="5"/>
                    </a:cubicBezTo>
                    <a:cubicBezTo>
                      <a:pt x="144" y="5"/>
                      <a:pt x="144" y="5"/>
                      <a:pt x="144" y="5"/>
                    </a:cubicBezTo>
                    <a:cubicBezTo>
                      <a:pt x="144" y="5"/>
                      <a:pt x="144" y="5"/>
                      <a:pt x="144" y="5"/>
                    </a:cubicBezTo>
                    <a:cubicBezTo>
                      <a:pt x="145" y="4"/>
                      <a:pt x="145" y="4"/>
                      <a:pt x="145" y="4"/>
                    </a:cubicBezTo>
                    <a:cubicBezTo>
                      <a:pt x="145" y="4"/>
                      <a:pt x="145" y="4"/>
                      <a:pt x="145" y="4"/>
                    </a:cubicBezTo>
                    <a:cubicBezTo>
                      <a:pt x="146" y="4"/>
                      <a:pt x="146" y="4"/>
                      <a:pt x="146" y="4"/>
                    </a:cubicBezTo>
                    <a:cubicBezTo>
                      <a:pt x="146" y="5"/>
                      <a:pt x="146" y="5"/>
                      <a:pt x="146" y="5"/>
                    </a:cubicBezTo>
                    <a:cubicBezTo>
                      <a:pt x="146" y="5"/>
                      <a:pt x="146" y="5"/>
                      <a:pt x="146" y="5"/>
                    </a:cubicBezTo>
                    <a:cubicBezTo>
                      <a:pt x="146" y="6"/>
                      <a:pt x="146" y="6"/>
                      <a:pt x="146" y="6"/>
                    </a:cubicBezTo>
                    <a:cubicBezTo>
                      <a:pt x="146" y="6"/>
                      <a:pt x="146" y="6"/>
                      <a:pt x="146" y="6"/>
                    </a:cubicBezTo>
                    <a:cubicBezTo>
                      <a:pt x="146" y="5"/>
                      <a:pt x="146" y="5"/>
                      <a:pt x="146" y="5"/>
                    </a:cubicBezTo>
                    <a:cubicBezTo>
                      <a:pt x="146" y="5"/>
                      <a:pt x="146" y="5"/>
                      <a:pt x="146" y="5"/>
                    </a:cubicBezTo>
                    <a:cubicBezTo>
                      <a:pt x="147" y="5"/>
                      <a:pt x="147" y="5"/>
                      <a:pt x="147" y="5"/>
                    </a:cubicBezTo>
                    <a:cubicBezTo>
                      <a:pt x="146" y="5"/>
                      <a:pt x="146" y="5"/>
                      <a:pt x="146" y="5"/>
                    </a:cubicBezTo>
                    <a:cubicBezTo>
                      <a:pt x="146" y="6"/>
                      <a:pt x="146" y="6"/>
                      <a:pt x="146" y="6"/>
                    </a:cubicBezTo>
                    <a:cubicBezTo>
                      <a:pt x="147" y="5"/>
                      <a:pt x="147" y="5"/>
                      <a:pt x="147" y="5"/>
                    </a:cubicBezTo>
                    <a:cubicBezTo>
                      <a:pt x="147" y="5"/>
                      <a:pt x="147" y="5"/>
                      <a:pt x="147" y="5"/>
                    </a:cubicBezTo>
                    <a:cubicBezTo>
                      <a:pt x="147" y="5"/>
                      <a:pt x="147" y="5"/>
                      <a:pt x="147" y="5"/>
                    </a:cubicBezTo>
                    <a:cubicBezTo>
                      <a:pt x="147" y="5"/>
                      <a:pt x="147" y="5"/>
                      <a:pt x="147" y="5"/>
                    </a:cubicBezTo>
                    <a:cubicBezTo>
                      <a:pt x="147" y="4"/>
                      <a:pt x="147" y="4"/>
                      <a:pt x="147" y="4"/>
                    </a:cubicBezTo>
                    <a:cubicBezTo>
                      <a:pt x="147" y="4"/>
                      <a:pt x="147" y="4"/>
                      <a:pt x="147" y="4"/>
                    </a:cubicBezTo>
                    <a:cubicBezTo>
                      <a:pt x="148" y="4"/>
                      <a:pt x="148" y="4"/>
                      <a:pt x="148" y="4"/>
                    </a:cubicBezTo>
                    <a:cubicBezTo>
                      <a:pt x="148" y="4"/>
                      <a:pt x="148" y="4"/>
                      <a:pt x="148" y="4"/>
                    </a:cubicBezTo>
                    <a:cubicBezTo>
                      <a:pt x="148" y="4"/>
                      <a:pt x="148" y="4"/>
                      <a:pt x="148" y="4"/>
                    </a:cubicBezTo>
                    <a:cubicBezTo>
                      <a:pt x="148" y="5"/>
                      <a:pt x="148" y="5"/>
                      <a:pt x="148" y="5"/>
                    </a:cubicBezTo>
                    <a:cubicBezTo>
                      <a:pt x="148" y="5"/>
                      <a:pt x="148" y="5"/>
                      <a:pt x="148" y="5"/>
                    </a:cubicBezTo>
                    <a:cubicBezTo>
                      <a:pt x="148" y="5"/>
                      <a:pt x="148" y="5"/>
                      <a:pt x="148" y="5"/>
                    </a:cubicBezTo>
                    <a:cubicBezTo>
                      <a:pt x="148" y="6"/>
                      <a:pt x="148" y="6"/>
                      <a:pt x="148" y="6"/>
                    </a:cubicBezTo>
                    <a:cubicBezTo>
                      <a:pt x="148" y="6"/>
                      <a:pt x="148" y="6"/>
                      <a:pt x="148" y="6"/>
                    </a:cubicBezTo>
                    <a:cubicBezTo>
                      <a:pt x="148" y="6"/>
                      <a:pt x="148" y="6"/>
                      <a:pt x="148" y="6"/>
                    </a:cubicBezTo>
                    <a:cubicBezTo>
                      <a:pt x="149" y="6"/>
                      <a:pt x="149" y="6"/>
                      <a:pt x="149" y="6"/>
                    </a:cubicBezTo>
                    <a:cubicBezTo>
                      <a:pt x="149" y="6"/>
                      <a:pt x="149" y="6"/>
                      <a:pt x="149" y="6"/>
                    </a:cubicBezTo>
                    <a:cubicBezTo>
                      <a:pt x="149" y="6"/>
                      <a:pt x="149" y="6"/>
                      <a:pt x="149" y="6"/>
                    </a:cubicBezTo>
                    <a:cubicBezTo>
                      <a:pt x="149" y="6"/>
                      <a:pt x="149" y="6"/>
                      <a:pt x="149" y="6"/>
                    </a:cubicBezTo>
                    <a:cubicBezTo>
                      <a:pt x="149" y="5"/>
                      <a:pt x="149" y="5"/>
                      <a:pt x="149" y="5"/>
                    </a:cubicBezTo>
                    <a:cubicBezTo>
                      <a:pt x="149" y="5"/>
                      <a:pt x="149" y="5"/>
                      <a:pt x="149" y="5"/>
                    </a:cubicBezTo>
                    <a:cubicBezTo>
                      <a:pt x="150" y="5"/>
                      <a:pt x="150" y="5"/>
                      <a:pt x="150" y="5"/>
                    </a:cubicBezTo>
                    <a:cubicBezTo>
                      <a:pt x="150" y="5"/>
                      <a:pt x="150" y="5"/>
                      <a:pt x="150" y="5"/>
                    </a:cubicBezTo>
                    <a:cubicBezTo>
                      <a:pt x="150" y="6"/>
                      <a:pt x="150" y="6"/>
                      <a:pt x="150" y="6"/>
                    </a:cubicBezTo>
                    <a:cubicBezTo>
                      <a:pt x="150" y="6"/>
                      <a:pt x="150" y="6"/>
                      <a:pt x="150" y="6"/>
                    </a:cubicBezTo>
                    <a:cubicBezTo>
                      <a:pt x="150" y="6"/>
                      <a:pt x="150" y="6"/>
                      <a:pt x="150" y="6"/>
                    </a:cubicBezTo>
                    <a:cubicBezTo>
                      <a:pt x="150" y="7"/>
                      <a:pt x="150" y="7"/>
                      <a:pt x="150" y="7"/>
                    </a:cubicBezTo>
                    <a:cubicBezTo>
                      <a:pt x="150" y="6"/>
                      <a:pt x="150" y="6"/>
                      <a:pt x="150" y="6"/>
                    </a:cubicBezTo>
                    <a:cubicBezTo>
                      <a:pt x="150" y="6"/>
                      <a:pt x="150" y="6"/>
                      <a:pt x="150" y="6"/>
                    </a:cubicBezTo>
                    <a:cubicBezTo>
                      <a:pt x="151" y="6"/>
                      <a:pt x="151" y="6"/>
                      <a:pt x="151" y="6"/>
                    </a:cubicBezTo>
                    <a:cubicBezTo>
                      <a:pt x="151" y="6"/>
                      <a:pt x="151" y="6"/>
                      <a:pt x="151" y="6"/>
                    </a:cubicBezTo>
                    <a:cubicBezTo>
                      <a:pt x="151" y="6"/>
                      <a:pt x="151" y="6"/>
                      <a:pt x="151" y="6"/>
                    </a:cubicBezTo>
                    <a:cubicBezTo>
                      <a:pt x="151" y="6"/>
                      <a:pt x="151" y="6"/>
                      <a:pt x="151" y="6"/>
                    </a:cubicBezTo>
                    <a:cubicBezTo>
                      <a:pt x="151" y="6"/>
                      <a:pt x="151" y="6"/>
                      <a:pt x="151" y="6"/>
                    </a:cubicBezTo>
                    <a:cubicBezTo>
                      <a:pt x="151" y="7"/>
                      <a:pt x="151" y="7"/>
                      <a:pt x="151" y="7"/>
                    </a:cubicBezTo>
                    <a:cubicBezTo>
                      <a:pt x="151" y="6"/>
                      <a:pt x="151" y="6"/>
                      <a:pt x="151" y="6"/>
                    </a:cubicBezTo>
                    <a:cubicBezTo>
                      <a:pt x="151" y="6"/>
                      <a:pt x="151" y="6"/>
                      <a:pt x="151" y="6"/>
                    </a:cubicBezTo>
                    <a:cubicBezTo>
                      <a:pt x="151" y="7"/>
                      <a:pt x="151" y="7"/>
                      <a:pt x="151" y="7"/>
                    </a:cubicBezTo>
                    <a:cubicBezTo>
                      <a:pt x="152" y="7"/>
                      <a:pt x="152" y="7"/>
                      <a:pt x="152" y="7"/>
                    </a:cubicBezTo>
                    <a:cubicBezTo>
                      <a:pt x="152" y="6"/>
                      <a:pt x="152" y="6"/>
                      <a:pt x="152" y="6"/>
                    </a:cubicBezTo>
                    <a:cubicBezTo>
                      <a:pt x="151" y="5"/>
                      <a:pt x="151" y="5"/>
                      <a:pt x="151" y="5"/>
                    </a:cubicBezTo>
                    <a:cubicBezTo>
                      <a:pt x="151" y="5"/>
                      <a:pt x="151" y="5"/>
                      <a:pt x="151" y="5"/>
                    </a:cubicBezTo>
                    <a:cubicBezTo>
                      <a:pt x="151" y="5"/>
                      <a:pt x="151" y="5"/>
                      <a:pt x="151" y="5"/>
                    </a:cubicBezTo>
                    <a:cubicBezTo>
                      <a:pt x="151" y="5"/>
                      <a:pt x="151" y="5"/>
                      <a:pt x="151" y="5"/>
                    </a:cubicBezTo>
                    <a:cubicBezTo>
                      <a:pt x="151" y="4"/>
                      <a:pt x="151" y="4"/>
                      <a:pt x="151" y="4"/>
                    </a:cubicBezTo>
                    <a:cubicBezTo>
                      <a:pt x="150" y="4"/>
                      <a:pt x="150" y="4"/>
                      <a:pt x="150" y="4"/>
                    </a:cubicBezTo>
                    <a:cubicBezTo>
                      <a:pt x="150" y="4"/>
                      <a:pt x="150" y="4"/>
                      <a:pt x="150" y="4"/>
                    </a:cubicBezTo>
                    <a:cubicBezTo>
                      <a:pt x="150" y="3"/>
                      <a:pt x="150" y="3"/>
                      <a:pt x="150" y="3"/>
                    </a:cubicBezTo>
                    <a:cubicBezTo>
                      <a:pt x="151" y="3"/>
                      <a:pt x="151" y="3"/>
                      <a:pt x="151" y="3"/>
                    </a:cubicBezTo>
                    <a:cubicBezTo>
                      <a:pt x="151" y="4"/>
                      <a:pt x="151" y="4"/>
                      <a:pt x="151" y="4"/>
                    </a:cubicBezTo>
                    <a:cubicBezTo>
                      <a:pt x="151" y="3"/>
                      <a:pt x="151" y="3"/>
                      <a:pt x="151" y="3"/>
                    </a:cubicBezTo>
                    <a:cubicBezTo>
                      <a:pt x="152" y="4"/>
                      <a:pt x="152" y="4"/>
                      <a:pt x="152" y="4"/>
                    </a:cubicBezTo>
                    <a:cubicBezTo>
                      <a:pt x="152" y="3"/>
                      <a:pt x="152" y="3"/>
                      <a:pt x="152" y="3"/>
                    </a:cubicBezTo>
                    <a:cubicBezTo>
                      <a:pt x="152" y="3"/>
                      <a:pt x="152" y="3"/>
                      <a:pt x="152" y="3"/>
                    </a:cubicBezTo>
                    <a:cubicBezTo>
                      <a:pt x="152" y="2"/>
                      <a:pt x="152" y="2"/>
                      <a:pt x="152" y="2"/>
                    </a:cubicBezTo>
                    <a:cubicBezTo>
                      <a:pt x="152" y="2"/>
                      <a:pt x="152" y="2"/>
                      <a:pt x="152" y="2"/>
                    </a:cubicBezTo>
                    <a:cubicBezTo>
                      <a:pt x="152" y="2"/>
                      <a:pt x="152" y="2"/>
                      <a:pt x="152" y="2"/>
                    </a:cubicBezTo>
                    <a:cubicBezTo>
                      <a:pt x="152" y="2"/>
                      <a:pt x="152" y="2"/>
                      <a:pt x="152" y="2"/>
                    </a:cubicBezTo>
                    <a:cubicBezTo>
                      <a:pt x="153" y="2"/>
                      <a:pt x="153" y="2"/>
                      <a:pt x="153" y="2"/>
                    </a:cubicBezTo>
                    <a:cubicBezTo>
                      <a:pt x="154" y="2"/>
                      <a:pt x="154" y="2"/>
                      <a:pt x="154" y="2"/>
                    </a:cubicBezTo>
                    <a:cubicBezTo>
                      <a:pt x="154" y="3"/>
                      <a:pt x="154" y="3"/>
                      <a:pt x="154" y="3"/>
                    </a:cubicBezTo>
                    <a:cubicBezTo>
                      <a:pt x="153" y="3"/>
                      <a:pt x="153" y="3"/>
                      <a:pt x="153" y="3"/>
                    </a:cubicBezTo>
                    <a:cubicBezTo>
                      <a:pt x="153" y="3"/>
                      <a:pt x="153" y="3"/>
                      <a:pt x="153" y="3"/>
                    </a:cubicBezTo>
                    <a:cubicBezTo>
                      <a:pt x="154" y="3"/>
                      <a:pt x="154" y="3"/>
                      <a:pt x="154" y="3"/>
                    </a:cubicBezTo>
                    <a:cubicBezTo>
                      <a:pt x="154" y="4"/>
                      <a:pt x="154" y="4"/>
                      <a:pt x="154" y="4"/>
                    </a:cubicBezTo>
                    <a:cubicBezTo>
                      <a:pt x="154" y="4"/>
                      <a:pt x="154" y="4"/>
                      <a:pt x="154" y="4"/>
                    </a:cubicBezTo>
                    <a:cubicBezTo>
                      <a:pt x="154" y="5"/>
                      <a:pt x="154" y="5"/>
                      <a:pt x="154" y="5"/>
                    </a:cubicBezTo>
                    <a:cubicBezTo>
                      <a:pt x="154" y="5"/>
                      <a:pt x="154" y="5"/>
                      <a:pt x="154" y="5"/>
                    </a:cubicBezTo>
                    <a:cubicBezTo>
                      <a:pt x="155" y="4"/>
                      <a:pt x="155" y="4"/>
                      <a:pt x="155" y="4"/>
                    </a:cubicBezTo>
                    <a:cubicBezTo>
                      <a:pt x="155" y="5"/>
                      <a:pt x="155" y="5"/>
                      <a:pt x="155" y="5"/>
                    </a:cubicBezTo>
                    <a:cubicBezTo>
                      <a:pt x="155" y="5"/>
                      <a:pt x="155" y="5"/>
                      <a:pt x="155" y="5"/>
                    </a:cubicBezTo>
                    <a:cubicBezTo>
                      <a:pt x="155" y="5"/>
                      <a:pt x="155" y="5"/>
                      <a:pt x="155" y="5"/>
                    </a:cubicBezTo>
                    <a:cubicBezTo>
                      <a:pt x="155" y="5"/>
                      <a:pt x="155" y="5"/>
                      <a:pt x="155" y="5"/>
                    </a:cubicBezTo>
                    <a:cubicBezTo>
                      <a:pt x="155" y="5"/>
                      <a:pt x="155" y="5"/>
                      <a:pt x="155" y="5"/>
                    </a:cubicBezTo>
                    <a:cubicBezTo>
                      <a:pt x="156" y="4"/>
                      <a:pt x="156" y="4"/>
                      <a:pt x="156" y="4"/>
                    </a:cubicBezTo>
                    <a:cubicBezTo>
                      <a:pt x="156" y="4"/>
                      <a:pt x="156" y="4"/>
                      <a:pt x="156" y="4"/>
                    </a:cubicBezTo>
                    <a:cubicBezTo>
                      <a:pt x="156" y="3"/>
                      <a:pt x="156" y="3"/>
                      <a:pt x="156" y="3"/>
                    </a:cubicBezTo>
                    <a:cubicBezTo>
                      <a:pt x="156" y="3"/>
                      <a:pt x="156" y="3"/>
                      <a:pt x="156" y="3"/>
                    </a:cubicBezTo>
                    <a:cubicBezTo>
                      <a:pt x="156" y="3"/>
                      <a:pt x="156" y="3"/>
                      <a:pt x="156" y="3"/>
                    </a:cubicBezTo>
                    <a:cubicBezTo>
                      <a:pt x="156" y="3"/>
                      <a:pt x="156" y="3"/>
                      <a:pt x="156" y="3"/>
                    </a:cubicBezTo>
                    <a:cubicBezTo>
                      <a:pt x="157" y="3"/>
                      <a:pt x="157" y="3"/>
                      <a:pt x="157" y="3"/>
                    </a:cubicBezTo>
                    <a:cubicBezTo>
                      <a:pt x="157" y="3"/>
                      <a:pt x="157" y="3"/>
                      <a:pt x="157" y="3"/>
                    </a:cubicBezTo>
                    <a:cubicBezTo>
                      <a:pt x="157" y="3"/>
                      <a:pt x="157" y="3"/>
                      <a:pt x="157" y="3"/>
                    </a:cubicBezTo>
                    <a:cubicBezTo>
                      <a:pt x="156" y="2"/>
                      <a:pt x="156" y="2"/>
                      <a:pt x="156" y="2"/>
                    </a:cubicBezTo>
                    <a:cubicBezTo>
                      <a:pt x="157" y="2"/>
                      <a:pt x="157" y="2"/>
                      <a:pt x="157" y="2"/>
                    </a:cubicBezTo>
                    <a:cubicBezTo>
                      <a:pt x="157" y="1"/>
                      <a:pt x="157" y="1"/>
                      <a:pt x="157" y="1"/>
                    </a:cubicBezTo>
                    <a:cubicBezTo>
                      <a:pt x="157" y="1"/>
                      <a:pt x="157" y="1"/>
                      <a:pt x="157" y="1"/>
                    </a:cubicBezTo>
                    <a:cubicBezTo>
                      <a:pt x="158" y="2"/>
                      <a:pt x="158" y="2"/>
                      <a:pt x="158" y="2"/>
                    </a:cubicBezTo>
                    <a:cubicBezTo>
                      <a:pt x="158" y="2"/>
                      <a:pt x="158" y="2"/>
                      <a:pt x="158" y="2"/>
                    </a:cubicBezTo>
                    <a:cubicBezTo>
                      <a:pt x="158" y="3"/>
                      <a:pt x="158" y="3"/>
                      <a:pt x="158" y="3"/>
                    </a:cubicBezTo>
                    <a:cubicBezTo>
                      <a:pt x="158" y="3"/>
                      <a:pt x="158" y="3"/>
                      <a:pt x="158" y="3"/>
                    </a:cubicBezTo>
                    <a:cubicBezTo>
                      <a:pt x="158" y="4"/>
                      <a:pt x="158" y="4"/>
                      <a:pt x="158" y="4"/>
                    </a:cubicBezTo>
                    <a:cubicBezTo>
                      <a:pt x="158" y="4"/>
                      <a:pt x="158" y="4"/>
                      <a:pt x="158" y="4"/>
                    </a:cubicBezTo>
                    <a:cubicBezTo>
                      <a:pt x="158" y="5"/>
                      <a:pt x="158" y="5"/>
                      <a:pt x="158" y="5"/>
                    </a:cubicBezTo>
                    <a:cubicBezTo>
                      <a:pt x="159" y="4"/>
                      <a:pt x="159" y="4"/>
                      <a:pt x="159" y="4"/>
                    </a:cubicBezTo>
                    <a:cubicBezTo>
                      <a:pt x="159" y="4"/>
                      <a:pt x="159" y="4"/>
                      <a:pt x="159" y="4"/>
                    </a:cubicBezTo>
                    <a:cubicBezTo>
                      <a:pt x="158" y="4"/>
                      <a:pt x="158" y="4"/>
                      <a:pt x="158" y="4"/>
                    </a:cubicBezTo>
                    <a:cubicBezTo>
                      <a:pt x="158" y="3"/>
                      <a:pt x="158" y="3"/>
                      <a:pt x="158" y="3"/>
                    </a:cubicBezTo>
                    <a:cubicBezTo>
                      <a:pt x="158" y="2"/>
                      <a:pt x="158" y="2"/>
                      <a:pt x="158" y="2"/>
                    </a:cubicBezTo>
                    <a:cubicBezTo>
                      <a:pt x="158" y="2"/>
                      <a:pt x="158" y="2"/>
                      <a:pt x="158" y="2"/>
                    </a:cubicBezTo>
                    <a:cubicBezTo>
                      <a:pt x="158" y="1"/>
                      <a:pt x="158" y="1"/>
                      <a:pt x="158" y="1"/>
                    </a:cubicBezTo>
                    <a:cubicBezTo>
                      <a:pt x="158" y="1"/>
                      <a:pt x="158" y="1"/>
                      <a:pt x="158" y="1"/>
                    </a:cubicBezTo>
                    <a:cubicBezTo>
                      <a:pt x="159" y="1"/>
                      <a:pt x="159" y="1"/>
                      <a:pt x="159" y="1"/>
                    </a:cubicBezTo>
                    <a:cubicBezTo>
                      <a:pt x="159" y="1"/>
                      <a:pt x="159" y="1"/>
                      <a:pt x="159" y="1"/>
                    </a:cubicBezTo>
                    <a:cubicBezTo>
                      <a:pt x="159" y="1"/>
                      <a:pt x="159" y="1"/>
                      <a:pt x="159" y="1"/>
                    </a:cubicBezTo>
                    <a:cubicBezTo>
                      <a:pt x="159" y="1"/>
                      <a:pt x="159" y="1"/>
                      <a:pt x="159" y="1"/>
                    </a:cubicBezTo>
                    <a:cubicBezTo>
                      <a:pt x="159" y="2"/>
                      <a:pt x="159" y="2"/>
                      <a:pt x="159" y="2"/>
                    </a:cubicBezTo>
                    <a:cubicBezTo>
                      <a:pt x="160" y="2"/>
                      <a:pt x="160" y="2"/>
                      <a:pt x="160" y="2"/>
                    </a:cubicBezTo>
                    <a:cubicBezTo>
                      <a:pt x="160" y="3"/>
                      <a:pt x="160" y="3"/>
                      <a:pt x="160" y="3"/>
                    </a:cubicBezTo>
                    <a:cubicBezTo>
                      <a:pt x="160" y="3"/>
                      <a:pt x="160" y="3"/>
                      <a:pt x="160" y="3"/>
                    </a:cubicBezTo>
                    <a:cubicBezTo>
                      <a:pt x="160" y="3"/>
                      <a:pt x="160" y="3"/>
                      <a:pt x="160" y="3"/>
                    </a:cubicBezTo>
                    <a:cubicBezTo>
                      <a:pt x="160" y="3"/>
                      <a:pt x="160" y="3"/>
                      <a:pt x="160" y="3"/>
                    </a:cubicBezTo>
                    <a:cubicBezTo>
                      <a:pt x="160" y="3"/>
                      <a:pt x="160" y="3"/>
                      <a:pt x="160" y="3"/>
                    </a:cubicBezTo>
                    <a:cubicBezTo>
                      <a:pt x="160" y="3"/>
                      <a:pt x="160" y="3"/>
                      <a:pt x="160" y="3"/>
                    </a:cubicBezTo>
                    <a:cubicBezTo>
                      <a:pt x="161" y="3"/>
                      <a:pt x="161" y="3"/>
                      <a:pt x="161" y="3"/>
                    </a:cubicBezTo>
                    <a:cubicBezTo>
                      <a:pt x="161" y="3"/>
                      <a:pt x="161" y="3"/>
                      <a:pt x="161" y="3"/>
                    </a:cubicBezTo>
                    <a:cubicBezTo>
                      <a:pt x="161" y="3"/>
                      <a:pt x="161" y="3"/>
                      <a:pt x="161" y="3"/>
                    </a:cubicBezTo>
                    <a:cubicBezTo>
                      <a:pt x="161" y="3"/>
                      <a:pt x="161" y="3"/>
                      <a:pt x="161" y="3"/>
                    </a:cubicBezTo>
                    <a:cubicBezTo>
                      <a:pt x="161" y="3"/>
                      <a:pt x="161" y="3"/>
                      <a:pt x="161" y="3"/>
                    </a:cubicBezTo>
                    <a:cubicBezTo>
                      <a:pt x="161" y="3"/>
                      <a:pt x="161" y="3"/>
                      <a:pt x="161" y="3"/>
                    </a:cubicBezTo>
                    <a:cubicBezTo>
                      <a:pt x="161" y="2"/>
                      <a:pt x="161" y="2"/>
                      <a:pt x="161" y="2"/>
                    </a:cubicBezTo>
                    <a:cubicBezTo>
                      <a:pt x="161" y="2"/>
                      <a:pt x="161" y="2"/>
                      <a:pt x="161" y="2"/>
                    </a:cubicBezTo>
                    <a:cubicBezTo>
                      <a:pt x="160" y="2"/>
                      <a:pt x="160" y="2"/>
                      <a:pt x="160" y="2"/>
                    </a:cubicBezTo>
                    <a:cubicBezTo>
                      <a:pt x="160" y="1"/>
                      <a:pt x="160" y="1"/>
                      <a:pt x="160" y="1"/>
                    </a:cubicBezTo>
                    <a:cubicBezTo>
                      <a:pt x="160" y="1"/>
                      <a:pt x="160" y="1"/>
                      <a:pt x="160" y="1"/>
                    </a:cubicBezTo>
                    <a:cubicBezTo>
                      <a:pt x="161" y="1"/>
                      <a:pt x="161" y="1"/>
                      <a:pt x="161" y="1"/>
                    </a:cubicBezTo>
                    <a:cubicBezTo>
                      <a:pt x="161" y="1"/>
                      <a:pt x="161" y="1"/>
                      <a:pt x="161" y="1"/>
                    </a:cubicBezTo>
                    <a:cubicBezTo>
                      <a:pt x="160" y="1"/>
                      <a:pt x="160" y="1"/>
                      <a:pt x="160" y="1"/>
                    </a:cubicBezTo>
                    <a:cubicBezTo>
                      <a:pt x="160" y="1"/>
                      <a:pt x="160" y="1"/>
                      <a:pt x="160" y="1"/>
                    </a:cubicBezTo>
                    <a:cubicBezTo>
                      <a:pt x="160" y="1"/>
                      <a:pt x="160" y="1"/>
                      <a:pt x="160" y="1"/>
                    </a:cubicBezTo>
                    <a:cubicBezTo>
                      <a:pt x="161" y="1"/>
                      <a:pt x="161" y="1"/>
                      <a:pt x="161" y="1"/>
                    </a:cubicBezTo>
                    <a:cubicBezTo>
                      <a:pt x="161" y="0"/>
                      <a:pt x="161" y="0"/>
                      <a:pt x="161" y="0"/>
                    </a:cubicBezTo>
                    <a:cubicBezTo>
                      <a:pt x="162" y="0"/>
                      <a:pt x="162" y="0"/>
                      <a:pt x="162" y="0"/>
                    </a:cubicBezTo>
                    <a:cubicBezTo>
                      <a:pt x="162" y="0"/>
                      <a:pt x="162" y="0"/>
                      <a:pt x="162" y="0"/>
                    </a:cubicBezTo>
                    <a:cubicBezTo>
                      <a:pt x="162" y="1"/>
                      <a:pt x="162" y="1"/>
                      <a:pt x="162" y="1"/>
                    </a:cubicBezTo>
                    <a:cubicBezTo>
                      <a:pt x="162" y="1"/>
                      <a:pt x="162" y="1"/>
                      <a:pt x="162" y="1"/>
                    </a:cubicBezTo>
                    <a:cubicBezTo>
                      <a:pt x="162" y="2"/>
                      <a:pt x="162" y="2"/>
                      <a:pt x="162" y="2"/>
                    </a:cubicBezTo>
                    <a:cubicBezTo>
                      <a:pt x="162" y="1"/>
                      <a:pt x="162" y="1"/>
                      <a:pt x="162" y="1"/>
                    </a:cubicBezTo>
                    <a:cubicBezTo>
                      <a:pt x="163" y="1"/>
                      <a:pt x="163" y="1"/>
                      <a:pt x="163" y="1"/>
                    </a:cubicBezTo>
                    <a:cubicBezTo>
                      <a:pt x="163" y="1"/>
                      <a:pt x="163" y="1"/>
                      <a:pt x="163" y="1"/>
                    </a:cubicBezTo>
                    <a:cubicBezTo>
                      <a:pt x="163" y="1"/>
                      <a:pt x="163" y="1"/>
                      <a:pt x="163" y="1"/>
                    </a:cubicBezTo>
                    <a:cubicBezTo>
                      <a:pt x="163" y="2"/>
                      <a:pt x="163" y="2"/>
                      <a:pt x="163" y="2"/>
                    </a:cubicBezTo>
                    <a:cubicBezTo>
                      <a:pt x="163" y="2"/>
                      <a:pt x="163" y="2"/>
                      <a:pt x="163" y="2"/>
                    </a:cubicBezTo>
                    <a:cubicBezTo>
                      <a:pt x="163" y="2"/>
                      <a:pt x="163" y="2"/>
                      <a:pt x="163" y="2"/>
                    </a:cubicBezTo>
                    <a:cubicBezTo>
                      <a:pt x="163" y="2"/>
                      <a:pt x="163" y="2"/>
                      <a:pt x="163" y="2"/>
                    </a:cubicBezTo>
                    <a:cubicBezTo>
                      <a:pt x="164" y="1"/>
                      <a:pt x="164" y="1"/>
                      <a:pt x="164" y="1"/>
                    </a:cubicBezTo>
                    <a:cubicBezTo>
                      <a:pt x="164" y="1"/>
                      <a:pt x="164" y="1"/>
                      <a:pt x="164" y="1"/>
                    </a:cubicBezTo>
                    <a:cubicBezTo>
                      <a:pt x="164" y="2"/>
                      <a:pt x="164" y="2"/>
                      <a:pt x="164" y="2"/>
                    </a:cubicBezTo>
                    <a:cubicBezTo>
                      <a:pt x="164" y="2"/>
                      <a:pt x="164" y="2"/>
                      <a:pt x="164" y="2"/>
                    </a:cubicBezTo>
                    <a:cubicBezTo>
                      <a:pt x="164" y="3"/>
                      <a:pt x="164" y="3"/>
                      <a:pt x="164" y="3"/>
                    </a:cubicBezTo>
                    <a:cubicBezTo>
                      <a:pt x="164" y="3"/>
                      <a:pt x="164" y="3"/>
                      <a:pt x="164" y="3"/>
                    </a:cubicBezTo>
                    <a:cubicBezTo>
                      <a:pt x="164" y="3"/>
                      <a:pt x="164" y="3"/>
                      <a:pt x="164" y="3"/>
                    </a:cubicBezTo>
                    <a:cubicBezTo>
                      <a:pt x="164" y="3"/>
                      <a:pt x="164" y="3"/>
                      <a:pt x="164" y="3"/>
                    </a:cubicBezTo>
                    <a:cubicBezTo>
                      <a:pt x="165" y="3"/>
                      <a:pt x="165" y="3"/>
                      <a:pt x="165" y="3"/>
                    </a:cubicBezTo>
                    <a:cubicBezTo>
                      <a:pt x="165" y="3"/>
                      <a:pt x="165" y="3"/>
                      <a:pt x="165" y="3"/>
                    </a:cubicBezTo>
                    <a:cubicBezTo>
                      <a:pt x="165" y="2"/>
                      <a:pt x="165" y="2"/>
                      <a:pt x="165" y="2"/>
                    </a:cubicBezTo>
                    <a:cubicBezTo>
                      <a:pt x="165" y="2"/>
                      <a:pt x="165" y="2"/>
                      <a:pt x="165" y="2"/>
                    </a:cubicBezTo>
                    <a:cubicBezTo>
                      <a:pt x="165" y="1"/>
                      <a:pt x="165" y="1"/>
                      <a:pt x="165" y="1"/>
                    </a:cubicBezTo>
                    <a:cubicBezTo>
                      <a:pt x="165" y="0"/>
                      <a:pt x="165" y="0"/>
                      <a:pt x="165" y="0"/>
                    </a:cubicBezTo>
                    <a:cubicBezTo>
                      <a:pt x="165" y="0"/>
                      <a:pt x="165" y="0"/>
                      <a:pt x="165" y="0"/>
                    </a:cubicBezTo>
                    <a:cubicBezTo>
                      <a:pt x="165" y="0"/>
                      <a:pt x="165" y="0"/>
                      <a:pt x="165" y="0"/>
                    </a:cubicBezTo>
                    <a:cubicBezTo>
                      <a:pt x="166" y="0"/>
                      <a:pt x="166" y="0"/>
                      <a:pt x="166" y="0"/>
                    </a:cubicBezTo>
                    <a:cubicBezTo>
                      <a:pt x="166" y="0"/>
                      <a:pt x="166" y="0"/>
                      <a:pt x="166" y="0"/>
                    </a:cubicBezTo>
                    <a:cubicBezTo>
                      <a:pt x="167" y="0"/>
                      <a:pt x="167" y="0"/>
                      <a:pt x="167" y="0"/>
                    </a:cubicBezTo>
                    <a:cubicBezTo>
                      <a:pt x="167" y="0"/>
                      <a:pt x="167" y="0"/>
                      <a:pt x="167" y="0"/>
                    </a:cubicBezTo>
                    <a:cubicBezTo>
                      <a:pt x="167" y="1"/>
                      <a:pt x="167" y="1"/>
                      <a:pt x="167" y="1"/>
                    </a:cubicBezTo>
                    <a:cubicBezTo>
                      <a:pt x="168" y="1"/>
                      <a:pt x="168" y="1"/>
                      <a:pt x="168" y="1"/>
                    </a:cubicBezTo>
                    <a:cubicBezTo>
                      <a:pt x="168" y="1"/>
                      <a:pt x="168" y="1"/>
                      <a:pt x="168" y="1"/>
                    </a:cubicBezTo>
                    <a:cubicBezTo>
                      <a:pt x="169" y="1"/>
                      <a:pt x="169" y="1"/>
                      <a:pt x="169" y="1"/>
                    </a:cubicBezTo>
                    <a:cubicBezTo>
                      <a:pt x="169" y="1"/>
                      <a:pt x="169" y="1"/>
                      <a:pt x="169" y="1"/>
                    </a:cubicBezTo>
                    <a:cubicBezTo>
                      <a:pt x="169" y="2"/>
                      <a:pt x="169" y="2"/>
                      <a:pt x="169" y="2"/>
                    </a:cubicBezTo>
                    <a:cubicBezTo>
                      <a:pt x="169" y="2"/>
                      <a:pt x="169" y="2"/>
                      <a:pt x="169" y="2"/>
                    </a:cubicBezTo>
                    <a:cubicBezTo>
                      <a:pt x="169" y="3"/>
                      <a:pt x="169" y="3"/>
                      <a:pt x="169" y="3"/>
                    </a:cubicBezTo>
                    <a:cubicBezTo>
                      <a:pt x="169" y="3"/>
                      <a:pt x="169" y="3"/>
                      <a:pt x="169" y="3"/>
                    </a:cubicBezTo>
                    <a:cubicBezTo>
                      <a:pt x="169" y="3"/>
                      <a:pt x="169" y="3"/>
                      <a:pt x="169" y="3"/>
                    </a:cubicBezTo>
                    <a:cubicBezTo>
                      <a:pt x="170" y="2"/>
                      <a:pt x="170" y="2"/>
                      <a:pt x="170" y="2"/>
                    </a:cubicBezTo>
                    <a:cubicBezTo>
                      <a:pt x="170" y="2"/>
                      <a:pt x="170" y="2"/>
                      <a:pt x="170" y="2"/>
                    </a:cubicBezTo>
                    <a:cubicBezTo>
                      <a:pt x="171" y="1"/>
                      <a:pt x="171" y="1"/>
                      <a:pt x="171" y="1"/>
                    </a:cubicBezTo>
                    <a:cubicBezTo>
                      <a:pt x="171" y="1"/>
                      <a:pt x="171" y="1"/>
                      <a:pt x="171" y="1"/>
                    </a:cubicBezTo>
                    <a:cubicBezTo>
                      <a:pt x="172" y="2"/>
                      <a:pt x="172" y="2"/>
                      <a:pt x="172" y="2"/>
                    </a:cubicBezTo>
                    <a:cubicBezTo>
                      <a:pt x="172" y="2"/>
                      <a:pt x="172" y="2"/>
                      <a:pt x="172" y="2"/>
                    </a:cubicBezTo>
                    <a:cubicBezTo>
                      <a:pt x="172" y="2"/>
                      <a:pt x="172" y="2"/>
                      <a:pt x="172" y="2"/>
                    </a:cubicBezTo>
                    <a:cubicBezTo>
                      <a:pt x="172" y="2"/>
                      <a:pt x="172" y="2"/>
                      <a:pt x="172" y="2"/>
                    </a:cubicBezTo>
                    <a:cubicBezTo>
                      <a:pt x="172" y="3"/>
                      <a:pt x="172" y="3"/>
                      <a:pt x="172" y="3"/>
                    </a:cubicBezTo>
                    <a:cubicBezTo>
                      <a:pt x="172" y="3"/>
                      <a:pt x="172" y="3"/>
                      <a:pt x="172" y="3"/>
                    </a:cubicBezTo>
                    <a:cubicBezTo>
                      <a:pt x="172" y="2"/>
                      <a:pt x="172" y="2"/>
                      <a:pt x="172" y="2"/>
                    </a:cubicBezTo>
                    <a:cubicBezTo>
                      <a:pt x="173" y="2"/>
                      <a:pt x="173" y="2"/>
                      <a:pt x="173" y="2"/>
                    </a:cubicBezTo>
                    <a:cubicBezTo>
                      <a:pt x="173" y="2"/>
                      <a:pt x="173" y="2"/>
                      <a:pt x="173" y="2"/>
                    </a:cubicBezTo>
                    <a:cubicBezTo>
                      <a:pt x="174" y="2"/>
                      <a:pt x="174" y="2"/>
                      <a:pt x="174" y="2"/>
                    </a:cubicBezTo>
                    <a:cubicBezTo>
                      <a:pt x="174" y="2"/>
                      <a:pt x="174" y="2"/>
                      <a:pt x="174" y="2"/>
                    </a:cubicBezTo>
                    <a:cubicBezTo>
                      <a:pt x="175" y="3"/>
                      <a:pt x="175" y="3"/>
                      <a:pt x="175" y="3"/>
                    </a:cubicBezTo>
                    <a:cubicBezTo>
                      <a:pt x="174" y="3"/>
                      <a:pt x="174" y="3"/>
                      <a:pt x="174" y="3"/>
                    </a:cubicBezTo>
                    <a:cubicBezTo>
                      <a:pt x="174" y="3"/>
                      <a:pt x="174" y="3"/>
                      <a:pt x="174" y="3"/>
                    </a:cubicBezTo>
                    <a:cubicBezTo>
                      <a:pt x="174" y="3"/>
                      <a:pt x="174" y="3"/>
                      <a:pt x="174" y="3"/>
                    </a:cubicBezTo>
                    <a:cubicBezTo>
                      <a:pt x="174" y="3"/>
                      <a:pt x="174" y="3"/>
                      <a:pt x="174" y="3"/>
                    </a:cubicBezTo>
                    <a:cubicBezTo>
                      <a:pt x="174" y="4"/>
                      <a:pt x="174" y="4"/>
                      <a:pt x="174" y="4"/>
                    </a:cubicBezTo>
                    <a:cubicBezTo>
                      <a:pt x="175" y="3"/>
                      <a:pt x="175" y="3"/>
                      <a:pt x="175" y="3"/>
                    </a:cubicBezTo>
                    <a:cubicBezTo>
                      <a:pt x="175" y="3"/>
                      <a:pt x="175" y="3"/>
                      <a:pt x="175" y="3"/>
                    </a:cubicBezTo>
                    <a:cubicBezTo>
                      <a:pt x="175" y="4"/>
                      <a:pt x="175" y="4"/>
                      <a:pt x="175" y="4"/>
                    </a:cubicBezTo>
                    <a:cubicBezTo>
                      <a:pt x="175" y="4"/>
                      <a:pt x="175" y="4"/>
                      <a:pt x="175" y="4"/>
                    </a:cubicBezTo>
                    <a:cubicBezTo>
                      <a:pt x="175" y="4"/>
                      <a:pt x="175" y="4"/>
                      <a:pt x="175" y="4"/>
                    </a:cubicBezTo>
                    <a:cubicBezTo>
                      <a:pt x="176" y="3"/>
                      <a:pt x="176" y="3"/>
                      <a:pt x="176" y="3"/>
                    </a:cubicBezTo>
                    <a:cubicBezTo>
                      <a:pt x="176" y="4"/>
                      <a:pt x="176" y="4"/>
                      <a:pt x="176" y="4"/>
                    </a:cubicBezTo>
                    <a:cubicBezTo>
                      <a:pt x="176" y="4"/>
                      <a:pt x="176" y="4"/>
                      <a:pt x="176" y="4"/>
                    </a:cubicBezTo>
                    <a:cubicBezTo>
                      <a:pt x="176" y="4"/>
                      <a:pt x="176" y="4"/>
                      <a:pt x="176" y="4"/>
                    </a:cubicBezTo>
                    <a:cubicBezTo>
                      <a:pt x="176" y="4"/>
                      <a:pt x="176" y="4"/>
                      <a:pt x="176" y="4"/>
                    </a:cubicBezTo>
                    <a:cubicBezTo>
                      <a:pt x="176" y="4"/>
                      <a:pt x="176" y="4"/>
                      <a:pt x="176" y="4"/>
                    </a:cubicBezTo>
                    <a:cubicBezTo>
                      <a:pt x="177" y="4"/>
                      <a:pt x="177" y="4"/>
                      <a:pt x="177" y="4"/>
                    </a:cubicBezTo>
                    <a:cubicBezTo>
                      <a:pt x="177" y="4"/>
                      <a:pt x="177" y="4"/>
                      <a:pt x="177" y="4"/>
                    </a:cubicBezTo>
                    <a:cubicBezTo>
                      <a:pt x="177" y="4"/>
                      <a:pt x="177" y="4"/>
                      <a:pt x="177" y="4"/>
                    </a:cubicBezTo>
                    <a:cubicBezTo>
                      <a:pt x="178" y="5"/>
                      <a:pt x="178" y="5"/>
                      <a:pt x="178" y="5"/>
                    </a:cubicBezTo>
                    <a:cubicBezTo>
                      <a:pt x="178" y="5"/>
                      <a:pt x="178" y="5"/>
                      <a:pt x="178" y="5"/>
                    </a:cubicBezTo>
                    <a:cubicBezTo>
                      <a:pt x="178" y="5"/>
                      <a:pt x="178" y="5"/>
                      <a:pt x="178" y="5"/>
                    </a:cubicBezTo>
                    <a:cubicBezTo>
                      <a:pt x="178" y="5"/>
                      <a:pt x="178" y="5"/>
                      <a:pt x="178" y="5"/>
                    </a:cubicBezTo>
                    <a:cubicBezTo>
                      <a:pt x="177" y="5"/>
                      <a:pt x="177" y="5"/>
                      <a:pt x="177" y="5"/>
                    </a:cubicBezTo>
                    <a:cubicBezTo>
                      <a:pt x="177" y="6"/>
                      <a:pt x="177" y="6"/>
                      <a:pt x="177" y="6"/>
                    </a:cubicBezTo>
                    <a:cubicBezTo>
                      <a:pt x="177" y="6"/>
                      <a:pt x="177" y="6"/>
                      <a:pt x="177" y="6"/>
                    </a:cubicBezTo>
                    <a:cubicBezTo>
                      <a:pt x="176" y="6"/>
                      <a:pt x="176" y="6"/>
                      <a:pt x="176" y="6"/>
                    </a:cubicBezTo>
                    <a:cubicBezTo>
                      <a:pt x="176" y="6"/>
                      <a:pt x="176" y="6"/>
                      <a:pt x="176" y="6"/>
                    </a:cubicBezTo>
                    <a:cubicBezTo>
                      <a:pt x="175" y="6"/>
                      <a:pt x="175" y="6"/>
                      <a:pt x="175" y="6"/>
                    </a:cubicBezTo>
                    <a:cubicBezTo>
                      <a:pt x="175" y="6"/>
                      <a:pt x="175" y="6"/>
                      <a:pt x="175" y="6"/>
                    </a:cubicBezTo>
                    <a:cubicBezTo>
                      <a:pt x="175" y="7"/>
                      <a:pt x="175" y="7"/>
                      <a:pt x="175" y="7"/>
                    </a:cubicBezTo>
                    <a:cubicBezTo>
                      <a:pt x="175" y="7"/>
                      <a:pt x="175" y="7"/>
                      <a:pt x="175" y="7"/>
                    </a:cubicBezTo>
                    <a:cubicBezTo>
                      <a:pt x="176" y="7"/>
                      <a:pt x="176" y="7"/>
                      <a:pt x="176" y="7"/>
                    </a:cubicBezTo>
                    <a:cubicBezTo>
                      <a:pt x="177" y="7"/>
                      <a:pt x="177" y="7"/>
                      <a:pt x="177" y="7"/>
                    </a:cubicBezTo>
                    <a:cubicBezTo>
                      <a:pt x="177" y="7"/>
                      <a:pt x="177" y="7"/>
                      <a:pt x="177" y="7"/>
                    </a:cubicBezTo>
                    <a:cubicBezTo>
                      <a:pt x="177" y="7"/>
                      <a:pt x="177" y="7"/>
                      <a:pt x="177" y="7"/>
                    </a:cubicBezTo>
                    <a:cubicBezTo>
                      <a:pt x="177" y="6"/>
                      <a:pt x="177" y="6"/>
                      <a:pt x="177" y="6"/>
                    </a:cubicBezTo>
                    <a:cubicBezTo>
                      <a:pt x="178" y="6"/>
                      <a:pt x="178" y="6"/>
                      <a:pt x="178" y="6"/>
                    </a:cubicBezTo>
                    <a:cubicBezTo>
                      <a:pt x="178" y="6"/>
                      <a:pt x="178" y="6"/>
                      <a:pt x="178" y="6"/>
                    </a:cubicBezTo>
                    <a:cubicBezTo>
                      <a:pt x="178" y="6"/>
                      <a:pt x="178" y="6"/>
                      <a:pt x="178" y="6"/>
                    </a:cubicBezTo>
                    <a:cubicBezTo>
                      <a:pt x="179" y="6"/>
                      <a:pt x="179" y="6"/>
                      <a:pt x="179" y="6"/>
                    </a:cubicBezTo>
                    <a:cubicBezTo>
                      <a:pt x="179" y="6"/>
                      <a:pt x="179" y="6"/>
                      <a:pt x="179" y="6"/>
                    </a:cubicBezTo>
                    <a:cubicBezTo>
                      <a:pt x="179" y="6"/>
                      <a:pt x="179" y="6"/>
                      <a:pt x="179" y="6"/>
                    </a:cubicBezTo>
                    <a:cubicBezTo>
                      <a:pt x="179" y="7"/>
                      <a:pt x="179" y="7"/>
                      <a:pt x="179" y="7"/>
                    </a:cubicBezTo>
                    <a:cubicBezTo>
                      <a:pt x="179" y="7"/>
                      <a:pt x="179" y="7"/>
                      <a:pt x="179" y="7"/>
                    </a:cubicBezTo>
                    <a:cubicBezTo>
                      <a:pt x="179" y="6"/>
                      <a:pt x="179" y="6"/>
                      <a:pt x="179" y="6"/>
                    </a:cubicBezTo>
                    <a:cubicBezTo>
                      <a:pt x="180" y="6"/>
                      <a:pt x="180" y="6"/>
                      <a:pt x="180" y="6"/>
                    </a:cubicBezTo>
                    <a:cubicBezTo>
                      <a:pt x="180" y="6"/>
                      <a:pt x="180" y="6"/>
                      <a:pt x="180" y="6"/>
                    </a:cubicBezTo>
                    <a:cubicBezTo>
                      <a:pt x="180" y="6"/>
                      <a:pt x="180" y="6"/>
                      <a:pt x="180" y="6"/>
                    </a:cubicBezTo>
                    <a:cubicBezTo>
                      <a:pt x="180" y="7"/>
                      <a:pt x="180" y="7"/>
                      <a:pt x="180" y="7"/>
                    </a:cubicBezTo>
                    <a:cubicBezTo>
                      <a:pt x="180" y="7"/>
                      <a:pt x="180" y="7"/>
                      <a:pt x="180" y="7"/>
                    </a:cubicBezTo>
                    <a:cubicBezTo>
                      <a:pt x="180" y="7"/>
                      <a:pt x="180" y="7"/>
                      <a:pt x="180" y="7"/>
                    </a:cubicBezTo>
                    <a:cubicBezTo>
                      <a:pt x="180" y="7"/>
                      <a:pt x="180" y="7"/>
                      <a:pt x="180" y="7"/>
                    </a:cubicBezTo>
                    <a:cubicBezTo>
                      <a:pt x="180" y="7"/>
                      <a:pt x="180" y="7"/>
                      <a:pt x="180" y="7"/>
                    </a:cubicBezTo>
                    <a:cubicBezTo>
                      <a:pt x="180" y="6"/>
                      <a:pt x="180" y="6"/>
                      <a:pt x="180" y="6"/>
                    </a:cubicBezTo>
                    <a:cubicBezTo>
                      <a:pt x="181" y="6"/>
                      <a:pt x="181" y="6"/>
                      <a:pt x="181" y="6"/>
                    </a:cubicBezTo>
                    <a:cubicBezTo>
                      <a:pt x="181" y="6"/>
                      <a:pt x="181" y="6"/>
                      <a:pt x="181" y="6"/>
                    </a:cubicBezTo>
                    <a:cubicBezTo>
                      <a:pt x="181" y="7"/>
                      <a:pt x="181" y="7"/>
                      <a:pt x="181" y="7"/>
                    </a:cubicBezTo>
                    <a:cubicBezTo>
                      <a:pt x="181" y="7"/>
                      <a:pt x="181" y="7"/>
                      <a:pt x="181" y="7"/>
                    </a:cubicBezTo>
                    <a:cubicBezTo>
                      <a:pt x="181" y="7"/>
                      <a:pt x="181" y="7"/>
                      <a:pt x="181" y="7"/>
                    </a:cubicBezTo>
                    <a:cubicBezTo>
                      <a:pt x="181" y="8"/>
                      <a:pt x="181" y="8"/>
                      <a:pt x="181" y="8"/>
                    </a:cubicBezTo>
                    <a:cubicBezTo>
                      <a:pt x="181" y="8"/>
                      <a:pt x="181" y="8"/>
                      <a:pt x="181" y="8"/>
                    </a:cubicBezTo>
                    <a:cubicBezTo>
                      <a:pt x="181" y="9"/>
                      <a:pt x="181" y="9"/>
                      <a:pt x="181" y="9"/>
                    </a:cubicBezTo>
                    <a:cubicBezTo>
                      <a:pt x="180" y="9"/>
                      <a:pt x="180" y="9"/>
                      <a:pt x="180" y="9"/>
                    </a:cubicBezTo>
                    <a:cubicBezTo>
                      <a:pt x="180" y="10"/>
                      <a:pt x="180" y="10"/>
                      <a:pt x="180" y="10"/>
                    </a:cubicBezTo>
                    <a:cubicBezTo>
                      <a:pt x="180" y="10"/>
                      <a:pt x="180" y="10"/>
                      <a:pt x="180" y="10"/>
                    </a:cubicBezTo>
                    <a:cubicBezTo>
                      <a:pt x="180" y="10"/>
                      <a:pt x="180" y="10"/>
                      <a:pt x="180" y="10"/>
                    </a:cubicBezTo>
                    <a:cubicBezTo>
                      <a:pt x="181" y="9"/>
                      <a:pt x="181" y="9"/>
                      <a:pt x="181" y="9"/>
                    </a:cubicBezTo>
                    <a:cubicBezTo>
                      <a:pt x="181" y="9"/>
                      <a:pt x="181" y="9"/>
                      <a:pt x="181" y="9"/>
                    </a:cubicBezTo>
                    <a:cubicBezTo>
                      <a:pt x="181" y="9"/>
                      <a:pt x="181" y="9"/>
                      <a:pt x="181" y="9"/>
                    </a:cubicBezTo>
                    <a:cubicBezTo>
                      <a:pt x="181" y="9"/>
                      <a:pt x="181" y="9"/>
                      <a:pt x="181" y="9"/>
                    </a:cubicBezTo>
                    <a:cubicBezTo>
                      <a:pt x="182" y="10"/>
                      <a:pt x="182" y="10"/>
                      <a:pt x="182" y="10"/>
                    </a:cubicBezTo>
                    <a:cubicBezTo>
                      <a:pt x="182" y="10"/>
                      <a:pt x="182" y="10"/>
                      <a:pt x="182" y="10"/>
                    </a:cubicBezTo>
                    <a:cubicBezTo>
                      <a:pt x="182" y="11"/>
                      <a:pt x="182" y="11"/>
                      <a:pt x="182" y="11"/>
                    </a:cubicBezTo>
                    <a:cubicBezTo>
                      <a:pt x="182" y="12"/>
                      <a:pt x="182" y="12"/>
                      <a:pt x="182" y="12"/>
                    </a:cubicBezTo>
                    <a:cubicBezTo>
                      <a:pt x="182" y="13"/>
                      <a:pt x="182" y="13"/>
                      <a:pt x="182" y="13"/>
                    </a:cubicBezTo>
                    <a:cubicBezTo>
                      <a:pt x="181" y="13"/>
                      <a:pt x="181" y="13"/>
                      <a:pt x="181" y="13"/>
                    </a:cubicBezTo>
                    <a:cubicBezTo>
                      <a:pt x="181" y="13"/>
                      <a:pt x="181" y="13"/>
                      <a:pt x="181" y="13"/>
                    </a:cubicBezTo>
                    <a:cubicBezTo>
                      <a:pt x="180" y="13"/>
                      <a:pt x="180" y="13"/>
                      <a:pt x="180" y="13"/>
                    </a:cubicBezTo>
                    <a:cubicBezTo>
                      <a:pt x="180" y="13"/>
                      <a:pt x="180" y="13"/>
                      <a:pt x="180" y="13"/>
                    </a:cubicBezTo>
                    <a:cubicBezTo>
                      <a:pt x="180" y="13"/>
                      <a:pt x="180" y="13"/>
                      <a:pt x="180" y="13"/>
                    </a:cubicBezTo>
                    <a:cubicBezTo>
                      <a:pt x="180" y="14"/>
                      <a:pt x="180" y="14"/>
                      <a:pt x="180" y="14"/>
                    </a:cubicBezTo>
                    <a:cubicBezTo>
                      <a:pt x="178" y="14"/>
                      <a:pt x="178" y="14"/>
                      <a:pt x="178" y="14"/>
                    </a:cubicBezTo>
                    <a:cubicBezTo>
                      <a:pt x="178" y="15"/>
                      <a:pt x="178" y="15"/>
                      <a:pt x="178" y="15"/>
                    </a:cubicBezTo>
                    <a:cubicBezTo>
                      <a:pt x="177" y="15"/>
                      <a:pt x="177" y="15"/>
                      <a:pt x="177" y="15"/>
                    </a:cubicBezTo>
                    <a:cubicBezTo>
                      <a:pt x="177" y="15"/>
                      <a:pt x="177" y="15"/>
                      <a:pt x="177" y="15"/>
                    </a:cubicBezTo>
                    <a:cubicBezTo>
                      <a:pt x="176" y="15"/>
                      <a:pt x="176" y="15"/>
                      <a:pt x="176" y="15"/>
                    </a:cubicBezTo>
                    <a:cubicBezTo>
                      <a:pt x="176" y="15"/>
                      <a:pt x="176" y="15"/>
                      <a:pt x="176" y="15"/>
                    </a:cubicBezTo>
                    <a:cubicBezTo>
                      <a:pt x="176" y="15"/>
                      <a:pt x="176" y="15"/>
                      <a:pt x="176" y="15"/>
                    </a:cubicBezTo>
                    <a:cubicBezTo>
                      <a:pt x="176" y="15"/>
                      <a:pt x="176" y="15"/>
                      <a:pt x="176" y="15"/>
                    </a:cubicBezTo>
                    <a:cubicBezTo>
                      <a:pt x="175" y="15"/>
                      <a:pt x="175" y="15"/>
                      <a:pt x="175" y="15"/>
                    </a:cubicBezTo>
                    <a:cubicBezTo>
                      <a:pt x="175" y="15"/>
                      <a:pt x="175" y="15"/>
                      <a:pt x="175" y="15"/>
                    </a:cubicBezTo>
                    <a:cubicBezTo>
                      <a:pt x="174" y="15"/>
                      <a:pt x="174" y="15"/>
                      <a:pt x="174" y="15"/>
                    </a:cubicBezTo>
                    <a:cubicBezTo>
                      <a:pt x="174" y="15"/>
                      <a:pt x="174" y="15"/>
                      <a:pt x="174" y="15"/>
                    </a:cubicBezTo>
                    <a:cubicBezTo>
                      <a:pt x="174" y="15"/>
                      <a:pt x="174" y="15"/>
                      <a:pt x="174" y="15"/>
                    </a:cubicBezTo>
                    <a:cubicBezTo>
                      <a:pt x="175" y="15"/>
                      <a:pt x="175" y="15"/>
                      <a:pt x="175" y="15"/>
                    </a:cubicBezTo>
                    <a:cubicBezTo>
                      <a:pt x="174" y="15"/>
                      <a:pt x="174" y="15"/>
                      <a:pt x="174" y="15"/>
                    </a:cubicBezTo>
                    <a:cubicBezTo>
                      <a:pt x="174" y="15"/>
                      <a:pt x="174" y="15"/>
                      <a:pt x="174" y="15"/>
                    </a:cubicBezTo>
                    <a:cubicBezTo>
                      <a:pt x="174" y="15"/>
                      <a:pt x="174" y="15"/>
                      <a:pt x="174" y="15"/>
                    </a:cubicBezTo>
                    <a:cubicBezTo>
                      <a:pt x="173" y="15"/>
                      <a:pt x="173" y="15"/>
                      <a:pt x="173" y="15"/>
                    </a:cubicBezTo>
                    <a:cubicBezTo>
                      <a:pt x="173" y="15"/>
                      <a:pt x="173" y="15"/>
                      <a:pt x="173" y="15"/>
                    </a:cubicBezTo>
                    <a:cubicBezTo>
                      <a:pt x="172" y="15"/>
                      <a:pt x="172" y="15"/>
                      <a:pt x="172" y="15"/>
                    </a:cubicBezTo>
                    <a:cubicBezTo>
                      <a:pt x="172" y="15"/>
                      <a:pt x="172" y="15"/>
                      <a:pt x="172" y="15"/>
                    </a:cubicBezTo>
                    <a:cubicBezTo>
                      <a:pt x="172" y="15"/>
                      <a:pt x="172" y="15"/>
                      <a:pt x="172" y="15"/>
                    </a:cubicBezTo>
                    <a:cubicBezTo>
                      <a:pt x="171" y="14"/>
                      <a:pt x="171" y="14"/>
                      <a:pt x="171" y="14"/>
                    </a:cubicBezTo>
                    <a:cubicBezTo>
                      <a:pt x="171" y="14"/>
                      <a:pt x="171" y="14"/>
                      <a:pt x="171" y="14"/>
                    </a:cubicBezTo>
                    <a:cubicBezTo>
                      <a:pt x="171" y="14"/>
                      <a:pt x="171" y="14"/>
                      <a:pt x="171" y="14"/>
                    </a:cubicBezTo>
                    <a:cubicBezTo>
                      <a:pt x="171" y="15"/>
                      <a:pt x="171" y="15"/>
                      <a:pt x="171" y="15"/>
                    </a:cubicBezTo>
                    <a:cubicBezTo>
                      <a:pt x="171" y="15"/>
                      <a:pt x="171" y="15"/>
                      <a:pt x="171" y="15"/>
                    </a:cubicBezTo>
                    <a:cubicBezTo>
                      <a:pt x="171" y="15"/>
                      <a:pt x="171" y="15"/>
                      <a:pt x="171" y="15"/>
                    </a:cubicBezTo>
                    <a:cubicBezTo>
                      <a:pt x="170" y="15"/>
                      <a:pt x="170" y="15"/>
                      <a:pt x="170" y="15"/>
                    </a:cubicBezTo>
                    <a:cubicBezTo>
                      <a:pt x="171" y="15"/>
                      <a:pt x="171" y="15"/>
                      <a:pt x="171" y="15"/>
                    </a:cubicBezTo>
                    <a:cubicBezTo>
                      <a:pt x="172" y="15"/>
                      <a:pt x="172" y="15"/>
                      <a:pt x="172" y="15"/>
                    </a:cubicBezTo>
                    <a:cubicBezTo>
                      <a:pt x="173" y="15"/>
                      <a:pt x="173" y="15"/>
                      <a:pt x="173" y="15"/>
                    </a:cubicBezTo>
                    <a:cubicBezTo>
                      <a:pt x="173" y="16"/>
                      <a:pt x="173" y="16"/>
                      <a:pt x="173" y="16"/>
                    </a:cubicBezTo>
                    <a:cubicBezTo>
                      <a:pt x="173" y="16"/>
                      <a:pt x="173" y="16"/>
                      <a:pt x="173" y="16"/>
                    </a:cubicBezTo>
                    <a:cubicBezTo>
                      <a:pt x="171" y="17"/>
                      <a:pt x="171" y="17"/>
                      <a:pt x="171" y="17"/>
                    </a:cubicBezTo>
                    <a:cubicBezTo>
                      <a:pt x="170" y="17"/>
                      <a:pt x="170" y="17"/>
                      <a:pt x="170" y="17"/>
                    </a:cubicBezTo>
                    <a:cubicBezTo>
                      <a:pt x="169" y="17"/>
                      <a:pt x="169" y="17"/>
                      <a:pt x="169" y="17"/>
                    </a:cubicBezTo>
                    <a:cubicBezTo>
                      <a:pt x="169" y="17"/>
                      <a:pt x="169" y="17"/>
                      <a:pt x="169" y="17"/>
                    </a:cubicBezTo>
                    <a:cubicBezTo>
                      <a:pt x="168" y="17"/>
                      <a:pt x="168" y="17"/>
                      <a:pt x="168" y="17"/>
                    </a:cubicBezTo>
                    <a:cubicBezTo>
                      <a:pt x="168" y="17"/>
                      <a:pt x="168" y="17"/>
                      <a:pt x="168" y="17"/>
                    </a:cubicBezTo>
                    <a:cubicBezTo>
                      <a:pt x="168" y="17"/>
                      <a:pt x="168" y="17"/>
                      <a:pt x="168" y="17"/>
                    </a:cubicBezTo>
                    <a:cubicBezTo>
                      <a:pt x="167" y="17"/>
                      <a:pt x="167" y="17"/>
                      <a:pt x="167" y="17"/>
                    </a:cubicBezTo>
                    <a:cubicBezTo>
                      <a:pt x="167" y="17"/>
                      <a:pt x="167" y="17"/>
                      <a:pt x="167" y="17"/>
                    </a:cubicBezTo>
                    <a:cubicBezTo>
                      <a:pt x="167" y="17"/>
                      <a:pt x="167" y="17"/>
                      <a:pt x="167" y="17"/>
                    </a:cubicBezTo>
                    <a:cubicBezTo>
                      <a:pt x="167" y="17"/>
                      <a:pt x="167" y="17"/>
                      <a:pt x="167" y="17"/>
                    </a:cubicBezTo>
                    <a:cubicBezTo>
                      <a:pt x="167" y="17"/>
                      <a:pt x="167" y="17"/>
                      <a:pt x="167" y="17"/>
                    </a:cubicBezTo>
                    <a:cubicBezTo>
                      <a:pt x="168" y="17"/>
                      <a:pt x="168" y="17"/>
                      <a:pt x="168" y="17"/>
                    </a:cubicBezTo>
                    <a:cubicBezTo>
                      <a:pt x="169" y="17"/>
                      <a:pt x="169" y="17"/>
                      <a:pt x="169" y="17"/>
                    </a:cubicBezTo>
                    <a:cubicBezTo>
                      <a:pt x="169" y="17"/>
                      <a:pt x="169" y="17"/>
                      <a:pt x="169" y="17"/>
                    </a:cubicBezTo>
                    <a:cubicBezTo>
                      <a:pt x="171" y="17"/>
                      <a:pt x="171" y="17"/>
                      <a:pt x="171" y="17"/>
                    </a:cubicBezTo>
                    <a:cubicBezTo>
                      <a:pt x="172" y="17"/>
                      <a:pt x="172" y="17"/>
                      <a:pt x="172" y="17"/>
                    </a:cubicBezTo>
                    <a:cubicBezTo>
                      <a:pt x="173" y="16"/>
                      <a:pt x="173" y="16"/>
                      <a:pt x="173" y="16"/>
                    </a:cubicBezTo>
                    <a:cubicBezTo>
                      <a:pt x="173" y="16"/>
                      <a:pt x="173" y="16"/>
                      <a:pt x="173" y="16"/>
                    </a:cubicBezTo>
                    <a:cubicBezTo>
                      <a:pt x="174" y="16"/>
                      <a:pt x="174" y="16"/>
                      <a:pt x="174" y="16"/>
                    </a:cubicBezTo>
                    <a:cubicBezTo>
                      <a:pt x="174" y="16"/>
                      <a:pt x="174" y="16"/>
                      <a:pt x="174" y="16"/>
                    </a:cubicBezTo>
                    <a:cubicBezTo>
                      <a:pt x="175" y="16"/>
                      <a:pt x="175" y="16"/>
                      <a:pt x="175" y="16"/>
                    </a:cubicBezTo>
                    <a:cubicBezTo>
                      <a:pt x="174" y="17"/>
                      <a:pt x="174" y="17"/>
                      <a:pt x="174" y="17"/>
                    </a:cubicBezTo>
                    <a:cubicBezTo>
                      <a:pt x="174" y="17"/>
                      <a:pt x="174" y="17"/>
                      <a:pt x="174" y="17"/>
                    </a:cubicBezTo>
                    <a:cubicBezTo>
                      <a:pt x="173" y="18"/>
                      <a:pt x="173" y="18"/>
                      <a:pt x="173" y="18"/>
                    </a:cubicBezTo>
                    <a:cubicBezTo>
                      <a:pt x="173" y="18"/>
                      <a:pt x="173" y="18"/>
                      <a:pt x="173" y="18"/>
                    </a:cubicBezTo>
                    <a:cubicBezTo>
                      <a:pt x="172" y="18"/>
                      <a:pt x="172" y="18"/>
                      <a:pt x="172" y="18"/>
                    </a:cubicBezTo>
                    <a:cubicBezTo>
                      <a:pt x="172" y="19"/>
                      <a:pt x="172" y="19"/>
                      <a:pt x="172" y="19"/>
                    </a:cubicBezTo>
                    <a:cubicBezTo>
                      <a:pt x="172" y="19"/>
                      <a:pt x="172" y="19"/>
                      <a:pt x="172" y="19"/>
                    </a:cubicBezTo>
                    <a:cubicBezTo>
                      <a:pt x="171" y="19"/>
                      <a:pt x="171" y="19"/>
                      <a:pt x="171" y="19"/>
                    </a:cubicBezTo>
                    <a:cubicBezTo>
                      <a:pt x="171" y="19"/>
                      <a:pt x="171" y="19"/>
                      <a:pt x="171" y="19"/>
                    </a:cubicBezTo>
                    <a:cubicBezTo>
                      <a:pt x="170" y="19"/>
                      <a:pt x="170" y="19"/>
                      <a:pt x="170" y="19"/>
                    </a:cubicBezTo>
                    <a:cubicBezTo>
                      <a:pt x="170" y="19"/>
                      <a:pt x="170" y="19"/>
                      <a:pt x="170" y="19"/>
                    </a:cubicBezTo>
                    <a:cubicBezTo>
                      <a:pt x="169" y="19"/>
                      <a:pt x="169" y="19"/>
                      <a:pt x="169" y="19"/>
                    </a:cubicBezTo>
                    <a:cubicBezTo>
                      <a:pt x="169" y="20"/>
                      <a:pt x="169" y="20"/>
                      <a:pt x="169" y="20"/>
                    </a:cubicBezTo>
                    <a:cubicBezTo>
                      <a:pt x="168" y="20"/>
                      <a:pt x="168" y="20"/>
                      <a:pt x="168" y="20"/>
                    </a:cubicBezTo>
                    <a:cubicBezTo>
                      <a:pt x="168" y="20"/>
                      <a:pt x="168" y="20"/>
                      <a:pt x="168" y="20"/>
                    </a:cubicBezTo>
                    <a:cubicBezTo>
                      <a:pt x="167" y="21"/>
                      <a:pt x="167" y="21"/>
                      <a:pt x="167" y="21"/>
                    </a:cubicBezTo>
                    <a:cubicBezTo>
                      <a:pt x="167" y="21"/>
                      <a:pt x="167" y="21"/>
                      <a:pt x="167" y="21"/>
                    </a:cubicBezTo>
                    <a:cubicBezTo>
                      <a:pt x="167" y="21"/>
                      <a:pt x="167" y="21"/>
                      <a:pt x="167" y="21"/>
                    </a:cubicBezTo>
                    <a:cubicBezTo>
                      <a:pt x="166" y="21"/>
                      <a:pt x="166" y="21"/>
                      <a:pt x="166" y="21"/>
                    </a:cubicBezTo>
                    <a:cubicBezTo>
                      <a:pt x="166" y="21"/>
                      <a:pt x="166" y="21"/>
                      <a:pt x="166" y="21"/>
                    </a:cubicBezTo>
                    <a:cubicBezTo>
                      <a:pt x="166" y="21"/>
                      <a:pt x="166" y="21"/>
                      <a:pt x="166" y="21"/>
                    </a:cubicBezTo>
                    <a:cubicBezTo>
                      <a:pt x="166" y="22"/>
                      <a:pt x="166" y="22"/>
                      <a:pt x="166" y="22"/>
                    </a:cubicBezTo>
                    <a:cubicBezTo>
                      <a:pt x="165" y="22"/>
                      <a:pt x="165" y="22"/>
                      <a:pt x="165" y="22"/>
                    </a:cubicBezTo>
                    <a:cubicBezTo>
                      <a:pt x="165" y="22"/>
                      <a:pt x="165" y="22"/>
                      <a:pt x="165" y="22"/>
                    </a:cubicBezTo>
                    <a:cubicBezTo>
                      <a:pt x="164" y="22"/>
                      <a:pt x="164" y="22"/>
                      <a:pt x="164" y="22"/>
                    </a:cubicBezTo>
                    <a:cubicBezTo>
                      <a:pt x="164" y="22"/>
                      <a:pt x="164" y="22"/>
                      <a:pt x="164" y="22"/>
                    </a:cubicBezTo>
                    <a:cubicBezTo>
                      <a:pt x="163" y="22"/>
                      <a:pt x="163" y="22"/>
                      <a:pt x="163" y="22"/>
                    </a:cubicBezTo>
                    <a:cubicBezTo>
                      <a:pt x="163" y="22"/>
                      <a:pt x="163" y="22"/>
                      <a:pt x="163" y="22"/>
                    </a:cubicBezTo>
                    <a:cubicBezTo>
                      <a:pt x="164" y="22"/>
                      <a:pt x="164" y="22"/>
                      <a:pt x="164" y="22"/>
                    </a:cubicBezTo>
                    <a:cubicBezTo>
                      <a:pt x="164" y="22"/>
                      <a:pt x="164" y="22"/>
                      <a:pt x="164" y="22"/>
                    </a:cubicBezTo>
                    <a:cubicBezTo>
                      <a:pt x="163" y="21"/>
                      <a:pt x="163" y="21"/>
                      <a:pt x="163" y="21"/>
                    </a:cubicBezTo>
                    <a:cubicBezTo>
                      <a:pt x="163" y="22"/>
                      <a:pt x="163" y="22"/>
                      <a:pt x="163" y="22"/>
                    </a:cubicBezTo>
                    <a:cubicBezTo>
                      <a:pt x="163" y="22"/>
                      <a:pt x="163" y="22"/>
                      <a:pt x="163" y="22"/>
                    </a:cubicBezTo>
                    <a:cubicBezTo>
                      <a:pt x="163" y="22"/>
                      <a:pt x="163" y="22"/>
                      <a:pt x="163" y="22"/>
                    </a:cubicBezTo>
                    <a:cubicBezTo>
                      <a:pt x="163" y="23"/>
                      <a:pt x="163" y="23"/>
                      <a:pt x="163" y="23"/>
                    </a:cubicBezTo>
                    <a:cubicBezTo>
                      <a:pt x="164" y="23"/>
                      <a:pt x="164" y="23"/>
                      <a:pt x="164" y="23"/>
                    </a:cubicBezTo>
                    <a:cubicBezTo>
                      <a:pt x="163" y="23"/>
                      <a:pt x="163" y="23"/>
                      <a:pt x="163" y="23"/>
                    </a:cubicBezTo>
                    <a:cubicBezTo>
                      <a:pt x="163" y="23"/>
                      <a:pt x="163" y="23"/>
                      <a:pt x="163" y="23"/>
                    </a:cubicBezTo>
                    <a:cubicBezTo>
                      <a:pt x="163" y="23"/>
                      <a:pt x="163" y="23"/>
                      <a:pt x="163" y="23"/>
                    </a:cubicBezTo>
                    <a:cubicBezTo>
                      <a:pt x="162" y="23"/>
                      <a:pt x="162" y="23"/>
                      <a:pt x="162" y="23"/>
                    </a:cubicBezTo>
                    <a:cubicBezTo>
                      <a:pt x="162" y="23"/>
                      <a:pt x="162" y="23"/>
                      <a:pt x="162" y="23"/>
                    </a:cubicBezTo>
                    <a:cubicBezTo>
                      <a:pt x="161" y="23"/>
                      <a:pt x="161" y="23"/>
                      <a:pt x="161" y="23"/>
                    </a:cubicBezTo>
                    <a:cubicBezTo>
                      <a:pt x="161" y="23"/>
                      <a:pt x="161" y="23"/>
                      <a:pt x="161" y="23"/>
                    </a:cubicBezTo>
                    <a:cubicBezTo>
                      <a:pt x="161" y="23"/>
                      <a:pt x="161" y="23"/>
                      <a:pt x="161" y="23"/>
                    </a:cubicBezTo>
                    <a:cubicBezTo>
                      <a:pt x="161" y="23"/>
                      <a:pt x="161" y="23"/>
                      <a:pt x="161" y="23"/>
                    </a:cubicBezTo>
                    <a:cubicBezTo>
                      <a:pt x="161" y="23"/>
                      <a:pt x="161" y="23"/>
                      <a:pt x="161" y="23"/>
                    </a:cubicBezTo>
                    <a:cubicBezTo>
                      <a:pt x="160" y="23"/>
                      <a:pt x="160" y="23"/>
                      <a:pt x="160" y="23"/>
                    </a:cubicBezTo>
                    <a:cubicBezTo>
                      <a:pt x="160" y="23"/>
                      <a:pt x="160" y="23"/>
                      <a:pt x="160" y="23"/>
                    </a:cubicBezTo>
                    <a:cubicBezTo>
                      <a:pt x="161" y="24"/>
                      <a:pt x="161" y="24"/>
                      <a:pt x="161" y="24"/>
                    </a:cubicBezTo>
                    <a:cubicBezTo>
                      <a:pt x="162" y="24"/>
                      <a:pt x="162" y="24"/>
                      <a:pt x="162" y="24"/>
                    </a:cubicBezTo>
                    <a:cubicBezTo>
                      <a:pt x="162" y="24"/>
                      <a:pt x="162" y="24"/>
                      <a:pt x="162" y="24"/>
                    </a:cubicBezTo>
                    <a:cubicBezTo>
                      <a:pt x="162" y="24"/>
                      <a:pt x="162" y="24"/>
                      <a:pt x="162" y="24"/>
                    </a:cubicBezTo>
                    <a:cubicBezTo>
                      <a:pt x="162" y="25"/>
                      <a:pt x="162" y="25"/>
                      <a:pt x="162" y="25"/>
                    </a:cubicBezTo>
                    <a:cubicBezTo>
                      <a:pt x="161" y="24"/>
                      <a:pt x="161" y="24"/>
                      <a:pt x="161" y="24"/>
                    </a:cubicBezTo>
                    <a:cubicBezTo>
                      <a:pt x="161" y="25"/>
                      <a:pt x="161" y="25"/>
                      <a:pt x="161" y="25"/>
                    </a:cubicBezTo>
                    <a:cubicBezTo>
                      <a:pt x="161" y="25"/>
                      <a:pt x="161" y="25"/>
                      <a:pt x="161" y="25"/>
                    </a:cubicBezTo>
                    <a:cubicBezTo>
                      <a:pt x="161" y="25"/>
                      <a:pt x="161" y="25"/>
                      <a:pt x="161" y="25"/>
                    </a:cubicBezTo>
                    <a:cubicBezTo>
                      <a:pt x="161" y="25"/>
                      <a:pt x="161" y="25"/>
                      <a:pt x="161" y="25"/>
                    </a:cubicBezTo>
                    <a:cubicBezTo>
                      <a:pt x="161" y="25"/>
                      <a:pt x="161" y="25"/>
                      <a:pt x="161" y="25"/>
                    </a:cubicBezTo>
                    <a:cubicBezTo>
                      <a:pt x="161" y="25"/>
                      <a:pt x="161" y="25"/>
                      <a:pt x="161" y="25"/>
                    </a:cubicBezTo>
                    <a:cubicBezTo>
                      <a:pt x="161" y="26"/>
                      <a:pt x="161" y="26"/>
                      <a:pt x="161" y="26"/>
                    </a:cubicBezTo>
                    <a:cubicBezTo>
                      <a:pt x="160" y="26"/>
                      <a:pt x="160" y="26"/>
                      <a:pt x="160" y="26"/>
                    </a:cubicBezTo>
                    <a:cubicBezTo>
                      <a:pt x="159" y="26"/>
                      <a:pt x="159" y="26"/>
                      <a:pt x="159" y="26"/>
                    </a:cubicBezTo>
                    <a:cubicBezTo>
                      <a:pt x="159" y="26"/>
                      <a:pt x="159" y="26"/>
                      <a:pt x="159" y="26"/>
                    </a:cubicBezTo>
                    <a:cubicBezTo>
                      <a:pt x="158" y="26"/>
                      <a:pt x="158" y="26"/>
                      <a:pt x="158" y="26"/>
                    </a:cubicBezTo>
                    <a:cubicBezTo>
                      <a:pt x="158" y="25"/>
                      <a:pt x="158" y="25"/>
                      <a:pt x="158" y="25"/>
                    </a:cubicBezTo>
                    <a:cubicBezTo>
                      <a:pt x="158" y="25"/>
                      <a:pt x="158" y="25"/>
                      <a:pt x="158" y="25"/>
                    </a:cubicBezTo>
                    <a:cubicBezTo>
                      <a:pt x="158" y="25"/>
                      <a:pt x="158" y="25"/>
                      <a:pt x="158" y="25"/>
                    </a:cubicBezTo>
                    <a:cubicBezTo>
                      <a:pt x="157" y="24"/>
                      <a:pt x="157" y="24"/>
                      <a:pt x="157" y="24"/>
                    </a:cubicBezTo>
                    <a:cubicBezTo>
                      <a:pt x="157" y="24"/>
                      <a:pt x="157" y="24"/>
                      <a:pt x="157" y="24"/>
                    </a:cubicBezTo>
                    <a:cubicBezTo>
                      <a:pt x="157" y="24"/>
                      <a:pt x="157" y="24"/>
                      <a:pt x="157" y="24"/>
                    </a:cubicBezTo>
                    <a:cubicBezTo>
                      <a:pt x="157" y="24"/>
                      <a:pt x="157" y="24"/>
                      <a:pt x="157" y="24"/>
                    </a:cubicBezTo>
                    <a:cubicBezTo>
                      <a:pt x="157" y="24"/>
                      <a:pt x="157" y="24"/>
                      <a:pt x="157" y="24"/>
                    </a:cubicBezTo>
                    <a:cubicBezTo>
                      <a:pt x="156" y="24"/>
                      <a:pt x="156" y="24"/>
                      <a:pt x="156" y="24"/>
                    </a:cubicBezTo>
                    <a:cubicBezTo>
                      <a:pt x="156" y="24"/>
                      <a:pt x="156" y="24"/>
                      <a:pt x="156" y="24"/>
                    </a:cubicBezTo>
                    <a:cubicBezTo>
                      <a:pt x="156" y="24"/>
                      <a:pt x="156" y="24"/>
                      <a:pt x="156" y="24"/>
                    </a:cubicBezTo>
                    <a:cubicBezTo>
                      <a:pt x="156" y="24"/>
                      <a:pt x="156" y="24"/>
                      <a:pt x="156" y="24"/>
                    </a:cubicBezTo>
                    <a:cubicBezTo>
                      <a:pt x="157" y="24"/>
                      <a:pt x="157" y="24"/>
                      <a:pt x="157" y="24"/>
                    </a:cubicBezTo>
                    <a:cubicBezTo>
                      <a:pt x="158" y="25"/>
                      <a:pt x="158" y="25"/>
                      <a:pt x="158" y="25"/>
                    </a:cubicBezTo>
                    <a:cubicBezTo>
                      <a:pt x="158" y="26"/>
                      <a:pt x="158" y="26"/>
                      <a:pt x="158" y="26"/>
                    </a:cubicBezTo>
                    <a:cubicBezTo>
                      <a:pt x="157" y="26"/>
                      <a:pt x="157" y="26"/>
                      <a:pt x="157" y="26"/>
                    </a:cubicBezTo>
                    <a:cubicBezTo>
                      <a:pt x="157" y="26"/>
                      <a:pt x="157" y="26"/>
                      <a:pt x="157" y="26"/>
                    </a:cubicBezTo>
                    <a:cubicBezTo>
                      <a:pt x="157" y="26"/>
                      <a:pt x="157" y="26"/>
                      <a:pt x="157" y="26"/>
                    </a:cubicBezTo>
                    <a:cubicBezTo>
                      <a:pt x="156" y="26"/>
                      <a:pt x="156" y="26"/>
                      <a:pt x="156" y="26"/>
                    </a:cubicBezTo>
                    <a:cubicBezTo>
                      <a:pt x="156" y="26"/>
                      <a:pt x="156" y="26"/>
                      <a:pt x="156" y="26"/>
                    </a:cubicBezTo>
                    <a:cubicBezTo>
                      <a:pt x="156" y="27"/>
                      <a:pt x="156" y="27"/>
                      <a:pt x="156" y="27"/>
                    </a:cubicBezTo>
                    <a:cubicBezTo>
                      <a:pt x="156" y="26"/>
                      <a:pt x="156" y="26"/>
                      <a:pt x="156" y="26"/>
                    </a:cubicBezTo>
                    <a:cubicBezTo>
                      <a:pt x="156" y="26"/>
                      <a:pt x="156" y="26"/>
                      <a:pt x="156" y="26"/>
                    </a:cubicBezTo>
                    <a:cubicBezTo>
                      <a:pt x="155" y="26"/>
                      <a:pt x="155" y="26"/>
                      <a:pt x="155" y="26"/>
                    </a:cubicBezTo>
                    <a:cubicBezTo>
                      <a:pt x="155" y="26"/>
                      <a:pt x="155" y="26"/>
                      <a:pt x="155" y="26"/>
                    </a:cubicBezTo>
                    <a:cubicBezTo>
                      <a:pt x="155" y="26"/>
                      <a:pt x="155" y="26"/>
                      <a:pt x="155" y="26"/>
                    </a:cubicBezTo>
                    <a:cubicBezTo>
                      <a:pt x="154" y="26"/>
                      <a:pt x="154" y="26"/>
                      <a:pt x="154" y="26"/>
                    </a:cubicBezTo>
                    <a:cubicBezTo>
                      <a:pt x="154" y="26"/>
                      <a:pt x="154" y="26"/>
                      <a:pt x="154" y="26"/>
                    </a:cubicBezTo>
                    <a:cubicBezTo>
                      <a:pt x="154" y="26"/>
                      <a:pt x="154" y="26"/>
                      <a:pt x="154" y="26"/>
                    </a:cubicBezTo>
                    <a:cubicBezTo>
                      <a:pt x="154" y="25"/>
                      <a:pt x="154" y="25"/>
                      <a:pt x="154" y="25"/>
                    </a:cubicBezTo>
                    <a:cubicBezTo>
                      <a:pt x="154" y="25"/>
                      <a:pt x="154" y="25"/>
                      <a:pt x="154" y="25"/>
                    </a:cubicBezTo>
                    <a:cubicBezTo>
                      <a:pt x="153" y="25"/>
                      <a:pt x="153" y="25"/>
                      <a:pt x="153" y="25"/>
                    </a:cubicBezTo>
                    <a:cubicBezTo>
                      <a:pt x="153" y="25"/>
                      <a:pt x="153" y="25"/>
                      <a:pt x="153" y="25"/>
                    </a:cubicBezTo>
                    <a:cubicBezTo>
                      <a:pt x="153" y="25"/>
                      <a:pt x="153" y="25"/>
                      <a:pt x="153" y="25"/>
                    </a:cubicBezTo>
                    <a:cubicBezTo>
                      <a:pt x="153" y="25"/>
                      <a:pt x="153" y="25"/>
                      <a:pt x="153" y="25"/>
                    </a:cubicBezTo>
                    <a:cubicBezTo>
                      <a:pt x="153" y="25"/>
                      <a:pt x="153" y="25"/>
                      <a:pt x="153" y="25"/>
                    </a:cubicBezTo>
                    <a:cubicBezTo>
                      <a:pt x="154" y="26"/>
                      <a:pt x="154" y="26"/>
                      <a:pt x="154" y="26"/>
                    </a:cubicBezTo>
                    <a:cubicBezTo>
                      <a:pt x="154" y="26"/>
                      <a:pt x="154" y="26"/>
                      <a:pt x="154" y="26"/>
                    </a:cubicBezTo>
                    <a:cubicBezTo>
                      <a:pt x="154" y="27"/>
                      <a:pt x="154" y="27"/>
                      <a:pt x="154" y="27"/>
                    </a:cubicBezTo>
                    <a:cubicBezTo>
                      <a:pt x="153" y="26"/>
                      <a:pt x="153" y="26"/>
                      <a:pt x="153" y="26"/>
                    </a:cubicBezTo>
                    <a:cubicBezTo>
                      <a:pt x="152" y="26"/>
                      <a:pt x="152" y="26"/>
                      <a:pt x="152" y="26"/>
                    </a:cubicBezTo>
                    <a:cubicBezTo>
                      <a:pt x="152" y="26"/>
                      <a:pt x="152" y="26"/>
                      <a:pt x="152" y="26"/>
                    </a:cubicBezTo>
                    <a:cubicBezTo>
                      <a:pt x="152" y="25"/>
                      <a:pt x="152" y="25"/>
                      <a:pt x="152" y="25"/>
                    </a:cubicBezTo>
                    <a:cubicBezTo>
                      <a:pt x="152" y="26"/>
                      <a:pt x="152" y="26"/>
                      <a:pt x="152" y="26"/>
                    </a:cubicBezTo>
                    <a:cubicBezTo>
                      <a:pt x="152" y="26"/>
                      <a:pt x="152" y="26"/>
                      <a:pt x="152" y="26"/>
                    </a:cubicBezTo>
                    <a:cubicBezTo>
                      <a:pt x="152" y="26"/>
                      <a:pt x="152" y="26"/>
                      <a:pt x="152" y="26"/>
                    </a:cubicBezTo>
                    <a:cubicBezTo>
                      <a:pt x="152" y="26"/>
                      <a:pt x="152" y="26"/>
                      <a:pt x="152" y="26"/>
                    </a:cubicBezTo>
                    <a:cubicBezTo>
                      <a:pt x="151" y="26"/>
                      <a:pt x="151" y="26"/>
                      <a:pt x="151" y="26"/>
                    </a:cubicBezTo>
                    <a:cubicBezTo>
                      <a:pt x="151" y="26"/>
                      <a:pt x="151" y="26"/>
                      <a:pt x="151" y="26"/>
                    </a:cubicBezTo>
                    <a:cubicBezTo>
                      <a:pt x="151" y="26"/>
                      <a:pt x="151" y="26"/>
                      <a:pt x="151" y="26"/>
                    </a:cubicBezTo>
                    <a:cubicBezTo>
                      <a:pt x="152" y="26"/>
                      <a:pt x="152" y="26"/>
                      <a:pt x="152" y="26"/>
                    </a:cubicBezTo>
                    <a:cubicBezTo>
                      <a:pt x="152" y="27"/>
                      <a:pt x="152" y="27"/>
                      <a:pt x="152" y="27"/>
                    </a:cubicBezTo>
                    <a:cubicBezTo>
                      <a:pt x="152" y="27"/>
                      <a:pt x="152" y="27"/>
                      <a:pt x="152" y="27"/>
                    </a:cubicBezTo>
                    <a:cubicBezTo>
                      <a:pt x="152" y="27"/>
                      <a:pt x="152" y="27"/>
                      <a:pt x="152" y="27"/>
                    </a:cubicBezTo>
                    <a:cubicBezTo>
                      <a:pt x="152" y="27"/>
                      <a:pt x="152" y="27"/>
                      <a:pt x="152" y="27"/>
                    </a:cubicBezTo>
                    <a:cubicBezTo>
                      <a:pt x="153" y="27"/>
                      <a:pt x="153" y="27"/>
                      <a:pt x="153" y="27"/>
                    </a:cubicBezTo>
                    <a:cubicBezTo>
                      <a:pt x="153" y="27"/>
                      <a:pt x="153" y="27"/>
                      <a:pt x="153" y="27"/>
                    </a:cubicBezTo>
                    <a:cubicBezTo>
                      <a:pt x="153" y="27"/>
                      <a:pt x="153" y="27"/>
                      <a:pt x="153" y="27"/>
                    </a:cubicBezTo>
                    <a:cubicBezTo>
                      <a:pt x="154" y="27"/>
                      <a:pt x="154" y="27"/>
                      <a:pt x="154" y="27"/>
                    </a:cubicBezTo>
                    <a:cubicBezTo>
                      <a:pt x="154" y="27"/>
                      <a:pt x="154" y="27"/>
                      <a:pt x="154" y="27"/>
                    </a:cubicBezTo>
                    <a:cubicBezTo>
                      <a:pt x="155" y="27"/>
                      <a:pt x="155" y="27"/>
                      <a:pt x="155" y="27"/>
                    </a:cubicBezTo>
                    <a:cubicBezTo>
                      <a:pt x="155" y="28"/>
                      <a:pt x="155" y="28"/>
                      <a:pt x="155" y="28"/>
                    </a:cubicBezTo>
                    <a:cubicBezTo>
                      <a:pt x="155" y="28"/>
                      <a:pt x="155" y="28"/>
                      <a:pt x="155" y="28"/>
                    </a:cubicBezTo>
                    <a:cubicBezTo>
                      <a:pt x="155" y="28"/>
                      <a:pt x="155" y="28"/>
                      <a:pt x="155" y="28"/>
                    </a:cubicBezTo>
                    <a:cubicBezTo>
                      <a:pt x="155" y="29"/>
                      <a:pt x="155" y="29"/>
                      <a:pt x="155" y="29"/>
                    </a:cubicBezTo>
                    <a:cubicBezTo>
                      <a:pt x="155" y="29"/>
                      <a:pt x="155" y="29"/>
                      <a:pt x="155" y="29"/>
                    </a:cubicBezTo>
                    <a:cubicBezTo>
                      <a:pt x="155" y="29"/>
                      <a:pt x="155" y="29"/>
                      <a:pt x="155" y="29"/>
                    </a:cubicBezTo>
                    <a:cubicBezTo>
                      <a:pt x="155" y="29"/>
                      <a:pt x="155" y="29"/>
                      <a:pt x="155" y="29"/>
                    </a:cubicBezTo>
                    <a:cubicBezTo>
                      <a:pt x="154" y="29"/>
                      <a:pt x="154" y="29"/>
                      <a:pt x="154" y="29"/>
                    </a:cubicBezTo>
                    <a:cubicBezTo>
                      <a:pt x="154" y="29"/>
                      <a:pt x="154" y="29"/>
                      <a:pt x="154" y="29"/>
                    </a:cubicBezTo>
                    <a:cubicBezTo>
                      <a:pt x="153" y="28"/>
                      <a:pt x="153" y="28"/>
                      <a:pt x="153" y="28"/>
                    </a:cubicBezTo>
                    <a:cubicBezTo>
                      <a:pt x="153" y="28"/>
                      <a:pt x="153" y="28"/>
                      <a:pt x="153" y="28"/>
                    </a:cubicBezTo>
                    <a:cubicBezTo>
                      <a:pt x="153" y="28"/>
                      <a:pt x="153" y="28"/>
                      <a:pt x="153" y="28"/>
                    </a:cubicBezTo>
                    <a:cubicBezTo>
                      <a:pt x="153" y="27"/>
                      <a:pt x="153" y="27"/>
                      <a:pt x="153" y="27"/>
                    </a:cubicBezTo>
                    <a:cubicBezTo>
                      <a:pt x="152" y="27"/>
                      <a:pt x="152" y="27"/>
                      <a:pt x="152" y="27"/>
                    </a:cubicBezTo>
                    <a:cubicBezTo>
                      <a:pt x="151" y="27"/>
                      <a:pt x="151" y="27"/>
                      <a:pt x="151" y="27"/>
                    </a:cubicBezTo>
                    <a:cubicBezTo>
                      <a:pt x="151" y="27"/>
                      <a:pt x="151" y="27"/>
                      <a:pt x="151" y="27"/>
                    </a:cubicBezTo>
                    <a:cubicBezTo>
                      <a:pt x="151" y="27"/>
                      <a:pt x="151" y="27"/>
                      <a:pt x="151" y="27"/>
                    </a:cubicBezTo>
                    <a:cubicBezTo>
                      <a:pt x="151" y="27"/>
                      <a:pt x="151" y="27"/>
                      <a:pt x="151" y="27"/>
                    </a:cubicBezTo>
                    <a:cubicBezTo>
                      <a:pt x="151" y="27"/>
                      <a:pt x="151" y="27"/>
                      <a:pt x="151" y="27"/>
                    </a:cubicBezTo>
                    <a:cubicBezTo>
                      <a:pt x="152" y="27"/>
                      <a:pt x="152" y="27"/>
                      <a:pt x="152" y="27"/>
                    </a:cubicBezTo>
                    <a:cubicBezTo>
                      <a:pt x="153" y="28"/>
                      <a:pt x="153" y="28"/>
                      <a:pt x="153" y="28"/>
                    </a:cubicBezTo>
                    <a:cubicBezTo>
                      <a:pt x="153" y="28"/>
                      <a:pt x="153" y="28"/>
                      <a:pt x="153" y="28"/>
                    </a:cubicBezTo>
                    <a:cubicBezTo>
                      <a:pt x="153" y="28"/>
                      <a:pt x="153" y="28"/>
                      <a:pt x="153" y="28"/>
                    </a:cubicBezTo>
                    <a:cubicBezTo>
                      <a:pt x="152" y="28"/>
                      <a:pt x="152" y="28"/>
                      <a:pt x="152" y="28"/>
                    </a:cubicBezTo>
                    <a:cubicBezTo>
                      <a:pt x="151" y="28"/>
                      <a:pt x="151" y="28"/>
                      <a:pt x="151" y="28"/>
                    </a:cubicBezTo>
                    <a:cubicBezTo>
                      <a:pt x="151" y="28"/>
                      <a:pt x="151" y="28"/>
                      <a:pt x="151" y="28"/>
                    </a:cubicBezTo>
                    <a:cubicBezTo>
                      <a:pt x="151" y="28"/>
                      <a:pt x="151" y="28"/>
                      <a:pt x="151" y="28"/>
                    </a:cubicBezTo>
                    <a:cubicBezTo>
                      <a:pt x="151" y="28"/>
                      <a:pt x="151" y="28"/>
                      <a:pt x="151" y="28"/>
                    </a:cubicBezTo>
                    <a:cubicBezTo>
                      <a:pt x="150" y="27"/>
                      <a:pt x="150" y="27"/>
                      <a:pt x="150" y="27"/>
                    </a:cubicBezTo>
                    <a:cubicBezTo>
                      <a:pt x="150" y="27"/>
                      <a:pt x="150" y="27"/>
                      <a:pt x="150" y="27"/>
                    </a:cubicBezTo>
                    <a:cubicBezTo>
                      <a:pt x="150" y="27"/>
                      <a:pt x="150" y="27"/>
                      <a:pt x="150" y="27"/>
                    </a:cubicBezTo>
                    <a:cubicBezTo>
                      <a:pt x="150" y="28"/>
                      <a:pt x="150" y="28"/>
                      <a:pt x="150" y="28"/>
                    </a:cubicBezTo>
                    <a:cubicBezTo>
                      <a:pt x="150" y="28"/>
                      <a:pt x="150" y="28"/>
                      <a:pt x="150" y="28"/>
                    </a:cubicBezTo>
                    <a:cubicBezTo>
                      <a:pt x="150" y="28"/>
                      <a:pt x="150" y="28"/>
                      <a:pt x="150" y="28"/>
                    </a:cubicBezTo>
                    <a:cubicBezTo>
                      <a:pt x="151" y="28"/>
                      <a:pt x="151" y="28"/>
                      <a:pt x="151" y="28"/>
                    </a:cubicBezTo>
                    <a:cubicBezTo>
                      <a:pt x="151" y="28"/>
                      <a:pt x="151" y="28"/>
                      <a:pt x="151" y="28"/>
                    </a:cubicBezTo>
                    <a:cubicBezTo>
                      <a:pt x="151" y="28"/>
                      <a:pt x="151" y="28"/>
                      <a:pt x="151" y="28"/>
                    </a:cubicBezTo>
                    <a:cubicBezTo>
                      <a:pt x="151" y="28"/>
                      <a:pt x="151" y="28"/>
                      <a:pt x="151" y="28"/>
                    </a:cubicBezTo>
                    <a:cubicBezTo>
                      <a:pt x="151" y="28"/>
                      <a:pt x="151" y="28"/>
                      <a:pt x="151" y="28"/>
                    </a:cubicBezTo>
                    <a:cubicBezTo>
                      <a:pt x="152" y="28"/>
                      <a:pt x="152" y="28"/>
                      <a:pt x="152" y="28"/>
                    </a:cubicBezTo>
                    <a:cubicBezTo>
                      <a:pt x="152" y="28"/>
                      <a:pt x="152" y="28"/>
                      <a:pt x="152" y="28"/>
                    </a:cubicBezTo>
                    <a:cubicBezTo>
                      <a:pt x="152" y="28"/>
                      <a:pt x="152" y="28"/>
                      <a:pt x="152" y="28"/>
                    </a:cubicBezTo>
                    <a:cubicBezTo>
                      <a:pt x="153" y="29"/>
                      <a:pt x="153" y="29"/>
                      <a:pt x="153" y="29"/>
                    </a:cubicBezTo>
                    <a:cubicBezTo>
                      <a:pt x="153" y="29"/>
                      <a:pt x="153" y="29"/>
                      <a:pt x="153" y="29"/>
                    </a:cubicBezTo>
                    <a:cubicBezTo>
                      <a:pt x="152" y="29"/>
                      <a:pt x="152" y="29"/>
                      <a:pt x="152" y="29"/>
                    </a:cubicBezTo>
                    <a:cubicBezTo>
                      <a:pt x="152" y="29"/>
                      <a:pt x="152" y="29"/>
                      <a:pt x="152" y="29"/>
                    </a:cubicBezTo>
                    <a:cubicBezTo>
                      <a:pt x="152" y="29"/>
                      <a:pt x="152" y="29"/>
                      <a:pt x="152" y="29"/>
                    </a:cubicBezTo>
                    <a:cubicBezTo>
                      <a:pt x="152" y="29"/>
                      <a:pt x="152" y="29"/>
                      <a:pt x="152" y="29"/>
                    </a:cubicBezTo>
                    <a:cubicBezTo>
                      <a:pt x="153" y="29"/>
                      <a:pt x="153" y="29"/>
                      <a:pt x="153" y="29"/>
                    </a:cubicBezTo>
                    <a:cubicBezTo>
                      <a:pt x="153" y="29"/>
                      <a:pt x="153" y="29"/>
                      <a:pt x="153" y="29"/>
                    </a:cubicBezTo>
                    <a:cubicBezTo>
                      <a:pt x="153" y="30"/>
                      <a:pt x="153" y="30"/>
                      <a:pt x="153" y="30"/>
                    </a:cubicBezTo>
                    <a:cubicBezTo>
                      <a:pt x="154" y="30"/>
                      <a:pt x="154" y="30"/>
                      <a:pt x="154" y="30"/>
                    </a:cubicBezTo>
                    <a:cubicBezTo>
                      <a:pt x="154" y="30"/>
                      <a:pt x="154" y="30"/>
                      <a:pt x="154" y="30"/>
                    </a:cubicBezTo>
                    <a:cubicBezTo>
                      <a:pt x="153" y="31"/>
                      <a:pt x="153" y="31"/>
                      <a:pt x="153" y="31"/>
                    </a:cubicBezTo>
                    <a:cubicBezTo>
                      <a:pt x="153" y="32"/>
                      <a:pt x="153" y="32"/>
                      <a:pt x="153" y="32"/>
                    </a:cubicBezTo>
                    <a:cubicBezTo>
                      <a:pt x="153" y="32"/>
                      <a:pt x="153" y="32"/>
                      <a:pt x="153" y="32"/>
                    </a:cubicBezTo>
                    <a:cubicBezTo>
                      <a:pt x="152" y="32"/>
                      <a:pt x="152" y="32"/>
                      <a:pt x="152" y="32"/>
                    </a:cubicBezTo>
                    <a:cubicBezTo>
                      <a:pt x="152" y="32"/>
                      <a:pt x="152" y="32"/>
                      <a:pt x="152" y="32"/>
                    </a:cubicBezTo>
                    <a:cubicBezTo>
                      <a:pt x="152" y="32"/>
                      <a:pt x="152" y="32"/>
                      <a:pt x="152" y="32"/>
                    </a:cubicBezTo>
                    <a:cubicBezTo>
                      <a:pt x="151" y="32"/>
                      <a:pt x="151" y="32"/>
                      <a:pt x="151" y="32"/>
                    </a:cubicBezTo>
                    <a:cubicBezTo>
                      <a:pt x="151" y="32"/>
                      <a:pt x="151" y="32"/>
                      <a:pt x="151" y="32"/>
                    </a:cubicBezTo>
                    <a:cubicBezTo>
                      <a:pt x="151" y="31"/>
                      <a:pt x="151" y="31"/>
                      <a:pt x="151" y="31"/>
                    </a:cubicBezTo>
                    <a:cubicBezTo>
                      <a:pt x="150" y="31"/>
                      <a:pt x="150" y="31"/>
                      <a:pt x="150" y="31"/>
                    </a:cubicBezTo>
                    <a:cubicBezTo>
                      <a:pt x="151" y="32"/>
                      <a:pt x="151" y="32"/>
                      <a:pt x="151" y="32"/>
                    </a:cubicBezTo>
                    <a:cubicBezTo>
                      <a:pt x="151" y="32"/>
                      <a:pt x="151" y="32"/>
                      <a:pt x="151" y="32"/>
                    </a:cubicBezTo>
                    <a:cubicBezTo>
                      <a:pt x="151" y="32"/>
                      <a:pt x="151" y="32"/>
                      <a:pt x="151" y="32"/>
                    </a:cubicBezTo>
                    <a:cubicBezTo>
                      <a:pt x="151" y="32"/>
                      <a:pt x="151" y="32"/>
                      <a:pt x="151" y="32"/>
                    </a:cubicBezTo>
                    <a:cubicBezTo>
                      <a:pt x="152" y="32"/>
                      <a:pt x="152" y="32"/>
                      <a:pt x="152" y="32"/>
                    </a:cubicBezTo>
                    <a:cubicBezTo>
                      <a:pt x="152" y="33"/>
                      <a:pt x="152" y="33"/>
                      <a:pt x="152" y="33"/>
                    </a:cubicBezTo>
                    <a:cubicBezTo>
                      <a:pt x="152" y="33"/>
                      <a:pt x="152" y="33"/>
                      <a:pt x="152" y="33"/>
                    </a:cubicBezTo>
                    <a:cubicBezTo>
                      <a:pt x="151" y="33"/>
                      <a:pt x="151" y="33"/>
                      <a:pt x="151" y="33"/>
                    </a:cubicBezTo>
                    <a:cubicBezTo>
                      <a:pt x="151" y="34"/>
                      <a:pt x="151" y="34"/>
                      <a:pt x="151" y="34"/>
                    </a:cubicBezTo>
                    <a:cubicBezTo>
                      <a:pt x="151" y="34"/>
                      <a:pt x="151" y="34"/>
                      <a:pt x="151" y="34"/>
                    </a:cubicBezTo>
                    <a:cubicBezTo>
                      <a:pt x="150" y="33"/>
                      <a:pt x="150" y="33"/>
                      <a:pt x="150" y="33"/>
                    </a:cubicBezTo>
                    <a:cubicBezTo>
                      <a:pt x="150" y="33"/>
                      <a:pt x="150" y="33"/>
                      <a:pt x="150" y="33"/>
                    </a:cubicBezTo>
                    <a:cubicBezTo>
                      <a:pt x="150" y="33"/>
                      <a:pt x="150" y="33"/>
                      <a:pt x="150" y="33"/>
                    </a:cubicBezTo>
                    <a:cubicBezTo>
                      <a:pt x="149" y="33"/>
                      <a:pt x="149" y="33"/>
                      <a:pt x="149" y="33"/>
                    </a:cubicBezTo>
                    <a:cubicBezTo>
                      <a:pt x="149" y="33"/>
                      <a:pt x="149" y="33"/>
                      <a:pt x="149" y="33"/>
                    </a:cubicBezTo>
                    <a:cubicBezTo>
                      <a:pt x="149" y="34"/>
                      <a:pt x="149" y="34"/>
                      <a:pt x="149" y="34"/>
                    </a:cubicBezTo>
                    <a:cubicBezTo>
                      <a:pt x="150" y="34"/>
                      <a:pt x="150" y="34"/>
                      <a:pt x="150" y="34"/>
                    </a:cubicBezTo>
                    <a:cubicBezTo>
                      <a:pt x="151" y="34"/>
                      <a:pt x="151" y="34"/>
                      <a:pt x="151" y="34"/>
                    </a:cubicBezTo>
                    <a:cubicBezTo>
                      <a:pt x="151" y="34"/>
                      <a:pt x="151" y="34"/>
                      <a:pt x="151" y="34"/>
                    </a:cubicBezTo>
                    <a:cubicBezTo>
                      <a:pt x="150" y="35"/>
                      <a:pt x="150" y="35"/>
                      <a:pt x="150" y="35"/>
                    </a:cubicBezTo>
                    <a:cubicBezTo>
                      <a:pt x="150" y="35"/>
                      <a:pt x="150" y="35"/>
                      <a:pt x="150" y="35"/>
                    </a:cubicBezTo>
                    <a:cubicBezTo>
                      <a:pt x="150" y="35"/>
                      <a:pt x="150" y="35"/>
                      <a:pt x="150" y="35"/>
                    </a:cubicBezTo>
                    <a:cubicBezTo>
                      <a:pt x="149" y="35"/>
                      <a:pt x="149" y="35"/>
                      <a:pt x="149" y="35"/>
                    </a:cubicBezTo>
                    <a:cubicBezTo>
                      <a:pt x="149" y="35"/>
                      <a:pt x="149" y="35"/>
                      <a:pt x="149" y="35"/>
                    </a:cubicBezTo>
                    <a:cubicBezTo>
                      <a:pt x="149" y="35"/>
                      <a:pt x="149" y="35"/>
                      <a:pt x="149" y="35"/>
                    </a:cubicBezTo>
                    <a:cubicBezTo>
                      <a:pt x="148" y="35"/>
                      <a:pt x="148" y="35"/>
                      <a:pt x="148" y="35"/>
                    </a:cubicBezTo>
                    <a:cubicBezTo>
                      <a:pt x="148" y="35"/>
                      <a:pt x="148" y="35"/>
                      <a:pt x="148" y="35"/>
                    </a:cubicBezTo>
                    <a:cubicBezTo>
                      <a:pt x="147" y="35"/>
                      <a:pt x="147" y="35"/>
                      <a:pt x="147" y="35"/>
                    </a:cubicBezTo>
                    <a:cubicBezTo>
                      <a:pt x="146" y="35"/>
                      <a:pt x="146" y="35"/>
                      <a:pt x="146" y="35"/>
                    </a:cubicBezTo>
                    <a:cubicBezTo>
                      <a:pt x="146" y="35"/>
                      <a:pt x="146" y="35"/>
                      <a:pt x="146" y="35"/>
                    </a:cubicBezTo>
                    <a:cubicBezTo>
                      <a:pt x="146" y="36"/>
                      <a:pt x="146" y="36"/>
                      <a:pt x="146" y="36"/>
                    </a:cubicBezTo>
                    <a:cubicBezTo>
                      <a:pt x="146" y="36"/>
                      <a:pt x="146" y="36"/>
                      <a:pt x="146" y="36"/>
                    </a:cubicBezTo>
                    <a:cubicBezTo>
                      <a:pt x="146" y="36"/>
                      <a:pt x="146" y="36"/>
                      <a:pt x="146" y="36"/>
                    </a:cubicBezTo>
                    <a:cubicBezTo>
                      <a:pt x="146" y="36"/>
                      <a:pt x="146" y="36"/>
                      <a:pt x="146" y="36"/>
                    </a:cubicBezTo>
                    <a:cubicBezTo>
                      <a:pt x="146" y="37"/>
                      <a:pt x="146" y="37"/>
                      <a:pt x="146" y="37"/>
                    </a:cubicBezTo>
                    <a:cubicBezTo>
                      <a:pt x="146" y="37"/>
                      <a:pt x="146" y="37"/>
                      <a:pt x="146" y="37"/>
                    </a:cubicBezTo>
                    <a:cubicBezTo>
                      <a:pt x="145" y="37"/>
                      <a:pt x="145" y="37"/>
                      <a:pt x="145" y="37"/>
                    </a:cubicBezTo>
                    <a:cubicBezTo>
                      <a:pt x="145" y="37"/>
                      <a:pt x="145" y="37"/>
                      <a:pt x="145" y="37"/>
                    </a:cubicBezTo>
                    <a:cubicBezTo>
                      <a:pt x="145" y="37"/>
                      <a:pt x="145" y="37"/>
                      <a:pt x="145" y="37"/>
                    </a:cubicBezTo>
                    <a:cubicBezTo>
                      <a:pt x="145" y="38"/>
                      <a:pt x="145" y="38"/>
                      <a:pt x="145" y="38"/>
                    </a:cubicBezTo>
                    <a:cubicBezTo>
                      <a:pt x="144" y="38"/>
                      <a:pt x="144" y="38"/>
                      <a:pt x="144" y="38"/>
                    </a:cubicBezTo>
                    <a:cubicBezTo>
                      <a:pt x="144" y="38"/>
                      <a:pt x="144" y="38"/>
                      <a:pt x="144" y="38"/>
                    </a:cubicBezTo>
                    <a:cubicBezTo>
                      <a:pt x="144" y="37"/>
                      <a:pt x="144" y="37"/>
                      <a:pt x="144" y="37"/>
                    </a:cubicBezTo>
                    <a:cubicBezTo>
                      <a:pt x="144" y="37"/>
                      <a:pt x="144" y="37"/>
                      <a:pt x="144" y="37"/>
                    </a:cubicBezTo>
                    <a:cubicBezTo>
                      <a:pt x="144" y="38"/>
                      <a:pt x="144" y="38"/>
                      <a:pt x="144" y="38"/>
                    </a:cubicBezTo>
                    <a:cubicBezTo>
                      <a:pt x="144" y="38"/>
                      <a:pt x="144" y="38"/>
                      <a:pt x="144" y="38"/>
                    </a:cubicBezTo>
                    <a:cubicBezTo>
                      <a:pt x="143" y="38"/>
                      <a:pt x="143" y="38"/>
                      <a:pt x="143" y="38"/>
                    </a:cubicBezTo>
                    <a:cubicBezTo>
                      <a:pt x="142" y="38"/>
                      <a:pt x="142" y="38"/>
                      <a:pt x="142" y="38"/>
                    </a:cubicBezTo>
                    <a:cubicBezTo>
                      <a:pt x="142" y="38"/>
                      <a:pt x="142" y="38"/>
                      <a:pt x="142" y="38"/>
                    </a:cubicBezTo>
                    <a:cubicBezTo>
                      <a:pt x="142" y="38"/>
                      <a:pt x="142" y="38"/>
                      <a:pt x="142" y="38"/>
                    </a:cubicBezTo>
                    <a:cubicBezTo>
                      <a:pt x="141" y="38"/>
                      <a:pt x="141" y="38"/>
                      <a:pt x="141" y="38"/>
                    </a:cubicBezTo>
                    <a:cubicBezTo>
                      <a:pt x="140" y="37"/>
                      <a:pt x="140" y="37"/>
                      <a:pt x="140" y="37"/>
                    </a:cubicBezTo>
                    <a:cubicBezTo>
                      <a:pt x="140" y="36"/>
                      <a:pt x="140" y="36"/>
                      <a:pt x="140" y="36"/>
                    </a:cubicBezTo>
                    <a:cubicBezTo>
                      <a:pt x="140" y="36"/>
                      <a:pt x="140" y="36"/>
                      <a:pt x="140" y="36"/>
                    </a:cubicBezTo>
                    <a:cubicBezTo>
                      <a:pt x="140" y="35"/>
                      <a:pt x="140" y="35"/>
                      <a:pt x="140" y="35"/>
                    </a:cubicBezTo>
                    <a:cubicBezTo>
                      <a:pt x="140" y="35"/>
                      <a:pt x="140" y="35"/>
                      <a:pt x="140" y="35"/>
                    </a:cubicBezTo>
                    <a:cubicBezTo>
                      <a:pt x="140" y="35"/>
                      <a:pt x="140" y="35"/>
                      <a:pt x="140" y="35"/>
                    </a:cubicBezTo>
                    <a:cubicBezTo>
                      <a:pt x="140" y="35"/>
                      <a:pt x="140" y="35"/>
                      <a:pt x="140" y="35"/>
                    </a:cubicBezTo>
                    <a:cubicBezTo>
                      <a:pt x="140" y="36"/>
                      <a:pt x="140" y="36"/>
                      <a:pt x="140" y="36"/>
                    </a:cubicBezTo>
                    <a:cubicBezTo>
                      <a:pt x="140" y="36"/>
                      <a:pt x="140" y="36"/>
                      <a:pt x="140" y="36"/>
                    </a:cubicBezTo>
                    <a:cubicBezTo>
                      <a:pt x="140" y="37"/>
                      <a:pt x="140" y="37"/>
                      <a:pt x="140" y="37"/>
                    </a:cubicBezTo>
                    <a:cubicBezTo>
                      <a:pt x="140" y="37"/>
                      <a:pt x="140" y="37"/>
                      <a:pt x="140" y="37"/>
                    </a:cubicBezTo>
                    <a:cubicBezTo>
                      <a:pt x="140" y="37"/>
                      <a:pt x="140" y="37"/>
                      <a:pt x="140" y="37"/>
                    </a:cubicBezTo>
                    <a:cubicBezTo>
                      <a:pt x="140" y="37"/>
                      <a:pt x="140" y="37"/>
                      <a:pt x="140" y="37"/>
                    </a:cubicBezTo>
                    <a:cubicBezTo>
                      <a:pt x="139" y="37"/>
                      <a:pt x="139" y="37"/>
                      <a:pt x="139" y="37"/>
                    </a:cubicBezTo>
                    <a:cubicBezTo>
                      <a:pt x="139" y="37"/>
                      <a:pt x="139" y="37"/>
                      <a:pt x="139" y="37"/>
                    </a:cubicBezTo>
                    <a:cubicBezTo>
                      <a:pt x="139" y="37"/>
                      <a:pt x="139" y="37"/>
                      <a:pt x="139" y="37"/>
                    </a:cubicBezTo>
                    <a:cubicBezTo>
                      <a:pt x="139" y="38"/>
                      <a:pt x="139" y="38"/>
                      <a:pt x="139" y="38"/>
                    </a:cubicBezTo>
                    <a:cubicBezTo>
                      <a:pt x="139" y="38"/>
                      <a:pt x="139" y="38"/>
                      <a:pt x="139" y="38"/>
                    </a:cubicBezTo>
                    <a:cubicBezTo>
                      <a:pt x="139" y="38"/>
                      <a:pt x="139" y="38"/>
                      <a:pt x="139" y="38"/>
                    </a:cubicBezTo>
                    <a:cubicBezTo>
                      <a:pt x="140" y="38"/>
                      <a:pt x="140" y="38"/>
                      <a:pt x="140" y="38"/>
                    </a:cubicBezTo>
                    <a:cubicBezTo>
                      <a:pt x="140" y="38"/>
                      <a:pt x="140" y="38"/>
                      <a:pt x="140" y="38"/>
                    </a:cubicBezTo>
                    <a:cubicBezTo>
                      <a:pt x="140" y="38"/>
                      <a:pt x="140" y="38"/>
                      <a:pt x="140" y="38"/>
                    </a:cubicBezTo>
                    <a:cubicBezTo>
                      <a:pt x="140" y="37"/>
                      <a:pt x="140" y="37"/>
                      <a:pt x="140" y="37"/>
                    </a:cubicBezTo>
                    <a:cubicBezTo>
                      <a:pt x="141" y="38"/>
                      <a:pt x="141" y="38"/>
                      <a:pt x="141" y="38"/>
                    </a:cubicBezTo>
                    <a:cubicBezTo>
                      <a:pt x="141" y="38"/>
                      <a:pt x="141" y="38"/>
                      <a:pt x="141" y="38"/>
                    </a:cubicBezTo>
                    <a:cubicBezTo>
                      <a:pt x="141" y="39"/>
                      <a:pt x="141" y="39"/>
                      <a:pt x="141" y="39"/>
                    </a:cubicBezTo>
                    <a:cubicBezTo>
                      <a:pt x="141" y="38"/>
                      <a:pt x="141" y="38"/>
                      <a:pt x="141" y="38"/>
                    </a:cubicBezTo>
                    <a:cubicBezTo>
                      <a:pt x="142" y="38"/>
                      <a:pt x="142" y="38"/>
                      <a:pt x="142" y="38"/>
                    </a:cubicBezTo>
                    <a:cubicBezTo>
                      <a:pt x="143" y="38"/>
                      <a:pt x="143" y="38"/>
                      <a:pt x="143" y="38"/>
                    </a:cubicBezTo>
                    <a:cubicBezTo>
                      <a:pt x="143" y="39"/>
                      <a:pt x="143" y="39"/>
                      <a:pt x="143" y="39"/>
                    </a:cubicBezTo>
                    <a:cubicBezTo>
                      <a:pt x="142" y="39"/>
                      <a:pt x="142" y="39"/>
                      <a:pt x="142" y="39"/>
                    </a:cubicBezTo>
                    <a:cubicBezTo>
                      <a:pt x="142" y="40"/>
                      <a:pt x="142" y="40"/>
                      <a:pt x="142" y="40"/>
                    </a:cubicBezTo>
                    <a:cubicBezTo>
                      <a:pt x="142" y="40"/>
                      <a:pt x="142" y="40"/>
                      <a:pt x="142" y="40"/>
                    </a:cubicBezTo>
                    <a:cubicBezTo>
                      <a:pt x="142" y="40"/>
                      <a:pt x="142" y="40"/>
                      <a:pt x="142" y="40"/>
                    </a:cubicBezTo>
                    <a:cubicBezTo>
                      <a:pt x="142" y="40"/>
                      <a:pt x="142" y="40"/>
                      <a:pt x="142" y="40"/>
                    </a:cubicBezTo>
                    <a:cubicBezTo>
                      <a:pt x="142" y="40"/>
                      <a:pt x="142" y="40"/>
                      <a:pt x="142" y="40"/>
                    </a:cubicBezTo>
                    <a:cubicBezTo>
                      <a:pt x="142" y="40"/>
                      <a:pt x="142" y="40"/>
                      <a:pt x="142" y="40"/>
                    </a:cubicBezTo>
                    <a:cubicBezTo>
                      <a:pt x="142" y="41"/>
                      <a:pt x="142" y="41"/>
                      <a:pt x="142" y="41"/>
                    </a:cubicBezTo>
                    <a:cubicBezTo>
                      <a:pt x="142" y="41"/>
                      <a:pt x="142" y="41"/>
                      <a:pt x="142" y="41"/>
                    </a:cubicBezTo>
                    <a:cubicBezTo>
                      <a:pt x="143" y="40"/>
                      <a:pt x="143" y="40"/>
                      <a:pt x="143" y="40"/>
                    </a:cubicBezTo>
                    <a:cubicBezTo>
                      <a:pt x="143" y="40"/>
                      <a:pt x="143" y="40"/>
                      <a:pt x="143" y="40"/>
                    </a:cubicBezTo>
                    <a:cubicBezTo>
                      <a:pt x="143" y="40"/>
                      <a:pt x="143" y="40"/>
                      <a:pt x="143" y="40"/>
                    </a:cubicBezTo>
                    <a:cubicBezTo>
                      <a:pt x="144" y="40"/>
                      <a:pt x="144" y="40"/>
                      <a:pt x="144" y="40"/>
                    </a:cubicBezTo>
                    <a:cubicBezTo>
                      <a:pt x="144" y="40"/>
                      <a:pt x="144" y="40"/>
                      <a:pt x="144" y="40"/>
                    </a:cubicBezTo>
                    <a:cubicBezTo>
                      <a:pt x="144" y="41"/>
                      <a:pt x="144" y="41"/>
                      <a:pt x="144" y="41"/>
                    </a:cubicBezTo>
                    <a:cubicBezTo>
                      <a:pt x="144" y="41"/>
                      <a:pt x="144" y="41"/>
                      <a:pt x="144" y="41"/>
                    </a:cubicBezTo>
                    <a:cubicBezTo>
                      <a:pt x="144" y="42"/>
                      <a:pt x="144" y="42"/>
                      <a:pt x="144" y="42"/>
                    </a:cubicBezTo>
                    <a:cubicBezTo>
                      <a:pt x="143" y="42"/>
                      <a:pt x="143" y="42"/>
                      <a:pt x="143" y="42"/>
                    </a:cubicBezTo>
                    <a:cubicBezTo>
                      <a:pt x="143" y="42"/>
                      <a:pt x="143" y="42"/>
                      <a:pt x="143" y="42"/>
                    </a:cubicBezTo>
                    <a:cubicBezTo>
                      <a:pt x="142" y="43"/>
                      <a:pt x="142" y="43"/>
                      <a:pt x="142" y="43"/>
                    </a:cubicBezTo>
                    <a:cubicBezTo>
                      <a:pt x="142" y="43"/>
                      <a:pt x="142" y="43"/>
                      <a:pt x="142" y="43"/>
                    </a:cubicBezTo>
                    <a:cubicBezTo>
                      <a:pt x="142" y="43"/>
                      <a:pt x="142" y="43"/>
                      <a:pt x="142" y="43"/>
                    </a:cubicBezTo>
                    <a:cubicBezTo>
                      <a:pt x="142" y="43"/>
                      <a:pt x="142" y="43"/>
                      <a:pt x="142" y="43"/>
                    </a:cubicBezTo>
                    <a:cubicBezTo>
                      <a:pt x="142" y="43"/>
                      <a:pt x="142" y="43"/>
                      <a:pt x="142" y="43"/>
                    </a:cubicBezTo>
                    <a:cubicBezTo>
                      <a:pt x="142" y="42"/>
                      <a:pt x="142" y="42"/>
                      <a:pt x="142" y="42"/>
                    </a:cubicBezTo>
                    <a:cubicBezTo>
                      <a:pt x="142" y="42"/>
                      <a:pt x="142" y="42"/>
                      <a:pt x="142" y="42"/>
                    </a:cubicBezTo>
                    <a:cubicBezTo>
                      <a:pt x="141" y="42"/>
                      <a:pt x="141" y="42"/>
                      <a:pt x="141" y="42"/>
                    </a:cubicBezTo>
                    <a:cubicBezTo>
                      <a:pt x="141" y="43"/>
                      <a:pt x="141" y="43"/>
                      <a:pt x="141" y="43"/>
                    </a:cubicBezTo>
                    <a:cubicBezTo>
                      <a:pt x="141" y="43"/>
                      <a:pt x="141" y="43"/>
                      <a:pt x="141" y="43"/>
                    </a:cubicBezTo>
                    <a:cubicBezTo>
                      <a:pt x="140" y="44"/>
                      <a:pt x="140" y="44"/>
                      <a:pt x="140" y="44"/>
                    </a:cubicBezTo>
                    <a:cubicBezTo>
                      <a:pt x="140" y="43"/>
                      <a:pt x="140" y="43"/>
                      <a:pt x="140" y="43"/>
                    </a:cubicBezTo>
                    <a:cubicBezTo>
                      <a:pt x="140" y="43"/>
                      <a:pt x="140" y="43"/>
                      <a:pt x="140" y="43"/>
                    </a:cubicBezTo>
                    <a:cubicBezTo>
                      <a:pt x="139" y="44"/>
                      <a:pt x="139" y="44"/>
                      <a:pt x="139" y="44"/>
                    </a:cubicBezTo>
                    <a:cubicBezTo>
                      <a:pt x="139" y="44"/>
                      <a:pt x="139" y="44"/>
                      <a:pt x="139"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8" y="43"/>
                      <a:pt x="138" y="43"/>
                      <a:pt x="138" y="43"/>
                    </a:cubicBezTo>
                    <a:cubicBezTo>
                      <a:pt x="138" y="43"/>
                      <a:pt x="138" y="43"/>
                      <a:pt x="138" y="43"/>
                    </a:cubicBezTo>
                    <a:cubicBezTo>
                      <a:pt x="138" y="43"/>
                      <a:pt x="138" y="43"/>
                      <a:pt x="138" y="43"/>
                    </a:cubicBezTo>
                    <a:cubicBezTo>
                      <a:pt x="138" y="42"/>
                      <a:pt x="138" y="42"/>
                      <a:pt x="138" y="42"/>
                    </a:cubicBezTo>
                    <a:cubicBezTo>
                      <a:pt x="138" y="42"/>
                      <a:pt x="138" y="42"/>
                      <a:pt x="138" y="42"/>
                    </a:cubicBezTo>
                    <a:cubicBezTo>
                      <a:pt x="137" y="42"/>
                      <a:pt x="137" y="42"/>
                      <a:pt x="137" y="42"/>
                    </a:cubicBezTo>
                    <a:cubicBezTo>
                      <a:pt x="137" y="42"/>
                      <a:pt x="137" y="42"/>
                      <a:pt x="137" y="42"/>
                    </a:cubicBezTo>
                    <a:cubicBezTo>
                      <a:pt x="137" y="41"/>
                      <a:pt x="137" y="41"/>
                      <a:pt x="137" y="41"/>
                    </a:cubicBezTo>
                    <a:cubicBezTo>
                      <a:pt x="137" y="41"/>
                      <a:pt x="137" y="41"/>
                      <a:pt x="137" y="41"/>
                    </a:cubicBezTo>
                    <a:cubicBezTo>
                      <a:pt x="137" y="41"/>
                      <a:pt x="137" y="41"/>
                      <a:pt x="137" y="41"/>
                    </a:cubicBezTo>
                    <a:cubicBezTo>
                      <a:pt x="137" y="41"/>
                      <a:pt x="137" y="41"/>
                      <a:pt x="137" y="41"/>
                    </a:cubicBezTo>
                    <a:cubicBezTo>
                      <a:pt x="137" y="40"/>
                      <a:pt x="137" y="40"/>
                      <a:pt x="137" y="40"/>
                    </a:cubicBezTo>
                    <a:cubicBezTo>
                      <a:pt x="137" y="40"/>
                      <a:pt x="137" y="40"/>
                      <a:pt x="137" y="40"/>
                    </a:cubicBezTo>
                    <a:cubicBezTo>
                      <a:pt x="137" y="40"/>
                      <a:pt x="137" y="40"/>
                      <a:pt x="137" y="40"/>
                    </a:cubicBezTo>
                    <a:cubicBezTo>
                      <a:pt x="137" y="39"/>
                      <a:pt x="137" y="39"/>
                      <a:pt x="137" y="39"/>
                    </a:cubicBezTo>
                    <a:cubicBezTo>
                      <a:pt x="137" y="40"/>
                      <a:pt x="137" y="40"/>
                      <a:pt x="137" y="40"/>
                    </a:cubicBezTo>
                    <a:cubicBezTo>
                      <a:pt x="136" y="40"/>
                      <a:pt x="136" y="40"/>
                      <a:pt x="136" y="40"/>
                    </a:cubicBezTo>
                    <a:cubicBezTo>
                      <a:pt x="137" y="41"/>
                      <a:pt x="137" y="41"/>
                      <a:pt x="137" y="41"/>
                    </a:cubicBezTo>
                    <a:cubicBezTo>
                      <a:pt x="137" y="41"/>
                      <a:pt x="137" y="41"/>
                      <a:pt x="137" y="41"/>
                    </a:cubicBezTo>
                    <a:cubicBezTo>
                      <a:pt x="137" y="42"/>
                      <a:pt x="137" y="42"/>
                      <a:pt x="137" y="42"/>
                    </a:cubicBezTo>
                    <a:cubicBezTo>
                      <a:pt x="137" y="42"/>
                      <a:pt x="137" y="42"/>
                      <a:pt x="137" y="42"/>
                    </a:cubicBezTo>
                    <a:cubicBezTo>
                      <a:pt x="136" y="42"/>
                      <a:pt x="136" y="42"/>
                      <a:pt x="136" y="42"/>
                    </a:cubicBezTo>
                    <a:cubicBezTo>
                      <a:pt x="136" y="42"/>
                      <a:pt x="136" y="42"/>
                      <a:pt x="136" y="42"/>
                    </a:cubicBezTo>
                    <a:cubicBezTo>
                      <a:pt x="136" y="42"/>
                      <a:pt x="136" y="42"/>
                      <a:pt x="136" y="42"/>
                    </a:cubicBezTo>
                    <a:cubicBezTo>
                      <a:pt x="135" y="42"/>
                      <a:pt x="135" y="42"/>
                      <a:pt x="135" y="42"/>
                    </a:cubicBezTo>
                    <a:cubicBezTo>
                      <a:pt x="135" y="42"/>
                      <a:pt x="135" y="42"/>
                      <a:pt x="135" y="42"/>
                    </a:cubicBezTo>
                    <a:cubicBezTo>
                      <a:pt x="135" y="41"/>
                      <a:pt x="135" y="41"/>
                      <a:pt x="135" y="41"/>
                    </a:cubicBezTo>
                    <a:cubicBezTo>
                      <a:pt x="135" y="40"/>
                      <a:pt x="135" y="40"/>
                      <a:pt x="135" y="40"/>
                    </a:cubicBezTo>
                    <a:cubicBezTo>
                      <a:pt x="135" y="40"/>
                      <a:pt x="135" y="40"/>
                      <a:pt x="135" y="40"/>
                    </a:cubicBezTo>
                    <a:cubicBezTo>
                      <a:pt x="136" y="40"/>
                      <a:pt x="136" y="40"/>
                      <a:pt x="136" y="40"/>
                    </a:cubicBezTo>
                    <a:cubicBezTo>
                      <a:pt x="135" y="40"/>
                      <a:pt x="135" y="40"/>
                      <a:pt x="135" y="40"/>
                    </a:cubicBezTo>
                    <a:cubicBezTo>
                      <a:pt x="135" y="40"/>
                      <a:pt x="135" y="40"/>
                      <a:pt x="135" y="40"/>
                    </a:cubicBezTo>
                    <a:cubicBezTo>
                      <a:pt x="135" y="41"/>
                      <a:pt x="135" y="41"/>
                      <a:pt x="135" y="41"/>
                    </a:cubicBezTo>
                    <a:cubicBezTo>
                      <a:pt x="135" y="41"/>
                      <a:pt x="135" y="41"/>
                      <a:pt x="135" y="41"/>
                    </a:cubicBezTo>
                    <a:cubicBezTo>
                      <a:pt x="135" y="42"/>
                      <a:pt x="135" y="42"/>
                      <a:pt x="135" y="42"/>
                    </a:cubicBezTo>
                    <a:cubicBezTo>
                      <a:pt x="134" y="42"/>
                      <a:pt x="134" y="42"/>
                      <a:pt x="134" y="42"/>
                    </a:cubicBezTo>
                    <a:cubicBezTo>
                      <a:pt x="134" y="42"/>
                      <a:pt x="134" y="42"/>
                      <a:pt x="134" y="42"/>
                    </a:cubicBezTo>
                    <a:cubicBezTo>
                      <a:pt x="134" y="41"/>
                      <a:pt x="134" y="41"/>
                      <a:pt x="134" y="41"/>
                    </a:cubicBezTo>
                    <a:cubicBezTo>
                      <a:pt x="134" y="41"/>
                      <a:pt x="134" y="41"/>
                      <a:pt x="134" y="41"/>
                    </a:cubicBezTo>
                    <a:cubicBezTo>
                      <a:pt x="134" y="41"/>
                      <a:pt x="134" y="41"/>
                      <a:pt x="134" y="41"/>
                    </a:cubicBezTo>
                    <a:cubicBezTo>
                      <a:pt x="134" y="40"/>
                      <a:pt x="134" y="40"/>
                      <a:pt x="134" y="40"/>
                    </a:cubicBezTo>
                    <a:cubicBezTo>
                      <a:pt x="134" y="40"/>
                      <a:pt x="134" y="40"/>
                      <a:pt x="134" y="40"/>
                    </a:cubicBezTo>
                    <a:cubicBezTo>
                      <a:pt x="134" y="40"/>
                      <a:pt x="134" y="40"/>
                      <a:pt x="134" y="40"/>
                    </a:cubicBezTo>
                    <a:cubicBezTo>
                      <a:pt x="134" y="40"/>
                      <a:pt x="134" y="40"/>
                      <a:pt x="134" y="40"/>
                    </a:cubicBezTo>
                    <a:cubicBezTo>
                      <a:pt x="134" y="40"/>
                      <a:pt x="134" y="40"/>
                      <a:pt x="134" y="40"/>
                    </a:cubicBezTo>
                    <a:cubicBezTo>
                      <a:pt x="134" y="40"/>
                      <a:pt x="134" y="40"/>
                      <a:pt x="134" y="40"/>
                    </a:cubicBezTo>
                    <a:cubicBezTo>
                      <a:pt x="134" y="41"/>
                      <a:pt x="134" y="41"/>
                      <a:pt x="134" y="41"/>
                    </a:cubicBezTo>
                    <a:cubicBezTo>
                      <a:pt x="134" y="41"/>
                      <a:pt x="134" y="41"/>
                      <a:pt x="134" y="41"/>
                    </a:cubicBezTo>
                    <a:cubicBezTo>
                      <a:pt x="133" y="41"/>
                      <a:pt x="133" y="41"/>
                      <a:pt x="133" y="41"/>
                    </a:cubicBezTo>
                    <a:cubicBezTo>
                      <a:pt x="133" y="41"/>
                      <a:pt x="133" y="41"/>
                      <a:pt x="133" y="41"/>
                    </a:cubicBezTo>
                    <a:cubicBezTo>
                      <a:pt x="133" y="41"/>
                      <a:pt x="133" y="41"/>
                      <a:pt x="133" y="41"/>
                    </a:cubicBezTo>
                    <a:cubicBezTo>
                      <a:pt x="133" y="41"/>
                      <a:pt x="133" y="41"/>
                      <a:pt x="133" y="41"/>
                    </a:cubicBezTo>
                    <a:close/>
                    <a:moveTo>
                      <a:pt x="144" y="103"/>
                    </a:moveTo>
                    <a:cubicBezTo>
                      <a:pt x="144" y="104"/>
                      <a:pt x="144" y="104"/>
                      <a:pt x="144" y="104"/>
                    </a:cubicBezTo>
                    <a:cubicBezTo>
                      <a:pt x="144" y="104"/>
                      <a:pt x="144" y="104"/>
                      <a:pt x="144" y="104"/>
                    </a:cubicBezTo>
                    <a:cubicBezTo>
                      <a:pt x="144" y="105"/>
                      <a:pt x="144" y="105"/>
                      <a:pt x="144" y="105"/>
                    </a:cubicBezTo>
                    <a:cubicBezTo>
                      <a:pt x="144" y="105"/>
                      <a:pt x="144" y="105"/>
                      <a:pt x="144" y="105"/>
                    </a:cubicBezTo>
                    <a:cubicBezTo>
                      <a:pt x="144" y="104"/>
                      <a:pt x="144" y="104"/>
                      <a:pt x="144" y="104"/>
                    </a:cubicBezTo>
                    <a:cubicBezTo>
                      <a:pt x="144" y="104"/>
                      <a:pt x="144" y="104"/>
                      <a:pt x="144" y="104"/>
                    </a:cubicBezTo>
                    <a:cubicBezTo>
                      <a:pt x="144" y="103"/>
                      <a:pt x="144" y="103"/>
                      <a:pt x="144" y="103"/>
                    </a:cubicBezTo>
                    <a:cubicBezTo>
                      <a:pt x="144" y="103"/>
                      <a:pt x="144" y="103"/>
                      <a:pt x="144" y="103"/>
                    </a:cubicBezTo>
                    <a:close/>
                    <a:moveTo>
                      <a:pt x="144" y="101"/>
                    </a:moveTo>
                    <a:cubicBezTo>
                      <a:pt x="144" y="101"/>
                      <a:pt x="144" y="101"/>
                      <a:pt x="144" y="101"/>
                    </a:cubicBezTo>
                    <a:cubicBezTo>
                      <a:pt x="144" y="101"/>
                      <a:pt x="144" y="101"/>
                      <a:pt x="144" y="101"/>
                    </a:cubicBezTo>
                    <a:cubicBezTo>
                      <a:pt x="144" y="101"/>
                      <a:pt x="144" y="101"/>
                      <a:pt x="144" y="101"/>
                    </a:cubicBezTo>
                    <a:cubicBezTo>
                      <a:pt x="144" y="101"/>
                      <a:pt x="144" y="101"/>
                      <a:pt x="144" y="101"/>
                    </a:cubicBezTo>
                    <a:cubicBezTo>
                      <a:pt x="144" y="101"/>
                      <a:pt x="144" y="101"/>
                      <a:pt x="144" y="101"/>
                    </a:cubicBezTo>
                    <a:close/>
                    <a:moveTo>
                      <a:pt x="143" y="100"/>
                    </a:moveTo>
                    <a:cubicBezTo>
                      <a:pt x="143" y="99"/>
                      <a:pt x="143" y="99"/>
                      <a:pt x="143" y="99"/>
                    </a:cubicBezTo>
                    <a:cubicBezTo>
                      <a:pt x="144" y="99"/>
                      <a:pt x="144" y="99"/>
                      <a:pt x="144" y="99"/>
                    </a:cubicBezTo>
                    <a:cubicBezTo>
                      <a:pt x="144" y="99"/>
                      <a:pt x="144" y="99"/>
                      <a:pt x="144" y="99"/>
                    </a:cubicBezTo>
                    <a:cubicBezTo>
                      <a:pt x="143" y="100"/>
                      <a:pt x="143" y="100"/>
                      <a:pt x="143" y="100"/>
                    </a:cubicBezTo>
                    <a:cubicBezTo>
                      <a:pt x="143" y="100"/>
                      <a:pt x="143" y="100"/>
                      <a:pt x="143" y="100"/>
                    </a:cubicBezTo>
                    <a:cubicBezTo>
                      <a:pt x="143" y="100"/>
                      <a:pt x="143" y="100"/>
                      <a:pt x="143" y="100"/>
                    </a:cubicBezTo>
                    <a:close/>
                    <a:moveTo>
                      <a:pt x="140" y="69"/>
                    </a:moveTo>
                    <a:cubicBezTo>
                      <a:pt x="140" y="68"/>
                      <a:pt x="140" y="68"/>
                      <a:pt x="140" y="68"/>
                    </a:cubicBezTo>
                    <a:cubicBezTo>
                      <a:pt x="140" y="68"/>
                      <a:pt x="140" y="68"/>
                      <a:pt x="140" y="68"/>
                    </a:cubicBezTo>
                    <a:cubicBezTo>
                      <a:pt x="140" y="68"/>
                      <a:pt x="140" y="68"/>
                      <a:pt x="140" y="68"/>
                    </a:cubicBezTo>
                    <a:cubicBezTo>
                      <a:pt x="140" y="69"/>
                      <a:pt x="140" y="69"/>
                      <a:pt x="140" y="69"/>
                    </a:cubicBezTo>
                    <a:close/>
                    <a:moveTo>
                      <a:pt x="140" y="69"/>
                    </a:moveTo>
                    <a:cubicBezTo>
                      <a:pt x="140" y="69"/>
                      <a:pt x="140" y="69"/>
                      <a:pt x="140" y="69"/>
                    </a:cubicBezTo>
                    <a:cubicBezTo>
                      <a:pt x="140" y="68"/>
                      <a:pt x="140" y="68"/>
                      <a:pt x="140" y="68"/>
                    </a:cubicBezTo>
                    <a:cubicBezTo>
                      <a:pt x="140" y="68"/>
                      <a:pt x="140" y="68"/>
                      <a:pt x="140" y="68"/>
                    </a:cubicBezTo>
                    <a:cubicBezTo>
                      <a:pt x="141" y="69"/>
                      <a:pt x="141" y="69"/>
                      <a:pt x="141" y="69"/>
                    </a:cubicBezTo>
                    <a:cubicBezTo>
                      <a:pt x="141" y="69"/>
                      <a:pt x="141" y="69"/>
                      <a:pt x="141" y="69"/>
                    </a:cubicBezTo>
                    <a:cubicBezTo>
                      <a:pt x="140" y="69"/>
                      <a:pt x="140" y="69"/>
                      <a:pt x="140" y="69"/>
                    </a:cubicBezTo>
                    <a:close/>
                    <a:moveTo>
                      <a:pt x="140" y="70"/>
                    </a:moveTo>
                    <a:cubicBezTo>
                      <a:pt x="139" y="70"/>
                      <a:pt x="139" y="70"/>
                      <a:pt x="139" y="70"/>
                    </a:cubicBezTo>
                    <a:cubicBezTo>
                      <a:pt x="140" y="69"/>
                      <a:pt x="140" y="69"/>
                      <a:pt x="140" y="69"/>
                    </a:cubicBezTo>
                    <a:cubicBezTo>
                      <a:pt x="140" y="69"/>
                      <a:pt x="140" y="69"/>
                      <a:pt x="140" y="69"/>
                    </a:cubicBezTo>
                    <a:cubicBezTo>
                      <a:pt x="140" y="69"/>
                      <a:pt x="140" y="69"/>
                      <a:pt x="140" y="69"/>
                    </a:cubicBezTo>
                    <a:cubicBezTo>
                      <a:pt x="140" y="69"/>
                      <a:pt x="140" y="69"/>
                      <a:pt x="140" y="69"/>
                    </a:cubicBezTo>
                    <a:cubicBezTo>
                      <a:pt x="140" y="69"/>
                      <a:pt x="140" y="69"/>
                      <a:pt x="140" y="69"/>
                    </a:cubicBezTo>
                    <a:cubicBezTo>
                      <a:pt x="140" y="69"/>
                      <a:pt x="140" y="69"/>
                      <a:pt x="140" y="69"/>
                    </a:cubicBezTo>
                    <a:cubicBezTo>
                      <a:pt x="140" y="70"/>
                      <a:pt x="140" y="70"/>
                      <a:pt x="140" y="70"/>
                    </a:cubicBezTo>
                    <a:cubicBezTo>
                      <a:pt x="140" y="70"/>
                      <a:pt x="140" y="70"/>
                      <a:pt x="140" y="70"/>
                    </a:cubicBezTo>
                    <a:cubicBezTo>
                      <a:pt x="140" y="70"/>
                      <a:pt x="140" y="70"/>
                      <a:pt x="140" y="70"/>
                    </a:cubicBezTo>
                    <a:close/>
                    <a:moveTo>
                      <a:pt x="146" y="79"/>
                    </a:moveTo>
                    <a:cubicBezTo>
                      <a:pt x="146" y="79"/>
                      <a:pt x="146" y="79"/>
                      <a:pt x="146" y="79"/>
                    </a:cubicBezTo>
                    <a:cubicBezTo>
                      <a:pt x="146" y="79"/>
                      <a:pt x="146" y="79"/>
                      <a:pt x="146" y="79"/>
                    </a:cubicBezTo>
                    <a:cubicBezTo>
                      <a:pt x="146" y="79"/>
                      <a:pt x="146" y="79"/>
                      <a:pt x="146" y="79"/>
                    </a:cubicBezTo>
                    <a:cubicBezTo>
                      <a:pt x="146" y="79"/>
                      <a:pt x="146" y="79"/>
                      <a:pt x="146" y="79"/>
                    </a:cubicBezTo>
                    <a:cubicBezTo>
                      <a:pt x="146" y="79"/>
                      <a:pt x="146" y="79"/>
                      <a:pt x="146" y="79"/>
                    </a:cubicBezTo>
                    <a:close/>
                    <a:moveTo>
                      <a:pt x="145" y="79"/>
                    </a:moveTo>
                    <a:cubicBezTo>
                      <a:pt x="145" y="79"/>
                      <a:pt x="145" y="79"/>
                      <a:pt x="145" y="79"/>
                    </a:cubicBezTo>
                    <a:cubicBezTo>
                      <a:pt x="146" y="79"/>
                      <a:pt x="146" y="79"/>
                      <a:pt x="146" y="79"/>
                    </a:cubicBezTo>
                    <a:cubicBezTo>
                      <a:pt x="146" y="79"/>
                      <a:pt x="146" y="79"/>
                      <a:pt x="146" y="79"/>
                    </a:cubicBezTo>
                    <a:cubicBezTo>
                      <a:pt x="146" y="79"/>
                      <a:pt x="146" y="79"/>
                      <a:pt x="146" y="79"/>
                    </a:cubicBezTo>
                    <a:cubicBezTo>
                      <a:pt x="146" y="79"/>
                      <a:pt x="146" y="79"/>
                      <a:pt x="146" y="79"/>
                    </a:cubicBezTo>
                    <a:cubicBezTo>
                      <a:pt x="145" y="79"/>
                      <a:pt x="145" y="79"/>
                      <a:pt x="145" y="79"/>
                    </a:cubicBezTo>
                    <a:cubicBezTo>
                      <a:pt x="145" y="79"/>
                      <a:pt x="145" y="79"/>
                      <a:pt x="145" y="79"/>
                    </a:cubicBezTo>
                    <a:close/>
                    <a:moveTo>
                      <a:pt x="144" y="83"/>
                    </a:moveTo>
                    <a:cubicBezTo>
                      <a:pt x="144" y="84"/>
                      <a:pt x="144" y="84"/>
                      <a:pt x="144" y="84"/>
                    </a:cubicBezTo>
                    <a:cubicBezTo>
                      <a:pt x="144" y="84"/>
                      <a:pt x="144" y="84"/>
                      <a:pt x="144" y="84"/>
                    </a:cubicBezTo>
                    <a:cubicBezTo>
                      <a:pt x="144" y="83"/>
                      <a:pt x="144" y="83"/>
                      <a:pt x="144" y="83"/>
                    </a:cubicBezTo>
                    <a:cubicBezTo>
                      <a:pt x="144" y="83"/>
                      <a:pt x="144" y="83"/>
                      <a:pt x="144" y="83"/>
                    </a:cubicBezTo>
                    <a:close/>
                    <a:moveTo>
                      <a:pt x="146" y="85"/>
                    </a:moveTo>
                    <a:cubicBezTo>
                      <a:pt x="146" y="86"/>
                      <a:pt x="146" y="86"/>
                      <a:pt x="146" y="86"/>
                    </a:cubicBezTo>
                    <a:cubicBezTo>
                      <a:pt x="146" y="85"/>
                      <a:pt x="146" y="85"/>
                      <a:pt x="146" y="85"/>
                    </a:cubicBezTo>
                    <a:cubicBezTo>
                      <a:pt x="146" y="85"/>
                      <a:pt x="146" y="85"/>
                      <a:pt x="146" y="85"/>
                    </a:cubicBezTo>
                    <a:cubicBezTo>
                      <a:pt x="146" y="85"/>
                      <a:pt x="146" y="85"/>
                      <a:pt x="146" y="85"/>
                    </a:cubicBezTo>
                    <a:cubicBezTo>
                      <a:pt x="146" y="85"/>
                      <a:pt x="146" y="85"/>
                      <a:pt x="146" y="85"/>
                    </a:cubicBezTo>
                    <a:close/>
                    <a:moveTo>
                      <a:pt x="149" y="89"/>
                    </a:moveTo>
                    <a:cubicBezTo>
                      <a:pt x="149" y="88"/>
                      <a:pt x="149" y="88"/>
                      <a:pt x="149" y="88"/>
                    </a:cubicBezTo>
                    <a:cubicBezTo>
                      <a:pt x="149" y="88"/>
                      <a:pt x="149" y="88"/>
                      <a:pt x="149" y="88"/>
                    </a:cubicBezTo>
                    <a:cubicBezTo>
                      <a:pt x="149" y="88"/>
                      <a:pt x="149" y="88"/>
                      <a:pt x="149" y="88"/>
                    </a:cubicBezTo>
                    <a:cubicBezTo>
                      <a:pt x="149" y="88"/>
                      <a:pt x="149" y="88"/>
                      <a:pt x="149" y="88"/>
                    </a:cubicBezTo>
                    <a:cubicBezTo>
                      <a:pt x="149" y="89"/>
                      <a:pt x="149" y="89"/>
                      <a:pt x="149" y="89"/>
                    </a:cubicBezTo>
                    <a:cubicBezTo>
                      <a:pt x="149" y="89"/>
                      <a:pt x="149" y="89"/>
                      <a:pt x="149" y="89"/>
                    </a:cubicBezTo>
                    <a:close/>
                    <a:moveTo>
                      <a:pt x="151" y="91"/>
                    </a:moveTo>
                    <a:cubicBezTo>
                      <a:pt x="151" y="90"/>
                      <a:pt x="151" y="90"/>
                      <a:pt x="151" y="90"/>
                    </a:cubicBezTo>
                    <a:cubicBezTo>
                      <a:pt x="151" y="90"/>
                      <a:pt x="151" y="90"/>
                      <a:pt x="151" y="90"/>
                    </a:cubicBezTo>
                    <a:cubicBezTo>
                      <a:pt x="151" y="90"/>
                      <a:pt x="151" y="90"/>
                      <a:pt x="151" y="90"/>
                    </a:cubicBezTo>
                    <a:cubicBezTo>
                      <a:pt x="151" y="90"/>
                      <a:pt x="151" y="90"/>
                      <a:pt x="151" y="90"/>
                    </a:cubicBezTo>
                    <a:cubicBezTo>
                      <a:pt x="151" y="90"/>
                      <a:pt x="151" y="90"/>
                      <a:pt x="151" y="90"/>
                    </a:cubicBezTo>
                    <a:cubicBezTo>
                      <a:pt x="151" y="90"/>
                      <a:pt x="151" y="90"/>
                      <a:pt x="151" y="90"/>
                    </a:cubicBezTo>
                    <a:cubicBezTo>
                      <a:pt x="151" y="90"/>
                      <a:pt x="151" y="91"/>
                      <a:pt x="151" y="91"/>
                    </a:cubicBezTo>
                    <a:close/>
                    <a:moveTo>
                      <a:pt x="139" y="46"/>
                    </a:moveTo>
                    <a:cubicBezTo>
                      <a:pt x="139" y="45"/>
                      <a:pt x="139" y="45"/>
                      <a:pt x="139" y="45"/>
                    </a:cubicBezTo>
                    <a:cubicBezTo>
                      <a:pt x="139" y="45"/>
                      <a:pt x="139" y="45"/>
                      <a:pt x="139" y="45"/>
                    </a:cubicBezTo>
                    <a:cubicBezTo>
                      <a:pt x="139" y="45"/>
                      <a:pt x="139" y="45"/>
                      <a:pt x="139" y="45"/>
                    </a:cubicBezTo>
                    <a:cubicBezTo>
                      <a:pt x="140" y="44"/>
                      <a:pt x="140" y="44"/>
                      <a:pt x="140" y="44"/>
                    </a:cubicBezTo>
                    <a:cubicBezTo>
                      <a:pt x="141" y="44"/>
                      <a:pt x="141" y="44"/>
                      <a:pt x="141" y="44"/>
                    </a:cubicBezTo>
                    <a:cubicBezTo>
                      <a:pt x="140" y="45"/>
                      <a:pt x="140" y="45"/>
                      <a:pt x="140" y="45"/>
                    </a:cubicBezTo>
                    <a:cubicBezTo>
                      <a:pt x="140" y="45"/>
                      <a:pt x="140" y="45"/>
                      <a:pt x="140" y="45"/>
                    </a:cubicBezTo>
                    <a:cubicBezTo>
                      <a:pt x="140" y="45"/>
                      <a:pt x="140" y="45"/>
                      <a:pt x="140" y="45"/>
                    </a:cubicBezTo>
                    <a:cubicBezTo>
                      <a:pt x="140" y="46"/>
                      <a:pt x="140" y="46"/>
                      <a:pt x="140" y="46"/>
                    </a:cubicBezTo>
                    <a:cubicBezTo>
                      <a:pt x="140" y="46"/>
                      <a:pt x="140" y="46"/>
                      <a:pt x="140" y="46"/>
                    </a:cubicBezTo>
                    <a:cubicBezTo>
                      <a:pt x="140" y="46"/>
                      <a:pt x="140" y="46"/>
                      <a:pt x="140" y="46"/>
                    </a:cubicBezTo>
                    <a:cubicBezTo>
                      <a:pt x="139" y="46"/>
                      <a:pt x="139" y="46"/>
                      <a:pt x="139" y="46"/>
                    </a:cubicBezTo>
                    <a:cubicBezTo>
                      <a:pt x="139" y="46"/>
                      <a:pt x="139" y="46"/>
                      <a:pt x="139" y="46"/>
                    </a:cubicBezTo>
                    <a:cubicBezTo>
                      <a:pt x="139" y="46"/>
                      <a:pt x="139" y="46"/>
                      <a:pt x="139" y="46"/>
                    </a:cubicBezTo>
                    <a:cubicBezTo>
                      <a:pt x="139" y="46"/>
                      <a:pt x="139" y="46"/>
                      <a:pt x="139" y="46"/>
                    </a:cubicBezTo>
                    <a:close/>
                    <a:moveTo>
                      <a:pt x="137" y="44"/>
                    </a:moveTo>
                    <a:cubicBezTo>
                      <a:pt x="137" y="44"/>
                      <a:pt x="137" y="44"/>
                      <a:pt x="137" y="44"/>
                    </a:cubicBezTo>
                    <a:cubicBezTo>
                      <a:pt x="137" y="44"/>
                      <a:pt x="137" y="44"/>
                      <a:pt x="137" y="44"/>
                    </a:cubicBezTo>
                    <a:cubicBezTo>
                      <a:pt x="137" y="44"/>
                      <a:pt x="137" y="44"/>
                      <a:pt x="137" y="44"/>
                    </a:cubicBezTo>
                    <a:cubicBezTo>
                      <a:pt x="137" y="44"/>
                      <a:pt x="137" y="44"/>
                      <a:pt x="137" y="44"/>
                    </a:cubicBezTo>
                    <a:cubicBezTo>
                      <a:pt x="137" y="44"/>
                      <a:pt x="137" y="44"/>
                      <a:pt x="137" y="44"/>
                    </a:cubicBezTo>
                    <a:close/>
                    <a:moveTo>
                      <a:pt x="126" y="39"/>
                    </a:moveTo>
                    <a:cubicBezTo>
                      <a:pt x="125" y="39"/>
                      <a:pt x="125" y="39"/>
                      <a:pt x="125" y="39"/>
                    </a:cubicBezTo>
                    <a:cubicBezTo>
                      <a:pt x="125" y="38"/>
                      <a:pt x="125" y="38"/>
                      <a:pt x="125" y="38"/>
                    </a:cubicBezTo>
                    <a:cubicBezTo>
                      <a:pt x="125" y="38"/>
                      <a:pt x="125" y="38"/>
                      <a:pt x="125" y="38"/>
                    </a:cubicBezTo>
                    <a:cubicBezTo>
                      <a:pt x="125" y="37"/>
                      <a:pt x="125" y="37"/>
                      <a:pt x="125" y="37"/>
                    </a:cubicBezTo>
                    <a:cubicBezTo>
                      <a:pt x="125" y="37"/>
                      <a:pt x="125" y="37"/>
                      <a:pt x="125" y="37"/>
                    </a:cubicBezTo>
                    <a:cubicBezTo>
                      <a:pt x="125" y="37"/>
                      <a:pt x="125" y="37"/>
                      <a:pt x="125" y="37"/>
                    </a:cubicBezTo>
                    <a:cubicBezTo>
                      <a:pt x="125" y="37"/>
                      <a:pt x="125" y="37"/>
                      <a:pt x="125" y="37"/>
                    </a:cubicBezTo>
                    <a:cubicBezTo>
                      <a:pt x="126" y="37"/>
                      <a:pt x="126" y="37"/>
                      <a:pt x="126" y="37"/>
                    </a:cubicBezTo>
                    <a:cubicBezTo>
                      <a:pt x="126" y="37"/>
                      <a:pt x="126" y="37"/>
                      <a:pt x="126" y="37"/>
                    </a:cubicBezTo>
                    <a:cubicBezTo>
                      <a:pt x="126" y="38"/>
                      <a:pt x="126" y="38"/>
                      <a:pt x="126" y="38"/>
                    </a:cubicBezTo>
                    <a:cubicBezTo>
                      <a:pt x="126" y="38"/>
                      <a:pt x="126" y="38"/>
                      <a:pt x="126" y="38"/>
                    </a:cubicBezTo>
                    <a:cubicBezTo>
                      <a:pt x="126" y="39"/>
                      <a:pt x="126" y="39"/>
                      <a:pt x="126" y="39"/>
                    </a:cubicBezTo>
                    <a:cubicBezTo>
                      <a:pt x="126" y="39"/>
                      <a:pt x="126" y="39"/>
                      <a:pt x="126" y="39"/>
                    </a:cubicBezTo>
                    <a:cubicBezTo>
                      <a:pt x="126" y="39"/>
                      <a:pt x="126" y="39"/>
                      <a:pt x="126" y="39"/>
                    </a:cubicBezTo>
                    <a:close/>
                    <a:moveTo>
                      <a:pt x="125" y="16"/>
                    </a:moveTo>
                    <a:cubicBezTo>
                      <a:pt x="126" y="15"/>
                      <a:pt x="126" y="15"/>
                      <a:pt x="126" y="15"/>
                    </a:cubicBezTo>
                    <a:cubicBezTo>
                      <a:pt x="126" y="15"/>
                      <a:pt x="126" y="15"/>
                      <a:pt x="126" y="15"/>
                    </a:cubicBezTo>
                    <a:cubicBezTo>
                      <a:pt x="126" y="14"/>
                      <a:pt x="126" y="14"/>
                      <a:pt x="126" y="14"/>
                    </a:cubicBezTo>
                    <a:cubicBezTo>
                      <a:pt x="127" y="14"/>
                      <a:pt x="127" y="14"/>
                      <a:pt x="127" y="14"/>
                    </a:cubicBezTo>
                    <a:cubicBezTo>
                      <a:pt x="127" y="13"/>
                      <a:pt x="127" y="13"/>
                      <a:pt x="127" y="13"/>
                    </a:cubicBezTo>
                    <a:cubicBezTo>
                      <a:pt x="127" y="13"/>
                      <a:pt x="127" y="13"/>
                      <a:pt x="127" y="13"/>
                    </a:cubicBezTo>
                    <a:cubicBezTo>
                      <a:pt x="126" y="13"/>
                      <a:pt x="126" y="13"/>
                      <a:pt x="126" y="13"/>
                    </a:cubicBezTo>
                    <a:cubicBezTo>
                      <a:pt x="126" y="13"/>
                      <a:pt x="126" y="13"/>
                      <a:pt x="126" y="13"/>
                    </a:cubicBezTo>
                    <a:cubicBezTo>
                      <a:pt x="126" y="13"/>
                      <a:pt x="126" y="13"/>
                      <a:pt x="126" y="13"/>
                    </a:cubicBezTo>
                    <a:cubicBezTo>
                      <a:pt x="126" y="13"/>
                      <a:pt x="126" y="13"/>
                      <a:pt x="126" y="13"/>
                    </a:cubicBezTo>
                    <a:cubicBezTo>
                      <a:pt x="126" y="13"/>
                      <a:pt x="126" y="13"/>
                      <a:pt x="126" y="13"/>
                    </a:cubicBezTo>
                    <a:cubicBezTo>
                      <a:pt x="125" y="13"/>
                      <a:pt x="125" y="13"/>
                      <a:pt x="125" y="13"/>
                    </a:cubicBezTo>
                    <a:cubicBezTo>
                      <a:pt x="125" y="14"/>
                      <a:pt x="125" y="14"/>
                      <a:pt x="125" y="14"/>
                    </a:cubicBezTo>
                    <a:cubicBezTo>
                      <a:pt x="125" y="14"/>
                      <a:pt x="125" y="14"/>
                      <a:pt x="125" y="14"/>
                    </a:cubicBezTo>
                    <a:cubicBezTo>
                      <a:pt x="125" y="14"/>
                      <a:pt x="125" y="14"/>
                      <a:pt x="125" y="14"/>
                    </a:cubicBezTo>
                    <a:cubicBezTo>
                      <a:pt x="125" y="14"/>
                      <a:pt x="125" y="14"/>
                      <a:pt x="125" y="14"/>
                    </a:cubicBezTo>
                    <a:cubicBezTo>
                      <a:pt x="126" y="14"/>
                      <a:pt x="126" y="14"/>
                      <a:pt x="126" y="14"/>
                    </a:cubicBezTo>
                    <a:cubicBezTo>
                      <a:pt x="126" y="15"/>
                      <a:pt x="126" y="15"/>
                      <a:pt x="126" y="15"/>
                    </a:cubicBezTo>
                    <a:cubicBezTo>
                      <a:pt x="125" y="15"/>
                      <a:pt x="125" y="15"/>
                      <a:pt x="125" y="15"/>
                    </a:cubicBezTo>
                    <a:cubicBezTo>
                      <a:pt x="125" y="15"/>
                      <a:pt x="125" y="15"/>
                      <a:pt x="125" y="15"/>
                    </a:cubicBezTo>
                    <a:cubicBezTo>
                      <a:pt x="125" y="15"/>
                      <a:pt x="125" y="15"/>
                      <a:pt x="125" y="15"/>
                    </a:cubicBezTo>
                    <a:cubicBezTo>
                      <a:pt x="125" y="16"/>
                      <a:pt x="125" y="16"/>
                      <a:pt x="125" y="16"/>
                    </a:cubicBezTo>
                    <a:close/>
                    <a:moveTo>
                      <a:pt x="120" y="28"/>
                    </a:moveTo>
                    <a:cubicBezTo>
                      <a:pt x="120" y="28"/>
                      <a:pt x="120" y="28"/>
                      <a:pt x="120" y="28"/>
                    </a:cubicBezTo>
                    <a:cubicBezTo>
                      <a:pt x="120" y="27"/>
                      <a:pt x="120" y="27"/>
                      <a:pt x="120" y="27"/>
                    </a:cubicBezTo>
                    <a:cubicBezTo>
                      <a:pt x="120" y="27"/>
                      <a:pt x="120" y="27"/>
                      <a:pt x="120" y="27"/>
                    </a:cubicBezTo>
                    <a:cubicBezTo>
                      <a:pt x="120" y="27"/>
                      <a:pt x="120" y="27"/>
                      <a:pt x="120" y="27"/>
                    </a:cubicBezTo>
                    <a:cubicBezTo>
                      <a:pt x="120" y="27"/>
                      <a:pt x="120" y="27"/>
                      <a:pt x="120" y="27"/>
                    </a:cubicBezTo>
                    <a:cubicBezTo>
                      <a:pt x="120" y="26"/>
                      <a:pt x="120" y="26"/>
                      <a:pt x="120" y="26"/>
                    </a:cubicBezTo>
                    <a:cubicBezTo>
                      <a:pt x="120" y="26"/>
                      <a:pt x="120" y="26"/>
                      <a:pt x="120" y="26"/>
                    </a:cubicBezTo>
                    <a:cubicBezTo>
                      <a:pt x="120" y="26"/>
                      <a:pt x="120" y="26"/>
                      <a:pt x="120" y="26"/>
                    </a:cubicBezTo>
                    <a:cubicBezTo>
                      <a:pt x="121" y="26"/>
                      <a:pt x="121" y="26"/>
                      <a:pt x="121" y="26"/>
                    </a:cubicBezTo>
                    <a:cubicBezTo>
                      <a:pt x="121" y="26"/>
                      <a:pt x="121" y="26"/>
                      <a:pt x="121" y="26"/>
                    </a:cubicBezTo>
                    <a:cubicBezTo>
                      <a:pt x="121" y="26"/>
                      <a:pt x="121" y="26"/>
                      <a:pt x="121" y="26"/>
                    </a:cubicBezTo>
                    <a:cubicBezTo>
                      <a:pt x="121" y="25"/>
                      <a:pt x="121" y="25"/>
                      <a:pt x="121" y="25"/>
                    </a:cubicBezTo>
                    <a:cubicBezTo>
                      <a:pt x="120" y="25"/>
                      <a:pt x="120" y="25"/>
                      <a:pt x="120" y="25"/>
                    </a:cubicBezTo>
                    <a:cubicBezTo>
                      <a:pt x="120" y="25"/>
                      <a:pt x="120" y="25"/>
                      <a:pt x="120" y="25"/>
                    </a:cubicBezTo>
                    <a:cubicBezTo>
                      <a:pt x="121" y="25"/>
                      <a:pt x="121" y="25"/>
                      <a:pt x="121" y="25"/>
                    </a:cubicBezTo>
                    <a:cubicBezTo>
                      <a:pt x="120" y="25"/>
                      <a:pt x="120" y="25"/>
                      <a:pt x="120" y="25"/>
                    </a:cubicBezTo>
                    <a:cubicBezTo>
                      <a:pt x="121" y="24"/>
                      <a:pt x="121" y="24"/>
                      <a:pt x="121" y="24"/>
                    </a:cubicBezTo>
                    <a:cubicBezTo>
                      <a:pt x="121" y="23"/>
                      <a:pt x="121" y="23"/>
                      <a:pt x="121" y="23"/>
                    </a:cubicBezTo>
                    <a:cubicBezTo>
                      <a:pt x="121" y="23"/>
                      <a:pt x="121" y="23"/>
                      <a:pt x="121" y="23"/>
                    </a:cubicBezTo>
                    <a:cubicBezTo>
                      <a:pt x="121" y="23"/>
                      <a:pt x="121" y="23"/>
                      <a:pt x="121" y="23"/>
                    </a:cubicBezTo>
                    <a:cubicBezTo>
                      <a:pt x="121" y="23"/>
                      <a:pt x="121" y="23"/>
                      <a:pt x="121" y="23"/>
                    </a:cubicBezTo>
                    <a:cubicBezTo>
                      <a:pt x="121" y="22"/>
                      <a:pt x="121" y="22"/>
                      <a:pt x="121" y="22"/>
                    </a:cubicBezTo>
                    <a:cubicBezTo>
                      <a:pt x="122" y="22"/>
                      <a:pt x="122" y="22"/>
                      <a:pt x="122" y="22"/>
                    </a:cubicBezTo>
                    <a:cubicBezTo>
                      <a:pt x="122" y="21"/>
                      <a:pt x="122" y="21"/>
                      <a:pt x="122" y="21"/>
                    </a:cubicBezTo>
                    <a:cubicBezTo>
                      <a:pt x="123" y="21"/>
                      <a:pt x="123" y="21"/>
                      <a:pt x="123" y="21"/>
                    </a:cubicBezTo>
                    <a:cubicBezTo>
                      <a:pt x="123" y="22"/>
                      <a:pt x="123" y="22"/>
                      <a:pt x="123" y="22"/>
                    </a:cubicBezTo>
                    <a:cubicBezTo>
                      <a:pt x="123" y="23"/>
                      <a:pt x="123" y="23"/>
                      <a:pt x="123" y="23"/>
                    </a:cubicBezTo>
                    <a:cubicBezTo>
                      <a:pt x="123" y="23"/>
                      <a:pt x="123" y="23"/>
                      <a:pt x="123" y="23"/>
                    </a:cubicBezTo>
                    <a:cubicBezTo>
                      <a:pt x="123" y="23"/>
                      <a:pt x="123" y="23"/>
                      <a:pt x="123" y="23"/>
                    </a:cubicBezTo>
                    <a:cubicBezTo>
                      <a:pt x="124" y="23"/>
                      <a:pt x="124" y="23"/>
                      <a:pt x="124" y="23"/>
                    </a:cubicBezTo>
                    <a:cubicBezTo>
                      <a:pt x="124" y="24"/>
                      <a:pt x="124" y="24"/>
                      <a:pt x="124" y="24"/>
                    </a:cubicBezTo>
                    <a:cubicBezTo>
                      <a:pt x="124" y="24"/>
                      <a:pt x="124" y="24"/>
                      <a:pt x="124" y="24"/>
                    </a:cubicBezTo>
                    <a:cubicBezTo>
                      <a:pt x="124" y="24"/>
                      <a:pt x="124" y="24"/>
                      <a:pt x="124" y="24"/>
                    </a:cubicBezTo>
                    <a:cubicBezTo>
                      <a:pt x="124" y="24"/>
                      <a:pt x="124" y="24"/>
                      <a:pt x="124" y="24"/>
                    </a:cubicBezTo>
                    <a:cubicBezTo>
                      <a:pt x="125" y="25"/>
                      <a:pt x="125" y="25"/>
                      <a:pt x="125" y="25"/>
                    </a:cubicBezTo>
                    <a:cubicBezTo>
                      <a:pt x="125" y="25"/>
                      <a:pt x="125" y="25"/>
                      <a:pt x="125" y="25"/>
                    </a:cubicBezTo>
                    <a:cubicBezTo>
                      <a:pt x="125" y="25"/>
                      <a:pt x="125" y="25"/>
                      <a:pt x="125" y="25"/>
                    </a:cubicBezTo>
                    <a:cubicBezTo>
                      <a:pt x="125" y="26"/>
                      <a:pt x="125" y="26"/>
                      <a:pt x="125" y="26"/>
                    </a:cubicBezTo>
                    <a:cubicBezTo>
                      <a:pt x="125" y="26"/>
                      <a:pt x="125" y="26"/>
                      <a:pt x="125" y="26"/>
                    </a:cubicBezTo>
                    <a:cubicBezTo>
                      <a:pt x="124" y="26"/>
                      <a:pt x="124" y="26"/>
                      <a:pt x="124" y="26"/>
                    </a:cubicBezTo>
                    <a:cubicBezTo>
                      <a:pt x="124" y="26"/>
                      <a:pt x="124" y="26"/>
                      <a:pt x="124" y="26"/>
                    </a:cubicBezTo>
                    <a:cubicBezTo>
                      <a:pt x="124" y="27"/>
                      <a:pt x="124" y="27"/>
                      <a:pt x="124" y="27"/>
                    </a:cubicBezTo>
                    <a:cubicBezTo>
                      <a:pt x="124" y="27"/>
                      <a:pt x="124" y="27"/>
                      <a:pt x="124" y="27"/>
                    </a:cubicBezTo>
                    <a:cubicBezTo>
                      <a:pt x="124" y="27"/>
                      <a:pt x="124" y="27"/>
                      <a:pt x="124" y="27"/>
                    </a:cubicBezTo>
                    <a:cubicBezTo>
                      <a:pt x="124" y="27"/>
                      <a:pt x="124" y="27"/>
                      <a:pt x="124" y="27"/>
                    </a:cubicBezTo>
                    <a:cubicBezTo>
                      <a:pt x="124" y="28"/>
                      <a:pt x="124" y="28"/>
                      <a:pt x="124" y="28"/>
                    </a:cubicBezTo>
                    <a:cubicBezTo>
                      <a:pt x="123" y="28"/>
                      <a:pt x="123" y="28"/>
                      <a:pt x="123" y="28"/>
                    </a:cubicBezTo>
                    <a:cubicBezTo>
                      <a:pt x="123" y="28"/>
                      <a:pt x="123" y="28"/>
                      <a:pt x="123" y="28"/>
                    </a:cubicBezTo>
                    <a:cubicBezTo>
                      <a:pt x="123" y="28"/>
                      <a:pt x="123" y="28"/>
                      <a:pt x="123" y="28"/>
                    </a:cubicBezTo>
                    <a:cubicBezTo>
                      <a:pt x="123" y="28"/>
                      <a:pt x="123" y="28"/>
                      <a:pt x="123" y="28"/>
                    </a:cubicBezTo>
                    <a:cubicBezTo>
                      <a:pt x="123" y="28"/>
                      <a:pt x="123" y="28"/>
                      <a:pt x="123" y="28"/>
                    </a:cubicBezTo>
                    <a:cubicBezTo>
                      <a:pt x="122" y="28"/>
                      <a:pt x="122" y="28"/>
                      <a:pt x="122" y="28"/>
                    </a:cubicBezTo>
                    <a:cubicBezTo>
                      <a:pt x="122" y="28"/>
                      <a:pt x="122" y="28"/>
                      <a:pt x="122" y="28"/>
                    </a:cubicBezTo>
                    <a:cubicBezTo>
                      <a:pt x="121" y="28"/>
                      <a:pt x="121" y="28"/>
                      <a:pt x="121" y="28"/>
                    </a:cubicBezTo>
                    <a:cubicBezTo>
                      <a:pt x="121" y="28"/>
                      <a:pt x="121" y="28"/>
                      <a:pt x="121" y="28"/>
                    </a:cubicBezTo>
                    <a:cubicBezTo>
                      <a:pt x="121" y="28"/>
                      <a:pt x="121" y="28"/>
                      <a:pt x="121" y="28"/>
                    </a:cubicBezTo>
                    <a:cubicBezTo>
                      <a:pt x="121" y="28"/>
                      <a:pt x="121" y="28"/>
                      <a:pt x="121" y="28"/>
                    </a:cubicBezTo>
                    <a:cubicBezTo>
                      <a:pt x="121" y="28"/>
                      <a:pt x="121" y="28"/>
                      <a:pt x="121" y="28"/>
                    </a:cubicBezTo>
                    <a:cubicBezTo>
                      <a:pt x="120" y="28"/>
                      <a:pt x="120" y="28"/>
                      <a:pt x="120" y="28"/>
                    </a:cubicBezTo>
                    <a:close/>
                    <a:moveTo>
                      <a:pt x="125" y="28"/>
                    </a:moveTo>
                    <a:cubicBezTo>
                      <a:pt x="125" y="28"/>
                      <a:pt x="125" y="28"/>
                      <a:pt x="125" y="28"/>
                    </a:cubicBezTo>
                    <a:cubicBezTo>
                      <a:pt x="125" y="27"/>
                      <a:pt x="125" y="27"/>
                      <a:pt x="125" y="27"/>
                    </a:cubicBezTo>
                    <a:cubicBezTo>
                      <a:pt x="125" y="27"/>
                      <a:pt x="125" y="27"/>
                      <a:pt x="125" y="27"/>
                    </a:cubicBezTo>
                    <a:cubicBezTo>
                      <a:pt x="125" y="27"/>
                      <a:pt x="125" y="27"/>
                      <a:pt x="125" y="27"/>
                    </a:cubicBezTo>
                    <a:cubicBezTo>
                      <a:pt x="125" y="27"/>
                      <a:pt x="125" y="27"/>
                      <a:pt x="125" y="27"/>
                    </a:cubicBezTo>
                    <a:cubicBezTo>
                      <a:pt x="125" y="27"/>
                      <a:pt x="125" y="27"/>
                      <a:pt x="125" y="27"/>
                    </a:cubicBezTo>
                    <a:cubicBezTo>
                      <a:pt x="125" y="28"/>
                      <a:pt x="125" y="28"/>
                      <a:pt x="125" y="28"/>
                    </a:cubicBezTo>
                    <a:close/>
                    <a:moveTo>
                      <a:pt x="126" y="34"/>
                    </a:moveTo>
                    <a:cubicBezTo>
                      <a:pt x="126" y="34"/>
                      <a:pt x="126" y="34"/>
                      <a:pt x="126" y="34"/>
                    </a:cubicBezTo>
                    <a:cubicBezTo>
                      <a:pt x="127" y="35"/>
                      <a:pt x="127" y="35"/>
                      <a:pt x="127" y="35"/>
                    </a:cubicBezTo>
                    <a:cubicBezTo>
                      <a:pt x="127" y="35"/>
                      <a:pt x="127" y="35"/>
                      <a:pt x="127" y="35"/>
                    </a:cubicBezTo>
                    <a:cubicBezTo>
                      <a:pt x="128" y="34"/>
                      <a:pt x="128" y="34"/>
                      <a:pt x="128" y="34"/>
                    </a:cubicBezTo>
                    <a:cubicBezTo>
                      <a:pt x="128" y="34"/>
                      <a:pt x="128" y="34"/>
                      <a:pt x="128" y="34"/>
                    </a:cubicBezTo>
                    <a:cubicBezTo>
                      <a:pt x="128" y="33"/>
                      <a:pt x="128" y="33"/>
                      <a:pt x="128" y="33"/>
                    </a:cubicBezTo>
                    <a:cubicBezTo>
                      <a:pt x="128" y="33"/>
                      <a:pt x="128" y="33"/>
                      <a:pt x="128" y="33"/>
                    </a:cubicBezTo>
                    <a:cubicBezTo>
                      <a:pt x="128" y="33"/>
                      <a:pt x="128" y="33"/>
                      <a:pt x="128" y="33"/>
                    </a:cubicBezTo>
                    <a:cubicBezTo>
                      <a:pt x="128" y="33"/>
                      <a:pt x="128" y="33"/>
                      <a:pt x="128" y="33"/>
                    </a:cubicBezTo>
                    <a:cubicBezTo>
                      <a:pt x="127" y="33"/>
                      <a:pt x="127" y="33"/>
                      <a:pt x="127" y="33"/>
                    </a:cubicBezTo>
                    <a:cubicBezTo>
                      <a:pt x="127" y="32"/>
                      <a:pt x="127" y="32"/>
                      <a:pt x="127" y="32"/>
                    </a:cubicBezTo>
                    <a:cubicBezTo>
                      <a:pt x="127" y="32"/>
                      <a:pt x="127" y="32"/>
                      <a:pt x="127" y="32"/>
                    </a:cubicBezTo>
                    <a:cubicBezTo>
                      <a:pt x="127" y="33"/>
                      <a:pt x="127" y="33"/>
                      <a:pt x="127" y="33"/>
                    </a:cubicBezTo>
                    <a:cubicBezTo>
                      <a:pt x="126" y="33"/>
                      <a:pt x="126" y="33"/>
                      <a:pt x="126" y="33"/>
                    </a:cubicBezTo>
                    <a:cubicBezTo>
                      <a:pt x="126" y="34"/>
                      <a:pt x="126" y="34"/>
                      <a:pt x="126" y="34"/>
                    </a:cubicBezTo>
                    <a:cubicBezTo>
                      <a:pt x="126" y="34"/>
                      <a:pt x="126" y="34"/>
                      <a:pt x="126" y="34"/>
                    </a:cubicBezTo>
                    <a:close/>
                    <a:moveTo>
                      <a:pt x="126" y="34"/>
                    </a:moveTo>
                    <a:cubicBezTo>
                      <a:pt x="126" y="34"/>
                      <a:pt x="126" y="34"/>
                      <a:pt x="126" y="34"/>
                    </a:cubicBezTo>
                    <a:cubicBezTo>
                      <a:pt x="126" y="35"/>
                      <a:pt x="126" y="35"/>
                      <a:pt x="126" y="35"/>
                    </a:cubicBezTo>
                    <a:cubicBezTo>
                      <a:pt x="126" y="35"/>
                      <a:pt x="126" y="35"/>
                      <a:pt x="126" y="35"/>
                    </a:cubicBezTo>
                    <a:cubicBezTo>
                      <a:pt x="126" y="35"/>
                      <a:pt x="126" y="35"/>
                      <a:pt x="126" y="35"/>
                    </a:cubicBezTo>
                    <a:cubicBezTo>
                      <a:pt x="126" y="34"/>
                      <a:pt x="126" y="34"/>
                      <a:pt x="126" y="34"/>
                    </a:cubicBezTo>
                    <a:cubicBezTo>
                      <a:pt x="126" y="34"/>
                      <a:pt x="126" y="34"/>
                      <a:pt x="126" y="34"/>
                    </a:cubicBezTo>
                    <a:cubicBezTo>
                      <a:pt x="126" y="34"/>
                      <a:pt x="126" y="34"/>
                      <a:pt x="126" y="34"/>
                    </a:cubicBezTo>
                    <a:cubicBezTo>
                      <a:pt x="126" y="34"/>
                      <a:pt x="126" y="34"/>
                      <a:pt x="126" y="34"/>
                    </a:cubicBezTo>
                    <a:close/>
                    <a:moveTo>
                      <a:pt x="120" y="31"/>
                    </a:moveTo>
                    <a:cubicBezTo>
                      <a:pt x="120" y="30"/>
                      <a:pt x="120" y="30"/>
                      <a:pt x="120" y="30"/>
                    </a:cubicBezTo>
                    <a:cubicBezTo>
                      <a:pt x="120" y="30"/>
                      <a:pt x="120" y="30"/>
                      <a:pt x="120" y="30"/>
                    </a:cubicBezTo>
                    <a:cubicBezTo>
                      <a:pt x="120" y="29"/>
                      <a:pt x="120" y="29"/>
                      <a:pt x="120" y="29"/>
                    </a:cubicBezTo>
                    <a:cubicBezTo>
                      <a:pt x="121" y="29"/>
                      <a:pt x="121" y="29"/>
                      <a:pt x="121" y="29"/>
                    </a:cubicBezTo>
                    <a:cubicBezTo>
                      <a:pt x="121" y="29"/>
                      <a:pt x="121" y="29"/>
                      <a:pt x="121" y="29"/>
                    </a:cubicBezTo>
                    <a:cubicBezTo>
                      <a:pt x="121" y="29"/>
                      <a:pt x="121" y="29"/>
                      <a:pt x="121" y="29"/>
                    </a:cubicBezTo>
                    <a:cubicBezTo>
                      <a:pt x="122" y="29"/>
                      <a:pt x="122" y="29"/>
                      <a:pt x="122" y="29"/>
                    </a:cubicBezTo>
                    <a:cubicBezTo>
                      <a:pt x="122" y="29"/>
                      <a:pt x="122" y="29"/>
                      <a:pt x="122" y="29"/>
                    </a:cubicBezTo>
                    <a:cubicBezTo>
                      <a:pt x="122" y="30"/>
                      <a:pt x="122" y="30"/>
                      <a:pt x="122" y="30"/>
                    </a:cubicBezTo>
                    <a:cubicBezTo>
                      <a:pt x="122" y="30"/>
                      <a:pt x="122" y="30"/>
                      <a:pt x="122" y="30"/>
                    </a:cubicBezTo>
                    <a:cubicBezTo>
                      <a:pt x="122" y="29"/>
                      <a:pt x="122" y="29"/>
                      <a:pt x="122" y="29"/>
                    </a:cubicBezTo>
                    <a:cubicBezTo>
                      <a:pt x="123" y="30"/>
                      <a:pt x="123" y="30"/>
                      <a:pt x="123" y="30"/>
                    </a:cubicBezTo>
                    <a:cubicBezTo>
                      <a:pt x="123" y="30"/>
                      <a:pt x="123" y="30"/>
                      <a:pt x="123" y="30"/>
                    </a:cubicBezTo>
                    <a:cubicBezTo>
                      <a:pt x="123" y="30"/>
                      <a:pt x="123" y="30"/>
                      <a:pt x="123" y="30"/>
                    </a:cubicBezTo>
                    <a:cubicBezTo>
                      <a:pt x="124" y="30"/>
                      <a:pt x="124" y="30"/>
                      <a:pt x="124" y="30"/>
                    </a:cubicBezTo>
                    <a:cubicBezTo>
                      <a:pt x="124" y="31"/>
                      <a:pt x="124" y="31"/>
                      <a:pt x="124" y="31"/>
                    </a:cubicBezTo>
                    <a:cubicBezTo>
                      <a:pt x="124" y="31"/>
                      <a:pt x="124" y="31"/>
                      <a:pt x="124" y="31"/>
                    </a:cubicBezTo>
                    <a:cubicBezTo>
                      <a:pt x="124" y="31"/>
                      <a:pt x="124" y="31"/>
                      <a:pt x="124" y="31"/>
                    </a:cubicBezTo>
                    <a:cubicBezTo>
                      <a:pt x="124" y="31"/>
                      <a:pt x="124" y="31"/>
                      <a:pt x="124" y="31"/>
                    </a:cubicBezTo>
                    <a:cubicBezTo>
                      <a:pt x="125" y="31"/>
                      <a:pt x="125" y="31"/>
                      <a:pt x="125" y="31"/>
                    </a:cubicBezTo>
                    <a:cubicBezTo>
                      <a:pt x="125" y="31"/>
                      <a:pt x="125" y="31"/>
                      <a:pt x="125" y="31"/>
                    </a:cubicBezTo>
                    <a:cubicBezTo>
                      <a:pt x="125" y="31"/>
                      <a:pt x="125" y="31"/>
                      <a:pt x="125" y="31"/>
                    </a:cubicBezTo>
                    <a:cubicBezTo>
                      <a:pt x="125" y="32"/>
                      <a:pt x="125" y="32"/>
                      <a:pt x="125" y="32"/>
                    </a:cubicBezTo>
                    <a:cubicBezTo>
                      <a:pt x="125" y="32"/>
                      <a:pt x="125" y="32"/>
                      <a:pt x="125" y="32"/>
                    </a:cubicBezTo>
                    <a:cubicBezTo>
                      <a:pt x="124" y="32"/>
                      <a:pt x="124" y="32"/>
                      <a:pt x="124" y="32"/>
                    </a:cubicBezTo>
                    <a:cubicBezTo>
                      <a:pt x="124" y="32"/>
                      <a:pt x="124" y="32"/>
                      <a:pt x="124" y="32"/>
                    </a:cubicBezTo>
                    <a:cubicBezTo>
                      <a:pt x="123" y="32"/>
                      <a:pt x="123" y="32"/>
                      <a:pt x="123" y="32"/>
                    </a:cubicBezTo>
                    <a:cubicBezTo>
                      <a:pt x="123" y="32"/>
                      <a:pt x="123" y="32"/>
                      <a:pt x="123" y="32"/>
                    </a:cubicBezTo>
                    <a:cubicBezTo>
                      <a:pt x="122" y="32"/>
                      <a:pt x="122" y="32"/>
                      <a:pt x="122" y="32"/>
                    </a:cubicBezTo>
                    <a:cubicBezTo>
                      <a:pt x="122" y="31"/>
                      <a:pt x="122" y="31"/>
                      <a:pt x="122" y="31"/>
                    </a:cubicBezTo>
                    <a:cubicBezTo>
                      <a:pt x="121" y="31"/>
                      <a:pt x="121" y="31"/>
                      <a:pt x="121" y="31"/>
                    </a:cubicBezTo>
                    <a:cubicBezTo>
                      <a:pt x="121" y="31"/>
                      <a:pt x="121" y="31"/>
                      <a:pt x="121" y="31"/>
                    </a:cubicBezTo>
                    <a:cubicBezTo>
                      <a:pt x="120" y="31"/>
                      <a:pt x="120" y="31"/>
                      <a:pt x="120" y="31"/>
                    </a:cubicBezTo>
                    <a:cubicBezTo>
                      <a:pt x="120" y="31"/>
                      <a:pt x="120" y="31"/>
                      <a:pt x="120" y="31"/>
                    </a:cubicBezTo>
                    <a:cubicBezTo>
                      <a:pt x="120" y="31"/>
                      <a:pt x="120" y="31"/>
                      <a:pt x="120" y="31"/>
                    </a:cubicBezTo>
                    <a:close/>
                    <a:moveTo>
                      <a:pt x="115" y="24"/>
                    </a:moveTo>
                    <a:cubicBezTo>
                      <a:pt x="115" y="24"/>
                      <a:pt x="115" y="24"/>
                      <a:pt x="115" y="24"/>
                    </a:cubicBezTo>
                    <a:cubicBezTo>
                      <a:pt x="115" y="24"/>
                      <a:pt x="115" y="24"/>
                      <a:pt x="115" y="24"/>
                    </a:cubicBezTo>
                    <a:cubicBezTo>
                      <a:pt x="115" y="24"/>
                      <a:pt x="115" y="24"/>
                      <a:pt x="115" y="24"/>
                    </a:cubicBezTo>
                    <a:cubicBezTo>
                      <a:pt x="115" y="24"/>
                      <a:pt x="115" y="24"/>
                      <a:pt x="115" y="24"/>
                    </a:cubicBezTo>
                    <a:cubicBezTo>
                      <a:pt x="115" y="24"/>
                      <a:pt x="115" y="24"/>
                      <a:pt x="115" y="24"/>
                    </a:cubicBezTo>
                    <a:cubicBezTo>
                      <a:pt x="115" y="24"/>
                      <a:pt x="115" y="24"/>
                      <a:pt x="115" y="24"/>
                    </a:cubicBezTo>
                    <a:close/>
                    <a:moveTo>
                      <a:pt x="115" y="26"/>
                    </a:moveTo>
                    <a:cubicBezTo>
                      <a:pt x="115" y="27"/>
                      <a:pt x="115" y="27"/>
                      <a:pt x="115" y="27"/>
                    </a:cubicBezTo>
                    <a:cubicBezTo>
                      <a:pt x="115" y="27"/>
                      <a:pt x="115" y="27"/>
                      <a:pt x="115" y="27"/>
                    </a:cubicBezTo>
                    <a:cubicBezTo>
                      <a:pt x="116" y="27"/>
                      <a:pt x="116" y="27"/>
                      <a:pt x="116" y="27"/>
                    </a:cubicBezTo>
                    <a:cubicBezTo>
                      <a:pt x="116" y="27"/>
                      <a:pt x="116" y="27"/>
                      <a:pt x="116" y="27"/>
                    </a:cubicBezTo>
                    <a:cubicBezTo>
                      <a:pt x="116" y="27"/>
                      <a:pt x="116" y="27"/>
                      <a:pt x="116" y="27"/>
                    </a:cubicBezTo>
                    <a:cubicBezTo>
                      <a:pt x="117" y="27"/>
                      <a:pt x="117" y="27"/>
                      <a:pt x="117" y="27"/>
                    </a:cubicBezTo>
                    <a:cubicBezTo>
                      <a:pt x="117" y="27"/>
                      <a:pt x="117" y="27"/>
                      <a:pt x="117" y="27"/>
                    </a:cubicBezTo>
                    <a:cubicBezTo>
                      <a:pt x="117" y="27"/>
                      <a:pt x="117" y="27"/>
                      <a:pt x="117" y="27"/>
                    </a:cubicBezTo>
                    <a:cubicBezTo>
                      <a:pt x="117" y="27"/>
                      <a:pt x="117" y="27"/>
                      <a:pt x="117" y="27"/>
                    </a:cubicBezTo>
                    <a:cubicBezTo>
                      <a:pt x="118" y="26"/>
                      <a:pt x="118" y="26"/>
                      <a:pt x="118" y="26"/>
                    </a:cubicBezTo>
                    <a:cubicBezTo>
                      <a:pt x="118" y="26"/>
                      <a:pt x="118" y="26"/>
                      <a:pt x="118" y="26"/>
                    </a:cubicBezTo>
                    <a:cubicBezTo>
                      <a:pt x="118" y="25"/>
                      <a:pt x="118" y="25"/>
                      <a:pt x="118" y="25"/>
                    </a:cubicBezTo>
                    <a:cubicBezTo>
                      <a:pt x="118" y="24"/>
                      <a:pt x="118" y="24"/>
                      <a:pt x="118" y="24"/>
                    </a:cubicBezTo>
                    <a:cubicBezTo>
                      <a:pt x="118" y="24"/>
                      <a:pt x="118" y="24"/>
                      <a:pt x="118" y="24"/>
                    </a:cubicBezTo>
                    <a:cubicBezTo>
                      <a:pt x="118" y="24"/>
                      <a:pt x="118" y="24"/>
                      <a:pt x="118" y="24"/>
                    </a:cubicBezTo>
                    <a:cubicBezTo>
                      <a:pt x="118" y="24"/>
                      <a:pt x="118" y="24"/>
                      <a:pt x="118" y="24"/>
                    </a:cubicBezTo>
                    <a:cubicBezTo>
                      <a:pt x="119" y="23"/>
                      <a:pt x="119" y="23"/>
                      <a:pt x="119" y="23"/>
                    </a:cubicBezTo>
                    <a:cubicBezTo>
                      <a:pt x="119" y="23"/>
                      <a:pt x="119" y="23"/>
                      <a:pt x="119" y="23"/>
                    </a:cubicBezTo>
                    <a:cubicBezTo>
                      <a:pt x="119" y="23"/>
                      <a:pt x="119" y="23"/>
                      <a:pt x="119" y="23"/>
                    </a:cubicBezTo>
                    <a:cubicBezTo>
                      <a:pt x="120" y="23"/>
                      <a:pt x="120" y="23"/>
                      <a:pt x="120" y="23"/>
                    </a:cubicBezTo>
                    <a:cubicBezTo>
                      <a:pt x="120" y="22"/>
                      <a:pt x="120" y="22"/>
                      <a:pt x="120" y="22"/>
                    </a:cubicBezTo>
                    <a:cubicBezTo>
                      <a:pt x="120" y="22"/>
                      <a:pt x="120" y="22"/>
                      <a:pt x="120" y="22"/>
                    </a:cubicBezTo>
                    <a:cubicBezTo>
                      <a:pt x="120" y="21"/>
                      <a:pt x="120" y="21"/>
                      <a:pt x="120" y="21"/>
                    </a:cubicBezTo>
                    <a:cubicBezTo>
                      <a:pt x="120" y="21"/>
                      <a:pt x="120" y="21"/>
                      <a:pt x="120" y="21"/>
                    </a:cubicBezTo>
                    <a:cubicBezTo>
                      <a:pt x="120" y="21"/>
                      <a:pt x="120" y="21"/>
                      <a:pt x="120" y="21"/>
                    </a:cubicBezTo>
                    <a:cubicBezTo>
                      <a:pt x="120" y="20"/>
                      <a:pt x="120" y="20"/>
                      <a:pt x="120" y="20"/>
                    </a:cubicBezTo>
                    <a:cubicBezTo>
                      <a:pt x="120" y="20"/>
                      <a:pt x="120" y="20"/>
                      <a:pt x="120" y="20"/>
                    </a:cubicBezTo>
                    <a:cubicBezTo>
                      <a:pt x="119" y="20"/>
                      <a:pt x="119" y="20"/>
                      <a:pt x="119" y="20"/>
                    </a:cubicBezTo>
                    <a:cubicBezTo>
                      <a:pt x="119" y="20"/>
                      <a:pt x="119" y="20"/>
                      <a:pt x="119" y="20"/>
                    </a:cubicBezTo>
                    <a:cubicBezTo>
                      <a:pt x="119" y="20"/>
                      <a:pt x="119" y="20"/>
                      <a:pt x="119" y="20"/>
                    </a:cubicBezTo>
                    <a:cubicBezTo>
                      <a:pt x="119" y="20"/>
                      <a:pt x="119" y="20"/>
                      <a:pt x="119" y="20"/>
                    </a:cubicBezTo>
                    <a:cubicBezTo>
                      <a:pt x="119" y="19"/>
                      <a:pt x="119" y="19"/>
                      <a:pt x="119" y="19"/>
                    </a:cubicBezTo>
                    <a:cubicBezTo>
                      <a:pt x="119" y="19"/>
                      <a:pt x="119" y="19"/>
                      <a:pt x="119" y="19"/>
                    </a:cubicBezTo>
                    <a:cubicBezTo>
                      <a:pt x="119" y="19"/>
                      <a:pt x="119" y="19"/>
                      <a:pt x="119" y="19"/>
                    </a:cubicBezTo>
                    <a:cubicBezTo>
                      <a:pt x="119" y="18"/>
                      <a:pt x="119" y="18"/>
                      <a:pt x="119" y="18"/>
                    </a:cubicBezTo>
                    <a:cubicBezTo>
                      <a:pt x="119" y="18"/>
                      <a:pt x="119" y="18"/>
                      <a:pt x="119" y="18"/>
                    </a:cubicBezTo>
                    <a:cubicBezTo>
                      <a:pt x="119" y="17"/>
                      <a:pt x="119" y="17"/>
                      <a:pt x="119" y="17"/>
                    </a:cubicBezTo>
                    <a:cubicBezTo>
                      <a:pt x="119" y="17"/>
                      <a:pt x="119" y="17"/>
                      <a:pt x="119" y="17"/>
                    </a:cubicBezTo>
                    <a:cubicBezTo>
                      <a:pt x="118" y="18"/>
                      <a:pt x="118" y="18"/>
                      <a:pt x="118" y="18"/>
                    </a:cubicBezTo>
                    <a:cubicBezTo>
                      <a:pt x="118" y="18"/>
                      <a:pt x="118" y="18"/>
                      <a:pt x="118" y="18"/>
                    </a:cubicBezTo>
                    <a:cubicBezTo>
                      <a:pt x="118" y="18"/>
                      <a:pt x="118" y="18"/>
                      <a:pt x="118" y="18"/>
                    </a:cubicBezTo>
                    <a:cubicBezTo>
                      <a:pt x="117" y="19"/>
                      <a:pt x="117" y="19"/>
                      <a:pt x="117" y="19"/>
                    </a:cubicBezTo>
                    <a:cubicBezTo>
                      <a:pt x="117" y="19"/>
                      <a:pt x="117" y="19"/>
                      <a:pt x="117" y="19"/>
                    </a:cubicBezTo>
                    <a:cubicBezTo>
                      <a:pt x="117" y="18"/>
                      <a:pt x="117" y="18"/>
                      <a:pt x="117" y="18"/>
                    </a:cubicBezTo>
                    <a:cubicBezTo>
                      <a:pt x="117" y="18"/>
                      <a:pt x="117" y="18"/>
                      <a:pt x="117" y="18"/>
                    </a:cubicBezTo>
                    <a:cubicBezTo>
                      <a:pt x="117" y="18"/>
                      <a:pt x="117" y="18"/>
                      <a:pt x="117" y="18"/>
                    </a:cubicBezTo>
                    <a:cubicBezTo>
                      <a:pt x="117" y="17"/>
                      <a:pt x="117" y="17"/>
                      <a:pt x="117" y="17"/>
                    </a:cubicBezTo>
                    <a:cubicBezTo>
                      <a:pt x="118" y="16"/>
                      <a:pt x="118" y="16"/>
                      <a:pt x="118" y="16"/>
                    </a:cubicBezTo>
                    <a:cubicBezTo>
                      <a:pt x="118" y="16"/>
                      <a:pt x="118" y="16"/>
                      <a:pt x="118" y="16"/>
                    </a:cubicBezTo>
                    <a:cubicBezTo>
                      <a:pt x="117" y="16"/>
                      <a:pt x="117" y="16"/>
                      <a:pt x="117" y="16"/>
                    </a:cubicBezTo>
                    <a:cubicBezTo>
                      <a:pt x="117" y="15"/>
                      <a:pt x="117" y="15"/>
                      <a:pt x="117" y="15"/>
                    </a:cubicBezTo>
                    <a:cubicBezTo>
                      <a:pt x="117" y="15"/>
                      <a:pt x="117" y="15"/>
                      <a:pt x="117" y="15"/>
                    </a:cubicBezTo>
                    <a:cubicBezTo>
                      <a:pt x="116" y="15"/>
                      <a:pt x="116" y="15"/>
                      <a:pt x="116" y="15"/>
                    </a:cubicBezTo>
                    <a:cubicBezTo>
                      <a:pt x="116" y="15"/>
                      <a:pt x="116" y="15"/>
                      <a:pt x="116" y="15"/>
                    </a:cubicBezTo>
                    <a:cubicBezTo>
                      <a:pt x="115" y="15"/>
                      <a:pt x="115" y="15"/>
                      <a:pt x="115" y="15"/>
                    </a:cubicBezTo>
                    <a:cubicBezTo>
                      <a:pt x="115" y="15"/>
                      <a:pt x="115" y="15"/>
                      <a:pt x="115" y="15"/>
                    </a:cubicBezTo>
                    <a:cubicBezTo>
                      <a:pt x="115" y="15"/>
                      <a:pt x="115" y="15"/>
                      <a:pt x="115" y="15"/>
                    </a:cubicBezTo>
                    <a:cubicBezTo>
                      <a:pt x="115" y="15"/>
                      <a:pt x="115" y="15"/>
                      <a:pt x="115" y="15"/>
                    </a:cubicBezTo>
                    <a:cubicBezTo>
                      <a:pt x="114" y="15"/>
                      <a:pt x="114" y="15"/>
                      <a:pt x="114" y="15"/>
                    </a:cubicBezTo>
                    <a:cubicBezTo>
                      <a:pt x="114" y="15"/>
                      <a:pt x="114" y="15"/>
                      <a:pt x="114" y="15"/>
                    </a:cubicBezTo>
                    <a:cubicBezTo>
                      <a:pt x="114" y="15"/>
                      <a:pt x="114" y="15"/>
                      <a:pt x="114" y="15"/>
                    </a:cubicBezTo>
                    <a:cubicBezTo>
                      <a:pt x="114" y="16"/>
                      <a:pt x="114" y="16"/>
                      <a:pt x="114" y="16"/>
                    </a:cubicBezTo>
                    <a:cubicBezTo>
                      <a:pt x="113" y="16"/>
                      <a:pt x="113" y="16"/>
                      <a:pt x="113" y="16"/>
                    </a:cubicBezTo>
                    <a:cubicBezTo>
                      <a:pt x="113" y="17"/>
                      <a:pt x="113" y="17"/>
                      <a:pt x="113" y="17"/>
                    </a:cubicBezTo>
                    <a:cubicBezTo>
                      <a:pt x="114" y="17"/>
                      <a:pt x="114" y="17"/>
                      <a:pt x="114" y="17"/>
                    </a:cubicBezTo>
                    <a:cubicBezTo>
                      <a:pt x="114" y="17"/>
                      <a:pt x="114" y="17"/>
                      <a:pt x="114" y="17"/>
                    </a:cubicBezTo>
                    <a:cubicBezTo>
                      <a:pt x="114" y="17"/>
                      <a:pt x="114" y="17"/>
                      <a:pt x="114" y="17"/>
                    </a:cubicBezTo>
                    <a:cubicBezTo>
                      <a:pt x="114" y="17"/>
                      <a:pt x="114" y="17"/>
                      <a:pt x="114" y="17"/>
                    </a:cubicBezTo>
                    <a:cubicBezTo>
                      <a:pt x="114" y="17"/>
                      <a:pt x="114" y="17"/>
                      <a:pt x="114" y="17"/>
                    </a:cubicBezTo>
                    <a:cubicBezTo>
                      <a:pt x="113" y="18"/>
                      <a:pt x="113" y="18"/>
                      <a:pt x="113" y="18"/>
                    </a:cubicBezTo>
                    <a:cubicBezTo>
                      <a:pt x="113" y="18"/>
                      <a:pt x="113" y="18"/>
                      <a:pt x="113" y="18"/>
                    </a:cubicBezTo>
                    <a:cubicBezTo>
                      <a:pt x="113" y="18"/>
                      <a:pt x="113" y="18"/>
                      <a:pt x="113" y="18"/>
                    </a:cubicBezTo>
                    <a:cubicBezTo>
                      <a:pt x="114" y="18"/>
                      <a:pt x="114" y="18"/>
                      <a:pt x="114" y="18"/>
                    </a:cubicBezTo>
                    <a:cubicBezTo>
                      <a:pt x="114" y="18"/>
                      <a:pt x="114" y="18"/>
                      <a:pt x="114" y="18"/>
                    </a:cubicBezTo>
                    <a:cubicBezTo>
                      <a:pt x="114" y="18"/>
                      <a:pt x="114" y="18"/>
                      <a:pt x="114" y="18"/>
                    </a:cubicBezTo>
                    <a:cubicBezTo>
                      <a:pt x="115" y="17"/>
                      <a:pt x="115" y="17"/>
                      <a:pt x="115" y="17"/>
                    </a:cubicBezTo>
                    <a:cubicBezTo>
                      <a:pt x="115" y="18"/>
                      <a:pt x="115" y="18"/>
                      <a:pt x="115" y="18"/>
                    </a:cubicBezTo>
                    <a:cubicBezTo>
                      <a:pt x="115" y="18"/>
                      <a:pt x="115" y="18"/>
                      <a:pt x="115" y="18"/>
                    </a:cubicBezTo>
                    <a:cubicBezTo>
                      <a:pt x="115" y="18"/>
                      <a:pt x="115" y="18"/>
                      <a:pt x="115" y="18"/>
                    </a:cubicBezTo>
                    <a:cubicBezTo>
                      <a:pt x="114" y="19"/>
                      <a:pt x="114" y="19"/>
                      <a:pt x="114" y="19"/>
                    </a:cubicBezTo>
                    <a:cubicBezTo>
                      <a:pt x="114" y="19"/>
                      <a:pt x="114" y="19"/>
                      <a:pt x="114" y="19"/>
                    </a:cubicBezTo>
                    <a:cubicBezTo>
                      <a:pt x="114" y="19"/>
                      <a:pt x="114" y="19"/>
                      <a:pt x="114" y="19"/>
                    </a:cubicBezTo>
                    <a:cubicBezTo>
                      <a:pt x="115" y="19"/>
                      <a:pt x="115" y="19"/>
                      <a:pt x="115" y="19"/>
                    </a:cubicBezTo>
                    <a:cubicBezTo>
                      <a:pt x="115" y="19"/>
                      <a:pt x="115" y="19"/>
                      <a:pt x="115" y="19"/>
                    </a:cubicBezTo>
                    <a:cubicBezTo>
                      <a:pt x="115" y="20"/>
                      <a:pt x="115" y="20"/>
                      <a:pt x="115" y="20"/>
                    </a:cubicBezTo>
                    <a:cubicBezTo>
                      <a:pt x="114" y="20"/>
                      <a:pt x="114" y="20"/>
                      <a:pt x="114" y="20"/>
                    </a:cubicBezTo>
                    <a:cubicBezTo>
                      <a:pt x="114" y="20"/>
                      <a:pt x="114" y="20"/>
                      <a:pt x="114" y="20"/>
                    </a:cubicBezTo>
                    <a:cubicBezTo>
                      <a:pt x="114" y="20"/>
                      <a:pt x="114" y="20"/>
                      <a:pt x="114" y="20"/>
                    </a:cubicBezTo>
                    <a:cubicBezTo>
                      <a:pt x="114" y="20"/>
                      <a:pt x="114" y="20"/>
                      <a:pt x="114" y="20"/>
                    </a:cubicBezTo>
                    <a:cubicBezTo>
                      <a:pt x="114" y="20"/>
                      <a:pt x="114" y="20"/>
                      <a:pt x="114" y="20"/>
                    </a:cubicBezTo>
                    <a:cubicBezTo>
                      <a:pt x="113" y="21"/>
                      <a:pt x="113" y="21"/>
                      <a:pt x="113" y="21"/>
                    </a:cubicBezTo>
                    <a:cubicBezTo>
                      <a:pt x="113" y="21"/>
                      <a:pt x="113" y="21"/>
                      <a:pt x="113" y="21"/>
                    </a:cubicBezTo>
                    <a:cubicBezTo>
                      <a:pt x="113" y="20"/>
                      <a:pt x="113" y="20"/>
                      <a:pt x="113" y="20"/>
                    </a:cubicBezTo>
                    <a:cubicBezTo>
                      <a:pt x="113" y="20"/>
                      <a:pt x="113" y="20"/>
                      <a:pt x="113" y="20"/>
                    </a:cubicBezTo>
                    <a:cubicBezTo>
                      <a:pt x="112" y="20"/>
                      <a:pt x="112" y="20"/>
                      <a:pt x="112" y="20"/>
                    </a:cubicBezTo>
                    <a:cubicBezTo>
                      <a:pt x="112" y="20"/>
                      <a:pt x="112" y="20"/>
                      <a:pt x="112" y="20"/>
                    </a:cubicBezTo>
                    <a:cubicBezTo>
                      <a:pt x="112" y="20"/>
                      <a:pt x="112" y="20"/>
                      <a:pt x="112" y="20"/>
                    </a:cubicBezTo>
                    <a:cubicBezTo>
                      <a:pt x="111" y="21"/>
                      <a:pt x="111" y="21"/>
                      <a:pt x="111" y="21"/>
                    </a:cubicBezTo>
                    <a:cubicBezTo>
                      <a:pt x="112" y="22"/>
                      <a:pt x="112" y="22"/>
                      <a:pt x="112" y="22"/>
                    </a:cubicBezTo>
                    <a:cubicBezTo>
                      <a:pt x="112" y="22"/>
                      <a:pt x="112" y="22"/>
                      <a:pt x="112" y="22"/>
                    </a:cubicBezTo>
                    <a:cubicBezTo>
                      <a:pt x="112" y="22"/>
                      <a:pt x="112" y="22"/>
                      <a:pt x="112" y="22"/>
                    </a:cubicBezTo>
                    <a:cubicBezTo>
                      <a:pt x="112" y="22"/>
                      <a:pt x="112" y="22"/>
                      <a:pt x="112" y="22"/>
                    </a:cubicBezTo>
                    <a:cubicBezTo>
                      <a:pt x="112" y="22"/>
                      <a:pt x="112" y="22"/>
                      <a:pt x="112" y="22"/>
                    </a:cubicBezTo>
                    <a:cubicBezTo>
                      <a:pt x="113" y="22"/>
                      <a:pt x="113" y="22"/>
                      <a:pt x="113" y="22"/>
                    </a:cubicBezTo>
                    <a:cubicBezTo>
                      <a:pt x="114" y="22"/>
                      <a:pt x="114" y="22"/>
                      <a:pt x="114" y="22"/>
                    </a:cubicBezTo>
                    <a:cubicBezTo>
                      <a:pt x="114" y="22"/>
                      <a:pt x="114" y="22"/>
                      <a:pt x="114" y="22"/>
                    </a:cubicBezTo>
                    <a:cubicBezTo>
                      <a:pt x="115" y="22"/>
                      <a:pt x="115" y="22"/>
                      <a:pt x="115" y="22"/>
                    </a:cubicBezTo>
                    <a:cubicBezTo>
                      <a:pt x="115" y="22"/>
                      <a:pt x="115" y="22"/>
                      <a:pt x="115" y="22"/>
                    </a:cubicBezTo>
                    <a:cubicBezTo>
                      <a:pt x="114" y="23"/>
                      <a:pt x="114" y="23"/>
                      <a:pt x="114" y="23"/>
                    </a:cubicBezTo>
                    <a:cubicBezTo>
                      <a:pt x="114" y="23"/>
                      <a:pt x="114" y="23"/>
                      <a:pt x="114" y="23"/>
                    </a:cubicBezTo>
                    <a:cubicBezTo>
                      <a:pt x="114" y="23"/>
                      <a:pt x="114" y="23"/>
                      <a:pt x="114" y="23"/>
                    </a:cubicBezTo>
                    <a:cubicBezTo>
                      <a:pt x="115" y="23"/>
                      <a:pt x="115" y="23"/>
                      <a:pt x="115" y="23"/>
                    </a:cubicBezTo>
                    <a:cubicBezTo>
                      <a:pt x="115" y="23"/>
                      <a:pt x="115" y="23"/>
                      <a:pt x="115" y="23"/>
                    </a:cubicBezTo>
                    <a:cubicBezTo>
                      <a:pt x="115" y="24"/>
                      <a:pt x="115" y="24"/>
                      <a:pt x="115" y="24"/>
                    </a:cubicBezTo>
                    <a:cubicBezTo>
                      <a:pt x="116" y="24"/>
                      <a:pt x="116" y="24"/>
                      <a:pt x="116" y="24"/>
                    </a:cubicBezTo>
                    <a:cubicBezTo>
                      <a:pt x="116" y="24"/>
                      <a:pt x="116" y="24"/>
                      <a:pt x="116" y="24"/>
                    </a:cubicBezTo>
                    <a:cubicBezTo>
                      <a:pt x="116" y="25"/>
                      <a:pt x="116" y="25"/>
                      <a:pt x="116" y="25"/>
                    </a:cubicBezTo>
                    <a:cubicBezTo>
                      <a:pt x="116" y="25"/>
                      <a:pt x="116" y="25"/>
                      <a:pt x="116" y="25"/>
                    </a:cubicBezTo>
                    <a:cubicBezTo>
                      <a:pt x="115" y="26"/>
                      <a:pt x="115" y="26"/>
                      <a:pt x="115" y="26"/>
                    </a:cubicBezTo>
                    <a:close/>
                    <a:moveTo>
                      <a:pt x="113" y="23"/>
                    </a:moveTo>
                    <a:cubicBezTo>
                      <a:pt x="113" y="23"/>
                      <a:pt x="113" y="23"/>
                      <a:pt x="113" y="23"/>
                    </a:cubicBezTo>
                    <a:cubicBezTo>
                      <a:pt x="113" y="23"/>
                      <a:pt x="113" y="23"/>
                      <a:pt x="113" y="23"/>
                    </a:cubicBezTo>
                    <a:cubicBezTo>
                      <a:pt x="114" y="23"/>
                      <a:pt x="114" y="23"/>
                      <a:pt x="114" y="23"/>
                    </a:cubicBezTo>
                    <a:cubicBezTo>
                      <a:pt x="114" y="23"/>
                      <a:pt x="114" y="23"/>
                      <a:pt x="114" y="23"/>
                    </a:cubicBezTo>
                    <a:cubicBezTo>
                      <a:pt x="113" y="23"/>
                      <a:pt x="113" y="23"/>
                      <a:pt x="113" y="23"/>
                    </a:cubicBezTo>
                    <a:cubicBezTo>
                      <a:pt x="113" y="23"/>
                      <a:pt x="113" y="23"/>
                      <a:pt x="113" y="23"/>
                    </a:cubicBezTo>
                    <a:cubicBezTo>
                      <a:pt x="113" y="23"/>
                      <a:pt x="113" y="23"/>
                      <a:pt x="113" y="23"/>
                    </a:cubicBezTo>
                    <a:close/>
                    <a:moveTo>
                      <a:pt x="112" y="26"/>
                    </a:moveTo>
                    <a:cubicBezTo>
                      <a:pt x="112" y="25"/>
                      <a:pt x="112" y="25"/>
                      <a:pt x="112" y="25"/>
                    </a:cubicBezTo>
                    <a:cubicBezTo>
                      <a:pt x="113" y="25"/>
                      <a:pt x="113" y="25"/>
                      <a:pt x="113" y="25"/>
                    </a:cubicBezTo>
                    <a:cubicBezTo>
                      <a:pt x="113" y="25"/>
                      <a:pt x="113" y="25"/>
                      <a:pt x="113" y="25"/>
                    </a:cubicBezTo>
                    <a:cubicBezTo>
                      <a:pt x="114" y="26"/>
                      <a:pt x="114" y="26"/>
                      <a:pt x="114" y="26"/>
                    </a:cubicBezTo>
                    <a:cubicBezTo>
                      <a:pt x="114" y="26"/>
                      <a:pt x="114" y="26"/>
                      <a:pt x="114" y="26"/>
                    </a:cubicBezTo>
                    <a:cubicBezTo>
                      <a:pt x="114" y="27"/>
                      <a:pt x="114" y="27"/>
                      <a:pt x="114" y="27"/>
                    </a:cubicBezTo>
                    <a:cubicBezTo>
                      <a:pt x="114" y="27"/>
                      <a:pt x="114" y="27"/>
                      <a:pt x="114" y="27"/>
                    </a:cubicBezTo>
                    <a:cubicBezTo>
                      <a:pt x="113" y="27"/>
                      <a:pt x="113" y="27"/>
                      <a:pt x="113" y="27"/>
                    </a:cubicBezTo>
                    <a:cubicBezTo>
                      <a:pt x="113" y="27"/>
                      <a:pt x="113" y="27"/>
                      <a:pt x="113" y="27"/>
                    </a:cubicBezTo>
                    <a:cubicBezTo>
                      <a:pt x="113" y="27"/>
                      <a:pt x="113" y="27"/>
                      <a:pt x="113" y="27"/>
                    </a:cubicBezTo>
                    <a:cubicBezTo>
                      <a:pt x="112" y="27"/>
                      <a:pt x="112" y="27"/>
                      <a:pt x="112" y="27"/>
                    </a:cubicBezTo>
                    <a:cubicBezTo>
                      <a:pt x="112" y="26"/>
                      <a:pt x="112" y="26"/>
                      <a:pt x="112" y="26"/>
                    </a:cubicBezTo>
                    <a:cubicBezTo>
                      <a:pt x="112" y="26"/>
                      <a:pt x="112" y="26"/>
                      <a:pt x="112" y="26"/>
                    </a:cubicBezTo>
                    <a:close/>
                    <a:moveTo>
                      <a:pt x="107" y="29"/>
                    </a:moveTo>
                    <a:cubicBezTo>
                      <a:pt x="107" y="29"/>
                      <a:pt x="107" y="29"/>
                      <a:pt x="107" y="29"/>
                    </a:cubicBezTo>
                    <a:cubicBezTo>
                      <a:pt x="108" y="29"/>
                      <a:pt x="108" y="29"/>
                      <a:pt x="108" y="29"/>
                    </a:cubicBezTo>
                    <a:cubicBezTo>
                      <a:pt x="107" y="29"/>
                      <a:pt x="107" y="29"/>
                      <a:pt x="107" y="29"/>
                    </a:cubicBezTo>
                    <a:cubicBezTo>
                      <a:pt x="107" y="29"/>
                      <a:pt x="107" y="29"/>
                      <a:pt x="107" y="29"/>
                    </a:cubicBezTo>
                    <a:cubicBezTo>
                      <a:pt x="107" y="29"/>
                      <a:pt x="107" y="29"/>
                      <a:pt x="107" y="29"/>
                    </a:cubicBezTo>
                    <a:close/>
                    <a:moveTo>
                      <a:pt x="106" y="29"/>
                    </a:moveTo>
                    <a:cubicBezTo>
                      <a:pt x="106" y="28"/>
                      <a:pt x="106" y="28"/>
                      <a:pt x="106" y="28"/>
                    </a:cubicBezTo>
                    <a:cubicBezTo>
                      <a:pt x="106" y="28"/>
                      <a:pt x="106" y="28"/>
                      <a:pt x="106" y="28"/>
                    </a:cubicBezTo>
                    <a:cubicBezTo>
                      <a:pt x="106" y="27"/>
                      <a:pt x="106" y="27"/>
                      <a:pt x="106" y="27"/>
                    </a:cubicBezTo>
                    <a:cubicBezTo>
                      <a:pt x="106" y="27"/>
                      <a:pt x="106" y="27"/>
                      <a:pt x="106" y="27"/>
                    </a:cubicBezTo>
                    <a:cubicBezTo>
                      <a:pt x="107" y="26"/>
                      <a:pt x="107" y="26"/>
                      <a:pt x="107" y="26"/>
                    </a:cubicBezTo>
                    <a:cubicBezTo>
                      <a:pt x="107" y="26"/>
                      <a:pt x="107" y="26"/>
                      <a:pt x="107" y="26"/>
                    </a:cubicBezTo>
                    <a:cubicBezTo>
                      <a:pt x="107" y="26"/>
                      <a:pt x="107" y="26"/>
                      <a:pt x="107" y="26"/>
                    </a:cubicBezTo>
                    <a:cubicBezTo>
                      <a:pt x="107" y="26"/>
                      <a:pt x="107" y="26"/>
                      <a:pt x="107" y="26"/>
                    </a:cubicBezTo>
                    <a:cubicBezTo>
                      <a:pt x="107" y="25"/>
                      <a:pt x="107" y="25"/>
                      <a:pt x="107" y="25"/>
                    </a:cubicBezTo>
                    <a:cubicBezTo>
                      <a:pt x="107" y="25"/>
                      <a:pt x="107" y="25"/>
                      <a:pt x="107" y="25"/>
                    </a:cubicBezTo>
                    <a:cubicBezTo>
                      <a:pt x="108" y="24"/>
                      <a:pt x="108" y="24"/>
                      <a:pt x="108" y="24"/>
                    </a:cubicBezTo>
                    <a:cubicBezTo>
                      <a:pt x="108" y="25"/>
                      <a:pt x="108" y="25"/>
                      <a:pt x="108" y="25"/>
                    </a:cubicBezTo>
                    <a:cubicBezTo>
                      <a:pt x="108" y="25"/>
                      <a:pt x="108" y="25"/>
                      <a:pt x="108" y="25"/>
                    </a:cubicBezTo>
                    <a:cubicBezTo>
                      <a:pt x="108" y="25"/>
                      <a:pt x="108" y="25"/>
                      <a:pt x="108" y="25"/>
                    </a:cubicBezTo>
                    <a:cubicBezTo>
                      <a:pt x="108" y="26"/>
                      <a:pt x="108" y="26"/>
                      <a:pt x="108" y="26"/>
                    </a:cubicBezTo>
                    <a:cubicBezTo>
                      <a:pt x="108" y="27"/>
                      <a:pt x="108" y="27"/>
                      <a:pt x="108" y="27"/>
                    </a:cubicBezTo>
                    <a:cubicBezTo>
                      <a:pt x="107" y="27"/>
                      <a:pt x="107" y="27"/>
                      <a:pt x="107" y="27"/>
                    </a:cubicBezTo>
                    <a:cubicBezTo>
                      <a:pt x="108" y="27"/>
                      <a:pt x="108" y="27"/>
                      <a:pt x="108" y="27"/>
                    </a:cubicBezTo>
                    <a:cubicBezTo>
                      <a:pt x="107" y="28"/>
                      <a:pt x="107" y="28"/>
                      <a:pt x="107" y="28"/>
                    </a:cubicBezTo>
                    <a:cubicBezTo>
                      <a:pt x="107" y="29"/>
                      <a:pt x="107" y="29"/>
                      <a:pt x="107" y="29"/>
                    </a:cubicBezTo>
                    <a:cubicBezTo>
                      <a:pt x="106" y="29"/>
                      <a:pt x="106" y="29"/>
                      <a:pt x="106" y="29"/>
                    </a:cubicBezTo>
                    <a:close/>
                    <a:moveTo>
                      <a:pt x="102" y="19"/>
                    </a:moveTo>
                    <a:cubicBezTo>
                      <a:pt x="101" y="19"/>
                      <a:pt x="101" y="19"/>
                      <a:pt x="101" y="19"/>
                    </a:cubicBezTo>
                    <a:cubicBezTo>
                      <a:pt x="101" y="18"/>
                      <a:pt x="101" y="18"/>
                      <a:pt x="101" y="18"/>
                    </a:cubicBezTo>
                    <a:cubicBezTo>
                      <a:pt x="101" y="18"/>
                      <a:pt x="101" y="18"/>
                      <a:pt x="101" y="18"/>
                    </a:cubicBezTo>
                    <a:cubicBezTo>
                      <a:pt x="101" y="18"/>
                      <a:pt x="101" y="18"/>
                      <a:pt x="101" y="18"/>
                    </a:cubicBezTo>
                    <a:cubicBezTo>
                      <a:pt x="101" y="18"/>
                      <a:pt x="101" y="18"/>
                      <a:pt x="101" y="18"/>
                    </a:cubicBezTo>
                    <a:cubicBezTo>
                      <a:pt x="100" y="18"/>
                      <a:pt x="100" y="18"/>
                      <a:pt x="100" y="18"/>
                    </a:cubicBezTo>
                    <a:cubicBezTo>
                      <a:pt x="100" y="18"/>
                      <a:pt x="100" y="18"/>
                      <a:pt x="100" y="18"/>
                    </a:cubicBezTo>
                    <a:cubicBezTo>
                      <a:pt x="100" y="18"/>
                      <a:pt x="100" y="18"/>
                      <a:pt x="100" y="18"/>
                    </a:cubicBezTo>
                    <a:cubicBezTo>
                      <a:pt x="99" y="18"/>
                      <a:pt x="99" y="18"/>
                      <a:pt x="99" y="18"/>
                    </a:cubicBezTo>
                    <a:cubicBezTo>
                      <a:pt x="99" y="17"/>
                      <a:pt x="99" y="17"/>
                      <a:pt x="99" y="17"/>
                    </a:cubicBezTo>
                    <a:cubicBezTo>
                      <a:pt x="100" y="17"/>
                      <a:pt x="100" y="17"/>
                      <a:pt x="100" y="17"/>
                    </a:cubicBezTo>
                    <a:cubicBezTo>
                      <a:pt x="100" y="17"/>
                      <a:pt x="100" y="17"/>
                      <a:pt x="100" y="17"/>
                    </a:cubicBezTo>
                    <a:cubicBezTo>
                      <a:pt x="100" y="17"/>
                      <a:pt x="100" y="17"/>
                      <a:pt x="100" y="17"/>
                    </a:cubicBezTo>
                    <a:cubicBezTo>
                      <a:pt x="101" y="17"/>
                      <a:pt x="101" y="17"/>
                      <a:pt x="101" y="17"/>
                    </a:cubicBezTo>
                    <a:cubicBezTo>
                      <a:pt x="102" y="16"/>
                      <a:pt x="102" y="16"/>
                      <a:pt x="102" y="16"/>
                    </a:cubicBezTo>
                    <a:cubicBezTo>
                      <a:pt x="102" y="16"/>
                      <a:pt x="102" y="16"/>
                      <a:pt x="102" y="16"/>
                    </a:cubicBezTo>
                    <a:cubicBezTo>
                      <a:pt x="103" y="17"/>
                      <a:pt x="103" y="17"/>
                      <a:pt x="103" y="17"/>
                    </a:cubicBezTo>
                    <a:cubicBezTo>
                      <a:pt x="103" y="17"/>
                      <a:pt x="103" y="17"/>
                      <a:pt x="103" y="17"/>
                    </a:cubicBezTo>
                    <a:cubicBezTo>
                      <a:pt x="103" y="17"/>
                      <a:pt x="103" y="17"/>
                      <a:pt x="103" y="17"/>
                    </a:cubicBezTo>
                    <a:cubicBezTo>
                      <a:pt x="104" y="16"/>
                      <a:pt x="104" y="16"/>
                      <a:pt x="104" y="16"/>
                    </a:cubicBezTo>
                    <a:cubicBezTo>
                      <a:pt x="105" y="16"/>
                      <a:pt x="105" y="16"/>
                      <a:pt x="105" y="16"/>
                    </a:cubicBezTo>
                    <a:cubicBezTo>
                      <a:pt x="105" y="16"/>
                      <a:pt x="105" y="16"/>
                      <a:pt x="105" y="16"/>
                    </a:cubicBezTo>
                    <a:cubicBezTo>
                      <a:pt x="105" y="16"/>
                      <a:pt x="105" y="16"/>
                      <a:pt x="105" y="16"/>
                    </a:cubicBezTo>
                    <a:cubicBezTo>
                      <a:pt x="105" y="16"/>
                      <a:pt x="105" y="16"/>
                      <a:pt x="105" y="16"/>
                    </a:cubicBezTo>
                    <a:cubicBezTo>
                      <a:pt x="105" y="16"/>
                      <a:pt x="105" y="16"/>
                      <a:pt x="105" y="16"/>
                    </a:cubicBezTo>
                    <a:cubicBezTo>
                      <a:pt x="106" y="17"/>
                      <a:pt x="106" y="17"/>
                      <a:pt x="106" y="17"/>
                    </a:cubicBezTo>
                    <a:cubicBezTo>
                      <a:pt x="106" y="17"/>
                      <a:pt x="106" y="17"/>
                      <a:pt x="106" y="17"/>
                    </a:cubicBezTo>
                    <a:cubicBezTo>
                      <a:pt x="105" y="18"/>
                      <a:pt x="105" y="18"/>
                      <a:pt x="105" y="18"/>
                    </a:cubicBezTo>
                    <a:cubicBezTo>
                      <a:pt x="105" y="18"/>
                      <a:pt x="105" y="18"/>
                      <a:pt x="105" y="18"/>
                    </a:cubicBezTo>
                    <a:cubicBezTo>
                      <a:pt x="105" y="19"/>
                      <a:pt x="105" y="19"/>
                      <a:pt x="105" y="19"/>
                    </a:cubicBezTo>
                    <a:cubicBezTo>
                      <a:pt x="105" y="19"/>
                      <a:pt x="105" y="19"/>
                      <a:pt x="105" y="19"/>
                    </a:cubicBezTo>
                    <a:cubicBezTo>
                      <a:pt x="104" y="20"/>
                      <a:pt x="104" y="20"/>
                      <a:pt x="104" y="20"/>
                    </a:cubicBezTo>
                    <a:cubicBezTo>
                      <a:pt x="104" y="20"/>
                      <a:pt x="104" y="20"/>
                      <a:pt x="104" y="20"/>
                    </a:cubicBezTo>
                    <a:cubicBezTo>
                      <a:pt x="104" y="20"/>
                      <a:pt x="104" y="20"/>
                      <a:pt x="104" y="20"/>
                    </a:cubicBezTo>
                    <a:cubicBezTo>
                      <a:pt x="103" y="20"/>
                      <a:pt x="103" y="20"/>
                      <a:pt x="103" y="20"/>
                    </a:cubicBezTo>
                    <a:cubicBezTo>
                      <a:pt x="103" y="20"/>
                      <a:pt x="103" y="20"/>
                      <a:pt x="103" y="20"/>
                    </a:cubicBezTo>
                    <a:cubicBezTo>
                      <a:pt x="102" y="19"/>
                      <a:pt x="102" y="19"/>
                      <a:pt x="102" y="19"/>
                    </a:cubicBezTo>
                    <a:cubicBezTo>
                      <a:pt x="102" y="19"/>
                      <a:pt x="102" y="19"/>
                      <a:pt x="102" y="19"/>
                    </a:cubicBezTo>
                    <a:cubicBezTo>
                      <a:pt x="102" y="18"/>
                      <a:pt x="102" y="18"/>
                      <a:pt x="102" y="18"/>
                    </a:cubicBezTo>
                    <a:cubicBezTo>
                      <a:pt x="102" y="18"/>
                      <a:pt x="102" y="18"/>
                      <a:pt x="102" y="18"/>
                    </a:cubicBezTo>
                    <a:cubicBezTo>
                      <a:pt x="102" y="19"/>
                      <a:pt x="102" y="19"/>
                      <a:pt x="102" y="19"/>
                    </a:cubicBezTo>
                    <a:cubicBezTo>
                      <a:pt x="102" y="19"/>
                      <a:pt x="102" y="19"/>
                      <a:pt x="102" y="19"/>
                    </a:cubicBezTo>
                    <a:close/>
                    <a:moveTo>
                      <a:pt x="96" y="22"/>
                    </a:moveTo>
                    <a:cubicBezTo>
                      <a:pt x="96" y="22"/>
                      <a:pt x="96" y="22"/>
                      <a:pt x="96" y="22"/>
                    </a:cubicBezTo>
                    <a:cubicBezTo>
                      <a:pt x="96" y="21"/>
                      <a:pt x="96" y="21"/>
                      <a:pt x="96" y="21"/>
                    </a:cubicBezTo>
                    <a:cubicBezTo>
                      <a:pt x="97" y="21"/>
                      <a:pt x="97" y="21"/>
                      <a:pt x="97" y="21"/>
                    </a:cubicBezTo>
                    <a:cubicBezTo>
                      <a:pt x="97" y="21"/>
                      <a:pt x="97" y="21"/>
                      <a:pt x="97" y="21"/>
                    </a:cubicBezTo>
                    <a:cubicBezTo>
                      <a:pt x="97" y="20"/>
                      <a:pt x="97" y="20"/>
                      <a:pt x="97" y="20"/>
                    </a:cubicBezTo>
                    <a:cubicBezTo>
                      <a:pt x="97" y="20"/>
                      <a:pt x="97" y="20"/>
                      <a:pt x="97" y="20"/>
                    </a:cubicBezTo>
                    <a:cubicBezTo>
                      <a:pt x="98" y="20"/>
                      <a:pt x="98" y="20"/>
                      <a:pt x="98" y="20"/>
                    </a:cubicBezTo>
                    <a:cubicBezTo>
                      <a:pt x="99" y="20"/>
                      <a:pt x="99" y="20"/>
                      <a:pt x="99" y="20"/>
                    </a:cubicBezTo>
                    <a:cubicBezTo>
                      <a:pt x="99" y="20"/>
                      <a:pt x="99" y="20"/>
                      <a:pt x="99" y="20"/>
                    </a:cubicBezTo>
                    <a:cubicBezTo>
                      <a:pt x="99" y="20"/>
                      <a:pt x="99" y="20"/>
                      <a:pt x="99" y="20"/>
                    </a:cubicBezTo>
                    <a:cubicBezTo>
                      <a:pt x="100" y="20"/>
                      <a:pt x="100" y="20"/>
                      <a:pt x="100" y="20"/>
                    </a:cubicBezTo>
                    <a:cubicBezTo>
                      <a:pt x="100" y="20"/>
                      <a:pt x="100" y="20"/>
                      <a:pt x="100" y="20"/>
                    </a:cubicBezTo>
                    <a:cubicBezTo>
                      <a:pt x="100" y="20"/>
                      <a:pt x="100" y="20"/>
                      <a:pt x="100" y="20"/>
                    </a:cubicBezTo>
                    <a:cubicBezTo>
                      <a:pt x="101" y="20"/>
                      <a:pt x="101" y="20"/>
                      <a:pt x="101" y="20"/>
                    </a:cubicBezTo>
                    <a:cubicBezTo>
                      <a:pt x="101" y="20"/>
                      <a:pt x="101" y="20"/>
                      <a:pt x="101" y="20"/>
                    </a:cubicBezTo>
                    <a:cubicBezTo>
                      <a:pt x="102" y="20"/>
                      <a:pt x="102" y="20"/>
                      <a:pt x="102" y="20"/>
                    </a:cubicBezTo>
                    <a:cubicBezTo>
                      <a:pt x="102" y="21"/>
                      <a:pt x="102" y="21"/>
                      <a:pt x="102" y="21"/>
                    </a:cubicBezTo>
                    <a:cubicBezTo>
                      <a:pt x="102" y="21"/>
                      <a:pt x="102" y="21"/>
                      <a:pt x="102" y="21"/>
                    </a:cubicBezTo>
                    <a:cubicBezTo>
                      <a:pt x="103" y="21"/>
                      <a:pt x="103" y="21"/>
                      <a:pt x="103" y="21"/>
                    </a:cubicBezTo>
                    <a:cubicBezTo>
                      <a:pt x="103" y="21"/>
                      <a:pt x="103" y="21"/>
                      <a:pt x="103" y="21"/>
                    </a:cubicBezTo>
                    <a:cubicBezTo>
                      <a:pt x="102" y="22"/>
                      <a:pt x="102" y="22"/>
                      <a:pt x="102" y="22"/>
                    </a:cubicBezTo>
                    <a:cubicBezTo>
                      <a:pt x="102" y="22"/>
                      <a:pt x="102" y="22"/>
                      <a:pt x="102" y="22"/>
                    </a:cubicBezTo>
                    <a:cubicBezTo>
                      <a:pt x="101" y="22"/>
                      <a:pt x="101" y="22"/>
                      <a:pt x="101" y="22"/>
                    </a:cubicBezTo>
                    <a:cubicBezTo>
                      <a:pt x="101" y="22"/>
                      <a:pt x="101" y="22"/>
                      <a:pt x="101" y="22"/>
                    </a:cubicBezTo>
                    <a:cubicBezTo>
                      <a:pt x="100" y="22"/>
                      <a:pt x="100" y="22"/>
                      <a:pt x="100" y="22"/>
                    </a:cubicBezTo>
                    <a:cubicBezTo>
                      <a:pt x="100" y="23"/>
                      <a:pt x="100" y="23"/>
                      <a:pt x="100" y="23"/>
                    </a:cubicBezTo>
                    <a:cubicBezTo>
                      <a:pt x="101" y="23"/>
                      <a:pt x="101" y="23"/>
                      <a:pt x="101" y="23"/>
                    </a:cubicBezTo>
                    <a:cubicBezTo>
                      <a:pt x="101" y="23"/>
                      <a:pt x="101" y="23"/>
                      <a:pt x="101" y="23"/>
                    </a:cubicBezTo>
                    <a:cubicBezTo>
                      <a:pt x="101" y="23"/>
                      <a:pt x="101" y="23"/>
                      <a:pt x="101" y="23"/>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99" y="24"/>
                      <a:pt x="99" y="24"/>
                      <a:pt x="99" y="24"/>
                    </a:cubicBezTo>
                    <a:cubicBezTo>
                      <a:pt x="99" y="25"/>
                      <a:pt x="99" y="25"/>
                      <a:pt x="99" y="25"/>
                    </a:cubicBezTo>
                    <a:cubicBezTo>
                      <a:pt x="98" y="25"/>
                      <a:pt x="98" y="25"/>
                      <a:pt x="98" y="25"/>
                    </a:cubicBezTo>
                    <a:cubicBezTo>
                      <a:pt x="98" y="24"/>
                      <a:pt x="98" y="24"/>
                      <a:pt x="98" y="24"/>
                    </a:cubicBezTo>
                    <a:cubicBezTo>
                      <a:pt x="98" y="24"/>
                      <a:pt x="98" y="24"/>
                      <a:pt x="98" y="24"/>
                    </a:cubicBezTo>
                    <a:cubicBezTo>
                      <a:pt x="97" y="24"/>
                      <a:pt x="97" y="24"/>
                      <a:pt x="97" y="24"/>
                    </a:cubicBezTo>
                    <a:cubicBezTo>
                      <a:pt x="97" y="24"/>
                      <a:pt x="97" y="24"/>
                      <a:pt x="97" y="24"/>
                    </a:cubicBezTo>
                    <a:cubicBezTo>
                      <a:pt x="97" y="24"/>
                      <a:pt x="97" y="24"/>
                      <a:pt x="97" y="24"/>
                    </a:cubicBezTo>
                    <a:cubicBezTo>
                      <a:pt x="97" y="24"/>
                      <a:pt x="97" y="24"/>
                      <a:pt x="97" y="24"/>
                    </a:cubicBezTo>
                    <a:cubicBezTo>
                      <a:pt x="97" y="24"/>
                      <a:pt x="97" y="24"/>
                      <a:pt x="97" y="24"/>
                    </a:cubicBezTo>
                    <a:cubicBezTo>
                      <a:pt x="96" y="23"/>
                      <a:pt x="96" y="23"/>
                      <a:pt x="96" y="23"/>
                    </a:cubicBezTo>
                    <a:cubicBezTo>
                      <a:pt x="96" y="23"/>
                      <a:pt x="96" y="23"/>
                      <a:pt x="96" y="23"/>
                    </a:cubicBezTo>
                    <a:cubicBezTo>
                      <a:pt x="96" y="23"/>
                      <a:pt x="96" y="23"/>
                      <a:pt x="96" y="23"/>
                    </a:cubicBezTo>
                    <a:cubicBezTo>
                      <a:pt x="96" y="22"/>
                      <a:pt x="96" y="22"/>
                      <a:pt x="96" y="22"/>
                    </a:cubicBezTo>
                    <a:close/>
                    <a:moveTo>
                      <a:pt x="95" y="21"/>
                    </a:moveTo>
                    <a:cubicBezTo>
                      <a:pt x="96" y="21"/>
                      <a:pt x="96" y="21"/>
                      <a:pt x="96" y="21"/>
                    </a:cubicBezTo>
                    <a:cubicBezTo>
                      <a:pt x="96" y="21"/>
                      <a:pt x="96" y="21"/>
                      <a:pt x="96" y="21"/>
                    </a:cubicBezTo>
                    <a:cubicBezTo>
                      <a:pt x="96" y="20"/>
                      <a:pt x="96" y="20"/>
                      <a:pt x="96" y="20"/>
                    </a:cubicBezTo>
                    <a:cubicBezTo>
                      <a:pt x="96" y="20"/>
                      <a:pt x="96" y="20"/>
                      <a:pt x="96" y="20"/>
                    </a:cubicBezTo>
                    <a:cubicBezTo>
                      <a:pt x="97" y="19"/>
                      <a:pt x="97" y="19"/>
                      <a:pt x="97" y="19"/>
                    </a:cubicBezTo>
                    <a:cubicBezTo>
                      <a:pt x="96" y="19"/>
                      <a:pt x="96" y="19"/>
                      <a:pt x="96" y="19"/>
                    </a:cubicBezTo>
                    <a:cubicBezTo>
                      <a:pt x="97" y="19"/>
                      <a:pt x="97" y="19"/>
                      <a:pt x="97" y="19"/>
                    </a:cubicBezTo>
                    <a:cubicBezTo>
                      <a:pt x="96" y="19"/>
                      <a:pt x="96" y="19"/>
                      <a:pt x="96" y="19"/>
                    </a:cubicBezTo>
                    <a:cubicBezTo>
                      <a:pt x="96" y="19"/>
                      <a:pt x="96" y="19"/>
                      <a:pt x="96" y="19"/>
                    </a:cubicBezTo>
                    <a:cubicBezTo>
                      <a:pt x="96" y="19"/>
                      <a:pt x="96" y="19"/>
                      <a:pt x="96" y="19"/>
                    </a:cubicBezTo>
                    <a:cubicBezTo>
                      <a:pt x="95" y="19"/>
                      <a:pt x="95" y="19"/>
                      <a:pt x="95" y="19"/>
                    </a:cubicBezTo>
                    <a:cubicBezTo>
                      <a:pt x="95" y="19"/>
                      <a:pt x="95" y="19"/>
                      <a:pt x="95" y="19"/>
                    </a:cubicBezTo>
                    <a:cubicBezTo>
                      <a:pt x="95" y="19"/>
                      <a:pt x="95" y="19"/>
                      <a:pt x="95" y="19"/>
                    </a:cubicBezTo>
                    <a:cubicBezTo>
                      <a:pt x="95" y="20"/>
                      <a:pt x="95" y="20"/>
                      <a:pt x="95" y="20"/>
                    </a:cubicBezTo>
                    <a:cubicBezTo>
                      <a:pt x="95" y="20"/>
                      <a:pt x="95" y="20"/>
                      <a:pt x="95" y="20"/>
                    </a:cubicBezTo>
                    <a:cubicBezTo>
                      <a:pt x="95" y="21"/>
                      <a:pt x="95" y="21"/>
                      <a:pt x="95" y="21"/>
                    </a:cubicBezTo>
                    <a:close/>
                    <a:moveTo>
                      <a:pt x="131" y="52"/>
                    </a:moveTo>
                    <a:cubicBezTo>
                      <a:pt x="131" y="52"/>
                      <a:pt x="131" y="52"/>
                      <a:pt x="131" y="52"/>
                    </a:cubicBezTo>
                    <a:cubicBezTo>
                      <a:pt x="131" y="52"/>
                      <a:pt x="131" y="52"/>
                      <a:pt x="131" y="52"/>
                    </a:cubicBezTo>
                    <a:cubicBezTo>
                      <a:pt x="131" y="52"/>
                      <a:pt x="131" y="52"/>
                      <a:pt x="131" y="52"/>
                    </a:cubicBezTo>
                    <a:cubicBezTo>
                      <a:pt x="132" y="52"/>
                      <a:pt x="132" y="52"/>
                      <a:pt x="132" y="52"/>
                    </a:cubicBezTo>
                    <a:cubicBezTo>
                      <a:pt x="132" y="52"/>
                      <a:pt x="132" y="52"/>
                      <a:pt x="132" y="52"/>
                    </a:cubicBezTo>
                    <a:cubicBezTo>
                      <a:pt x="132" y="52"/>
                      <a:pt x="132" y="52"/>
                      <a:pt x="132" y="52"/>
                    </a:cubicBezTo>
                    <a:cubicBezTo>
                      <a:pt x="133" y="52"/>
                      <a:pt x="133" y="52"/>
                      <a:pt x="133" y="52"/>
                    </a:cubicBezTo>
                    <a:cubicBezTo>
                      <a:pt x="133" y="52"/>
                      <a:pt x="133" y="52"/>
                      <a:pt x="133" y="52"/>
                    </a:cubicBezTo>
                    <a:cubicBezTo>
                      <a:pt x="134" y="52"/>
                      <a:pt x="134" y="52"/>
                      <a:pt x="134" y="52"/>
                    </a:cubicBezTo>
                    <a:cubicBezTo>
                      <a:pt x="134" y="52"/>
                      <a:pt x="134" y="52"/>
                      <a:pt x="134" y="52"/>
                    </a:cubicBezTo>
                    <a:cubicBezTo>
                      <a:pt x="135" y="52"/>
                      <a:pt x="135" y="52"/>
                      <a:pt x="135" y="52"/>
                    </a:cubicBezTo>
                    <a:cubicBezTo>
                      <a:pt x="135" y="52"/>
                      <a:pt x="135" y="52"/>
                      <a:pt x="135" y="52"/>
                    </a:cubicBezTo>
                    <a:cubicBezTo>
                      <a:pt x="135" y="52"/>
                      <a:pt x="135" y="52"/>
                      <a:pt x="135" y="52"/>
                    </a:cubicBezTo>
                    <a:cubicBezTo>
                      <a:pt x="135" y="51"/>
                      <a:pt x="135" y="51"/>
                      <a:pt x="135" y="51"/>
                    </a:cubicBezTo>
                    <a:cubicBezTo>
                      <a:pt x="135" y="51"/>
                      <a:pt x="135" y="51"/>
                      <a:pt x="135" y="51"/>
                    </a:cubicBezTo>
                    <a:cubicBezTo>
                      <a:pt x="135" y="51"/>
                      <a:pt x="135" y="51"/>
                      <a:pt x="135" y="51"/>
                    </a:cubicBezTo>
                    <a:cubicBezTo>
                      <a:pt x="135" y="50"/>
                      <a:pt x="135" y="50"/>
                      <a:pt x="135" y="50"/>
                    </a:cubicBezTo>
                    <a:cubicBezTo>
                      <a:pt x="135" y="50"/>
                      <a:pt x="135" y="50"/>
                      <a:pt x="135" y="50"/>
                    </a:cubicBezTo>
                    <a:cubicBezTo>
                      <a:pt x="135" y="50"/>
                      <a:pt x="135" y="50"/>
                      <a:pt x="135" y="50"/>
                    </a:cubicBezTo>
                    <a:cubicBezTo>
                      <a:pt x="135" y="50"/>
                      <a:pt x="135" y="50"/>
                      <a:pt x="135" y="50"/>
                    </a:cubicBezTo>
                    <a:cubicBezTo>
                      <a:pt x="136" y="51"/>
                      <a:pt x="136" y="51"/>
                      <a:pt x="136" y="51"/>
                    </a:cubicBezTo>
                    <a:cubicBezTo>
                      <a:pt x="136" y="51"/>
                      <a:pt x="136" y="51"/>
                      <a:pt x="136" y="51"/>
                    </a:cubicBezTo>
                    <a:cubicBezTo>
                      <a:pt x="136" y="51"/>
                      <a:pt x="136" y="51"/>
                      <a:pt x="136" y="51"/>
                    </a:cubicBezTo>
                    <a:cubicBezTo>
                      <a:pt x="136" y="51"/>
                      <a:pt x="136" y="51"/>
                      <a:pt x="136" y="51"/>
                    </a:cubicBezTo>
                    <a:cubicBezTo>
                      <a:pt x="137" y="51"/>
                      <a:pt x="137" y="51"/>
                      <a:pt x="137" y="51"/>
                    </a:cubicBezTo>
                    <a:cubicBezTo>
                      <a:pt x="137" y="50"/>
                      <a:pt x="137" y="50"/>
                      <a:pt x="137" y="50"/>
                    </a:cubicBezTo>
                    <a:cubicBezTo>
                      <a:pt x="137" y="50"/>
                      <a:pt x="137" y="50"/>
                      <a:pt x="137" y="50"/>
                    </a:cubicBezTo>
                    <a:cubicBezTo>
                      <a:pt x="137" y="50"/>
                      <a:pt x="137" y="50"/>
                      <a:pt x="137" y="50"/>
                    </a:cubicBezTo>
                    <a:cubicBezTo>
                      <a:pt x="136" y="50"/>
                      <a:pt x="136" y="50"/>
                      <a:pt x="136" y="50"/>
                    </a:cubicBezTo>
                    <a:cubicBezTo>
                      <a:pt x="136" y="50"/>
                      <a:pt x="136" y="50"/>
                      <a:pt x="136" y="50"/>
                    </a:cubicBezTo>
                    <a:cubicBezTo>
                      <a:pt x="136" y="50"/>
                      <a:pt x="136" y="50"/>
                      <a:pt x="136" y="50"/>
                    </a:cubicBezTo>
                    <a:cubicBezTo>
                      <a:pt x="135" y="49"/>
                      <a:pt x="135" y="49"/>
                      <a:pt x="135" y="49"/>
                    </a:cubicBezTo>
                    <a:cubicBezTo>
                      <a:pt x="136" y="49"/>
                      <a:pt x="136" y="49"/>
                      <a:pt x="136" y="49"/>
                    </a:cubicBezTo>
                    <a:cubicBezTo>
                      <a:pt x="136" y="49"/>
                      <a:pt x="136" y="49"/>
                      <a:pt x="136" y="49"/>
                    </a:cubicBezTo>
                    <a:cubicBezTo>
                      <a:pt x="136" y="49"/>
                      <a:pt x="136" y="49"/>
                      <a:pt x="136" y="49"/>
                    </a:cubicBezTo>
                    <a:cubicBezTo>
                      <a:pt x="137" y="49"/>
                      <a:pt x="137" y="49"/>
                      <a:pt x="137" y="49"/>
                    </a:cubicBezTo>
                    <a:cubicBezTo>
                      <a:pt x="137" y="49"/>
                      <a:pt x="137" y="49"/>
                      <a:pt x="137" y="49"/>
                    </a:cubicBezTo>
                    <a:cubicBezTo>
                      <a:pt x="137" y="49"/>
                      <a:pt x="137" y="49"/>
                      <a:pt x="137" y="49"/>
                    </a:cubicBezTo>
                    <a:cubicBezTo>
                      <a:pt x="137" y="49"/>
                      <a:pt x="137" y="49"/>
                      <a:pt x="137" y="49"/>
                    </a:cubicBezTo>
                    <a:cubicBezTo>
                      <a:pt x="137" y="48"/>
                      <a:pt x="137" y="48"/>
                      <a:pt x="137" y="48"/>
                    </a:cubicBezTo>
                    <a:cubicBezTo>
                      <a:pt x="137" y="48"/>
                      <a:pt x="137" y="48"/>
                      <a:pt x="137" y="48"/>
                    </a:cubicBezTo>
                    <a:cubicBezTo>
                      <a:pt x="137" y="48"/>
                      <a:pt x="137" y="48"/>
                      <a:pt x="137" y="48"/>
                    </a:cubicBezTo>
                    <a:cubicBezTo>
                      <a:pt x="138" y="48"/>
                      <a:pt x="138" y="48"/>
                      <a:pt x="138" y="48"/>
                    </a:cubicBezTo>
                    <a:cubicBezTo>
                      <a:pt x="138" y="47"/>
                      <a:pt x="138" y="47"/>
                      <a:pt x="138" y="47"/>
                    </a:cubicBezTo>
                    <a:cubicBezTo>
                      <a:pt x="137" y="47"/>
                      <a:pt x="137" y="47"/>
                      <a:pt x="137" y="47"/>
                    </a:cubicBezTo>
                    <a:cubicBezTo>
                      <a:pt x="137" y="47"/>
                      <a:pt x="137" y="47"/>
                      <a:pt x="137" y="47"/>
                    </a:cubicBezTo>
                    <a:cubicBezTo>
                      <a:pt x="137" y="47"/>
                      <a:pt x="137" y="47"/>
                      <a:pt x="137" y="47"/>
                    </a:cubicBezTo>
                    <a:cubicBezTo>
                      <a:pt x="137" y="47"/>
                      <a:pt x="137" y="47"/>
                      <a:pt x="137" y="47"/>
                    </a:cubicBezTo>
                    <a:cubicBezTo>
                      <a:pt x="137" y="47"/>
                      <a:pt x="137" y="47"/>
                      <a:pt x="137" y="47"/>
                    </a:cubicBezTo>
                    <a:cubicBezTo>
                      <a:pt x="137" y="46"/>
                      <a:pt x="137" y="46"/>
                      <a:pt x="137" y="46"/>
                    </a:cubicBezTo>
                    <a:cubicBezTo>
                      <a:pt x="136" y="46"/>
                      <a:pt x="136" y="46"/>
                      <a:pt x="136" y="46"/>
                    </a:cubicBezTo>
                    <a:cubicBezTo>
                      <a:pt x="136" y="46"/>
                      <a:pt x="136" y="46"/>
                      <a:pt x="136" y="46"/>
                    </a:cubicBezTo>
                    <a:cubicBezTo>
                      <a:pt x="136" y="46"/>
                      <a:pt x="136" y="46"/>
                      <a:pt x="136" y="46"/>
                    </a:cubicBezTo>
                    <a:cubicBezTo>
                      <a:pt x="136" y="46"/>
                      <a:pt x="136" y="46"/>
                      <a:pt x="136" y="46"/>
                    </a:cubicBezTo>
                    <a:cubicBezTo>
                      <a:pt x="136" y="45"/>
                      <a:pt x="136" y="45"/>
                      <a:pt x="136" y="45"/>
                    </a:cubicBezTo>
                    <a:cubicBezTo>
                      <a:pt x="135" y="45"/>
                      <a:pt x="135" y="45"/>
                      <a:pt x="135" y="45"/>
                    </a:cubicBezTo>
                    <a:cubicBezTo>
                      <a:pt x="135" y="45"/>
                      <a:pt x="135" y="45"/>
                      <a:pt x="135" y="45"/>
                    </a:cubicBezTo>
                    <a:cubicBezTo>
                      <a:pt x="135" y="45"/>
                      <a:pt x="135" y="45"/>
                      <a:pt x="135" y="45"/>
                    </a:cubicBezTo>
                    <a:cubicBezTo>
                      <a:pt x="134" y="45"/>
                      <a:pt x="134" y="45"/>
                      <a:pt x="134" y="45"/>
                    </a:cubicBezTo>
                    <a:cubicBezTo>
                      <a:pt x="133" y="45"/>
                      <a:pt x="133" y="45"/>
                      <a:pt x="133" y="45"/>
                    </a:cubicBezTo>
                    <a:cubicBezTo>
                      <a:pt x="133" y="45"/>
                      <a:pt x="133" y="45"/>
                      <a:pt x="133" y="45"/>
                    </a:cubicBezTo>
                    <a:cubicBezTo>
                      <a:pt x="133" y="44"/>
                      <a:pt x="133" y="44"/>
                      <a:pt x="133" y="44"/>
                    </a:cubicBezTo>
                    <a:cubicBezTo>
                      <a:pt x="132" y="44"/>
                      <a:pt x="132" y="44"/>
                      <a:pt x="132" y="44"/>
                    </a:cubicBezTo>
                    <a:cubicBezTo>
                      <a:pt x="132" y="45"/>
                      <a:pt x="132" y="45"/>
                      <a:pt x="132" y="45"/>
                    </a:cubicBezTo>
                    <a:cubicBezTo>
                      <a:pt x="132" y="45"/>
                      <a:pt x="132" y="45"/>
                      <a:pt x="132" y="45"/>
                    </a:cubicBezTo>
                    <a:cubicBezTo>
                      <a:pt x="131" y="45"/>
                      <a:pt x="131" y="45"/>
                      <a:pt x="131" y="45"/>
                    </a:cubicBezTo>
                    <a:cubicBezTo>
                      <a:pt x="131" y="45"/>
                      <a:pt x="131" y="45"/>
                      <a:pt x="131" y="45"/>
                    </a:cubicBezTo>
                    <a:cubicBezTo>
                      <a:pt x="131" y="45"/>
                      <a:pt x="131" y="45"/>
                      <a:pt x="131" y="45"/>
                    </a:cubicBezTo>
                    <a:cubicBezTo>
                      <a:pt x="131" y="45"/>
                      <a:pt x="131" y="45"/>
                      <a:pt x="131" y="45"/>
                    </a:cubicBezTo>
                    <a:cubicBezTo>
                      <a:pt x="130" y="45"/>
                      <a:pt x="130" y="45"/>
                      <a:pt x="130" y="45"/>
                    </a:cubicBezTo>
                    <a:cubicBezTo>
                      <a:pt x="130" y="45"/>
                      <a:pt x="130" y="45"/>
                      <a:pt x="130" y="45"/>
                    </a:cubicBezTo>
                    <a:cubicBezTo>
                      <a:pt x="129" y="45"/>
                      <a:pt x="129" y="45"/>
                      <a:pt x="129" y="45"/>
                    </a:cubicBezTo>
                    <a:cubicBezTo>
                      <a:pt x="129" y="45"/>
                      <a:pt x="129" y="45"/>
                      <a:pt x="129" y="45"/>
                    </a:cubicBezTo>
                    <a:cubicBezTo>
                      <a:pt x="129" y="45"/>
                      <a:pt x="129" y="45"/>
                      <a:pt x="129" y="45"/>
                    </a:cubicBezTo>
                    <a:cubicBezTo>
                      <a:pt x="129" y="45"/>
                      <a:pt x="129" y="45"/>
                      <a:pt x="129" y="45"/>
                    </a:cubicBezTo>
                    <a:cubicBezTo>
                      <a:pt x="129" y="45"/>
                      <a:pt x="129" y="45"/>
                      <a:pt x="129" y="45"/>
                    </a:cubicBezTo>
                    <a:cubicBezTo>
                      <a:pt x="129" y="45"/>
                      <a:pt x="129" y="45"/>
                      <a:pt x="129" y="45"/>
                    </a:cubicBezTo>
                    <a:cubicBezTo>
                      <a:pt x="128" y="45"/>
                      <a:pt x="128" y="45"/>
                      <a:pt x="128" y="45"/>
                    </a:cubicBezTo>
                    <a:cubicBezTo>
                      <a:pt x="128" y="45"/>
                      <a:pt x="128" y="45"/>
                      <a:pt x="128" y="45"/>
                    </a:cubicBezTo>
                    <a:cubicBezTo>
                      <a:pt x="128" y="45"/>
                      <a:pt x="128" y="45"/>
                      <a:pt x="128" y="45"/>
                    </a:cubicBezTo>
                    <a:cubicBezTo>
                      <a:pt x="128" y="45"/>
                      <a:pt x="128" y="45"/>
                      <a:pt x="128" y="45"/>
                    </a:cubicBezTo>
                    <a:cubicBezTo>
                      <a:pt x="128" y="46"/>
                      <a:pt x="128" y="46"/>
                      <a:pt x="128" y="46"/>
                    </a:cubicBezTo>
                    <a:cubicBezTo>
                      <a:pt x="128" y="46"/>
                      <a:pt x="128" y="46"/>
                      <a:pt x="128" y="46"/>
                    </a:cubicBezTo>
                    <a:cubicBezTo>
                      <a:pt x="128" y="45"/>
                      <a:pt x="128" y="45"/>
                      <a:pt x="128" y="45"/>
                    </a:cubicBezTo>
                    <a:cubicBezTo>
                      <a:pt x="127" y="45"/>
                      <a:pt x="127" y="45"/>
                      <a:pt x="127" y="45"/>
                    </a:cubicBezTo>
                    <a:cubicBezTo>
                      <a:pt x="127" y="45"/>
                      <a:pt x="127" y="45"/>
                      <a:pt x="127" y="45"/>
                    </a:cubicBezTo>
                    <a:cubicBezTo>
                      <a:pt x="127" y="45"/>
                      <a:pt x="127" y="45"/>
                      <a:pt x="127" y="45"/>
                    </a:cubicBezTo>
                    <a:cubicBezTo>
                      <a:pt x="127" y="45"/>
                      <a:pt x="127" y="45"/>
                      <a:pt x="127" y="45"/>
                    </a:cubicBezTo>
                    <a:cubicBezTo>
                      <a:pt x="127" y="45"/>
                      <a:pt x="127" y="45"/>
                      <a:pt x="127" y="45"/>
                    </a:cubicBezTo>
                    <a:cubicBezTo>
                      <a:pt x="127" y="44"/>
                      <a:pt x="127" y="44"/>
                      <a:pt x="127" y="44"/>
                    </a:cubicBezTo>
                    <a:cubicBezTo>
                      <a:pt x="127" y="44"/>
                      <a:pt x="127" y="44"/>
                      <a:pt x="127" y="44"/>
                    </a:cubicBezTo>
                    <a:cubicBezTo>
                      <a:pt x="127" y="44"/>
                      <a:pt x="127" y="44"/>
                      <a:pt x="127" y="44"/>
                    </a:cubicBezTo>
                    <a:cubicBezTo>
                      <a:pt x="126" y="44"/>
                      <a:pt x="126" y="44"/>
                      <a:pt x="126" y="44"/>
                    </a:cubicBezTo>
                    <a:cubicBezTo>
                      <a:pt x="126" y="44"/>
                      <a:pt x="126" y="44"/>
                      <a:pt x="126" y="44"/>
                    </a:cubicBezTo>
                    <a:cubicBezTo>
                      <a:pt x="126" y="45"/>
                      <a:pt x="126" y="45"/>
                      <a:pt x="126" y="45"/>
                    </a:cubicBezTo>
                    <a:cubicBezTo>
                      <a:pt x="126" y="45"/>
                      <a:pt x="126" y="45"/>
                      <a:pt x="126" y="45"/>
                    </a:cubicBezTo>
                    <a:cubicBezTo>
                      <a:pt x="126" y="44"/>
                      <a:pt x="126" y="44"/>
                      <a:pt x="126" y="44"/>
                    </a:cubicBezTo>
                    <a:cubicBezTo>
                      <a:pt x="126" y="44"/>
                      <a:pt x="126" y="44"/>
                      <a:pt x="126" y="44"/>
                    </a:cubicBezTo>
                    <a:cubicBezTo>
                      <a:pt x="125" y="44"/>
                      <a:pt x="125" y="44"/>
                      <a:pt x="125" y="44"/>
                    </a:cubicBezTo>
                    <a:cubicBezTo>
                      <a:pt x="125" y="44"/>
                      <a:pt x="125" y="44"/>
                      <a:pt x="125" y="44"/>
                    </a:cubicBezTo>
                    <a:cubicBezTo>
                      <a:pt x="125" y="44"/>
                      <a:pt x="125" y="44"/>
                      <a:pt x="125" y="44"/>
                    </a:cubicBezTo>
                    <a:cubicBezTo>
                      <a:pt x="125" y="44"/>
                      <a:pt x="125" y="44"/>
                      <a:pt x="125" y="44"/>
                    </a:cubicBezTo>
                    <a:cubicBezTo>
                      <a:pt x="125" y="44"/>
                      <a:pt x="125" y="44"/>
                      <a:pt x="125" y="44"/>
                    </a:cubicBezTo>
                    <a:cubicBezTo>
                      <a:pt x="125" y="43"/>
                      <a:pt x="125" y="43"/>
                      <a:pt x="125" y="43"/>
                    </a:cubicBezTo>
                    <a:cubicBezTo>
                      <a:pt x="124" y="43"/>
                      <a:pt x="124" y="43"/>
                      <a:pt x="124" y="43"/>
                    </a:cubicBezTo>
                    <a:cubicBezTo>
                      <a:pt x="124" y="44"/>
                      <a:pt x="124" y="44"/>
                      <a:pt x="124" y="44"/>
                    </a:cubicBezTo>
                    <a:cubicBezTo>
                      <a:pt x="124" y="44"/>
                      <a:pt x="124" y="44"/>
                      <a:pt x="124" y="44"/>
                    </a:cubicBezTo>
                    <a:cubicBezTo>
                      <a:pt x="124" y="44"/>
                      <a:pt x="124" y="44"/>
                      <a:pt x="124" y="44"/>
                    </a:cubicBezTo>
                    <a:cubicBezTo>
                      <a:pt x="124" y="44"/>
                      <a:pt x="124" y="44"/>
                      <a:pt x="124" y="44"/>
                    </a:cubicBezTo>
                    <a:cubicBezTo>
                      <a:pt x="124" y="43"/>
                      <a:pt x="124" y="43"/>
                      <a:pt x="124" y="43"/>
                    </a:cubicBezTo>
                    <a:cubicBezTo>
                      <a:pt x="124" y="43"/>
                      <a:pt x="124" y="43"/>
                      <a:pt x="124" y="43"/>
                    </a:cubicBezTo>
                    <a:cubicBezTo>
                      <a:pt x="124" y="43"/>
                      <a:pt x="124" y="43"/>
                      <a:pt x="124" y="43"/>
                    </a:cubicBezTo>
                    <a:cubicBezTo>
                      <a:pt x="124" y="42"/>
                      <a:pt x="124" y="42"/>
                      <a:pt x="124" y="42"/>
                    </a:cubicBezTo>
                    <a:cubicBezTo>
                      <a:pt x="123" y="42"/>
                      <a:pt x="123" y="42"/>
                      <a:pt x="123" y="42"/>
                    </a:cubicBezTo>
                    <a:cubicBezTo>
                      <a:pt x="123" y="42"/>
                      <a:pt x="123" y="42"/>
                      <a:pt x="123" y="42"/>
                    </a:cubicBezTo>
                    <a:cubicBezTo>
                      <a:pt x="124" y="42"/>
                      <a:pt x="124" y="42"/>
                      <a:pt x="124" y="42"/>
                    </a:cubicBezTo>
                    <a:cubicBezTo>
                      <a:pt x="124" y="42"/>
                      <a:pt x="124" y="42"/>
                      <a:pt x="124" y="42"/>
                    </a:cubicBezTo>
                    <a:cubicBezTo>
                      <a:pt x="124" y="41"/>
                      <a:pt x="124" y="41"/>
                      <a:pt x="124" y="41"/>
                    </a:cubicBezTo>
                    <a:cubicBezTo>
                      <a:pt x="123" y="41"/>
                      <a:pt x="123" y="41"/>
                      <a:pt x="123" y="41"/>
                    </a:cubicBezTo>
                    <a:cubicBezTo>
                      <a:pt x="123" y="41"/>
                      <a:pt x="123" y="41"/>
                      <a:pt x="123" y="41"/>
                    </a:cubicBezTo>
                    <a:cubicBezTo>
                      <a:pt x="123" y="41"/>
                      <a:pt x="123" y="41"/>
                      <a:pt x="123" y="41"/>
                    </a:cubicBezTo>
                    <a:cubicBezTo>
                      <a:pt x="123" y="41"/>
                      <a:pt x="123" y="41"/>
                      <a:pt x="123" y="41"/>
                    </a:cubicBezTo>
                    <a:cubicBezTo>
                      <a:pt x="123" y="41"/>
                      <a:pt x="123" y="41"/>
                      <a:pt x="123" y="41"/>
                    </a:cubicBezTo>
                    <a:cubicBezTo>
                      <a:pt x="123" y="41"/>
                      <a:pt x="123" y="41"/>
                      <a:pt x="123" y="41"/>
                    </a:cubicBezTo>
                    <a:cubicBezTo>
                      <a:pt x="122" y="41"/>
                      <a:pt x="122" y="41"/>
                      <a:pt x="122" y="41"/>
                    </a:cubicBezTo>
                    <a:cubicBezTo>
                      <a:pt x="122" y="41"/>
                      <a:pt x="122" y="41"/>
                      <a:pt x="122" y="41"/>
                    </a:cubicBezTo>
                    <a:cubicBezTo>
                      <a:pt x="122" y="41"/>
                      <a:pt x="122" y="41"/>
                      <a:pt x="122" y="41"/>
                    </a:cubicBezTo>
                    <a:cubicBezTo>
                      <a:pt x="122" y="41"/>
                      <a:pt x="122" y="41"/>
                      <a:pt x="122" y="41"/>
                    </a:cubicBezTo>
                    <a:cubicBezTo>
                      <a:pt x="122" y="41"/>
                      <a:pt x="122" y="41"/>
                      <a:pt x="122" y="41"/>
                    </a:cubicBezTo>
                    <a:cubicBezTo>
                      <a:pt x="122" y="41"/>
                      <a:pt x="122" y="41"/>
                      <a:pt x="122" y="41"/>
                    </a:cubicBezTo>
                    <a:cubicBezTo>
                      <a:pt x="122" y="40"/>
                      <a:pt x="122" y="40"/>
                      <a:pt x="122" y="40"/>
                    </a:cubicBezTo>
                    <a:cubicBezTo>
                      <a:pt x="123" y="40"/>
                      <a:pt x="123" y="40"/>
                      <a:pt x="123" y="40"/>
                    </a:cubicBezTo>
                    <a:cubicBezTo>
                      <a:pt x="123" y="41"/>
                      <a:pt x="123" y="41"/>
                      <a:pt x="123" y="41"/>
                    </a:cubicBezTo>
                    <a:cubicBezTo>
                      <a:pt x="123" y="41"/>
                      <a:pt x="123" y="41"/>
                      <a:pt x="123" y="41"/>
                    </a:cubicBezTo>
                    <a:cubicBezTo>
                      <a:pt x="123" y="41"/>
                      <a:pt x="123" y="41"/>
                      <a:pt x="123" y="41"/>
                    </a:cubicBezTo>
                    <a:cubicBezTo>
                      <a:pt x="123" y="40"/>
                      <a:pt x="123" y="40"/>
                      <a:pt x="123" y="40"/>
                    </a:cubicBezTo>
                    <a:cubicBezTo>
                      <a:pt x="123" y="40"/>
                      <a:pt x="123" y="40"/>
                      <a:pt x="123" y="40"/>
                    </a:cubicBezTo>
                    <a:cubicBezTo>
                      <a:pt x="123" y="40"/>
                      <a:pt x="123" y="40"/>
                      <a:pt x="123" y="40"/>
                    </a:cubicBezTo>
                    <a:cubicBezTo>
                      <a:pt x="122" y="40"/>
                      <a:pt x="122" y="40"/>
                      <a:pt x="122" y="40"/>
                    </a:cubicBezTo>
                    <a:cubicBezTo>
                      <a:pt x="122" y="39"/>
                      <a:pt x="122" y="39"/>
                      <a:pt x="122" y="39"/>
                    </a:cubicBezTo>
                    <a:cubicBezTo>
                      <a:pt x="122" y="39"/>
                      <a:pt x="122" y="39"/>
                      <a:pt x="122" y="39"/>
                    </a:cubicBezTo>
                    <a:cubicBezTo>
                      <a:pt x="122" y="39"/>
                      <a:pt x="122" y="39"/>
                      <a:pt x="122" y="39"/>
                    </a:cubicBezTo>
                    <a:cubicBezTo>
                      <a:pt x="122" y="39"/>
                      <a:pt x="122" y="39"/>
                      <a:pt x="122" y="39"/>
                    </a:cubicBezTo>
                    <a:cubicBezTo>
                      <a:pt x="123" y="39"/>
                      <a:pt x="123" y="39"/>
                      <a:pt x="123" y="39"/>
                    </a:cubicBezTo>
                    <a:cubicBezTo>
                      <a:pt x="123" y="40"/>
                      <a:pt x="123" y="40"/>
                      <a:pt x="123" y="40"/>
                    </a:cubicBezTo>
                    <a:cubicBezTo>
                      <a:pt x="124" y="40"/>
                      <a:pt x="124" y="40"/>
                      <a:pt x="124" y="40"/>
                    </a:cubicBezTo>
                    <a:cubicBezTo>
                      <a:pt x="124" y="40"/>
                      <a:pt x="124" y="40"/>
                      <a:pt x="124" y="40"/>
                    </a:cubicBezTo>
                    <a:cubicBezTo>
                      <a:pt x="124" y="40"/>
                      <a:pt x="124" y="40"/>
                      <a:pt x="124" y="40"/>
                    </a:cubicBezTo>
                    <a:cubicBezTo>
                      <a:pt x="124" y="40"/>
                      <a:pt x="124" y="40"/>
                      <a:pt x="124" y="40"/>
                    </a:cubicBezTo>
                    <a:cubicBezTo>
                      <a:pt x="125" y="40"/>
                      <a:pt x="125" y="40"/>
                      <a:pt x="125" y="40"/>
                    </a:cubicBezTo>
                    <a:cubicBezTo>
                      <a:pt x="125" y="40"/>
                      <a:pt x="125" y="40"/>
                      <a:pt x="125" y="40"/>
                    </a:cubicBezTo>
                    <a:cubicBezTo>
                      <a:pt x="126" y="40"/>
                      <a:pt x="126" y="40"/>
                      <a:pt x="126" y="40"/>
                    </a:cubicBezTo>
                    <a:cubicBezTo>
                      <a:pt x="125" y="40"/>
                      <a:pt x="125" y="40"/>
                      <a:pt x="125" y="40"/>
                    </a:cubicBezTo>
                    <a:cubicBezTo>
                      <a:pt x="125" y="39"/>
                      <a:pt x="125" y="39"/>
                      <a:pt x="125" y="39"/>
                    </a:cubicBezTo>
                    <a:cubicBezTo>
                      <a:pt x="124" y="39"/>
                      <a:pt x="124" y="39"/>
                      <a:pt x="124" y="39"/>
                    </a:cubicBezTo>
                    <a:cubicBezTo>
                      <a:pt x="124" y="39"/>
                      <a:pt x="124" y="39"/>
                      <a:pt x="124" y="39"/>
                    </a:cubicBezTo>
                    <a:cubicBezTo>
                      <a:pt x="124" y="38"/>
                      <a:pt x="124" y="38"/>
                      <a:pt x="124" y="38"/>
                    </a:cubicBezTo>
                    <a:cubicBezTo>
                      <a:pt x="123" y="38"/>
                      <a:pt x="123" y="38"/>
                      <a:pt x="123" y="38"/>
                    </a:cubicBezTo>
                    <a:cubicBezTo>
                      <a:pt x="123" y="38"/>
                      <a:pt x="123" y="38"/>
                      <a:pt x="123" y="38"/>
                    </a:cubicBezTo>
                    <a:cubicBezTo>
                      <a:pt x="123" y="38"/>
                      <a:pt x="123" y="38"/>
                      <a:pt x="123" y="38"/>
                    </a:cubicBezTo>
                    <a:cubicBezTo>
                      <a:pt x="123" y="37"/>
                      <a:pt x="123" y="37"/>
                      <a:pt x="123" y="37"/>
                    </a:cubicBezTo>
                    <a:cubicBezTo>
                      <a:pt x="124" y="38"/>
                      <a:pt x="124" y="38"/>
                      <a:pt x="124" y="38"/>
                    </a:cubicBezTo>
                    <a:cubicBezTo>
                      <a:pt x="124" y="38"/>
                      <a:pt x="124" y="38"/>
                      <a:pt x="124" y="38"/>
                    </a:cubicBezTo>
                    <a:cubicBezTo>
                      <a:pt x="124" y="38"/>
                      <a:pt x="124" y="38"/>
                      <a:pt x="124" y="38"/>
                    </a:cubicBezTo>
                    <a:cubicBezTo>
                      <a:pt x="124" y="38"/>
                      <a:pt x="124" y="38"/>
                      <a:pt x="124" y="38"/>
                    </a:cubicBezTo>
                    <a:cubicBezTo>
                      <a:pt x="124" y="38"/>
                      <a:pt x="124" y="38"/>
                      <a:pt x="124" y="38"/>
                    </a:cubicBezTo>
                    <a:cubicBezTo>
                      <a:pt x="125" y="38"/>
                      <a:pt x="125" y="38"/>
                      <a:pt x="125" y="38"/>
                    </a:cubicBezTo>
                    <a:cubicBezTo>
                      <a:pt x="124" y="37"/>
                      <a:pt x="124" y="37"/>
                      <a:pt x="124" y="37"/>
                    </a:cubicBezTo>
                    <a:cubicBezTo>
                      <a:pt x="124" y="37"/>
                      <a:pt x="124" y="37"/>
                      <a:pt x="124" y="37"/>
                    </a:cubicBezTo>
                    <a:cubicBezTo>
                      <a:pt x="124" y="37"/>
                      <a:pt x="124" y="37"/>
                      <a:pt x="124" y="37"/>
                    </a:cubicBezTo>
                    <a:cubicBezTo>
                      <a:pt x="124" y="37"/>
                      <a:pt x="124" y="37"/>
                      <a:pt x="124" y="37"/>
                    </a:cubicBezTo>
                    <a:cubicBezTo>
                      <a:pt x="123" y="37"/>
                      <a:pt x="123" y="37"/>
                      <a:pt x="123" y="37"/>
                    </a:cubicBezTo>
                    <a:cubicBezTo>
                      <a:pt x="123" y="37"/>
                      <a:pt x="123" y="37"/>
                      <a:pt x="123" y="37"/>
                    </a:cubicBezTo>
                    <a:cubicBezTo>
                      <a:pt x="122" y="37"/>
                      <a:pt x="122" y="37"/>
                      <a:pt x="122" y="37"/>
                    </a:cubicBezTo>
                    <a:cubicBezTo>
                      <a:pt x="122" y="37"/>
                      <a:pt x="122" y="37"/>
                      <a:pt x="122" y="37"/>
                    </a:cubicBezTo>
                    <a:cubicBezTo>
                      <a:pt x="122" y="37"/>
                      <a:pt x="122" y="37"/>
                      <a:pt x="122" y="37"/>
                    </a:cubicBezTo>
                    <a:cubicBezTo>
                      <a:pt x="121" y="36"/>
                      <a:pt x="121" y="36"/>
                      <a:pt x="121" y="36"/>
                    </a:cubicBezTo>
                    <a:cubicBezTo>
                      <a:pt x="121" y="37"/>
                      <a:pt x="121" y="37"/>
                      <a:pt x="121" y="37"/>
                    </a:cubicBezTo>
                    <a:cubicBezTo>
                      <a:pt x="120" y="37"/>
                      <a:pt x="120" y="37"/>
                      <a:pt x="120" y="37"/>
                    </a:cubicBezTo>
                    <a:cubicBezTo>
                      <a:pt x="120" y="38"/>
                      <a:pt x="120" y="38"/>
                      <a:pt x="120" y="38"/>
                    </a:cubicBezTo>
                    <a:cubicBezTo>
                      <a:pt x="120" y="38"/>
                      <a:pt x="120" y="38"/>
                      <a:pt x="120" y="38"/>
                    </a:cubicBezTo>
                    <a:cubicBezTo>
                      <a:pt x="120" y="38"/>
                      <a:pt x="120" y="38"/>
                      <a:pt x="120" y="38"/>
                    </a:cubicBezTo>
                    <a:cubicBezTo>
                      <a:pt x="120" y="37"/>
                      <a:pt x="120" y="37"/>
                      <a:pt x="120" y="37"/>
                    </a:cubicBezTo>
                    <a:cubicBezTo>
                      <a:pt x="120" y="37"/>
                      <a:pt x="120" y="37"/>
                      <a:pt x="120" y="37"/>
                    </a:cubicBezTo>
                    <a:cubicBezTo>
                      <a:pt x="121" y="36"/>
                      <a:pt x="121" y="36"/>
                      <a:pt x="121" y="36"/>
                    </a:cubicBezTo>
                    <a:cubicBezTo>
                      <a:pt x="121" y="36"/>
                      <a:pt x="121" y="36"/>
                      <a:pt x="121" y="36"/>
                    </a:cubicBezTo>
                    <a:cubicBezTo>
                      <a:pt x="121" y="36"/>
                      <a:pt x="121" y="36"/>
                      <a:pt x="121" y="36"/>
                    </a:cubicBezTo>
                    <a:cubicBezTo>
                      <a:pt x="121" y="35"/>
                      <a:pt x="121" y="35"/>
                      <a:pt x="121" y="35"/>
                    </a:cubicBezTo>
                    <a:cubicBezTo>
                      <a:pt x="121" y="35"/>
                      <a:pt x="121" y="35"/>
                      <a:pt x="121" y="35"/>
                    </a:cubicBezTo>
                    <a:cubicBezTo>
                      <a:pt x="121" y="34"/>
                      <a:pt x="121" y="34"/>
                      <a:pt x="121" y="34"/>
                    </a:cubicBezTo>
                    <a:cubicBezTo>
                      <a:pt x="121" y="34"/>
                      <a:pt x="121" y="34"/>
                      <a:pt x="121" y="34"/>
                    </a:cubicBezTo>
                    <a:cubicBezTo>
                      <a:pt x="120" y="34"/>
                      <a:pt x="120" y="34"/>
                      <a:pt x="120" y="34"/>
                    </a:cubicBezTo>
                    <a:cubicBezTo>
                      <a:pt x="120" y="34"/>
                      <a:pt x="120" y="34"/>
                      <a:pt x="120" y="34"/>
                    </a:cubicBezTo>
                    <a:cubicBezTo>
                      <a:pt x="120" y="34"/>
                      <a:pt x="120" y="34"/>
                      <a:pt x="120" y="34"/>
                    </a:cubicBezTo>
                    <a:cubicBezTo>
                      <a:pt x="120" y="34"/>
                      <a:pt x="120" y="34"/>
                      <a:pt x="120" y="34"/>
                    </a:cubicBezTo>
                    <a:cubicBezTo>
                      <a:pt x="119" y="33"/>
                      <a:pt x="119" y="33"/>
                      <a:pt x="119" y="33"/>
                    </a:cubicBezTo>
                    <a:cubicBezTo>
                      <a:pt x="119" y="33"/>
                      <a:pt x="119" y="33"/>
                      <a:pt x="119" y="33"/>
                    </a:cubicBezTo>
                    <a:cubicBezTo>
                      <a:pt x="119" y="33"/>
                      <a:pt x="119" y="33"/>
                      <a:pt x="119" y="33"/>
                    </a:cubicBezTo>
                    <a:cubicBezTo>
                      <a:pt x="118" y="33"/>
                      <a:pt x="118" y="33"/>
                      <a:pt x="118" y="33"/>
                    </a:cubicBezTo>
                    <a:cubicBezTo>
                      <a:pt x="118" y="33"/>
                      <a:pt x="118" y="33"/>
                      <a:pt x="118" y="33"/>
                    </a:cubicBezTo>
                    <a:cubicBezTo>
                      <a:pt x="117" y="33"/>
                      <a:pt x="117" y="33"/>
                      <a:pt x="117" y="33"/>
                    </a:cubicBezTo>
                    <a:cubicBezTo>
                      <a:pt x="117" y="33"/>
                      <a:pt x="117" y="33"/>
                      <a:pt x="117" y="33"/>
                    </a:cubicBezTo>
                    <a:cubicBezTo>
                      <a:pt x="117" y="33"/>
                      <a:pt x="117" y="33"/>
                      <a:pt x="117" y="33"/>
                    </a:cubicBezTo>
                    <a:cubicBezTo>
                      <a:pt x="117" y="34"/>
                      <a:pt x="117" y="34"/>
                      <a:pt x="117" y="34"/>
                    </a:cubicBezTo>
                    <a:cubicBezTo>
                      <a:pt x="117" y="34"/>
                      <a:pt x="117" y="34"/>
                      <a:pt x="117" y="34"/>
                    </a:cubicBezTo>
                    <a:cubicBezTo>
                      <a:pt x="117" y="34"/>
                      <a:pt x="117" y="34"/>
                      <a:pt x="117" y="34"/>
                    </a:cubicBezTo>
                    <a:cubicBezTo>
                      <a:pt x="117" y="34"/>
                      <a:pt x="117" y="34"/>
                      <a:pt x="117" y="34"/>
                    </a:cubicBezTo>
                    <a:cubicBezTo>
                      <a:pt x="117" y="34"/>
                      <a:pt x="117" y="34"/>
                      <a:pt x="117" y="34"/>
                    </a:cubicBezTo>
                    <a:cubicBezTo>
                      <a:pt x="116" y="34"/>
                      <a:pt x="116" y="34"/>
                      <a:pt x="116" y="34"/>
                    </a:cubicBezTo>
                    <a:cubicBezTo>
                      <a:pt x="117" y="34"/>
                      <a:pt x="117" y="34"/>
                      <a:pt x="117" y="34"/>
                    </a:cubicBezTo>
                    <a:cubicBezTo>
                      <a:pt x="117" y="35"/>
                      <a:pt x="117" y="35"/>
                      <a:pt x="117" y="35"/>
                    </a:cubicBezTo>
                    <a:cubicBezTo>
                      <a:pt x="117" y="35"/>
                      <a:pt x="117" y="35"/>
                      <a:pt x="117" y="35"/>
                    </a:cubicBezTo>
                    <a:cubicBezTo>
                      <a:pt x="118" y="35"/>
                      <a:pt x="118" y="35"/>
                      <a:pt x="118" y="35"/>
                    </a:cubicBezTo>
                    <a:cubicBezTo>
                      <a:pt x="118" y="36"/>
                      <a:pt x="118" y="36"/>
                      <a:pt x="118" y="36"/>
                    </a:cubicBezTo>
                    <a:cubicBezTo>
                      <a:pt x="117" y="36"/>
                      <a:pt x="117" y="36"/>
                      <a:pt x="117" y="36"/>
                    </a:cubicBezTo>
                    <a:cubicBezTo>
                      <a:pt x="117" y="36"/>
                      <a:pt x="117" y="36"/>
                      <a:pt x="117" y="36"/>
                    </a:cubicBezTo>
                    <a:cubicBezTo>
                      <a:pt x="118" y="37"/>
                      <a:pt x="118" y="37"/>
                      <a:pt x="118" y="37"/>
                    </a:cubicBezTo>
                    <a:cubicBezTo>
                      <a:pt x="118" y="37"/>
                      <a:pt x="118" y="37"/>
                      <a:pt x="118" y="37"/>
                    </a:cubicBezTo>
                    <a:cubicBezTo>
                      <a:pt x="118" y="37"/>
                      <a:pt x="118" y="37"/>
                      <a:pt x="118" y="37"/>
                    </a:cubicBezTo>
                    <a:cubicBezTo>
                      <a:pt x="118" y="37"/>
                      <a:pt x="118" y="37"/>
                      <a:pt x="118" y="37"/>
                    </a:cubicBezTo>
                    <a:cubicBezTo>
                      <a:pt x="117" y="37"/>
                      <a:pt x="117" y="37"/>
                      <a:pt x="117" y="37"/>
                    </a:cubicBezTo>
                    <a:cubicBezTo>
                      <a:pt x="117" y="37"/>
                      <a:pt x="117" y="37"/>
                      <a:pt x="117" y="37"/>
                    </a:cubicBezTo>
                    <a:cubicBezTo>
                      <a:pt x="117" y="37"/>
                      <a:pt x="117" y="37"/>
                      <a:pt x="117" y="37"/>
                    </a:cubicBezTo>
                    <a:cubicBezTo>
                      <a:pt x="117" y="38"/>
                      <a:pt x="117" y="38"/>
                      <a:pt x="117" y="38"/>
                    </a:cubicBezTo>
                    <a:cubicBezTo>
                      <a:pt x="117" y="37"/>
                      <a:pt x="117" y="37"/>
                      <a:pt x="117" y="37"/>
                    </a:cubicBezTo>
                    <a:cubicBezTo>
                      <a:pt x="118" y="38"/>
                      <a:pt x="118" y="38"/>
                      <a:pt x="118" y="38"/>
                    </a:cubicBezTo>
                    <a:cubicBezTo>
                      <a:pt x="118" y="37"/>
                      <a:pt x="118" y="37"/>
                      <a:pt x="118" y="37"/>
                    </a:cubicBezTo>
                    <a:cubicBezTo>
                      <a:pt x="118" y="38"/>
                      <a:pt x="118" y="38"/>
                      <a:pt x="118" y="38"/>
                    </a:cubicBezTo>
                    <a:cubicBezTo>
                      <a:pt x="119" y="38"/>
                      <a:pt x="119" y="38"/>
                      <a:pt x="119" y="38"/>
                    </a:cubicBezTo>
                    <a:cubicBezTo>
                      <a:pt x="119" y="38"/>
                      <a:pt x="119" y="38"/>
                      <a:pt x="119" y="38"/>
                    </a:cubicBezTo>
                    <a:cubicBezTo>
                      <a:pt x="119" y="38"/>
                      <a:pt x="119" y="38"/>
                      <a:pt x="119" y="38"/>
                    </a:cubicBezTo>
                    <a:cubicBezTo>
                      <a:pt x="120" y="38"/>
                      <a:pt x="120" y="38"/>
                      <a:pt x="120" y="38"/>
                    </a:cubicBezTo>
                    <a:cubicBezTo>
                      <a:pt x="120" y="38"/>
                      <a:pt x="120" y="38"/>
                      <a:pt x="120" y="38"/>
                    </a:cubicBezTo>
                    <a:cubicBezTo>
                      <a:pt x="120" y="38"/>
                      <a:pt x="120" y="38"/>
                      <a:pt x="120" y="38"/>
                    </a:cubicBezTo>
                    <a:cubicBezTo>
                      <a:pt x="120" y="38"/>
                      <a:pt x="120" y="38"/>
                      <a:pt x="120" y="38"/>
                    </a:cubicBezTo>
                    <a:cubicBezTo>
                      <a:pt x="121" y="38"/>
                      <a:pt x="121" y="38"/>
                      <a:pt x="121" y="38"/>
                    </a:cubicBezTo>
                    <a:cubicBezTo>
                      <a:pt x="121" y="38"/>
                      <a:pt x="121" y="38"/>
                      <a:pt x="121" y="38"/>
                    </a:cubicBezTo>
                    <a:cubicBezTo>
                      <a:pt x="120" y="39"/>
                      <a:pt x="120" y="39"/>
                      <a:pt x="120" y="39"/>
                    </a:cubicBezTo>
                    <a:cubicBezTo>
                      <a:pt x="120" y="40"/>
                      <a:pt x="120" y="40"/>
                      <a:pt x="120" y="40"/>
                    </a:cubicBezTo>
                    <a:cubicBezTo>
                      <a:pt x="120" y="40"/>
                      <a:pt x="120" y="40"/>
                      <a:pt x="120" y="40"/>
                    </a:cubicBezTo>
                    <a:cubicBezTo>
                      <a:pt x="120" y="40"/>
                      <a:pt x="120" y="40"/>
                      <a:pt x="120" y="40"/>
                    </a:cubicBezTo>
                    <a:cubicBezTo>
                      <a:pt x="121" y="41"/>
                      <a:pt x="121" y="41"/>
                      <a:pt x="121" y="41"/>
                    </a:cubicBezTo>
                    <a:cubicBezTo>
                      <a:pt x="120" y="41"/>
                      <a:pt x="120" y="41"/>
                      <a:pt x="120" y="41"/>
                    </a:cubicBezTo>
                    <a:cubicBezTo>
                      <a:pt x="120" y="42"/>
                      <a:pt x="120" y="42"/>
                      <a:pt x="120" y="42"/>
                    </a:cubicBezTo>
                    <a:cubicBezTo>
                      <a:pt x="120" y="42"/>
                      <a:pt x="120" y="42"/>
                      <a:pt x="120" y="42"/>
                    </a:cubicBezTo>
                    <a:cubicBezTo>
                      <a:pt x="120" y="42"/>
                      <a:pt x="120" y="42"/>
                      <a:pt x="120" y="42"/>
                    </a:cubicBezTo>
                    <a:cubicBezTo>
                      <a:pt x="119" y="43"/>
                      <a:pt x="119" y="43"/>
                      <a:pt x="119" y="43"/>
                    </a:cubicBezTo>
                    <a:cubicBezTo>
                      <a:pt x="119" y="43"/>
                      <a:pt x="119" y="43"/>
                      <a:pt x="119" y="43"/>
                    </a:cubicBezTo>
                    <a:cubicBezTo>
                      <a:pt x="119" y="43"/>
                      <a:pt x="119" y="43"/>
                      <a:pt x="119" y="43"/>
                    </a:cubicBezTo>
                    <a:cubicBezTo>
                      <a:pt x="119" y="44"/>
                      <a:pt x="119" y="44"/>
                      <a:pt x="119" y="44"/>
                    </a:cubicBezTo>
                    <a:cubicBezTo>
                      <a:pt x="118" y="44"/>
                      <a:pt x="118" y="44"/>
                      <a:pt x="118" y="44"/>
                    </a:cubicBezTo>
                    <a:cubicBezTo>
                      <a:pt x="118" y="44"/>
                      <a:pt x="118" y="44"/>
                      <a:pt x="118" y="44"/>
                    </a:cubicBezTo>
                    <a:cubicBezTo>
                      <a:pt x="118" y="45"/>
                      <a:pt x="118" y="45"/>
                      <a:pt x="118" y="45"/>
                    </a:cubicBezTo>
                    <a:cubicBezTo>
                      <a:pt x="118" y="45"/>
                      <a:pt x="118" y="45"/>
                      <a:pt x="118" y="45"/>
                    </a:cubicBezTo>
                    <a:cubicBezTo>
                      <a:pt x="118" y="45"/>
                      <a:pt x="118" y="45"/>
                      <a:pt x="118" y="45"/>
                    </a:cubicBezTo>
                    <a:cubicBezTo>
                      <a:pt x="118" y="45"/>
                      <a:pt x="118" y="45"/>
                      <a:pt x="118" y="45"/>
                    </a:cubicBezTo>
                    <a:cubicBezTo>
                      <a:pt x="118" y="46"/>
                      <a:pt x="118" y="46"/>
                      <a:pt x="118" y="46"/>
                    </a:cubicBezTo>
                    <a:cubicBezTo>
                      <a:pt x="118" y="46"/>
                      <a:pt x="118" y="46"/>
                      <a:pt x="118" y="46"/>
                    </a:cubicBezTo>
                    <a:cubicBezTo>
                      <a:pt x="118" y="46"/>
                      <a:pt x="118" y="46"/>
                      <a:pt x="118" y="46"/>
                    </a:cubicBezTo>
                    <a:cubicBezTo>
                      <a:pt x="118" y="47"/>
                      <a:pt x="118" y="47"/>
                      <a:pt x="118" y="47"/>
                    </a:cubicBezTo>
                    <a:cubicBezTo>
                      <a:pt x="118" y="47"/>
                      <a:pt x="118" y="47"/>
                      <a:pt x="118" y="47"/>
                    </a:cubicBezTo>
                    <a:cubicBezTo>
                      <a:pt x="118" y="47"/>
                      <a:pt x="118" y="47"/>
                      <a:pt x="118" y="47"/>
                    </a:cubicBezTo>
                    <a:cubicBezTo>
                      <a:pt x="118" y="47"/>
                      <a:pt x="118" y="47"/>
                      <a:pt x="118" y="47"/>
                    </a:cubicBezTo>
                    <a:cubicBezTo>
                      <a:pt x="119" y="48"/>
                      <a:pt x="119" y="48"/>
                      <a:pt x="119" y="48"/>
                    </a:cubicBezTo>
                    <a:cubicBezTo>
                      <a:pt x="119" y="48"/>
                      <a:pt x="119" y="48"/>
                      <a:pt x="119" y="48"/>
                    </a:cubicBezTo>
                    <a:cubicBezTo>
                      <a:pt x="119" y="47"/>
                      <a:pt x="119" y="47"/>
                      <a:pt x="119" y="47"/>
                    </a:cubicBezTo>
                    <a:cubicBezTo>
                      <a:pt x="119" y="47"/>
                      <a:pt x="119" y="47"/>
                      <a:pt x="119" y="47"/>
                    </a:cubicBezTo>
                    <a:cubicBezTo>
                      <a:pt x="119" y="47"/>
                      <a:pt x="119" y="47"/>
                      <a:pt x="119" y="47"/>
                    </a:cubicBezTo>
                    <a:cubicBezTo>
                      <a:pt x="119" y="47"/>
                      <a:pt x="119" y="47"/>
                      <a:pt x="119" y="47"/>
                    </a:cubicBezTo>
                    <a:cubicBezTo>
                      <a:pt x="120" y="47"/>
                      <a:pt x="120" y="47"/>
                      <a:pt x="120" y="47"/>
                    </a:cubicBezTo>
                    <a:cubicBezTo>
                      <a:pt x="120" y="47"/>
                      <a:pt x="120" y="47"/>
                      <a:pt x="120" y="47"/>
                    </a:cubicBezTo>
                    <a:cubicBezTo>
                      <a:pt x="120" y="47"/>
                      <a:pt x="120" y="47"/>
                      <a:pt x="120" y="47"/>
                    </a:cubicBezTo>
                    <a:cubicBezTo>
                      <a:pt x="119" y="47"/>
                      <a:pt x="119" y="47"/>
                      <a:pt x="119" y="47"/>
                    </a:cubicBezTo>
                    <a:cubicBezTo>
                      <a:pt x="119" y="48"/>
                      <a:pt x="119" y="48"/>
                      <a:pt x="119" y="48"/>
                    </a:cubicBezTo>
                    <a:cubicBezTo>
                      <a:pt x="119" y="48"/>
                      <a:pt x="119" y="48"/>
                      <a:pt x="119" y="48"/>
                    </a:cubicBezTo>
                    <a:cubicBezTo>
                      <a:pt x="119" y="48"/>
                      <a:pt x="119" y="48"/>
                      <a:pt x="119" y="48"/>
                    </a:cubicBezTo>
                    <a:cubicBezTo>
                      <a:pt x="120" y="49"/>
                      <a:pt x="120" y="49"/>
                      <a:pt x="120" y="49"/>
                    </a:cubicBezTo>
                    <a:cubicBezTo>
                      <a:pt x="120" y="48"/>
                      <a:pt x="120" y="48"/>
                      <a:pt x="120" y="48"/>
                    </a:cubicBezTo>
                    <a:cubicBezTo>
                      <a:pt x="120" y="49"/>
                      <a:pt x="120" y="49"/>
                      <a:pt x="120" y="49"/>
                    </a:cubicBezTo>
                    <a:cubicBezTo>
                      <a:pt x="121" y="49"/>
                      <a:pt x="121" y="49"/>
                      <a:pt x="121" y="49"/>
                    </a:cubicBezTo>
                    <a:cubicBezTo>
                      <a:pt x="121" y="48"/>
                      <a:pt x="121" y="48"/>
                      <a:pt x="121" y="48"/>
                    </a:cubicBezTo>
                    <a:cubicBezTo>
                      <a:pt x="122" y="48"/>
                      <a:pt x="122" y="48"/>
                      <a:pt x="122" y="48"/>
                    </a:cubicBezTo>
                    <a:cubicBezTo>
                      <a:pt x="121" y="48"/>
                      <a:pt x="121" y="48"/>
                      <a:pt x="121" y="48"/>
                    </a:cubicBezTo>
                    <a:cubicBezTo>
                      <a:pt x="122" y="48"/>
                      <a:pt x="122" y="48"/>
                      <a:pt x="122" y="48"/>
                    </a:cubicBezTo>
                    <a:cubicBezTo>
                      <a:pt x="122" y="48"/>
                      <a:pt x="122" y="48"/>
                      <a:pt x="122" y="48"/>
                    </a:cubicBezTo>
                    <a:cubicBezTo>
                      <a:pt x="122" y="48"/>
                      <a:pt x="122" y="48"/>
                      <a:pt x="122" y="48"/>
                    </a:cubicBezTo>
                    <a:cubicBezTo>
                      <a:pt x="122" y="48"/>
                      <a:pt x="122" y="48"/>
                      <a:pt x="122" y="48"/>
                    </a:cubicBezTo>
                    <a:cubicBezTo>
                      <a:pt x="122" y="48"/>
                      <a:pt x="122" y="48"/>
                      <a:pt x="122" y="48"/>
                    </a:cubicBezTo>
                    <a:cubicBezTo>
                      <a:pt x="122" y="48"/>
                      <a:pt x="122" y="48"/>
                      <a:pt x="122" y="48"/>
                    </a:cubicBezTo>
                    <a:cubicBezTo>
                      <a:pt x="122" y="48"/>
                      <a:pt x="122" y="48"/>
                      <a:pt x="122" y="48"/>
                    </a:cubicBezTo>
                    <a:cubicBezTo>
                      <a:pt x="123" y="48"/>
                      <a:pt x="123" y="48"/>
                      <a:pt x="123" y="48"/>
                    </a:cubicBezTo>
                    <a:cubicBezTo>
                      <a:pt x="123" y="48"/>
                      <a:pt x="123" y="48"/>
                      <a:pt x="123" y="48"/>
                    </a:cubicBezTo>
                    <a:cubicBezTo>
                      <a:pt x="123" y="48"/>
                      <a:pt x="123" y="48"/>
                      <a:pt x="123" y="48"/>
                    </a:cubicBezTo>
                    <a:cubicBezTo>
                      <a:pt x="122" y="49"/>
                      <a:pt x="122" y="49"/>
                      <a:pt x="122" y="49"/>
                    </a:cubicBezTo>
                    <a:cubicBezTo>
                      <a:pt x="122" y="49"/>
                      <a:pt x="122" y="49"/>
                      <a:pt x="122" y="49"/>
                    </a:cubicBezTo>
                    <a:cubicBezTo>
                      <a:pt x="122" y="49"/>
                      <a:pt x="122" y="49"/>
                      <a:pt x="122" y="49"/>
                    </a:cubicBezTo>
                    <a:cubicBezTo>
                      <a:pt x="122" y="50"/>
                      <a:pt x="122" y="50"/>
                      <a:pt x="122" y="50"/>
                    </a:cubicBezTo>
                    <a:cubicBezTo>
                      <a:pt x="123" y="50"/>
                      <a:pt x="123" y="50"/>
                      <a:pt x="123" y="50"/>
                    </a:cubicBezTo>
                    <a:cubicBezTo>
                      <a:pt x="123" y="50"/>
                      <a:pt x="123" y="50"/>
                      <a:pt x="123" y="50"/>
                    </a:cubicBezTo>
                    <a:cubicBezTo>
                      <a:pt x="123" y="50"/>
                      <a:pt x="123" y="50"/>
                      <a:pt x="123" y="50"/>
                    </a:cubicBezTo>
                    <a:cubicBezTo>
                      <a:pt x="124" y="50"/>
                      <a:pt x="124" y="50"/>
                      <a:pt x="124" y="50"/>
                    </a:cubicBezTo>
                    <a:cubicBezTo>
                      <a:pt x="124" y="50"/>
                      <a:pt x="124" y="50"/>
                      <a:pt x="124" y="50"/>
                    </a:cubicBezTo>
                    <a:cubicBezTo>
                      <a:pt x="124" y="50"/>
                      <a:pt x="124" y="50"/>
                      <a:pt x="124" y="50"/>
                    </a:cubicBezTo>
                    <a:cubicBezTo>
                      <a:pt x="124" y="50"/>
                      <a:pt x="124" y="50"/>
                      <a:pt x="124" y="50"/>
                    </a:cubicBezTo>
                    <a:cubicBezTo>
                      <a:pt x="124" y="50"/>
                      <a:pt x="124" y="50"/>
                      <a:pt x="124" y="50"/>
                    </a:cubicBezTo>
                    <a:cubicBezTo>
                      <a:pt x="124" y="50"/>
                      <a:pt x="124" y="50"/>
                      <a:pt x="124" y="50"/>
                    </a:cubicBezTo>
                    <a:cubicBezTo>
                      <a:pt x="125" y="50"/>
                      <a:pt x="125" y="50"/>
                      <a:pt x="125" y="50"/>
                    </a:cubicBezTo>
                    <a:cubicBezTo>
                      <a:pt x="125" y="50"/>
                      <a:pt x="125" y="50"/>
                      <a:pt x="125" y="50"/>
                    </a:cubicBezTo>
                    <a:cubicBezTo>
                      <a:pt x="125" y="50"/>
                      <a:pt x="125" y="50"/>
                      <a:pt x="125" y="50"/>
                    </a:cubicBezTo>
                    <a:cubicBezTo>
                      <a:pt x="125" y="50"/>
                      <a:pt x="125" y="50"/>
                      <a:pt x="125" y="50"/>
                    </a:cubicBezTo>
                    <a:cubicBezTo>
                      <a:pt x="125" y="49"/>
                      <a:pt x="125" y="49"/>
                      <a:pt x="125" y="49"/>
                    </a:cubicBezTo>
                    <a:cubicBezTo>
                      <a:pt x="125" y="50"/>
                      <a:pt x="125" y="50"/>
                      <a:pt x="125" y="50"/>
                    </a:cubicBezTo>
                    <a:cubicBezTo>
                      <a:pt x="125" y="50"/>
                      <a:pt x="125" y="50"/>
                      <a:pt x="125" y="50"/>
                    </a:cubicBezTo>
                    <a:cubicBezTo>
                      <a:pt x="125" y="50"/>
                      <a:pt x="125" y="50"/>
                      <a:pt x="125" y="50"/>
                    </a:cubicBezTo>
                    <a:cubicBezTo>
                      <a:pt x="125" y="50"/>
                      <a:pt x="125" y="50"/>
                      <a:pt x="125" y="50"/>
                    </a:cubicBezTo>
                    <a:cubicBezTo>
                      <a:pt x="125" y="50"/>
                      <a:pt x="125" y="50"/>
                      <a:pt x="125" y="50"/>
                    </a:cubicBezTo>
                    <a:cubicBezTo>
                      <a:pt x="126" y="50"/>
                      <a:pt x="126" y="50"/>
                      <a:pt x="126" y="50"/>
                    </a:cubicBezTo>
                    <a:cubicBezTo>
                      <a:pt x="126" y="50"/>
                      <a:pt x="126" y="50"/>
                      <a:pt x="126" y="50"/>
                    </a:cubicBezTo>
                    <a:cubicBezTo>
                      <a:pt x="126" y="50"/>
                      <a:pt x="126" y="50"/>
                      <a:pt x="126" y="50"/>
                    </a:cubicBezTo>
                    <a:cubicBezTo>
                      <a:pt x="126" y="50"/>
                      <a:pt x="126" y="50"/>
                      <a:pt x="126" y="50"/>
                    </a:cubicBezTo>
                    <a:cubicBezTo>
                      <a:pt x="126" y="51"/>
                      <a:pt x="126" y="51"/>
                      <a:pt x="126" y="51"/>
                    </a:cubicBezTo>
                    <a:cubicBezTo>
                      <a:pt x="126" y="51"/>
                      <a:pt x="126" y="51"/>
                      <a:pt x="126" y="51"/>
                    </a:cubicBezTo>
                    <a:cubicBezTo>
                      <a:pt x="127" y="50"/>
                      <a:pt x="127" y="50"/>
                      <a:pt x="127" y="50"/>
                    </a:cubicBezTo>
                    <a:cubicBezTo>
                      <a:pt x="127" y="50"/>
                      <a:pt x="127" y="50"/>
                      <a:pt x="127" y="50"/>
                    </a:cubicBezTo>
                    <a:cubicBezTo>
                      <a:pt x="127" y="50"/>
                      <a:pt x="127" y="50"/>
                      <a:pt x="127" y="50"/>
                    </a:cubicBezTo>
                    <a:cubicBezTo>
                      <a:pt x="127" y="50"/>
                      <a:pt x="127" y="50"/>
                      <a:pt x="127" y="50"/>
                    </a:cubicBezTo>
                    <a:cubicBezTo>
                      <a:pt x="127" y="51"/>
                      <a:pt x="127" y="51"/>
                      <a:pt x="127" y="51"/>
                    </a:cubicBezTo>
                    <a:cubicBezTo>
                      <a:pt x="127" y="50"/>
                      <a:pt x="127" y="50"/>
                      <a:pt x="127" y="50"/>
                    </a:cubicBezTo>
                    <a:cubicBezTo>
                      <a:pt x="127" y="50"/>
                      <a:pt x="127" y="50"/>
                      <a:pt x="127" y="50"/>
                    </a:cubicBezTo>
                    <a:cubicBezTo>
                      <a:pt x="128" y="50"/>
                      <a:pt x="128" y="50"/>
                      <a:pt x="128" y="50"/>
                    </a:cubicBezTo>
                    <a:cubicBezTo>
                      <a:pt x="127" y="51"/>
                      <a:pt x="127" y="51"/>
                      <a:pt x="127" y="51"/>
                    </a:cubicBezTo>
                    <a:cubicBezTo>
                      <a:pt x="128" y="51"/>
                      <a:pt x="128" y="51"/>
                      <a:pt x="128" y="51"/>
                    </a:cubicBezTo>
                    <a:cubicBezTo>
                      <a:pt x="128" y="51"/>
                      <a:pt x="128" y="51"/>
                      <a:pt x="128" y="51"/>
                    </a:cubicBezTo>
                    <a:cubicBezTo>
                      <a:pt x="129" y="51"/>
                      <a:pt x="129" y="51"/>
                      <a:pt x="129" y="51"/>
                    </a:cubicBezTo>
                    <a:cubicBezTo>
                      <a:pt x="129" y="51"/>
                      <a:pt x="129" y="51"/>
                      <a:pt x="129" y="51"/>
                    </a:cubicBezTo>
                    <a:cubicBezTo>
                      <a:pt x="129" y="51"/>
                      <a:pt x="129" y="51"/>
                      <a:pt x="129" y="51"/>
                    </a:cubicBezTo>
                    <a:cubicBezTo>
                      <a:pt x="129" y="51"/>
                      <a:pt x="129" y="51"/>
                      <a:pt x="129" y="51"/>
                    </a:cubicBezTo>
                    <a:cubicBezTo>
                      <a:pt x="130" y="51"/>
                      <a:pt x="130" y="51"/>
                      <a:pt x="130" y="51"/>
                    </a:cubicBezTo>
                    <a:cubicBezTo>
                      <a:pt x="130" y="51"/>
                      <a:pt x="130" y="51"/>
                      <a:pt x="130" y="51"/>
                    </a:cubicBezTo>
                    <a:cubicBezTo>
                      <a:pt x="130" y="50"/>
                      <a:pt x="130" y="50"/>
                      <a:pt x="130" y="50"/>
                    </a:cubicBezTo>
                    <a:cubicBezTo>
                      <a:pt x="130" y="50"/>
                      <a:pt x="130" y="50"/>
                      <a:pt x="130" y="50"/>
                    </a:cubicBezTo>
                    <a:cubicBezTo>
                      <a:pt x="131" y="50"/>
                      <a:pt x="131" y="50"/>
                      <a:pt x="131" y="50"/>
                    </a:cubicBezTo>
                    <a:cubicBezTo>
                      <a:pt x="130" y="49"/>
                      <a:pt x="130" y="49"/>
                      <a:pt x="130" y="49"/>
                    </a:cubicBezTo>
                    <a:cubicBezTo>
                      <a:pt x="131" y="49"/>
                      <a:pt x="131" y="49"/>
                      <a:pt x="131" y="49"/>
                    </a:cubicBezTo>
                    <a:cubicBezTo>
                      <a:pt x="131" y="49"/>
                      <a:pt x="131" y="49"/>
                      <a:pt x="131" y="49"/>
                    </a:cubicBezTo>
                    <a:cubicBezTo>
                      <a:pt x="131" y="50"/>
                      <a:pt x="131" y="50"/>
                      <a:pt x="131" y="50"/>
                    </a:cubicBezTo>
                    <a:cubicBezTo>
                      <a:pt x="131" y="50"/>
                      <a:pt x="131" y="50"/>
                      <a:pt x="131" y="50"/>
                    </a:cubicBezTo>
                    <a:cubicBezTo>
                      <a:pt x="131" y="50"/>
                      <a:pt x="131" y="50"/>
                      <a:pt x="131" y="50"/>
                    </a:cubicBezTo>
                    <a:cubicBezTo>
                      <a:pt x="131" y="50"/>
                      <a:pt x="131" y="50"/>
                      <a:pt x="131" y="50"/>
                    </a:cubicBezTo>
                    <a:cubicBezTo>
                      <a:pt x="130" y="51"/>
                      <a:pt x="130" y="51"/>
                      <a:pt x="130" y="51"/>
                    </a:cubicBezTo>
                    <a:cubicBezTo>
                      <a:pt x="131" y="52"/>
                      <a:pt x="131" y="52"/>
                      <a:pt x="131" y="52"/>
                    </a:cubicBezTo>
                    <a:close/>
                    <a:moveTo>
                      <a:pt x="116" y="33"/>
                    </a:moveTo>
                    <a:cubicBezTo>
                      <a:pt x="117" y="33"/>
                      <a:pt x="117" y="33"/>
                      <a:pt x="117" y="33"/>
                    </a:cubicBezTo>
                    <a:cubicBezTo>
                      <a:pt x="117" y="32"/>
                      <a:pt x="117" y="32"/>
                      <a:pt x="117" y="32"/>
                    </a:cubicBezTo>
                    <a:cubicBezTo>
                      <a:pt x="116" y="32"/>
                      <a:pt x="116" y="32"/>
                      <a:pt x="116" y="32"/>
                    </a:cubicBezTo>
                    <a:cubicBezTo>
                      <a:pt x="116" y="32"/>
                      <a:pt x="116" y="32"/>
                      <a:pt x="116" y="32"/>
                    </a:cubicBezTo>
                    <a:cubicBezTo>
                      <a:pt x="116" y="33"/>
                      <a:pt x="116" y="33"/>
                      <a:pt x="116" y="33"/>
                    </a:cubicBezTo>
                    <a:close/>
                    <a:moveTo>
                      <a:pt x="115" y="35"/>
                    </a:moveTo>
                    <a:cubicBezTo>
                      <a:pt x="116" y="35"/>
                      <a:pt x="116" y="35"/>
                      <a:pt x="116" y="35"/>
                    </a:cubicBezTo>
                    <a:cubicBezTo>
                      <a:pt x="116" y="35"/>
                      <a:pt x="116" y="35"/>
                      <a:pt x="116" y="35"/>
                    </a:cubicBezTo>
                    <a:cubicBezTo>
                      <a:pt x="116" y="35"/>
                      <a:pt x="116" y="35"/>
                      <a:pt x="116" y="35"/>
                    </a:cubicBezTo>
                    <a:cubicBezTo>
                      <a:pt x="116" y="35"/>
                      <a:pt x="116" y="35"/>
                      <a:pt x="116" y="35"/>
                    </a:cubicBezTo>
                    <a:cubicBezTo>
                      <a:pt x="115" y="35"/>
                      <a:pt x="115" y="35"/>
                      <a:pt x="115" y="35"/>
                    </a:cubicBezTo>
                    <a:close/>
                    <a:moveTo>
                      <a:pt x="105" y="39"/>
                    </a:moveTo>
                    <a:cubicBezTo>
                      <a:pt x="105" y="39"/>
                      <a:pt x="105" y="39"/>
                      <a:pt x="105" y="39"/>
                    </a:cubicBezTo>
                    <a:cubicBezTo>
                      <a:pt x="105" y="39"/>
                      <a:pt x="105" y="39"/>
                      <a:pt x="105" y="39"/>
                    </a:cubicBezTo>
                    <a:cubicBezTo>
                      <a:pt x="106" y="39"/>
                      <a:pt x="106" y="39"/>
                      <a:pt x="106" y="39"/>
                    </a:cubicBezTo>
                    <a:cubicBezTo>
                      <a:pt x="105" y="39"/>
                      <a:pt x="105" y="39"/>
                      <a:pt x="105" y="39"/>
                    </a:cubicBezTo>
                    <a:close/>
                    <a:moveTo>
                      <a:pt x="112" y="32"/>
                    </a:moveTo>
                    <a:cubicBezTo>
                      <a:pt x="112" y="33"/>
                      <a:pt x="112" y="33"/>
                      <a:pt x="112" y="33"/>
                    </a:cubicBezTo>
                    <a:cubicBezTo>
                      <a:pt x="112" y="33"/>
                      <a:pt x="112" y="33"/>
                      <a:pt x="112" y="33"/>
                    </a:cubicBezTo>
                    <a:cubicBezTo>
                      <a:pt x="112" y="33"/>
                      <a:pt x="112" y="33"/>
                      <a:pt x="112" y="33"/>
                    </a:cubicBezTo>
                    <a:cubicBezTo>
                      <a:pt x="112" y="33"/>
                      <a:pt x="112" y="33"/>
                      <a:pt x="112" y="33"/>
                    </a:cubicBezTo>
                    <a:cubicBezTo>
                      <a:pt x="112" y="33"/>
                      <a:pt x="112" y="33"/>
                      <a:pt x="112" y="33"/>
                    </a:cubicBezTo>
                    <a:cubicBezTo>
                      <a:pt x="112" y="32"/>
                      <a:pt x="112" y="32"/>
                      <a:pt x="112" y="32"/>
                    </a:cubicBezTo>
                    <a:cubicBezTo>
                      <a:pt x="112" y="32"/>
                      <a:pt x="112" y="32"/>
                      <a:pt x="112" y="32"/>
                    </a:cubicBezTo>
                    <a:close/>
                    <a:moveTo>
                      <a:pt x="109" y="33"/>
                    </a:moveTo>
                    <a:cubicBezTo>
                      <a:pt x="109" y="33"/>
                      <a:pt x="109" y="33"/>
                      <a:pt x="109" y="33"/>
                    </a:cubicBezTo>
                    <a:cubicBezTo>
                      <a:pt x="109" y="33"/>
                      <a:pt x="109" y="33"/>
                      <a:pt x="109" y="33"/>
                    </a:cubicBezTo>
                    <a:cubicBezTo>
                      <a:pt x="109" y="33"/>
                      <a:pt x="109" y="33"/>
                      <a:pt x="109" y="33"/>
                    </a:cubicBezTo>
                    <a:cubicBezTo>
                      <a:pt x="110" y="33"/>
                      <a:pt x="110" y="33"/>
                      <a:pt x="110" y="33"/>
                    </a:cubicBezTo>
                    <a:cubicBezTo>
                      <a:pt x="110" y="33"/>
                      <a:pt x="110" y="33"/>
                      <a:pt x="110" y="33"/>
                    </a:cubicBezTo>
                    <a:cubicBezTo>
                      <a:pt x="111" y="32"/>
                      <a:pt x="111" y="32"/>
                      <a:pt x="111" y="32"/>
                    </a:cubicBezTo>
                    <a:cubicBezTo>
                      <a:pt x="111" y="32"/>
                      <a:pt x="111" y="32"/>
                      <a:pt x="111" y="32"/>
                    </a:cubicBezTo>
                    <a:cubicBezTo>
                      <a:pt x="111" y="32"/>
                      <a:pt x="111" y="32"/>
                      <a:pt x="111" y="32"/>
                    </a:cubicBezTo>
                    <a:cubicBezTo>
                      <a:pt x="111" y="32"/>
                      <a:pt x="111" y="32"/>
                      <a:pt x="111" y="32"/>
                    </a:cubicBezTo>
                    <a:cubicBezTo>
                      <a:pt x="111" y="32"/>
                      <a:pt x="111" y="32"/>
                      <a:pt x="111" y="32"/>
                    </a:cubicBezTo>
                    <a:cubicBezTo>
                      <a:pt x="110" y="32"/>
                      <a:pt x="110" y="32"/>
                      <a:pt x="110" y="32"/>
                    </a:cubicBezTo>
                    <a:cubicBezTo>
                      <a:pt x="110" y="32"/>
                      <a:pt x="110" y="32"/>
                      <a:pt x="110" y="32"/>
                    </a:cubicBezTo>
                    <a:cubicBezTo>
                      <a:pt x="110" y="32"/>
                      <a:pt x="109" y="32"/>
                      <a:pt x="109" y="32"/>
                    </a:cubicBezTo>
                    <a:cubicBezTo>
                      <a:pt x="109" y="32"/>
                      <a:pt x="109" y="32"/>
                      <a:pt x="109" y="32"/>
                    </a:cubicBezTo>
                    <a:cubicBezTo>
                      <a:pt x="109" y="33"/>
                      <a:pt x="109" y="33"/>
                      <a:pt x="109" y="33"/>
                    </a:cubicBezTo>
                    <a:close/>
                    <a:moveTo>
                      <a:pt x="106" y="34"/>
                    </a:moveTo>
                    <a:cubicBezTo>
                      <a:pt x="105" y="33"/>
                      <a:pt x="105" y="33"/>
                      <a:pt x="105" y="33"/>
                    </a:cubicBezTo>
                    <a:cubicBezTo>
                      <a:pt x="105" y="33"/>
                      <a:pt x="105" y="33"/>
                      <a:pt x="105" y="33"/>
                    </a:cubicBezTo>
                    <a:cubicBezTo>
                      <a:pt x="104" y="33"/>
                      <a:pt x="104" y="33"/>
                      <a:pt x="104" y="33"/>
                    </a:cubicBezTo>
                    <a:cubicBezTo>
                      <a:pt x="104" y="33"/>
                      <a:pt x="104" y="33"/>
                      <a:pt x="104" y="33"/>
                    </a:cubicBezTo>
                    <a:cubicBezTo>
                      <a:pt x="105" y="32"/>
                      <a:pt x="105" y="32"/>
                      <a:pt x="105" y="32"/>
                    </a:cubicBezTo>
                    <a:cubicBezTo>
                      <a:pt x="105" y="32"/>
                      <a:pt x="105" y="32"/>
                      <a:pt x="105" y="32"/>
                    </a:cubicBezTo>
                    <a:cubicBezTo>
                      <a:pt x="105" y="32"/>
                      <a:pt x="105" y="32"/>
                      <a:pt x="105" y="32"/>
                    </a:cubicBezTo>
                    <a:cubicBezTo>
                      <a:pt x="105" y="32"/>
                      <a:pt x="105" y="32"/>
                      <a:pt x="105" y="32"/>
                    </a:cubicBezTo>
                    <a:cubicBezTo>
                      <a:pt x="105" y="31"/>
                      <a:pt x="105" y="31"/>
                      <a:pt x="105" y="31"/>
                    </a:cubicBezTo>
                    <a:cubicBezTo>
                      <a:pt x="105" y="31"/>
                      <a:pt x="105" y="31"/>
                      <a:pt x="105" y="31"/>
                    </a:cubicBezTo>
                    <a:cubicBezTo>
                      <a:pt x="106" y="31"/>
                      <a:pt x="106" y="31"/>
                      <a:pt x="106" y="31"/>
                    </a:cubicBezTo>
                    <a:cubicBezTo>
                      <a:pt x="106" y="32"/>
                      <a:pt x="106" y="32"/>
                      <a:pt x="106" y="32"/>
                    </a:cubicBezTo>
                    <a:cubicBezTo>
                      <a:pt x="106" y="32"/>
                      <a:pt x="106" y="32"/>
                      <a:pt x="106" y="32"/>
                    </a:cubicBezTo>
                    <a:cubicBezTo>
                      <a:pt x="106" y="32"/>
                      <a:pt x="106" y="32"/>
                      <a:pt x="106" y="32"/>
                    </a:cubicBezTo>
                    <a:cubicBezTo>
                      <a:pt x="105" y="32"/>
                      <a:pt x="105" y="32"/>
                      <a:pt x="105" y="32"/>
                    </a:cubicBezTo>
                    <a:cubicBezTo>
                      <a:pt x="106" y="32"/>
                      <a:pt x="106" y="32"/>
                      <a:pt x="106" y="32"/>
                    </a:cubicBezTo>
                    <a:cubicBezTo>
                      <a:pt x="106" y="32"/>
                      <a:pt x="106" y="32"/>
                      <a:pt x="106" y="32"/>
                    </a:cubicBezTo>
                    <a:cubicBezTo>
                      <a:pt x="106" y="32"/>
                      <a:pt x="106" y="32"/>
                      <a:pt x="106" y="32"/>
                    </a:cubicBezTo>
                    <a:cubicBezTo>
                      <a:pt x="106" y="33"/>
                      <a:pt x="106" y="33"/>
                      <a:pt x="106" y="33"/>
                    </a:cubicBezTo>
                    <a:cubicBezTo>
                      <a:pt x="106" y="33"/>
                      <a:pt x="106" y="33"/>
                      <a:pt x="106" y="33"/>
                    </a:cubicBezTo>
                    <a:cubicBezTo>
                      <a:pt x="106" y="33"/>
                      <a:pt x="106" y="33"/>
                      <a:pt x="106" y="33"/>
                    </a:cubicBezTo>
                    <a:cubicBezTo>
                      <a:pt x="106" y="34"/>
                      <a:pt x="106" y="34"/>
                      <a:pt x="106" y="34"/>
                    </a:cubicBezTo>
                    <a:cubicBezTo>
                      <a:pt x="106" y="34"/>
                      <a:pt x="106" y="34"/>
                      <a:pt x="106" y="34"/>
                    </a:cubicBezTo>
                    <a:close/>
                    <a:moveTo>
                      <a:pt x="105" y="35"/>
                    </a:moveTo>
                    <a:cubicBezTo>
                      <a:pt x="106" y="35"/>
                      <a:pt x="106" y="35"/>
                      <a:pt x="106" y="35"/>
                    </a:cubicBezTo>
                    <a:cubicBezTo>
                      <a:pt x="106" y="35"/>
                      <a:pt x="106" y="35"/>
                      <a:pt x="106" y="35"/>
                    </a:cubicBezTo>
                    <a:cubicBezTo>
                      <a:pt x="106" y="34"/>
                      <a:pt x="106" y="34"/>
                      <a:pt x="106" y="34"/>
                    </a:cubicBezTo>
                    <a:cubicBezTo>
                      <a:pt x="106" y="34"/>
                      <a:pt x="106" y="34"/>
                      <a:pt x="106" y="34"/>
                    </a:cubicBezTo>
                    <a:cubicBezTo>
                      <a:pt x="106" y="34"/>
                      <a:pt x="106" y="34"/>
                      <a:pt x="106" y="34"/>
                    </a:cubicBezTo>
                    <a:cubicBezTo>
                      <a:pt x="105" y="34"/>
                      <a:pt x="105" y="34"/>
                      <a:pt x="105" y="34"/>
                    </a:cubicBezTo>
                    <a:cubicBezTo>
                      <a:pt x="105" y="34"/>
                      <a:pt x="105" y="34"/>
                      <a:pt x="105" y="34"/>
                    </a:cubicBezTo>
                    <a:cubicBezTo>
                      <a:pt x="104" y="34"/>
                      <a:pt x="104" y="34"/>
                      <a:pt x="104" y="34"/>
                    </a:cubicBezTo>
                    <a:cubicBezTo>
                      <a:pt x="104" y="34"/>
                      <a:pt x="104" y="34"/>
                      <a:pt x="104" y="34"/>
                    </a:cubicBezTo>
                    <a:cubicBezTo>
                      <a:pt x="104" y="34"/>
                      <a:pt x="104" y="34"/>
                      <a:pt x="104" y="34"/>
                    </a:cubicBezTo>
                    <a:cubicBezTo>
                      <a:pt x="104" y="34"/>
                      <a:pt x="104" y="34"/>
                      <a:pt x="104" y="34"/>
                    </a:cubicBezTo>
                    <a:cubicBezTo>
                      <a:pt x="104" y="34"/>
                      <a:pt x="104" y="34"/>
                      <a:pt x="104" y="34"/>
                    </a:cubicBezTo>
                    <a:cubicBezTo>
                      <a:pt x="104" y="35"/>
                      <a:pt x="104" y="35"/>
                      <a:pt x="104" y="35"/>
                    </a:cubicBezTo>
                    <a:cubicBezTo>
                      <a:pt x="104" y="35"/>
                      <a:pt x="104" y="35"/>
                      <a:pt x="104" y="35"/>
                    </a:cubicBezTo>
                    <a:cubicBezTo>
                      <a:pt x="104" y="35"/>
                      <a:pt x="104" y="35"/>
                      <a:pt x="104" y="35"/>
                    </a:cubicBezTo>
                    <a:cubicBezTo>
                      <a:pt x="104" y="35"/>
                      <a:pt x="104" y="35"/>
                      <a:pt x="104" y="35"/>
                    </a:cubicBezTo>
                    <a:cubicBezTo>
                      <a:pt x="105" y="35"/>
                      <a:pt x="105" y="35"/>
                      <a:pt x="105" y="35"/>
                    </a:cubicBezTo>
                    <a:cubicBezTo>
                      <a:pt x="105" y="35"/>
                      <a:pt x="105" y="35"/>
                      <a:pt x="105" y="35"/>
                    </a:cubicBezTo>
                    <a:close/>
                    <a:moveTo>
                      <a:pt x="104" y="36"/>
                    </a:moveTo>
                    <a:cubicBezTo>
                      <a:pt x="104" y="36"/>
                      <a:pt x="104" y="36"/>
                      <a:pt x="104" y="36"/>
                    </a:cubicBezTo>
                    <a:cubicBezTo>
                      <a:pt x="105" y="36"/>
                      <a:pt x="105" y="36"/>
                      <a:pt x="105" y="36"/>
                    </a:cubicBezTo>
                    <a:cubicBezTo>
                      <a:pt x="105" y="36"/>
                      <a:pt x="105" y="36"/>
                      <a:pt x="105" y="36"/>
                    </a:cubicBezTo>
                    <a:cubicBezTo>
                      <a:pt x="105" y="36"/>
                      <a:pt x="105" y="36"/>
                      <a:pt x="105" y="36"/>
                    </a:cubicBezTo>
                    <a:cubicBezTo>
                      <a:pt x="106" y="36"/>
                      <a:pt x="106" y="36"/>
                      <a:pt x="106" y="36"/>
                    </a:cubicBezTo>
                    <a:cubicBezTo>
                      <a:pt x="106" y="36"/>
                      <a:pt x="106" y="36"/>
                      <a:pt x="106" y="36"/>
                    </a:cubicBezTo>
                    <a:cubicBezTo>
                      <a:pt x="106" y="36"/>
                      <a:pt x="106" y="36"/>
                      <a:pt x="106" y="36"/>
                    </a:cubicBezTo>
                    <a:cubicBezTo>
                      <a:pt x="106" y="36"/>
                      <a:pt x="106" y="36"/>
                      <a:pt x="106" y="36"/>
                    </a:cubicBezTo>
                    <a:cubicBezTo>
                      <a:pt x="105" y="36"/>
                      <a:pt x="105" y="36"/>
                      <a:pt x="105" y="36"/>
                    </a:cubicBezTo>
                    <a:cubicBezTo>
                      <a:pt x="104" y="36"/>
                      <a:pt x="104" y="36"/>
                      <a:pt x="104" y="36"/>
                    </a:cubicBezTo>
                    <a:cubicBezTo>
                      <a:pt x="104" y="36"/>
                      <a:pt x="104" y="36"/>
                      <a:pt x="104" y="36"/>
                    </a:cubicBezTo>
                    <a:cubicBezTo>
                      <a:pt x="104" y="36"/>
                      <a:pt x="104" y="36"/>
                      <a:pt x="104" y="36"/>
                    </a:cubicBezTo>
                    <a:cubicBezTo>
                      <a:pt x="103" y="36"/>
                      <a:pt x="103" y="36"/>
                      <a:pt x="103" y="36"/>
                    </a:cubicBezTo>
                    <a:cubicBezTo>
                      <a:pt x="104" y="36"/>
                      <a:pt x="104" y="36"/>
                      <a:pt x="104" y="36"/>
                    </a:cubicBezTo>
                    <a:close/>
                    <a:moveTo>
                      <a:pt x="103" y="37"/>
                    </a:moveTo>
                    <a:cubicBezTo>
                      <a:pt x="104" y="37"/>
                      <a:pt x="104" y="37"/>
                      <a:pt x="104" y="37"/>
                    </a:cubicBezTo>
                    <a:cubicBezTo>
                      <a:pt x="104" y="37"/>
                      <a:pt x="104" y="37"/>
                      <a:pt x="104" y="37"/>
                    </a:cubicBezTo>
                    <a:cubicBezTo>
                      <a:pt x="104" y="36"/>
                      <a:pt x="104" y="36"/>
                      <a:pt x="104" y="36"/>
                    </a:cubicBezTo>
                    <a:cubicBezTo>
                      <a:pt x="105" y="36"/>
                      <a:pt x="105" y="36"/>
                      <a:pt x="105" y="36"/>
                    </a:cubicBezTo>
                    <a:cubicBezTo>
                      <a:pt x="106" y="36"/>
                      <a:pt x="106" y="36"/>
                      <a:pt x="106" y="36"/>
                    </a:cubicBezTo>
                    <a:cubicBezTo>
                      <a:pt x="106" y="36"/>
                      <a:pt x="106" y="36"/>
                      <a:pt x="106" y="36"/>
                    </a:cubicBezTo>
                    <a:cubicBezTo>
                      <a:pt x="106" y="36"/>
                      <a:pt x="106" y="36"/>
                      <a:pt x="106" y="36"/>
                    </a:cubicBezTo>
                    <a:cubicBezTo>
                      <a:pt x="106" y="36"/>
                      <a:pt x="106" y="36"/>
                      <a:pt x="106" y="36"/>
                    </a:cubicBezTo>
                    <a:cubicBezTo>
                      <a:pt x="106" y="37"/>
                      <a:pt x="106" y="37"/>
                      <a:pt x="106" y="37"/>
                    </a:cubicBezTo>
                    <a:cubicBezTo>
                      <a:pt x="105" y="37"/>
                      <a:pt x="105" y="37"/>
                      <a:pt x="105" y="37"/>
                    </a:cubicBezTo>
                    <a:cubicBezTo>
                      <a:pt x="105" y="37"/>
                      <a:pt x="105" y="37"/>
                      <a:pt x="105" y="37"/>
                    </a:cubicBezTo>
                    <a:cubicBezTo>
                      <a:pt x="105" y="37"/>
                      <a:pt x="105" y="37"/>
                      <a:pt x="105" y="37"/>
                    </a:cubicBezTo>
                    <a:cubicBezTo>
                      <a:pt x="104" y="37"/>
                      <a:pt x="104" y="37"/>
                      <a:pt x="104" y="37"/>
                    </a:cubicBezTo>
                    <a:cubicBezTo>
                      <a:pt x="104" y="37"/>
                      <a:pt x="104" y="37"/>
                      <a:pt x="104" y="37"/>
                    </a:cubicBezTo>
                    <a:cubicBezTo>
                      <a:pt x="104" y="37"/>
                      <a:pt x="104" y="37"/>
                      <a:pt x="104" y="37"/>
                    </a:cubicBezTo>
                    <a:cubicBezTo>
                      <a:pt x="103" y="37"/>
                      <a:pt x="103" y="37"/>
                      <a:pt x="103" y="37"/>
                    </a:cubicBezTo>
                    <a:cubicBezTo>
                      <a:pt x="103" y="37"/>
                      <a:pt x="103" y="37"/>
                      <a:pt x="103" y="37"/>
                    </a:cubicBezTo>
                    <a:cubicBezTo>
                      <a:pt x="103" y="37"/>
                      <a:pt x="103" y="37"/>
                      <a:pt x="103" y="37"/>
                    </a:cubicBezTo>
                    <a:close/>
                    <a:moveTo>
                      <a:pt x="94" y="24"/>
                    </a:moveTo>
                    <a:cubicBezTo>
                      <a:pt x="93" y="24"/>
                      <a:pt x="93" y="24"/>
                      <a:pt x="93" y="24"/>
                    </a:cubicBezTo>
                    <a:cubicBezTo>
                      <a:pt x="93" y="24"/>
                      <a:pt x="93" y="24"/>
                      <a:pt x="93" y="24"/>
                    </a:cubicBezTo>
                    <a:cubicBezTo>
                      <a:pt x="94" y="24"/>
                      <a:pt x="94" y="24"/>
                      <a:pt x="94" y="24"/>
                    </a:cubicBezTo>
                    <a:cubicBezTo>
                      <a:pt x="94" y="24"/>
                      <a:pt x="94" y="24"/>
                      <a:pt x="94" y="24"/>
                    </a:cubicBezTo>
                    <a:cubicBezTo>
                      <a:pt x="94" y="24"/>
                      <a:pt x="94" y="24"/>
                      <a:pt x="94" y="24"/>
                    </a:cubicBezTo>
                    <a:close/>
                    <a:moveTo>
                      <a:pt x="91" y="26"/>
                    </a:moveTo>
                    <a:cubicBezTo>
                      <a:pt x="91" y="25"/>
                      <a:pt x="91" y="25"/>
                      <a:pt x="91" y="25"/>
                    </a:cubicBezTo>
                    <a:cubicBezTo>
                      <a:pt x="91" y="25"/>
                      <a:pt x="91" y="25"/>
                      <a:pt x="91" y="25"/>
                    </a:cubicBezTo>
                    <a:cubicBezTo>
                      <a:pt x="92" y="26"/>
                      <a:pt x="92" y="26"/>
                      <a:pt x="92" y="26"/>
                    </a:cubicBezTo>
                    <a:cubicBezTo>
                      <a:pt x="92" y="26"/>
                      <a:pt x="92" y="26"/>
                      <a:pt x="92" y="26"/>
                    </a:cubicBezTo>
                    <a:cubicBezTo>
                      <a:pt x="92" y="26"/>
                      <a:pt x="92" y="26"/>
                      <a:pt x="92" y="26"/>
                    </a:cubicBezTo>
                    <a:cubicBezTo>
                      <a:pt x="93" y="26"/>
                      <a:pt x="93" y="26"/>
                      <a:pt x="93" y="26"/>
                    </a:cubicBezTo>
                    <a:cubicBezTo>
                      <a:pt x="93" y="26"/>
                      <a:pt x="93" y="26"/>
                      <a:pt x="93" y="26"/>
                    </a:cubicBezTo>
                    <a:cubicBezTo>
                      <a:pt x="92" y="26"/>
                      <a:pt x="92" y="26"/>
                      <a:pt x="92" y="26"/>
                    </a:cubicBezTo>
                    <a:cubicBezTo>
                      <a:pt x="92" y="27"/>
                      <a:pt x="92" y="27"/>
                      <a:pt x="92" y="27"/>
                    </a:cubicBezTo>
                    <a:cubicBezTo>
                      <a:pt x="92" y="27"/>
                      <a:pt x="92" y="27"/>
                      <a:pt x="92" y="27"/>
                    </a:cubicBezTo>
                    <a:cubicBezTo>
                      <a:pt x="91" y="26"/>
                      <a:pt x="91" y="26"/>
                      <a:pt x="91" y="26"/>
                    </a:cubicBezTo>
                    <a:cubicBezTo>
                      <a:pt x="91" y="26"/>
                      <a:pt x="91" y="26"/>
                      <a:pt x="91" y="26"/>
                    </a:cubicBezTo>
                    <a:cubicBezTo>
                      <a:pt x="91" y="26"/>
                      <a:pt x="91" y="26"/>
                      <a:pt x="91" y="26"/>
                    </a:cubicBezTo>
                    <a:cubicBezTo>
                      <a:pt x="91" y="26"/>
                      <a:pt x="91" y="26"/>
                      <a:pt x="91" y="26"/>
                    </a:cubicBezTo>
                    <a:cubicBezTo>
                      <a:pt x="91" y="26"/>
                      <a:pt x="91" y="26"/>
                      <a:pt x="91" y="26"/>
                    </a:cubicBezTo>
                    <a:close/>
                    <a:moveTo>
                      <a:pt x="76" y="26"/>
                    </a:moveTo>
                    <a:cubicBezTo>
                      <a:pt x="76" y="26"/>
                      <a:pt x="76" y="26"/>
                      <a:pt x="76" y="26"/>
                    </a:cubicBezTo>
                    <a:cubicBezTo>
                      <a:pt x="76" y="26"/>
                      <a:pt x="76" y="26"/>
                      <a:pt x="76" y="26"/>
                    </a:cubicBezTo>
                    <a:cubicBezTo>
                      <a:pt x="76" y="26"/>
                      <a:pt x="76" y="26"/>
                      <a:pt x="76" y="26"/>
                    </a:cubicBezTo>
                    <a:cubicBezTo>
                      <a:pt x="76" y="26"/>
                      <a:pt x="76" y="26"/>
                      <a:pt x="76" y="26"/>
                    </a:cubicBezTo>
                    <a:cubicBezTo>
                      <a:pt x="76" y="26"/>
                      <a:pt x="76" y="26"/>
                      <a:pt x="76" y="26"/>
                    </a:cubicBezTo>
                    <a:cubicBezTo>
                      <a:pt x="76" y="26"/>
                      <a:pt x="76" y="26"/>
                      <a:pt x="76" y="26"/>
                    </a:cubicBezTo>
                    <a:close/>
                    <a:moveTo>
                      <a:pt x="78" y="28"/>
                    </a:moveTo>
                    <a:cubicBezTo>
                      <a:pt x="78" y="28"/>
                      <a:pt x="78" y="28"/>
                      <a:pt x="78" y="28"/>
                    </a:cubicBezTo>
                    <a:cubicBezTo>
                      <a:pt x="78" y="28"/>
                      <a:pt x="78" y="28"/>
                      <a:pt x="78" y="28"/>
                    </a:cubicBezTo>
                    <a:cubicBezTo>
                      <a:pt x="78" y="29"/>
                      <a:pt x="78" y="29"/>
                      <a:pt x="78" y="29"/>
                    </a:cubicBezTo>
                    <a:cubicBezTo>
                      <a:pt x="78" y="29"/>
                      <a:pt x="78" y="28"/>
                      <a:pt x="78" y="28"/>
                    </a:cubicBezTo>
                    <a:close/>
                    <a:moveTo>
                      <a:pt x="78" y="28"/>
                    </a:moveTo>
                    <a:cubicBezTo>
                      <a:pt x="79" y="28"/>
                      <a:pt x="79" y="28"/>
                      <a:pt x="79" y="28"/>
                    </a:cubicBezTo>
                    <a:cubicBezTo>
                      <a:pt x="79" y="27"/>
                      <a:pt x="79" y="27"/>
                      <a:pt x="79" y="27"/>
                    </a:cubicBezTo>
                    <a:cubicBezTo>
                      <a:pt x="79" y="27"/>
                      <a:pt x="79" y="27"/>
                      <a:pt x="79" y="27"/>
                    </a:cubicBezTo>
                    <a:cubicBezTo>
                      <a:pt x="79" y="27"/>
                      <a:pt x="79" y="27"/>
                      <a:pt x="79" y="27"/>
                    </a:cubicBezTo>
                    <a:cubicBezTo>
                      <a:pt x="79" y="27"/>
                      <a:pt x="79" y="27"/>
                      <a:pt x="79" y="27"/>
                    </a:cubicBezTo>
                    <a:cubicBezTo>
                      <a:pt x="80" y="26"/>
                      <a:pt x="80" y="26"/>
                      <a:pt x="80" y="26"/>
                    </a:cubicBezTo>
                    <a:cubicBezTo>
                      <a:pt x="80" y="26"/>
                      <a:pt x="80" y="26"/>
                      <a:pt x="80" y="26"/>
                    </a:cubicBezTo>
                    <a:cubicBezTo>
                      <a:pt x="80" y="27"/>
                      <a:pt x="80" y="27"/>
                      <a:pt x="80" y="27"/>
                    </a:cubicBezTo>
                    <a:cubicBezTo>
                      <a:pt x="79" y="27"/>
                      <a:pt x="79" y="27"/>
                      <a:pt x="79" y="27"/>
                    </a:cubicBezTo>
                    <a:cubicBezTo>
                      <a:pt x="79" y="28"/>
                      <a:pt x="79" y="28"/>
                      <a:pt x="79" y="28"/>
                    </a:cubicBezTo>
                    <a:cubicBezTo>
                      <a:pt x="79" y="28"/>
                      <a:pt x="79" y="28"/>
                      <a:pt x="79" y="28"/>
                    </a:cubicBezTo>
                    <a:cubicBezTo>
                      <a:pt x="79" y="28"/>
                      <a:pt x="79" y="28"/>
                      <a:pt x="79" y="28"/>
                    </a:cubicBezTo>
                    <a:cubicBezTo>
                      <a:pt x="79" y="28"/>
                      <a:pt x="79" y="28"/>
                      <a:pt x="79" y="28"/>
                    </a:cubicBezTo>
                    <a:cubicBezTo>
                      <a:pt x="79" y="29"/>
                      <a:pt x="79" y="29"/>
                      <a:pt x="79" y="29"/>
                    </a:cubicBezTo>
                    <a:cubicBezTo>
                      <a:pt x="79" y="28"/>
                      <a:pt x="79" y="28"/>
                      <a:pt x="79" y="28"/>
                    </a:cubicBezTo>
                    <a:cubicBezTo>
                      <a:pt x="80" y="28"/>
                      <a:pt x="80" y="28"/>
                      <a:pt x="80" y="28"/>
                    </a:cubicBezTo>
                    <a:cubicBezTo>
                      <a:pt x="80" y="29"/>
                      <a:pt x="80" y="29"/>
                      <a:pt x="80" y="29"/>
                    </a:cubicBezTo>
                    <a:cubicBezTo>
                      <a:pt x="80" y="29"/>
                      <a:pt x="80" y="29"/>
                      <a:pt x="80" y="29"/>
                    </a:cubicBezTo>
                    <a:cubicBezTo>
                      <a:pt x="80" y="28"/>
                      <a:pt x="80" y="28"/>
                      <a:pt x="80" y="28"/>
                    </a:cubicBezTo>
                    <a:cubicBezTo>
                      <a:pt x="81" y="28"/>
                      <a:pt x="81" y="28"/>
                      <a:pt x="81" y="28"/>
                    </a:cubicBezTo>
                    <a:cubicBezTo>
                      <a:pt x="81" y="28"/>
                      <a:pt x="81" y="28"/>
                      <a:pt x="81" y="28"/>
                    </a:cubicBezTo>
                    <a:cubicBezTo>
                      <a:pt x="81" y="28"/>
                      <a:pt x="81" y="28"/>
                      <a:pt x="81" y="28"/>
                    </a:cubicBezTo>
                    <a:cubicBezTo>
                      <a:pt x="81" y="27"/>
                      <a:pt x="81" y="27"/>
                      <a:pt x="81" y="27"/>
                    </a:cubicBezTo>
                    <a:cubicBezTo>
                      <a:pt x="81" y="27"/>
                      <a:pt x="81" y="27"/>
                      <a:pt x="81" y="27"/>
                    </a:cubicBezTo>
                    <a:cubicBezTo>
                      <a:pt x="82" y="27"/>
                      <a:pt x="82" y="27"/>
                      <a:pt x="82" y="27"/>
                    </a:cubicBezTo>
                    <a:cubicBezTo>
                      <a:pt x="82" y="26"/>
                      <a:pt x="82" y="26"/>
                      <a:pt x="82" y="26"/>
                    </a:cubicBezTo>
                    <a:cubicBezTo>
                      <a:pt x="82" y="26"/>
                      <a:pt x="82" y="26"/>
                      <a:pt x="82" y="26"/>
                    </a:cubicBezTo>
                    <a:cubicBezTo>
                      <a:pt x="82" y="26"/>
                      <a:pt x="82" y="26"/>
                      <a:pt x="82" y="26"/>
                    </a:cubicBezTo>
                    <a:cubicBezTo>
                      <a:pt x="82" y="27"/>
                      <a:pt x="82" y="27"/>
                      <a:pt x="82" y="27"/>
                    </a:cubicBezTo>
                    <a:cubicBezTo>
                      <a:pt x="82" y="27"/>
                      <a:pt x="82" y="27"/>
                      <a:pt x="82" y="27"/>
                    </a:cubicBezTo>
                    <a:cubicBezTo>
                      <a:pt x="82" y="27"/>
                      <a:pt x="82" y="27"/>
                      <a:pt x="82" y="27"/>
                    </a:cubicBezTo>
                    <a:cubicBezTo>
                      <a:pt x="82" y="28"/>
                      <a:pt x="82" y="28"/>
                      <a:pt x="82" y="28"/>
                    </a:cubicBezTo>
                    <a:cubicBezTo>
                      <a:pt x="82" y="28"/>
                      <a:pt x="82" y="28"/>
                      <a:pt x="82" y="28"/>
                    </a:cubicBezTo>
                    <a:cubicBezTo>
                      <a:pt x="83" y="27"/>
                      <a:pt x="83" y="27"/>
                      <a:pt x="83" y="27"/>
                    </a:cubicBezTo>
                    <a:cubicBezTo>
                      <a:pt x="83" y="27"/>
                      <a:pt x="83" y="27"/>
                      <a:pt x="83" y="27"/>
                    </a:cubicBezTo>
                    <a:cubicBezTo>
                      <a:pt x="83" y="27"/>
                      <a:pt x="83" y="27"/>
                      <a:pt x="83" y="27"/>
                    </a:cubicBezTo>
                    <a:cubicBezTo>
                      <a:pt x="83" y="27"/>
                      <a:pt x="83" y="27"/>
                      <a:pt x="83" y="27"/>
                    </a:cubicBezTo>
                    <a:cubicBezTo>
                      <a:pt x="83" y="26"/>
                      <a:pt x="83" y="26"/>
                      <a:pt x="83" y="26"/>
                    </a:cubicBezTo>
                    <a:cubicBezTo>
                      <a:pt x="84" y="26"/>
                      <a:pt x="84" y="26"/>
                      <a:pt x="84" y="26"/>
                    </a:cubicBezTo>
                    <a:cubicBezTo>
                      <a:pt x="83" y="25"/>
                      <a:pt x="83" y="25"/>
                      <a:pt x="83" y="25"/>
                    </a:cubicBezTo>
                    <a:cubicBezTo>
                      <a:pt x="84" y="25"/>
                      <a:pt x="84" y="25"/>
                      <a:pt x="84" y="25"/>
                    </a:cubicBezTo>
                    <a:cubicBezTo>
                      <a:pt x="84" y="25"/>
                      <a:pt x="84" y="25"/>
                      <a:pt x="84" y="25"/>
                    </a:cubicBezTo>
                    <a:cubicBezTo>
                      <a:pt x="85" y="25"/>
                      <a:pt x="85" y="25"/>
                      <a:pt x="85" y="25"/>
                    </a:cubicBezTo>
                    <a:cubicBezTo>
                      <a:pt x="85" y="24"/>
                      <a:pt x="85" y="24"/>
                      <a:pt x="85" y="24"/>
                    </a:cubicBezTo>
                    <a:cubicBezTo>
                      <a:pt x="85" y="24"/>
                      <a:pt x="85" y="24"/>
                      <a:pt x="85" y="24"/>
                    </a:cubicBezTo>
                    <a:cubicBezTo>
                      <a:pt x="85" y="24"/>
                      <a:pt x="85" y="24"/>
                      <a:pt x="85" y="24"/>
                    </a:cubicBezTo>
                    <a:cubicBezTo>
                      <a:pt x="85" y="24"/>
                      <a:pt x="85" y="24"/>
                      <a:pt x="85" y="24"/>
                    </a:cubicBezTo>
                    <a:cubicBezTo>
                      <a:pt x="86" y="24"/>
                      <a:pt x="86" y="24"/>
                      <a:pt x="86" y="24"/>
                    </a:cubicBezTo>
                    <a:cubicBezTo>
                      <a:pt x="86" y="24"/>
                      <a:pt x="86" y="24"/>
                      <a:pt x="86" y="24"/>
                    </a:cubicBezTo>
                    <a:cubicBezTo>
                      <a:pt x="86" y="24"/>
                      <a:pt x="86" y="24"/>
                      <a:pt x="86" y="24"/>
                    </a:cubicBezTo>
                    <a:cubicBezTo>
                      <a:pt x="86" y="24"/>
                      <a:pt x="86" y="24"/>
                      <a:pt x="86" y="24"/>
                    </a:cubicBezTo>
                    <a:cubicBezTo>
                      <a:pt x="86" y="25"/>
                      <a:pt x="86" y="25"/>
                      <a:pt x="86" y="25"/>
                    </a:cubicBezTo>
                    <a:cubicBezTo>
                      <a:pt x="85" y="25"/>
                      <a:pt x="85" y="25"/>
                      <a:pt x="85" y="25"/>
                    </a:cubicBezTo>
                    <a:cubicBezTo>
                      <a:pt x="85" y="26"/>
                      <a:pt x="85" y="26"/>
                      <a:pt x="85" y="26"/>
                    </a:cubicBezTo>
                    <a:cubicBezTo>
                      <a:pt x="85" y="26"/>
                      <a:pt x="85" y="26"/>
                      <a:pt x="85" y="26"/>
                    </a:cubicBezTo>
                    <a:cubicBezTo>
                      <a:pt x="85" y="26"/>
                      <a:pt x="85" y="26"/>
                      <a:pt x="85" y="26"/>
                    </a:cubicBezTo>
                    <a:cubicBezTo>
                      <a:pt x="84" y="27"/>
                      <a:pt x="84" y="27"/>
                      <a:pt x="84" y="27"/>
                    </a:cubicBezTo>
                    <a:cubicBezTo>
                      <a:pt x="84" y="27"/>
                      <a:pt x="84" y="27"/>
                      <a:pt x="84" y="27"/>
                    </a:cubicBezTo>
                    <a:cubicBezTo>
                      <a:pt x="84" y="28"/>
                      <a:pt x="84" y="28"/>
                      <a:pt x="84" y="28"/>
                    </a:cubicBezTo>
                    <a:cubicBezTo>
                      <a:pt x="84" y="28"/>
                      <a:pt x="84" y="28"/>
                      <a:pt x="84" y="28"/>
                    </a:cubicBezTo>
                    <a:cubicBezTo>
                      <a:pt x="85" y="28"/>
                      <a:pt x="85" y="28"/>
                      <a:pt x="85" y="28"/>
                    </a:cubicBezTo>
                    <a:cubicBezTo>
                      <a:pt x="85" y="28"/>
                      <a:pt x="85" y="28"/>
                      <a:pt x="85" y="28"/>
                    </a:cubicBezTo>
                    <a:cubicBezTo>
                      <a:pt x="85" y="28"/>
                      <a:pt x="85" y="28"/>
                      <a:pt x="85" y="28"/>
                    </a:cubicBezTo>
                    <a:cubicBezTo>
                      <a:pt x="86" y="28"/>
                      <a:pt x="86" y="28"/>
                      <a:pt x="86" y="28"/>
                    </a:cubicBezTo>
                    <a:cubicBezTo>
                      <a:pt x="86" y="27"/>
                      <a:pt x="86" y="27"/>
                      <a:pt x="86" y="27"/>
                    </a:cubicBezTo>
                    <a:cubicBezTo>
                      <a:pt x="86" y="27"/>
                      <a:pt x="86" y="27"/>
                      <a:pt x="86" y="27"/>
                    </a:cubicBezTo>
                    <a:cubicBezTo>
                      <a:pt x="86" y="27"/>
                      <a:pt x="86" y="27"/>
                      <a:pt x="86" y="27"/>
                    </a:cubicBezTo>
                    <a:cubicBezTo>
                      <a:pt x="86" y="26"/>
                      <a:pt x="86" y="26"/>
                      <a:pt x="86" y="26"/>
                    </a:cubicBezTo>
                    <a:cubicBezTo>
                      <a:pt x="87" y="26"/>
                      <a:pt x="87" y="26"/>
                      <a:pt x="87" y="26"/>
                    </a:cubicBezTo>
                    <a:cubicBezTo>
                      <a:pt x="87" y="26"/>
                      <a:pt x="87" y="26"/>
                      <a:pt x="87" y="26"/>
                    </a:cubicBezTo>
                    <a:cubicBezTo>
                      <a:pt x="87" y="26"/>
                      <a:pt x="87" y="26"/>
                      <a:pt x="87" y="26"/>
                    </a:cubicBezTo>
                    <a:cubicBezTo>
                      <a:pt x="87" y="26"/>
                      <a:pt x="87" y="26"/>
                      <a:pt x="87" y="26"/>
                    </a:cubicBezTo>
                    <a:cubicBezTo>
                      <a:pt x="88" y="26"/>
                      <a:pt x="88" y="26"/>
                      <a:pt x="88" y="26"/>
                    </a:cubicBezTo>
                    <a:cubicBezTo>
                      <a:pt x="88" y="26"/>
                      <a:pt x="88" y="26"/>
                      <a:pt x="88" y="26"/>
                    </a:cubicBezTo>
                    <a:cubicBezTo>
                      <a:pt x="89" y="26"/>
                      <a:pt x="89" y="26"/>
                      <a:pt x="89" y="26"/>
                    </a:cubicBezTo>
                    <a:cubicBezTo>
                      <a:pt x="89" y="25"/>
                      <a:pt x="89" y="25"/>
                      <a:pt x="89" y="25"/>
                    </a:cubicBezTo>
                    <a:cubicBezTo>
                      <a:pt x="89" y="24"/>
                      <a:pt x="89" y="24"/>
                      <a:pt x="89" y="24"/>
                    </a:cubicBezTo>
                    <a:cubicBezTo>
                      <a:pt x="89" y="24"/>
                      <a:pt x="89" y="24"/>
                      <a:pt x="89" y="24"/>
                    </a:cubicBezTo>
                    <a:cubicBezTo>
                      <a:pt x="89" y="24"/>
                      <a:pt x="89" y="24"/>
                      <a:pt x="89" y="24"/>
                    </a:cubicBezTo>
                    <a:cubicBezTo>
                      <a:pt x="90" y="24"/>
                      <a:pt x="90" y="24"/>
                      <a:pt x="90" y="24"/>
                    </a:cubicBezTo>
                    <a:cubicBezTo>
                      <a:pt x="90" y="24"/>
                      <a:pt x="90" y="24"/>
                      <a:pt x="90" y="24"/>
                    </a:cubicBezTo>
                    <a:cubicBezTo>
                      <a:pt x="90" y="24"/>
                      <a:pt x="90" y="24"/>
                      <a:pt x="90" y="24"/>
                    </a:cubicBezTo>
                    <a:cubicBezTo>
                      <a:pt x="90" y="24"/>
                      <a:pt x="90" y="24"/>
                      <a:pt x="90" y="24"/>
                    </a:cubicBezTo>
                    <a:cubicBezTo>
                      <a:pt x="90" y="23"/>
                      <a:pt x="90" y="23"/>
                      <a:pt x="90" y="23"/>
                    </a:cubicBezTo>
                    <a:cubicBezTo>
                      <a:pt x="90" y="23"/>
                      <a:pt x="90" y="23"/>
                      <a:pt x="90" y="23"/>
                    </a:cubicBezTo>
                    <a:cubicBezTo>
                      <a:pt x="90" y="23"/>
                      <a:pt x="90" y="23"/>
                      <a:pt x="90" y="23"/>
                    </a:cubicBezTo>
                    <a:cubicBezTo>
                      <a:pt x="91" y="23"/>
                      <a:pt x="91" y="23"/>
                      <a:pt x="91" y="23"/>
                    </a:cubicBezTo>
                    <a:cubicBezTo>
                      <a:pt x="91" y="22"/>
                      <a:pt x="91" y="22"/>
                      <a:pt x="91" y="22"/>
                    </a:cubicBezTo>
                    <a:cubicBezTo>
                      <a:pt x="91" y="23"/>
                      <a:pt x="91" y="23"/>
                      <a:pt x="91" y="23"/>
                    </a:cubicBezTo>
                    <a:cubicBezTo>
                      <a:pt x="91" y="23"/>
                      <a:pt x="91" y="23"/>
                      <a:pt x="91" y="23"/>
                    </a:cubicBezTo>
                    <a:cubicBezTo>
                      <a:pt x="92" y="22"/>
                      <a:pt x="92" y="22"/>
                      <a:pt x="92" y="22"/>
                    </a:cubicBezTo>
                    <a:cubicBezTo>
                      <a:pt x="92" y="22"/>
                      <a:pt x="92" y="22"/>
                      <a:pt x="92" y="22"/>
                    </a:cubicBezTo>
                    <a:cubicBezTo>
                      <a:pt x="92" y="21"/>
                      <a:pt x="92" y="21"/>
                      <a:pt x="92" y="21"/>
                    </a:cubicBezTo>
                    <a:cubicBezTo>
                      <a:pt x="92" y="21"/>
                      <a:pt x="92" y="21"/>
                      <a:pt x="92" y="21"/>
                    </a:cubicBezTo>
                    <a:cubicBezTo>
                      <a:pt x="92" y="21"/>
                      <a:pt x="92" y="21"/>
                      <a:pt x="92" y="21"/>
                    </a:cubicBezTo>
                    <a:cubicBezTo>
                      <a:pt x="92" y="20"/>
                      <a:pt x="92" y="20"/>
                      <a:pt x="92" y="20"/>
                    </a:cubicBezTo>
                    <a:cubicBezTo>
                      <a:pt x="91" y="20"/>
                      <a:pt x="91" y="20"/>
                      <a:pt x="91" y="20"/>
                    </a:cubicBezTo>
                    <a:cubicBezTo>
                      <a:pt x="91" y="20"/>
                      <a:pt x="91" y="20"/>
                      <a:pt x="91" y="20"/>
                    </a:cubicBezTo>
                    <a:cubicBezTo>
                      <a:pt x="91" y="20"/>
                      <a:pt x="91" y="20"/>
                      <a:pt x="91" y="20"/>
                    </a:cubicBezTo>
                    <a:cubicBezTo>
                      <a:pt x="91" y="21"/>
                      <a:pt x="91" y="21"/>
                      <a:pt x="91" y="21"/>
                    </a:cubicBezTo>
                    <a:cubicBezTo>
                      <a:pt x="91" y="21"/>
                      <a:pt x="91" y="21"/>
                      <a:pt x="91" y="21"/>
                    </a:cubicBezTo>
                    <a:cubicBezTo>
                      <a:pt x="91" y="21"/>
                      <a:pt x="91" y="21"/>
                      <a:pt x="91" y="21"/>
                    </a:cubicBezTo>
                    <a:cubicBezTo>
                      <a:pt x="90" y="21"/>
                      <a:pt x="90" y="21"/>
                      <a:pt x="90" y="21"/>
                    </a:cubicBezTo>
                    <a:cubicBezTo>
                      <a:pt x="90" y="21"/>
                      <a:pt x="90" y="21"/>
                      <a:pt x="90" y="21"/>
                    </a:cubicBezTo>
                    <a:cubicBezTo>
                      <a:pt x="90" y="21"/>
                      <a:pt x="90" y="21"/>
                      <a:pt x="90" y="21"/>
                    </a:cubicBezTo>
                    <a:cubicBezTo>
                      <a:pt x="90" y="21"/>
                      <a:pt x="90" y="21"/>
                      <a:pt x="90" y="21"/>
                    </a:cubicBezTo>
                    <a:cubicBezTo>
                      <a:pt x="90" y="22"/>
                      <a:pt x="90" y="22"/>
                      <a:pt x="90" y="22"/>
                    </a:cubicBezTo>
                    <a:cubicBezTo>
                      <a:pt x="90" y="21"/>
                      <a:pt x="90" y="21"/>
                      <a:pt x="90" y="21"/>
                    </a:cubicBezTo>
                    <a:cubicBezTo>
                      <a:pt x="90" y="21"/>
                      <a:pt x="90" y="21"/>
                      <a:pt x="90" y="21"/>
                    </a:cubicBezTo>
                    <a:cubicBezTo>
                      <a:pt x="89" y="20"/>
                      <a:pt x="89" y="20"/>
                      <a:pt x="89" y="20"/>
                    </a:cubicBezTo>
                    <a:cubicBezTo>
                      <a:pt x="89" y="20"/>
                      <a:pt x="89" y="20"/>
                      <a:pt x="89" y="20"/>
                    </a:cubicBezTo>
                    <a:cubicBezTo>
                      <a:pt x="89" y="20"/>
                      <a:pt x="89" y="20"/>
                      <a:pt x="89" y="20"/>
                    </a:cubicBezTo>
                    <a:cubicBezTo>
                      <a:pt x="88" y="20"/>
                      <a:pt x="88" y="20"/>
                      <a:pt x="88" y="20"/>
                    </a:cubicBezTo>
                    <a:cubicBezTo>
                      <a:pt x="88" y="20"/>
                      <a:pt x="88" y="20"/>
                      <a:pt x="88" y="20"/>
                    </a:cubicBezTo>
                    <a:cubicBezTo>
                      <a:pt x="88" y="20"/>
                      <a:pt x="88" y="20"/>
                      <a:pt x="88" y="20"/>
                    </a:cubicBezTo>
                    <a:cubicBezTo>
                      <a:pt x="87" y="20"/>
                      <a:pt x="87" y="20"/>
                      <a:pt x="87" y="20"/>
                    </a:cubicBezTo>
                    <a:cubicBezTo>
                      <a:pt x="86" y="20"/>
                      <a:pt x="86" y="20"/>
                      <a:pt x="86" y="20"/>
                    </a:cubicBezTo>
                    <a:cubicBezTo>
                      <a:pt x="86" y="21"/>
                      <a:pt x="86" y="21"/>
                      <a:pt x="86" y="21"/>
                    </a:cubicBezTo>
                    <a:cubicBezTo>
                      <a:pt x="86" y="21"/>
                      <a:pt x="86" y="21"/>
                      <a:pt x="86" y="21"/>
                    </a:cubicBezTo>
                    <a:cubicBezTo>
                      <a:pt x="86" y="21"/>
                      <a:pt x="86" y="21"/>
                      <a:pt x="86" y="21"/>
                    </a:cubicBezTo>
                    <a:cubicBezTo>
                      <a:pt x="85" y="21"/>
                      <a:pt x="85" y="21"/>
                      <a:pt x="85" y="21"/>
                    </a:cubicBezTo>
                    <a:cubicBezTo>
                      <a:pt x="84" y="22"/>
                      <a:pt x="84" y="22"/>
                      <a:pt x="84" y="22"/>
                    </a:cubicBezTo>
                    <a:cubicBezTo>
                      <a:pt x="84" y="22"/>
                      <a:pt x="84" y="22"/>
                      <a:pt x="84" y="22"/>
                    </a:cubicBezTo>
                    <a:cubicBezTo>
                      <a:pt x="84" y="22"/>
                      <a:pt x="84" y="22"/>
                      <a:pt x="84" y="22"/>
                    </a:cubicBezTo>
                    <a:cubicBezTo>
                      <a:pt x="83" y="22"/>
                      <a:pt x="83" y="22"/>
                      <a:pt x="83" y="22"/>
                    </a:cubicBezTo>
                    <a:cubicBezTo>
                      <a:pt x="83" y="22"/>
                      <a:pt x="83" y="22"/>
                      <a:pt x="83" y="22"/>
                    </a:cubicBezTo>
                    <a:cubicBezTo>
                      <a:pt x="83" y="23"/>
                      <a:pt x="83" y="23"/>
                      <a:pt x="83" y="23"/>
                    </a:cubicBezTo>
                    <a:cubicBezTo>
                      <a:pt x="83" y="23"/>
                      <a:pt x="83" y="23"/>
                      <a:pt x="83" y="23"/>
                    </a:cubicBezTo>
                    <a:cubicBezTo>
                      <a:pt x="82" y="23"/>
                      <a:pt x="82" y="23"/>
                      <a:pt x="82" y="23"/>
                    </a:cubicBezTo>
                    <a:cubicBezTo>
                      <a:pt x="82" y="23"/>
                      <a:pt x="82" y="23"/>
                      <a:pt x="82" y="23"/>
                    </a:cubicBezTo>
                    <a:cubicBezTo>
                      <a:pt x="81" y="23"/>
                      <a:pt x="81" y="23"/>
                      <a:pt x="81" y="23"/>
                    </a:cubicBezTo>
                    <a:cubicBezTo>
                      <a:pt x="81" y="23"/>
                      <a:pt x="81" y="23"/>
                      <a:pt x="81" y="23"/>
                    </a:cubicBezTo>
                    <a:cubicBezTo>
                      <a:pt x="81" y="23"/>
                      <a:pt x="81" y="23"/>
                      <a:pt x="81" y="23"/>
                    </a:cubicBezTo>
                    <a:cubicBezTo>
                      <a:pt x="80" y="24"/>
                      <a:pt x="80" y="24"/>
                      <a:pt x="80" y="24"/>
                    </a:cubicBezTo>
                    <a:cubicBezTo>
                      <a:pt x="80" y="24"/>
                      <a:pt x="80" y="24"/>
                      <a:pt x="80" y="24"/>
                    </a:cubicBezTo>
                    <a:cubicBezTo>
                      <a:pt x="79" y="24"/>
                      <a:pt x="79" y="24"/>
                      <a:pt x="79" y="24"/>
                    </a:cubicBezTo>
                    <a:cubicBezTo>
                      <a:pt x="79" y="24"/>
                      <a:pt x="79" y="24"/>
                      <a:pt x="79" y="24"/>
                    </a:cubicBezTo>
                    <a:cubicBezTo>
                      <a:pt x="78" y="24"/>
                      <a:pt x="78" y="24"/>
                      <a:pt x="78" y="24"/>
                    </a:cubicBezTo>
                    <a:cubicBezTo>
                      <a:pt x="77" y="25"/>
                      <a:pt x="77" y="25"/>
                      <a:pt x="77" y="25"/>
                    </a:cubicBezTo>
                    <a:cubicBezTo>
                      <a:pt x="77" y="25"/>
                      <a:pt x="77" y="25"/>
                      <a:pt x="77" y="25"/>
                    </a:cubicBezTo>
                    <a:cubicBezTo>
                      <a:pt x="76" y="25"/>
                      <a:pt x="76" y="25"/>
                      <a:pt x="76" y="25"/>
                    </a:cubicBezTo>
                    <a:cubicBezTo>
                      <a:pt x="76" y="26"/>
                      <a:pt x="76" y="26"/>
                      <a:pt x="76" y="26"/>
                    </a:cubicBezTo>
                    <a:cubicBezTo>
                      <a:pt x="77" y="26"/>
                      <a:pt x="77" y="26"/>
                      <a:pt x="77" y="26"/>
                    </a:cubicBezTo>
                    <a:cubicBezTo>
                      <a:pt x="77" y="26"/>
                      <a:pt x="77" y="26"/>
                      <a:pt x="77" y="26"/>
                    </a:cubicBezTo>
                    <a:cubicBezTo>
                      <a:pt x="76" y="26"/>
                      <a:pt x="76" y="26"/>
                      <a:pt x="76" y="26"/>
                    </a:cubicBezTo>
                    <a:cubicBezTo>
                      <a:pt x="76" y="26"/>
                      <a:pt x="76" y="26"/>
                      <a:pt x="76" y="26"/>
                    </a:cubicBezTo>
                    <a:cubicBezTo>
                      <a:pt x="77" y="26"/>
                      <a:pt x="77" y="26"/>
                      <a:pt x="77" y="26"/>
                    </a:cubicBezTo>
                    <a:cubicBezTo>
                      <a:pt x="77" y="26"/>
                      <a:pt x="77" y="26"/>
                      <a:pt x="77" y="26"/>
                    </a:cubicBezTo>
                    <a:cubicBezTo>
                      <a:pt x="76" y="27"/>
                      <a:pt x="76" y="27"/>
                      <a:pt x="76" y="27"/>
                    </a:cubicBezTo>
                    <a:cubicBezTo>
                      <a:pt x="76" y="27"/>
                      <a:pt x="76" y="27"/>
                      <a:pt x="76" y="27"/>
                    </a:cubicBezTo>
                    <a:cubicBezTo>
                      <a:pt x="76" y="27"/>
                      <a:pt x="76" y="27"/>
                      <a:pt x="76" y="27"/>
                    </a:cubicBezTo>
                    <a:cubicBezTo>
                      <a:pt x="77" y="27"/>
                      <a:pt x="77" y="27"/>
                      <a:pt x="77" y="27"/>
                    </a:cubicBezTo>
                    <a:cubicBezTo>
                      <a:pt x="77" y="27"/>
                      <a:pt x="77" y="27"/>
                      <a:pt x="77" y="27"/>
                    </a:cubicBezTo>
                    <a:cubicBezTo>
                      <a:pt x="77" y="26"/>
                      <a:pt x="77" y="26"/>
                      <a:pt x="77" y="26"/>
                    </a:cubicBezTo>
                    <a:cubicBezTo>
                      <a:pt x="78" y="27"/>
                      <a:pt x="78" y="27"/>
                      <a:pt x="78" y="27"/>
                    </a:cubicBezTo>
                    <a:cubicBezTo>
                      <a:pt x="78" y="27"/>
                      <a:pt x="78" y="27"/>
                      <a:pt x="78" y="27"/>
                    </a:cubicBezTo>
                    <a:cubicBezTo>
                      <a:pt x="78" y="28"/>
                      <a:pt x="78" y="28"/>
                      <a:pt x="78" y="28"/>
                    </a:cubicBezTo>
                    <a:cubicBezTo>
                      <a:pt x="78" y="28"/>
                      <a:pt x="78" y="28"/>
                      <a:pt x="78" y="28"/>
                    </a:cubicBezTo>
                    <a:close/>
                    <a:moveTo>
                      <a:pt x="118" y="51"/>
                    </a:moveTo>
                    <a:cubicBezTo>
                      <a:pt x="118" y="51"/>
                      <a:pt x="118" y="51"/>
                      <a:pt x="118" y="51"/>
                    </a:cubicBezTo>
                    <a:cubicBezTo>
                      <a:pt x="119" y="51"/>
                      <a:pt x="119" y="51"/>
                      <a:pt x="119" y="51"/>
                    </a:cubicBezTo>
                    <a:cubicBezTo>
                      <a:pt x="119" y="51"/>
                      <a:pt x="119" y="51"/>
                      <a:pt x="119" y="51"/>
                    </a:cubicBezTo>
                    <a:cubicBezTo>
                      <a:pt x="119" y="52"/>
                      <a:pt x="119" y="52"/>
                      <a:pt x="119" y="52"/>
                    </a:cubicBezTo>
                    <a:cubicBezTo>
                      <a:pt x="118" y="52"/>
                      <a:pt x="118" y="52"/>
                      <a:pt x="118" y="52"/>
                    </a:cubicBezTo>
                    <a:cubicBezTo>
                      <a:pt x="118" y="51"/>
                      <a:pt x="118" y="51"/>
                      <a:pt x="118" y="51"/>
                    </a:cubicBezTo>
                    <a:close/>
                    <a:moveTo>
                      <a:pt x="114" y="42"/>
                    </a:moveTo>
                    <a:cubicBezTo>
                      <a:pt x="113" y="42"/>
                      <a:pt x="113" y="42"/>
                      <a:pt x="113" y="42"/>
                    </a:cubicBezTo>
                    <a:cubicBezTo>
                      <a:pt x="113" y="42"/>
                      <a:pt x="113" y="42"/>
                      <a:pt x="113" y="42"/>
                    </a:cubicBezTo>
                    <a:cubicBezTo>
                      <a:pt x="113" y="42"/>
                      <a:pt x="113" y="42"/>
                      <a:pt x="113" y="42"/>
                    </a:cubicBezTo>
                    <a:cubicBezTo>
                      <a:pt x="113" y="42"/>
                      <a:pt x="113" y="42"/>
                      <a:pt x="113" y="42"/>
                    </a:cubicBezTo>
                    <a:cubicBezTo>
                      <a:pt x="113" y="42"/>
                      <a:pt x="113" y="42"/>
                      <a:pt x="113" y="42"/>
                    </a:cubicBezTo>
                    <a:cubicBezTo>
                      <a:pt x="113" y="42"/>
                      <a:pt x="113" y="42"/>
                      <a:pt x="113" y="42"/>
                    </a:cubicBezTo>
                    <a:cubicBezTo>
                      <a:pt x="113" y="42"/>
                      <a:pt x="113" y="42"/>
                      <a:pt x="113" y="42"/>
                    </a:cubicBezTo>
                    <a:cubicBezTo>
                      <a:pt x="113" y="43"/>
                      <a:pt x="113" y="43"/>
                      <a:pt x="113" y="43"/>
                    </a:cubicBezTo>
                    <a:cubicBezTo>
                      <a:pt x="113" y="43"/>
                      <a:pt x="113" y="43"/>
                      <a:pt x="113" y="43"/>
                    </a:cubicBezTo>
                    <a:cubicBezTo>
                      <a:pt x="113" y="43"/>
                      <a:pt x="113" y="43"/>
                      <a:pt x="113" y="43"/>
                    </a:cubicBezTo>
                    <a:cubicBezTo>
                      <a:pt x="113" y="43"/>
                      <a:pt x="113" y="43"/>
                      <a:pt x="113" y="43"/>
                    </a:cubicBezTo>
                    <a:cubicBezTo>
                      <a:pt x="112" y="43"/>
                      <a:pt x="112" y="43"/>
                      <a:pt x="112" y="43"/>
                    </a:cubicBezTo>
                    <a:cubicBezTo>
                      <a:pt x="112" y="43"/>
                      <a:pt x="112" y="43"/>
                      <a:pt x="112" y="43"/>
                    </a:cubicBezTo>
                    <a:cubicBezTo>
                      <a:pt x="112" y="43"/>
                      <a:pt x="112" y="43"/>
                      <a:pt x="112" y="43"/>
                    </a:cubicBezTo>
                    <a:cubicBezTo>
                      <a:pt x="111" y="44"/>
                      <a:pt x="111" y="44"/>
                      <a:pt x="111" y="44"/>
                    </a:cubicBezTo>
                    <a:cubicBezTo>
                      <a:pt x="111" y="44"/>
                      <a:pt x="111" y="44"/>
                      <a:pt x="111" y="44"/>
                    </a:cubicBezTo>
                    <a:cubicBezTo>
                      <a:pt x="111" y="44"/>
                      <a:pt x="111" y="44"/>
                      <a:pt x="111" y="44"/>
                    </a:cubicBezTo>
                    <a:cubicBezTo>
                      <a:pt x="112" y="44"/>
                      <a:pt x="112" y="44"/>
                      <a:pt x="112" y="44"/>
                    </a:cubicBezTo>
                    <a:cubicBezTo>
                      <a:pt x="111" y="44"/>
                      <a:pt x="111" y="44"/>
                      <a:pt x="111" y="44"/>
                    </a:cubicBezTo>
                    <a:cubicBezTo>
                      <a:pt x="111" y="45"/>
                      <a:pt x="111" y="45"/>
                      <a:pt x="111" y="45"/>
                    </a:cubicBezTo>
                    <a:cubicBezTo>
                      <a:pt x="112" y="45"/>
                      <a:pt x="112" y="45"/>
                      <a:pt x="112" y="45"/>
                    </a:cubicBezTo>
                    <a:cubicBezTo>
                      <a:pt x="112" y="44"/>
                      <a:pt x="112" y="44"/>
                      <a:pt x="112" y="44"/>
                    </a:cubicBezTo>
                    <a:cubicBezTo>
                      <a:pt x="112" y="44"/>
                      <a:pt x="112" y="44"/>
                      <a:pt x="112" y="44"/>
                    </a:cubicBezTo>
                    <a:cubicBezTo>
                      <a:pt x="112" y="45"/>
                      <a:pt x="112" y="45"/>
                      <a:pt x="112" y="45"/>
                    </a:cubicBezTo>
                    <a:cubicBezTo>
                      <a:pt x="112" y="45"/>
                      <a:pt x="112" y="45"/>
                      <a:pt x="112" y="45"/>
                    </a:cubicBezTo>
                    <a:cubicBezTo>
                      <a:pt x="112" y="45"/>
                      <a:pt x="112" y="45"/>
                      <a:pt x="112" y="45"/>
                    </a:cubicBezTo>
                    <a:cubicBezTo>
                      <a:pt x="112" y="45"/>
                      <a:pt x="112" y="45"/>
                      <a:pt x="112" y="45"/>
                    </a:cubicBezTo>
                    <a:cubicBezTo>
                      <a:pt x="112" y="45"/>
                      <a:pt x="112" y="45"/>
                      <a:pt x="112" y="45"/>
                    </a:cubicBezTo>
                    <a:cubicBezTo>
                      <a:pt x="112" y="46"/>
                      <a:pt x="112" y="46"/>
                      <a:pt x="112" y="46"/>
                    </a:cubicBezTo>
                    <a:cubicBezTo>
                      <a:pt x="113" y="46"/>
                      <a:pt x="113" y="46"/>
                      <a:pt x="113" y="46"/>
                    </a:cubicBezTo>
                    <a:cubicBezTo>
                      <a:pt x="113" y="45"/>
                      <a:pt x="113" y="45"/>
                      <a:pt x="113" y="45"/>
                    </a:cubicBezTo>
                    <a:cubicBezTo>
                      <a:pt x="113" y="45"/>
                      <a:pt x="113" y="45"/>
                      <a:pt x="113" y="45"/>
                    </a:cubicBezTo>
                    <a:cubicBezTo>
                      <a:pt x="113" y="46"/>
                      <a:pt x="113" y="46"/>
                      <a:pt x="113" y="46"/>
                    </a:cubicBezTo>
                    <a:cubicBezTo>
                      <a:pt x="113" y="46"/>
                      <a:pt x="113" y="46"/>
                      <a:pt x="113" y="46"/>
                    </a:cubicBezTo>
                    <a:cubicBezTo>
                      <a:pt x="113" y="46"/>
                      <a:pt x="113" y="46"/>
                      <a:pt x="113" y="46"/>
                    </a:cubicBezTo>
                    <a:cubicBezTo>
                      <a:pt x="113" y="46"/>
                      <a:pt x="113" y="46"/>
                      <a:pt x="113" y="46"/>
                    </a:cubicBezTo>
                    <a:cubicBezTo>
                      <a:pt x="114" y="46"/>
                      <a:pt x="114" y="46"/>
                      <a:pt x="114" y="46"/>
                    </a:cubicBezTo>
                    <a:cubicBezTo>
                      <a:pt x="114" y="47"/>
                      <a:pt x="114" y="47"/>
                      <a:pt x="114" y="47"/>
                    </a:cubicBezTo>
                    <a:cubicBezTo>
                      <a:pt x="115" y="47"/>
                      <a:pt x="115" y="47"/>
                      <a:pt x="115" y="47"/>
                    </a:cubicBezTo>
                    <a:cubicBezTo>
                      <a:pt x="115" y="47"/>
                      <a:pt x="115" y="47"/>
                      <a:pt x="115" y="47"/>
                    </a:cubicBezTo>
                    <a:cubicBezTo>
                      <a:pt x="115" y="47"/>
                      <a:pt x="115" y="47"/>
                      <a:pt x="115" y="47"/>
                    </a:cubicBezTo>
                    <a:cubicBezTo>
                      <a:pt x="115" y="46"/>
                      <a:pt x="115" y="46"/>
                      <a:pt x="115" y="46"/>
                    </a:cubicBezTo>
                    <a:cubicBezTo>
                      <a:pt x="115" y="46"/>
                      <a:pt x="115" y="46"/>
                      <a:pt x="115" y="46"/>
                    </a:cubicBezTo>
                    <a:cubicBezTo>
                      <a:pt x="115" y="46"/>
                      <a:pt x="115" y="46"/>
                      <a:pt x="115" y="46"/>
                    </a:cubicBezTo>
                    <a:cubicBezTo>
                      <a:pt x="115" y="45"/>
                      <a:pt x="115" y="45"/>
                      <a:pt x="115" y="45"/>
                    </a:cubicBezTo>
                    <a:cubicBezTo>
                      <a:pt x="116" y="45"/>
                      <a:pt x="116" y="45"/>
                      <a:pt x="116" y="45"/>
                    </a:cubicBezTo>
                    <a:cubicBezTo>
                      <a:pt x="116" y="45"/>
                      <a:pt x="116" y="45"/>
                      <a:pt x="116" y="45"/>
                    </a:cubicBezTo>
                    <a:cubicBezTo>
                      <a:pt x="116" y="44"/>
                      <a:pt x="116" y="44"/>
                      <a:pt x="116" y="44"/>
                    </a:cubicBezTo>
                    <a:cubicBezTo>
                      <a:pt x="116" y="43"/>
                      <a:pt x="116" y="43"/>
                      <a:pt x="116" y="43"/>
                    </a:cubicBezTo>
                    <a:cubicBezTo>
                      <a:pt x="116" y="43"/>
                      <a:pt x="116" y="43"/>
                      <a:pt x="116" y="43"/>
                    </a:cubicBezTo>
                    <a:cubicBezTo>
                      <a:pt x="116" y="43"/>
                      <a:pt x="116" y="43"/>
                      <a:pt x="116" y="43"/>
                    </a:cubicBezTo>
                    <a:cubicBezTo>
                      <a:pt x="116" y="43"/>
                      <a:pt x="116" y="43"/>
                      <a:pt x="116" y="43"/>
                    </a:cubicBezTo>
                    <a:cubicBezTo>
                      <a:pt x="116" y="42"/>
                      <a:pt x="116" y="42"/>
                      <a:pt x="116" y="42"/>
                    </a:cubicBezTo>
                    <a:cubicBezTo>
                      <a:pt x="116" y="42"/>
                      <a:pt x="116" y="42"/>
                      <a:pt x="116" y="42"/>
                    </a:cubicBezTo>
                    <a:cubicBezTo>
                      <a:pt x="115" y="42"/>
                      <a:pt x="115" y="42"/>
                      <a:pt x="115" y="42"/>
                    </a:cubicBezTo>
                    <a:cubicBezTo>
                      <a:pt x="115" y="41"/>
                      <a:pt x="115" y="41"/>
                      <a:pt x="115" y="41"/>
                    </a:cubicBezTo>
                    <a:cubicBezTo>
                      <a:pt x="115" y="41"/>
                      <a:pt x="115" y="41"/>
                      <a:pt x="115" y="41"/>
                    </a:cubicBezTo>
                    <a:cubicBezTo>
                      <a:pt x="114" y="41"/>
                      <a:pt x="114" y="41"/>
                      <a:pt x="114" y="41"/>
                    </a:cubicBezTo>
                    <a:cubicBezTo>
                      <a:pt x="114" y="41"/>
                      <a:pt x="114" y="41"/>
                      <a:pt x="114" y="41"/>
                    </a:cubicBezTo>
                    <a:cubicBezTo>
                      <a:pt x="114" y="42"/>
                      <a:pt x="114" y="42"/>
                      <a:pt x="114" y="42"/>
                    </a:cubicBezTo>
                    <a:cubicBezTo>
                      <a:pt x="114" y="42"/>
                      <a:pt x="114" y="42"/>
                      <a:pt x="114" y="42"/>
                    </a:cubicBezTo>
                    <a:cubicBezTo>
                      <a:pt x="114" y="42"/>
                      <a:pt x="114" y="42"/>
                      <a:pt x="114" y="42"/>
                    </a:cubicBezTo>
                    <a:cubicBezTo>
                      <a:pt x="114" y="42"/>
                      <a:pt x="114" y="42"/>
                      <a:pt x="114" y="42"/>
                    </a:cubicBezTo>
                    <a:close/>
                    <a:moveTo>
                      <a:pt x="116" y="39"/>
                    </a:moveTo>
                    <a:cubicBezTo>
                      <a:pt x="116" y="39"/>
                      <a:pt x="116" y="39"/>
                      <a:pt x="116" y="39"/>
                    </a:cubicBezTo>
                    <a:cubicBezTo>
                      <a:pt x="116" y="38"/>
                      <a:pt x="116" y="38"/>
                      <a:pt x="116" y="38"/>
                    </a:cubicBezTo>
                    <a:cubicBezTo>
                      <a:pt x="116" y="38"/>
                      <a:pt x="116" y="38"/>
                      <a:pt x="116" y="38"/>
                    </a:cubicBezTo>
                    <a:cubicBezTo>
                      <a:pt x="116" y="38"/>
                      <a:pt x="116" y="39"/>
                      <a:pt x="116" y="39"/>
                    </a:cubicBezTo>
                    <a:close/>
                    <a:moveTo>
                      <a:pt x="116" y="41"/>
                    </a:moveTo>
                    <a:cubicBezTo>
                      <a:pt x="116" y="41"/>
                      <a:pt x="116" y="41"/>
                      <a:pt x="116" y="41"/>
                    </a:cubicBezTo>
                    <a:cubicBezTo>
                      <a:pt x="116" y="41"/>
                      <a:pt x="116" y="41"/>
                      <a:pt x="116" y="41"/>
                    </a:cubicBezTo>
                    <a:cubicBezTo>
                      <a:pt x="116" y="40"/>
                      <a:pt x="116" y="40"/>
                      <a:pt x="116" y="40"/>
                    </a:cubicBezTo>
                    <a:cubicBezTo>
                      <a:pt x="116" y="40"/>
                      <a:pt x="116" y="40"/>
                      <a:pt x="116" y="40"/>
                    </a:cubicBezTo>
                    <a:cubicBezTo>
                      <a:pt x="116" y="40"/>
                      <a:pt x="116" y="40"/>
                      <a:pt x="116" y="40"/>
                    </a:cubicBezTo>
                    <a:cubicBezTo>
                      <a:pt x="116" y="40"/>
                      <a:pt x="116" y="40"/>
                      <a:pt x="116" y="40"/>
                    </a:cubicBezTo>
                    <a:cubicBezTo>
                      <a:pt x="116" y="40"/>
                      <a:pt x="116" y="40"/>
                      <a:pt x="116" y="40"/>
                    </a:cubicBezTo>
                    <a:cubicBezTo>
                      <a:pt x="116" y="40"/>
                      <a:pt x="116" y="40"/>
                      <a:pt x="116" y="40"/>
                    </a:cubicBezTo>
                    <a:cubicBezTo>
                      <a:pt x="116" y="41"/>
                      <a:pt x="116" y="41"/>
                      <a:pt x="116" y="41"/>
                    </a:cubicBezTo>
                    <a:cubicBezTo>
                      <a:pt x="116" y="41"/>
                      <a:pt x="116" y="41"/>
                      <a:pt x="116" y="41"/>
                    </a:cubicBezTo>
                    <a:close/>
                    <a:moveTo>
                      <a:pt x="113" y="40"/>
                    </a:moveTo>
                    <a:cubicBezTo>
                      <a:pt x="113" y="40"/>
                      <a:pt x="113" y="40"/>
                      <a:pt x="113" y="40"/>
                    </a:cubicBezTo>
                    <a:cubicBezTo>
                      <a:pt x="113" y="40"/>
                      <a:pt x="113" y="40"/>
                      <a:pt x="113" y="40"/>
                    </a:cubicBezTo>
                    <a:cubicBezTo>
                      <a:pt x="113" y="40"/>
                      <a:pt x="113" y="40"/>
                      <a:pt x="113" y="40"/>
                    </a:cubicBezTo>
                    <a:cubicBezTo>
                      <a:pt x="113" y="40"/>
                      <a:pt x="113" y="40"/>
                      <a:pt x="113" y="40"/>
                    </a:cubicBezTo>
                    <a:cubicBezTo>
                      <a:pt x="113" y="40"/>
                      <a:pt x="113" y="40"/>
                      <a:pt x="113" y="40"/>
                    </a:cubicBezTo>
                    <a:cubicBezTo>
                      <a:pt x="113" y="40"/>
                      <a:pt x="113" y="40"/>
                      <a:pt x="113" y="40"/>
                    </a:cubicBezTo>
                    <a:cubicBezTo>
                      <a:pt x="113" y="40"/>
                      <a:pt x="113" y="40"/>
                      <a:pt x="113" y="40"/>
                    </a:cubicBezTo>
                    <a:close/>
                    <a:moveTo>
                      <a:pt x="112" y="41"/>
                    </a:moveTo>
                    <a:cubicBezTo>
                      <a:pt x="112" y="40"/>
                      <a:pt x="112" y="40"/>
                      <a:pt x="112" y="40"/>
                    </a:cubicBezTo>
                    <a:cubicBezTo>
                      <a:pt x="112" y="40"/>
                      <a:pt x="112" y="40"/>
                      <a:pt x="112" y="40"/>
                    </a:cubicBezTo>
                    <a:cubicBezTo>
                      <a:pt x="113" y="40"/>
                      <a:pt x="113" y="40"/>
                      <a:pt x="113" y="40"/>
                    </a:cubicBezTo>
                    <a:cubicBezTo>
                      <a:pt x="112" y="40"/>
                      <a:pt x="112" y="40"/>
                      <a:pt x="112" y="40"/>
                    </a:cubicBezTo>
                    <a:cubicBezTo>
                      <a:pt x="112" y="41"/>
                      <a:pt x="112" y="41"/>
                      <a:pt x="112" y="41"/>
                    </a:cubicBezTo>
                    <a:close/>
                    <a:moveTo>
                      <a:pt x="113" y="41"/>
                    </a:moveTo>
                    <a:cubicBezTo>
                      <a:pt x="113" y="41"/>
                      <a:pt x="113" y="41"/>
                      <a:pt x="113" y="41"/>
                    </a:cubicBezTo>
                    <a:cubicBezTo>
                      <a:pt x="113" y="41"/>
                      <a:pt x="113" y="41"/>
                      <a:pt x="113" y="41"/>
                    </a:cubicBezTo>
                    <a:cubicBezTo>
                      <a:pt x="113" y="41"/>
                      <a:pt x="113" y="41"/>
                      <a:pt x="113" y="41"/>
                    </a:cubicBezTo>
                    <a:cubicBezTo>
                      <a:pt x="113" y="41"/>
                      <a:pt x="113" y="41"/>
                      <a:pt x="113" y="41"/>
                    </a:cubicBezTo>
                    <a:cubicBezTo>
                      <a:pt x="113" y="41"/>
                      <a:pt x="113" y="41"/>
                      <a:pt x="113" y="41"/>
                    </a:cubicBezTo>
                    <a:cubicBezTo>
                      <a:pt x="113" y="41"/>
                      <a:pt x="113" y="41"/>
                      <a:pt x="113" y="41"/>
                    </a:cubicBezTo>
                    <a:cubicBezTo>
                      <a:pt x="113" y="41"/>
                      <a:pt x="113" y="41"/>
                      <a:pt x="113" y="41"/>
                    </a:cubicBezTo>
                    <a:cubicBezTo>
                      <a:pt x="113" y="41"/>
                      <a:pt x="113" y="41"/>
                      <a:pt x="113" y="41"/>
                    </a:cubicBezTo>
                    <a:close/>
                    <a:moveTo>
                      <a:pt x="112" y="42"/>
                    </a:moveTo>
                    <a:cubicBezTo>
                      <a:pt x="112" y="42"/>
                      <a:pt x="112" y="42"/>
                      <a:pt x="112" y="42"/>
                    </a:cubicBezTo>
                    <a:cubicBezTo>
                      <a:pt x="112" y="41"/>
                      <a:pt x="112" y="41"/>
                      <a:pt x="112" y="41"/>
                    </a:cubicBezTo>
                    <a:cubicBezTo>
                      <a:pt x="112" y="41"/>
                      <a:pt x="112" y="41"/>
                      <a:pt x="112" y="41"/>
                    </a:cubicBezTo>
                    <a:cubicBezTo>
                      <a:pt x="112" y="41"/>
                      <a:pt x="112" y="41"/>
                      <a:pt x="112" y="41"/>
                    </a:cubicBezTo>
                    <a:cubicBezTo>
                      <a:pt x="112" y="41"/>
                      <a:pt x="112" y="41"/>
                      <a:pt x="112" y="41"/>
                    </a:cubicBezTo>
                    <a:cubicBezTo>
                      <a:pt x="112" y="41"/>
                      <a:pt x="112" y="41"/>
                      <a:pt x="112" y="41"/>
                    </a:cubicBezTo>
                    <a:cubicBezTo>
                      <a:pt x="113" y="41"/>
                      <a:pt x="113" y="41"/>
                      <a:pt x="113" y="41"/>
                    </a:cubicBezTo>
                    <a:cubicBezTo>
                      <a:pt x="112" y="41"/>
                      <a:pt x="112" y="41"/>
                      <a:pt x="112" y="41"/>
                    </a:cubicBezTo>
                    <a:cubicBezTo>
                      <a:pt x="112" y="42"/>
                      <a:pt x="112" y="42"/>
                      <a:pt x="112" y="42"/>
                    </a:cubicBezTo>
                    <a:cubicBezTo>
                      <a:pt x="112" y="42"/>
                      <a:pt x="112" y="42"/>
                      <a:pt x="112" y="42"/>
                    </a:cubicBezTo>
                    <a:cubicBezTo>
                      <a:pt x="112" y="42"/>
                      <a:pt x="112" y="42"/>
                      <a:pt x="112" y="42"/>
                    </a:cubicBezTo>
                    <a:cubicBezTo>
                      <a:pt x="112" y="42"/>
                      <a:pt x="112" y="42"/>
                      <a:pt x="112" y="42"/>
                    </a:cubicBezTo>
                    <a:close/>
                    <a:moveTo>
                      <a:pt x="111" y="42"/>
                    </a:moveTo>
                    <a:cubicBezTo>
                      <a:pt x="111" y="42"/>
                      <a:pt x="111" y="42"/>
                      <a:pt x="111" y="42"/>
                    </a:cubicBezTo>
                    <a:cubicBezTo>
                      <a:pt x="111" y="42"/>
                      <a:pt x="111" y="42"/>
                      <a:pt x="111" y="42"/>
                    </a:cubicBezTo>
                    <a:cubicBezTo>
                      <a:pt x="111" y="42"/>
                      <a:pt x="111" y="42"/>
                      <a:pt x="111" y="42"/>
                    </a:cubicBezTo>
                    <a:cubicBezTo>
                      <a:pt x="111" y="42"/>
                      <a:pt x="111" y="42"/>
                      <a:pt x="111" y="42"/>
                    </a:cubicBezTo>
                    <a:cubicBezTo>
                      <a:pt x="111" y="42"/>
                      <a:pt x="111" y="42"/>
                      <a:pt x="111" y="42"/>
                    </a:cubicBezTo>
                    <a:close/>
                    <a:moveTo>
                      <a:pt x="107" y="43"/>
                    </a:moveTo>
                    <a:cubicBezTo>
                      <a:pt x="106" y="42"/>
                      <a:pt x="106" y="42"/>
                      <a:pt x="106" y="42"/>
                    </a:cubicBezTo>
                    <a:cubicBezTo>
                      <a:pt x="106" y="42"/>
                      <a:pt x="106" y="42"/>
                      <a:pt x="106" y="42"/>
                    </a:cubicBezTo>
                    <a:cubicBezTo>
                      <a:pt x="106" y="42"/>
                      <a:pt x="106" y="42"/>
                      <a:pt x="106" y="42"/>
                    </a:cubicBezTo>
                    <a:cubicBezTo>
                      <a:pt x="106" y="42"/>
                      <a:pt x="106" y="42"/>
                      <a:pt x="106" y="42"/>
                    </a:cubicBezTo>
                    <a:cubicBezTo>
                      <a:pt x="106" y="42"/>
                      <a:pt x="106" y="42"/>
                      <a:pt x="106" y="42"/>
                    </a:cubicBezTo>
                    <a:cubicBezTo>
                      <a:pt x="106" y="41"/>
                      <a:pt x="106" y="41"/>
                      <a:pt x="106" y="41"/>
                    </a:cubicBezTo>
                    <a:cubicBezTo>
                      <a:pt x="106" y="41"/>
                      <a:pt x="106" y="41"/>
                      <a:pt x="106" y="41"/>
                    </a:cubicBezTo>
                    <a:cubicBezTo>
                      <a:pt x="106" y="41"/>
                      <a:pt x="106" y="41"/>
                      <a:pt x="106" y="41"/>
                    </a:cubicBezTo>
                    <a:cubicBezTo>
                      <a:pt x="106" y="41"/>
                      <a:pt x="106" y="41"/>
                      <a:pt x="106" y="41"/>
                    </a:cubicBezTo>
                    <a:cubicBezTo>
                      <a:pt x="106" y="41"/>
                      <a:pt x="106" y="41"/>
                      <a:pt x="106" y="41"/>
                    </a:cubicBezTo>
                    <a:cubicBezTo>
                      <a:pt x="106" y="41"/>
                      <a:pt x="106" y="41"/>
                      <a:pt x="106" y="41"/>
                    </a:cubicBezTo>
                    <a:cubicBezTo>
                      <a:pt x="106" y="41"/>
                      <a:pt x="106" y="41"/>
                      <a:pt x="106" y="41"/>
                    </a:cubicBezTo>
                    <a:cubicBezTo>
                      <a:pt x="106" y="41"/>
                      <a:pt x="106" y="41"/>
                      <a:pt x="106" y="41"/>
                    </a:cubicBezTo>
                    <a:cubicBezTo>
                      <a:pt x="106" y="40"/>
                      <a:pt x="106" y="40"/>
                      <a:pt x="106" y="40"/>
                    </a:cubicBezTo>
                    <a:cubicBezTo>
                      <a:pt x="106" y="40"/>
                      <a:pt x="106" y="40"/>
                      <a:pt x="106" y="40"/>
                    </a:cubicBezTo>
                    <a:cubicBezTo>
                      <a:pt x="106" y="40"/>
                      <a:pt x="106" y="40"/>
                      <a:pt x="106" y="40"/>
                    </a:cubicBezTo>
                    <a:cubicBezTo>
                      <a:pt x="106" y="40"/>
                      <a:pt x="106" y="40"/>
                      <a:pt x="106" y="40"/>
                    </a:cubicBezTo>
                    <a:cubicBezTo>
                      <a:pt x="106" y="40"/>
                      <a:pt x="106" y="40"/>
                      <a:pt x="106" y="40"/>
                    </a:cubicBezTo>
                    <a:cubicBezTo>
                      <a:pt x="106" y="40"/>
                      <a:pt x="106" y="40"/>
                      <a:pt x="106" y="40"/>
                    </a:cubicBezTo>
                    <a:cubicBezTo>
                      <a:pt x="106" y="40"/>
                      <a:pt x="106" y="40"/>
                      <a:pt x="106" y="40"/>
                    </a:cubicBezTo>
                    <a:cubicBezTo>
                      <a:pt x="106" y="40"/>
                      <a:pt x="106" y="40"/>
                      <a:pt x="106" y="40"/>
                    </a:cubicBezTo>
                    <a:cubicBezTo>
                      <a:pt x="107" y="40"/>
                      <a:pt x="107" y="40"/>
                      <a:pt x="107" y="40"/>
                    </a:cubicBezTo>
                    <a:cubicBezTo>
                      <a:pt x="107" y="40"/>
                      <a:pt x="107" y="40"/>
                      <a:pt x="107" y="40"/>
                    </a:cubicBezTo>
                    <a:cubicBezTo>
                      <a:pt x="108" y="40"/>
                      <a:pt x="108" y="40"/>
                      <a:pt x="108" y="40"/>
                    </a:cubicBezTo>
                    <a:cubicBezTo>
                      <a:pt x="107" y="40"/>
                      <a:pt x="107" y="40"/>
                      <a:pt x="107" y="40"/>
                    </a:cubicBezTo>
                    <a:cubicBezTo>
                      <a:pt x="107" y="40"/>
                      <a:pt x="107" y="40"/>
                      <a:pt x="107" y="40"/>
                    </a:cubicBezTo>
                    <a:cubicBezTo>
                      <a:pt x="107" y="40"/>
                      <a:pt x="107" y="40"/>
                      <a:pt x="107" y="40"/>
                    </a:cubicBezTo>
                    <a:cubicBezTo>
                      <a:pt x="108" y="40"/>
                      <a:pt x="108" y="40"/>
                      <a:pt x="108" y="40"/>
                    </a:cubicBezTo>
                    <a:cubicBezTo>
                      <a:pt x="108" y="39"/>
                      <a:pt x="108" y="39"/>
                      <a:pt x="108" y="39"/>
                    </a:cubicBezTo>
                    <a:cubicBezTo>
                      <a:pt x="109" y="39"/>
                      <a:pt x="109" y="39"/>
                      <a:pt x="109" y="39"/>
                    </a:cubicBezTo>
                    <a:cubicBezTo>
                      <a:pt x="109" y="39"/>
                      <a:pt x="109" y="39"/>
                      <a:pt x="109" y="39"/>
                    </a:cubicBezTo>
                    <a:cubicBezTo>
                      <a:pt x="110" y="39"/>
                      <a:pt x="110" y="39"/>
                      <a:pt x="110" y="39"/>
                    </a:cubicBezTo>
                    <a:cubicBezTo>
                      <a:pt x="109" y="39"/>
                      <a:pt x="109" y="39"/>
                      <a:pt x="109" y="39"/>
                    </a:cubicBezTo>
                    <a:cubicBezTo>
                      <a:pt x="108" y="39"/>
                      <a:pt x="108" y="39"/>
                      <a:pt x="108" y="39"/>
                    </a:cubicBezTo>
                    <a:cubicBezTo>
                      <a:pt x="107" y="39"/>
                      <a:pt x="107" y="39"/>
                      <a:pt x="107" y="39"/>
                    </a:cubicBezTo>
                    <a:cubicBezTo>
                      <a:pt x="107" y="39"/>
                      <a:pt x="107" y="39"/>
                      <a:pt x="107" y="39"/>
                    </a:cubicBezTo>
                    <a:cubicBezTo>
                      <a:pt x="106" y="39"/>
                      <a:pt x="106" y="39"/>
                      <a:pt x="106" y="39"/>
                    </a:cubicBezTo>
                    <a:cubicBezTo>
                      <a:pt x="106" y="38"/>
                      <a:pt x="106" y="38"/>
                      <a:pt x="106" y="38"/>
                    </a:cubicBezTo>
                    <a:cubicBezTo>
                      <a:pt x="106" y="39"/>
                      <a:pt x="106" y="39"/>
                      <a:pt x="106" y="39"/>
                    </a:cubicBezTo>
                    <a:cubicBezTo>
                      <a:pt x="105" y="38"/>
                      <a:pt x="105" y="38"/>
                      <a:pt x="105" y="38"/>
                    </a:cubicBezTo>
                    <a:cubicBezTo>
                      <a:pt x="105" y="38"/>
                      <a:pt x="105" y="38"/>
                      <a:pt x="105" y="38"/>
                    </a:cubicBezTo>
                    <a:cubicBezTo>
                      <a:pt x="105" y="39"/>
                      <a:pt x="105" y="39"/>
                      <a:pt x="105" y="39"/>
                    </a:cubicBezTo>
                    <a:cubicBezTo>
                      <a:pt x="105" y="38"/>
                      <a:pt x="105" y="38"/>
                      <a:pt x="105" y="38"/>
                    </a:cubicBezTo>
                    <a:cubicBezTo>
                      <a:pt x="104" y="38"/>
                      <a:pt x="104" y="38"/>
                      <a:pt x="104" y="38"/>
                    </a:cubicBezTo>
                    <a:cubicBezTo>
                      <a:pt x="104" y="38"/>
                      <a:pt x="104" y="38"/>
                      <a:pt x="104" y="38"/>
                    </a:cubicBezTo>
                    <a:cubicBezTo>
                      <a:pt x="104" y="38"/>
                      <a:pt x="104" y="38"/>
                      <a:pt x="104" y="38"/>
                    </a:cubicBezTo>
                    <a:cubicBezTo>
                      <a:pt x="105" y="38"/>
                      <a:pt x="105" y="38"/>
                      <a:pt x="105" y="38"/>
                    </a:cubicBezTo>
                    <a:cubicBezTo>
                      <a:pt x="105" y="38"/>
                      <a:pt x="105" y="38"/>
                      <a:pt x="105" y="38"/>
                    </a:cubicBezTo>
                    <a:cubicBezTo>
                      <a:pt x="105" y="38"/>
                      <a:pt x="105" y="38"/>
                      <a:pt x="105" y="38"/>
                    </a:cubicBezTo>
                    <a:cubicBezTo>
                      <a:pt x="105" y="38"/>
                      <a:pt x="105" y="38"/>
                      <a:pt x="105" y="38"/>
                    </a:cubicBezTo>
                    <a:cubicBezTo>
                      <a:pt x="105" y="38"/>
                      <a:pt x="105" y="38"/>
                      <a:pt x="105" y="38"/>
                    </a:cubicBezTo>
                    <a:cubicBezTo>
                      <a:pt x="105" y="37"/>
                      <a:pt x="105" y="37"/>
                      <a:pt x="105" y="37"/>
                    </a:cubicBezTo>
                    <a:cubicBezTo>
                      <a:pt x="105" y="37"/>
                      <a:pt x="105" y="37"/>
                      <a:pt x="105" y="37"/>
                    </a:cubicBezTo>
                    <a:cubicBezTo>
                      <a:pt x="106" y="37"/>
                      <a:pt x="106" y="37"/>
                      <a:pt x="106" y="37"/>
                    </a:cubicBezTo>
                    <a:cubicBezTo>
                      <a:pt x="106" y="37"/>
                      <a:pt x="106" y="37"/>
                      <a:pt x="106" y="37"/>
                    </a:cubicBezTo>
                    <a:cubicBezTo>
                      <a:pt x="106" y="37"/>
                      <a:pt x="106" y="37"/>
                      <a:pt x="106" y="37"/>
                    </a:cubicBezTo>
                    <a:cubicBezTo>
                      <a:pt x="106" y="37"/>
                      <a:pt x="106" y="37"/>
                      <a:pt x="106" y="37"/>
                    </a:cubicBezTo>
                    <a:cubicBezTo>
                      <a:pt x="106" y="38"/>
                      <a:pt x="106" y="38"/>
                      <a:pt x="106" y="38"/>
                    </a:cubicBezTo>
                    <a:cubicBezTo>
                      <a:pt x="106" y="38"/>
                      <a:pt x="106" y="38"/>
                      <a:pt x="106" y="38"/>
                    </a:cubicBezTo>
                    <a:cubicBezTo>
                      <a:pt x="107" y="38"/>
                      <a:pt x="107" y="38"/>
                      <a:pt x="107" y="38"/>
                    </a:cubicBezTo>
                    <a:cubicBezTo>
                      <a:pt x="107" y="37"/>
                      <a:pt x="107" y="37"/>
                      <a:pt x="107" y="37"/>
                    </a:cubicBezTo>
                    <a:cubicBezTo>
                      <a:pt x="106" y="37"/>
                      <a:pt x="106" y="37"/>
                      <a:pt x="106" y="37"/>
                    </a:cubicBezTo>
                    <a:cubicBezTo>
                      <a:pt x="106" y="37"/>
                      <a:pt x="106" y="37"/>
                      <a:pt x="106" y="37"/>
                    </a:cubicBezTo>
                    <a:cubicBezTo>
                      <a:pt x="107" y="37"/>
                      <a:pt x="107" y="37"/>
                      <a:pt x="107" y="37"/>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5"/>
                      <a:pt x="107" y="35"/>
                      <a:pt x="107" y="35"/>
                    </a:cubicBezTo>
                    <a:cubicBezTo>
                      <a:pt x="108" y="35"/>
                      <a:pt x="108" y="35"/>
                      <a:pt x="108" y="35"/>
                    </a:cubicBezTo>
                    <a:cubicBezTo>
                      <a:pt x="107" y="35"/>
                      <a:pt x="107" y="35"/>
                      <a:pt x="107" y="35"/>
                    </a:cubicBezTo>
                    <a:cubicBezTo>
                      <a:pt x="107" y="35"/>
                      <a:pt x="107" y="35"/>
                      <a:pt x="107" y="35"/>
                    </a:cubicBezTo>
                    <a:cubicBezTo>
                      <a:pt x="107" y="35"/>
                      <a:pt x="107" y="35"/>
                      <a:pt x="107" y="35"/>
                    </a:cubicBezTo>
                    <a:cubicBezTo>
                      <a:pt x="107" y="35"/>
                      <a:pt x="107" y="35"/>
                      <a:pt x="107" y="35"/>
                    </a:cubicBezTo>
                    <a:cubicBezTo>
                      <a:pt x="107" y="34"/>
                      <a:pt x="107" y="34"/>
                      <a:pt x="107"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5"/>
                      <a:pt x="108" y="35"/>
                      <a:pt x="108" y="35"/>
                    </a:cubicBezTo>
                    <a:cubicBezTo>
                      <a:pt x="108" y="35"/>
                      <a:pt x="108" y="35"/>
                      <a:pt x="108" y="35"/>
                    </a:cubicBezTo>
                    <a:cubicBezTo>
                      <a:pt x="108" y="35"/>
                      <a:pt x="108" y="35"/>
                      <a:pt x="108" y="35"/>
                    </a:cubicBezTo>
                    <a:cubicBezTo>
                      <a:pt x="108" y="35"/>
                      <a:pt x="108" y="35"/>
                      <a:pt x="108" y="35"/>
                    </a:cubicBezTo>
                    <a:cubicBezTo>
                      <a:pt x="109" y="36"/>
                      <a:pt x="109" y="36"/>
                      <a:pt x="109" y="36"/>
                    </a:cubicBezTo>
                    <a:cubicBezTo>
                      <a:pt x="109" y="37"/>
                      <a:pt x="109" y="37"/>
                      <a:pt x="109" y="37"/>
                    </a:cubicBezTo>
                    <a:cubicBezTo>
                      <a:pt x="109" y="37"/>
                      <a:pt x="109" y="37"/>
                      <a:pt x="109" y="37"/>
                    </a:cubicBezTo>
                    <a:cubicBezTo>
                      <a:pt x="109" y="37"/>
                      <a:pt x="109" y="37"/>
                      <a:pt x="109" y="37"/>
                    </a:cubicBezTo>
                    <a:cubicBezTo>
                      <a:pt x="109" y="38"/>
                      <a:pt x="109" y="38"/>
                      <a:pt x="109" y="38"/>
                    </a:cubicBezTo>
                    <a:cubicBezTo>
                      <a:pt x="110" y="37"/>
                      <a:pt x="110" y="37"/>
                      <a:pt x="110" y="37"/>
                    </a:cubicBezTo>
                    <a:cubicBezTo>
                      <a:pt x="109" y="37"/>
                      <a:pt x="109" y="37"/>
                      <a:pt x="109" y="37"/>
                    </a:cubicBezTo>
                    <a:cubicBezTo>
                      <a:pt x="109" y="36"/>
                      <a:pt x="109" y="36"/>
                      <a:pt x="109" y="36"/>
                    </a:cubicBezTo>
                    <a:cubicBezTo>
                      <a:pt x="110" y="36"/>
                      <a:pt x="110" y="36"/>
                      <a:pt x="110" y="36"/>
                    </a:cubicBezTo>
                    <a:cubicBezTo>
                      <a:pt x="110" y="36"/>
                      <a:pt x="110" y="36"/>
                      <a:pt x="110" y="36"/>
                    </a:cubicBezTo>
                    <a:cubicBezTo>
                      <a:pt x="109" y="36"/>
                      <a:pt x="109" y="36"/>
                      <a:pt x="109" y="36"/>
                    </a:cubicBezTo>
                    <a:cubicBezTo>
                      <a:pt x="109" y="35"/>
                      <a:pt x="109" y="35"/>
                      <a:pt x="109" y="35"/>
                    </a:cubicBezTo>
                    <a:cubicBezTo>
                      <a:pt x="110" y="35"/>
                      <a:pt x="110" y="35"/>
                      <a:pt x="110" y="35"/>
                    </a:cubicBezTo>
                    <a:cubicBezTo>
                      <a:pt x="110" y="36"/>
                      <a:pt x="110" y="36"/>
                      <a:pt x="110" y="36"/>
                    </a:cubicBezTo>
                    <a:cubicBezTo>
                      <a:pt x="110" y="35"/>
                      <a:pt x="110" y="35"/>
                      <a:pt x="110" y="35"/>
                    </a:cubicBezTo>
                    <a:cubicBezTo>
                      <a:pt x="109" y="35"/>
                      <a:pt x="109" y="35"/>
                      <a:pt x="109" y="35"/>
                    </a:cubicBezTo>
                    <a:cubicBezTo>
                      <a:pt x="109" y="34"/>
                      <a:pt x="109" y="34"/>
                      <a:pt x="109" y="34"/>
                    </a:cubicBezTo>
                    <a:cubicBezTo>
                      <a:pt x="109" y="34"/>
                      <a:pt x="109" y="34"/>
                      <a:pt x="109" y="34"/>
                    </a:cubicBezTo>
                    <a:cubicBezTo>
                      <a:pt x="109" y="34"/>
                      <a:pt x="109" y="34"/>
                      <a:pt x="109" y="34"/>
                    </a:cubicBezTo>
                    <a:cubicBezTo>
                      <a:pt x="110" y="34"/>
                      <a:pt x="110" y="34"/>
                      <a:pt x="110" y="34"/>
                    </a:cubicBezTo>
                    <a:cubicBezTo>
                      <a:pt x="110" y="33"/>
                      <a:pt x="110" y="33"/>
                      <a:pt x="110" y="33"/>
                    </a:cubicBezTo>
                    <a:cubicBezTo>
                      <a:pt x="110" y="33"/>
                      <a:pt x="110" y="33"/>
                      <a:pt x="110" y="33"/>
                    </a:cubicBezTo>
                    <a:cubicBezTo>
                      <a:pt x="111" y="33"/>
                      <a:pt x="111" y="33"/>
                      <a:pt x="111" y="33"/>
                    </a:cubicBezTo>
                    <a:cubicBezTo>
                      <a:pt x="111" y="33"/>
                      <a:pt x="111" y="33"/>
                      <a:pt x="111" y="33"/>
                    </a:cubicBezTo>
                    <a:cubicBezTo>
                      <a:pt x="111" y="33"/>
                      <a:pt x="111" y="33"/>
                      <a:pt x="111" y="33"/>
                    </a:cubicBezTo>
                    <a:cubicBezTo>
                      <a:pt x="111" y="33"/>
                      <a:pt x="111" y="33"/>
                      <a:pt x="111" y="33"/>
                    </a:cubicBezTo>
                    <a:cubicBezTo>
                      <a:pt x="112" y="34"/>
                      <a:pt x="112" y="34"/>
                      <a:pt x="112" y="34"/>
                    </a:cubicBezTo>
                    <a:cubicBezTo>
                      <a:pt x="112" y="33"/>
                      <a:pt x="112" y="33"/>
                      <a:pt x="112" y="33"/>
                    </a:cubicBezTo>
                    <a:cubicBezTo>
                      <a:pt x="112" y="34"/>
                      <a:pt x="112" y="34"/>
                      <a:pt x="112" y="34"/>
                    </a:cubicBezTo>
                    <a:cubicBezTo>
                      <a:pt x="112" y="34"/>
                      <a:pt x="112" y="34"/>
                      <a:pt x="112" y="34"/>
                    </a:cubicBezTo>
                    <a:cubicBezTo>
                      <a:pt x="112" y="35"/>
                      <a:pt x="112" y="35"/>
                      <a:pt x="112" y="35"/>
                    </a:cubicBezTo>
                    <a:cubicBezTo>
                      <a:pt x="112" y="35"/>
                      <a:pt x="112" y="35"/>
                      <a:pt x="112" y="35"/>
                    </a:cubicBezTo>
                    <a:cubicBezTo>
                      <a:pt x="112" y="35"/>
                      <a:pt x="112" y="35"/>
                      <a:pt x="112" y="35"/>
                    </a:cubicBezTo>
                    <a:cubicBezTo>
                      <a:pt x="112" y="35"/>
                      <a:pt x="112" y="35"/>
                      <a:pt x="112" y="35"/>
                    </a:cubicBezTo>
                    <a:cubicBezTo>
                      <a:pt x="112" y="35"/>
                      <a:pt x="112" y="35"/>
                      <a:pt x="112" y="35"/>
                    </a:cubicBezTo>
                    <a:cubicBezTo>
                      <a:pt x="113" y="35"/>
                      <a:pt x="113" y="35"/>
                      <a:pt x="113" y="35"/>
                    </a:cubicBezTo>
                    <a:cubicBezTo>
                      <a:pt x="113" y="34"/>
                      <a:pt x="113" y="34"/>
                      <a:pt x="113" y="34"/>
                    </a:cubicBezTo>
                    <a:cubicBezTo>
                      <a:pt x="113" y="34"/>
                      <a:pt x="113" y="34"/>
                      <a:pt x="113" y="34"/>
                    </a:cubicBezTo>
                    <a:cubicBezTo>
                      <a:pt x="113" y="34"/>
                      <a:pt x="113" y="34"/>
                      <a:pt x="113" y="34"/>
                    </a:cubicBezTo>
                    <a:cubicBezTo>
                      <a:pt x="114" y="34"/>
                      <a:pt x="114" y="34"/>
                      <a:pt x="114" y="34"/>
                    </a:cubicBezTo>
                    <a:cubicBezTo>
                      <a:pt x="114" y="34"/>
                      <a:pt x="114" y="34"/>
                      <a:pt x="114" y="34"/>
                    </a:cubicBezTo>
                    <a:cubicBezTo>
                      <a:pt x="113" y="33"/>
                      <a:pt x="113" y="33"/>
                      <a:pt x="113" y="33"/>
                    </a:cubicBezTo>
                    <a:cubicBezTo>
                      <a:pt x="114" y="33"/>
                      <a:pt x="114" y="33"/>
                      <a:pt x="114" y="33"/>
                    </a:cubicBezTo>
                    <a:cubicBezTo>
                      <a:pt x="114" y="34"/>
                      <a:pt x="114" y="34"/>
                      <a:pt x="114" y="34"/>
                    </a:cubicBezTo>
                    <a:cubicBezTo>
                      <a:pt x="114" y="34"/>
                      <a:pt x="114" y="34"/>
                      <a:pt x="114" y="34"/>
                    </a:cubicBezTo>
                    <a:cubicBezTo>
                      <a:pt x="114" y="34"/>
                      <a:pt x="114" y="34"/>
                      <a:pt x="114" y="34"/>
                    </a:cubicBezTo>
                    <a:cubicBezTo>
                      <a:pt x="114" y="34"/>
                      <a:pt x="114" y="34"/>
                      <a:pt x="114" y="34"/>
                    </a:cubicBezTo>
                    <a:cubicBezTo>
                      <a:pt x="114" y="34"/>
                      <a:pt x="114" y="34"/>
                      <a:pt x="114" y="34"/>
                    </a:cubicBezTo>
                    <a:cubicBezTo>
                      <a:pt x="114" y="35"/>
                      <a:pt x="114" y="35"/>
                      <a:pt x="114" y="35"/>
                    </a:cubicBezTo>
                    <a:cubicBezTo>
                      <a:pt x="114" y="35"/>
                      <a:pt x="114" y="35"/>
                      <a:pt x="114" y="35"/>
                    </a:cubicBezTo>
                    <a:cubicBezTo>
                      <a:pt x="114" y="35"/>
                      <a:pt x="114" y="35"/>
                      <a:pt x="114" y="35"/>
                    </a:cubicBezTo>
                    <a:cubicBezTo>
                      <a:pt x="114" y="36"/>
                      <a:pt x="114" y="36"/>
                      <a:pt x="114" y="36"/>
                    </a:cubicBezTo>
                    <a:cubicBezTo>
                      <a:pt x="114" y="36"/>
                      <a:pt x="114" y="36"/>
                      <a:pt x="114" y="36"/>
                    </a:cubicBezTo>
                    <a:cubicBezTo>
                      <a:pt x="114" y="37"/>
                      <a:pt x="114" y="37"/>
                      <a:pt x="114" y="37"/>
                    </a:cubicBezTo>
                    <a:cubicBezTo>
                      <a:pt x="114" y="37"/>
                      <a:pt x="114" y="37"/>
                      <a:pt x="114" y="37"/>
                    </a:cubicBezTo>
                    <a:cubicBezTo>
                      <a:pt x="113" y="37"/>
                      <a:pt x="113" y="37"/>
                      <a:pt x="113" y="37"/>
                    </a:cubicBezTo>
                    <a:cubicBezTo>
                      <a:pt x="113" y="38"/>
                      <a:pt x="113" y="38"/>
                      <a:pt x="113" y="38"/>
                    </a:cubicBezTo>
                    <a:cubicBezTo>
                      <a:pt x="113" y="38"/>
                      <a:pt x="113" y="38"/>
                      <a:pt x="113" y="38"/>
                    </a:cubicBezTo>
                    <a:cubicBezTo>
                      <a:pt x="112" y="38"/>
                      <a:pt x="112" y="38"/>
                      <a:pt x="112" y="38"/>
                    </a:cubicBezTo>
                    <a:cubicBezTo>
                      <a:pt x="112" y="39"/>
                      <a:pt x="112" y="39"/>
                      <a:pt x="112" y="39"/>
                    </a:cubicBezTo>
                    <a:cubicBezTo>
                      <a:pt x="112" y="39"/>
                      <a:pt x="112" y="39"/>
                      <a:pt x="112" y="39"/>
                    </a:cubicBezTo>
                    <a:cubicBezTo>
                      <a:pt x="112" y="39"/>
                      <a:pt x="112" y="39"/>
                      <a:pt x="112" y="39"/>
                    </a:cubicBezTo>
                    <a:cubicBezTo>
                      <a:pt x="112" y="39"/>
                      <a:pt x="112" y="39"/>
                      <a:pt x="112" y="39"/>
                    </a:cubicBezTo>
                    <a:cubicBezTo>
                      <a:pt x="111" y="39"/>
                      <a:pt x="111" y="39"/>
                      <a:pt x="111" y="39"/>
                    </a:cubicBezTo>
                    <a:cubicBezTo>
                      <a:pt x="111" y="39"/>
                      <a:pt x="111" y="39"/>
                      <a:pt x="111" y="39"/>
                    </a:cubicBezTo>
                    <a:cubicBezTo>
                      <a:pt x="111" y="40"/>
                      <a:pt x="111" y="40"/>
                      <a:pt x="111" y="40"/>
                    </a:cubicBezTo>
                    <a:cubicBezTo>
                      <a:pt x="112" y="40"/>
                      <a:pt x="112" y="40"/>
                      <a:pt x="112" y="40"/>
                    </a:cubicBezTo>
                    <a:cubicBezTo>
                      <a:pt x="112" y="40"/>
                      <a:pt x="112" y="40"/>
                      <a:pt x="112" y="40"/>
                    </a:cubicBezTo>
                    <a:cubicBezTo>
                      <a:pt x="111" y="41"/>
                      <a:pt x="111" y="41"/>
                      <a:pt x="111" y="41"/>
                    </a:cubicBezTo>
                    <a:cubicBezTo>
                      <a:pt x="111" y="41"/>
                      <a:pt x="111" y="41"/>
                      <a:pt x="111" y="41"/>
                    </a:cubicBezTo>
                    <a:cubicBezTo>
                      <a:pt x="111" y="41"/>
                      <a:pt x="111" y="41"/>
                      <a:pt x="111" y="41"/>
                    </a:cubicBezTo>
                    <a:cubicBezTo>
                      <a:pt x="111" y="40"/>
                      <a:pt x="111" y="40"/>
                      <a:pt x="111" y="40"/>
                    </a:cubicBezTo>
                    <a:cubicBezTo>
                      <a:pt x="111" y="40"/>
                      <a:pt x="111" y="40"/>
                      <a:pt x="111" y="40"/>
                    </a:cubicBezTo>
                    <a:cubicBezTo>
                      <a:pt x="111" y="40"/>
                      <a:pt x="111" y="40"/>
                      <a:pt x="111" y="40"/>
                    </a:cubicBezTo>
                    <a:cubicBezTo>
                      <a:pt x="111" y="41"/>
                      <a:pt x="111" y="41"/>
                      <a:pt x="111" y="41"/>
                    </a:cubicBezTo>
                    <a:cubicBezTo>
                      <a:pt x="110" y="41"/>
                      <a:pt x="110" y="41"/>
                      <a:pt x="110" y="41"/>
                    </a:cubicBezTo>
                    <a:cubicBezTo>
                      <a:pt x="110" y="41"/>
                      <a:pt x="110" y="41"/>
                      <a:pt x="110" y="41"/>
                    </a:cubicBezTo>
                    <a:cubicBezTo>
                      <a:pt x="110" y="41"/>
                      <a:pt x="110" y="41"/>
                      <a:pt x="110" y="41"/>
                    </a:cubicBezTo>
                    <a:cubicBezTo>
                      <a:pt x="110" y="42"/>
                      <a:pt x="110" y="42"/>
                      <a:pt x="110" y="42"/>
                    </a:cubicBezTo>
                    <a:cubicBezTo>
                      <a:pt x="110" y="42"/>
                      <a:pt x="110" y="42"/>
                      <a:pt x="110" y="42"/>
                    </a:cubicBezTo>
                    <a:cubicBezTo>
                      <a:pt x="110" y="42"/>
                      <a:pt x="110" y="42"/>
                      <a:pt x="110" y="42"/>
                    </a:cubicBezTo>
                    <a:cubicBezTo>
                      <a:pt x="110" y="42"/>
                      <a:pt x="110" y="42"/>
                      <a:pt x="110" y="42"/>
                    </a:cubicBezTo>
                    <a:cubicBezTo>
                      <a:pt x="110" y="42"/>
                      <a:pt x="110" y="42"/>
                      <a:pt x="110" y="42"/>
                    </a:cubicBezTo>
                    <a:cubicBezTo>
                      <a:pt x="110" y="42"/>
                      <a:pt x="110" y="42"/>
                      <a:pt x="110" y="42"/>
                    </a:cubicBezTo>
                    <a:cubicBezTo>
                      <a:pt x="110" y="43"/>
                      <a:pt x="110" y="43"/>
                      <a:pt x="110" y="43"/>
                    </a:cubicBezTo>
                    <a:cubicBezTo>
                      <a:pt x="110" y="43"/>
                      <a:pt x="110" y="43"/>
                      <a:pt x="110" y="43"/>
                    </a:cubicBezTo>
                    <a:cubicBezTo>
                      <a:pt x="110" y="42"/>
                      <a:pt x="110" y="42"/>
                      <a:pt x="110" y="42"/>
                    </a:cubicBezTo>
                    <a:cubicBezTo>
                      <a:pt x="109" y="42"/>
                      <a:pt x="109" y="42"/>
                      <a:pt x="109" y="42"/>
                    </a:cubicBezTo>
                    <a:cubicBezTo>
                      <a:pt x="109" y="42"/>
                      <a:pt x="109" y="42"/>
                      <a:pt x="109" y="42"/>
                    </a:cubicBezTo>
                    <a:cubicBezTo>
                      <a:pt x="109" y="42"/>
                      <a:pt x="109" y="42"/>
                      <a:pt x="109" y="42"/>
                    </a:cubicBezTo>
                    <a:cubicBezTo>
                      <a:pt x="109" y="42"/>
                      <a:pt x="109" y="42"/>
                      <a:pt x="109" y="42"/>
                    </a:cubicBezTo>
                    <a:cubicBezTo>
                      <a:pt x="109" y="43"/>
                      <a:pt x="109" y="43"/>
                      <a:pt x="109" y="43"/>
                    </a:cubicBezTo>
                    <a:cubicBezTo>
                      <a:pt x="109" y="43"/>
                      <a:pt x="109" y="43"/>
                      <a:pt x="109" y="43"/>
                    </a:cubicBezTo>
                    <a:cubicBezTo>
                      <a:pt x="108" y="43"/>
                      <a:pt x="108" y="43"/>
                      <a:pt x="108" y="43"/>
                    </a:cubicBezTo>
                    <a:cubicBezTo>
                      <a:pt x="108" y="43"/>
                      <a:pt x="108" y="43"/>
                      <a:pt x="108" y="43"/>
                    </a:cubicBezTo>
                    <a:cubicBezTo>
                      <a:pt x="108" y="42"/>
                      <a:pt x="108" y="42"/>
                      <a:pt x="108" y="42"/>
                    </a:cubicBezTo>
                    <a:cubicBezTo>
                      <a:pt x="107" y="43"/>
                      <a:pt x="107" y="43"/>
                      <a:pt x="107" y="43"/>
                    </a:cubicBezTo>
                    <a:cubicBezTo>
                      <a:pt x="107" y="43"/>
                      <a:pt x="107" y="43"/>
                      <a:pt x="107" y="43"/>
                    </a:cubicBezTo>
                    <a:cubicBezTo>
                      <a:pt x="107" y="42"/>
                      <a:pt x="107" y="42"/>
                      <a:pt x="107" y="42"/>
                    </a:cubicBezTo>
                    <a:cubicBezTo>
                      <a:pt x="107" y="42"/>
                      <a:pt x="107" y="42"/>
                      <a:pt x="107" y="42"/>
                    </a:cubicBezTo>
                    <a:cubicBezTo>
                      <a:pt x="107" y="42"/>
                      <a:pt x="107" y="42"/>
                      <a:pt x="107" y="42"/>
                    </a:cubicBezTo>
                    <a:cubicBezTo>
                      <a:pt x="107" y="43"/>
                      <a:pt x="107" y="43"/>
                      <a:pt x="107" y="43"/>
                    </a:cubicBezTo>
                    <a:cubicBezTo>
                      <a:pt x="107" y="43"/>
                      <a:pt x="107" y="43"/>
                      <a:pt x="107" y="43"/>
                    </a:cubicBezTo>
                    <a:close/>
                    <a:moveTo>
                      <a:pt x="79" y="31"/>
                    </a:moveTo>
                    <a:cubicBezTo>
                      <a:pt x="79" y="31"/>
                      <a:pt x="79" y="31"/>
                      <a:pt x="79" y="31"/>
                    </a:cubicBezTo>
                    <a:cubicBezTo>
                      <a:pt x="79" y="31"/>
                      <a:pt x="79" y="31"/>
                      <a:pt x="79" y="31"/>
                    </a:cubicBezTo>
                    <a:cubicBezTo>
                      <a:pt x="80" y="30"/>
                      <a:pt x="80" y="30"/>
                      <a:pt x="80" y="30"/>
                    </a:cubicBezTo>
                    <a:cubicBezTo>
                      <a:pt x="81" y="30"/>
                      <a:pt x="81" y="30"/>
                      <a:pt x="81" y="30"/>
                    </a:cubicBezTo>
                    <a:cubicBezTo>
                      <a:pt x="81" y="29"/>
                      <a:pt x="81" y="29"/>
                      <a:pt x="81" y="29"/>
                    </a:cubicBezTo>
                    <a:cubicBezTo>
                      <a:pt x="81" y="29"/>
                      <a:pt x="81" y="29"/>
                      <a:pt x="81" y="29"/>
                    </a:cubicBezTo>
                    <a:cubicBezTo>
                      <a:pt x="82" y="29"/>
                      <a:pt x="82" y="29"/>
                      <a:pt x="82" y="29"/>
                    </a:cubicBezTo>
                    <a:cubicBezTo>
                      <a:pt x="83" y="29"/>
                      <a:pt x="83" y="29"/>
                      <a:pt x="83" y="29"/>
                    </a:cubicBezTo>
                    <a:cubicBezTo>
                      <a:pt x="83" y="29"/>
                      <a:pt x="83" y="29"/>
                      <a:pt x="83" y="29"/>
                    </a:cubicBezTo>
                    <a:cubicBezTo>
                      <a:pt x="83" y="29"/>
                      <a:pt x="83" y="29"/>
                      <a:pt x="83" y="29"/>
                    </a:cubicBezTo>
                    <a:cubicBezTo>
                      <a:pt x="84" y="29"/>
                      <a:pt x="84" y="29"/>
                      <a:pt x="84" y="29"/>
                    </a:cubicBezTo>
                    <a:cubicBezTo>
                      <a:pt x="84" y="29"/>
                      <a:pt x="84" y="29"/>
                      <a:pt x="84" y="29"/>
                    </a:cubicBezTo>
                    <a:cubicBezTo>
                      <a:pt x="84" y="29"/>
                      <a:pt x="84" y="29"/>
                      <a:pt x="84" y="29"/>
                    </a:cubicBezTo>
                    <a:cubicBezTo>
                      <a:pt x="83" y="29"/>
                      <a:pt x="83" y="29"/>
                      <a:pt x="83" y="29"/>
                    </a:cubicBezTo>
                    <a:cubicBezTo>
                      <a:pt x="83" y="30"/>
                      <a:pt x="83" y="30"/>
                      <a:pt x="83" y="30"/>
                    </a:cubicBezTo>
                    <a:cubicBezTo>
                      <a:pt x="81" y="31"/>
                      <a:pt x="81" y="31"/>
                      <a:pt x="81" y="31"/>
                    </a:cubicBezTo>
                    <a:cubicBezTo>
                      <a:pt x="81" y="31"/>
                      <a:pt x="81" y="31"/>
                      <a:pt x="81" y="31"/>
                    </a:cubicBezTo>
                    <a:cubicBezTo>
                      <a:pt x="81" y="31"/>
                      <a:pt x="81" y="31"/>
                      <a:pt x="81" y="31"/>
                    </a:cubicBezTo>
                    <a:cubicBezTo>
                      <a:pt x="80" y="31"/>
                      <a:pt x="80" y="31"/>
                      <a:pt x="80" y="31"/>
                    </a:cubicBezTo>
                    <a:cubicBezTo>
                      <a:pt x="80" y="32"/>
                      <a:pt x="80" y="32"/>
                      <a:pt x="80" y="32"/>
                    </a:cubicBezTo>
                    <a:cubicBezTo>
                      <a:pt x="80" y="32"/>
                      <a:pt x="80" y="32"/>
                      <a:pt x="80" y="32"/>
                    </a:cubicBezTo>
                    <a:cubicBezTo>
                      <a:pt x="80" y="31"/>
                      <a:pt x="80" y="31"/>
                      <a:pt x="80" y="31"/>
                    </a:cubicBezTo>
                    <a:cubicBezTo>
                      <a:pt x="80" y="31"/>
                      <a:pt x="80" y="31"/>
                      <a:pt x="80" y="31"/>
                    </a:cubicBezTo>
                    <a:cubicBezTo>
                      <a:pt x="79" y="31"/>
                      <a:pt x="79" y="31"/>
                      <a:pt x="79" y="31"/>
                    </a:cubicBezTo>
                    <a:close/>
                    <a:moveTo>
                      <a:pt x="99" y="40"/>
                    </a:moveTo>
                    <a:cubicBezTo>
                      <a:pt x="99" y="40"/>
                      <a:pt x="99" y="40"/>
                      <a:pt x="99" y="40"/>
                    </a:cubicBezTo>
                    <a:cubicBezTo>
                      <a:pt x="99" y="39"/>
                      <a:pt x="99" y="39"/>
                      <a:pt x="99" y="39"/>
                    </a:cubicBezTo>
                    <a:cubicBezTo>
                      <a:pt x="100" y="39"/>
                      <a:pt x="100" y="39"/>
                      <a:pt x="100" y="39"/>
                    </a:cubicBezTo>
                    <a:cubicBezTo>
                      <a:pt x="100" y="39"/>
                      <a:pt x="100" y="39"/>
                      <a:pt x="100" y="39"/>
                    </a:cubicBezTo>
                    <a:cubicBezTo>
                      <a:pt x="100" y="39"/>
                      <a:pt x="100" y="39"/>
                      <a:pt x="100" y="39"/>
                    </a:cubicBezTo>
                    <a:cubicBezTo>
                      <a:pt x="101" y="38"/>
                      <a:pt x="101" y="38"/>
                      <a:pt x="101" y="38"/>
                    </a:cubicBezTo>
                    <a:cubicBezTo>
                      <a:pt x="101" y="38"/>
                      <a:pt x="101" y="38"/>
                      <a:pt x="101" y="38"/>
                    </a:cubicBezTo>
                    <a:cubicBezTo>
                      <a:pt x="101" y="38"/>
                      <a:pt x="101" y="38"/>
                      <a:pt x="101" y="38"/>
                    </a:cubicBezTo>
                    <a:cubicBezTo>
                      <a:pt x="101" y="39"/>
                      <a:pt x="101" y="39"/>
                      <a:pt x="101" y="39"/>
                    </a:cubicBezTo>
                    <a:cubicBezTo>
                      <a:pt x="101" y="39"/>
                      <a:pt x="101" y="39"/>
                      <a:pt x="101" y="39"/>
                    </a:cubicBezTo>
                    <a:cubicBezTo>
                      <a:pt x="101" y="39"/>
                      <a:pt x="101" y="39"/>
                      <a:pt x="101" y="39"/>
                    </a:cubicBezTo>
                    <a:cubicBezTo>
                      <a:pt x="101" y="40"/>
                      <a:pt x="101" y="40"/>
                      <a:pt x="101" y="40"/>
                    </a:cubicBezTo>
                    <a:cubicBezTo>
                      <a:pt x="101" y="40"/>
                      <a:pt x="101" y="40"/>
                      <a:pt x="101" y="40"/>
                    </a:cubicBezTo>
                    <a:cubicBezTo>
                      <a:pt x="100" y="40"/>
                      <a:pt x="100" y="40"/>
                      <a:pt x="100" y="40"/>
                    </a:cubicBezTo>
                    <a:cubicBezTo>
                      <a:pt x="100" y="40"/>
                      <a:pt x="100" y="40"/>
                      <a:pt x="100" y="40"/>
                    </a:cubicBezTo>
                    <a:cubicBezTo>
                      <a:pt x="100" y="40"/>
                      <a:pt x="100" y="40"/>
                      <a:pt x="100" y="40"/>
                    </a:cubicBezTo>
                    <a:cubicBezTo>
                      <a:pt x="100" y="40"/>
                      <a:pt x="100" y="40"/>
                      <a:pt x="100" y="40"/>
                    </a:cubicBezTo>
                    <a:cubicBezTo>
                      <a:pt x="99" y="40"/>
                      <a:pt x="99" y="40"/>
                      <a:pt x="99" y="40"/>
                    </a:cubicBezTo>
                    <a:close/>
                    <a:moveTo>
                      <a:pt x="83" y="39"/>
                    </a:moveTo>
                    <a:cubicBezTo>
                      <a:pt x="83" y="39"/>
                      <a:pt x="83" y="39"/>
                      <a:pt x="83" y="39"/>
                    </a:cubicBezTo>
                    <a:cubicBezTo>
                      <a:pt x="83" y="38"/>
                      <a:pt x="83" y="38"/>
                      <a:pt x="83" y="38"/>
                    </a:cubicBezTo>
                    <a:cubicBezTo>
                      <a:pt x="83" y="38"/>
                      <a:pt x="83" y="38"/>
                      <a:pt x="83" y="38"/>
                    </a:cubicBezTo>
                    <a:cubicBezTo>
                      <a:pt x="84" y="38"/>
                      <a:pt x="84" y="38"/>
                      <a:pt x="84" y="38"/>
                    </a:cubicBezTo>
                    <a:cubicBezTo>
                      <a:pt x="85" y="38"/>
                      <a:pt x="85" y="38"/>
                      <a:pt x="85" y="38"/>
                    </a:cubicBezTo>
                    <a:cubicBezTo>
                      <a:pt x="85" y="38"/>
                      <a:pt x="85" y="38"/>
                      <a:pt x="85" y="38"/>
                    </a:cubicBezTo>
                    <a:cubicBezTo>
                      <a:pt x="86" y="38"/>
                      <a:pt x="86" y="38"/>
                      <a:pt x="86" y="38"/>
                    </a:cubicBezTo>
                    <a:cubicBezTo>
                      <a:pt x="86" y="38"/>
                      <a:pt x="86" y="38"/>
                      <a:pt x="86" y="38"/>
                    </a:cubicBezTo>
                    <a:cubicBezTo>
                      <a:pt x="86" y="37"/>
                      <a:pt x="86" y="37"/>
                      <a:pt x="86" y="37"/>
                    </a:cubicBezTo>
                    <a:cubicBezTo>
                      <a:pt x="87" y="37"/>
                      <a:pt x="87" y="37"/>
                      <a:pt x="87" y="37"/>
                    </a:cubicBezTo>
                    <a:cubicBezTo>
                      <a:pt x="88" y="38"/>
                      <a:pt x="88" y="38"/>
                      <a:pt x="88" y="38"/>
                    </a:cubicBezTo>
                    <a:cubicBezTo>
                      <a:pt x="88" y="38"/>
                      <a:pt x="88" y="38"/>
                      <a:pt x="88" y="38"/>
                    </a:cubicBezTo>
                    <a:cubicBezTo>
                      <a:pt x="89" y="38"/>
                      <a:pt x="89" y="38"/>
                      <a:pt x="89" y="38"/>
                    </a:cubicBezTo>
                    <a:cubicBezTo>
                      <a:pt x="89" y="37"/>
                      <a:pt x="89" y="37"/>
                      <a:pt x="89" y="37"/>
                    </a:cubicBezTo>
                    <a:cubicBezTo>
                      <a:pt x="90" y="37"/>
                      <a:pt x="90" y="37"/>
                      <a:pt x="90" y="37"/>
                    </a:cubicBezTo>
                    <a:cubicBezTo>
                      <a:pt x="90" y="37"/>
                      <a:pt x="90" y="37"/>
                      <a:pt x="90" y="37"/>
                    </a:cubicBezTo>
                    <a:cubicBezTo>
                      <a:pt x="90" y="37"/>
                      <a:pt x="90" y="37"/>
                      <a:pt x="90" y="37"/>
                    </a:cubicBezTo>
                    <a:cubicBezTo>
                      <a:pt x="90" y="37"/>
                      <a:pt x="90" y="37"/>
                      <a:pt x="90" y="37"/>
                    </a:cubicBezTo>
                    <a:cubicBezTo>
                      <a:pt x="90" y="37"/>
                      <a:pt x="90" y="37"/>
                      <a:pt x="90" y="37"/>
                    </a:cubicBezTo>
                    <a:cubicBezTo>
                      <a:pt x="89" y="37"/>
                      <a:pt x="89" y="37"/>
                      <a:pt x="89" y="37"/>
                    </a:cubicBezTo>
                    <a:cubicBezTo>
                      <a:pt x="89" y="37"/>
                      <a:pt x="89" y="37"/>
                      <a:pt x="89" y="37"/>
                    </a:cubicBezTo>
                    <a:cubicBezTo>
                      <a:pt x="89" y="37"/>
                      <a:pt x="89" y="37"/>
                      <a:pt x="89" y="37"/>
                    </a:cubicBezTo>
                    <a:cubicBezTo>
                      <a:pt x="88" y="37"/>
                      <a:pt x="88" y="37"/>
                      <a:pt x="88" y="37"/>
                    </a:cubicBezTo>
                    <a:cubicBezTo>
                      <a:pt x="88" y="37"/>
                      <a:pt x="88" y="37"/>
                      <a:pt x="88" y="37"/>
                    </a:cubicBezTo>
                    <a:cubicBezTo>
                      <a:pt x="88" y="36"/>
                      <a:pt x="88" y="36"/>
                      <a:pt x="88" y="36"/>
                    </a:cubicBezTo>
                    <a:cubicBezTo>
                      <a:pt x="87" y="37"/>
                      <a:pt x="87" y="37"/>
                      <a:pt x="87" y="37"/>
                    </a:cubicBezTo>
                    <a:cubicBezTo>
                      <a:pt x="87" y="37"/>
                      <a:pt x="87" y="37"/>
                      <a:pt x="87" y="37"/>
                    </a:cubicBezTo>
                    <a:cubicBezTo>
                      <a:pt x="87" y="37"/>
                      <a:pt x="87" y="37"/>
                      <a:pt x="87" y="37"/>
                    </a:cubicBezTo>
                    <a:cubicBezTo>
                      <a:pt x="87" y="37"/>
                      <a:pt x="87" y="37"/>
                      <a:pt x="87" y="37"/>
                    </a:cubicBezTo>
                    <a:cubicBezTo>
                      <a:pt x="86" y="37"/>
                      <a:pt x="86" y="37"/>
                      <a:pt x="86" y="37"/>
                    </a:cubicBezTo>
                    <a:cubicBezTo>
                      <a:pt x="86" y="37"/>
                      <a:pt x="86" y="37"/>
                      <a:pt x="86" y="37"/>
                    </a:cubicBezTo>
                    <a:cubicBezTo>
                      <a:pt x="86" y="36"/>
                      <a:pt x="86" y="36"/>
                      <a:pt x="86" y="36"/>
                    </a:cubicBezTo>
                    <a:cubicBezTo>
                      <a:pt x="86" y="36"/>
                      <a:pt x="86" y="36"/>
                      <a:pt x="86" y="36"/>
                    </a:cubicBezTo>
                    <a:cubicBezTo>
                      <a:pt x="87" y="36"/>
                      <a:pt x="87" y="36"/>
                      <a:pt x="87" y="36"/>
                    </a:cubicBezTo>
                    <a:cubicBezTo>
                      <a:pt x="86" y="36"/>
                      <a:pt x="86" y="36"/>
                      <a:pt x="86" y="36"/>
                    </a:cubicBezTo>
                    <a:cubicBezTo>
                      <a:pt x="86" y="36"/>
                      <a:pt x="86" y="36"/>
                      <a:pt x="86" y="36"/>
                    </a:cubicBezTo>
                    <a:cubicBezTo>
                      <a:pt x="86" y="36"/>
                      <a:pt x="86" y="36"/>
                      <a:pt x="86" y="36"/>
                    </a:cubicBezTo>
                    <a:cubicBezTo>
                      <a:pt x="85" y="35"/>
                      <a:pt x="85" y="35"/>
                      <a:pt x="85" y="35"/>
                    </a:cubicBezTo>
                    <a:cubicBezTo>
                      <a:pt x="85" y="36"/>
                      <a:pt x="85" y="36"/>
                      <a:pt x="85" y="36"/>
                    </a:cubicBezTo>
                    <a:cubicBezTo>
                      <a:pt x="85" y="36"/>
                      <a:pt x="85" y="36"/>
                      <a:pt x="85" y="36"/>
                    </a:cubicBezTo>
                    <a:cubicBezTo>
                      <a:pt x="84" y="36"/>
                      <a:pt x="84" y="36"/>
                      <a:pt x="84" y="36"/>
                    </a:cubicBezTo>
                    <a:cubicBezTo>
                      <a:pt x="84" y="37"/>
                      <a:pt x="84" y="37"/>
                      <a:pt x="84" y="37"/>
                    </a:cubicBezTo>
                    <a:cubicBezTo>
                      <a:pt x="84" y="37"/>
                      <a:pt x="84" y="37"/>
                      <a:pt x="84" y="37"/>
                    </a:cubicBezTo>
                    <a:cubicBezTo>
                      <a:pt x="83" y="36"/>
                      <a:pt x="83" y="36"/>
                      <a:pt x="83" y="36"/>
                    </a:cubicBezTo>
                    <a:cubicBezTo>
                      <a:pt x="83" y="36"/>
                      <a:pt x="83" y="36"/>
                      <a:pt x="83" y="36"/>
                    </a:cubicBezTo>
                    <a:cubicBezTo>
                      <a:pt x="84" y="36"/>
                      <a:pt x="84" y="36"/>
                      <a:pt x="84" y="36"/>
                    </a:cubicBezTo>
                    <a:cubicBezTo>
                      <a:pt x="83" y="36"/>
                      <a:pt x="83" y="36"/>
                      <a:pt x="83" y="36"/>
                    </a:cubicBezTo>
                    <a:cubicBezTo>
                      <a:pt x="83" y="36"/>
                      <a:pt x="83" y="36"/>
                      <a:pt x="83" y="36"/>
                    </a:cubicBezTo>
                    <a:cubicBezTo>
                      <a:pt x="83" y="36"/>
                      <a:pt x="83" y="36"/>
                      <a:pt x="83" y="36"/>
                    </a:cubicBezTo>
                    <a:cubicBezTo>
                      <a:pt x="83" y="36"/>
                      <a:pt x="83" y="36"/>
                      <a:pt x="83" y="36"/>
                    </a:cubicBezTo>
                    <a:cubicBezTo>
                      <a:pt x="82" y="36"/>
                      <a:pt x="82" y="36"/>
                      <a:pt x="82" y="36"/>
                    </a:cubicBezTo>
                    <a:cubicBezTo>
                      <a:pt x="82" y="36"/>
                      <a:pt x="82" y="36"/>
                      <a:pt x="82" y="36"/>
                    </a:cubicBezTo>
                    <a:cubicBezTo>
                      <a:pt x="82" y="35"/>
                      <a:pt x="82" y="35"/>
                      <a:pt x="82" y="35"/>
                    </a:cubicBezTo>
                    <a:cubicBezTo>
                      <a:pt x="82" y="35"/>
                      <a:pt x="82" y="35"/>
                      <a:pt x="82" y="35"/>
                    </a:cubicBezTo>
                    <a:cubicBezTo>
                      <a:pt x="82" y="35"/>
                      <a:pt x="82" y="35"/>
                      <a:pt x="82" y="35"/>
                    </a:cubicBezTo>
                    <a:cubicBezTo>
                      <a:pt x="82" y="35"/>
                      <a:pt x="82" y="35"/>
                      <a:pt x="82" y="35"/>
                    </a:cubicBezTo>
                    <a:cubicBezTo>
                      <a:pt x="82" y="35"/>
                      <a:pt x="82" y="35"/>
                      <a:pt x="82" y="35"/>
                    </a:cubicBezTo>
                    <a:cubicBezTo>
                      <a:pt x="81" y="35"/>
                      <a:pt x="81" y="35"/>
                      <a:pt x="81" y="35"/>
                    </a:cubicBezTo>
                    <a:cubicBezTo>
                      <a:pt x="80" y="34"/>
                      <a:pt x="80" y="34"/>
                      <a:pt x="80" y="34"/>
                    </a:cubicBezTo>
                    <a:cubicBezTo>
                      <a:pt x="80" y="34"/>
                      <a:pt x="80" y="34"/>
                      <a:pt x="80" y="34"/>
                    </a:cubicBezTo>
                    <a:cubicBezTo>
                      <a:pt x="81" y="34"/>
                      <a:pt x="81" y="34"/>
                      <a:pt x="81" y="34"/>
                    </a:cubicBezTo>
                    <a:cubicBezTo>
                      <a:pt x="81" y="34"/>
                      <a:pt x="81" y="34"/>
                      <a:pt x="81" y="34"/>
                    </a:cubicBezTo>
                    <a:cubicBezTo>
                      <a:pt x="81" y="33"/>
                      <a:pt x="81" y="33"/>
                      <a:pt x="81" y="33"/>
                    </a:cubicBezTo>
                    <a:cubicBezTo>
                      <a:pt x="82" y="33"/>
                      <a:pt x="82" y="33"/>
                      <a:pt x="82" y="33"/>
                    </a:cubicBezTo>
                    <a:cubicBezTo>
                      <a:pt x="82" y="33"/>
                      <a:pt x="82" y="33"/>
                      <a:pt x="82" y="33"/>
                    </a:cubicBezTo>
                    <a:cubicBezTo>
                      <a:pt x="82" y="33"/>
                      <a:pt x="82" y="33"/>
                      <a:pt x="82" y="33"/>
                    </a:cubicBezTo>
                    <a:cubicBezTo>
                      <a:pt x="83" y="33"/>
                      <a:pt x="83" y="33"/>
                      <a:pt x="83" y="33"/>
                    </a:cubicBezTo>
                    <a:cubicBezTo>
                      <a:pt x="83" y="33"/>
                      <a:pt x="83" y="33"/>
                      <a:pt x="83" y="33"/>
                    </a:cubicBezTo>
                    <a:cubicBezTo>
                      <a:pt x="84" y="33"/>
                      <a:pt x="84" y="33"/>
                      <a:pt x="84" y="33"/>
                    </a:cubicBezTo>
                    <a:cubicBezTo>
                      <a:pt x="84" y="33"/>
                      <a:pt x="84" y="33"/>
                      <a:pt x="84" y="33"/>
                    </a:cubicBezTo>
                    <a:cubicBezTo>
                      <a:pt x="85" y="33"/>
                      <a:pt x="85" y="33"/>
                      <a:pt x="85" y="33"/>
                    </a:cubicBezTo>
                    <a:cubicBezTo>
                      <a:pt x="85" y="33"/>
                      <a:pt x="85" y="33"/>
                      <a:pt x="85" y="33"/>
                    </a:cubicBezTo>
                    <a:cubicBezTo>
                      <a:pt x="85" y="32"/>
                      <a:pt x="85" y="32"/>
                      <a:pt x="85" y="32"/>
                    </a:cubicBezTo>
                    <a:cubicBezTo>
                      <a:pt x="85" y="32"/>
                      <a:pt x="85" y="32"/>
                      <a:pt x="85" y="32"/>
                    </a:cubicBezTo>
                    <a:cubicBezTo>
                      <a:pt x="84" y="32"/>
                      <a:pt x="84" y="32"/>
                      <a:pt x="84" y="32"/>
                    </a:cubicBezTo>
                    <a:cubicBezTo>
                      <a:pt x="84" y="32"/>
                      <a:pt x="84" y="32"/>
                      <a:pt x="84" y="32"/>
                    </a:cubicBezTo>
                    <a:cubicBezTo>
                      <a:pt x="83" y="32"/>
                      <a:pt x="83" y="32"/>
                      <a:pt x="83" y="32"/>
                    </a:cubicBezTo>
                    <a:cubicBezTo>
                      <a:pt x="83" y="32"/>
                      <a:pt x="83" y="32"/>
                      <a:pt x="83" y="32"/>
                    </a:cubicBezTo>
                    <a:cubicBezTo>
                      <a:pt x="83" y="32"/>
                      <a:pt x="83" y="32"/>
                      <a:pt x="83" y="32"/>
                    </a:cubicBezTo>
                    <a:cubicBezTo>
                      <a:pt x="83" y="31"/>
                      <a:pt x="83" y="31"/>
                      <a:pt x="83" y="31"/>
                    </a:cubicBezTo>
                    <a:cubicBezTo>
                      <a:pt x="84" y="31"/>
                      <a:pt x="84" y="31"/>
                      <a:pt x="84" y="31"/>
                    </a:cubicBezTo>
                    <a:cubicBezTo>
                      <a:pt x="84" y="31"/>
                      <a:pt x="84" y="31"/>
                      <a:pt x="84" y="31"/>
                    </a:cubicBezTo>
                    <a:cubicBezTo>
                      <a:pt x="84" y="31"/>
                      <a:pt x="84" y="31"/>
                      <a:pt x="84" y="31"/>
                    </a:cubicBezTo>
                    <a:cubicBezTo>
                      <a:pt x="85" y="31"/>
                      <a:pt x="85" y="31"/>
                      <a:pt x="85" y="31"/>
                    </a:cubicBezTo>
                    <a:cubicBezTo>
                      <a:pt x="86" y="31"/>
                      <a:pt x="86" y="31"/>
                      <a:pt x="86" y="31"/>
                    </a:cubicBezTo>
                    <a:cubicBezTo>
                      <a:pt x="87" y="31"/>
                      <a:pt x="87" y="31"/>
                      <a:pt x="87" y="31"/>
                    </a:cubicBezTo>
                    <a:cubicBezTo>
                      <a:pt x="87" y="31"/>
                      <a:pt x="87" y="31"/>
                      <a:pt x="87" y="31"/>
                    </a:cubicBezTo>
                    <a:cubicBezTo>
                      <a:pt x="87" y="31"/>
                      <a:pt x="87" y="31"/>
                      <a:pt x="87" y="31"/>
                    </a:cubicBezTo>
                    <a:cubicBezTo>
                      <a:pt x="86" y="31"/>
                      <a:pt x="86" y="31"/>
                      <a:pt x="86" y="31"/>
                    </a:cubicBezTo>
                    <a:cubicBezTo>
                      <a:pt x="86" y="30"/>
                      <a:pt x="86" y="30"/>
                      <a:pt x="86" y="30"/>
                    </a:cubicBezTo>
                    <a:cubicBezTo>
                      <a:pt x="86" y="30"/>
                      <a:pt x="86" y="30"/>
                      <a:pt x="86" y="30"/>
                    </a:cubicBezTo>
                    <a:cubicBezTo>
                      <a:pt x="85" y="30"/>
                      <a:pt x="85" y="30"/>
                      <a:pt x="85" y="30"/>
                    </a:cubicBezTo>
                    <a:cubicBezTo>
                      <a:pt x="85" y="30"/>
                      <a:pt x="85" y="30"/>
                      <a:pt x="85" y="30"/>
                    </a:cubicBezTo>
                    <a:cubicBezTo>
                      <a:pt x="85" y="29"/>
                      <a:pt x="85" y="29"/>
                      <a:pt x="85" y="29"/>
                    </a:cubicBezTo>
                    <a:cubicBezTo>
                      <a:pt x="85" y="29"/>
                      <a:pt x="85" y="29"/>
                      <a:pt x="85" y="29"/>
                    </a:cubicBezTo>
                    <a:cubicBezTo>
                      <a:pt x="86" y="29"/>
                      <a:pt x="86" y="29"/>
                      <a:pt x="86" y="29"/>
                    </a:cubicBezTo>
                    <a:cubicBezTo>
                      <a:pt x="86" y="29"/>
                      <a:pt x="86" y="29"/>
                      <a:pt x="86" y="29"/>
                    </a:cubicBezTo>
                    <a:cubicBezTo>
                      <a:pt x="86" y="29"/>
                      <a:pt x="86" y="29"/>
                      <a:pt x="86" y="29"/>
                    </a:cubicBezTo>
                    <a:cubicBezTo>
                      <a:pt x="87" y="29"/>
                      <a:pt x="87" y="29"/>
                      <a:pt x="87" y="29"/>
                    </a:cubicBezTo>
                    <a:cubicBezTo>
                      <a:pt x="87" y="29"/>
                      <a:pt x="87" y="29"/>
                      <a:pt x="87" y="29"/>
                    </a:cubicBezTo>
                    <a:cubicBezTo>
                      <a:pt x="87" y="29"/>
                      <a:pt x="87" y="29"/>
                      <a:pt x="87" y="29"/>
                    </a:cubicBezTo>
                    <a:cubicBezTo>
                      <a:pt x="88" y="29"/>
                      <a:pt x="88" y="29"/>
                      <a:pt x="88" y="29"/>
                    </a:cubicBezTo>
                    <a:cubicBezTo>
                      <a:pt x="88" y="29"/>
                      <a:pt x="88" y="29"/>
                      <a:pt x="88" y="29"/>
                    </a:cubicBezTo>
                    <a:cubicBezTo>
                      <a:pt x="88" y="29"/>
                      <a:pt x="88" y="29"/>
                      <a:pt x="88" y="29"/>
                    </a:cubicBezTo>
                    <a:cubicBezTo>
                      <a:pt x="87" y="29"/>
                      <a:pt x="87" y="29"/>
                      <a:pt x="87" y="29"/>
                    </a:cubicBezTo>
                    <a:cubicBezTo>
                      <a:pt x="87" y="28"/>
                      <a:pt x="87" y="28"/>
                      <a:pt x="87" y="28"/>
                    </a:cubicBezTo>
                    <a:cubicBezTo>
                      <a:pt x="87" y="28"/>
                      <a:pt x="87" y="28"/>
                      <a:pt x="87" y="28"/>
                    </a:cubicBezTo>
                    <a:cubicBezTo>
                      <a:pt x="87" y="28"/>
                      <a:pt x="87" y="28"/>
                      <a:pt x="87" y="28"/>
                    </a:cubicBezTo>
                    <a:cubicBezTo>
                      <a:pt x="88" y="28"/>
                      <a:pt x="88" y="28"/>
                      <a:pt x="88" y="28"/>
                    </a:cubicBezTo>
                    <a:cubicBezTo>
                      <a:pt x="89" y="28"/>
                      <a:pt x="89" y="28"/>
                      <a:pt x="89" y="28"/>
                    </a:cubicBezTo>
                    <a:cubicBezTo>
                      <a:pt x="89" y="28"/>
                      <a:pt x="89" y="28"/>
                      <a:pt x="89" y="28"/>
                    </a:cubicBezTo>
                    <a:cubicBezTo>
                      <a:pt x="90" y="28"/>
                      <a:pt x="90" y="28"/>
                      <a:pt x="90" y="28"/>
                    </a:cubicBezTo>
                    <a:cubicBezTo>
                      <a:pt x="90" y="29"/>
                      <a:pt x="90" y="29"/>
                      <a:pt x="90" y="29"/>
                    </a:cubicBezTo>
                    <a:cubicBezTo>
                      <a:pt x="90" y="29"/>
                      <a:pt x="90" y="29"/>
                      <a:pt x="90" y="29"/>
                    </a:cubicBezTo>
                    <a:cubicBezTo>
                      <a:pt x="89" y="29"/>
                      <a:pt x="89" y="29"/>
                      <a:pt x="89" y="29"/>
                    </a:cubicBezTo>
                    <a:cubicBezTo>
                      <a:pt x="89" y="30"/>
                      <a:pt x="89" y="30"/>
                      <a:pt x="89" y="30"/>
                    </a:cubicBezTo>
                    <a:cubicBezTo>
                      <a:pt x="90" y="30"/>
                      <a:pt x="90" y="30"/>
                      <a:pt x="90" y="30"/>
                    </a:cubicBezTo>
                    <a:cubicBezTo>
                      <a:pt x="90" y="30"/>
                      <a:pt x="90" y="30"/>
                      <a:pt x="90" y="30"/>
                    </a:cubicBezTo>
                    <a:cubicBezTo>
                      <a:pt x="91" y="30"/>
                      <a:pt x="91" y="30"/>
                      <a:pt x="91" y="30"/>
                    </a:cubicBezTo>
                    <a:cubicBezTo>
                      <a:pt x="91" y="30"/>
                      <a:pt x="91" y="30"/>
                      <a:pt x="91" y="30"/>
                    </a:cubicBezTo>
                    <a:cubicBezTo>
                      <a:pt x="91" y="30"/>
                      <a:pt x="91" y="30"/>
                      <a:pt x="91" y="30"/>
                    </a:cubicBezTo>
                    <a:cubicBezTo>
                      <a:pt x="91" y="30"/>
                      <a:pt x="91" y="30"/>
                      <a:pt x="91" y="30"/>
                    </a:cubicBezTo>
                    <a:cubicBezTo>
                      <a:pt x="91" y="30"/>
                      <a:pt x="91" y="30"/>
                      <a:pt x="91" y="30"/>
                    </a:cubicBezTo>
                    <a:cubicBezTo>
                      <a:pt x="91" y="31"/>
                      <a:pt x="91" y="31"/>
                      <a:pt x="91" y="31"/>
                    </a:cubicBezTo>
                    <a:cubicBezTo>
                      <a:pt x="91" y="31"/>
                      <a:pt x="91" y="31"/>
                      <a:pt x="91" y="31"/>
                    </a:cubicBezTo>
                    <a:cubicBezTo>
                      <a:pt x="91" y="31"/>
                      <a:pt x="91" y="31"/>
                      <a:pt x="91" y="31"/>
                    </a:cubicBezTo>
                    <a:cubicBezTo>
                      <a:pt x="91" y="32"/>
                      <a:pt x="91" y="32"/>
                      <a:pt x="91" y="32"/>
                    </a:cubicBezTo>
                    <a:cubicBezTo>
                      <a:pt x="91" y="33"/>
                      <a:pt x="91" y="33"/>
                      <a:pt x="91" y="33"/>
                    </a:cubicBezTo>
                    <a:cubicBezTo>
                      <a:pt x="91" y="33"/>
                      <a:pt x="91" y="33"/>
                      <a:pt x="91" y="33"/>
                    </a:cubicBezTo>
                    <a:cubicBezTo>
                      <a:pt x="91" y="33"/>
                      <a:pt x="91" y="33"/>
                      <a:pt x="91" y="33"/>
                    </a:cubicBezTo>
                    <a:cubicBezTo>
                      <a:pt x="90" y="33"/>
                      <a:pt x="90" y="33"/>
                      <a:pt x="90" y="33"/>
                    </a:cubicBezTo>
                    <a:cubicBezTo>
                      <a:pt x="91" y="33"/>
                      <a:pt x="91" y="33"/>
                      <a:pt x="91" y="33"/>
                    </a:cubicBezTo>
                    <a:cubicBezTo>
                      <a:pt x="91" y="33"/>
                      <a:pt x="91" y="33"/>
                      <a:pt x="91" y="33"/>
                    </a:cubicBezTo>
                    <a:cubicBezTo>
                      <a:pt x="91" y="33"/>
                      <a:pt x="91" y="33"/>
                      <a:pt x="91" y="33"/>
                    </a:cubicBezTo>
                    <a:cubicBezTo>
                      <a:pt x="92" y="33"/>
                      <a:pt x="92" y="33"/>
                      <a:pt x="92" y="33"/>
                    </a:cubicBezTo>
                    <a:cubicBezTo>
                      <a:pt x="91" y="34"/>
                      <a:pt x="91" y="34"/>
                      <a:pt x="91" y="34"/>
                    </a:cubicBezTo>
                    <a:cubicBezTo>
                      <a:pt x="91" y="34"/>
                      <a:pt x="91" y="34"/>
                      <a:pt x="91" y="34"/>
                    </a:cubicBezTo>
                    <a:cubicBezTo>
                      <a:pt x="91" y="35"/>
                      <a:pt x="91" y="35"/>
                      <a:pt x="91" y="35"/>
                    </a:cubicBezTo>
                    <a:cubicBezTo>
                      <a:pt x="91" y="35"/>
                      <a:pt x="91" y="35"/>
                      <a:pt x="91" y="35"/>
                    </a:cubicBezTo>
                    <a:cubicBezTo>
                      <a:pt x="92" y="35"/>
                      <a:pt x="92" y="35"/>
                      <a:pt x="92" y="35"/>
                    </a:cubicBezTo>
                    <a:cubicBezTo>
                      <a:pt x="92" y="35"/>
                      <a:pt x="92" y="35"/>
                      <a:pt x="92" y="35"/>
                    </a:cubicBezTo>
                    <a:cubicBezTo>
                      <a:pt x="92" y="35"/>
                      <a:pt x="92" y="35"/>
                      <a:pt x="92" y="35"/>
                    </a:cubicBezTo>
                    <a:cubicBezTo>
                      <a:pt x="92" y="35"/>
                      <a:pt x="92" y="35"/>
                      <a:pt x="92" y="35"/>
                    </a:cubicBezTo>
                    <a:cubicBezTo>
                      <a:pt x="93" y="35"/>
                      <a:pt x="93" y="35"/>
                      <a:pt x="93" y="35"/>
                    </a:cubicBezTo>
                    <a:cubicBezTo>
                      <a:pt x="93" y="35"/>
                      <a:pt x="93" y="35"/>
                      <a:pt x="93" y="35"/>
                    </a:cubicBezTo>
                    <a:cubicBezTo>
                      <a:pt x="94" y="35"/>
                      <a:pt x="94" y="35"/>
                      <a:pt x="94" y="35"/>
                    </a:cubicBezTo>
                    <a:cubicBezTo>
                      <a:pt x="94" y="36"/>
                      <a:pt x="94" y="36"/>
                      <a:pt x="94" y="36"/>
                    </a:cubicBezTo>
                    <a:cubicBezTo>
                      <a:pt x="94" y="36"/>
                      <a:pt x="94" y="36"/>
                      <a:pt x="94" y="36"/>
                    </a:cubicBezTo>
                    <a:cubicBezTo>
                      <a:pt x="94" y="36"/>
                      <a:pt x="94" y="36"/>
                      <a:pt x="94" y="36"/>
                    </a:cubicBezTo>
                    <a:cubicBezTo>
                      <a:pt x="94" y="35"/>
                      <a:pt x="94" y="35"/>
                      <a:pt x="94" y="35"/>
                    </a:cubicBezTo>
                    <a:cubicBezTo>
                      <a:pt x="95" y="35"/>
                      <a:pt x="95" y="35"/>
                      <a:pt x="95" y="35"/>
                    </a:cubicBezTo>
                    <a:cubicBezTo>
                      <a:pt x="95" y="34"/>
                      <a:pt x="95" y="34"/>
                      <a:pt x="95" y="34"/>
                    </a:cubicBezTo>
                    <a:cubicBezTo>
                      <a:pt x="94" y="34"/>
                      <a:pt x="94" y="34"/>
                      <a:pt x="94" y="34"/>
                    </a:cubicBezTo>
                    <a:cubicBezTo>
                      <a:pt x="94" y="34"/>
                      <a:pt x="94" y="34"/>
                      <a:pt x="94" y="34"/>
                    </a:cubicBezTo>
                    <a:cubicBezTo>
                      <a:pt x="94" y="33"/>
                      <a:pt x="94" y="33"/>
                      <a:pt x="94" y="33"/>
                    </a:cubicBezTo>
                    <a:cubicBezTo>
                      <a:pt x="94" y="33"/>
                      <a:pt x="94" y="33"/>
                      <a:pt x="94" y="33"/>
                    </a:cubicBezTo>
                    <a:cubicBezTo>
                      <a:pt x="94" y="33"/>
                      <a:pt x="94" y="33"/>
                      <a:pt x="94" y="33"/>
                    </a:cubicBezTo>
                    <a:cubicBezTo>
                      <a:pt x="95" y="33"/>
                      <a:pt x="95" y="33"/>
                      <a:pt x="95" y="33"/>
                    </a:cubicBezTo>
                    <a:cubicBezTo>
                      <a:pt x="95" y="33"/>
                      <a:pt x="95" y="33"/>
                      <a:pt x="95" y="33"/>
                    </a:cubicBezTo>
                    <a:cubicBezTo>
                      <a:pt x="96" y="32"/>
                      <a:pt x="96" y="32"/>
                      <a:pt x="96" y="32"/>
                    </a:cubicBezTo>
                    <a:cubicBezTo>
                      <a:pt x="95" y="32"/>
                      <a:pt x="95" y="32"/>
                      <a:pt x="95" y="32"/>
                    </a:cubicBezTo>
                    <a:cubicBezTo>
                      <a:pt x="95" y="32"/>
                      <a:pt x="95" y="32"/>
                      <a:pt x="95" y="32"/>
                    </a:cubicBezTo>
                    <a:cubicBezTo>
                      <a:pt x="95" y="31"/>
                      <a:pt x="95" y="31"/>
                      <a:pt x="95" y="31"/>
                    </a:cubicBezTo>
                    <a:cubicBezTo>
                      <a:pt x="95" y="31"/>
                      <a:pt x="95" y="31"/>
                      <a:pt x="95" y="31"/>
                    </a:cubicBezTo>
                    <a:cubicBezTo>
                      <a:pt x="95" y="30"/>
                      <a:pt x="95" y="30"/>
                      <a:pt x="95" y="30"/>
                    </a:cubicBezTo>
                    <a:cubicBezTo>
                      <a:pt x="96" y="30"/>
                      <a:pt x="96" y="30"/>
                      <a:pt x="96" y="30"/>
                    </a:cubicBezTo>
                    <a:cubicBezTo>
                      <a:pt x="96" y="30"/>
                      <a:pt x="96" y="30"/>
                      <a:pt x="96" y="30"/>
                    </a:cubicBezTo>
                    <a:cubicBezTo>
                      <a:pt x="96" y="30"/>
                      <a:pt x="96" y="30"/>
                      <a:pt x="96" y="30"/>
                    </a:cubicBezTo>
                    <a:cubicBezTo>
                      <a:pt x="96" y="30"/>
                      <a:pt x="96" y="30"/>
                      <a:pt x="96" y="30"/>
                    </a:cubicBezTo>
                    <a:cubicBezTo>
                      <a:pt x="96" y="29"/>
                      <a:pt x="96" y="29"/>
                      <a:pt x="96" y="29"/>
                    </a:cubicBezTo>
                    <a:cubicBezTo>
                      <a:pt x="97" y="29"/>
                      <a:pt x="97" y="29"/>
                      <a:pt x="97" y="29"/>
                    </a:cubicBezTo>
                    <a:cubicBezTo>
                      <a:pt x="98" y="28"/>
                      <a:pt x="98" y="28"/>
                      <a:pt x="98" y="28"/>
                    </a:cubicBezTo>
                    <a:cubicBezTo>
                      <a:pt x="98" y="28"/>
                      <a:pt x="98" y="28"/>
                      <a:pt x="98" y="28"/>
                    </a:cubicBezTo>
                    <a:cubicBezTo>
                      <a:pt x="99" y="29"/>
                      <a:pt x="99" y="29"/>
                      <a:pt x="99" y="29"/>
                    </a:cubicBezTo>
                    <a:cubicBezTo>
                      <a:pt x="99" y="29"/>
                      <a:pt x="99" y="29"/>
                      <a:pt x="99" y="29"/>
                    </a:cubicBezTo>
                    <a:cubicBezTo>
                      <a:pt x="99" y="29"/>
                      <a:pt x="99" y="29"/>
                      <a:pt x="99" y="29"/>
                    </a:cubicBezTo>
                    <a:cubicBezTo>
                      <a:pt x="99" y="29"/>
                      <a:pt x="99" y="29"/>
                      <a:pt x="99" y="29"/>
                    </a:cubicBezTo>
                    <a:cubicBezTo>
                      <a:pt x="98" y="29"/>
                      <a:pt x="98" y="29"/>
                      <a:pt x="98" y="29"/>
                    </a:cubicBezTo>
                    <a:cubicBezTo>
                      <a:pt x="98" y="30"/>
                      <a:pt x="98" y="30"/>
                      <a:pt x="98" y="30"/>
                    </a:cubicBezTo>
                    <a:cubicBezTo>
                      <a:pt x="98" y="30"/>
                      <a:pt x="98" y="30"/>
                      <a:pt x="98" y="30"/>
                    </a:cubicBezTo>
                    <a:cubicBezTo>
                      <a:pt x="98" y="30"/>
                      <a:pt x="98" y="30"/>
                      <a:pt x="98" y="30"/>
                    </a:cubicBezTo>
                    <a:cubicBezTo>
                      <a:pt x="98" y="31"/>
                      <a:pt x="98" y="31"/>
                      <a:pt x="98" y="31"/>
                    </a:cubicBezTo>
                    <a:cubicBezTo>
                      <a:pt x="98" y="31"/>
                      <a:pt x="98" y="31"/>
                      <a:pt x="98" y="31"/>
                    </a:cubicBezTo>
                    <a:cubicBezTo>
                      <a:pt x="98" y="32"/>
                      <a:pt x="98" y="32"/>
                      <a:pt x="98" y="32"/>
                    </a:cubicBezTo>
                    <a:cubicBezTo>
                      <a:pt x="98" y="32"/>
                      <a:pt x="98" y="32"/>
                      <a:pt x="98" y="32"/>
                    </a:cubicBezTo>
                    <a:cubicBezTo>
                      <a:pt x="98" y="32"/>
                      <a:pt x="98" y="32"/>
                      <a:pt x="98" y="32"/>
                    </a:cubicBezTo>
                    <a:cubicBezTo>
                      <a:pt x="97" y="33"/>
                      <a:pt x="97" y="33"/>
                      <a:pt x="97" y="33"/>
                    </a:cubicBezTo>
                    <a:cubicBezTo>
                      <a:pt x="97" y="33"/>
                      <a:pt x="97" y="33"/>
                      <a:pt x="97" y="33"/>
                    </a:cubicBezTo>
                    <a:cubicBezTo>
                      <a:pt x="97" y="33"/>
                      <a:pt x="97" y="33"/>
                      <a:pt x="97" y="33"/>
                    </a:cubicBezTo>
                    <a:cubicBezTo>
                      <a:pt x="97" y="33"/>
                      <a:pt x="97" y="33"/>
                      <a:pt x="97" y="33"/>
                    </a:cubicBezTo>
                    <a:cubicBezTo>
                      <a:pt x="97" y="33"/>
                      <a:pt x="97" y="33"/>
                      <a:pt x="97" y="33"/>
                    </a:cubicBezTo>
                    <a:cubicBezTo>
                      <a:pt x="98" y="33"/>
                      <a:pt x="98" y="33"/>
                      <a:pt x="98" y="33"/>
                    </a:cubicBezTo>
                    <a:cubicBezTo>
                      <a:pt x="98" y="33"/>
                      <a:pt x="98" y="33"/>
                      <a:pt x="98" y="33"/>
                    </a:cubicBezTo>
                    <a:cubicBezTo>
                      <a:pt x="98" y="34"/>
                      <a:pt x="98" y="34"/>
                      <a:pt x="98" y="34"/>
                    </a:cubicBezTo>
                    <a:cubicBezTo>
                      <a:pt x="97" y="34"/>
                      <a:pt x="97" y="34"/>
                      <a:pt x="97" y="34"/>
                    </a:cubicBezTo>
                    <a:cubicBezTo>
                      <a:pt x="97" y="35"/>
                      <a:pt x="97" y="35"/>
                      <a:pt x="97" y="35"/>
                    </a:cubicBezTo>
                    <a:cubicBezTo>
                      <a:pt x="96" y="35"/>
                      <a:pt x="96" y="35"/>
                      <a:pt x="96" y="35"/>
                    </a:cubicBezTo>
                    <a:cubicBezTo>
                      <a:pt x="97" y="35"/>
                      <a:pt x="97" y="35"/>
                      <a:pt x="97" y="35"/>
                    </a:cubicBezTo>
                    <a:cubicBezTo>
                      <a:pt x="97" y="35"/>
                      <a:pt x="97" y="35"/>
                      <a:pt x="97" y="35"/>
                    </a:cubicBezTo>
                    <a:cubicBezTo>
                      <a:pt x="97" y="35"/>
                      <a:pt x="97" y="35"/>
                      <a:pt x="97" y="35"/>
                    </a:cubicBezTo>
                    <a:cubicBezTo>
                      <a:pt x="98" y="34"/>
                      <a:pt x="98" y="34"/>
                      <a:pt x="98" y="34"/>
                    </a:cubicBezTo>
                    <a:cubicBezTo>
                      <a:pt x="98" y="34"/>
                      <a:pt x="98" y="34"/>
                      <a:pt x="98" y="34"/>
                    </a:cubicBezTo>
                    <a:cubicBezTo>
                      <a:pt x="99" y="34"/>
                      <a:pt x="99" y="34"/>
                      <a:pt x="99" y="34"/>
                    </a:cubicBezTo>
                    <a:cubicBezTo>
                      <a:pt x="98" y="35"/>
                      <a:pt x="98" y="35"/>
                      <a:pt x="98" y="35"/>
                    </a:cubicBezTo>
                    <a:cubicBezTo>
                      <a:pt x="98" y="36"/>
                      <a:pt x="98" y="36"/>
                      <a:pt x="98" y="36"/>
                    </a:cubicBezTo>
                    <a:cubicBezTo>
                      <a:pt x="98" y="36"/>
                      <a:pt x="98" y="36"/>
                      <a:pt x="98" y="36"/>
                    </a:cubicBezTo>
                    <a:cubicBezTo>
                      <a:pt x="99" y="35"/>
                      <a:pt x="99" y="35"/>
                      <a:pt x="99" y="35"/>
                    </a:cubicBezTo>
                    <a:cubicBezTo>
                      <a:pt x="99" y="35"/>
                      <a:pt x="99" y="35"/>
                      <a:pt x="99" y="35"/>
                    </a:cubicBezTo>
                    <a:cubicBezTo>
                      <a:pt x="99" y="35"/>
                      <a:pt x="99" y="35"/>
                      <a:pt x="99" y="35"/>
                    </a:cubicBezTo>
                    <a:cubicBezTo>
                      <a:pt x="99" y="35"/>
                      <a:pt x="99" y="35"/>
                      <a:pt x="99" y="35"/>
                    </a:cubicBezTo>
                    <a:cubicBezTo>
                      <a:pt x="99" y="35"/>
                      <a:pt x="99" y="35"/>
                      <a:pt x="99" y="35"/>
                    </a:cubicBezTo>
                    <a:cubicBezTo>
                      <a:pt x="99" y="34"/>
                      <a:pt x="99" y="34"/>
                      <a:pt x="99" y="34"/>
                    </a:cubicBezTo>
                    <a:cubicBezTo>
                      <a:pt x="100" y="34"/>
                      <a:pt x="100" y="34"/>
                      <a:pt x="100" y="34"/>
                    </a:cubicBezTo>
                    <a:cubicBezTo>
                      <a:pt x="100" y="34"/>
                      <a:pt x="100" y="34"/>
                      <a:pt x="100" y="34"/>
                    </a:cubicBezTo>
                    <a:cubicBezTo>
                      <a:pt x="101" y="34"/>
                      <a:pt x="101" y="34"/>
                      <a:pt x="101" y="34"/>
                    </a:cubicBezTo>
                    <a:cubicBezTo>
                      <a:pt x="101" y="35"/>
                      <a:pt x="101" y="35"/>
                      <a:pt x="101" y="35"/>
                    </a:cubicBezTo>
                    <a:cubicBezTo>
                      <a:pt x="101" y="35"/>
                      <a:pt x="101" y="35"/>
                      <a:pt x="101" y="35"/>
                    </a:cubicBezTo>
                    <a:cubicBezTo>
                      <a:pt x="101" y="36"/>
                      <a:pt x="101" y="36"/>
                      <a:pt x="101" y="36"/>
                    </a:cubicBezTo>
                    <a:cubicBezTo>
                      <a:pt x="100" y="37"/>
                      <a:pt x="100" y="37"/>
                      <a:pt x="100" y="37"/>
                    </a:cubicBezTo>
                    <a:cubicBezTo>
                      <a:pt x="100" y="37"/>
                      <a:pt x="100" y="37"/>
                      <a:pt x="100" y="37"/>
                    </a:cubicBezTo>
                    <a:cubicBezTo>
                      <a:pt x="100" y="37"/>
                      <a:pt x="100" y="37"/>
                      <a:pt x="100" y="37"/>
                    </a:cubicBezTo>
                    <a:cubicBezTo>
                      <a:pt x="99" y="37"/>
                      <a:pt x="99" y="37"/>
                      <a:pt x="99" y="37"/>
                    </a:cubicBezTo>
                    <a:cubicBezTo>
                      <a:pt x="99" y="37"/>
                      <a:pt x="99" y="37"/>
                      <a:pt x="99" y="37"/>
                    </a:cubicBezTo>
                    <a:cubicBezTo>
                      <a:pt x="99" y="38"/>
                      <a:pt x="99" y="38"/>
                      <a:pt x="99" y="38"/>
                    </a:cubicBezTo>
                    <a:cubicBezTo>
                      <a:pt x="99" y="38"/>
                      <a:pt x="99" y="38"/>
                      <a:pt x="99" y="38"/>
                    </a:cubicBezTo>
                    <a:cubicBezTo>
                      <a:pt x="98" y="38"/>
                      <a:pt x="98" y="38"/>
                      <a:pt x="98" y="38"/>
                    </a:cubicBezTo>
                    <a:cubicBezTo>
                      <a:pt x="98" y="39"/>
                      <a:pt x="98" y="39"/>
                      <a:pt x="98" y="39"/>
                    </a:cubicBezTo>
                    <a:cubicBezTo>
                      <a:pt x="98" y="39"/>
                      <a:pt x="98" y="39"/>
                      <a:pt x="98" y="39"/>
                    </a:cubicBezTo>
                    <a:cubicBezTo>
                      <a:pt x="98" y="39"/>
                      <a:pt x="98" y="39"/>
                      <a:pt x="98" y="39"/>
                    </a:cubicBezTo>
                    <a:cubicBezTo>
                      <a:pt x="98" y="39"/>
                      <a:pt x="98" y="39"/>
                      <a:pt x="98" y="39"/>
                    </a:cubicBezTo>
                    <a:cubicBezTo>
                      <a:pt x="98" y="39"/>
                      <a:pt x="98" y="39"/>
                      <a:pt x="98" y="39"/>
                    </a:cubicBezTo>
                    <a:cubicBezTo>
                      <a:pt x="98" y="40"/>
                      <a:pt x="98" y="40"/>
                      <a:pt x="98" y="40"/>
                    </a:cubicBezTo>
                    <a:cubicBezTo>
                      <a:pt x="97" y="40"/>
                      <a:pt x="97" y="40"/>
                      <a:pt x="97" y="40"/>
                    </a:cubicBezTo>
                    <a:cubicBezTo>
                      <a:pt x="97" y="39"/>
                      <a:pt x="97" y="39"/>
                      <a:pt x="97" y="39"/>
                    </a:cubicBezTo>
                    <a:cubicBezTo>
                      <a:pt x="97" y="40"/>
                      <a:pt x="97" y="40"/>
                      <a:pt x="97" y="40"/>
                    </a:cubicBezTo>
                    <a:cubicBezTo>
                      <a:pt x="96" y="40"/>
                      <a:pt x="96" y="40"/>
                      <a:pt x="96" y="40"/>
                    </a:cubicBezTo>
                    <a:cubicBezTo>
                      <a:pt x="96" y="40"/>
                      <a:pt x="96" y="40"/>
                      <a:pt x="96" y="40"/>
                    </a:cubicBezTo>
                    <a:cubicBezTo>
                      <a:pt x="95" y="40"/>
                      <a:pt x="95" y="40"/>
                      <a:pt x="95" y="40"/>
                    </a:cubicBezTo>
                    <a:cubicBezTo>
                      <a:pt x="95" y="40"/>
                      <a:pt x="95" y="40"/>
                      <a:pt x="95" y="40"/>
                    </a:cubicBezTo>
                    <a:cubicBezTo>
                      <a:pt x="94" y="40"/>
                      <a:pt x="94" y="40"/>
                      <a:pt x="94" y="40"/>
                    </a:cubicBezTo>
                    <a:cubicBezTo>
                      <a:pt x="95" y="39"/>
                      <a:pt x="95" y="39"/>
                      <a:pt x="95" y="39"/>
                    </a:cubicBezTo>
                    <a:cubicBezTo>
                      <a:pt x="95" y="39"/>
                      <a:pt x="95" y="39"/>
                      <a:pt x="95" y="39"/>
                    </a:cubicBezTo>
                    <a:cubicBezTo>
                      <a:pt x="95" y="39"/>
                      <a:pt x="95" y="39"/>
                      <a:pt x="95" y="39"/>
                    </a:cubicBezTo>
                    <a:cubicBezTo>
                      <a:pt x="94" y="39"/>
                      <a:pt x="94" y="39"/>
                      <a:pt x="94" y="39"/>
                    </a:cubicBezTo>
                    <a:cubicBezTo>
                      <a:pt x="94" y="39"/>
                      <a:pt x="94" y="39"/>
                      <a:pt x="94" y="39"/>
                    </a:cubicBezTo>
                    <a:cubicBezTo>
                      <a:pt x="94" y="39"/>
                      <a:pt x="94" y="39"/>
                      <a:pt x="94" y="39"/>
                    </a:cubicBezTo>
                    <a:cubicBezTo>
                      <a:pt x="93" y="39"/>
                      <a:pt x="93" y="39"/>
                      <a:pt x="93" y="39"/>
                    </a:cubicBezTo>
                    <a:cubicBezTo>
                      <a:pt x="93" y="39"/>
                      <a:pt x="93" y="39"/>
                      <a:pt x="93" y="39"/>
                    </a:cubicBezTo>
                    <a:cubicBezTo>
                      <a:pt x="93" y="39"/>
                      <a:pt x="93" y="39"/>
                      <a:pt x="93" y="39"/>
                    </a:cubicBezTo>
                    <a:cubicBezTo>
                      <a:pt x="93" y="39"/>
                      <a:pt x="93" y="39"/>
                      <a:pt x="93" y="39"/>
                    </a:cubicBezTo>
                    <a:cubicBezTo>
                      <a:pt x="93" y="38"/>
                      <a:pt x="93" y="38"/>
                      <a:pt x="93" y="38"/>
                    </a:cubicBezTo>
                    <a:cubicBezTo>
                      <a:pt x="93" y="39"/>
                      <a:pt x="93" y="39"/>
                      <a:pt x="93" y="39"/>
                    </a:cubicBezTo>
                    <a:cubicBezTo>
                      <a:pt x="93" y="39"/>
                      <a:pt x="93" y="39"/>
                      <a:pt x="93" y="39"/>
                    </a:cubicBezTo>
                    <a:cubicBezTo>
                      <a:pt x="92" y="39"/>
                      <a:pt x="92" y="39"/>
                      <a:pt x="92" y="39"/>
                    </a:cubicBezTo>
                    <a:cubicBezTo>
                      <a:pt x="92" y="39"/>
                      <a:pt x="92" y="39"/>
                      <a:pt x="92" y="39"/>
                    </a:cubicBezTo>
                    <a:cubicBezTo>
                      <a:pt x="92" y="39"/>
                      <a:pt x="92" y="39"/>
                      <a:pt x="92" y="39"/>
                    </a:cubicBezTo>
                    <a:cubicBezTo>
                      <a:pt x="91" y="39"/>
                      <a:pt x="91" y="39"/>
                      <a:pt x="91" y="39"/>
                    </a:cubicBezTo>
                    <a:cubicBezTo>
                      <a:pt x="91" y="39"/>
                      <a:pt x="91" y="39"/>
                      <a:pt x="91" y="39"/>
                    </a:cubicBezTo>
                    <a:cubicBezTo>
                      <a:pt x="90" y="39"/>
                      <a:pt x="90" y="39"/>
                      <a:pt x="90" y="39"/>
                    </a:cubicBezTo>
                    <a:cubicBezTo>
                      <a:pt x="90" y="39"/>
                      <a:pt x="90" y="39"/>
                      <a:pt x="90" y="39"/>
                    </a:cubicBezTo>
                    <a:cubicBezTo>
                      <a:pt x="90" y="39"/>
                      <a:pt x="90" y="39"/>
                      <a:pt x="90" y="39"/>
                    </a:cubicBezTo>
                    <a:cubicBezTo>
                      <a:pt x="90" y="39"/>
                      <a:pt x="90" y="39"/>
                      <a:pt x="90" y="39"/>
                    </a:cubicBezTo>
                    <a:cubicBezTo>
                      <a:pt x="89" y="39"/>
                      <a:pt x="89" y="39"/>
                      <a:pt x="89" y="39"/>
                    </a:cubicBezTo>
                    <a:cubicBezTo>
                      <a:pt x="89" y="40"/>
                      <a:pt x="89" y="40"/>
                      <a:pt x="89" y="40"/>
                    </a:cubicBezTo>
                    <a:cubicBezTo>
                      <a:pt x="89" y="40"/>
                      <a:pt x="89" y="40"/>
                      <a:pt x="89" y="40"/>
                    </a:cubicBezTo>
                    <a:cubicBezTo>
                      <a:pt x="89" y="40"/>
                      <a:pt x="89" y="40"/>
                      <a:pt x="89" y="40"/>
                    </a:cubicBezTo>
                    <a:cubicBezTo>
                      <a:pt x="89" y="40"/>
                      <a:pt x="89" y="40"/>
                      <a:pt x="89" y="40"/>
                    </a:cubicBezTo>
                    <a:cubicBezTo>
                      <a:pt x="88" y="40"/>
                      <a:pt x="88" y="40"/>
                      <a:pt x="88" y="40"/>
                    </a:cubicBezTo>
                    <a:cubicBezTo>
                      <a:pt x="88" y="40"/>
                      <a:pt x="88" y="40"/>
                      <a:pt x="88" y="40"/>
                    </a:cubicBezTo>
                    <a:cubicBezTo>
                      <a:pt x="88" y="40"/>
                      <a:pt x="88" y="40"/>
                      <a:pt x="88" y="40"/>
                    </a:cubicBezTo>
                    <a:cubicBezTo>
                      <a:pt x="87" y="40"/>
                      <a:pt x="87" y="40"/>
                      <a:pt x="87" y="40"/>
                    </a:cubicBezTo>
                    <a:cubicBezTo>
                      <a:pt x="87" y="40"/>
                      <a:pt x="87" y="40"/>
                      <a:pt x="87" y="40"/>
                    </a:cubicBezTo>
                    <a:cubicBezTo>
                      <a:pt x="86" y="40"/>
                      <a:pt x="86" y="40"/>
                      <a:pt x="86" y="40"/>
                    </a:cubicBezTo>
                    <a:cubicBezTo>
                      <a:pt x="86" y="40"/>
                      <a:pt x="86" y="40"/>
                      <a:pt x="86" y="40"/>
                    </a:cubicBezTo>
                    <a:cubicBezTo>
                      <a:pt x="85" y="40"/>
                      <a:pt x="85" y="40"/>
                      <a:pt x="85" y="40"/>
                    </a:cubicBezTo>
                    <a:cubicBezTo>
                      <a:pt x="85" y="40"/>
                      <a:pt x="85" y="40"/>
                      <a:pt x="85" y="40"/>
                    </a:cubicBezTo>
                    <a:cubicBezTo>
                      <a:pt x="84" y="40"/>
                      <a:pt x="84" y="40"/>
                      <a:pt x="84" y="40"/>
                    </a:cubicBezTo>
                    <a:cubicBezTo>
                      <a:pt x="84" y="40"/>
                      <a:pt x="84" y="40"/>
                      <a:pt x="84" y="40"/>
                    </a:cubicBezTo>
                    <a:cubicBezTo>
                      <a:pt x="83" y="39"/>
                      <a:pt x="83" y="39"/>
                      <a:pt x="83" y="39"/>
                    </a:cubicBezTo>
                    <a:close/>
                    <a:moveTo>
                      <a:pt x="58" y="52"/>
                    </a:moveTo>
                    <a:cubicBezTo>
                      <a:pt x="58" y="51"/>
                      <a:pt x="58" y="51"/>
                      <a:pt x="58" y="51"/>
                    </a:cubicBezTo>
                    <a:cubicBezTo>
                      <a:pt x="59" y="51"/>
                      <a:pt x="59" y="51"/>
                      <a:pt x="59" y="51"/>
                    </a:cubicBezTo>
                    <a:cubicBezTo>
                      <a:pt x="59" y="50"/>
                      <a:pt x="59" y="50"/>
                      <a:pt x="59" y="50"/>
                    </a:cubicBezTo>
                    <a:cubicBezTo>
                      <a:pt x="59" y="50"/>
                      <a:pt x="59" y="50"/>
                      <a:pt x="59" y="50"/>
                    </a:cubicBezTo>
                    <a:cubicBezTo>
                      <a:pt x="59" y="49"/>
                      <a:pt x="59" y="49"/>
                      <a:pt x="59" y="49"/>
                    </a:cubicBezTo>
                    <a:cubicBezTo>
                      <a:pt x="59" y="49"/>
                      <a:pt x="59" y="49"/>
                      <a:pt x="59" y="49"/>
                    </a:cubicBezTo>
                    <a:cubicBezTo>
                      <a:pt x="58" y="48"/>
                      <a:pt x="58" y="48"/>
                      <a:pt x="58" y="48"/>
                    </a:cubicBezTo>
                    <a:cubicBezTo>
                      <a:pt x="59" y="48"/>
                      <a:pt x="59" y="48"/>
                      <a:pt x="59" y="48"/>
                    </a:cubicBezTo>
                    <a:cubicBezTo>
                      <a:pt x="59" y="48"/>
                      <a:pt x="59" y="48"/>
                      <a:pt x="59" y="48"/>
                    </a:cubicBezTo>
                    <a:cubicBezTo>
                      <a:pt x="58" y="48"/>
                      <a:pt x="58" y="48"/>
                      <a:pt x="58" y="48"/>
                    </a:cubicBezTo>
                    <a:cubicBezTo>
                      <a:pt x="57" y="47"/>
                      <a:pt x="57" y="47"/>
                      <a:pt x="57" y="47"/>
                    </a:cubicBezTo>
                    <a:cubicBezTo>
                      <a:pt x="57" y="47"/>
                      <a:pt x="57" y="47"/>
                      <a:pt x="57" y="47"/>
                    </a:cubicBezTo>
                    <a:cubicBezTo>
                      <a:pt x="58" y="47"/>
                      <a:pt x="58" y="47"/>
                      <a:pt x="58" y="47"/>
                    </a:cubicBezTo>
                    <a:cubicBezTo>
                      <a:pt x="58" y="47"/>
                      <a:pt x="58" y="47"/>
                      <a:pt x="58" y="47"/>
                    </a:cubicBezTo>
                    <a:cubicBezTo>
                      <a:pt x="59" y="47"/>
                      <a:pt x="59" y="47"/>
                      <a:pt x="59" y="47"/>
                    </a:cubicBezTo>
                    <a:cubicBezTo>
                      <a:pt x="59" y="46"/>
                      <a:pt x="59" y="46"/>
                      <a:pt x="59" y="46"/>
                    </a:cubicBezTo>
                    <a:cubicBezTo>
                      <a:pt x="59" y="46"/>
                      <a:pt x="59" y="46"/>
                      <a:pt x="59" y="46"/>
                    </a:cubicBezTo>
                    <a:cubicBezTo>
                      <a:pt x="59" y="46"/>
                      <a:pt x="59" y="46"/>
                      <a:pt x="59" y="46"/>
                    </a:cubicBezTo>
                    <a:cubicBezTo>
                      <a:pt x="60" y="46"/>
                      <a:pt x="60" y="46"/>
                      <a:pt x="60" y="46"/>
                    </a:cubicBezTo>
                    <a:cubicBezTo>
                      <a:pt x="60" y="45"/>
                      <a:pt x="60" y="45"/>
                      <a:pt x="60" y="45"/>
                    </a:cubicBezTo>
                    <a:cubicBezTo>
                      <a:pt x="61" y="45"/>
                      <a:pt x="61" y="45"/>
                      <a:pt x="61" y="45"/>
                    </a:cubicBezTo>
                    <a:cubicBezTo>
                      <a:pt x="61" y="45"/>
                      <a:pt x="61" y="45"/>
                      <a:pt x="61" y="45"/>
                    </a:cubicBezTo>
                    <a:cubicBezTo>
                      <a:pt x="61" y="45"/>
                      <a:pt x="61" y="45"/>
                      <a:pt x="61" y="45"/>
                    </a:cubicBezTo>
                    <a:cubicBezTo>
                      <a:pt x="61" y="44"/>
                      <a:pt x="61" y="44"/>
                      <a:pt x="61" y="44"/>
                    </a:cubicBezTo>
                    <a:cubicBezTo>
                      <a:pt x="61" y="43"/>
                      <a:pt x="61" y="43"/>
                      <a:pt x="61" y="43"/>
                    </a:cubicBezTo>
                    <a:cubicBezTo>
                      <a:pt x="61" y="44"/>
                      <a:pt x="61" y="44"/>
                      <a:pt x="61" y="44"/>
                    </a:cubicBezTo>
                    <a:cubicBezTo>
                      <a:pt x="63" y="44"/>
                      <a:pt x="63" y="44"/>
                      <a:pt x="63" y="44"/>
                    </a:cubicBezTo>
                    <a:cubicBezTo>
                      <a:pt x="63" y="43"/>
                      <a:pt x="63" y="43"/>
                      <a:pt x="63" y="43"/>
                    </a:cubicBezTo>
                    <a:cubicBezTo>
                      <a:pt x="62" y="43"/>
                      <a:pt x="62" y="43"/>
                      <a:pt x="62" y="43"/>
                    </a:cubicBezTo>
                    <a:cubicBezTo>
                      <a:pt x="62" y="42"/>
                      <a:pt x="62" y="42"/>
                      <a:pt x="62" y="42"/>
                    </a:cubicBezTo>
                    <a:cubicBezTo>
                      <a:pt x="63" y="42"/>
                      <a:pt x="63" y="42"/>
                      <a:pt x="63" y="42"/>
                    </a:cubicBezTo>
                    <a:cubicBezTo>
                      <a:pt x="64" y="41"/>
                      <a:pt x="64" y="41"/>
                      <a:pt x="64" y="41"/>
                    </a:cubicBezTo>
                    <a:cubicBezTo>
                      <a:pt x="64" y="41"/>
                      <a:pt x="64" y="41"/>
                      <a:pt x="64" y="41"/>
                    </a:cubicBezTo>
                    <a:cubicBezTo>
                      <a:pt x="65" y="41"/>
                      <a:pt x="65" y="41"/>
                      <a:pt x="65" y="41"/>
                    </a:cubicBezTo>
                    <a:cubicBezTo>
                      <a:pt x="65" y="40"/>
                      <a:pt x="65" y="40"/>
                      <a:pt x="65" y="40"/>
                    </a:cubicBezTo>
                    <a:cubicBezTo>
                      <a:pt x="66" y="40"/>
                      <a:pt x="66" y="40"/>
                      <a:pt x="66" y="40"/>
                    </a:cubicBezTo>
                    <a:cubicBezTo>
                      <a:pt x="66" y="40"/>
                      <a:pt x="66" y="40"/>
                      <a:pt x="66" y="40"/>
                    </a:cubicBezTo>
                    <a:cubicBezTo>
                      <a:pt x="66" y="39"/>
                      <a:pt x="66" y="39"/>
                      <a:pt x="66" y="39"/>
                    </a:cubicBezTo>
                    <a:cubicBezTo>
                      <a:pt x="66" y="39"/>
                      <a:pt x="66" y="39"/>
                      <a:pt x="66" y="39"/>
                    </a:cubicBezTo>
                    <a:cubicBezTo>
                      <a:pt x="66" y="38"/>
                      <a:pt x="66" y="38"/>
                      <a:pt x="66" y="38"/>
                    </a:cubicBezTo>
                    <a:cubicBezTo>
                      <a:pt x="66" y="38"/>
                      <a:pt x="66" y="38"/>
                      <a:pt x="66" y="38"/>
                    </a:cubicBezTo>
                    <a:cubicBezTo>
                      <a:pt x="66" y="37"/>
                      <a:pt x="66" y="37"/>
                      <a:pt x="66" y="37"/>
                    </a:cubicBezTo>
                    <a:cubicBezTo>
                      <a:pt x="66" y="37"/>
                      <a:pt x="66" y="37"/>
                      <a:pt x="66" y="37"/>
                    </a:cubicBezTo>
                    <a:cubicBezTo>
                      <a:pt x="66" y="37"/>
                      <a:pt x="66" y="37"/>
                      <a:pt x="66" y="37"/>
                    </a:cubicBezTo>
                    <a:cubicBezTo>
                      <a:pt x="67" y="36"/>
                      <a:pt x="67" y="36"/>
                      <a:pt x="67" y="36"/>
                    </a:cubicBezTo>
                    <a:cubicBezTo>
                      <a:pt x="67" y="37"/>
                      <a:pt x="67" y="37"/>
                      <a:pt x="67" y="37"/>
                    </a:cubicBezTo>
                    <a:cubicBezTo>
                      <a:pt x="69" y="36"/>
                      <a:pt x="69" y="36"/>
                      <a:pt x="69" y="36"/>
                    </a:cubicBezTo>
                    <a:cubicBezTo>
                      <a:pt x="69" y="37"/>
                      <a:pt x="69" y="37"/>
                      <a:pt x="69" y="37"/>
                    </a:cubicBezTo>
                    <a:cubicBezTo>
                      <a:pt x="70" y="37"/>
                      <a:pt x="70" y="37"/>
                      <a:pt x="70" y="37"/>
                    </a:cubicBezTo>
                    <a:cubicBezTo>
                      <a:pt x="71" y="36"/>
                      <a:pt x="71" y="36"/>
                      <a:pt x="71" y="36"/>
                    </a:cubicBezTo>
                    <a:cubicBezTo>
                      <a:pt x="72" y="37"/>
                      <a:pt x="72" y="37"/>
                      <a:pt x="72" y="37"/>
                    </a:cubicBezTo>
                    <a:cubicBezTo>
                      <a:pt x="72" y="37"/>
                      <a:pt x="72" y="37"/>
                      <a:pt x="72" y="37"/>
                    </a:cubicBezTo>
                    <a:cubicBezTo>
                      <a:pt x="73" y="37"/>
                      <a:pt x="73" y="37"/>
                      <a:pt x="73" y="37"/>
                    </a:cubicBezTo>
                    <a:cubicBezTo>
                      <a:pt x="73" y="38"/>
                      <a:pt x="73" y="38"/>
                      <a:pt x="73" y="38"/>
                    </a:cubicBezTo>
                    <a:cubicBezTo>
                      <a:pt x="74" y="38"/>
                      <a:pt x="74" y="38"/>
                      <a:pt x="74" y="38"/>
                    </a:cubicBezTo>
                    <a:cubicBezTo>
                      <a:pt x="74" y="39"/>
                      <a:pt x="74" y="39"/>
                      <a:pt x="74" y="39"/>
                    </a:cubicBezTo>
                    <a:cubicBezTo>
                      <a:pt x="74" y="39"/>
                      <a:pt x="74" y="39"/>
                      <a:pt x="74" y="39"/>
                    </a:cubicBezTo>
                    <a:cubicBezTo>
                      <a:pt x="74" y="39"/>
                      <a:pt x="74" y="39"/>
                      <a:pt x="74" y="39"/>
                    </a:cubicBezTo>
                    <a:cubicBezTo>
                      <a:pt x="74" y="39"/>
                      <a:pt x="74" y="39"/>
                      <a:pt x="74" y="39"/>
                    </a:cubicBezTo>
                    <a:cubicBezTo>
                      <a:pt x="75" y="39"/>
                      <a:pt x="75" y="39"/>
                      <a:pt x="75" y="39"/>
                    </a:cubicBezTo>
                    <a:cubicBezTo>
                      <a:pt x="75" y="39"/>
                      <a:pt x="75" y="39"/>
                      <a:pt x="75" y="39"/>
                    </a:cubicBezTo>
                    <a:cubicBezTo>
                      <a:pt x="74" y="40"/>
                      <a:pt x="74" y="40"/>
                      <a:pt x="74" y="40"/>
                    </a:cubicBezTo>
                    <a:cubicBezTo>
                      <a:pt x="74" y="40"/>
                      <a:pt x="74" y="40"/>
                      <a:pt x="74" y="40"/>
                    </a:cubicBezTo>
                    <a:cubicBezTo>
                      <a:pt x="75" y="40"/>
                      <a:pt x="75" y="40"/>
                      <a:pt x="75" y="40"/>
                    </a:cubicBezTo>
                    <a:cubicBezTo>
                      <a:pt x="75" y="39"/>
                      <a:pt x="75" y="39"/>
                      <a:pt x="75" y="39"/>
                    </a:cubicBezTo>
                    <a:cubicBezTo>
                      <a:pt x="75" y="39"/>
                      <a:pt x="75" y="39"/>
                      <a:pt x="75" y="39"/>
                    </a:cubicBezTo>
                    <a:cubicBezTo>
                      <a:pt x="76" y="39"/>
                      <a:pt x="76" y="39"/>
                      <a:pt x="76" y="39"/>
                    </a:cubicBezTo>
                    <a:cubicBezTo>
                      <a:pt x="76" y="39"/>
                      <a:pt x="76" y="39"/>
                      <a:pt x="76" y="39"/>
                    </a:cubicBezTo>
                    <a:cubicBezTo>
                      <a:pt x="77" y="39"/>
                      <a:pt x="77" y="39"/>
                      <a:pt x="77" y="39"/>
                    </a:cubicBezTo>
                    <a:cubicBezTo>
                      <a:pt x="77" y="39"/>
                      <a:pt x="77" y="39"/>
                      <a:pt x="77" y="39"/>
                    </a:cubicBezTo>
                    <a:cubicBezTo>
                      <a:pt x="78" y="40"/>
                      <a:pt x="78" y="40"/>
                      <a:pt x="78" y="40"/>
                    </a:cubicBezTo>
                    <a:cubicBezTo>
                      <a:pt x="78" y="41"/>
                      <a:pt x="78" y="41"/>
                      <a:pt x="78" y="41"/>
                    </a:cubicBezTo>
                    <a:cubicBezTo>
                      <a:pt x="78" y="42"/>
                      <a:pt x="78" y="42"/>
                      <a:pt x="78" y="42"/>
                    </a:cubicBezTo>
                    <a:cubicBezTo>
                      <a:pt x="78" y="42"/>
                      <a:pt x="78" y="42"/>
                      <a:pt x="78" y="42"/>
                    </a:cubicBezTo>
                    <a:cubicBezTo>
                      <a:pt x="78" y="43"/>
                      <a:pt x="78" y="43"/>
                      <a:pt x="78" y="43"/>
                    </a:cubicBezTo>
                    <a:cubicBezTo>
                      <a:pt x="78" y="43"/>
                      <a:pt x="78" y="43"/>
                      <a:pt x="78" y="43"/>
                    </a:cubicBezTo>
                    <a:cubicBezTo>
                      <a:pt x="78" y="43"/>
                      <a:pt x="78" y="43"/>
                      <a:pt x="78" y="43"/>
                    </a:cubicBezTo>
                    <a:cubicBezTo>
                      <a:pt x="78" y="44"/>
                      <a:pt x="78" y="44"/>
                      <a:pt x="78" y="44"/>
                    </a:cubicBezTo>
                    <a:cubicBezTo>
                      <a:pt x="78" y="44"/>
                      <a:pt x="78" y="44"/>
                      <a:pt x="78" y="44"/>
                    </a:cubicBezTo>
                    <a:cubicBezTo>
                      <a:pt x="78" y="45"/>
                      <a:pt x="78" y="45"/>
                      <a:pt x="78" y="45"/>
                    </a:cubicBezTo>
                    <a:cubicBezTo>
                      <a:pt x="77" y="45"/>
                      <a:pt x="77" y="45"/>
                      <a:pt x="77" y="45"/>
                    </a:cubicBezTo>
                    <a:cubicBezTo>
                      <a:pt x="76" y="45"/>
                      <a:pt x="76" y="45"/>
                      <a:pt x="76" y="45"/>
                    </a:cubicBezTo>
                    <a:cubicBezTo>
                      <a:pt x="76" y="45"/>
                      <a:pt x="76" y="45"/>
                      <a:pt x="76" y="45"/>
                    </a:cubicBezTo>
                    <a:cubicBezTo>
                      <a:pt x="75" y="45"/>
                      <a:pt x="75" y="45"/>
                      <a:pt x="75" y="45"/>
                    </a:cubicBezTo>
                    <a:cubicBezTo>
                      <a:pt x="74" y="46"/>
                      <a:pt x="74" y="46"/>
                      <a:pt x="74" y="46"/>
                    </a:cubicBezTo>
                    <a:cubicBezTo>
                      <a:pt x="73" y="46"/>
                      <a:pt x="73" y="46"/>
                      <a:pt x="73" y="46"/>
                    </a:cubicBezTo>
                    <a:cubicBezTo>
                      <a:pt x="72" y="46"/>
                      <a:pt x="72" y="46"/>
                      <a:pt x="72" y="46"/>
                    </a:cubicBezTo>
                    <a:cubicBezTo>
                      <a:pt x="72" y="46"/>
                      <a:pt x="72" y="46"/>
                      <a:pt x="72" y="46"/>
                    </a:cubicBezTo>
                    <a:cubicBezTo>
                      <a:pt x="71" y="46"/>
                      <a:pt x="71" y="46"/>
                      <a:pt x="71" y="46"/>
                    </a:cubicBezTo>
                    <a:cubicBezTo>
                      <a:pt x="71" y="46"/>
                      <a:pt x="71" y="46"/>
                      <a:pt x="71" y="46"/>
                    </a:cubicBezTo>
                    <a:cubicBezTo>
                      <a:pt x="70" y="47"/>
                      <a:pt x="70" y="47"/>
                      <a:pt x="70" y="47"/>
                    </a:cubicBezTo>
                    <a:cubicBezTo>
                      <a:pt x="70" y="46"/>
                      <a:pt x="70" y="46"/>
                      <a:pt x="70" y="46"/>
                    </a:cubicBezTo>
                    <a:cubicBezTo>
                      <a:pt x="70" y="46"/>
                      <a:pt x="70" y="46"/>
                      <a:pt x="70" y="46"/>
                    </a:cubicBezTo>
                    <a:cubicBezTo>
                      <a:pt x="69" y="47"/>
                      <a:pt x="69" y="47"/>
                      <a:pt x="69" y="47"/>
                    </a:cubicBezTo>
                    <a:cubicBezTo>
                      <a:pt x="69" y="47"/>
                      <a:pt x="69" y="47"/>
                      <a:pt x="69" y="47"/>
                    </a:cubicBezTo>
                    <a:cubicBezTo>
                      <a:pt x="69" y="48"/>
                      <a:pt x="69" y="48"/>
                      <a:pt x="69" y="48"/>
                    </a:cubicBezTo>
                    <a:cubicBezTo>
                      <a:pt x="68" y="48"/>
                      <a:pt x="68" y="48"/>
                      <a:pt x="68" y="48"/>
                    </a:cubicBezTo>
                    <a:cubicBezTo>
                      <a:pt x="68" y="48"/>
                      <a:pt x="68" y="48"/>
                      <a:pt x="68" y="48"/>
                    </a:cubicBezTo>
                    <a:cubicBezTo>
                      <a:pt x="68" y="48"/>
                      <a:pt x="68" y="48"/>
                      <a:pt x="68" y="48"/>
                    </a:cubicBezTo>
                    <a:cubicBezTo>
                      <a:pt x="67" y="49"/>
                      <a:pt x="67" y="49"/>
                      <a:pt x="67" y="49"/>
                    </a:cubicBezTo>
                    <a:cubicBezTo>
                      <a:pt x="67" y="49"/>
                      <a:pt x="67" y="49"/>
                      <a:pt x="67" y="49"/>
                    </a:cubicBezTo>
                    <a:cubicBezTo>
                      <a:pt x="66" y="48"/>
                      <a:pt x="66" y="48"/>
                      <a:pt x="66" y="48"/>
                    </a:cubicBezTo>
                    <a:cubicBezTo>
                      <a:pt x="66" y="49"/>
                      <a:pt x="66" y="49"/>
                      <a:pt x="66" y="49"/>
                    </a:cubicBezTo>
                    <a:cubicBezTo>
                      <a:pt x="66" y="49"/>
                      <a:pt x="66" y="49"/>
                      <a:pt x="66" y="49"/>
                    </a:cubicBezTo>
                    <a:cubicBezTo>
                      <a:pt x="65" y="49"/>
                      <a:pt x="65" y="49"/>
                      <a:pt x="65" y="49"/>
                    </a:cubicBezTo>
                    <a:cubicBezTo>
                      <a:pt x="65" y="50"/>
                      <a:pt x="65" y="50"/>
                      <a:pt x="65" y="50"/>
                    </a:cubicBezTo>
                    <a:cubicBezTo>
                      <a:pt x="65" y="50"/>
                      <a:pt x="65" y="50"/>
                      <a:pt x="65" y="50"/>
                    </a:cubicBezTo>
                    <a:cubicBezTo>
                      <a:pt x="64" y="51"/>
                      <a:pt x="64" y="51"/>
                      <a:pt x="64" y="51"/>
                    </a:cubicBezTo>
                    <a:cubicBezTo>
                      <a:pt x="64" y="51"/>
                      <a:pt x="64" y="51"/>
                      <a:pt x="64" y="51"/>
                    </a:cubicBezTo>
                    <a:cubicBezTo>
                      <a:pt x="64" y="52"/>
                      <a:pt x="64" y="52"/>
                      <a:pt x="64" y="52"/>
                    </a:cubicBezTo>
                    <a:cubicBezTo>
                      <a:pt x="63" y="52"/>
                      <a:pt x="63" y="52"/>
                      <a:pt x="63" y="52"/>
                    </a:cubicBezTo>
                    <a:cubicBezTo>
                      <a:pt x="63" y="52"/>
                      <a:pt x="63" y="52"/>
                      <a:pt x="63" y="52"/>
                    </a:cubicBezTo>
                    <a:cubicBezTo>
                      <a:pt x="62" y="52"/>
                      <a:pt x="62" y="52"/>
                      <a:pt x="62" y="52"/>
                    </a:cubicBezTo>
                    <a:cubicBezTo>
                      <a:pt x="62" y="52"/>
                      <a:pt x="62" y="52"/>
                      <a:pt x="62" y="52"/>
                    </a:cubicBezTo>
                    <a:cubicBezTo>
                      <a:pt x="62" y="52"/>
                      <a:pt x="62" y="52"/>
                      <a:pt x="62" y="52"/>
                    </a:cubicBezTo>
                    <a:cubicBezTo>
                      <a:pt x="62" y="52"/>
                      <a:pt x="62" y="52"/>
                      <a:pt x="62" y="52"/>
                    </a:cubicBezTo>
                    <a:cubicBezTo>
                      <a:pt x="62" y="51"/>
                      <a:pt x="62" y="51"/>
                      <a:pt x="62" y="51"/>
                    </a:cubicBezTo>
                    <a:cubicBezTo>
                      <a:pt x="62" y="51"/>
                      <a:pt x="62" y="51"/>
                      <a:pt x="62" y="51"/>
                    </a:cubicBezTo>
                    <a:cubicBezTo>
                      <a:pt x="61" y="51"/>
                      <a:pt x="61" y="51"/>
                      <a:pt x="61" y="51"/>
                    </a:cubicBezTo>
                    <a:cubicBezTo>
                      <a:pt x="61" y="51"/>
                      <a:pt x="61" y="51"/>
                      <a:pt x="61" y="51"/>
                    </a:cubicBezTo>
                    <a:cubicBezTo>
                      <a:pt x="61" y="51"/>
                      <a:pt x="61" y="51"/>
                      <a:pt x="61" y="51"/>
                    </a:cubicBezTo>
                    <a:cubicBezTo>
                      <a:pt x="61" y="52"/>
                      <a:pt x="61" y="52"/>
                      <a:pt x="61" y="52"/>
                    </a:cubicBezTo>
                    <a:cubicBezTo>
                      <a:pt x="60" y="52"/>
                      <a:pt x="60" y="52"/>
                      <a:pt x="60" y="52"/>
                    </a:cubicBezTo>
                    <a:cubicBezTo>
                      <a:pt x="60" y="52"/>
                      <a:pt x="60" y="52"/>
                      <a:pt x="60" y="52"/>
                    </a:cubicBezTo>
                    <a:cubicBezTo>
                      <a:pt x="59" y="52"/>
                      <a:pt x="59" y="52"/>
                      <a:pt x="59" y="52"/>
                    </a:cubicBezTo>
                    <a:cubicBezTo>
                      <a:pt x="59" y="52"/>
                      <a:pt x="59" y="52"/>
                      <a:pt x="59" y="52"/>
                    </a:cubicBezTo>
                    <a:cubicBezTo>
                      <a:pt x="59" y="52"/>
                      <a:pt x="59" y="52"/>
                      <a:pt x="59" y="52"/>
                    </a:cubicBezTo>
                    <a:cubicBezTo>
                      <a:pt x="58" y="52"/>
                      <a:pt x="58" y="52"/>
                      <a:pt x="58" y="52"/>
                    </a:cubicBezTo>
                    <a:cubicBezTo>
                      <a:pt x="58" y="52"/>
                      <a:pt x="58" y="52"/>
                      <a:pt x="58" y="52"/>
                    </a:cubicBezTo>
                    <a:close/>
                    <a:moveTo>
                      <a:pt x="112" y="46"/>
                    </a:moveTo>
                    <a:cubicBezTo>
                      <a:pt x="112" y="46"/>
                      <a:pt x="112" y="46"/>
                      <a:pt x="112" y="46"/>
                    </a:cubicBezTo>
                    <a:cubicBezTo>
                      <a:pt x="112" y="46"/>
                      <a:pt x="112" y="46"/>
                      <a:pt x="112" y="46"/>
                    </a:cubicBezTo>
                    <a:cubicBezTo>
                      <a:pt x="112" y="47"/>
                      <a:pt x="112" y="47"/>
                      <a:pt x="112" y="47"/>
                    </a:cubicBezTo>
                    <a:cubicBezTo>
                      <a:pt x="112" y="47"/>
                      <a:pt x="112" y="47"/>
                      <a:pt x="112" y="47"/>
                    </a:cubicBezTo>
                    <a:cubicBezTo>
                      <a:pt x="112" y="47"/>
                      <a:pt x="112" y="47"/>
                      <a:pt x="112" y="47"/>
                    </a:cubicBezTo>
                    <a:cubicBezTo>
                      <a:pt x="111" y="46"/>
                      <a:pt x="111" y="46"/>
                      <a:pt x="111" y="46"/>
                    </a:cubicBezTo>
                    <a:cubicBezTo>
                      <a:pt x="112" y="46"/>
                      <a:pt x="112" y="46"/>
                      <a:pt x="112" y="46"/>
                    </a:cubicBezTo>
                    <a:close/>
                    <a:moveTo>
                      <a:pt x="108" y="46"/>
                    </a:moveTo>
                    <a:cubicBezTo>
                      <a:pt x="108" y="46"/>
                      <a:pt x="108" y="46"/>
                      <a:pt x="108" y="46"/>
                    </a:cubicBezTo>
                    <a:cubicBezTo>
                      <a:pt x="108" y="45"/>
                      <a:pt x="108" y="45"/>
                      <a:pt x="108" y="45"/>
                    </a:cubicBezTo>
                    <a:cubicBezTo>
                      <a:pt x="109" y="46"/>
                      <a:pt x="109" y="46"/>
                      <a:pt x="109" y="46"/>
                    </a:cubicBezTo>
                    <a:cubicBezTo>
                      <a:pt x="108" y="46"/>
                      <a:pt x="108" y="46"/>
                      <a:pt x="108" y="46"/>
                    </a:cubicBezTo>
                    <a:cubicBezTo>
                      <a:pt x="108" y="46"/>
                      <a:pt x="108" y="46"/>
                      <a:pt x="108" y="46"/>
                    </a:cubicBezTo>
                    <a:cubicBezTo>
                      <a:pt x="108" y="46"/>
                      <a:pt x="108" y="46"/>
                      <a:pt x="108" y="46"/>
                    </a:cubicBezTo>
                    <a:cubicBezTo>
                      <a:pt x="108" y="46"/>
                      <a:pt x="108" y="46"/>
                      <a:pt x="108" y="46"/>
                    </a:cubicBezTo>
                    <a:close/>
                    <a:moveTo>
                      <a:pt x="104" y="48"/>
                    </a:moveTo>
                    <a:cubicBezTo>
                      <a:pt x="104" y="49"/>
                      <a:pt x="104" y="49"/>
                      <a:pt x="104" y="49"/>
                    </a:cubicBezTo>
                    <a:cubicBezTo>
                      <a:pt x="104" y="49"/>
                      <a:pt x="104" y="49"/>
                      <a:pt x="104" y="49"/>
                    </a:cubicBezTo>
                    <a:cubicBezTo>
                      <a:pt x="105" y="49"/>
                      <a:pt x="105" y="49"/>
                      <a:pt x="105" y="49"/>
                    </a:cubicBezTo>
                    <a:cubicBezTo>
                      <a:pt x="105" y="49"/>
                      <a:pt x="105" y="49"/>
                      <a:pt x="105" y="49"/>
                    </a:cubicBezTo>
                    <a:cubicBezTo>
                      <a:pt x="105" y="49"/>
                      <a:pt x="105" y="49"/>
                      <a:pt x="105" y="49"/>
                    </a:cubicBezTo>
                    <a:cubicBezTo>
                      <a:pt x="106" y="49"/>
                      <a:pt x="106" y="49"/>
                      <a:pt x="106" y="49"/>
                    </a:cubicBezTo>
                    <a:cubicBezTo>
                      <a:pt x="106" y="49"/>
                      <a:pt x="106" y="49"/>
                      <a:pt x="106" y="49"/>
                    </a:cubicBezTo>
                    <a:cubicBezTo>
                      <a:pt x="106" y="49"/>
                      <a:pt x="106" y="49"/>
                      <a:pt x="106" y="49"/>
                    </a:cubicBezTo>
                    <a:cubicBezTo>
                      <a:pt x="107" y="49"/>
                      <a:pt x="107" y="49"/>
                      <a:pt x="107" y="49"/>
                    </a:cubicBezTo>
                    <a:cubicBezTo>
                      <a:pt x="107" y="49"/>
                      <a:pt x="107" y="49"/>
                      <a:pt x="107" y="49"/>
                    </a:cubicBezTo>
                    <a:cubicBezTo>
                      <a:pt x="107" y="48"/>
                      <a:pt x="107" y="48"/>
                      <a:pt x="107" y="48"/>
                    </a:cubicBezTo>
                    <a:cubicBezTo>
                      <a:pt x="107" y="48"/>
                      <a:pt x="107" y="48"/>
                      <a:pt x="107" y="48"/>
                    </a:cubicBezTo>
                    <a:cubicBezTo>
                      <a:pt x="106" y="48"/>
                      <a:pt x="106" y="48"/>
                      <a:pt x="106" y="48"/>
                    </a:cubicBezTo>
                    <a:cubicBezTo>
                      <a:pt x="106" y="48"/>
                      <a:pt x="106" y="48"/>
                      <a:pt x="106" y="48"/>
                    </a:cubicBezTo>
                    <a:cubicBezTo>
                      <a:pt x="106" y="48"/>
                      <a:pt x="106" y="48"/>
                      <a:pt x="106" y="48"/>
                    </a:cubicBezTo>
                    <a:cubicBezTo>
                      <a:pt x="105" y="48"/>
                      <a:pt x="105" y="48"/>
                      <a:pt x="105" y="48"/>
                    </a:cubicBezTo>
                    <a:cubicBezTo>
                      <a:pt x="105" y="48"/>
                      <a:pt x="105" y="48"/>
                      <a:pt x="105" y="48"/>
                    </a:cubicBezTo>
                    <a:cubicBezTo>
                      <a:pt x="104" y="48"/>
                      <a:pt x="104" y="48"/>
                      <a:pt x="104" y="48"/>
                    </a:cubicBezTo>
                    <a:cubicBezTo>
                      <a:pt x="104" y="48"/>
                      <a:pt x="104" y="48"/>
                      <a:pt x="104" y="48"/>
                    </a:cubicBezTo>
                    <a:cubicBezTo>
                      <a:pt x="104" y="48"/>
                      <a:pt x="104" y="48"/>
                      <a:pt x="104" y="48"/>
                    </a:cubicBezTo>
                    <a:close/>
                    <a:moveTo>
                      <a:pt x="101" y="63"/>
                    </a:moveTo>
                    <a:cubicBezTo>
                      <a:pt x="101" y="63"/>
                      <a:pt x="101" y="63"/>
                      <a:pt x="101" y="63"/>
                    </a:cubicBezTo>
                    <a:cubicBezTo>
                      <a:pt x="101" y="63"/>
                      <a:pt x="101" y="63"/>
                      <a:pt x="101" y="63"/>
                    </a:cubicBezTo>
                    <a:cubicBezTo>
                      <a:pt x="101" y="62"/>
                      <a:pt x="101" y="62"/>
                      <a:pt x="101" y="62"/>
                    </a:cubicBezTo>
                    <a:cubicBezTo>
                      <a:pt x="101" y="63"/>
                      <a:pt x="101" y="63"/>
                      <a:pt x="101" y="63"/>
                    </a:cubicBezTo>
                    <a:cubicBezTo>
                      <a:pt x="101" y="63"/>
                      <a:pt x="101" y="63"/>
                      <a:pt x="101" y="63"/>
                    </a:cubicBezTo>
                    <a:close/>
                    <a:moveTo>
                      <a:pt x="99" y="62"/>
                    </a:moveTo>
                    <a:cubicBezTo>
                      <a:pt x="98" y="62"/>
                      <a:pt x="98" y="62"/>
                      <a:pt x="98" y="62"/>
                    </a:cubicBezTo>
                    <a:cubicBezTo>
                      <a:pt x="98" y="62"/>
                      <a:pt x="98" y="62"/>
                      <a:pt x="98" y="62"/>
                    </a:cubicBezTo>
                    <a:cubicBezTo>
                      <a:pt x="98" y="62"/>
                      <a:pt x="98" y="62"/>
                      <a:pt x="98" y="62"/>
                    </a:cubicBezTo>
                    <a:cubicBezTo>
                      <a:pt x="98" y="62"/>
                      <a:pt x="98" y="62"/>
                      <a:pt x="98" y="62"/>
                    </a:cubicBezTo>
                    <a:cubicBezTo>
                      <a:pt x="98" y="62"/>
                      <a:pt x="98" y="62"/>
                      <a:pt x="98" y="62"/>
                    </a:cubicBezTo>
                    <a:cubicBezTo>
                      <a:pt x="98" y="61"/>
                      <a:pt x="98" y="61"/>
                      <a:pt x="98" y="61"/>
                    </a:cubicBezTo>
                    <a:cubicBezTo>
                      <a:pt x="98" y="61"/>
                      <a:pt x="98" y="61"/>
                      <a:pt x="98" y="61"/>
                    </a:cubicBezTo>
                    <a:cubicBezTo>
                      <a:pt x="98" y="60"/>
                      <a:pt x="98" y="60"/>
                      <a:pt x="98" y="60"/>
                    </a:cubicBezTo>
                    <a:cubicBezTo>
                      <a:pt x="98" y="60"/>
                      <a:pt x="98" y="60"/>
                      <a:pt x="98" y="60"/>
                    </a:cubicBezTo>
                    <a:cubicBezTo>
                      <a:pt x="98" y="59"/>
                      <a:pt x="98" y="59"/>
                      <a:pt x="98" y="59"/>
                    </a:cubicBezTo>
                    <a:cubicBezTo>
                      <a:pt x="98" y="59"/>
                      <a:pt x="98" y="59"/>
                      <a:pt x="98" y="59"/>
                    </a:cubicBezTo>
                    <a:cubicBezTo>
                      <a:pt x="98" y="59"/>
                      <a:pt x="98" y="59"/>
                      <a:pt x="98" y="59"/>
                    </a:cubicBezTo>
                    <a:cubicBezTo>
                      <a:pt x="98" y="59"/>
                      <a:pt x="98" y="59"/>
                      <a:pt x="98" y="59"/>
                    </a:cubicBezTo>
                    <a:cubicBezTo>
                      <a:pt x="98" y="58"/>
                      <a:pt x="98" y="58"/>
                      <a:pt x="98" y="58"/>
                    </a:cubicBezTo>
                    <a:cubicBezTo>
                      <a:pt x="97" y="58"/>
                      <a:pt x="97" y="58"/>
                      <a:pt x="97" y="58"/>
                    </a:cubicBezTo>
                    <a:cubicBezTo>
                      <a:pt x="97" y="57"/>
                      <a:pt x="97" y="57"/>
                      <a:pt x="97" y="57"/>
                    </a:cubicBezTo>
                    <a:cubicBezTo>
                      <a:pt x="97" y="57"/>
                      <a:pt x="97" y="57"/>
                      <a:pt x="97" y="57"/>
                    </a:cubicBezTo>
                    <a:cubicBezTo>
                      <a:pt x="97" y="57"/>
                      <a:pt x="97" y="57"/>
                      <a:pt x="97" y="57"/>
                    </a:cubicBezTo>
                    <a:cubicBezTo>
                      <a:pt x="97" y="57"/>
                      <a:pt x="97" y="57"/>
                      <a:pt x="97" y="57"/>
                    </a:cubicBezTo>
                    <a:cubicBezTo>
                      <a:pt x="97" y="56"/>
                      <a:pt x="97" y="56"/>
                      <a:pt x="97" y="56"/>
                    </a:cubicBezTo>
                    <a:cubicBezTo>
                      <a:pt x="96" y="56"/>
                      <a:pt x="96" y="56"/>
                      <a:pt x="96" y="56"/>
                    </a:cubicBezTo>
                    <a:cubicBezTo>
                      <a:pt x="96" y="56"/>
                      <a:pt x="96" y="56"/>
                      <a:pt x="96" y="56"/>
                    </a:cubicBezTo>
                    <a:cubicBezTo>
                      <a:pt x="96" y="56"/>
                      <a:pt x="96" y="56"/>
                      <a:pt x="96" y="56"/>
                    </a:cubicBezTo>
                    <a:cubicBezTo>
                      <a:pt x="96" y="56"/>
                      <a:pt x="96" y="56"/>
                      <a:pt x="96" y="56"/>
                    </a:cubicBezTo>
                    <a:cubicBezTo>
                      <a:pt x="95" y="56"/>
                      <a:pt x="95" y="56"/>
                      <a:pt x="95" y="56"/>
                    </a:cubicBezTo>
                    <a:cubicBezTo>
                      <a:pt x="95" y="55"/>
                      <a:pt x="95" y="55"/>
                      <a:pt x="95" y="55"/>
                    </a:cubicBezTo>
                    <a:cubicBezTo>
                      <a:pt x="96" y="55"/>
                      <a:pt x="96" y="55"/>
                      <a:pt x="96" y="55"/>
                    </a:cubicBezTo>
                    <a:cubicBezTo>
                      <a:pt x="96" y="55"/>
                      <a:pt x="96" y="55"/>
                      <a:pt x="96" y="55"/>
                    </a:cubicBezTo>
                    <a:cubicBezTo>
                      <a:pt x="96" y="54"/>
                      <a:pt x="96" y="54"/>
                      <a:pt x="96" y="54"/>
                    </a:cubicBezTo>
                    <a:cubicBezTo>
                      <a:pt x="96" y="54"/>
                      <a:pt x="96" y="54"/>
                      <a:pt x="96" y="54"/>
                    </a:cubicBezTo>
                    <a:cubicBezTo>
                      <a:pt x="96" y="53"/>
                      <a:pt x="96" y="53"/>
                      <a:pt x="96" y="53"/>
                    </a:cubicBezTo>
                    <a:cubicBezTo>
                      <a:pt x="96" y="53"/>
                      <a:pt x="96" y="53"/>
                      <a:pt x="96" y="53"/>
                    </a:cubicBezTo>
                    <a:cubicBezTo>
                      <a:pt x="96" y="52"/>
                      <a:pt x="96" y="52"/>
                      <a:pt x="96" y="52"/>
                    </a:cubicBezTo>
                    <a:cubicBezTo>
                      <a:pt x="97" y="52"/>
                      <a:pt x="97" y="52"/>
                      <a:pt x="97" y="52"/>
                    </a:cubicBezTo>
                    <a:cubicBezTo>
                      <a:pt x="97" y="52"/>
                      <a:pt x="97" y="52"/>
                      <a:pt x="97" y="52"/>
                    </a:cubicBezTo>
                    <a:cubicBezTo>
                      <a:pt x="97" y="52"/>
                      <a:pt x="97" y="52"/>
                      <a:pt x="97" y="52"/>
                    </a:cubicBezTo>
                    <a:cubicBezTo>
                      <a:pt x="97" y="52"/>
                      <a:pt x="97" y="52"/>
                      <a:pt x="97" y="52"/>
                    </a:cubicBezTo>
                    <a:cubicBezTo>
                      <a:pt x="98" y="52"/>
                      <a:pt x="98" y="52"/>
                      <a:pt x="98" y="52"/>
                    </a:cubicBezTo>
                    <a:cubicBezTo>
                      <a:pt x="98" y="52"/>
                      <a:pt x="98" y="52"/>
                      <a:pt x="98" y="52"/>
                    </a:cubicBezTo>
                    <a:cubicBezTo>
                      <a:pt x="98" y="52"/>
                      <a:pt x="98" y="52"/>
                      <a:pt x="98" y="52"/>
                    </a:cubicBezTo>
                    <a:cubicBezTo>
                      <a:pt x="98" y="52"/>
                      <a:pt x="98" y="52"/>
                      <a:pt x="98" y="52"/>
                    </a:cubicBezTo>
                    <a:cubicBezTo>
                      <a:pt x="98" y="53"/>
                      <a:pt x="98" y="53"/>
                      <a:pt x="98" y="53"/>
                    </a:cubicBezTo>
                    <a:cubicBezTo>
                      <a:pt x="98" y="53"/>
                      <a:pt x="98" y="53"/>
                      <a:pt x="98" y="53"/>
                    </a:cubicBezTo>
                    <a:cubicBezTo>
                      <a:pt x="98" y="53"/>
                      <a:pt x="98" y="53"/>
                      <a:pt x="98" y="53"/>
                    </a:cubicBezTo>
                    <a:cubicBezTo>
                      <a:pt x="98" y="53"/>
                      <a:pt x="98" y="53"/>
                      <a:pt x="98" y="53"/>
                    </a:cubicBezTo>
                    <a:cubicBezTo>
                      <a:pt x="98" y="53"/>
                      <a:pt x="98" y="53"/>
                      <a:pt x="98" y="53"/>
                    </a:cubicBezTo>
                    <a:cubicBezTo>
                      <a:pt x="99" y="54"/>
                      <a:pt x="99" y="54"/>
                      <a:pt x="99" y="54"/>
                    </a:cubicBezTo>
                    <a:cubicBezTo>
                      <a:pt x="99" y="54"/>
                      <a:pt x="99" y="54"/>
                      <a:pt x="99" y="54"/>
                    </a:cubicBezTo>
                    <a:cubicBezTo>
                      <a:pt x="99" y="55"/>
                      <a:pt x="99" y="55"/>
                      <a:pt x="99" y="55"/>
                    </a:cubicBezTo>
                    <a:cubicBezTo>
                      <a:pt x="99" y="55"/>
                      <a:pt x="99" y="55"/>
                      <a:pt x="99" y="55"/>
                    </a:cubicBezTo>
                    <a:cubicBezTo>
                      <a:pt x="100" y="55"/>
                      <a:pt x="100" y="55"/>
                      <a:pt x="100" y="55"/>
                    </a:cubicBezTo>
                    <a:cubicBezTo>
                      <a:pt x="99" y="54"/>
                      <a:pt x="99" y="54"/>
                      <a:pt x="99" y="54"/>
                    </a:cubicBezTo>
                    <a:cubicBezTo>
                      <a:pt x="100" y="54"/>
                      <a:pt x="100" y="54"/>
                      <a:pt x="100" y="54"/>
                    </a:cubicBezTo>
                    <a:cubicBezTo>
                      <a:pt x="100" y="54"/>
                      <a:pt x="100" y="54"/>
                      <a:pt x="100" y="54"/>
                    </a:cubicBezTo>
                    <a:cubicBezTo>
                      <a:pt x="100" y="53"/>
                      <a:pt x="100" y="53"/>
                      <a:pt x="100" y="53"/>
                    </a:cubicBezTo>
                    <a:cubicBezTo>
                      <a:pt x="100" y="53"/>
                      <a:pt x="100" y="53"/>
                      <a:pt x="100" y="53"/>
                    </a:cubicBezTo>
                    <a:cubicBezTo>
                      <a:pt x="100" y="53"/>
                      <a:pt x="100" y="53"/>
                      <a:pt x="100" y="53"/>
                    </a:cubicBezTo>
                    <a:cubicBezTo>
                      <a:pt x="100" y="52"/>
                      <a:pt x="100" y="52"/>
                      <a:pt x="100" y="52"/>
                    </a:cubicBezTo>
                    <a:cubicBezTo>
                      <a:pt x="100" y="52"/>
                      <a:pt x="100" y="52"/>
                      <a:pt x="100" y="52"/>
                    </a:cubicBezTo>
                    <a:cubicBezTo>
                      <a:pt x="101" y="52"/>
                      <a:pt x="101" y="52"/>
                      <a:pt x="101" y="52"/>
                    </a:cubicBezTo>
                    <a:cubicBezTo>
                      <a:pt x="101" y="52"/>
                      <a:pt x="101" y="52"/>
                      <a:pt x="101" y="52"/>
                    </a:cubicBezTo>
                    <a:cubicBezTo>
                      <a:pt x="101" y="53"/>
                      <a:pt x="101" y="53"/>
                      <a:pt x="101" y="53"/>
                    </a:cubicBezTo>
                    <a:cubicBezTo>
                      <a:pt x="101" y="53"/>
                      <a:pt x="101" y="53"/>
                      <a:pt x="101" y="53"/>
                    </a:cubicBezTo>
                    <a:cubicBezTo>
                      <a:pt x="101" y="52"/>
                      <a:pt x="101" y="52"/>
                      <a:pt x="101" y="52"/>
                    </a:cubicBezTo>
                    <a:cubicBezTo>
                      <a:pt x="101" y="52"/>
                      <a:pt x="101" y="52"/>
                      <a:pt x="101" y="52"/>
                    </a:cubicBezTo>
                    <a:cubicBezTo>
                      <a:pt x="101" y="52"/>
                      <a:pt x="101" y="52"/>
                      <a:pt x="101" y="52"/>
                    </a:cubicBezTo>
                    <a:cubicBezTo>
                      <a:pt x="101" y="52"/>
                      <a:pt x="101" y="52"/>
                      <a:pt x="101" y="52"/>
                    </a:cubicBezTo>
                    <a:cubicBezTo>
                      <a:pt x="101" y="52"/>
                      <a:pt x="101" y="52"/>
                      <a:pt x="101" y="52"/>
                    </a:cubicBezTo>
                    <a:cubicBezTo>
                      <a:pt x="100" y="52"/>
                      <a:pt x="100" y="52"/>
                      <a:pt x="100" y="52"/>
                    </a:cubicBezTo>
                    <a:cubicBezTo>
                      <a:pt x="100" y="51"/>
                      <a:pt x="100" y="51"/>
                      <a:pt x="100" y="51"/>
                    </a:cubicBezTo>
                    <a:cubicBezTo>
                      <a:pt x="100" y="51"/>
                      <a:pt x="100" y="51"/>
                      <a:pt x="100" y="51"/>
                    </a:cubicBezTo>
                    <a:cubicBezTo>
                      <a:pt x="99" y="51"/>
                      <a:pt x="99" y="51"/>
                      <a:pt x="99" y="51"/>
                    </a:cubicBezTo>
                    <a:cubicBezTo>
                      <a:pt x="99" y="50"/>
                      <a:pt x="99" y="50"/>
                      <a:pt x="99" y="50"/>
                    </a:cubicBezTo>
                    <a:cubicBezTo>
                      <a:pt x="100" y="50"/>
                      <a:pt x="100" y="50"/>
                      <a:pt x="100" y="50"/>
                    </a:cubicBezTo>
                    <a:cubicBezTo>
                      <a:pt x="100" y="50"/>
                      <a:pt x="100" y="50"/>
                      <a:pt x="100" y="50"/>
                    </a:cubicBezTo>
                    <a:cubicBezTo>
                      <a:pt x="100" y="50"/>
                      <a:pt x="100" y="50"/>
                      <a:pt x="100" y="50"/>
                    </a:cubicBezTo>
                    <a:cubicBezTo>
                      <a:pt x="100" y="50"/>
                      <a:pt x="100" y="50"/>
                      <a:pt x="100" y="50"/>
                    </a:cubicBezTo>
                    <a:cubicBezTo>
                      <a:pt x="101" y="50"/>
                      <a:pt x="101" y="50"/>
                      <a:pt x="101" y="50"/>
                    </a:cubicBezTo>
                    <a:cubicBezTo>
                      <a:pt x="101" y="51"/>
                      <a:pt x="101" y="51"/>
                      <a:pt x="101" y="51"/>
                    </a:cubicBezTo>
                    <a:cubicBezTo>
                      <a:pt x="101" y="51"/>
                      <a:pt x="101" y="51"/>
                      <a:pt x="101" y="51"/>
                    </a:cubicBezTo>
                    <a:cubicBezTo>
                      <a:pt x="101" y="51"/>
                      <a:pt x="101" y="51"/>
                      <a:pt x="101" y="51"/>
                    </a:cubicBezTo>
                    <a:cubicBezTo>
                      <a:pt x="101" y="50"/>
                      <a:pt x="101" y="50"/>
                      <a:pt x="101" y="50"/>
                    </a:cubicBezTo>
                    <a:cubicBezTo>
                      <a:pt x="101" y="50"/>
                      <a:pt x="101" y="50"/>
                      <a:pt x="101" y="50"/>
                    </a:cubicBezTo>
                    <a:cubicBezTo>
                      <a:pt x="101" y="50"/>
                      <a:pt x="101" y="50"/>
                      <a:pt x="101" y="50"/>
                    </a:cubicBezTo>
                    <a:cubicBezTo>
                      <a:pt x="101" y="49"/>
                      <a:pt x="101" y="49"/>
                      <a:pt x="101" y="49"/>
                    </a:cubicBezTo>
                    <a:cubicBezTo>
                      <a:pt x="101" y="49"/>
                      <a:pt x="101" y="49"/>
                      <a:pt x="101" y="49"/>
                    </a:cubicBezTo>
                    <a:cubicBezTo>
                      <a:pt x="101" y="49"/>
                      <a:pt x="101" y="49"/>
                      <a:pt x="101" y="49"/>
                    </a:cubicBezTo>
                    <a:cubicBezTo>
                      <a:pt x="101" y="49"/>
                      <a:pt x="101" y="49"/>
                      <a:pt x="101" y="49"/>
                    </a:cubicBezTo>
                    <a:cubicBezTo>
                      <a:pt x="101" y="48"/>
                      <a:pt x="101" y="48"/>
                      <a:pt x="101" y="48"/>
                    </a:cubicBezTo>
                    <a:cubicBezTo>
                      <a:pt x="102" y="48"/>
                      <a:pt x="102" y="48"/>
                      <a:pt x="102" y="48"/>
                    </a:cubicBezTo>
                    <a:cubicBezTo>
                      <a:pt x="102" y="48"/>
                      <a:pt x="102" y="48"/>
                      <a:pt x="102" y="48"/>
                    </a:cubicBezTo>
                    <a:cubicBezTo>
                      <a:pt x="102" y="49"/>
                      <a:pt x="102" y="49"/>
                      <a:pt x="102" y="49"/>
                    </a:cubicBezTo>
                    <a:cubicBezTo>
                      <a:pt x="103" y="49"/>
                      <a:pt x="103" y="49"/>
                      <a:pt x="103" y="49"/>
                    </a:cubicBezTo>
                    <a:cubicBezTo>
                      <a:pt x="103" y="49"/>
                      <a:pt x="103" y="49"/>
                      <a:pt x="103" y="49"/>
                    </a:cubicBezTo>
                    <a:cubicBezTo>
                      <a:pt x="102" y="49"/>
                      <a:pt x="102" y="49"/>
                      <a:pt x="102" y="49"/>
                    </a:cubicBezTo>
                    <a:cubicBezTo>
                      <a:pt x="102" y="48"/>
                      <a:pt x="102" y="48"/>
                      <a:pt x="102" y="48"/>
                    </a:cubicBezTo>
                    <a:cubicBezTo>
                      <a:pt x="102" y="48"/>
                      <a:pt x="102" y="48"/>
                      <a:pt x="102" y="48"/>
                    </a:cubicBezTo>
                    <a:cubicBezTo>
                      <a:pt x="103" y="48"/>
                      <a:pt x="103" y="48"/>
                      <a:pt x="103" y="48"/>
                    </a:cubicBezTo>
                    <a:cubicBezTo>
                      <a:pt x="103" y="48"/>
                      <a:pt x="103" y="48"/>
                      <a:pt x="103" y="48"/>
                    </a:cubicBezTo>
                    <a:cubicBezTo>
                      <a:pt x="103" y="48"/>
                      <a:pt x="103" y="48"/>
                      <a:pt x="103" y="48"/>
                    </a:cubicBezTo>
                    <a:cubicBezTo>
                      <a:pt x="103" y="49"/>
                      <a:pt x="103" y="49"/>
                      <a:pt x="103" y="49"/>
                    </a:cubicBezTo>
                    <a:cubicBezTo>
                      <a:pt x="103" y="49"/>
                      <a:pt x="103" y="49"/>
                      <a:pt x="103" y="49"/>
                    </a:cubicBezTo>
                    <a:cubicBezTo>
                      <a:pt x="103" y="49"/>
                      <a:pt x="103" y="49"/>
                      <a:pt x="103" y="49"/>
                    </a:cubicBezTo>
                    <a:cubicBezTo>
                      <a:pt x="104" y="49"/>
                      <a:pt x="104" y="49"/>
                      <a:pt x="104" y="49"/>
                    </a:cubicBezTo>
                    <a:cubicBezTo>
                      <a:pt x="104" y="49"/>
                      <a:pt x="104" y="49"/>
                      <a:pt x="104" y="49"/>
                    </a:cubicBezTo>
                    <a:cubicBezTo>
                      <a:pt x="104" y="49"/>
                      <a:pt x="104" y="49"/>
                      <a:pt x="104" y="49"/>
                    </a:cubicBezTo>
                    <a:cubicBezTo>
                      <a:pt x="105" y="49"/>
                      <a:pt x="105" y="49"/>
                      <a:pt x="105" y="49"/>
                    </a:cubicBezTo>
                    <a:cubicBezTo>
                      <a:pt x="105" y="49"/>
                      <a:pt x="105" y="49"/>
                      <a:pt x="105" y="49"/>
                    </a:cubicBezTo>
                    <a:cubicBezTo>
                      <a:pt x="105" y="49"/>
                      <a:pt x="105" y="49"/>
                      <a:pt x="105" y="49"/>
                    </a:cubicBezTo>
                    <a:cubicBezTo>
                      <a:pt x="106" y="49"/>
                      <a:pt x="106" y="49"/>
                      <a:pt x="106" y="49"/>
                    </a:cubicBezTo>
                    <a:cubicBezTo>
                      <a:pt x="107" y="50"/>
                      <a:pt x="107" y="50"/>
                      <a:pt x="107" y="50"/>
                    </a:cubicBezTo>
                    <a:cubicBezTo>
                      <a:pt x="107" y="50"/>
                      <a:pt x="107" y="50"/>
                      <a:pt x="107" y="50"/>
                    </a:cubicBezTo>
                    <a:cubicBezTo>
                      <a:pt x="107" y="50"/>
                      <a:pt x="107" y="50"/>
                      <a:pt x="107" y="50"/>
                    </a:cubicBezTo>
                    <a:cubicBezTo>
                      <a:pt x="107" y="50"/>
                      <a:pt x="107" y="50"/>
                      <a:pt x="107" y="50"/>
                    </a:cubicBezTo>
                    <a:cubicBezTo>
                      <a:pt x="107" y="50"/>
                      <a:pt x="107" y="50"/>
                      <a:pt x="107" y="50"/>
                    </a:cubicBezTo>
                    <a:cubicBezTo>
                      <a:pt x="107" y="51"/>
                      <a:pt x="107" y="51"/>
                      <a:pt x="107" y="51"/>
                    </a:cubicBezTo>
                    <a:cubicBezTo>
                      <a:pt x="106" y="51"/>
                      <a:pt x="106" y="51"/>
                      <a:pt x="106" y="51"/>
                    </a:cubicBezTo>
                    <a:cubicBezTo>
                      <a:pt x="106" y="51"/>
                      <a:pt x="106" y="51"/>
                      <a:pt x="106" y="51"/>
                    </a:cubicBezTo>
                    <a:cubicBezTo>
                      <a:pt x="106" y="51"/>
                      <a:pt x="106" y="51"/>
                      <a:pt x="106" y="51"/>
                    </a:cubicBezTo>
                    <a:cubicBezTo>
                      <a:pt x="106" y="51"/>
                      <a:pt x="106" y="51"/>
                      <a:pt x="106" y="51"/>
                    </a:cubicBezTo>
                    <a:cubicBezTo>
                      <a:pt x="106" y="51"/>
                      <a:pt x="106" y="51"/>
                      <a:pt x="106" y="51"/>
                    </a:cubicBezTo>
                    <a:cubicBezTo>
                      <a:pt x="106" y="51"/>
                      <a:pt x="106" y="51"/>
                      <a:pt x="106" y="51"/>
                    </a:cubicBezTo>
                    <a:cubicBezTo>
                      <a:pt x="106" y="52"/>
                      <a:pt x="106" y="52"/>
                      <a:pt x="106" y="52"/>
                    </a:cubicBezTo>
                    <a:cubicBezTo>
                      <a:pt x="106" y="52"/>
                      <a:pt x="106" y="52"/>
                      <a:pt x="106" y="52"/>
                    </a:cubicBezTo>
                    <a:cubicBezTo>
                      <a:pt x="106" y="52"/>
                      <a:pt x="106" y="52"/>
                      <a:pt x="106" y="52"/>
                    </a:cubicBezTo>
                    <a:cubicBezTo>
                      <a:pt x="106" y="52"/>
                      <a:pt x="106" y="52"/>
                      <a:pt x="106" y="52"/>
                    </a:cubicBezTo>
                    <a:cubicBezTo>
                      <a:pt x="106" y="52"/>
                      <a:pt x="106" y="52"/>
                      <a:pt x="106" y="52"/>
                    </a:cubicBezTo>
                    <a:cubicBezTo>
                      <a:pt x="105" y="52"/>
                      <a:pt x="105" y="52"/>
                      <a:pt x="105" y="52"/>
                    </a:cubicBezTo>
                    <a:cubicBezTo>
                      <a:pt x="105" y="52"/>
                      <a:pt x="105" y="52"/>
                      <a:pt x="105" y="52"/>
                    </a:cubicBezTo>
                    <a:cubicBezTo>
                      <a:pt x="105" y="53"/>
                      <a:pt x="105" y="53"/>
                      <a:pt x="105" y="53"/>
                    </a:cubicBezTo>
                    <a:cubicBezTo>
                      <a:pt x="104" y="53"/>
                      <a:pt x="104" y="53"/>
                      <a:pt x="104" y="53"/>
                    </a:cubicBezTo>
                    <a:cubicBezTo>
                      <a:pt x="103" y="53"/>
                      <a:pt x="103" y="53"/>
                      <a:pt x="103" y="53"/>
                    </a:cubicBezTo>
                    <a:cubicBezTo>
                      <a:pt x="103" y="53"/>
                      <a:pt x="103" y="53"/>
                      <a:pt x="103" y="53"/>
                    </a:cubicBezTo>
                    <a:cubicBezTo>
                      <a:pt x="103" y="54"/>
                      <a:pt x="103" y="54"/>
                      <a:pt x="103" y="54"/>
                    </a:cubicBezTo>
                    <a:cubicBezTo>
                      <a:pt x="103" y="54"/>
                      <a:pt x="103" y="54"/>
                      <a:pt x="103" y="54"/>
                    </a:cubicBezTo>
                    <a:cubicBezTo>
                      <a:pt x="103" y="54"/>
                      <a:pt x="103" y="54"/>
                      <a:pt x="103" y="54"/>
                    </a:cubicBezTo>
                    <a:cubicBezTo>
                      <a:pt x="103" y="54"/>
                      <a:pt x="103" y="54"/>
                      <a:pt x="103" y="54"/>
                    </a:cubicBezTo>
                    <a:cubicBezTo>
                      <a:pt x="104" y="54"/>
                      <a:pt x="104" y="54"/>
                      <a:pt x="104" y="54"/>
                    </a:cubicBezTo>
                    <a:cubicBezTo>
                      <a:pt x="104" y="54"/>
                      <a:pt x="104" y="54"/>
                      <a:pt x="104" y="54"/>
                    </a:cubicBezTo>
                    <a:cubicBezTo>
                      <a:pt x="105" y="54"/>
                      <a:pt x="105" y="54"/>
                      <a:pt x="105" y="54"/>
                    </a:cubicBezTo>
                    <a:cubicBezTo>
                      <a:pt x="105" y="54"/>
                      <a:pt x="105" y="54"/>
                      <a:pt x="105" y="54"/>
                    </a:cubicBezTo>
                    <a:cubicBezTo>
                      <a:pt x="105" y="55"/>
                      <a:pt x="105" y="55"/>
                      <a:pt x="105" y="55"/>
                    </a:cubicBezTo>
                    <a:cubicBezTo>
                      <a:pt x="104" y="55"/>
                      <a:pt x="104" y="55"/>
                      <a:pt x="104" y="55"/>
                    </a:cubicBezTo>
                    <a:cubicBezTo>
                      <a:pt x="105" y="55"/>
                      <a:pt x="105" y="55"/>
                      <a:pt x="105" y="55"/>
                    </a:cubicBezTo>
                    <a:cubicBezTo>
                      <a:pt x="105" y="55"/>
                      <a:pt x="105" y="55"/>
                      <a:pt x="105" y="55"/>
                    </a:cubicBezTo>
                    <a:cubicBezTo>
                      <a:pt x="105" y="55"/>
                      <a:pt x="105" y="55"/>
                      <a:pt x="105" y="55"/>
                    </a:cubicBezTo>
                    <a:cubicBezTo>
                      <a:pt x="104" y="56"/>
                      <a:pt x="104" y="56"/>
                      <a:pt x="104" y="56"/>
                    </a:cubicBezTo>
                    <a:cubicBezTo>
                      <a:pt x="104" y="56"/>
                      <a:pt x="104" y="56"/>
                      <a:pt x="104" y="56"/>
                    </a:cubicBezTo>
                    <a:cubicBezTo>
                      <a:pt x="104" y="56"/>
                      <a:pt x="104" y="56"/>
                      <a:pt x="104" y="56"/>
                    </a:cubicBezTo>
                    <a:cubicBezTo>
                      <a:pt x="105" y="56"/>
                      <a:pt x="105" y="56"/>
                      <a:pt x="105" y="56"/>
                    </a:cubicBezTo>
                    <a:cubicBezTo>
                      <a:pt x="105" y="56"/>
                      <a:pt x="105" y="56"/>
                      <a:pt x="105" y="56"/>
                    </a:cubicBezTo>
                    <a:cubicBezTo>
                      <a:pt x="105" y="55"/>
                      <a:pt x="105" y="55"/>
                      <a:pt x="105" y="55"/>
                    </a:cubicBezTo>
                    <a:cubicBezTo>
                      <a:pt x="106" y="55"/>
                      <a:pt x="106" y="55"/>
                      <a:pt x="106" y="55"/>
                    </a:cubicBezTo>
                    <a:cubicBezTo>
                      <a:pt x="105" y="56"/>
                      <a:pt x="105" y="56"/>
                      <a:pt x="105" y="56"/>
                    </a:cubicBezTo>
                    <a:cubicBezTo>
                      <a:pt x="105" y="56"/>
                      <a:pt x="105" y="56"/>
                      <a:pt x="105" y="56"/>
                    </a:cubicBezTo>
                    <a:cubicBezTo>
                      <a:pt x="105" y="57"/>
                      <a:pt x="105" y="57"/>
                      <a:pt x="105" y="57"/>
                    </a:cubicBezTo>
                    <a:cubicBezTo>
                      <a:pt x="105" y="57"/>
                      <a:pt x="105" y="57"/>
                      <a:pt x="105" y="57"/>
                    </a:cubicBezTo>
                    <a:cubicBezTo>
                      <a:pt x="104" y="58"/>
                      <a:pt x="104" y="58"/>
                      <a:pt x="104" y="58"/>
                    </a:cubicBezTo>
                    <a:cubicBezTo>
                      <a:pt x="104" y="58"/>
                      <a:pt x="104" y="58"/>
                      <a:pt x="104" y="58"/>
                    </a:cubicBezTo>
                    <a:cubicBezTo>
                      <a:pt x="104" y="58"/>
                      <a:pt x="104" y="58"/>
                      <a:pt x="104" y="58"/>
                    </a:cubicBezTo>
                    <a:cubicBezTo>
                      <a:pt x="104" y="58"/>
                      <a:pt x="104" y="58"/>
                      <a:pt x="104" y="58"/>
                    </a:cubicBezTo>
                    <a:cubicBezTo>
                      <a:pt x="104" y="59"/>
                      <a:pt x="104" y="59"/>
                      <a:pt x="104" y="59"/>
                    </a:cubicBezTo>
                    <a:cubicBezTo>
                      <a:pt x="104" y="59"/>
                      <a:pt x="104" y="59"/>
                      <a:pt x="104" y="59"/>
                    </a:cubicBezTo>
                    <a:cubicBezTo>
                      <a:pt x="104" y="59"/>
                      <a:pt x="104" y="59"/>
                      <a:pt x="104" y="59"/>
                    </a:cubicBezTo>
                    <a:cubicBezTo>
                      <a:pt x="103" y="59"/>
                      <a:pt x="103" y="59"/>
                      <a:pt x="103" y="59"/>
                    </a:cubicBezTo>
                    <a:cubicBezTo>
                      <a:pt x="103" y="59"/>
                      <a:pt x="103" y="59"/>
                      <a:pt x="103" y="59"/>
                    </a:cubicBezTo>
                    <a:cubicBezTo>
                      <a:pt x="104" y="59"/>
                      <a:pt x="104" y="59"/>
                      <a:pt x="104" y="59"/>
                    </a:cubicBezTo>
                    <a:cubicBezTo>
                      <a:pt x="104" y="59"/>
                      <a:pt x="104" y="59"/>
                      <a:pt x="104" y="59"/>
                    </a:cubicBezTo>
                    <a:cubicBezTo>
                      <a:pt x="103" y="59"/>
                      <a:pt x="103" y="59"/>
                      <a:pt x="103" y="59"/>
                    </a:cubicBezTo>
                    <a:cubicBezTo>
                      <a:pt x="104" y="60"/>
                      <a:pt x="104" y="60"/>
                      <a:pt x="104" y="60"/>
                    </a:cubicBezTo>
                    <a:cubicBezTo>
                      <a:pt x="103" y="60"/>
                      <a:pt x="103" y="60"/>
                      <a:pt x="103" y="60"/>
                    </a:cubicBezTo>
                    <a:cubicBezTo>
                      <a:pt x="103" y="60"/>
                      <a:pt x="103" y="60"/>
                      <a:pt x="103" y="60"/>
                    </a:cubicBezTo>
                    <a:cubicBezTo>
                      <a:pt x="103" y="60"/>
                      <a:pt x="103" y="60"/>
                      <a:pt x="103" y="60"/>
                    </a:cubicBezTo>
                    <a:cubicBezTo>
                      <a:pt x="102" y="60"/>
                      <a:pt x="102" y="60"/>
                      <a:pt x="102" y="60"/>
                    </a:cubicBezTo>
                    <a:cubicBezTo>
                      <a:pt x="102" y="60"/>
                      <a:pt x="102" y="60"/>
                      <a:pt x="102" y="60"/>
                    </a:cubicBezTo>
                    <a:cubicBezTo>
                      <a:pt x="102" y="61"/>
                      <a:pt x="102" y="61"/>
                      <a:pt x="102" y="61"/>
                    </a:cubicBezTo>
                    <a:cubicBezTo>
                      <a:pt x="101" y="61"/>
                      <a:pt x="101" y="61"/>
                      <a:pt x="101" y="61"/>
                    </a:cubicBezTo>
                    <a:cubicBezTo>
                      <a:pt x="101" y="61"/>
                      <a:pt x="101" y="61"/>
                      <a:pt x="101" y="61"/>
                    </a:cubicBezTo>
                    <a:cubicBezTo>
                      <a:pt x="100" y="61"/>
                      <a:pt x="100" y="61"/>
                      <a:pt x="100" y="61"/>
                    </a:cubicBezTo>
                    <a:cubicBezTo>
                      <a:pt x="100" y="61"/>
                      <a:pt x="100" y="61"/>
                      <a:pt x="100" y="61"/>
                    </a:cubicBezTo>
                    <a:cubicBezTo>
                      <a:pt x="100" y="60"/>
                      <a:pt x="100" y="60"/>
                      <a:pt x="100" y="60"/>
                    </a:cubicBezTo>
                    <a:cubicBezTo>
                      <a:pt x="100" y="59"/>
                      <a:pt x="100" y="59"/>
                      <a:pt x="100" y="59"/>
                    </a:cubicBezTo>
                    <a:cubicBezTo>
                      <a:pt x="100" y="59"/>
                      <a:pt x="100" y="59"/>
                      <a:pt x="100" y="59"/>
                    </a:cubicBezTo>
                    <a:cubicBezTo>
                      <a:pt x="100" y="60"/>
                      <a:pt x="100" y="60"/>
                      <a:pt x="100" y="60"/>
                    </a:cubicBezTo>
                    <a:cubicBezTo>
                      <a:pt x="100" y="60"/>
                      <a:pt x="100" y="60"/>
                      <a:pt x="100" y="60"/>
                    </a:cubicBezTo>
                    <a:cubicBezTo>
                      <a:pt x="100" y="61"/>
                      <a:pt x="100" y="61"/>
                      <a:pt x="100" y="61"/>
                    </a:cubicBezTo>
                    <a:cubicBezTo>
                      <a:pt x="100" y="61"/>
                      <a:pt x="100" y="61"/>
                      <a:pt x="100" y="61"/>
                    </a:cubicBezTo>
                    <a:cubicBezTo>
                      <a:pt x="100" y="62"/>
                      <a:pt x="100" y="62"/>
                      <a:pt x="100" y="62"/>
                    </a:cubicBezTo>
                    <a:cubicBezTo>
                      <a:pt x="100" y="62"/>
                      <a:pt x="100" y="62"/>
                      <a:pt x="100" y="62"/>
                    </a:cubicBezTo>
                    <a:cubicBezTo>
                      <a:pt x="99" y="62"/>
                      <a:pt x="99" y="62"/>
                      <a:pt x="99" y="62"/>
                    </a:cubicBezTo>
                    <a:cubicBezTo>
                      <a:pt x="99" y="62"/>
                      <a:pt x="99" y="62"/>
                      <a:pt x="99" y="62"/>
                    </a:cubicBezTo>
                    <a:close/>
                    <a:moveTo>
                      <a:pt x="106" y="53"/>
                    </a:moveTo>
                    <a:cubicBezTo>
                      <a:pt x="106" y="53"/>
                      <a:pt x="106" y="53"/>
                      <a:pt x="106" y="53"/>
                    </a:cubicBezTo>
                    <a:cubicBezTo>
                      <a:pt x="106" y="53"/>
                      <a:pt x="106" y="53"/>
                      <a:pt x="106" y="53"/>
                    </a:cubicBezTo>
                    <a:cubicBezTo>
                      <a:pt x="106" y="53"/>
                      <a:pt x="106" y="53"/>
                      <a:pt x="106" y="53"/>
                    </a:cubicBezTo>
                    <a:cubicBezTo>
                      <a:pt x="106" y="53"/>
                      <a:pt x="106" y="53"/>
                      <a:pt x="106" y="53"/>
                    </a:cubicBezTo>
                    <a:close/>
                    <a:moveTo>
                      <a:pt x="105" y="54"/>
                    </a:moveTo>
                    <a:cubicBezTo>
                      <a:pt x="106" y="54"/>
                      <a:pt x="106" y="54"/>
                      <a:pt x="106" y="54"/>
                    </a:cubicBezTo>
                    <a:cubicBezTo>
                      <a:pt x="106" y="54"/>
                      <a:pt x="106" y="54"/>
                      <a:pt x="106" y="54"/>
                    </a:cubicBezTo>
                    <a:cubicBezTo>
                      <a:pt x="106" y="54"/>
                      <a:pt x="106" y="54"/>
                      <a:pt x="106" y="54"/>
                    </a:cubicBezTo>
                    <a:cubicBezTo>
                      <a:pt x="106" y="53"/>
                      <a:pt x="106" y="53"/>
                      <a:pt x="106" y="53"/>
                    </a:cubicBezTo>
                    <a:cubicBezTo>
                      <a:pt x="106" y="53"/>
                      <a:pt x="106" y="53"/>
                      <a:pt x="106" y="53"/>
                    </a:cubicBezTo>
                    <a:cubicBezTo>
                      <a:pt x="106" y="53"/>
                      <a:pt x="106" y="53"/>
                      <a:pt x="106" y="53"/>
                    </a:cubicBezTo>
                    <a:cubicBezTo>
                      <a:pt x="105" y="54"/>
                      <a:pt x="105" y="54"/>
                      <a:pt x="105" y="54"/>
                    </a:cubicBezTo>
                    <a:cubicBezTo>
                      <a:pt x="105" y="54"/>
                      <a:pt x="105" y="54"/>
                      <a:pt x="105" y="54"/>
                    </a:cubicBezTo>
                    <a:cubicBezTo>
                      <a:pt x="105" y="54"/>
                      <a:pt x="105" y="54"/>
                      <a:pt x="105" y="54"/>
                    </a:cubicBezTo>
                    <a:cubicBezTo>
                      <a:pt x="105" y="54"/>
                      <a:pt x="105" y="54"/>
                      <a:pt x="105" y="54"/>
                    </a:cubicBezTo>
                    <a:close/>
                    <a:moveTo>
                      <a:pt x="105" y="55"/>
                    </a:moveTo>
                    <a:cubicBezTo>
                      <a:pt x="105" y="55"/>
                      <a:pt x="105" y="55"/>
                      <a:pt x="105" y="55"/>
                    </a:cubicBezTo>
                    <a:cubicBezTo>
                      <a:pt x="106" y="55"/>
                      <a:pt x="106" y="55"/>
                      <a:pt x="106" y="55"/>
                    </a:cubicBezTo>
                    <a:cubicBezTo>
                      <a:pt x="105" y="55"/>
                      <a:pt x="105" y="55"/>
                      <a:pt x="105" y="55"/>
                    </a:cubicBezTo>
                    <a:cubicBezTo>
                      <a:pt x="105" y="55"/>
                      <a:pt x="105" y="55"/>
                      <a:pt x="105" y="55"/>
                    </a:cubicBezTo>
                    <a:cubicBezTo>
                      <a:pt x="105" y="55"/>
                      <a:pt x="105" y="55"/>
                      <a:pt x="105" y="55"/>
                    </a:cubicBezTo>
                    <a:cubicBezTo>
                      <a:pt x="105" y="55"/>
                      <a:pt x="105" y="55"/>
                      <a:pt x="105" y="55"/>
                    </a:cubicBezTo>
                    <a:close/>
                    <a:moveTo>
                      <a:pt x="89" y="46"/>
                    </a:moveTo>
                    <a:cubicBezTo>
                      <a:pt x="89" y="47"/>
                      <a:pt x="89" y="47"/>
                      <a:pt x="89" y="47"/>
                    </a:cubicBezTo>
                    <a:cubicBezTo>
                      <a:pt x="89" y="47"/>
                      <a:pt x="89" y="47"/>
                      <a:pt x="89" y="47"/>
                    </a:cubicBezTo>
                    <a:cubicBezTo>
                      <a:pt x="90" y="47"/>
                      <a:pt x="90" y="47"/>
                      <a:pt x="90" y="47"/>
                    </a:cubicBezTo>
                    <a:cubicBezTo>
                      <a:pt x="90" y="47"/>
                      <a:pt x="90" y="47"/>
                      <a:pt x="90" y="47"/>
                    </a:cubicBezTo>
                    <a:cubicBezTo>
                      <a:pt x="90" y="47"/>
                      <a:pt x="90" y="47"/>
                      <a:pt x="90" y="47"/>
                    </a:cubicBezTo>
                    <a:cubicBezTo>
                      <a:pt x="90" y="46"/>
                      <a:pt x="90" y="46"/>
                      <a:pt x="90" y="46"/>
                    </a:cubicBezTo>
                    <a:cubicBezTo>
                      <a:pt x="89" y="46"/>
                      <a:pt x="89" y="46"/>
                      <a:pt x="89" y="46"/>
                    </a:cubicBezTo>
                    <a:cubicBezTo>
                      <a:pt x="89" y="46"/>
                      <a:pt x="89" y="46"/>
                      <a:pt x="89" y="46"/>
                    </a:cubicBezTo>
                    <a:close/>
                    <a:moveTo>
                      <a:pt x="92" y="52"/>
                    </a:moveTo>
                    <a:cubicBezTo>
                      <a:pt x="92" y="51"/>
                      <a:pt x="92" y="51"/>
                      <a:pt x="92" y="51"/>
                    </a:cubicBezTo>
                    <a:cubicBezTo>
                      <a:pt x="92" y="50"/>
                      <a:pt x="92" y="50"/>
                      <a:pt x="92" y="50"/>
                    </a:cubicBezTo>
                    <a:cubicBezTo>
                      <a:pt x="91" y="50"/>
                      <a:pt x="91" y="50"/>
                      <a:pt x="91" y="50"/>
                    </a:cubicBezTo>
                    <a:cubicBezTo>
                      <a:pt x="91" y="50"/>
                      <a:pt x="91" y="50"/>
                      <a:pt x="91" y="50"/>
                    </a:cubicBezTo>
                    <a:cubicBezTo>
                      <a:pt x="91" y="49"/>
                      <a:pt x="91" y="49"/>
                      <a:pt x="91" y="49"/>
                    </a:cubicBezTo>
                    <a:cubicBezTo>
                      <a:pt x="91" y="49"/>
                      <a:pt x="91" y="49"/>
                      <a:pt x="91" y="49"/>
                    </a:cubicBezTo>
                    <a:cubicBezTo>
                      <a:pt x="91" y="48"/>
                      <a:pt x="91" y="48"/>
                      <a:pt x="91" y="48"/>
                    </a:cubicBezTo>
                    <a:cubicBezTo>
                      <a:pt x="91" y="48"/>
                      <a:pt x="91" y="48"/>
                      <a:pt x="91" y="48"/>
                    </a:cubicBezTo>
                    <a:cubicBezTo>
                      <a:pt x="91" y="48"/>
                      <a:pt x="91" y="48"/>
                      <a:pt x="91" y="48"/>
                    </a:cubicBezTo>
                    <a:cubicBezTo>
                      <a:pt x="91" y="47"/>
                      <a:pt x="91" y="47"/>
                      <a:pt x="91" y="47"/>
                    </a:cubicBezTo>
                    <a:cubicBezTo>
                      <a:pt x="91" y="47"/>
                      <a:pt x="91" y="47"/>
                      <a:pt x="91" y="47"/>
                    </a:cubicBezTo>
                    <a:cubicBezTo>
                      <a:pt x="92" y="47"/>
                      <a:pt x="92" y="47"/>
                      <a:pt x="92" y="47"/>
                    </a:cubicBezTo>
                    <a:cubicBezTo>
                      <a:pt x="92" y="46"/>
                      <a:pt x="92" y="46"/>
                      <a:pt x="92" y="46"/>
                    </a:cubicBezTo>
                    <a:cubicBezTo>
                      <a:pt x="93" y="46"/>
                      <a:pt x="93" y="46"/>
                      <a:pt x="93" y="46"/>
                    </a:cubicBezTo>
                    <a:cubicBezTo>
                      <a:pt x="93" y="47"/>
                      <a:pt x="93" y="47"/>
                      <a:pt x="93" y="47"/>
                    </a:cubicBezTo>
                    <a:cubicBezTo>
                      <a:pt x="93" y="47"/>
                      <a:pt x="93" y="47"/>
                      <a:pt x="93" y="47"/>
                    </a:cubicBezTo>
                    <a:cubicBezTo>
                      <a:pt x="93" y="47"/>
                      <a:pt x="93" y="47"/>
                      <a:pt x="93" y="47"/>
                    </a:cubicBezTo>
                    <a:cubicBezTo>
                      <a:pt x="94" y="47"/>
                      <a:pt x="94" y="47"/>
                      <a:pt x="94" y="47"/>
                    </a:cubicBezTo>
                    <a:cubicBezTo>
                      <a:pt x="94" y="47"/>
                      <a:pt x="94" y="47"/>
                      <a:pt x="94" y="47"/>
                    </a:cubicBezTo>
                    <a:cubicBezTo>
                      <a:pt x="94" y="47"/>
                      <a:pt x="94" y="47"/>
                      <a:pt x="94" y="47"/>
                    </a:cubicBezTo>
                    <a:cubicBezTo>
                      <a:pt x="95" y="47"/>
                      <a:pt x="95" y="47"/>
                      <a:pt x="95" y="47"/>
                    </a:cubicBezTo>
                    <a:cubicBezTo>
                      <a:pt x="95" y="47"/>
                      <a:pt x="95" y="47"/>
                      <a:pt x="95" y="47"/>
                    </a:cubicBezTo>
                    <a:cubicBezTo>
                      <a:pt x="95" y="48"/>
                      <a:pt x="95" y="48"/>
                      <a:pt x="95" y="48"/>
                    </a:cubicBezTo>
                    <a:cubicBezTo>
                      <a:pt x="95" y="48"/>
                      <a:pt x="95" y="48"/>
                      <a:pt x="95" y="48"/>
                    </a:cubicBezTo>
                    <a:cubicBezTo>
                      <a:pt x="95" y="48"/>
                      <a:pt x="95" y="48"/>
                      <a:pt x="95" y="48"/>
                    </a:cubicBezTo>
                    <a:cubicBezTo>
                      <a:pt x="95" y="49"/>
                      <a:pt x="95" y="49"/>
                      <a:pt x="95" y="49"/>
                    </a:cubicBezTo>
                    <a:cubicBezTo>
                      <a:pt x="95" y="49"/>
                      <a:pt x="95" y="49"/>
                      <a:pt x="95" y="49"/>
                    </a:cubicBezTo>
                    <a:cubicBezTo>
                      <a:pt x="95" y="49"/>
                      <a:pt x="95" y="49"/>
                      <a:pt x="95" y="49"/>
                    </a:cubicBezTo>
                    <a:cubicBezTo>
                      <a:pt x="95" y="50"/>
                      <a:pt x="95" y="50"/>
                      <a:pt x="95" y="50"/>
                    </a:cubicBezTo>
                    <a:cubicBezTo>
                      <a:pt x="94" y="50"/>
                      <a:pt x="94" y="50"/>
                      <a:pt x="94" y="50"/>
                    </a:cubicBezTo>
                    <a:cubicBezTo>
                      <a:pt x="94" y="50"/>
                      <a:pt x="94" y="50"/>
                      <a:pt x="94" y="50"/>
                    </a:cubicBezTo>
                    <a:cubicBezTo>
                      <a:pt x="93" y="50"/>
                      <a:pt x="93" y="50"/>
                      <a:pt x="93" y="50"/>
                    </a:cubicBezTo>
                    <a:cubicBezTo>
                      <a:pt x="93" y="51"/>
                      <a:pt x="93" y="51"/>
                      <a:pt x="93" y="51"/>
                    </a:cubicBezTo>
                    <a:cubicBezTo>
                      <a:pt x="92" y="51"/>
                      <a:pt x="92" y="51"/>
                      <a:pt x="92" y="51"/>
                    </a:cubicBezTo>
                    <a:cubicBezTo>
                      <a:pt x="92" y="51"/>
                      <a:pt x="92" y="51"/>
                      <a:pt x="92" y="51"/>
                    </a:cubicBezTo>
                    <a:cubicBezTo>
                      <a:pt x="92" y="52"/>
                      <a:pt x="92" y="52"/>
                      <a:pt x="92" y="52"/>
                    </a:cubicBezTo>
                    <a:cubicBezTo>
                      <a:pt x="92" y="52"/>
                      <a:pt x="92" y="52"/>
                      <a:pt x="92" y="52"/>
                    </a:cubicBezTo>
                    <a:close/>
                    <a:moveTo>
                      <a:pt x="107" y="60"/>
                    </a:moveTo>
                    <a:cubicBezTo>
                      <a:pt x="106" y="60"/>
                      <a:pt x="106" y="60"/>
                      <a:pt x="106" y="60"/>
                    </a:cubicBezTo>
                    <a:cubicBezTo>
                      <a:pt x="106" y="60"/>
                      <a:pt x="106" y="60"/>
                      <a:pt x="106" y="60"/>
                    </a:cubicBezTo>
                    <a:cubicBezTo>
                      <a:pt x="105" y="60"/>
                      <a:pt x="105" y="60"/>
                      <a:pt x="105" y="60"/>
                    </a:cubicBezTo>
                    <a:cubicBezTo>
                      <a:pt x="106" y="59"/>
                      <a:pt x="106" y="59"/>
                      <a:pt x="106" y="59"/>
                    </a:cubicBezTo>
                    <a:cubicBezTo>
                      <a:pt x="106" y="59"/>
                      <a:pt x="106" y="59"/>
                      <a:pt x="106" y="59"/>
                    </a:cubicBezTo>
                    <a:cubicBezTo>
                      <a:pt x="106" y="59"/>
                      <a:pt x="106" y="59"/>
                      <a:pt x="106" y="59"/>
                    </a:cubicBezTo>
                    <a:cubicBezTo>
                      <a:pt x="106" y="59"/>
                      <a:pt x="106" y="59"/>
                      <a:pt x="106" y="59"/>
                    </a:cubicBezTo>
                    <a:cubicBezTo>
                      <a:pt x="106" y="59"/>
                      <a:pt x="106" y="59"/>
                      <a:pt x="106" y="59"/>
                    </a:cubicBezTo>
                    <a:cubicBezTo>
                      <a:pt x="106" y="59"/>
                      <a:pt x="106" y="59"/>
                      <a:pt x="106" y="59"/>
                    </a:cubicBezTo>
                    <a:cubicBezTo>
                      <a:pt x="106" y="59"/>
                      <a:pt x="106" y="59"/>
                      <a:pt x="106" y="59"/>
                    </a:cubicBezTo>
                    <a:cubicBezTo>
                      <a:pt x="106" y="58"/>
                      <a:pt x="106" y="58"/>
                      <a:pt x="106" y="58"/>
                    </a:cubicBezTo>
                    <a:cubicBezTo>
                      <a:pt x="106" y="57"/>
                      <a:pt x="106" y="57"/>
                      <a:pt x="106" y="57"/>
                    </a:cubicBezTo>
                    <a:cubicBezTo>
                      <a:pt x="106" y="57"/>
                      <a:pt x="106" y="57"/>
                      <a:pt x="106" y="57"/>
                    </a:cubicBezTo>
                    <a:cubicBezTo>
                      <a:pt x="107" y="57"/>
                      <a:pt x="107" y="57"/>
                      <a:pt x="107" y="57"/>
                    </a:cubicBezTo>
                    <a:cubicBezTo>
                      <a:pt x="107" y="57"/>
                      <a:pt x="107" y="57"/>
                      <a:pt x="107" y="57"/>
                    </a:cubicBezTo>
                    <a:cubicBezTo>
                      <a:pt x="106" y="56"/>
                      <a:pt x="106" y="56"/>
                      <a:pt x="106" y="56"/>
                    </a:cubicBezTo>
                    <a:cubicBezTo>
                      <a:pt x="107" y="56"/>
                      <a:pt x="107" y="56"/>
                      <a:pt x="107" y="56"/>
                    </a:cubicBezTo>
                    <a:cubicBezTo>
                      <a:pt x="107" y="56"/>
                      <a:pt x="107" y="56"/>
                      <a:pt x="107" y="56"/>
                    </a:cubicBezTo>
                    <a:cubicBezTo>
                      <a:pt x="107" y="55"/>
                      <a:pt x="107" y="55"/>
                      <a:pt x="107" y="55"/>
                    </a:cubicBezTo>
                    <a:cubicBezTo>
                      <a:pt x="107" y="55"/>
                      <a:pt x="107" y="55"/>
                      <a:pt x="107" y="55"/>
                    </a:cubicBezTo>
                    <a:cubicBezTo>
                      <a:pt x="107" y="54"/>
                      <a:pt x="107" y="54"/>
                      <a:pt x="107" y="54"/>
                    </a:cubicBezTo>
                    <a:cubicBezTo>
                      <a:pt x="108" y="54"/>
                      <a:pt x="108" y="54"/>
                      <a:pt x="108" y="54"/>
                    </a:cubicBezTo>
                    <a:cubicBezTo>
                      <a:pt x="108" y="53"/>
                      <a:pt x="108" y="53"/>
                      <a:pt x="108" y="53"/>
                    </a:cubicBezTo>
                    <a:cubicBezTo>
                      <a:pt x="108" y="53"/>
                      <a:pt x="108" y="53"/>
                      <a:pt x="108" y="53"/>
                    </a:cubicBezTo>
                    <a:cubicBezTo>
                      <a:pt x="108" y="53"/>
                      <a:pt x="108" y="53"/>
                      <a:pt x="108" y="53"/>
                    </a:cubicBezTo>
                    <a:cubicBezTo>
                      <a:pt x="109" y="52"/>
                      <a:pt x="109" y="52"/>
                      <a:pt x="109" y="52"/>
                    </a:cubicBezTo>
                    <a:cubicBezTo>
                      <a:pt x="109" y="52"/>
                      <a:pt x="109" y="52"/>
                      <a:pt x="109" y="52"/>
                    </a:cubicBezTo>
                    <a:cubicBezTo>
                      <a:pt x="109" y="52"/>
                      <a:pt x="109" y="52"/>
                      <a:pt x="109" y="52"/>
                    </a:cubicBezTo>
                    <a:cubicBezTo>
                      <a:pt x="109" y="51"/>
                      <a:pt x="109" y="51"/>
                      <a:pt x="109" y="51"/>
                    </a:cubicBezTo>
                    <a:cubicBezTo>
                      <a:pt x="109" y="51"/>
                      <a:pt x="109" y="51"/>
                      <a:pt x="109" y="51"/>
                    </a:cubicBezTo>
                    <a:cubicBezTo>
                      <a:pt x="109" y="51"/>
                      <a:pt x="109" y="51"/>
                      <a:pt x="109" y="51"/>
                    </a:cubicBezTo>
                    <a:cubicBezTo>
                      <a:pt x="109" y="51"/>
                      <a:pt x="109" y="51"/>
                      <a:pt x="109" y="51"/>
                    </a:cubicBezTo>
                    <a:cubicBezTo>
                      <a:pt x="110" y="51"/>
                      <a:pt x="110" y="51"/>
                      <a:pt x="110" y="51"/>
                    </a:cubicBezTo>
                    <a:cubicBezTo>
                      <a:pt x="110" y="52"/>
                      <a:pt x="110" y="52"/>
                      <a:pt x="110" y="52"/>
                    </a:cubicBezTo>
                    <a:cubicBezTo>
                      <a:pt x="110" y="52"/>
                      <a:pt x="110" y="52"/>
                      <a:pt x="110" y="52"/>
                    </a:cubicBezTo>
                    <a:cubicBezTo>
                      <a:pt x="110" y="51"/>
                      <a:pt x="110" y="51"/>
                      <a:pt x="110" y="51"/>
                    </a:cubicBezTo>
                    <a:cubicBezTo>
                      <a:pt x="110" y="51"/>
                      <a:pt x="110" y="51"/>
                      <a:pt x="110" y="51"/>
                    </a:cubicBezTo>
                    <a:cubicBezTo>
                      <a:pt x="110" y="51"/>
                      <a:pt x="110" y="51"/>
                      <a:pt x="110" y="51"/>
                    </a:cubicBezTo>
                    <a:cubicBezTo>
                      <a:pt x="110" y="51"/>
                      <a:pt x="110" y="51"/>
                      <a:pt x="110" y="51"/>
                    </a:cubicBezTo>
                    <a:cubicBezTo>
                      <a:pt x="110" y="50"/>
                      <a:pt x="110" y="50"/>
                      <a:pt x="110" y="50"/>
                    </a:cubicBezTo>
                    <a:cubicBezTo>
                      <a:pt x="110" y="50"/>
                      <a:pt x="110" y="50"/>
                      <a:pt x="110" y="50"/>
                    </a:cubicBezTo>
                    <a:cubicBezTo>
                      <a:pt x="111" y="49"/>
                      <a:pt x="111" y="49"/>
                      <a:pt x="111" y="49"/>
                    </a:cubicBezTo>
                    <a:cubicBezTo>
                      <a:pt x="112" y="49"/>
                      <a:pt x="112" y="49"/>
                      <a:pt x="112" y="49"/>
                    </a:cubicBezTo>
                    <a:cubicBezTo>
                      <a:pt x="112" y="49"/>
                      <a:pt x="112" y="49"/>
                      <a:pt x="112" y="49"/>
                    </a:cubicBezTo>
                    <a:cubicBezTo>
                      <a:pt x="112" y="49"/>
                      <a:pt x="112" y="49"/>
                      <a:pt x="112" y="49"/>
                    </a:cubicBezTo>
                    <a:cubicBezTo>
                      <a:pt x="113" y="49"/>
                      <a:pt x="113" y="49"/>
                      <a:pt x="113" y="49"/>
                    </a:cubicBezTo>
                    <a:cubicBezTo>
                      <a:pt x="113" y="50"/>
                      <a:pt x="113" y="50"/>
                      <a:pt x="113" y="50"/>
                    </a:cubicBezTo>
                    <a:cubicBezTo>
                      <a:pt x="113" y="49"/>
                      <a:pt x="113" y="49"/>
                      <a:pt x="113" y="49"/>
                    </a:cubicBezTo>
                    <a:cubicBezTo>
                      <a:pt x="114" y="49"/>
                      <a:pt x="114" y="49"/>
                      <a:pt x="114" y="49"/>
                    </a:cubicBezTo>
                    <a:cubicBezTo>
                      <a:pt x="114" y="50"/>
                      <a:pt x="114" y="50"/>
                      <a:pt x="114" y="50"/>
                    </a:cubicBezTo>
                    <a:cubicBezTo>
                      <a:pt x="114" y="50"/>
                      <a:pt x="114" y="50"/>
                      <a:pt x="114" y="50"/>
                    </a:cubicBezTo>
                    <a:cubicBezTo>
                      <a:pt x="114" y="50"/>
                      <a:pt x="114" y="50"/>
                      <a:pt x="114" y="50"/>
                    </a:cubicBezTo>
                    <a:cubicBezTo>
                      <a:pt x="115" y="50"/>
                      <a:pt x="115" y="50"/>
                      <a:pt x="115" y="50"/>
                    </a:cubicBezTo>
                    <a:cubicBezTo>
                      <a:pt x="115" y="51"/>
                      <a:pt x="115" y="51"/>
                      <a:pt x="115" y="51"/>
                    </a:cubicBezTo>
                    <a:cubicBezTo>
                      <a:pt x="115" y="51"/>
                      <a:pt x="115" y="51"/>
                      <a:pt x="115" y="51"/>
                    </a:cubicBezTo>
                    <a:cubicBezTo>
                      <a:pt x="115" y="51"/>
                      <a:pt x="115" y="51"/>
                      <a:pt x="115" y="51"/>
                    </a:cubicBezTo>
                    <a:cubicBezTo>
                      <a:pt x="115" y="51"/>
                      <a:pt x="115" y="51"/>
                      <a:pt x="115" y="51"/>
                    </a:cubicBezTo>
                    <a:cubicBezTo>
                      <a:pt x="116" y="51"/>
                      <a:pt x="116" y="51"/>
                      <a:pt x="116" y="51"/>
                    </a:cubicBezTo>
                    <a:cubicBezTo>
                      <a:pt x="117" y="51"/>
                      <a:pt x="117" y="51"/>
                      <a:pt x="117" y="51"/>
                    </a:cubicBezTo>
                    <a:cubicBezTo>
                      <a:pt x="117" y="51"/>
                      <a:pt x="117" y="51"/>
                      <a:pt x="117" y="51"/>
                    </a:cubicBezTo>
                    <a:cubicBezTo>
                      <a:pt x="117" y="52"/>
                      <a:pt x="117" y="52"/>
                      <a:pt x="117" y="52"/>
                    </a:cubicBezTo>
                    <a:cubicBezTo>
                      <a:pt x="118" y="52"/>
                      <a:pt x="118" y="52"/>
                      <a:pt x="118" y="52"/>
                    </a:cubicBezTo>
                    <a:cubicBezTo>
                      <a:pt x="118" y="52"/>
                      <a:pt x="118" y="52"/>
                      <a:pt x="118" y="52"/>
                    </a:cubicBezTo>
                    <a:cubicBezTo>
                      <a:pt x="118" y="52"/>
                      <a:pt x="118" y="52"/>
                      <a:pt x="118" y="52"/>
                    </a:cubicBezTo>
                    <a:cubicBezTo>
                      <a:pt x="117" y="52"/>
                      <a:pt x="117" y="52"/>
                      <a:pt x="117" y="52"/>
                    </a:cubicBezTo>
                    <a:cubicBezTo>
                      <a:pt x="117" y="53"/>
                      <a:pt x="117" y="53"/>
                      <a:pt x="117" y="53"/>
                    </a:cubicBezTo>
                    <a:cubicBezTo>
                      <a:pt x="117" y="53"/>
                      <a:pt x="117" y="53"/>
                      <a:pt x="117" y="53"/>
                    </a:cubicBezTo>
                    <a:cubicBezTo>
                      <a:pt x="116" y="54"/>
                      <a:pt x="116" y="54"/>
                      <a:pt x="116" y="54"/>
                    </a:cubicBezTo>
                    <a:cubicBezTo>
                      <a:pt x="116" y="54"/>
                      <a:pt x="116" y="54"/>
                      <a:pt x="116" y="54"/>
                    </a:cubicBezTo>
                    <a:cubicBezTo>
                      <a:pt x="116" y="54"/>
                      <a:pt x="116" y="54"/>
                      <a:pt x="116" y="54"/>
                    </a:cubicBezTo>
                    <a:cubicBezTo>
                      <a:pt x="115" y="55"/>
                      <a:pt x="115" y="55"/>
                      <a:pt x="115" y="55"/>
                    </a:cubicBezTo>
                    <a:cubicBezTo>
                      <a:pt x="115" y="55"/>
                      <a:pt x="115" y="55"/>
                      <a:pt x="115" y="55"/>
                    </a:cubicBezTo>
                    <a:cubicBezTo>
                      <a:pt x="114" y="55"/>
                      <a:pt x="114" y="55"/>
                      <a:pt x="114" y="55"/>
                    </a:cubicBezTo>
                    <a:cubicBezTo>
                      <a:pt x="114" y="55"/>
                      <a:pt x="114" y="55"/>
                      <a:pt x="114" y="55"/>
                    </a:cubicBezTo>
                    <a:cubicBezTo>
                      <a:pt x="114" y="55"/>
                      <a:pt x="114" y="55"/>
                      <a:pt x="114" y="55"/>
                    </a:cubicBezTo>
                    <a:cubicBezTo>
                      <a:pt x="114" y="56"/>
                      <a:pt x="114" y="56"/>
                      <a:pt x="114" y="56"/>
                    </a:cubicBezTo>
                    <a:cubicBezTo>
                      <a:pt x="113" y="56"/>
                      <a:pt x="113" y="56"/>
                      <a:pt x="113" y="56"/>
                    </a:cubicBezTo>
                    <a:cubicBezTo>
                      <a:pt x="113" y="57"/>
                      <a:pt x="113" y="57"/>
                      <a:pt x="113" y="57"/>
                    </a:cubicBezTo>
                    <a:cubicBezTo>
                      <a:pt x="112" y="57"/>
                      <a:pt x="112" y="57"/>
                      <a:pt x="112" y="57"/>
                    </a:cubicBezTo>
                    <a:cubicBezTo>
                      <a:pt x="112" y="58"/>
                      <a:pt x="112" y="58"/>
                      <a:pt x="112" y="58"/>
                    </a:cubicBezTo>
                    <a:cubicBezTo>
                      <a:pt x="111" y="57"/>
                      <a:pt x="111" y="57"/>
                      <a:pt x="111" y="57"/>
                    </a:cubicBezTo>
                    <a:cubicBezTo>
                      <a:pt x="111" y="57"/>
                      <a:pt x="111" y="57"/>
                      <a:pt x="111" y="57"/>
                    </a:cubicBezTo>
                    <a:cubicBezTo>
                      <a:pt x="111" y="57"/>
                      <a:pt x="111" y="57"/>
                      <a:pt x="111" y="57"/>
                    </a:cubicBezTo>
                    <a:cubicBezTo>
                      <a:pt x="111" y="57"/>
                      <a:pt x="111" y="57"/>
                      <a:pt x="111" y="57"/>
                    </a:cubicBezTo>
                    <a:cubicBezTo>
                      <a:pt x="110" y="56"/>
                      <a:pt x="110" y="56"/>
                      <a:pt x="110" y="56"/>
                    </a:cubicBezTo>
                    <a:cubicBezTo>
                      <a:pt x="110" y="56"/>
                      <a:pt x="110" y="56"/>
                      <a:pt x="110" y="56"/>
                    </a:cubicBezTo>
                    <a:cubicBezTo>
                      <a:pt x="110" y="56"/>
                      <a:pt x="110" y="56"/>
                      <a:pt x="110" y="56"/>
                    </a:cubicBezTo>
                    <a:cubicBezTo>
                      <a:pt x="110" y="56"/>
                      <a:pt x="110" y="56"/>
                      <a:pt x="110" y="56"/>
                    </a:cubicBezTo>
                    <a:cubicBezTo>
                      <a:pt x="109" y="56"/>
                      <a:pt x="109" y="56"/>
                      <a:pt x="109" y="56"/>
                    </a:cubicBezTo>
                    <a:cubicBezTo>
                      <a:pt x="109" y="56"/>
                      <a:pt x="109" y="56"/>
                      <a:pt x="109" y="56"/>
                    </a:cubicBezTo>
                    <a:cubicBezTo>
                      <a:pt x="109" y="56"/>
                      <a:pt x="109" y="56"/>
                      <a:pt x="109" y="56"/>
                    </a:cubicBezTo>
                    <a:cubicBezTo>
                      <a:pt x="108" y="56"/>
                      <a:pt x="108" y="56"/>
                      <a:pt x="108" y="56"/>
                    </a:cubicBezTo>
                    <a:cubicBezTo>
                      <a:pt x="109" y="57"/>
                      <a:pt x="109" y="57"/>
                      <a:pt x="109" y="57"/>
                    </a:cubicBezTo>
                    <a:cubicBezTo>
                      <a:pt x="109" y="57"/>
                      <a:pt x="109" y="57"/>
                      <a:pt x="109" y="57"/>
                    </a:cubicBezTo>
                    <a:cubicBezTo>
                      <a:pt x="109" y="57"/>
                      <a:pt x="109" y="57"/>
                      <a:pt x="109" y="57"/>
                    </a:cubicBezTo>
                    <a:cubicBezTo>
                      <a:pt x="109" y="57"/>
                      <a:pt x="109" y="57"/>
                      <a:pt x="109" y="57"/>
                    </a:cubicBezTo>
                    <a:cubicBezTo>
                      <a:pt x="109" y="58"/>
                      <a:pt x="109" y="58"/>
                      <a:pt x="109" y="58"/>
                    </a:cubicBezTo>
                    <a:cubicBezTo>
                      <a:pt x="109" y="58"/>
                      <a:pt x="109" y="58"/>
                      <a:pt x="109" y="58"/>
                    </a:cubicBezTo>
                    <a:cubicBezTo>
                      <a:pt x="109" y="58"/>
                      <a:pt x="109" y="58"/>
                      <a:pt x="109" y="58"/>
                    </a:cubicBezTo>
                    <a:cubicBezTo>
                      <a:pt x="109" y="59"/>
                      <a:pt x="109" y="59"/>
                      <a:pt x="109" y="59"/>
                    </a:cubicBezTo>
                    <a:cubicBezTo>
                      <a:pt x="109" y="59"/>
                      <a:pt x="109" y="59"/>
                      <a:pt x="109" y="59"/>
                    </a:cubicBezTo>
                    <a:cubicBezTo>
                      <a:pt x="108" y="59"/>
                      <a:pt x="108" y="59"/>
                      <a:pt x="108" y="59"/>
                    </a:cubicBezTo>
                    <a:cubicBezTo>
                      <a:pt x="108" y="59"/>
                      <a:pt x="108" y="59"/>
                      <a:pt x="108" y="59"/>
                    </a:cubicBezTo>
                    <a:cubicBezTo>
                      <a:pt x="108" y="59"/>
                      <a:pt x="108" y="59"/>
                      <a:pt x="108" y="59"/>
                    </a:cubicBezTo>
                    <a:cubicBezTo>
                      <a:pt x="107" y="60"/>
                      <a:pt x="107" y="60"/>
                      <a:pt x="107" y="60"/>
                    </a:cubicBezTo>
                    <a:cubicBezTo>
                      <a:pt x="107" y="60"/>
                      <a:pt x="107" y="60"/>
                      <a:pt x="107" y="60"/>
                    </a:cubicBezTo>
                    <a:cubicBezTo>
                      <a:pt x="107" y="60"/>
                      <a:pt x="107" y="60"/>
                      <a:pt x="107" y="60"/>
                    </a:cubicBezTo>
                    <a:cubicBezTo>
                      <a:pt x="107" y="60"/>
                      <a:pt x="107" y="60"/>
                      <a:pt x="107" y="60"/>
                    </a:cubicBezTo>
                    <a:close/>
                    <a:moveTo>
                      <a:pt x="133" y="62"/>
                    </a:moveTo>
                    <a:cubicBezTo>
                      <a:pt x="132" y="62"/>
                      <a:pt x="132" y="62"/>
                      <a:pt x="132" y="62"/>
                    </a:cubicBezTo>
                    <a:cubicBezTo>
                      <a:pt x="132" y="62"/>
                      <a:pt x="132" y="62"/>
                      <a:pt x="132" y="62"/>
                    </a:cubicBezTo>
                    <a:cubicBezTo>
                      <a:pt x="132" y="61"/>
                      <a:pt x="132" y="61"/>
                      <a:pt x="132" y="61"/>
                    </a:cubicBezTo>
                    <a:cubicBezTo>
                      <a:pt x="131" y="61"/>
                      <a:pt x="131" y="61"/>
                      <a:pt x="131" y="61"/>
                    </a:cubicBezTo>
                    <a:cubicBezTo>
                      <a:pt x="131" y="61"/>
                      <a:pt x="131" y="61"/>
                      <a:pt x="131" y="61"/>
                    </a:cubicBezTo>
                    <a:cubicBezTo>
                      <a:pt x="131" y="60"/>
                      <a:pt x="131" y="60"/>
                      <a:pt x="131" y="60"/>
                    </a:cubicBezTo>
                    <a:cubicBezTo>
                      <a:pt x="132" y="60"/>
                      <a:pt x="132" y="60"/>
                      <a:pt x="132" y="60"/>
                    </a:cubicBezTo>
                    <a:cubicBezTo>
                      <a:pt x="132" y="59"/>
                      <a:pt x="132" y="59"/>
                      <a:pt x="132" y="59"/>
                    </a:cubicBezTo>
                    <a:cubicBezTo>
                      <a:pt x="132" y="59"/>
                      <a:pt x="132" y="59"/>
                      <a:pt x="132" y="59"/>
                    </a:cubicBezTo>
                    <a:cubicBezTo>
                      <a:pt x="132" y="59"/>
                      <a:pt x="132" y="59"/>
                      <a:pt x="132" y="59"/>
                    </a:cubicBezTo>
                    <a:cubicBezTo>
                      <a:pt x="131" y="59"/>
                      <a:pt x="131" y="59"/>
                      <a:pt x="131" y="59"/>
                    </a:cubicBezTo>
                    <a:cubicBezTo>
                      <a:pt x="131" y="58"/>
                      <a:pt x="131" y="58"/>
                      <a:pt x="131" y="58"/>
                    </a:cubicBezTo>
                    <a:cubicBezTo>
                      <a:pt x="131" y="58"/>
                      <a:pt x="131" y="58"/>
                      <a:pt x="131" y="58"/>
                    </a:cubicBezTo>
                    <a:cubicBezTo>
                      <a:pt x="132" y="58"/>
                      <a:pt x="132" y="58"/>
                      <a:pt x="132" y="58"/>
                    </a:cubicBezTo>
                    <a:cubicBezTo>
                      <a:pt x="132" y="57"/>
                      <a:pt x="132" y="57"/>
                      <a:pt x="132" y="57"/>
                    </a:cubicBezTo>
                    <a:cubicBezTo>
                      <a:pt x="132" y="57"/>
                      <a:pt x="132" y="57"/>
                      <a:pt x="132" y="57"/>
                    </a:cubicBezTo>
                    <a:cubicBezTo>
                      <a:pt x="132" y="57"/>
                      <a:pt x="132" y="57"/>
                      <a:pt x="132" y="57"/>
                    </a:cubicBezTo>
                    <a:cubicBezTo>
                      <a:pt x="132" y="56"/>
                      <a:pt x="132" y="56"/>
                      <a:pt x="132" y="56"/>
                    </a:cubicBezTo>
                    <a:cubicBezTo>
                      <a:pt x="132" y="56"/>
                      <a:pt x="132" y="56"/>
                      <a:pt x="132" y="56"/>
                    </a:cubicBezTo>
                    <a:cubicBezTo>
                      <a:pt x="133" y="56"/>
                      <a:pt x="133" y="56"/>
                      <a:pt x="133" y="56"/>
                    </a:cubicBezTo>
                    <a:cubicBezTo>
                      <a:pt x="133" y="57"/>
                      <a:pt x="133" y="57"/>
                      <a:pt x="133" y="57"/>
                    </a:cubicBezTo>
                    <a:cubicBezTo>
                      <a:pt x="134" y="57"/>
                      <a:pt x="134" y="57"/>
                      <a:pt x="134" y="57"/>
                    </a:cubicBezTo>
                    <a:cubicBezTo>
                      <a:pt x="134" y="57"/>
                      <a:pt x="134" y="57"/>
                      <a:pt x="134" y="57"/>
                    </a:cubicBezTo>
                    <a:cubicBezTo>
                      <a:pt x="134" y="57"/>
                      <a:pt x="134" y="57"/>
                      <a:pt x="134" y="57"/>
                    </a:cubicBezTo>
                    <a:cubicBezTo>
                      <a:pt x="135" y="57"/>
                      <a:pt x="135" y="57"/>
                      <a:pt x="135" y="57"/>
                    </a:cubicBezTo>
                    <a:cubicBezTo>
                      <a:pt x="135" y="57"/>
                      <a:pt x="135" y="57"/>
                      <a:pt x="135" y="57"/>
                    </a:cubicBezTo>
                    <a:cubicBezTo>
                      <a:pt x="136" y="57"/>
                      <a:pt x="136" y="57"/>
                      <a:pt x="136" y="57"/>
                    </a:cubicBezTo>
                    <a:cubicBezTo>
                      <a:pt x="136" y="58"/>
                      <a:pt x="136" y="58"/>
                      <a:pt x="136" y="58"/>
                    </a:cubicBezTo>
                    <a:cubicBezTo>
                      <a:pt x="136" y="58"/>
                      <a:pt x="136" y="58"/>
                      <a:pt x="136" y="58"/>
                    </a:cubicBezTo>
                    <a:cubicBezTo>
                      <a:pt x="137" y="58"/>
                      <a:pt x="137" y="58"/>
                      <a:pt x="137" y="58"/>
                    </a:cubicBezTo>
                    <a:cubicBezTo>
                      <a:pt x="137" y="59"/>
                      <a:pt x="137" y="59"/>
                      <a:pt x="137" y="59"/>
                    </a:cubicBezTo>
                    <a:cubicBezTo>
                      <a:pt x="137" y="59"/>
                      <a:pt x="137" y="59"/>
                      <a:pt x="137" y="59"/>
                    </a:cubicBezTo>
                    <a:cubicBezTo>
                      <a:pt x="137" y="59"/>
                      <a:pt x="137" y="59"/>
                      <a:pt x="137" y="59"/>
                    </a:cubicBezTo>
                    <a:cubicBezTo>
                      <a:pt x="137" y="60"/>
                      <a:pt x="137" y="60"/>
                      <a:pt x="137" y="60"/>
                    </a:cubicBezTo>
                    <a:cubicBezTo>
                      <a:pt x="137" y="60"/>
                      <a:pt x="137" y="60"/>
                      <a:pt x="137" y="60"/>
                    </a:cubicBezTo>
                    <a:cubicBezTo>
                      <a:pt x="137" y="60"/>
                      <a:pt x="137" y="60"/>
                      <a:pt x="137" y="60"/>
                    </a:cubicBezTo>
                    <a:cubicBezTo>
                      <a:pt x="137" y="61"/>
                      <a:pt x="137" y="61"/>
                      <a:pt x="137" y="61"/>
                    </a:cubicBezTo>
                    <a:cubicBezTo>
                      <a:pt x="137" y="61"/>
                      <a:pt x="137" y="61"/>
                      <a:pt x="137" y="61"/>
                    </a:cubicBezTo>
                    <a:cubicBezTo>
                      <a:pt x="137" y="61"/>
                      <a:pt x="137" y="61"/>
                      <a:pt x="137" y="61"/>
                    </a:cubicBezTo>
                    <a:cubicBezTo>
                      <a:pt x="137" y="62"/>
                      <a:pt x="137" y="62"/>
                      <a:pt x="137" y="62"/>
                    </a:cubicBezTo>
                    <a:cubicBezTo>
                      <a:pt x="138" y="62"/>
                      <a:pt x="138" y="62"/>
                      <a:pt x="138" y="62"/>
                    </a:cubicBezTo>
                    <a:cubicBezTo>
                      <a:pt x="138" y="62"/>
                      <a:pt x="138" y="62"/>
                      <a:pt x="138" y="62"/>
                    </a:cubicBezTo>
                    <a:cubicBezTo>
                      <a:pt x="137" y="62"/>
                      <a:pt x="137" y="62"/>
                      <a:pt x="137" y="62"/>
                    </a:cubicBezTo>
                    <a:cubicBezTo>
                      <a:pt x="137" y="62"/>
                      <a:pt x="137" y="62"/>
                      <a:pt x="137" y="62"/>
                    </a:cubicBezTo>
                    <a:cubicBezTo>
                      <a:pt x="136" y="62"/>
                      <a:pt x="136" y="62"/>
                      <a:pt x="136" y="62"/>
                    </a:cubicBezTo>
                    <a:cubicBezTo>
                      <a:pt x="136" y="62"/>
                      <a:pt x="136" y="62"/>
                      <a:pt x="136" y="62"/>
                    </a:cubicBezTo>
                    <a:cubicBezTo>
                      <a:pt x="136" y="62"/>
                      <a:pt x="136" y="62"/>
                      <a:pt x="136" y="62"/>
                    </a:cubicBezTo>
                    <a:cubicBezTo>
                      <a:pt x="135" y="62"/>
                      <a:pt x="135" y="62"/>
                      <a:pt x="135" y="62"/>
                    </a:cubicBezTo>
                    <a:cubicBezTo>
                      <a:pt x="135" y="62"/>
                      <a:pt x="135" y="62"/>
                      <a:pt x="135" y="62"/>
                    </a:cubicBezTo>
                    <a:cubicBezTo>
                      <a:pt x="135" y="62"/>
                      <a:pt x="135" y="62"/>
                      <a:pt x="135" y="62"/>
                    </a:cubicBezTo>
                    <a:cubicBezTo>
                      <a:pt x="134" y="61"/>
                      <a:pt x="134" y="61"/>
                      <a:pt x="134" y="61"/>
                    </a:cubicBezTo>
                    <a:cubicBezTo>
                      <a:pt x="134" y="62"/>
                      <a:pt x="134" y="62"/>
                      <a:pt x="134" y="62"/>
                    </a:cubicBezTo>
                    <a:cubicBezTo>
                      <a:pt x="133" y="62"/>
                      <a:pt x="133" y="62"/>
                      <a:pt x="133" y="62"/>
                    </a:cubicBezTo>
                    <a:cubicBezTo>
                      <a:pt x="133" y="62"/>
                      <a:pt x="133" y="62"/>
                      <a:pt x="133" y="62"/>
                    </a:cubicBezTo>
                    <a:cubicBezTo>
                      <a:pt x="133" y="62"/>
                      <a:pt x="133" y="62"/>
                      <a:pt x="133" y="62"/>
                    </a:cubicBezTo>
                    <a:close/>
                    <a:moveTo>
                      <a:pt x="130" y="63"/>
                    </a:moveTo>
                    <a:cubicBezTo>
                      <a:pt x="130" y="62"/>
                      <a:pt x="130" y="62"/>
                      <a:pt x="130" y="62"/>
                    </a:cubicBezTo>
                    <a:cubicBezTo>
                      <a:pt x="130" y="62"/>
                      <a:pt x="130" y="62"/>
                      <a:pt x="130" y="62"/>
                    </a:cubicBezTo>
                    <a:cubicBezTo>
                      <a:pt x="131" y="62"/>
                      <a:pt x="131" y="62"/>
                      <a:pt x="131" y="62"/>
                    </a:cubicBezTo>
                    <a:cubicBezTo>
                      <a:pt x="131" y="62"/>
                      <a:pt x="131" y="62"/>
                      <a:pt x="131" y="62"/>
                    </a:cubicBezTo>
                    <a:cubicBezTo>
                      <a:pt x="130" y="63"/>
                      <a:pt x="130" y="63"/>
                      <a:pt x="130" y="63"/>
                    </a:cubicBezTo>
                    <a:close/>
                    <a:moveTo>
                      <a:pt x="131" y="63"/>
                    </a:moveTo>
                    <a:cubicBezTo>
                      <a:pt x="131" y="63"/>
                      <a:pt x="131" y="63"/>
                      <a:pt x="131" y="63"/>
                    </a:cubicBezTo>
                    <a:cubicBezTo>
                      <a:pt x="131" y="63"/>
                      <a:pt x="131" y="63"/>
                      <a:pt x="131" y="63"/>
                    </a:cubicBezTo>
                    <a:cubicBezTo>
                      <a:pt x="131" y="63"/>
                      <a:pt x="131" y="63"/>
                      <a:pt x="131" y="63"/>
                    </a:cubicBezTo>
                    <a:cubicBezTo>
                      <a:pt x="131" y="63"/>
                      <a:pt x="131" y="63"/>
                      <a:pt x="131" y="63"/>
                    </a:cubicBezTo>
                    <a:cubicBezTo>
                      <a:pt x="131" y="63"/>
                      <a:pt x="131" y="63"/>
                      <a:pt x="131" y="63"/>
                    </a:cubicBezTo>
                    <a:close/>
                    <a:moveTo>
                      <a:pt x="132" y="63"/>
                    </a:moveTo>
                    <a:cubicBezTo>
                      <a:pt x="132" y="63"/>
                      <a:pt x="132" y="63"/>
                      <a:pt x="132" y="63"/>
                    </a:cubicBezTo>
                    <a:cubicBezTo>
                      <a:pt x="132" y="63"/>
                      <a:pt x="132" y="63"/>
                      <a:pt x="132" y="63"/>
                    </a:cubicBezTo>
                    <a:cubicBezTo>
                      <a:pt x="132" y="63"/>
                      <a:pt x="132" y="63"/>
                      <a:pt x="132" y="63"/>
                    </a:cubicBezTo>
                    <a:cubicBezTo>
                      <a:pt x="132" y="63"/>
                      <a:pt x="132" y="63"/>
                      <a:pt x="132" y="63"/>
                    </a:cubicBezTo>
                    <a:cubicBezTo>
                      <a:pt x="132" y="63"/>
                      <a:pt x="132" y="63"/>
                      <a:pt x="132" y="63"/>
                    </a:cubicBezTo>
                    <a:close/>
                    <a:moveTo>
                      <a:pt x="106" y="72"/>
                    </a:moveTo>
                    <a:cubicBezTo>
                      <a:pt x="106" y="72"/>
                      <a:pt x="106" y="72"/>
                      <a:pt x="106" y="72"/>
                    </a:cubicBezTo>
                    <a:cubicBezTo>
                      <a:pt x="106" y="71"/>
                      <a:pt x="106" y="71"/>
                      <a:pt x="106" y="71"/>
                    </a:cubicBezTo>
                    <a:cubicBezTo>
                      <a:pt x="106" y="71"/>
                      <a:pt x="106" y="71"/>
                      <a:pt x="106" y="71"/>
                    </a:cubicBezTo>
                    <a:cubicBezTo>
                      <a:pt x="107" y="72"/>
                      <a:pt x="107" y="72"/>
                      <a:pt x="107" y="72"/>
                    </a:cubicBezTo>
                    <a:cubicBezTo>
                      <a:pt x="106" y="72"/>
                      <a:pt x="106" y="72"/>
                      <a:pt x="106" y="72"/>
                    </a:cubicBezTo>
                    <a:cubicBezTo>
                      <a:pt x="106" y="72"/>
                      <a:pt x="106" y="72"/>
                      <a:pt x="106" y="72"/>
                    </a:cubicBezTo>
                    <a:cubicBezTo>
                      <a:pt x="106" y="72"/>
                      <a:pt x="106" y="72"/>
                      <a:pt x="106" y="72"/>
                    </a:cubicBezTo>
                    <a:close/>
                    <a:moveTo>
                      <a:pt x="107" y="74"/>
                    </a:moveTo>
                    <a:cubicBezTo>
                      <a:pt x="107" y="74"/>
                      <a:pt x="107" y="74"/>
                      <a:pt x="107" y="74"/>
                    </a:cubicBezTo>
                    <a:cubicBezTo>
                      <a:pt x="108" y="74"/>
                      <a:pt x="108" y="74"/>
                      <a:pt x="108" y="74"/>
                    </a:cubicBezTo>
                    <a:cubicBezTo>
                      <a:pt x="108" y="74"/>
                      <a:pt x="108" y="74"/>
                      <a:pt x="108" y="74"/>
                    </a:cubicBezTo>
                    <a:cubicBezTo>
                      <a:pt x="108" y="74"/>
                      <a:pt x="108" y="74"/>
                      <a:pt x="108" y="74"/>
                    </a:cubicBezTo>
                    <a:cubicBezTo>
                      <a:pt x="108" y="74"/>
                      <a:pt x="108" y="74"/>
                      <a:pt x="108" y="74"/>
                    </a:cubicBezTo>
                    <a:cubicBezTo>
                      <a:pt x="107" y="74"/>
                      <a:pt x="107" y="74"/>
                      <a:pt x="107" y="74"/>
                    </a:cubicBezTo>
                    <a:close/>
                    <a:moveTo>
                      <a:pt x="107" y="74"/>
                    </a:moveTo>
                    <a:cubicBezTo>
                      <a:pt x="107" y="74"/>
                      <a:pt x="107" y="74"/>
                      <a:pt x="107" y="74"/>
                    </a:cubicBezTo>
                    <a:cubicBezTo>
                      <a:pt x="107" y="74"/>
                      <a:pt x="107" y="74"/>
                      <a:pt x="107" y="74"/>
                    </a:cubicBezTo>
                    <a:cubicBezTo>
                      <a:pt x="107" y="75"/>
                      <a:pt x="107" y="75"/>
                      <a:pt x="107" y="75"/>
                    </a:cubicBezTo>
                    <a:cubicBezTo>
                      <a:pt x="107" y="75"/>
                      <a:pt x="107" y="75"/>
                      <a:pt x="107" y="75"/>
                    </a:cubicBezTo>
                    <a:cubicBezTo>
                      <a:pt x="107" y="75"/>
                      <a:pt x="107" y="75"/>
                      <a:pt x="107" y="75"/>
                    </a:cubicBezTo>
                    <a:cubicBezTo>
                      <a:pt x="107" y="74"/>
                      <a:pt x="107" y="74"/>
                      <a:pt x="107" y="74"/>
                    </a:cubicBezTo>
                    <a:cubicBezTo>
                      <a:pt x="107" y="74"/>
                      <a:pt x="107" y="74"/>
                      <a:pt x="107" y="74"/>
                    </a:cubicBezTo>
                    <a:cubicBezTo>
                      <a:pt x="107" y="74"/>
                      <a:pt x="107" y="74"/>
                      <a:pt x="107" y="74"/>
                    </a:cubicBezTo>
                    <a:close/>
                    <a:moveTo>
                      <a:pt x="115" y="73"/>
                    </a:moveTo>
                    <a:cubicBezTo>
                      <a:pt x="115" y="72"/>
                      <a:pt x="115" y="72"/>
                      <a:pt x="115" y="72"/>
                    </a:cubicBezTo>
                    <a:cubicBezTo>
                      <a:pt x="115" y="72"/>
                      <a:pt x="115" y="72"/>
                      <a:pt x="115" y="72"/>
                    </a:cubicBezTo>
                    <a:cubicBezTo>
                      <a:pt x="114" y="72"/>
                      <a:pt x="114" y="72"/>
                      <a:pt x="114" y="72"/>
                    </a:cubicBezTo>
                    <a:cubicBezTo>
                      <a:pt x="114" y="72"/>
                      <a:pt x="114" y="72"/>
                      <a:pt x="114" y="72"/>
                    </a:cubicBezTo>
                    <a:cubicBezTo>
                      <a:pt x="114" y="72"/>
                      <a:pt x="114" y="72"/>
                      <a:pt x="114" y="72"/>
                    </a:cubicBezTo>
                    <a:cubicBezTo>
                      <a:pt x="114" y="72"/>
                      <a:pt x="114" y="72"/>
                      <a:pt x="114" y="72"/>
                    </a:cubicBezTo>
                    <a:cubicBezTo>
                      <a:pt x="114" y="72"/>
                      <a:pt x="114" y="72"/>
                      <a:pt x="114" y="72"/>
                    </a:cubicBezTo>
                    <a:cubicBezTo>
                      <a:pt x="114" y="72"/>
                      <a:pt x="114" y="72"/>
                      <a:pt x="114" y="72"/>
                    </a:cubicBezTo>
                    <a:cubicBezTo>
                      <a:pt x="114" y="71"/>
                      <a:pt x="114" y="71"/>
                      <a:pt x="114" y="71"/>
                    </a:cubicBezTo>
                    <a:cubicBezTo>
                      <a:pt x="115" y="72"/>
                      <a:pt x="115" y="72"/>
                      <a:pt x="115" y="72"/>
                    </a:cubicBezTo>
                    <a:cubicBezTo>
                      <a:pt x="115" y="72"/>
                      <a:pt x="115" y="72"/>
                      <a:pt x="115" y="72"/>
                    </a:cubicBezTo>
                    <a:cubicBezTo>
                      <a:pt x="115" y="72"/>
                      <a:pt x="115" y="72"/>
                      <a:pt x="115" y="72"/>
                    </a:cubicBezTo>
                    <a:cubicBezTo>
                      <a:pt x="115" y="72"/>
                      <a:pt x="115" y="72"/>
                      <a:pt x="115" y="72"/>
                    </a:cubicBezTo>
                    <a:cubicBezTo>
                      <a:pt x="115" y="72"/>
                      <a:pt x="115" y="72"/>
                      <a:pt x="115" y="72"/>
                    </a:cubicBezTo>
                    <a:cubicBezTo>
                      <a:pt x="115" y="72"/>
                      <a:pt x="115" y="73"/>
                      <a:pt x="115" y="73"/>
                    </a:cubicBezTo>
                    <a:close/>
                    <a:moveTo>
                      <a:pt x="120" y="74"/>
                    </a:moveTo>
                    <a:cubicBezTo>
                      <a:pt x="119" y="74"/>
                      <a:pt x="119" y="74"/>
                      <a:pt x="119" y="74"/>
                    </a:cubicBezTo>
                    <a:cubicBezTo>
                      <a:pt x="119" y="74"/>
                      <a:pt x="119" y="74"/>
                      <a:pt x="119" y="74"/>
                    </a:cubicBezTo>
                    <a:cubicBezTo>
                      <a:pt x="119" y="74"/>
                      <a:pt x="119" y="74"/>
                      <a:pt x="119" y="74"/>
                    </a:cubicBezTo>
                    <a:cubicBezTo>
                      <a:pt x="120" y="74"/>
                      <a:pt x="120" y="74"/>
                      <a:pt x="120" y="74"/>
                    </a:cubicBezTo>
                    <a:cubicBezTo>
                      <a:pt x="120" y="74"/>
                      <a:pt x="120" y="74"/>
                      <a:pt x="120" y="74"/>
                    </a:cubicBezTo>
                    <a:cubicBezTo>
                      <a:pt x="120" y="74"/>
                      <a:pt x="120" y="74"/>
                      <a:pt x="120" y="74"/>
                    </a:cubicBezTo>
                    <a:close/>
                    <a:moveTo>
                      <a:pt x="120" y="74"/>
                    </a:moveTo>
                    <a:cubicBezTo>
                      <a:pt x="120" y="75"/>
                      <a:pt x="120" y="75"/>
                      <a:pt x="120" y="75"/>
                    </a:cubicBezTo>
                    <a:cubicBezTo>
                      <a:pt x="120" y="74"/>
                      <a:pt x="120" y="74"/>
                      <a:pt x="120" y="74"/>
                    </a:cubicBezTo>
                    <a:cubicBezTo>
                      <a:pt x="120" y="74"/>
                      <a:pt x="120" y="74"/>
                      <a:pt x="120" y="74"/>
                    </a:cubicBezTo>
                    <a:close/>
                    <a:moveTo>
                      <a:pt x="121" y="75"/>
                    </a:moveTo>
                    <a:cubicBezTo>
                      <a:pt x="121" y="75"/>
                      <a:pt x="121" y="75"/>
                      <a:pt x="121" y="75"/>
                    </a:cubicBezTo>
                    <a:cubicBezTo>
                      <a:pt x="121" y="75"/>
                      <a:pt x="121" y="75"/>
                      <a:pt x="121" y="75"/>
                    </a:cubicBezTo>
                    <a:cubicBezTo>
                      <a:pt x="121" y="75"/>
                      <a:pt x="121" y="75"/>
                      <a:pt x="121" y="75"/>
                    </a:cubicBezTo>
                    <a:cubicBezTo>
                      <a:pt x="121" y="75"/>
                      <a:pt x="121" y="75"/>
                      <a:pt x="121" y="75"/>
                    </a:cubicBezTo>
                    <a:cubicBezTo>
                      <a:pt x="121" y="74"/>
                      <a:pt x="121" y="74"/>
                      <a:pt x="121" y="74"/>
                    </a:cubicBezTo>
                    <a:cubicBezTo>
                      <a:pt x="121" y="74"/>
                      <a:pt x="121" y="74"/>
                      <a:pt x="121" y="74"/>
                    </a:cubicBezTo>
                    <a:cubicBezTo>
                      <a:pt x="121" y="74"/>
                      <a:pt x="121" y="74"/>
                      <a:pt x="121" y="74"/>
                    </a:cubicBezTo>
                    <a:cubicBezTo>
                      <a:pt x="121" y="75"/>
                      <a:pt x="121" y="75"/>
                      <a:pt x="121" y="75"/>
                    </a:cubicBezTo>
                    <a:cubicBezTo>
                      <a:pt x="121" y="75"/>
                      <a:pt x="121" y="75"/>
                      <a:pt x="121" y="75"/>
                    </a:cubicBezTo>
                    <a:close/>
                    <a:moveTo>
                      <a:pt x="126" y="81"/>
                    </a:moveTo>
                    <a:cubicBezTo>
                      <a:pt x="126" y="81"/>
                      <a:pt x="126" y="81"/>
                      <a:pt x="126" y="81"/>
                    </a:cubicBezTo>
                    <a:cubicBezTo>
                      <a:pt x="126" y="81"/>
                      <a:pt x="126" y="81"/>
                      <a:pt x="126" y="81"/>
                    </a:cubicBezTo>
                    <a:cubicBezTo>
                      <a:pt x="126" y="80"/>
                      <a:pt x="126" y="80"/>
                      <a:pt x="126" y="80"/>
                    </a:cubicBezTo>
                    <a:cubicBezTo>
                      <a:pt x="126" y="80"/>
                      <a:pt x="126" y="80"/>
                      <a:pt x="126" y="80"/>
                    </a:cubicBezTo>
                    <a:cubicBezTo>
                      <a:pt x="126" y="81"/>
                      <a:pt x="126" y="81"/>
                      <a:pt x="126" y="81"/>
                    </a:cubicBezTo>
                    <a:cubicBezTo>
                      <a:pt x="126" y="81"/>
                      <a:pt x="126" y="81"/>
                      <a:pt x="126" y="81"/>
                    </a:cubicBezTo>
                    <a:cubicBezTo>
                      <a:pt x="126" y="81"/>
                      <a:pt x="126" y="81"/>
                      <a:pt x="126" y="81"/>
                    </a:cubicBezTo>
                    <a:cubicBezTo>
                      <a:pt x="126" y="81"/>
                      <a:pt x="126" y="81"/>
                      <a:pt x="126" y="81"/>
                    </a:cubicBezTo>
                    <a:close/>
                    <a:moveTo>
                      <a:pt x="125" y="82"/>
                    </a:moveTo>
                    <a:cubicBezTo>
                      <a:pt x="125" y="82"/>
                      <a:pt x="125" y="82"/>
                      <a:pt x="125" y="82"/>
                    </a:cubicBezTo>
                    <a:cubicBezTo>
                      <a:pt x="125" y="82"/>
                      <a:pt x="125" y="82"/>
                      <a:pt x="125" y="82"/>
                    </a:cubicBezTo>
                    <a:cubicBezTo>
                      <a:pt x="125" y="82"/>
                      <a:pt x="125" y="82"/>
                      <a:pt x="125" y="82"/>
                    </a:cubicBezTo>
                    <a:cubicBezTo>
                      <a:pt x="126" y="82"/>
                      <a:pt x="126" y="82"/>
                      <a:pt x="126" y="82"/>
                    </a:cubicBezTo>
                    <a:cubicBezTo>
                      <a:pt x="126" y="82"/>
                      <a:pt x="126" y="82"/>
                      <a:pt x="126" y="82"/>
                    </a:cubicBezTo>
                    <a:cubicBezTo>
                      <a:pt x="125" y="82"/>
                      <a:pt x="125" y="82"/>
                      <a:pt x="125" y="82"/>
                    </a:cubicBezTo>
                    <a:cubicBezTo>
                      <a:pt x="125" y="82"/>
                      <a:pt x="125" y="82"/>
                      <a:pt x="125" y="82"/>
                    </a:cubicBezTo>
                    <a:cubicBezTo>
                      <a:pt x="125" y="82"/>
                      <a:pt x="125" y="82"/>
                      <a:pt x="125" y="82"/>
                    </a:cubicBezTo>
                    <a:close/>
                    <a:moveTo>
                      <a:pt x="122" y="76"/>
                    </a:moveTo>
                    <a:cubicBezTo>
                      <a:pt x="122" y="76"/>
                      <a:pt x="122" y="76"/>
                      <a:pt x="122" y="76"/>
                    </a:cubicBezTo>
                    <a:cubicBezTo>
                      <a:pt x="122" y="76"/>
                      <a:pt x="122" y="76"/>
                      <a:pt x="122" y="76"/>
                    </a:cubicBezTo>
                    <a:cubicBezTo>
                      <a:pt x="122" y="76"/>
                      <a:pt x="122" y="76"/>
                      <a:pt x="122" y="76"/>
                    </a:cubicBezTo>
                    <a:close/>
                    <a:moveTo>
                      <a:pt x="122" y="76"/>
                    </a:moveTo>
                    <a:cubicBezTo>
                      <a:pt x="121" y="76"/>
                      <a:pt x="121" y="76"/>
                      <a:pt x="121" y="76"/>
                    </a:cubicBezTo>
                    <a:cubicBezTo>
                      <a:pt x="122" y="76"/>
                      <a:pt x="122" y="76"/>
                      <a:pt x="122" y="76"/>
                    </a:cubicBezTo>
                    <a:cubicBezTo>
                      <a:pt x="122" y="76"/>
                      <a:pt x="122" y="76"/>
                      <a:pt x="122" y="76"/>
                    </a:cubicBezTo>
                    <a:cubicBezTo>
                      <a:pt x="122" y="76"/>
                      <a:pt x="122" y="76"/>
                      <a:pt x="122" y="76"/>
                    </a:cubicBezTo>
                    <a:close/>
                    <a:moveTo>
                      <a:pt x="122" y="76"/>
                    </a:moveTo>
                    <a:cubicBezTo>
                      <a:pt x="122" y="77"/>
                      <a:pt x="122" y="77"/>
                      <a:pt x="122" y="77"/>
                    </a:cubicBezTo>
                    <a:cubicBezTo>
                      <a:pt x="122" y="77"/>
                      <a:pt x="122" y="77"/>
                      <a:pt x="122" y="77"/>
                    </a:cubicBezTo>
                    <a:cubicBezTo>
                      <a:pt x="122" y="77"/>
                      <a:pt x="122" y="77"/>
                      <a:pt x="122" y="77"/>
                    </a:cubicBezTo>
                    <a:cubicBezTo>
                      <a:pt x="122" y="77"/>
                      <a:pt x="122" y="77"/>
                      <a:pt x="122" y="77"/>
                    </a:cubicBezTo>
                    <a:cubicBezTo>
                      <a:pt x="122" y="76"/>
                      <a:pt x="122" y="76"/>
                      <a:pt x="122" y="76"/>
                    </a:cubicBezTo>
                    <a:cubicBezTo>
                      <a:pt x="122" y="76"/>
                      <a:pt x="122" y="76"/>
                      <a:pt x="122" y="76"/>
                    </a:cubicBezTo>
                    <a:cubicBezTo>
                      <a:pt x="122" y="76"/>
                      <a:pt x="122" y="76"/>
                      <a:pt x="122" y="76"/>
                    </a:cubicBezTo>
                    <a:close/>
                    <a:moveTo>
                      <a:pt x="124" y="75"/>
                    </a:moveTo>
                    <a:cubicBezTo>
                      <a:pt x="125" y="75"/>
                      <a:pt x="125" y="75"/>
                      <a:pt x="125" y="75"/>
                    </a:cubicBezTo>
                    <a:cubicBezTo>
                      <a:pt x="125" y="76"/>
                      <a:pt x="125" y="76"/>
                      <a:pt x="125" y="76"/>
                    </a:cubicBezTo>
                    <a:cubicBezTo>
                      <a:pt x="125" y="76"/>
                      <a:pt x="125" y="76"/>
                      <a:pt x="125" y="76"/>
                    </a:cubicBezTo>
                    <a:cubicBezTo>
                      <a:pt x="125" y="76"/>
                      <a:pt x="125" y="76"/>
                      <a:pt x="125" y="76"/>
                    </a:cubicBezTo>
                    <a:cubicBezTo>
                      <a:pt x="125" y="76"/>
                      <a:pt x="125" y="76"/>
                      <a:pt x="125" y="76"/>
                    </a:cubicBezTo>
                    <a:cubicBezTo>
                      <a:pt x="125" y="76"/>
                      <a:pt x="125" y="76"/>
                      <a:pt x="125" y="76"/>
                    </a:cubicBezTo>
                    <a:cubicBezTo>
                      <a:pt x="125" y="76"/>
                      <a:pt x="125" y="76"/>
                      <a:pt x="125" y="76"/>
                    </a:cubicBezTo>
                    <a:cubicBezTo>
                      <a:pt x="126" y="76"/>
                      <a:pt x="126" y="76"/>
                      <a:pt x="126" y="76"/>
                    </a:cubicBezTo>
                    <a:cubicBezTo>
                      <a:pt x="126" y="76"/>
                      <a:pt x="126" y="76"/>
                      <a:pt x="126" y="76"/>
                    </a:cubicBezTo>
                    <a:cubicBezTo>
                      <a:pt x="126" y="76"/>
                      <a:pt x="126" y="76"/>
                      <a:pt x="126" y="76"/>
                    </a:cubicBezTo>
                    <a:cubicBezTo>
                      <a:pt x="126" y="76"/>
                      <a:pt x="126" y="76"/>
                      <a:pt x="126" y="76"/>
                    </a:cubicBezTo>
                    <a:cubicBezTo>
                      <a:pt x="126" y="75"/>
                      <a:pt x="126" y="75"/>
                      <a:pt x="126" y="75"/>
                    </a:cubicBezTo>
                    <a:cubicBezTo>
                      <a:pt x="126" y="75"/>
                      <a:pt x="126" y="75"/>
                      <a:pt x="126" y="75"/>
                    </a:cubicBezTo>
                    <a:cubicBezTo>
                      <a:pt x="125" y="75"/>
                      <a:pt x="125" y="75"/>
                      <a:pt x="125" y="75"/>
                    </a:cubicBezTo>
                    <a:cubicBezTo>
                      <a:pt x="125" y="75"/>
                      <a:pt x="125" y="75"/>
                      <a:pt x="125" y="75"/>
                    </a:cubicBezTo>
                    <a:cubicBezTo>
                      <a:pt x="125" y="75"/>
                      <a:pt x="125" y="75"/>
                      <a:pt x="125" y="75"/>
                    </a:cubicBezTo>
                    <a:cubicBezTo>
                      <a:pt x="125" y="75"/>
                      <a:pt x="124" y="75"/>
                      <a:pt x="124" y="75"/>
                    </a:cubicBezTo>
                    <a:close/>
                    <a:moveTo>
                      <a:pt x="129" y="75"/>
                    </a:moveTo>
                    <a:cubicBezTo>
                      <a:pt x="129" y="75"/>
                      <a:pt x="129" y="75"/>
                      <a:pt x="129" y="75"/>
                    </a:cubicBezTo>
                    <a:cubicBezTo>
                      <a:pt x="129" y="75"/>
                      <a:pt x="129" y="75"/>
                      <a:pt x="129" y="75"/>
                    </a:cubicBezTo>
                    <a:cubicBezTo>
                      <a:pt x="129" y="75"/>
                      <a:pt x="129" y="75"/>
                      <a:pt x="129" y="75"/>
                    </a:cubicBezTo>
                    <a:cubicBezTo>
                      <a:pt x="129" y="75"/>
                      <a:pt x="129" y="75"/>
                      <a:pt x="129" y="75"/>
                    </a:cubicBezTo>
                    <a:close/>
                    <a:moveTo>
                      <a:pt x="128" y="77"/>
                    </a:moveTo>
                    <a:cubicBezTo>
                      <a:pt x="128" y="77"/>
                      <a:pt x="128" y="77"/>
                      <a:pt x="128" y="77"/>
                    </a:cubicBezTo>
                    <a:cubicBezTo>
                      <a:pt x="128" y="76"/>
                      <a:pt x="128" y="76"/>
                      <a:pt x="128" y="76"/>
                    </a:cubicBezTo>
                    <a:cubicBezTo>
                      <a:pt x="128" y="76"/>
                      <a:pt x="128" y="76"/>
                      <a:pt x="128" y="76"/>
                    </a:cubicBezTo>
                    <a:cubicBezTo>
                      <a:pt x="128" y="76"/>
                      <a:pt x="128" y="76"/>
                      <a:pt x="128" y="76"/>
                    </a:cubicBezTo>
                    <a:cubicBezTo>
                      <a:pt x="129" y="76"/>
                      <a:pt x="129" y="76"/>
                      <a:pt x="129" y="76"/>
                    </a:cubicBezTo>
                    <a:cubicBezTo>
                      <a:pt x="129" y="76"/>
                      <a:pt x="129" y="76"/>
                      <a:pt x="129" y="76"/>
                    </a:cubicBezTo>
                    <a:cubicBezTo>
                      <a:pt x="129" y="76"/>
                      <a:pt x="129" y="76"/>
                      <a:pt x="129" y="76"/>
                    </a:cubicBezTo>
                    <a:cubicBezTo>
                      <a:pt x="128" y="77"/>
                      <a:pt x="128" y="77"/>
                      <a:pt x="128" y="77"/>
                    </a:cubicBezTo>
                    <a:cubicBezTo>
                      <a:pt x="128" y="77"/>
                      <a:pt x="128" y="77"/>
                      <a:pt x="128" y="77"/>
                    </a:cubicBezTo>
                    <a:cubicBezTo>
                      <a:pt x="128" y="77"/>
                      <a:pt x="128" y="77"/>
                      <a:pt x="128" y="77"/>
                    </a:cubicBezTo>
                    <a:cubicBezTo>
                      <a:pt x="128" y="77"/>
                      <a:pt x="128" y="77"/>
                      <a:pt x="128" y="77"/>
                    </a:cubicBezTo>
                    <a:close/>
                    <a:moveTo>
                      <a:pt x="126" y="80"/>
                    </a:moveTo>
                    <a:cubicBezTo>
                      <a:pt x="127" y="79"/>
                      <a:pt x="127" y="79"/>
                      <a:pt x="127" y="79"/>
                    </a:cubicBezTo>
                    <a:cubicBezTo>
                      <a:pt x="127" y="79"/>
                      <a:pt x="127" y="79"/>
                      <a:pt x="127" y="79"/>
                    </a:cubicBezTo>
                    <a:cubicBezTo>
                      <a:pt x="127" y="79"/>
                      <a:pt x="127" y="79"/>
                      <a:pt x="127" y="79"/>
                    </a:cubicBezTo>
                    <a:cubicBezTo>
                      <a:pt x="128" y="78"/>
                      <a:pt x="128" y="78"/>
                      <a:pt x="128" y="78"/>
                    </a:cubicBezTo>
                    <a:cubicBezTo>
                      <a:pt x="128" y="78"/>
                      <a:pt x="128" y="78"/>
                      <a:pt x="128" y="78"/>
                    </a:cubicBezTo>
                    <a:cubicBezTo>
                      <a:pt x="128" y="78"/>
                      <a:pt x="128" y="78"/>
                      <a:pt x="128" y="78"/>
                    </a:cubicBezTo>
                    <a:cubicBezTo>
                      <a:pt x="128" y="77"/>
                      <a:pt x="128" y="77"/>
                      <a:pt x="128" y="77"/>
                    </a:cubicBezTo>
                    <a:cubicBezTo>
                      <a:pt x="127" y="78"/>
                      <a:pt x="127" y="78"/>
                      <a:pt x="127" y="78"/>
                    </a:cubicBezTo>
                    <a:cubicBezTo>
                      <a:pt x="127" y="78"/>
                      <a:pt x="127" y="78"/>
                      <a:pt x="127" y="78"/>
                    </a:cubicBezTo>
                    <a:cubicBezTo>
                      <a:pt x="127" y="78"/>
                      <a:pt x="127" y="78"/>
                      <a:pt x="127" y="78"/>
                    </a:cubicBezTo>
                    <a:cubicBezTo>
                      <a:pt x="127" y="78"/>
                      <a:pt x="127" y="78"/>
                      <a:pt x="127" y="78"/>
                    </a:cubicBezTo>
                    <a:cubicBezTo>
                      <a:pt x="126" y="78"/>
                      <a:pt x="126" y="78"/>
                      <a:pt x="126" y="78"/>
                    </a:cubicBezTo>
                    <a:cubicBezTo>
                      <a:pt x="126" y="78"/>
                      <a:pt x="126" y="78"/>
                      <a:pt x="126" y="78"/>
                    </a:cubicBezTo>
                    <a:cubicBezTo>
                      <a:pt x="126" y="79"/>
                      <a:pt x="126" y="79"/>
                      <a:pt x="126" y="79"/>
                    </a:cubicBezTo>
                    <a:cubicBezTo>
                      <a:pt x="125" y="79"/>
                      <a:pt x="125" y="79"/>
                      <a:pt x="125" y="79"/>
                    </a:cubicBezTo>
                    <a:cubicBezTo>
                      <a:pt x="125" y="79"/>
                      <a:pt x="125" y="79"/>
                      <a:pt x="125" y="79"/>
                    </a:cubicBezTo>
                    <a:cubicBezTo>
                      <a:pt x="125" y="80"/>
                      <a:pt x="125" y="80"/>
                      <a:pt x="125" y="80"/>
                    </a:cubicBezTo>
                    <a:cubicBezTo>
                      <a:pt x="125" y="79"/>
                      <a:pt x="125" y="79"/>
                      <a:pt x="125" y="79"/>
                    </a:cubicBezTo>
                    <a:cubicBezTo>
                      <a:pt x="126" y="80"/>
                      <a:pt x="126" y="80"/>
                      <a:pt x="126" y="80"/>
                    </a:cubicBezTo>
                    <a:cubicBezTo>
                      <a:pt x="126" y="80"/>
                      <a:pt x="126" y="80"/>
                      <a:pt x="126" y="80"/>
                    </a:cubicBezTo>
                    <a:close/>
                    <a:moveTo>
                      <a:pt x="129" y="79"/>
                    </a:moveTo>
                    <a:cubicBezTo>
                      <a:pt x="129" y="79"/>
                      <a:pt x="129" y="79"/>
                      <a:pt x="129" y="79"/>
                    </a:cubicBezTo>
                    <a:cubicBezTo>
                      <a:pt x="129" y="78"/>
                      <a:pt x="129" y="78"/>
                      <a:pt x="129" y="78"/>
                    </a:cubicBezTo>
                    <a:cubicBezTo>
                      <a:pt x="130" y="78"/>
                      <a:pt x="130" y="78"/>
                      <a:pt x="130" y="78"/>
                    </a:cubicBezTo>
                    <a:cubicBezTo>
                      <a:pt x="130" y="78"/>
                      <a:pt x="130" y="78"/>
                      <a:pt x="130" y="78"/>
                    </a:cubicBezTo>
                    <a:cubicBezTo>
                      <a:pt x="130" y="78"/>
                      <a:pt x="130" y="78"/>
                      <a:pt x="130" y="78"/>
                    </a:cubicBezTo>
                    <a:cubicBezTo>
                      <a:pt x="130" y="78"/>
                      <a:pt x="130" y="78"/>
                      <a:pt x="130" y="78"/>
                    </a:cubicBezTo>
                    <a:cubicBezTo>
                      <a:pt x="130" y="79"/>
                      <a:pt x="130" y="79"/>
                      <a:pt x="130" y="79"/>
                    </a:cubicBezTo>
                    <a:cubicBezTo>
                      <a:pt x="130" y="79"/>
                      <a:pt x="130" y="79"/>
                      <a:pt x="130" y="79"/>
                    </a:cubicBezTo>
                    <a:cubicBezTo>
                      <a:pt x="130" y="79"/>
                      <a:pt x="130" y="79"/>
                      <a:pt x="130" y="79"/>
                    </a:cubicBezTo>
                    <a:cubicBezTo>
                      <a:pt x="129" y="79"/>
                      <a:pt x="129" y="79"/>
                      <a:pt x="129" y="79"/>
                    </a:cubicBezTo>
                    <a:close/>
                    <a:moveTo>
                      <a:pt x="132" y="83"/>
                    </a:moveTo>
                    <a:cubicBezTo>
                      <a:pt x="132" y="82"/>
                      <a:pt x="132" y="82"/>
                      <a:pt x="132" y="82"/>
                    </a:cubicBezTo>
                    <a:cubicBezTo>
                      <a:pt x="132" y="81"/>
                      <a:pt x="132" y="81"/>
                      <a:pt x="132" y="81"/>
                    </a:cubicBezTo>
                    <a:cubicBezTo>
                      <a:pt x="132" y="81"/>
                      <a:pt x="132" y="81"/>
                      <a:pt x="132" y="81"/>
                    </a:cubicBezTo>
                    <a:cubicBezTo>
                      <a:pt x="132" y="81"/>
                      <a:pt x="132" y="81"/>
                      <a:pt x="132" y="81"/>
                    </a:cubicBezTo>
                    <a:cubicBezTo>
                      <a:pt x="132" y="81"/>
                      <a:pt x="132" y="81"/>
                      <a:pt x="132" y="81"/>
                    </a:cubicBezTo>
                    <a:cubicBezTo>
                      <a:pt x="131" y="82"/>
                      <a:pt x="131" y="82"/>
                      <a:pt x="131" y="82"/>
                    </a:cubicBezTo>
                    <a:cubicBezTo>
                      <a:pt x="132" y="82"/>
                      <a:pt x="132" y="82"/>
                      <a:pt x="132" y="82"/>
                    </a:cubicBezTo>
                    <a:cubicBezTo>
                      <a:pt x="132" y="82"/>
                      <a:pt x="132" y="82"/>
                      <a:pt x="132" y="82"/>
                    </a:cubicBezTo>
                    <a:cubicBezTo>
                      <a:pt x="132" y="83"/>
                      <a:pt x="132" y="83"/>
                      <a:pt x="132" y="83"/>
                    </a:cubicBezTo>
                    <a:cubicBezTo>
                      <a:pt x="132" y="83"/>
                      <a:pt x="132" y="83"/>
                      <a:pt x="132" y="83"/>
                    </a:cubicBezTo>
                    <a:cubicBezTo>
                      <a:pt x="132" y="83"/>
                      <a:pt x="132" y="83"/>
                      <a:pt x="132" y="83"/>
                    </a:cubicBezTo>
                    <a:close/>
                    <a:moveTo>
                      <a:pt x="132" y="82"/>
                    </a:moveTo>
                    <a:cubicBezTo>
                      <a:pt x="132" y="82"/>
                      <a:pt x="132" y="82"/>
                      <a:pt x="132" y="82"/>
                    </a:cubicBezTo>
                    <a:cubicBezTo>
                      <a:pt x="132" y="81"/>
                      <a:pt x="132" y="81"/>
                      <a:pt x="132" y="81"/>
                    </a:cubicBezTo>
                    <a:cubicBezTo>
                      <a:pt x="133" y="82"/>
                      <a:pt x="133" y="82"/>
                      <a:pt x="133" y="82"/>
                    </a:cubicBezTo>
                    <a:cubicBezTo>
                      <a:pt x="133" y="82"/>
                      <a:pt x="133" y="82"/>
                      <a:pt x="133" y="82"/>
                    </a:cubicBezTo>
                    <a:cubicBezTo>
                      <a:pt x="133" y="82"/>
                      <a:pt x="133" y="82"/>
                      <a:pt x="133" y="82"/>
                    </a:cubicBezTo>
                    <a:cubicBezTo>
                      <a:pt x="132" y="82"/>
                      <a:pt x="132" y="82"/>
                      <a:pt x="132" y="82"/>
                    </a:cubicBezTo>
                    <a:close/>
                    <a:moveTo>
                      <a:pt x="133" y="83"/>
                    </a:moveTo>
                    <a:cubicBezTo>
                      <a:pt x="133" y="83"/>
                      <a:pt x="133" y="83"/>
                      <a:pt x="133" y="83"/>
                    </a:cubicBezTo>
                    <a:cubicBezTo>
                      <a:pt x="133" y="83"/>
                      <a:pt x="133" y="83"/>
                      <a:pt x="133" y="83"/>
                    </a:cubicBezTo>
                    <a:cubicBezTo>
                      <a:pt x="133" y="83"/>
                      <a:pt x="133" y="83"/>
                      <a:pt x="133" y="83"/>
                    </a:cubicBezTo>
                    <a:cubicBezTo>
                      <a:pt x="133" y="83"/>
                      <a:pt x="133" y="83"/>
                      <a:pt x="133" y="83"/>
                    </a:cubicBezTo>
                    <a:cubicBezTo>
                      <a:pt x="133" y="83"/>
                      <a:pt x="133" y="83"/>
                      <a:pt x="133" y="83"/>
                    </a:cubicBezTo>
                    <a:close/>
                    <a:moveTo>
                      <a:pt x="132" y="84"/>
                    </a:moveTo>
                    <a:cubicBezTo>
                      <a:pt x="132" y="84"/>
                      <a:pt x="132" y="84"/>
                      <a:pt x="132" y="84"/>
                    </a:cubicBezTo>
                    <a:cubicBezTo>
                      <a:pt x="132" y="85"/>
                      <a:pt x="132" y="85"/>
                      <a:pt x="132" y="85"/>
                    </a:cubicBezTo>
                    <a:cubicBezTo>
                      <a:pt x="132" y="85"/>
                      <a:pt x="132" y="85"/>
                      <a:pt x="132" y="85"/>
                    </a:cubicBezTo>
                    <a:cubicBezTo>
                      <a:pt x="132" y="85"/>
                      <a:pt x="132" y="85"/>
                      <a:pt x="132" y="85"/>
                    </a:cubicBezTo>
                    <a:cubicBezTo>
                      <a:pt x="132" y="85"/>
                      <a:pt x="132" y="85"/>
                      <a:pt x="132" y="85"/>
                    </a:cubicBezTo>
                    <a:cubicBezTo>
                      <a:pt x="133" y="85"/>
                      <a:pt x="133" y="85"/>
                      <a:pt x="133" y="85"/>
                    </a:cubicBezTo>
                    <a:cubicBezTo>
                      <a:pt x="133" y="85"/>
                      <a:pt x="133" y="85"/>
                      <a:pt x="133" y="85"/>
                    </a:cubicBezTo>
                    <a:cubicBezTo>
                      <a:pt x="133" y="85"/>
                      <a:pt x="133" y="85"/>
                      <a:pt x="133" y="85"/>
                    </a:cubicBezTo>
                    <a:cubicBezTo>
                      <a:pt x="133" y="85"/>
                      <a:pt x="133" y="85"/>
                      <a:pt x="133" y="85"/>
                    </a:cubicBezTo>
                    <a:cubicBezTo>
                      <a:pt x="134" y="85"/>
                      <a:pt x="134" y="85"/>
                      <a:pt x="134" y="85"/>
                    </a:cubicBezTo>
                    <a:cubicBezTo>
                      <a:pt x="133" y="85"/>
                      <a:pt x="133" y="85"/>
                      <a:pt x="133" y="85"/>
                    </a:cubicBezTo>
                    <a:cubicBezTo>
                      <a:pt x="133" y="84"/>
                      <a:pt x="133" y="84"/>
                      <a:pt x="133" y="84"/>
                    </a:cubicBezTo>
                    <a:cubicBezTo>
                      <a:pt x="133" y="84"/>
                      <a:pt x="133" y="84"/>
                      <a:pt x="133" y="84"/>
                    </a:cubicBezTo>
                    <a:cubicBezTo>
                      <a:pt x="133" y="84"/>
                      <a:pt x="133" y="84"/>
                      <a:pt x="133" y="84"/>
                    </a:cubicBezTo>
                    <a:cubicBezTo>
                      <a:pt x="133" y="84"/>
                      <a:pt x="133" y="84"/>
                      <a:pt x="133" y="84"/>
                    </a:cubicBezTo>
                    <a:cubicBezTo>
                      <a:pt x="132" y="84"/>
                      <a:pt x="132" y="84"/>
                      <a:pt x="132" y="84"/>
                    </a:cubicBezTo>
                    <a:cubicBezTo>
                      <a:pt x="132" y="84"/>
                      <a:pt x="132" y="84"/>
                      <a:pt x="132" y="84"/>
                    </a:cubicBezTo>
                    <a:cubicBezTo>
                      <a:pt x="132" y="84"/>
                      <a:pt x="132" y="84"/>
                      <a:pt x="132" y="84"/>
                    </a:cubicBezTo>
                    <a:cubicBezTo>
                      <a:pt x="132" y="84"/>
                      <a:pt x="132" y="84"/>
                      <a:pt x="132" y="84"/>
                    </a:cubicBezTo>
                    <a:cubicBezTo>
                      <a:pt x="132" y="84"/>
                      <a:pt x="132" y="84"/>
                      <a:pt x="132" y="84"/>
                    </a:cubicBezTo>
                    <a:cubicBezTo>
                      <a:pt x="132" y="84"/>
                      <a:pt x="132" y="84"/>
                      <a:pt x="132" y="84"/>
                    </a:cubicBezTo>
                    <a:cubicBezTo>
                      <a:pt x="132" y="84"/>
                      <a:pt x="132" y="84"/>
                      <a:pt x="132" y="84"/>
                    </a:cubicBezTo>
                    <a:close/>
                    <a:moveTo>
                      <a:pt x="121" y="99"/>
                    </a:moveTo>
                    <a:cubicBezTo>
                      <a:pt x="121" y="99"/>
                      <a:pt x="121" y="99"/>
                      <a:pt x="121" y="99"/>
                    </a:cubicBezTo>
                    <a:cubicBezTo>
                      <a:pt x="121" y="99"/>
                      <a:pt x="121" y="99"/>
                      <a:pt x="121" y="99"/>
                    </a:cubicBezTo>
                    <a:cubicBezTo>
                      <a:pt x="121" y="99"/>
                      <a:pt x="121" y="99"/>
                      <a:pt x="121" y="99"/>
                    </a:cubicBezTo>
                    <a:cubicBezTo>
                      <a:pt x="121" y="99"/>
                      <a:pt x="121" y="99"/>
                      <a:pt x="121" y="99"/>
                    </a:cubicBezTo>
                    <a:cubicBezTo>
                      <a:pt x="121" y="99"/>
                      <a:pt x="121" y="99"/>
                      <a:pt x="121" y="99"/>
                    </a:cubicBezTo>
                    <a:close/>
                    <a:moveTo>
                      <a:pt x="115" y="89"/>
                    </a:moveTo>
                    <a:cubicBezTo>
                      <a:pt x="115" y="89"/>
                      <a:pt x="115" y="89"/>
                      <a:pt x="115" y="89"/>
                    </a:cubicBezTo>
                    <a:cubicBezTo>
                      <a:pt x="115" y="89"/>
                      <a:pt x="115" y="89"/>
                      <a:pt x="115" y="89"/>
                    </a:cubicBezTo>
                    <a:cubicBezTo>
                      <a:pt x="115" y="89"/>
                      <a:pt x="115" y="89"/>
                      <a:pt x="115" y="89"/>
                    </a:cubicBezTo>
                    <a:cubicBezTo>
                      <a:pt x="115" y="89"/>
                      <a:pt x="115" y="89"/>
                      <a:pt x="115" y="89"/>
                    </a:cubicBezTo>
                    <a:cubicBezTo>
                      <a:pt x="115" y="89"/>
                      <a:pt x="115" y="89"/>
                      <a:pt x="115" y="89"/>
                    </a:cubicBezTo>
                    <a:cubicBezTo>
                      <a:pt x="115" y="89"/>
                      <a:pt x="115" y="89"/>
                      <a:pt x="115" y="89"/>
                    </a:cubicBezTo>
                    <a:close/>
                    <a:moveTo>
                      <a:pt x="113" y="91"/>
                    </a:moveTo>
                    <a:cubicBezTo>
                      <a:pt x="113" y="91"/>
                      <a:pt x="113" y="91"/>
                      <a:pt x="113" y="91"/>
                    </a:cubicBezTo>
                    <a:cubicBezTo>
                      <a:pt x="113" y="91"/>
                      <a:pt x="113" y="91"/>
                      <a:pt x="113" y="91"/>
                    </a:cubicBezTo>
                    <a:cubicBezTo>
                      <a:pt x="113" y="91"/>
                      <a:pt x="113" y="91"/>
                      <a:pt x="113" y="91"/>
                    </a:cubicBezTo>
                    <a:cubicBezTo>
                      <a:pt x="113" y="90"/>
                      <a:pt x="113" y="90"/>
                      <a:pt x="113" y="90"/>
                    </a:cubicBezTo>
                    <a:cubicBezTo>
                      <a:pt x="112" y="90"/>
                      <a:pt x="112" y="90"/>
                      <a:pt x="112" y="90"/>
                    </a:cubicBezTo>
                    <a:cubicBezTo>
                      <a:pt x="112" y="90"/>
                      <a:pt x="112" y="90"/>
                      <a:pt x="112" y="90"/>
                    </a:cubicBezTo>
                    <a:cubicBezTo>
                      <a:pt x="112" y="89"/>
                      <a:pt x="112" y="89"/>
                      <a:pt x="112" y="89"/>
                    </a:cubicBezTo>
                    <a:cubicBezTo>
                      <a:pt x="112" y="89"/>
                      <a:pt x="112" y="89"/>
                      <a:pt x="112" y="89"/>
                    </a:cubicBezTo>
                    <a:cubicBezTo>
                      <a:pt x="112" y="90"/>
                      <a:pt x="112" y="90"/>
                      <a:pt x="112" y="90"/>
                    </a:cubicBezTo>
                    <a:cubicBezTo>
                      <a:pt x="113" y="90"/>
                      <a:pt x="113" y="90"/>
                      <a:pt x="113" y="90"/>
                    </a:cubicBezTo>
                    <a:cubicBezTo>
                      <a:pt x="113" y="90"/>
                      <a:pt x="113" y="90"/>
                      <a:pt x="113" y="90"/>
                    </a:cubicBezTo>
                    <a:cubicBezTo>
                      <a:pt x="113" y="90"/>
                      <a:pt x="113" y="90"/>
                      <a:pt x="113" y="90"/>
                    </a:cubicBezTo>
                    <a:cubicBezTo>
                      <a:pt x="113" y="91"/>
                      <a:pt x="113" y="91"/>
                      <a:pt x="113" y="91"/>
                    </a:cubicBezTo>
                    <a:cubicBezTo>
                      <a:pt x="114" y="91"/>
                      <a:pt x="114" y="91"/>
                      <a:pt x="114" y="91"/>
                    </a:cubicBezTo>
                    <a:cubicBezTo>
                      <a:pt x="114" y="91"/>
                      <a:pt x="114" y="91"/>
                      <a:pt x="114" y="91"/>
                    </a:cubicBezTo>
                    <a:cubicBezTo>
                      <a:pt x="114" y="91"/>
                      <a:pt x="114" y="91"/>
                      <a:pt x="114" y="91"/>
                    </a:cubicBezTo>
                    <a:cubicBezTo>
                      <a:pt x="113" y="91"/>
                      <a:pt x="113" y="91"/>
                      <a:pt x="113" y="91"/>
                    </a:cubicBezTo>
                    <a:cubicBezTo>
                      <a:pt x="113" y="91"/>
                      <a:pt x="113" y="91"/>
                      <a:pt x="113" y="91"/>
                    </a:cubicBezTo>
                    <a:close/>
                    <a:moveTo>
                      <a:pt x="111" y="91"/>
                    </a:moveTo>
                    <a:cubicBezTo>
                      <a:pt x="111" y="91"/>
                      <a:pt x="111" y="91"/>
                      <a:pt x="111" y="91"/>
                    </a:cubicBezTo>
                    <a:cubicBezTo>
                      <a:pt x="111" y="91"/>
                      <a:pt x="111" y="91"/>
                      <a:pt x="111" y="91"/>
                    </a:cubicBezTo>
                    <a:cubicBezTo>
                      <a:pt x="111" y="90"/>
                      <a:pt x="111" y="90"/>
                      <a:pt x="111" y="90"/>
                    </a:cubicBezTo>
                    <a:cubicBezTo>
                      <a:pt x="111" y="90"/>
                      <a:pt x="111" y="90"/>
                      <a:pt x="111" y="90"/>
                    </a:cubicBezTo>
                    <a:cubicBezTo>
                      <a:pt x="111" y="90"/>
                      <a:pt x="111" y="90"/>
                      <a:pt x="111" y="90"/>
                    </a:cubicBezTo>
                    <a:cubicBezTo>
                      <a:pt x="111" y="90"/>
                      <a:pt x="111" y="90"/>
                      <a:pt x="111" y="90"/>
                    </a:cubicBezTo>
                    <a:cubicBezTo>
                      <a:pt x="111" y="90"/>
                      <a:pt x="111" y="90"/>
                      <a:pt x="111" y="90"/>
                    </a:cubicBezTo>
                    <a:cubicBezTo>
                      <a:pt x="111" y="90"/>
                      <a:pt x="111" y="90"/>
                      <a:pt x="111" y="90"/>
                    </a:cubicBezTo>
                    <a:cubicBezTo>
                      <a:pt x="111" y="90"/>
                      <a:pt x="111" y="90"/>
                      <a:pt x="111" y="90"/>
                    </a:cubicBezTo>
                    <a:cubicBezTo>
                      <a:pt x="111" y="91"/>
                      <a:pt x="111" y="91"/>
                      <a:pt x="111" y="91"/>
                    </a:cubicBezTo>
                    <a:cubicBezTo>
                      <a:pt x="111" y="91"/>
                      <a:pt x="111" y="91"/>
                      <a:pt x="111" y="91"/>
                    </a:cubicBezTo>
                    <a:cubicBezTo>
                      <a:pt x="111" y="91"/>
                      <a:pt x="111" y="91"/>
                      <a:pt x="111" y="91"/>
                    </a:cubicBezTo>
                    <a:close/>
                    <a:moveTo>
                      <a:pt x="111" y="81"/>
                    </a:moveTo>
                    <a:cubicBezTo>
                      <a:pt x="111" y="82"/>
                      <a:pt x="111" y="82"/>
                      <a:pt x="111" y="82"/>
                    </a:cubicBezTo>
                    <a:cubicBezTo>
                      <a:pt x="111" y="82"/>
                      <a:pt x="111" y="82"/>
                      <a:pt x="111" y="82"/>
                    </a:cubicBezTo>
                    <a:cubicBezTo>
                      <a:pt x="111" y="82"/>
                      <a:pt x="111" y="82"/>
                      <a:pt x="111" y="82"/>
                    </a:cubicBezTo>
                    <a:cubicBezTo>
                      <a:pt x="111" y="82"/>
                      <a:pt x="111" y="82"/>
                      <a:pt x="111" y="82"/>
                    </a:cubicBezTo>
                    <a:cubicBezTo>
                      <a:pt x="111" y="81"/>
                      <a:pt x="111" y="81"/>
                      <a:pt x="111" y="81"/>
                    </a:cubicBezTo>
                    <a:cubicBezTo>
                      <a:pt x="111" y="81"/>
                      <a:pt x="111" y="81"/>
                      <a:pt x="111" y="81"/>
                    </a:cubicBezTo>
                    <a:cubicBezTo>
                      <a:pt x="111" y="81"/>
                      <a:pt x="111" y="81"/>
                      <a:pt x="111" y="81"/>
                    </a:cubicBezTo>
                    <a:close/>
                    <a:moveTo>
                      <a:pt x="111" y="81"/>
                    </a:moveTo>
                    <a:cubicBezTo>
                      <a:pt x="111" y="81"/>
                      <a:pt x="111" y="81"/>
                      <a:pt x="111" y="81"/>
                    </a:cubicBezTo>
                    <a:cubicBezTo>
                      <a:pt x="111" y="80"/>
                      <a:pt x="111" y="80"/>
                      <a:pt x="111" y="80"/>
                    </a:cubicBezTo>
                    <a:cubicBezTo>
                      <a:pt x="111" y="80"/>
                      <a:pt x="111" y="80"/>
                      <a:pt x="111" y="80"/>
                    </a:cubicBezTo>
                    <a:cubicBezTo>
                      <a:pt x="112" y="80"/>
                      <a:pt x="112" y="80"/>
                      <a:pt x="112" y="80"/>
                    </a:cubicBezTo>
                    <a:cubicBezTo>
                      <a:pt x="112" y="80"/>
                      <a:pt x="112" y="80"/>
                      <a:pt x="112" y="80"/>
                    </a:cubicBezTo>
                    <a:cubicBezTo>
                      <a:pt x="112" y="80"/>
                      <a:pt x="112" y="80"/>
                      <a:pt x="112" y="80"/>
                    </a:cubicBezTo>
                    <a:cubicBezTo>
                      <a:pt x="112" y="81"/>
                      <a:pt x="112" y="81"/>
                      <a:pt x="112" y="81"/>
                    </a:cubicBezTo>
                    <a:cubicBezTo>
                      <a:pt x="112" y="81"/>
                      <a:pt x="112" y="81"/>
                      <a:pt x="112" y="81"/>
                    </a:cubicBezTo>
                    <a:cubicBezTo>
                      <a:pt x="111" y="81"/>
                      <a:pt x="111" y="81"/>
                      <a:pt x="111" y="81"/>
                    </a:cubicBezTo>
                    <a:cubicBezTo>
                      <a:pt x="111" y="81"/>
                      <a:pt x="111" y="81"/>
                      <a:pt x="111" y="81"/>
                    </a:cubicBezTo>
                    <a:close/>
                    <a:moveTo>
                      <a:pt x="91" y="77"/>
                    </a:moveTo>
                    <a:cubicBezTo>
                      <a:pt x="91" y="77"/>
                      <a:pt x="91" y="77"/>
                      <a:pt x="91" y="77"/>
                    </a:cubicBezTo>
                    <a:cubicBezTo>
                      <a:pt x="91" y="77"/>
                      <a:pt x="91" y="77"/>
                      <a:pt x="91" y="77"/>
                    </a:cubicBezTo>
                    <a:cubicBezTo>
                      <a:pt x="90" y="77"/>
                      <a:pt x="90" y="77"/>
                      <a:pt x="90" y="77"/>
                    </a:cubicBezTo>
                    <a:cubicBezTo>
                      <a:pt x="90" y="77"/>
                      <a:pt x="90" y="77"/>
                      <a:pt x="90" y="77"/>
                    </a:cubicBezTo>
                    <a:cubicBezTo>
                      <a:pt x="91" y="77"/>
                      <a:pt x="91" y="77"/>
                      <a:pt x="91" y="77"/>
                    </a:cubicBezTo>
                    <a:close/>
                    <a:moveTo>
                      <a:pt x="73" y="72"/>
                    </a:moveTo>
                    <a:cubicBezTo>
                      <a:pt x="74" y="72"/>
                      <a:pt x="74" y="72"/>
                      <a:pt x="74" y="72"/>
                    </a:cubicBezTo>
                    <a:cubicBezTo>
                      <a:pt x="74" y="72"/>
                      <a:pt x="74" y="72"/>
                      <a:pt x="74" y="72"/>
                    </a:cubicBezTo>
                    <a:cubicBezTo>
                      <a:pt x="74" y="72"/>
                      <a:pt x="74" y="72"/>
                      <a:pt x="74" y="72"/>
                    </a:cubicBezTo>
                    <a:cubicBezTo>
                      <a:pt x="74" y="72"/>
                      <a:pt x="73" y="72"/>
                      <a:pt x="73" y="72"/>
                    </a:cubicBezTo>
                    <a:close/>
                    <a:moveTo>
                      <a:pt x="72" y="73"/>
                    </a:moveTo>
                    <a:cubicBezTo>
                      <a:pt x="72" y="73"/>
                      <a:pt x="72" y="73"/>
                      <a:pt x="72" y="73"/>
                    </a:cubicBezTo>
                    <a:cubicBezTo>
                      <a:pt x="72" y="73"/>
                      <a:pt x="72" y="73"/>
                      <a:pt x="72" y="73"/>
                    </a:cubicBezTo>
                    <a:cubicBezTo>
                      <a:pt x="72" y="73"/>
                      <a:pt x="72" y="73"/>
                      <a:pt x="72" y="73"/>
                    </a:cubicBezTo>
                    <a:cubicBezTo>
                      <a:pt x="72" y="73"/>
                      <a:pt x="72" y="73"/>
                      <a:pt x="72" y="73"/>
                    </a:cubicBezTo>
                    <a:close/>
                    <a:moveTo>
                      <a:pt x="73" y="74"/>
                    </a:moveTo>
                    <a:cubicBezTo>
                      <a:pt x="73" y="74"/>
                      <a:pt x="73" y="74"/>
                      <a:pt x="73" y="74"/>
                    </a:cubicBezTo>
                    <a:cubicBezTo>
                      <a:pt x="73" y="74"/>
                      <a:pt x="73" y="74"/>
                      <a:pt x="73" y="74"/>
                    </a:cubicBezTo>
                    <a:cubicBezTo>
                      <a:pt x="73" y="74"/>
                      <a:pt x="73" y="74"/>
                      <a:pt x="73" y="74"/>
                    </a:cubicBezTo>
                    <a:cubicBezTo>
                      <a:pt x="73" y="74"/>
                      <a:pt x="73" y="74"/>
                      <a:pt x="73" y="74"/>
                    </a:cubicBezTo>
                    <a:close/>
                    <a:moveTo>
                      <a:pt x="73" y="75"/>
                    </a:moveTo>
                    <a:cubicBezTo>
                      <a:pt x="72" y="74"/>
                      <a:pt x="72" y="74"/>
                      <a:pt x="72" y="74"/>
                    </a:cubicBezTo>
                    <a:cubicBezTo>
                      <a:pt x="72" y="74"/>
                      <a:pt x="72" y="74"/>
                      <a:pt x="72" y="74"/>
                    </a:cubicBezTo>
                    <a:cubicBezTo>
                      <a:pt x="72" y="74"/>
                      <a:pt x="72" y="74"/>
                      <a:pt x="72" y="74"/>
                    </a:cubicBezTo>
                    <a:cubicBezTo>
                      <a:pt x="73" y="75"/>
                      <a:pt x="73" y="75"/>
                      <a:pt x="73" y="75"/>
                    </a:cubicBezTo>
                    <a:close/>
                    <a:moveTo>
                      <a:pt x="73" y="76"/>
                    </a:moveTo>
                    <a:cubicBezTo>
                      <a:pt x="73" y="76"/>
                      <a:pt x="73" y="76"/>
                      <a:pt x="73" y="76"/>
                    </a:cubicBezTo>
                    <a:cubicBezTo>
                      <a:pt x="74" y="76"/>
                      <a:pt x="74" y="76"/>
                      <a:pt x="74" y="76"/>
                    </a:cubicBezTo>
                    <a:cubicBezTo>
                      <a:pt x="74" y="76"/>
                      <a:pt x="74" y="76"/>
                      <a:pt x="74" y="76"/>
                    </a:cubicBezTo>
                    <a:cubicBezTo>
                      <a:pt x="74" y="76"/>
                      <a:pt x="74" y="76"/>
                      <a:pt x="74" y="76"/>
                    </a:cubicBezTo>
                    <a:cubicBezTo>
                      <a:pt x="74" y="75"/>
                      <a:pt x="74" y="75"/>
                      <a:pt x="74" y="75"/>
                    </a:cubicBezTo>
                    <a:cubicBezTo>
                      <a:pt x="74" y="75"/>
                      <a:pt x="74" y="75"/>
                      <a:pt x="74" y="75"/>
                    </a:cubicBezTo>
                    <a:cubicBezTo>
                      <a:pt x="74" y="76"/>
                      <a:pt x="74" y="76"/>
                      <a:pt x="74" y="76"/>
                    </a:cubicBezTo>
                    <a:cubicBezTo>
                      <a:pt x="74" y="75"/>
                      <a:pt x="74" y="75"/>
                      <a:pt x="74" y="75"/>
                    </a:cubicBezTo>
                    <a:cubicBezTo>
                      <a:pt x="73" y="76"/>
                      <a:pt x="73" y="76"/>
                      <a:pt x="73" y="76"/>
                    </a:cubicBezTo>
                    <a:close/>
                    <a:moveTo>
                      <a:pt x="73" y="78"/>
                    </a:moveTo>
                    <a:cubicBezTo>
                      <a:pt x="73" y="77"/>
                      <a:pt x="73" y="77"/>
                      <a:pt x="73" y="77"/>
                    </a:cubicBezTo>
                    <a:cubicBezTo>
                      <a:pt x="73" y="77"/>
                      <a:pt x="73" y="77"/>
                      <a:pt x="73" y="77"/>
                    </a:cubicBezTo>
                    <a:cubicBezTo>
                      <a:pt x="73" y="77"/>
                      <a:pt x="73" y="77"/>
                      <a:pt x="73" y="77"/>
                    </a:cubicBezTo>
                    <a:cubicBezTo>
                      <a:pt x="73" y="76"/>
                      <a:pt x="73" y="76"/>
                      <a:pt x="73" y="76"/>
                    </a:cubicBezTo>
                    <a:cubicBezTo>
                      <a:pt x="73" y="77"/>
                      <a:pt x="73" y="77"/>
                      <a:pt x="73" y="77"/>
                    </a:cubicBezTo>
                    <a:cubicBezTo>
                      <a:pt x="73" y="77"/>
                      <a:pt x="73" y="77"/>
                      <a:pt x="73" y="77"/>
                    </a:cubicBezTo>
                    <a:cubicBezTo>
                      <a:pt x="73" y="77"/>
                      <a:pt x="73" y="77"/>
                      <a:pt x="73" y="77"/>
                    </a:cubicBezTo>
                    <a:cubicBezTo>
                      <a:pt x="73" y="77"/>
                      <a:pt x="73" y="77"/>
                      <a:pt x="73" y="77"/>
                    </a:cubicBezTo>
                    <a:cubicBezTo>
                      <a:pt x="73" y="78"/>
                      <a:pt x="73" y="78"/>
                      <a:pt x="73" y="78"/>
                    </a:cubicBezTo>
                    <a:cubicBezTo>
                      <a:pt x="73" y="78"/>
                      <a:pt x="73" y="78"/>
                      <a:pt x="73" y="78"/>
                    </a:cubicBezTo>
                    <a:cubicBezTo>
                      <a:pt x="73" y="78"/>
                      <a:pt x="73" y="78"/>
                      <a:pt x="73" y="78"/>
                    </a:cubicBezTo>
                    <a:cubicBezTo>
                      <a:pt x="73" y="78"/>
                      <a:pt x="73" y="78"/>
                      <a:pt x="73" y="78"/>
                    </a:cubicBezTo>
                    <a:close/>
                    <a:moveTo>
                      <a:pt x="88" y="69"/>
                    </a:moveTo>
                    <a:cubicBezTo>
                      <a:pt x="88" y="68"/>
                      <a:pt x="88" y="68"/>
                      <a:pt x="88" y="68"/>
                    </a:cubicBezTo>
                    <a:cubicBezTo>
                      <a:pt x="88" y="68"/>
                      <a:pt x="88" y="68"/>
                      <a:pt x="88" y="68"/>
                    </a:cubicBezTo>
                    <a:cubicBezTo>
                      <a:pt x="88" y="68"/>
                      <a:pt x="88" y="68"/>
                      <a:pt x="88" y="68"/>
                    </a:cubicBezTo>
                    <a:cubicBezTo>
                      <a:pt x="88" y="69"/>
                      <a:pt x="88" y="69"/>
                      <a:pt x="88" y="69"/>
                    </a:cubicBezTo>
                    <a:cubicBezTo>
                      <a:pt x="88" y="69"/>
                      <a:pt x="88" y="69"/>
                      <a:pt x="88" y="69"/>
                    </a:cubicBezTo>
                    <a:close/>
                    <a:moveTo>
                      <a:pt x="93" y="65"/>
                    </a:moveTo>
                    <a:cubicBezTo>
                      <a:pt x="93" y="65"/>
                      <a:pt x="93" y="65"/>
                      <a:pt x="93" y="65"/>
                    </a:cubicBezTo>
                    <a:cubicBezTo>
                      <a:pt x="93" y="65"/>
                      <a:pt x="93" y="65"/>
                      <a:pt x="93" y="65"/>
                    </a:cubicBezTo>
                    <a:cubicBezTo>
                      <a:pt x="93" y="64"/>
                      <a:pt x="93" y="64"/>
                      <a:pt x="93" y="64"/>
                    </a:cubicBezTo>
                    <a:cubicBezTo>
                      <a:pt x="94" y="64"/>
                      <a:pt x="94" y="64"/>
                      <a:pt x="94" y="64"/>
                    </a:cubicBezTo>
                    <a:cubicBezTo>
                      <a:pt x="94" y="64"/>
                      <a:pt x="94" y="64"/>
                      <a:pt x="94" y="64"/>
                    </a:cubicBezTo>
                    <a:cubicBezTo>
                      <a:pt x="94" y="64"/>
                      <a:pt x="94" y="64"/>
                      <a:pt x="94" y="64"/>
                    </a:cubicBezTo>
                    <a:cubicBezTo>
                      <a:pt x="94" y="65"/>
                      <a:pt x="94" y="65"/>
                      <a:pt x="94" y="65"/>
                    </a:cubicBezTo>
                    <a:cubicBezTo>
                      <a:pt x="94" y="65"/>
                      <a:pt x="94" y="65"/>
                      <a:pt x="94" y="65"/>
                    </a:cubicBezTo>
                    <a:cubicBezTo>
                      <a:pt x="94" y="65"/>
                      <a:pt x="94" y="65"/>
                      <a:pt x="94" y="65"/>
                    </a:cubicBezTo>
                    <a:cubicBezTo>
                      <a:pt x="93" y="65"/>
                      <a:pt x="93" y="65"/>
                      <a:pt x="93" y="65"/>
                    </a:cubicBezTo>
                    <a:close/>
                    <a:moveTo>
                      <a:pt x="88" y="72"/>
                    </a:moveTo>
                    <a:cubicBezTo>
                      <a:pt x="88" y="72"/>
                      <a:pt x="88" y="72"/>
                      <a:pt x="88" y="72"/>
                    </a:cubicBezTo>
                    <a:cubicBezTo>
                      <a:pt x="88" y="71"/>
                      <a:pt x="88" y="71"/>
                      <a:pt x="88" y="71"/>
                    </a:cubicBezTo>
                    <a:cubicBezTo>
                      <a:pt x="88" y="71"/>
                      <a:pt x="88" y="71"/>
                      <a:pt x="88" y="71"/>
                    </a:cubicBezTo>
                    <a:cubicBezTo>
                      <a:pt x="88" y="71"/>
                      <a:pt x="88" y="71"/>
                      <a:pt x="88" y="71"/>
                    </a:cubicBezTo>
                    <a:cubicBezTo>
                      <a:pt x="88" y="71"/>
                      <a:pt x="88" y="71"/>
                      <a:pt x="88" y="71"/>
                    </a:cubicBezTo>
                    <a:cubicBezTo>
                      <a:pt x="88" y="70"/>
                      <a:pt x="88" y="70"/>
                      <a:pt x="88" y="70"/>
                    </a:cubicBezTo>
                    <a:cubicBezTo>
                      <a:pt x="88" y="70"/>
                      <a:pt x="88" y="70"/>
                      <a:pt x="88" y="70"/>
                    </a:cubicBezTo>
                    <a:cubicBezTo>
                      <a:pt x="88" y="70"/>
                      <a:pt x="88" y="70"/>
                      <a:pt x="88" y="70"/>
                    </a:cubicBezTo>
                    <a:cubicBezTo>
                      <a:pt x="88" y="70"/>
                      <a:pt x="88" y="70"/>
                      <a:pt x="88" y="70"/>
                    </a:cubicBezTo>
                    <a:cubicBezTo>
                      <a:pt x="88" y="70"/>
                      <a:pt x="88" y="70"/>
                      <a:pt x="88" y="70"/>
                    </a:cubicBezTo>
                    <a:cubicBezTo>
                      <a:pt x="88" y="69"/>
                      <a:pt x="88" y="69"/>
                      <a:pt x="88" y="69"/>
                    </a:cubicBezTo>
                    <a:cubicBezTo>
                      <a:pt x="88" y="69"/>
                      <a:pt x="88" y="69"/>
                      <a:pt x="88" y="69"/>
                    </a:cubicBezTo>
                    <a:cubicBezTo>
                      <a:pt x="87" y="69"/>
                      <a:pt x="87" y="69"/>
                      <a:pt x="87" y="69"/>
                    </a:cubicBezTo>
                    <a:cubicBezTo>
                      <a:pt x="87" y="69"/>
                      <a:pt x="87" y="69"/>
                      <a:pt x="87" y="69"/>
                    </a:cubicBezTo>
                    <a:cubicBezTo>
                      <a:pt x="87" y="70"/>
                      <a:pt x="87" y="70"/>
                      <a:pt x="87" y="70"/>
                    </a:cubicBezTo>
                    <a:cubicBezTo>
                      <a:pt x="87" y="69"/>
                      <a:pt x="87" y="69"/>
                      <a:pt x="87" y="69"/>
                    </a:cubicBezTo>
                    <a:cubicBezTo>
                      <a:pt x="87" y="69"/>
                      <a:pt x="87" y="69"/>
                      <a:pt x="87" y="69"/>
                    </a:cubicBezTo>
                    <a:cubicBezTo>
                      <a:pt x="86" y="70"/>
                      <a:pt x="86" y="70"/>
                      <a:pt x="86" y="70"/>
                    </a:cubicBezTo>
                    <a:cubicBezTo>
                      <a:pt x="86" y="70"/>
                      <a:pt x="86" y="70"/>
                      <a:pt x="86" y="70"/>
                    </a:cubicBezTo>
                    <a:cubicBezTo>
                      <a:pt x="86" y="70"/>
                      <a:pt x="86" y="70"/>
                      <a:pt x="86" y="70"/>
                    </a:cubicBezTo>
                    <a:cubicBezTo>
                      <a:pt x="86" y="70"/>
                      <a:pt x="86" y="70"/>
                      <a:pt x="86" y="70"/>
                    </a:cubicBezTo>
                    <a:cubicBezTo>
                      <a:pt x="86" y="69"/>
                      <a:pt x="86" y="69"/>
                      <a:pt x="86" y="69"/>
                    </a:cubicBezTo>
                    <a:cubicBezTo>
                      <a:pt x="86" y="69"/>
                      <a:pt x="86" y="69"/>
                      <a:pt x="86" y="69"/>
                    </a:cubicBezTo>
                    <a:cubicBezTo>
                      <a:pt x="86" y="69"/>
                      <a:pt x="86" y="69"/>
                      <a:pt x="86" y="69"/>
                    </a:cubicBezTo>
                    <a:cubicBezTo>
                      <a:pt x="86" y="69"/>
                      <a:pt x="86" y="69"/>
                      <a:pt x="86" y="69"/>
                    </a:cubicBezTo>
                    <a:cubicBezTo>
                      <a:pt x="86" y="69"/>
                      <a:pt x="86" y="69"/>
                      <a:pt x="86" y="69"/>
                    </a:cubicBezTo>
                    <a:cubicBezTo>
                      <a:pt x="86" y="69"/>
                      <a:pt x="86" y="69"/>
                      <a:pt x="86" y="69"/>
                    </a:cubicBezTo>
                    <a:cubicBezTo>
                      <a:pt x="86" y="68"/>
                      <a:pt x="86" y="68"/>
                      <a:pt x="86" y="68"/>
                    </a:cubicBezTo>
                    <a:cubicBezTo>
                      <a:pt x="86" y="68"/>
                      <a:pt x="86" y="68"/>
                      <a:pt x="86" y="68"/>
                    </a:cubicBezTo>
                    <a:cubicBezTo>
                      <a:pt x="87" y="68"/>
                      <a:pt x="87" y="68"/>
                      <a:pt x="87" y="68"/>
                    </a:cubicBezTo>
                    <a:cubicBezTo>
                      <a:pt x="86" y="68"/>
                      <a:pt x="86" y="68"/>
                      <a:pt x="86" y="68"/>
                    </a:cubicBezTo>
                    <a:cubicBezTo>
                      <a:pt x="87" y="68"/>
                      <a:pt x="87" y="68"/>
                      <a:pt x="87" y="68"/>
                    </a:cubicBezTo>
                    <a:cubicBezTo>
                      <a:pt x="87" y="69"/>
                      <a:pt x="87" y="69"/>
                      <a:pt x="87" y="69"/>
                    </a:cubicBezTo>
                    <a:cubicBezTo>
                      <a:pt x="87" y="69"/>
                      <a:pt x="87" y="69"/>
                      <a:pt x="87" y="69"/>
                    </a:cubicBezTo>
                    <a:cubicBezTo>
                      <a:pt x="88" y="69"/>
                      <a:pt x="88" y="69"/>
                      <a:pt x="88" y="69"/>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89" y="67"/>
                      <a:pt x="89" y="67"/>
                      <a:pt x="89" y="67"/>
                    </a:cubicBezTo>
                    <a:cubicBezTo>
                      <a:pt x="89" y="68"/>
                      <a:pt x="89" y="68"/>
                      <a:pt x="89" y="68"/>
                    </a:cubicBezTo>
                    <a:cubicBezTo>
                      <a:pt x="89" y="68"/>
                      <a:pt x="89" y="68"/>
                      <a:pt x="89" y="68"/>
                    </a:cubicBezTo>
                    <a:cubicBezTo>
                      <a:pt x="89" y="67"/>
                      <a:pt x="89" y="67"/>
                      <a:pt x="89" y="67"/>
                    </a:cubicBezTo>
                    <a:cubicBezTo>
                      <a:pt x="89" y="68"/>
                      <a:pt x="89" y="68"/>
                      <a:pt x="89" y="68"/>
                    </a:cubicBezTo>
                    <a:cubicBezTo>
                      <a:pt x="89" y="68"/>
                      <a:pt x="89" y="68"/>
                      <a:pt x="89" y="68"/>
                    </a:cubicBezTo>
                    <a:cubicBezTo>
                      <a:pt x="89" y="68"/>
                      <a:pt x="89" y="68"/>
                      <a:pt x="89" y="68"/>
                    </a:cubicBezTo>
                    <a:cubicBezTo>
                      <a:pt x="89" y="68"/>
                      <a:pt x="89" y="68"/>
                      <a:pt x="89" y="68"/>
                    </a:cubicBezTo>
                    <a:cubicBezTo>
                      <a:pt x="89" y="69"/>
                      <a:pt x="89" y="69"/>
                      <a:pt x="89" y="69"/>
                    </a:cubicBezTo>
                    <a:cubicBezTo>
                      <a:pt x="89" y="69"/>
                      <a:pt x="89" y="69"/>
                      <a:pt x="89" y="69"/>
                    </a:cubicBezTo>
                    <a:cubicBezTo>
                      <a:pt x="90" y="68"/>
                      <a:pt x="90" y="68"/>
                      <a:pt x="90" y="68"/>
                    </a:cubicBezTo>
                    <a:cubicBezTo>
                      <a:pt x="90" y="68"/>
                      <a:pt x="90" y="68"/>
                      <a:pt x="90" y="68"/>
                    </a:cubicBezTo>
                    <a:cubicBezTo>
                      <a:pt x="90" y="68"/>
                      <a:pt x="90" y="68"/>
                      <a:pt x="90" y="68"/>
                    </a:cubicBezTo>
                    <a:cubicBezTo>
                      <a:pt x="90" y="67"/>
                      <a:pt x="90" y="67"/>
                      <a:pt x="90" y="67"/>
                    </a:cubicBezTo>
                    <a:cubicBezTo>
                      <a:pt x="90" y="68"/>
                      <a:pt x="90" y="68"/>
                      <a:pt x="90" y="68"/>
                    </a:cubicBezTo>
                    <a:cubicBezTo>
                      <a:pt x="90" y="68"/>
                      <a:pt x="90" y="68"/>
                      <a:pt x="90" y="68"/>
                    </a:cubicBezTo>
                    <a:cubicBezTo>
                      <a:pt x="90" y="69"/>
                      <a:pt x="90" y="69"/>
                      <a:pt x="90" y="69"/>
                    </a:cubicBezTo>
                    <a:cubicBezTo>
                      <a:pt x="90" y="69"/>
                      <a:pt x="90" y="69"/>
                      <a:pt x="90" y="69"/>
                    </a:cubicBezTo>
                    <a:cubicBezTo>
                      <a:pt x="91" y="69"/>
                      <a:pt x="91" y="69"/>
                      <a:pt x="91" y="69"/>
                    </a:cubicBezTo>
                    <a:cubicBezTo>
                      <a:pt x="91" y="69"/>
                      <a:pt x="91" y="69"/>
                      <a:pt x="91" y="69"/>
                    </a:cubicBezTo>
                    <a:cubicBezTo>
                      <a:pt x="91" y="68"/>
                      <a:pt x="91" y="68"/>
                      <a:pt x="91" y="68"/>
                    </a:cubicBezTo>
                    <a:cubicBezTo>
                      <a:pt x="91" y="68"/>
                      <a:pt x="91" y="68"/>
                      <a:pt x="91" y="68"/>
                    </a:cubicBezTo>
                    <a:cubicBezTo>
                      <a:pt x="92" y="67"/>
                      <a:pt x="92" y="67"/>
                      <a:pt x="92" y="67"/>
                    </a:cubicBezTo>
                    <a:cubicBezTo>
                      <a:pt x="91" y="67"/>
                      <a:pt x="91" y="67"/>
                      <a:pt x="91" y="67"/>
                    </a:cubicBezTo>
                    <a:cubicBezTo>
                      <a:pt x="92" y="67"/>
                      <a:pt x="92" y="67"/>
                      <a:pt x="92" y="67"/>
                    </a:cubicBezTo>
                    <a:cubicBezTo>
                      <a:pt x="92" y="66"/>
                      <a:pt x="92" y="66"/>
                      <a:pt x="92" y="66"/>
                    </a:cubicBezTo>
                    <a:cubicBezTo>
                      <a:pt x="91" y="67"/>
                      <a:pt x="91" y="67"/>
                      <a:pt x="91" y="67"/>
                    </a:cubicBezTo>
                    <a:cubicBezTo>
                      <a:pt x="91" y="66"/>
                      <a:pt x="91" y="66"/>
                      <a:pt x="91" y="66"/>
                    </a:cubicBezTo>
                    <a:cubicBezTo>
                      <a:pt x="91" y="67"/>
                      <a:pt x="91" y="67"/>
                      <a:pt x="91" y="67"/>
                    </a:cubicBezTo>
                    <a:cubicBezTo>
                      <a:pt x="91" y="66"/>
                      <a:pt x="91" y="66"/>
                      <a:pt x="91" y="66"/>
                    </a:cubicBezTo>
                    <a:cubicBezTo>
                      <a:pt x="91" y="66"/>
                      <a:pt x="91" y="66"/>
                      <a:pt x="91" y="66"/>
                    </a:cubicBezTo>
                    <a:cubicBezTo>
                      <a:pt x="91" y="66"/>
                      <a:pt x="91" y="66"/>
                      <a:pt x="91" y="66"/>
                    </a:cubicBezTo>
                    <a:cubicBezTo>
                      <a:pt x="90" y="66"/>
                      <a:pt x="90" y="66"/>
                      <a:pt x="90" y="66"/>
                    </a:cubicBezTo>
                    <a:cubicBezTo>
                      <a:pt x="90" y="66"/>
                      <a:pt x="90" y="66"/>
                      <a:pt x="90" y="66"/>
                    </a:cubicBezTo>
                    <a:cubicBezTo>
                      <a:pt x="90" y="65"/>
                      <a:pt x="90" y="65"/>
                      <a:pt x="90" y="65"/>
                    </a:cubicBezTo>
                    <a:cubicBezTo>
                      <a:pt x="90" y="65"/>
                      <a:pt x="90" y="65"/>
                      <a:pt x="90" y="65"/>
                    </a:cubicBezTo>
                    <a:cubicBezTo>
                      <a:pt x="90" y="64"/>
                      <a:pt x="90" y="64"/>
                      <a:pt x="90" y="64"/>
                    </a:cubicBezTo>
                    <a:cubicBezTo>
                      <a:pt x="90" y="64"/>
                      <a:pt x="90" y="64"/>
                      <a:pt x="90" y="64"/>
                    </a:cubicBezTo>
                    <a:cubicBezTo>
                      <a:pt x="90" y="63"/>
                      <a:pt x="90" y="63"/>
                      <a:pt x="90" y="63"/>
                    </a:cubicBezTo>
                    <a:cubicBezTo>
                      <a:pt x="90" y="63"/>
                      <a:pt x="90" y="63"/>
                      <a:pt x="90" y="63"/>
                    </a:cubicBezTo>
                    <a:cubicBezTo>
                      <a:pt x="89" y="63"/>
                      <a:pt x="89" y="63"/>
                      <a:pt x="89" y="63"/>
                    </a:cubicBezTo>
                    <a:cubicBezTo>
                      <a:pt x="89" y="64"/>
                      <a:pt x="89" y="64"/>
                      <a:pt x="89" y="64"/>
                    </a:cubicBezTo>
                    <a:cubicBezTo>
                      <a:pt x="89" y="63"/>
                      <a:pt x="89" y="63"/>
                      <a:pt x="89" y="63"/>
                    </a:cubicBezTo>
                    <a:cubicBezTo>
                      <a:pt x="89" y="63"/>
                      <a:pt x="89" y="63"/>
                      <a:pt x="89" y="63"/>
                    </a:cubicBezTo>
                    <a:cubicBezTo>
                      <a:pt x="89" y="62"/>
                      <a:pt x="89" y="62"/>
                      <a:pt x="89" y="62"/>
                    </a:cubicBezTo>
                    <a:cubicBezTo>
                      <a:pt x="88" y="62"/>
                      <a:pt x="88" y="62"/>
                      <a:pt x="88" y="62"/>
                    </a:cubicBezTo>
                    <a:cubicBezTo>
                      <a:pt x="88" y="61"/>
                      <a:pt x="88" y="61"/>
                      <a:pt x="88" y="61"/>
                    </a:cubicBezTo>
                    <a:cubicBezTo>
                      <a:pt x="88" y="61"/>
                      <a:pt x="88" y="61"/>
                      <a:pt x="88" y="61"/>
                    </a:cubicBezTo>
                    <a:cubicBezTo>
                      <a:pt x="88" y="61"/>
                      <a:pt x="88" y="61"/>
                      <a:pt x="88" y="61"/>
                    </a:cubicBezTo>
                    <a:cubicBezTo>
                      <a:pt x="88" y="60"/>
                      <a:pt x="88" y="60"/>
                      <a:pt x="88" y="60"/>
                    </a:cubicBezTo>
                    <a:cubicBezTo>
                      <a:pt x="88" y="60"/>
                      <a:pt x="88" y="60"/>
                      <a:pt x="88" y="60"/>
                    </a:cubicBezTo>
                    <a:cubicBezTo>
                      <a:pt x="88" y="60"/>
                      <a:pt x="88" y="60"/>
                      <a:pt x="88" y="60"/>
                    </a:cubicBezTo>
                    <a:cubicBezTo>
                      <a:pt x="88" y="60"/>
                      <a:pt x="88" y="60"/>
                      <a:pt x="88" y="60"/>
                    </a:cubicBezTo>
                    <a:cubicBezTo>
                      <a:pt x="89" y="60"/>
                      <a:pt x="89" y="60"/>
                      <a:pt x="89" y="60"/>
                    </a:cubicBezTo>
                    <a:cubicBezTo>
                      <a:pt x="89" y="60"/>
                      <a:pt x="89" y="60"/>
                      <a:pt x="89" y="60"/>
                    </a:cubicBezTo>
                    <a:cubicBezTo>
                      <a:pt x="89" y="59"/>
                      <a:pt x="89" y="59"/>
                      <a:pt x="89" y="59"/>
                    </a:cubicBezTo>
                    <a:cubicBezTo>
                      <a:pt x="89" y="59"/>
                      <a:pt x="89" y="59"/>
                      <a:pt x="89" y="59"/>
                    </a:cubicBezTo>
                    <a:cubicBezTo>
                      <a:pt x="89" y="58"/>
                      <a:pt x="89" y="58"/>
                      <a:pt x="89" y="58"/>
                    </a:cubicBezTo>
                    <a:cubicBezTo>
                      <a:pt x="89" y="58"/>
                      <a:pt x="89" y="58"/>
                      <a:pt x="89" y="58"/>
                    </a:cubicBezTo>
                    <a:cubicBezTo>
                      <a:pt x="89" y="58"/>
                      <a:pt x="89" y="58"/>
                      <a:pt x="89" y="58"/>
                    </a:cubicBezTo>
                    <a:cubicBezTo>
                      <a:pt x="89" y="57"/>
                      <a:pt x="89" y="57"/>
                      <a:pt x="89" y="57"/>
                    </a:cubicBezTo>
                    <a:cubicBezTo>
                      <a:pt x="89" y="56"/>
                      <a:pt x="89" y="56"/>
                      <a:pt x="89" y="56"/>
                    </a:cubicBezTo>
                    <a:cubicBezTo>
                      <a:pt x="90" y="56"/>
                      <a:pt x="90" y="56"/>
                      <a:pt x="90" y="56"/>
                    </a:cubicBezTo>
                    <a:cubicBezTo>
                      <a:pt x="90" y="56"/>
                      <a:pt x="90" y="56"/>
                      <a:pt x="90" y="56"/>
                    </a:cubicBezTo>
                    <a:cubicBezTo>
                      <a:pt x="90" y="55"/>
                      <a:pt x="90" y="55"/>
                      <a:pt x="90" y="55"/>
                    </a:cubicBezTo>
                    <a:cubicBezTo>
                      <a:pt x="90" y="55"/>
                      <a:pt x="90" y="55"/>
                      <a:pt x="90" y="55"/>
                    </a:cubicBezTo>
                    <a:cubicBezTo>
                      <a:pt x="90" y="55"/>
                      <a:pt x="90" y="55"/>
                      <a:pt x="90" y="55"/>
                    </a:cubicBezTo>
                    <a:cubicBezTo>
                      <a:pt x="90" y="54"/>
                      <a:pt x="90" y="54"/>
                      <a:pt x="90" y="54"/>
                    </a:cubicBezTo>
                    <a:cubicBezTo>
                      <a:pt x="91" y="54"/>
                      <a:pt x="91" y="54"/>
                      <a:pt x="91" y="54"/>
                    </a:cubicBezTo>
                    <a:cubicBezTo>
                      <a:pt x="91" y="53"/>
                      <a:pt x="91" y="53"/>
                      <a:pt x="91" y="53"/>
                    </a:cubicBezTo>
                    <a:cubicBezTo>
                      <a:pt x="91" y="53"/>
                      <a:pt x="91" y="53"/>
                      <a:pt x="91" y="53"/>
                    </a:cubicBezTo>
                    <a:cubicBezTo>
                      <a:pt x="91" y="52"/>
                      <a:pt x="91" y="52"/>
                      <a:pt x="91" y="52"/>
                    </a:cubicBezTo>
                    <a:cubicBezTo>
                      <a:pt x="91" y="52"/>
                      <a:pt x="91" y="52"/>
                      <a:pt x="91" y="52"/>
                    </a:cubicBezTo>
                    <a:cubicBezTo>
                      <a:pt x="91" y="52"/>
                      <a:pt x="91" y="52"/>
                      <a:pt x="91" y="52"/>
                    </a:cubicBezTo>
                    <a:cubicBezTo>
                      <a:pt x="91" y="52"/>
                      <a:pt x="91" y="52"/>
                      <a:pt x="91" y="52"/>
                    </a:cubicBezTo>
                    <a:cubicBezTo>
                      <a:pt x="91" y="51"/>
                      <a:pt x="91" y="51"/>
                      <a:pt x="91" y="51"/>
                    </a:cubicBezTo>
                    <a:cubicBezTo>
                      <a:pt x="91" y="51"/>
                      <a:pt x="91" y="51"/>
                      <a:pt x="91" y="51"/>
                    </a:cubicBezTo>
                    <a:cubicBezTo>
                      <a:pt x="91" y="51"/>
                      <a:pt x="91" y="51"/>
                      <a:pt x="91" y="51"/>
                    </a:cubicBezTo>
                    <a:cubicBezTo>
                      <a:pt x="91" y="50"/>
                      <a:pt x="91" y="50"/>
                      <a:pt x="91" y="50"/>
                    </a:cubicBezTo>
                    <a:cubicBezTo>
                      <a:pt x="91" y="50"/>
                      <a:pt x="91" y="50"/>
                      <a:pt x="91" y="50"/>
                    </a:cubicBezTo>
                    <a:cubicBezTo>
                      <a:pt x="91" y="50"/>
                      <a:pt x="91" y="50"/>
                      <a:pt x="91" y="50"/>
                    </a:cubicBezTo>
                    <a:cubicBezTo>
                      <a:pt x="90" y="49"/>
                      <a:pt x="90" y="49"/>
                      <a:pt x="90" y="49"/>
                    </a:cubicBezTo>
                    <a:cubicBezTo>
                      <a:pt x="90" y="49"/>
                      <a:pt x="90" y="49"/>
                      <a:pt x="90" y="49"/>
                    </a:cubicBezTo>
                    <a:cubicBezTo>
                      <a:pt x="90" y="49"/>
                      <a:pt x="90" y="49"/>
                      <a:pt x="90" y="49"/>
                    </a:cubicBezTo>
                    <a:cubicBezTo>
                      <a:pt x="90" y="49"/>
                      <a:pt x="90" y="49"/>
                      <a:pt x="90" y="49"/>
                    </a:cubicBezTo>
                    <a:cubicBezTo>
                      <a:pt x="90" y="49"/>
                      <a:pt x="90" y="49"/>
                      <a:pt x="90" y="49"/>
                    </a:cubicBezTo>
                    <a:cubicBezTo>
                      <a:pt x="90" y="49"/>
                      <a:pt x="90" y="49"/>
                      <a:pt x="90" y="49"/>
                    </a:cubicBezTo>
                    <a:cubicBezTo>
                      <a:pt x="89" y="48"/>
                      <a:pt x="89" y="48"/>
                      <a:pt x="89" y="48"/>
                    </a:cubicBezTo>
                    <a:cubicBezTo>
                      <a:pt x="89" y="48"/>
                      <a:pt x="89" y="48"/>
                      <a:pt x="89" y="48"/>
                    </a:cubicBezTo>
                    <a:cubicBezTo>
                      <a:pt x="89" y="48"/>
                      <a:pt x="89" y="48"/>
                      <a:pt x="89" y="48"/>
                    </a:cubicBezTo>
                    <a:cubicBezTo>
                      <a:pt x="88" y="48"/>
                      <a:pt x="88" y="48"/>
                      <a:pt x="88" y="48"/>
                    </a:cubicBezTo>
                    <a:cubicBezTo>
                      <a:pt x="88" y="49"/>
                      <a:pt x="88" y="49"/>
                      <a:pt x="88" y="49"/>
                    </a:cubicBezTo>
                    <a:cubicBezTo>
                      <a:pt x="88" y="49"/>
                      <a:pt x="88" y="49"/>
                      <a:pt x="88" y="49"/>
                    </a:cubicBezTo>
                    <a:cubicBezTo>
                      <a:pt x="88" y="49"/>
                      <a:pt x="88" y="49"/>
                      <a:pt x="88" y="49"/>
                    </a:cubicBezTo>
                    <a:cubicBezTo>
                      <a:pt x="88" y="49"/>
                      <a:pt x="88" y="49"/>
                      <a:pt x="88" y="49"/>
                    </a:cubicBezTo>
                    <a:cubicBezTo>
                      <a:pt x="88" y="49"/>
                      <a:pt x="88" y="49"/>
                      <a:pt x="88" y="49"/>
                    </a:cubicBezTo>
                    <a:cubicBezTo>
                      <a:pt x="87" y="50"/>
                      <a:pt x="87" y="50"/>
                      <a:pt x="87" y="50"/>
                    </a:cubicBezTo>
                    <a:cubicBezTo>
                      <a:pt x="87" y="51"/>
                      <a:pt x="87" y="51"/>
                      <a:pt x="87" y="51"/>
                    </a:cubicBezTo>
                    <a:cubicBezTo>
                      <a:pt x="87" y="51"/>
                      <a:pt x="87" y="51"/>
                      <a:pt x="87" y="51"/>
                    </a:cubicBezTo>
                    <a:cubicBezTo>
                      <a:pt x="87" y="51"/>
                      <a:pt x="87" y="51"/>
                      <a:pt x="87" y="51"/>
                    </a:cubicBezTo>
                    <a:cubicBezTo>
                      <a:pt x="87" y="52"/>
                      <a:pt x="87" y="52"/>
                      <a:pt x="87" y="52"/>
                    </a:cubicBezTo>
                    <a:cubicBezTo>
                      <a:pt x="87" y="52"/>
                      <a:pt x="87" y="52"/>
                      <a:pt x="87" y="52"/>
                    </a:cubicBezTo>
                    <a:cubicBezTo>
                      <a:pt x="87" y="52"/>
                      <a:pt x="87" y="52"/>
                      <a:pt x="87" y="52"/>
                    </a:cubicBezTo>
                    <a:cubicBezTo>
                      <a:pt x="86" y="52"/>
                      <a:pt x="86" y="52"/>
                      <a:pt x="86" y="52"/>
                    </a:cubicBezTo>
                    <a:cubicBezTo>
                      <a:pt x="86" y="53"/>
                      <a:pt x="86" y="53"/>
                      <a:pt x="86" y="53"/>
                    </a:cubicBezTo>
                    <a:cubicBezTo>
                      <a:pt x="86" y="54"/>
                      <a:pt x="86" y="54"/>
                      <a:pt x="86" y="54"/>
                    </a:cubicBezTo>
                    <a:cubicBezTo>
                      <a:pt x="86" y="53"/>
                      <a:pt x="86" y="53"/>
                      <a:pt x="86" y="53"/>
                    </a:cubicBezTo>
                    <a:cubicBezTo>
                      <a:pt x="86" y="54"/>
                      <a:pt x="86" y="54"/>
                      <a:pt x="86" y="54"/>
                    </a:cubicBezTo>
                    <a:cubicBezTo>
                      <a:pt x="86" y="54"/>
                      <a:pt x="86" y="54"/>
                      <a:pt x="86" y="54"/>
                    </a:cubicBezTo>
                    <a:cubicBezTo>
                      <a:pt x="86" y="55"/>
                      <a:pt x="86" y="55"/>
                      <a:pt x="86" y="55"/>
                    </a:cubicBezTo>
                    <a:cubicBezTo>
                      <a:pt x="85" y="55"/>
                      <a:pt x="85" y="55"/>
                      <a:pt x="85" y="55"/>
                    </a:cubicBezTo>
                    <a:cubicBezTo>
                      <a:pt x="85" y="56"/>
                      <a:pt x="85" y="56"/>
                      <a:pt x="85" y="56"/>
                    </a:cubicBezTo>
                    <a:cubicBezTo>
                      <a:pt x="85" y="56"/>
                      <a:pt x="85" y="56"/>
                      <a:pt x="85" y="56"/>
                    </a:cubicBezTo>
                    <a:cubicBezTo>
                      <a:pt x="85" y="56"/>
                      <a:pt x="85" y="56"/>
                      <a:pt x="85" y="56"/>
                    </a:cubicBezTo>
                    <a:cubicBezTo>
                      <a:pt x="85" y="56"/>
                      <a:pt x="85" y="56"/>
                      <a:pt x="85" y="56"/>
                    </a:cubicBezTo>
                    <a:cubicBezTo>
                      <a:pt x="85" y="56"/>
                      <a:pt x="85" y="56"/>
                      <a:pt x="85" y="56"/>
                    </a:cubicBezTo>
                    <a:cubicBezTo>
                      <a:pt x="85" y="57"/>
                      <a:pt x="85" y="57"/>
                      <a:pt x="85" y="57"/>
                    </a:cubicBezTo>
                    <a:cubicBezTo>
                      <a:pt x="85" y="57"/>
                      <a:pt x="85" y="57"/>
                      <a:pt x="85" y="57"/>
                    </a:cubicBezTo>
                    <a:cubicBezTo>
                      <a:pt x="85" y="57"/>
                      <a:pt x="85" y="57"/>
                      <a:pt x="85" y="57"/>
                    </a:cubicBezTo>
                    <a:cubicBezTo>
                      <a:pt x="85" y="57"/>
                      <a:pt x="85" y="57"/>
                      <a:pt x="85" y="57"/>
                    </a:cubicBezTo>
                    <a:cubicBezTo>
                      <a:pt x="85" y="57"/>
                      <a:pt x="85" y="57"/>
                      <a:pt x="85" y="57"/>
                    </a:cubicBezTo>
                    <a:cubicBezTo>
                      <a:pt x="84" y="57"/>
                      <a:pt x="84" y="57"/>
                      <a:pt x="84" y="57"/>
                    </a:cubicBezTo>
                    <a:cubicBezTo>
                      <a:pt x="84" y="57"/>
                      <a:pt x="84" y="57"/>
                      <a:pt x="84" y="57"/>
                    </a:cubicBezTo>
                    <a:cubicBezTo>
                      <a:pt x="84" y="58"/>
                      <a:pt x="84" y="58"/>
                      <a:pt x="84" y="58"/>
                    </a:cubicBezTo>
                    <a:cubicBezTo>
                      <a:pt x="84" y="58"/>
                      <a:pt x="84" y="58"/>
                      <a:pt x="84" y="58"/>
                    </a:cubicBezTo>
                    <a:cubicBezTo>
                      <a:pt x="84" y="58"/>
                      <a:pt x="84" y="58"/>
                      <a:pt x="84" y="58"/>
                    </a:cubicBezTo>
                    <a:cubicBezTo>
                      <a:pt x="84" y="57"/>
                      <a:pt x="84" y="57"/>
                      <a:pt x="84" y="57"/>
                    </a:cubicBezTo>
                    <a:cubicBezTo>
                      <a:pt x="84" y="57"/>
                      <a:pt x="84" y="57"/>
                      <a:pt x="84" y="57"/>
                    </a:cubicBezTo>
                    <a:cubicBezTo>
                      <a:pt x="84" y="57"/>
                      <a:pt x="84" y="57"/>
                      <a:pt x="84" y="57"/>
                    </a:cubicBezTo>
                    <a:cubicBezTo>
                      <a:pt x="84" y="56"/>
                      <a:pt x="84" y="56"/>
                      <a:pt x="84" y="56"/>
                    </a:cubicBezTo>
                    <a:cubicBezTo>
                      <a:pt x="84" y="55"/>
                      <a:pt x="84" y="55"/>
                      <a:pt x="84" y="55"/>
                    </a:cubicBezTo>
                    <a:cubicBezTo>
                      <a:pt x="84" y="55"/>
                      <a:pt x="84" y="55"/>
                      <a:pt x="84" y="55"/>
                    </a:cubicBezTo>
                    <a:cubicBezTo>
                      <a:pt x="84" y="55"/>
                      <a:pt x="84" y="55"/>
                      <a:pt x="84" y="55"/>
                    </a:cubicBezTo>
                    <a:cubicBezTo>
                      <a:pt x="84" y="54"/>
                      <a:pt x="84" y="54"/>
                      <a:pt x="84" y="54"/>
                    </a:cubicBezTo>
                    <a:cubicBezTo>
                      <a:pt x="84" y="54"/>
                      <a:pt x="84" y="54"/>
                      <a:pt x="84" y="54"/>
                    </a:cubicBezTo>
                    <a:cubicBezTo>
                      <a:pt x="85" y="53"/>
                      <a:pt x="85" y="53"/>
                      <a:pt x="85" y="53"/>
                    </a:cubicBezTo>
                    <a:cubicBezTo>
                      <a:pt x="85" y="53"/>
                      <a:pt x="85" y="53"/>
                      <a:pt x="85" y="53"/>
                    </a:cubicBezTo>
                    <a:cubicBezTo>
                      <a:pt x="85" y="52"/>
                      <a:pt x="85" y="52"/>
                      <a:pt x="85" y="52"/>
                    </a:cubicBezTo>
                    <a:cubicBezTo>
                      <a:pt x="85" y="52"/>
                      <a:pt x="85" y="52"/>
                      <a:pt x="85" y="52"/>
                    </a:cubicBezTo>
                    <a:cubicBezTo>
                      <a:pt x="85" y="52"/>
                      <a:pt x="85" y="52"/>
                      <a:pt x="85" y="52"/>
                    </a:cubicBezTo>
                    <a:cubicBezTo>
                      <a:pt x="85" y="52"/>
                      <a:pt x="85" y="52"/>
                      <a:pt x="85" y="52"/>
                    </a:cubicBezTo>
                    <a:cubicBezTo>
                      <a:pt x="85" y="52"/>
                      <a:pt x="85" y="52"/>
                      <a:pt x="85" y="52"/>
                    </a:cubicBezTo>
                    <a:cubicBezTo>
                      <a:pt x="85" y="51"/>
                      <a:pt x="85" y="51"/>
                      <a:pt x="85" y="51"/>
                    </a:cubicBezTo>
                    <a:cubicBezTo>
                      <a:pt x="85" y="51"/>
                      <a:pt x="85" y="51"/>
                      <a:pt x="85" y="51"/>
                    </a:cubicBezTo>
                    <a:cubicBezTo>
                      <a:pt x="85" y="50"/>
                      <a:pt x="85" y="50"/>
                      <a:pt x="85" y="50"/>
                    </a:cubicBezTo>
                    <a:cubicBezTo>
                      <a:pt x="85" y="50"/>
                      <a:pt x="85" y="50"/>
                      <a:pt x="85" y="50"/>
                    </a:cubicBezTo>
                    <a:cubicBezTo>
                      <a:pt x="85" y="50"/>
                      <a:pt x="85" y="50"/>
                      <a:pt x="85" y="50"/>
                    </a:cubicBezTo>
                    <a:cubicBezTo>
                      <a:pt x="84" y="50"/>
                      <a:pt x="84" y="50"/>
                      <a:pt x="84" y="50"/>
                    </a:cubicBezTo>
                    <a:cubicBezTo>
                      <a:pt x="84" y="49"/>
                      <a:pt x="84" y="49"/>
                      <a:pt x="84" y="49"/>
                    </a:cubicBezTo>
                    <a:cubicBezTo>
                      <a:pt x="84" y="49"/>
                      <a:pt x="84" y="49"/>
                      <a:pt x="84" y="49"/>
                    </a:cubicBezTo>
                    <a:cubicBezTo>
                      <a:pt x="83" y="50"/>
                      <a:pt x="83" y="50"/>
                      <a:pt x="83" y="50"/>
                    </a:cubicBezTo>
                    <a:cubicBezTo>
                      <a:pt x="84" y="50"/>
                      <a:pt x="84" y="50"/>
                      <a:pt x="84" y="50"/>
                    </a:cubicBezTo>
                    <a:cubicBezTo>
                      <a:pt x="84" y="50"/>
                      <a:pt x="84" y="50"/>
                      <a:pt x="84" y="50"/>
                    </a:cubicBezTo>
                    <a:cubicBezTo>
                      <a:pt x="84" y="51"/>
                      <a:pt x="84" y="51"/>
                      <a:pt x="84" y="51"/>
                    </a:cubicBezTo>
                    <a:cubicBezTo>
                      <a:pt x="84" y="51"/>
                      <a:pt x="84" y="51"/>
                      <a:pt x="84" y="51"/>
                    </a:cubicBezTo>
                    <a:cubicBezTo>
                      <a:pt x="84" y="51"/>
                      <a:pt x="84" y="51"/>
                      <a:pt x="84" y="51"/>
                    </a:cubicBezTo>
                    <a:cubicBezTo>
                      <a:pt x="84" y="50"/>
                      <a:pt x="84" y="50"/>
                      <a:pt x="84" y="50"/>
                    </a:cubicBezTo>
                    <a:cubicBezTo>
                      <a:pt x="83" y="50"/>
                      <a:pt x="83" y="50"/>
                      <a:pt x="83" y="50"/>
                    </a:cubicBezTo>
                    <a:cubicBezTo>
                      <a:pt x="83" y="51"/>
                      <a:pt x="83" y="51"/>
                      <a:pt x="83" y="51"/>
                    </a:cubicBezTo>
                    <a:cubicBezTo>
                      <a:pt x="83" y="51"/>
                      <a:pt x="83" y="51"/>
                      <a:pt x="83" y="51"/>
                    </a:cubicBezTo>
                    <a:cubicBezTo>
                      <a:pt x="83" y="51"/>
                      <a:pt x="83" y="51"/>
                      <a:pt x="83" y="51"/>
                    </a:cubicBezTo>
                    <a:cubicBezTo>
                      <a:pt x="84" y="52"/>
                      <a:pt x="84" y="52"/>
                      <a:pt x="84" y="52"/>
                    </a:cubicBezTo>
                    <a:cubicBezTo>
                      <a:pt x="83" y="52"/>
                      <a:pt x="83" y="52"/>
                      <a:pt x="83" y="52"/>
                    </a:cubicBezTo>
                    <a:cubicBezTo>
                      <a:pt x="83" y="52"/>
                      <a:pt x="83" y="52"/>
                      <a:pt x="83" y="52"/>
                    </a:cubicBezTo>
                    <a:cubicBezTo>
                      <a:pt x="83" y="52"/>
                      <a:pt x="83" y="52"/>
                      <a:pt x="83" y="52"/>
                    </a:cubicBezTo>
                    <a:cubicBezTo>
                      <a:pt x="83" y="52"/>
                      <a:pt x="83" y="52"/>
                      <a:pt x="83" y="52"/>
                    </a:cubicBezTo>
                    <a:cubicBezTo>
                      <a:pt x="83" y="52"/>
                      <a:pt x="83" y="52"/>
                      <a:pt x="83" y="52"/>
                    </a:cubicBezTo>
                    <a:cubicBezTo>
                      <a:pt x="83" y="52"/>
                      <a:pt x="83" y="52"/>
                      <a:pt x="83" y="52"/>
                    </a:cubicBezTo>
                    <a:cubicBezTo>
                      <a:pt x="82" y="52"/>
                      <a:pt x="82" y="52"/>
                      <a:pt x="82" y="52"/>
                    </a:cubicBezTo>
                    <a:cubicBezTo>
                      <a:pt x="82" y="52"/>
                      <a:pt x="82" y="52"/>
                      <a:pt x="82" y="52"/>
                    </a:cubicBezTo>
                    <a:cubicBezTo>
                      <a:pt x="82" y="52"/>
                      <a:pt x="82" y="52"/>
                      <a:pt x="82" y="52"/>
                    </a:cubicBezTo>
                    <a:cubicBezTo>
                      <a:pt x="82" y="52"/>
                      <a:pt x="82" y="52"/>
                      <a:pt x="82" y="52"/>
                    </a:cubicBezTo>
                    <a:cubicBezTo>
                      <a:pt x="82" y="51"/>
                      <a:pt x="82" y="51"/>
                      <a:pt x="82" y="51"/>
                    </a:cubicBezTo>
                    <a:cubicBezTo>
                      <a:pt x="82" y="51"/>
                      <a:pt x="82" y="51"/>
                      <a:pt x="82" y="51"/>
                    </a:cubicBezTo>
                    <a:cubicBezTo>
                      <a:pt x="82" y="51"/>
                      <a:pt x="82" y="51"/>
                      <a:pt x="82" y="51"/>
                    </a:cubicBezTo>
                    <a:cubicBezTo>
                      <a:pt x="81" y="52"/>
                      <a:pt x="81" y="52"/>
                      <a:pt x="81" y="52"/>
                    </a:cubicBezTo>
                    <a:cubicBezTo>
                      <a:pt x="81" y="51"/>
                      <a:pt x="81" y="51"/>
                      <a:pt x="81" y="51"/>
                    </a:cubicBezTo>
                    <a:cubicBezTo>
                      <a:pt x="81" y="51"/>
                      <a:pt x="81" y="51"/>
                      <a:pt x="81" y="51"/>
                    </a:cubicBezTo>
                    <a:cubicBezTo>
                      <a:pt x="80" y="52"/>
                      <a:pt x="80" y="52"/>
                      <a:pt x="80" y="52"/>
                    </a:cubicBezTo>
                    <a:cubicBezTo>
                      <a:pt x="80" y="52"/>
                      <a:pt x="80" y="52"/>
                      <a:pt x="80" y="52"/>
                    </a:cubicBezTo>
                    <a:cubicBezTo>
                      <a:pt x="80" y="51"/>
                      <a:pt x="80" y="51"/>
                      <a:pt x="80" y="51"/>
                    </a:cubicBezTo>
                    <a:cubicBezTo>
                      <a:pt x="79" y="51"/>
                      <a:pt x="79" y="51"/>
                      <a:pt x="79" y="51"/>
                    </a:cubicBezTo>
                    <a:cubicBezTo>
                      <a:pt x="79" y="51"/>
                      <a:pt x="79" y="51"/>
                      <a:pt x="79" y="51"/>
                    </a:cubicBezTo>
                    <a:cubicBezTo>
                      <a:pt x="79" y="51"/>
                      <a:pt x="79" y="51"/>
                      <a:pt x="79" y="51"/>
                    </a:cubicBezTo>
                    <a:cubicBezTo>
                      <a:pt x="80" y="51"/>
                      <a:pt x="80" y="51"/>
                      <a:pt x="80" y="51"/>
                    </a:cubicBezTo>
                    <a:cubicBezTo>
                      <a:pt x="80" y="51"/>
                      <a:pt x="80" y="51"/>
                      <a:pt x="80" y="51"/>
                    </a:cubicBezTo>
                    <a:cubicBezTo>
                      <a:pt x="81" y="51"/>
                      <a:pt x="81" y="51"/>
                      <a:pt x="81" y="51"/>
                    </a:cubicBezTo>
                    <a:cubicBezTo>
                      <a:pt x="81" y="51"/>
                      <a:pt x="81" y="51"/>
                      <a:pt x="81" y="51"/>
                    </a:cubicBezTo>
                    <a:cubicBezTo>
                      <a:pt x="81" y="51"/>
                      <a:pt x="81" y="51"/>
                      <a:pt x="81" y="51"/>
                    </a:cubicBezTo>
                    <a:cubicBezTo>
                      <a:pt x="81" y="51"/>
                      <a:pt x="81" y="51"/>
                      <a:pt x="81" y="51"/>
                    </a:cubicBezTo>
                    <a:cubicBezTo>
                      <a:pt x="82" y="50"/>
                      <a:pt x="82" y="50"/>
                      <a:pt x="82" y="50"/>
                    </a:cubicBezTo>
                    <a:cubicBezTo>
                      <a:pt x="82" y="50"/>
                      <a:pt x="82" y="50"/>
                      <a:pt x="82" y="50"/>
                    </a:cubicBezTo>
                    <a:cubicBezTo>
                      <a:pt x="82" y="50"/>
                      <a:pt x="82" y="50"/>
                      <a:pt x="82" y="50"/>
                    </a:cubicBezTo>
                    <a:cubicBezTo>
                      <a:pt x="82" y="49"/>
                      <a:pt x="82" y="49"/>
                      <a:pt x="82" y="49"/>
                    </a:cubicBezTo>
                    <a:cubicBezTo>
                      <a:pt x="81" y="49"/>
                      <a:pt x="81" y="49"/>
                      <a:pt x="81" y="49"/>
                    </a:cubicBezTo>
                    <a:cubicBezTo>
                      <a:pt x="81" y="49"/>
                      <a:pt x="81" y="49"/>
                      <a:pt x="81" y="49"/>
                    </a:cubicBezTo>
                    <a:cubicBezTo>
                      <a:pt x="81" y="48"/>
                      <a:pt x="81" y="48"/>
                      <a:pt x="81" y="48"/>
                    </a:cubicBezTo>
                    <a:cubicBezTo>
                      <a:pt x="80" y="48"/>
                      <a:pt x="80" y="48"/>
                      <a:pt x="80" y="48"/>
                    </a:cubicBezTo>
                    <a:cubicBezTo>
                      <a:pt x="80" y="48"/>
                      <a:pt x="80" y="48"/>
                      <a:pt x="80" y="48"/>
                    </a:cubicBezTo>
                    <a:cubicBezTo>
                      <a:pt x="80" y="48"/>
                      <a:pt x="80" y="48"/>
                      <a:pt x="80" y="48"/>
                    </a:cubicBezTo>
                    <a:cubicBezTo>
                      <a:pt x="79" y="48"/>
                      <a:pt x="79" y="48"/>
                      <a:pt x="79" y="48"/>
                    </a:cubicBezTo>
                    <a:cubicBezTo>
                      <a:pt x="79" y="48"/>
                      <a:pt x="79" y="48"/>
                      <a:pt x="79" y="48"/>
                    </a:cubicBezTo>
                    <a:cubicBezTo>
                      <a:pt x="78" y="49"/>
                      <a:pt x="78" y="49"/>
                      <a:pt x="78" y="49"/>
                    </a:cubicBezTo>
                    <a:cubicBezTo>
                      <a:pt x="78" y="49"/>
                      <a:pt x="78" y="49"/>
                      <a:pt x="78" y="49"/>
                    </a:cubicBezTo>
                    <a:cubicBezTo>
                      <a:pt x="78" y="49"/>
                      <a:pt x="78" y="49"/>
                      <a:pt x="78" y="49"/>
                    </a:cubicBezTo>
                    <a:cubicBezTo>
                      <a:pt x="78" y="49"/>
                      <a:pt x="78" y="49"/>
                      <a:pt x="78" y="49"/>
                    </a:cubicBezTo>
                    <a:cubicBezTo>
                      <a:pt x="78" y="49"/>
                      <a:pt x="78" y="49"/>
                      <a:pt x="78" y="49"/>
                    </a:cubicBezTo>
                    <a:cubicBezTo>
                      <a:pt x="78" y="49"/>
                      <a:pt x="78" y="49"/>
                      <a:pt x="78" y="49"/>
                    </a:cubicBezTo>
                    <a:cubicBezTo>
                      <a:pt x="77" y="49"/>
                      <a:pt x="77" y="49"/>
                      <a:pt x="77" y="49"/>
                    </a:cubicBezTo>
                    <a:cubicBezTo>
                      <a:pt x="77" y="49"/>
                      <a:pt x="77" y="49"/>
                      <a:pt x="77" y="49"/>
                    </a:cubicBezTo>
                    <a:cubicBezTo>
                      <a:pt x="77" y="49"/>
                      <a:pt x="77" y="49"/>
                      <a:pt x="77" y="49"/>
                    </a:cubicBezTo>
                    <a:cubicBezTo>
                      <a:pt x="77" y="49"/>
                      <a:pt x="77" y="49"/>
                      <a:pt x="77" y="49"/>
                    </a:cubicBezTo>
                    <a:cubicBezTo>
                      <a:pt x="76" y="49"/>
                      <a:pt x="76" y="49"/>
                      <a:pt x="76" y="49"/>
                    </a:cubicBezTo>
                    <a:cubicBezTo>
                      <a:pt x="76" y="49"/>
                      <a:pt x="76" y="49"/>
                      <a:pt x="76" y="49"/>
                    </a:cubicBezTo>
                    <a:cubicBezTo>
                      <a:pt x="76" y="49"/>
                      <a:pt x="76" y="49"/>
                      <a:pt x="76" y="49"/>
                    </a:cubicBezTo>
                    <a:cubicBezTo>
                      <a:pt x="77" y="49"/>
                      <a:pt x="77" y="49"/>
                      <a:pt x="77" y="49"/>
                    </a:cubicBezTo>
                    <a:cubicBezTo>
                      <a:pt x="77" y="48"/>
                      <a:pt x="77" y="48"/>
                      <a:pt x="77" y="48"/>
                    </a:cubicBezTo>
                    <a:cubicBezTo>
                      <a:pt x="77" y="48"/>
                      <a:pt x="77" y="48"/>
                      <a:pt x="77" y="48"/>
                    </a:cubicBezTo>
                    <a:cubicBezTo>
                      <a:pt x="77" y="48"/>
                      <a:pt x="77" y="48"/>
                      <a:pt x="77" y="48"/>
                    </a:cubicBezTo>
                    <a:cubicBezTo>
                      <a:pt x="78" y="48"/>
                      <a:pt x="78" y="48"/>
                      <a:pt x="78" y="48"/>
                    </a:cubicBezTo>
                    <a:cubicBezTo>
                      <a:pt x="78" y="47"/>
                      <a:pt x="78" y="47"/>
                      <a:pt x="78" y="47"/>
                    </a:cubicBezTo>
                    <a:cubicBezTo>
                      <a:pt x="78" y="47"/>
                      <a:pt x="78" y="47"/>
                      <a:pt x="78" y="47"/>
                    </a:cubicBezTo>
                    <a:cubicBezTo>
                      <a:pt x="78" y="47"/>
                      <a:pt x="78" y="47"/>
                      <a:pt x="78" y="47"/>
                    </a:cubicBezTo>
                    <a:cubicBezTo>
                      <a:pt x="79" y="46"/>
                      <a:pt x="79" y="46"/>
                      <a:pt x="79" y="46"/>
                    </a:cubicBezTo>
                    <a:cubicBezTo>
                      <a:pt x="79" y="46"/>
                      <a:pt x="79" y="46"/>
                      <a:pt x="79" y="46"/>
                    </a:cubicBezTo>
                    <a:cubicBezTo>
                      <a:pt x="79" y="46"/>
                      <a:pt x="79" y="46"/>
                      <a:pt x="79" y="46"/>
                    </a:cubicBezTo>
                    <a:cubicBezTo>
                      <a:pt x="79" y="45"/>
                      <a:pt x="79" y="45"/>
                      <a:pt x="79" y="45"/>
                    </a:cubicBezTo>
                    <a:cubicBezTo>
                      <a:pt x="78" y="45"/>
                      <a:pt x="78" y="45"/>
                      <a:pt x="78" y="45"/>
                    </a:cubicBezTo>
                    <a:cubicBezTo>
                      <a:pt x="78" y="45"/>
                      <a:pt x="78" y="45"/>
                      <a:pt x="78" y="45"/>
                    </a:cubicBezTo>
                    <a:cubicBezTo>
                      <a:pt x="77" y="46"/>
                      <a:pt x="77" y="46"/>
                      <a:pt x="77" y="46"/>
                    </a:cubicBezTo>
                    <a:cubicBezTo>
                      <a:pt x="76" y="46"/>
                      <a:pt x="76" y="46"/>
                      <a:pt x="76" y="46"/>
                    </a:cubicBezTo>
                    <a:cubicBezTo>
                      <a:pt x="74" y="46"/>
                      <a:pt x="74" y="46"/>
                      <a:pt x="74" y="46"/>
                    </a:cubicBezTo>
                    <a:cubicBezTo>
                      <a:pt x="73" y="47"/>
                      <a:pt x="73" y="47"/>
                      <a:pt x="73" y="47"/>
                    </a:cubicBezTo>
                    <a:cubicBezTo>
                      <a:pt x="72" y="47"/>
                      <a:pt x="72" y="47"/>
                      <a:pt x="72" y="47"/>
                    </a:cubicBezTo>
                    <a:cubicBezTo>
                      <a:pt x="71" y="47"/>
                      <a:pt x="71" y="47"/>
                      <a:pt x="71" y="47"/>
                    </a:cubicBezTo>
                    <a:cubicBezTo>
                      <a:pt x="69" y="48"/>
                      <a:pt x="69" y="48"/>
                      <a:pt x="69" y="48"/>
                    </a:cubicBezTo>
                    <a:cubicBezTo>
                      <a:pt x="69" y="49"/>
                      <a:pt x="69" y="49"/>
                      <a:pt x="69" y="49"/>
                    </a:cubicBezTo>
                    <a:cubicBezTo>
                      <a:pt x="69" y="49"/>
                      <a:pt x="69" y="49"/>
                      <a:pt x="69" y="49"/>
                    </a:cubicBezTo>
                    <a:cubicBezTo>
                      <a:pt x="69" y="49"/>
                      <a:pt x="69" y="49"/>
                      <a:pt x="69" y="49"/>
                    </a:cubicBezTo>
                    <a:cubicBezTo>
                      <a:pt x="69" y="49"/>
                      <a:pt x="69" y="49"/>
                      <a:pt x="69" y="49"/>
                    </a:cubicBezTo>
                    <a:cubicBezTo>
                      <a:pt x="69" y="49"/>
                      <a:pt x="69" y="49"/>
                      <a:pt x="69" y="49"/>
                    </a:cubicBezTo>
                    <a:cubicBezTo>
                      <a:pt x="69" y="49"/>
                      <a:pt x="69" y="49"/>
                      <a:pt x="69" y="49"/>
                    </a:cubicBezTo>
                    <a:cubicBezTo>
                      <a:pt x="68" y="50"/>
                      <a:pt x="68" y="50"/>
                      <a:pt x="68" y="50"/>
                    </a:cubicBezTo>
                    <a:cubicBezTo>
                      <a:pt x="67" y="50"/>
                      <a:pt x="67" y="50"/>
                      <a:pt x="67" y="50"/>
                    </a:cubicBezTo>
                    <a:cubicBezTo>
                      <a:pt x="67" y="50"/>
                      <a:pt x="67" y="50"/>
                      <a:pt x="67" y="50"/>
                    </a:cubicBezTo>
                    <a:cubicBezTo>
                      <a:pt x="67" y="51"/>
                      <a:pt x="67" y="51"/>
                      <a:pt x="67" y="51"/>
                    </a:cubicBezTo>
                    <a:cubicBezTo>
                      <a:pt x="66" y="51"/>
                      <a:pt x="66" y="51"/>
                      <a:pt x="66" y="51"/>
                    </a:cubicBezTo>
                    <a:cubicBezTo>
                      <a:pt x="66" y="51"/>
                      <a:pt x="66" y="51"/>
                      <a:pt x="66" y="51"/>
                    </a:cubicBezTo>
                    <a:cubicBezTo>
                      <a:pt x="66" y="52"/>
                      <a:pt x="66" y="52"/>
                      <a:pt x="66" y="52"/>
                    </a:cubicBezTo>
                    <a:cubicBezTo>
                      <a:pt x="66" y="52"/>
                      <a:pt x="66" y="52"/>
                      <a:pt x="66" y="52"/>
                    </a:cubicBezTo>
                    <a:cubicBezTo>
                      <a:pt x="67" y="52"/>
                      <a:pt x="67" y="52"/>
                      <a:pt x="67" y="52"/>
                    </a:cubicBezTo>
                    <a:cubicBezTo>
                      <a:pt x="67" y="52"/>
                      <a:pt x="67" y="52"/>
                      <a:pt x="67" y="52"/>
                    </a:cubicBezTo>
                    <a:cubicBezTo>
                      <a:pt x="67" y="52"/>
                      <a:pt x="67" y="52"/>
                      <a:pt x="67" y="52"/>
                    </a:cubicBezTo>
                    <a:cubicBezTo>
                      <a:pt x="67" y="52"/>
                      <a:pt x="67" y="52"/>
                      <a:pt x="67" y="52"/>
                    </a:cubicBezTo>
                    <a:cubicBezTo>
                      <a:pt x="67" y="52"/>
                      <a:pt x="67" y="52"/>
                      <a:pt x="67" y="52"/>
                    </a:cubicBezTo>
                    <a:cubicBezTo>
                      <a:pt x="68" y="52"/>
                      <a:pt x="68" y="52"/>
                      <a:pt x="68" y="52"/>
                    </a:cubicBezTo>
                    <a:cubicBezTo>
                      <a:pt x="68" y="52"/>
                      <a:pt x="68" y="52"/>
                      <a:pt x="68" y="52"/>
                    </a:cubicBezTo>
                    <a:cubicBezTo>
                      <a:pt x="68" y="53"/>
                      <a:pt x="68" y="53"/>
                      <a:pt x="68" y="53"/>
                    </a:cubicBezTo>
                    <a:cubicBezTo>
                      <a:pt x="67" y="53"/>
                      <a:pt x="67" y="53"/>
                      <a:pt x="67" y="53"/>
                    </a:cubicBezTo>
                    <a:cubicBezTo>
                      <a:pt x="67" y="53"/>
                      <a:pt x="67" y="53"/>
                      <a:pt x="67" y="53"/>
                    </a:cubicBezTo>
                    <a:cubicBezTo>
                      <a:pt x="67" y="53"/>
                      <a:pt x="67" y="53"/>
                      <a:pt x="67" y="53"/>
                    </a:cubicBezTo>
                    <a:cubicBezTo>
                      <a:pt x="67" y="53"/>
                      <a:pt x="67" y="53"/>
                      <a:pt x="67" y="53"/>
                    </a:cubicBezTo>
                    <a:cubicBezTo>
                      <a:pt x="67" y="54"/>
                      <a:pt x="67" y="54"/>
                      <a:pt x="67" y="54"/>
                    </a:cubicBezTo>
                    <a:cubicBezTo>
                      <a:pt x="68" y="53"/>
                      <a:pt x="68" y="53"/>
                      <a:pt x="68" y="53"/>
                    </a:cubicBezTo>
                    <a:cubicBezTo>
                      <a:pt x="68" y="53"/>
                      <a:pt x="68" y="53"/>
                      <a:pt x="68" y="53"/>
                    </a:cubicBezTo>
                    <a:cubicBezTo>
                      <a:pt x="68" y="53"/>
                      <a:pt x="68" y="53"/>
                      <a:pt x="68" y="53"/>
                    </a:cubicBezTo>
                    <a:cubicBezTo>
                      <a:pt x="68" y="53"/>
                      <a:pt x="68" y="53"/>
                      <a:pt x="68" y="53"/>
                    </a:cubicBezTo>
                    <a:cubicBezTo>
                      <a:pt x="68" y="54"/>
                      <a:pt x="68" y="54"/>
                      <a:pt x="68" y="54"/>
                    </a:cubicBezTo>
                    <a:cubicBezTo>
                      <a:pt x="68" y="54"/>
                      <a:pt x="68" y="54"/>
                      <a:pt x="68" y="54"/>
                    </a:cubicBezTo>
                    <a:cubicBezTo>
                      <a:pt x="69" y="54"/>
                      <a:pt x="69" y="54"/>
                      <a:pt x="69" y="54"/>
                    </a:cubicBezTo>
                    <a:cubicBezTo>
                      <a:pt x="70" y="54"/>
                      <a:pt x="70" y="54"/>
                      <a:pt x="70" y="54"/>
                    </a:cubicBezTo>
                    <a:cubicBezTo>
                      <a:pt x="70" y="54"/>
                      <a:pt x="70" y="54"/>
                      <a:pt x="70" y="54"/>
                    </a:cubicBezTo>
                    <a:cubicBezTo>
                      <a:pt x="71" y="54"/>
                      <a:pt x="71" y="54"/>
                      <a:pt x="71" y="54"/>
                    </a:cubicBezTo>
                    <a:cubicBezTo>
                      <a:pt x="71" y="54"/>
                      <a:pt x="71" y="54"/>
                      <a:pt x="71" y="54"/>
                    </a:cubicBezTo>
                    <a:cubicBezTo>
                      <a:pt x="72" y="54"/>
                      <a:pt x="72" y="54"/>
                      <a:pt x="72" y="54"/>
                    </a:cubicBezTo>
                    <a:cubicBezTo>
                      <a:pt x="72" y="54"/>
                      <a:pt x="72" y="54"/>
                      <a:pt x="72" y="54"/>
                    </a:cubicBezTo>
                    <a:cubicBezTo>
                      <a:pt x="72" y="54"/>
                      <a:pt x="72" y="54"/>
                      <a:pt x="72" y="54"/>
                    </a:cubicBezTo>
                    <a:cubicBezTo>
                      <a:pt x="72" y="54"/>
                      <a:pt x="72" y="54"/>
                      <a:pt x="72" y="54"/>
                    </a:cubicBezTo>
                    <a:cubicBezTo>
                      <a:pt x="72" y="54"/>
                      <a:pt x="72" y="54"/>
                      <a:pt x="72" y="54"/>
                    </a:cubicBezTo>
                    <a:cubicBezTo>
                      <a:pt x="71" y="54"/>
                      <a:pt x="71" y="54"/>
                      <a:pt x="71" y="54"/>
                    </a:cubicBezTo>
                    <a:cubicBezTo>
                      <a:pt x="70" y="54"/>
                      <a:pt x="70" y="54"/>
                      <a:pt x="70" y="54"/>
                    </a:cubicBezTo>
                    <a:cubicBezTo>
                      <a:pt x="70" y="54"/>
                      <a:pt x="70" y="54"/>
                      <a:pt x="70" y="54"/>
                    </a:cubicBezTo>
                    <a:cubicBezTo>
                      <a:pt x="71" y="54"/>
                      <a:pt x="71" y="54"/>
                      <a:pt x="71" y="54"/>
                    </a:cubicBezTo>
                    <a:cubicBezTo>
                      <a:pt x="71" y="55"/>
                      <a:pt x="71" y="55"/>
                      <a:pt x="71" y="55"/>
                    </a:cubicBezTo>
                    <a:cubicBezTo>
                      <a:pt x="70" y="55"/>
                      <a:pt x="70" y="55"/>
                      <a:pt x="70" y="55"/>
                    </a:cubicBezTo>
                    <a:cubicBezTo>
                      <a:pt x="70" y="54"/>
                      <a:pt x="70" y="54"/>
                      <a:pt x="70" y="54"/>
                    </a:cubicBezTo>
                    <a:cubicBezTo>
                      <a:pt x="69" y="55"/>
                      <a:pt x="69" y="55"/>
                      <a:pt x="69" y="55"/>
                    </a:cubicBezTo>
                    <a:cubicBezTo>
                      <a:pt x="69" y="55"/>
                      <a:pt x="69" y="55"/>
                      <a:pt x="69" y="55"/>
                    </a:cubicBezTo>
                    <a:cubicBezTo>
                      <a:pt x="68" y="55"/>
                      <a:pt x="68" y="55"/>
                      <a:pt x="68" y="55"/>
                    </a:cubicBezTo>
                    <a:cubicBezTo>
                      <a:pt x="68" y="55"/>
                      <a:pt x="68" y="55"/>
                      <a:pt x="68" y="55"/>
                    </a:cubicBezTo>
                    <a:cubicBezTo>
                      <a:pt x="68" y="55"/>
                      <a:pt x="68" y="55"/>
                      <a:pt x="68" y="55"/>
                    </a:cubicBezTo>
                    <a:cubicBezTo>
                      <a:pt x="67" y="55"/>
                      <a:pt x="67" y="55"/>
                      <a:pt x="67" y="55"/>
                    </a:cubicBezTo>
                    <a:cubicBezTo>
                      <a:pt x="66" y="55"/>
                      <a:pt x="66" y="55"/>
                      <a:pt x="66" y="55"/>
                    </a:cubicBezTo>
                    <a:cubicBezTo>
                      <a:pt x="66" y="55"/>
                      <a:pt x="66" y="55"/>
                      <a:pt x="66" y="55"/>
                    </a:cubicBezTo>
                    <a:cubicBezTo>
                      <a:pt x="66" y="55"/>
                      <a:pt x="66" y="55"/>
                      <a:pt x="66" y="55"/>
                    </a:cubicBezTo>
                    <a:cubicBezTo>
                      <a:pt x="65" y="55"/>
                      <a:pt x="65" y="55"/>
                      <a:pt x="65" y="55"/>
                    </a:cubicBezTo>
                    <a:cubicBezTo>
                      <a:pt x="66" y="57"/>
                      <a:pt x="66" y="57"/>
                      <a:pt x="66" y="57"/>
                    </a:cubicBezTo>
                    <a:cubicBezTo>
                      <a:pt x="66" y="57"/>
                      <a:pt x="66" y="57"/>
                      <a:pt x="66" y="57"/>
                    </a:cubicBezTo>
                    <a:cubicBezTo>
                      <a:pt x="66" y="57"/>
                      <a:pt x="66" y="57"/>
                      <a:pt x="66" y="57"/>
                    </a:cubicBezTo>
                    <a:cubicBezTo>
                      <a:pt x="65" y="57"/>
                      <a:pt x="65" y="57"/>
                      <a:pt x="65" y="57"/>
                    </a:cubicBezTo>
                    <a:cubicBezTo>
                      <a:pt x="65" y="58"/>
                      <a:pt x="65" y="58"/>
                      <a:pt x="65" y="58"/>
                    </a:cubicBezTo>
                    <a:cubicBezTo>
                      <a:pt x="66" y="58"/>
                      <a:pt x="66" y="58"/>
                      <a:pt x="66" y="58"/>
                    </a:cubicBezTo>
                    <a:cubicBezTo>
                      <a:pt x="66" y="58"/>
                      <a:pt x="66" y="58"/>
                      <a:pt x="66" y="58"/>
                    </a:cubicBezTo>
                    <a:cubicBezTo>
                      <a:pt x="66" y="58"/>
                      <a:pt x="66" y="58"/>
                      <a:pt x="66" y="58"/>
                    </a:cubicBezTo>
                    <a:cubicBezTo>
                      <a:pt x="66" y="58"/>
                      <a:pt x="66" y="58"/>
                      <a:pt x="66" y="58"/>
                    </a:cubicBezTo>
                    <a:cubicBezTo>
                      <a:pt x="67" y="58"/>
                      <a:pt x="67" y="58"/>
                      <a:pt x="67" y="58"/>
                    </a:cubicBezTo>
                    <a:cubicBezTo>
                      <a:pt x="67" y="58"/>
                      <a:pt x="67" y="58"/>
                      <a:pt x="67" y="58"/>
                    </a:cubicBezTo>
                    <a:cubicBezTo>
                      <a:pt x="67" y="58"/>
                      <a:pt x="67" y="58"/>
                      <a:pt x="67" y="58"/>
                    </a:cubicBezTo>
                    <a:cubicBezTo>
                      <a:pt x="67" y="58"/>
                      <a:pt x="67" y="58"/>
                      <a:pt x="67" y="58"/>
                    </a:cubicBezTo>
                    <a:cubicBezTo>
                      <a:pt x="67" y="58"/>
                      <a:pt x="67" y="58"/>
                      <a:pt x="67" y="58"/>
                    </a:cubicBezTo>
                    <a:cubicBezTo>
                      <a:pt x="68" y="58"/>
                      <a:pt x="68" y="58"/>
                      <a:pt x="68" y="58"/>
                    </a:cubicBezTo>
                    <a:cubicBezTo>
                      <a:pt x="68" y="58"/>
                      <a:pt x="68" y="58"/>
                      <a:pt x="68" y="58"/>
                    </a:cubicBezTo>
                    <a:cubicBezTo>
                      <a:pt x="68" y="58"/>
                      <a:pt x="68" y="58"/>
                      <a:pt x="68" y="58"/>
                    </a:cubicBezTo>
                    <a:cubicBezTo>
                      <a:pt x="68" y="58"/>
                      <a:pt x="68" y="58"/>
                      <a:pt x="68" y="58"/>
                    </a:cubicBezTo>
                    <a:cubicBezTo>
                      <a:pt x="69" y="58"/>
                      <a:pt x="69" y="58"/>
                      <a:pt x="69" y="58"/>
                    </a:cubicBezTo>
                    <a:cubicBezTo>
                      <a:pt x="69" y="58"/>
                      <a:pt x="69" y="58"/>
                      <a:pt x="69" y="58"/>
                    </a:cubicBezTo>
                    <a:cubicBezTo>
                      <a:pt x="69" y="59"/>
                      <a:pt x="69" y="59"/>
                      <a:pt x="69" y="59"/>
                    </a:cubicBezTo>
                    <a:cubicBezTo>
                      <a:pt x="69" y="59"/>
                      <a:pt x="69" y="59"/>
                      <a:pt x="69" y="59"/>
                    </a:cubicBezTo>
                    <a:cubicBezTo>
                      <a:pt x="70" y="59"/>
                      <a:pt x="70" y="59"/>
                      <a:pt x="70" y="59"/>
                    </a:cubicBezTo>
                    <a:cubicBezTo>
                      <a:pt x="70" y="59"/>
                      <a:pt x="70" y="59"/>
                      <a:pt x="70" y="59"/>
                    </a:cubicBezTo>
                    <a:cubicBezTo>
                      <a:pt x="70" y="58"/>
                      <a:pt x="70" y="58"/>
                      <a:pt x="70" y="58"/>
                    </a:cubicBezTo>
                    <a:cubicBezTo>
                      <a:pt x="71" y="59"/>
                      <a:pt x="71" y="59"/>
                      <a:pt x="71" y="59"/>
                    </a:cubicBezTo>
                    <a:cubicBezTo>
                      <a:pt x="71" y="59"/>
                      <a:pt x="71" y="59"/>
                      <a:pt x="71" y="59"/>
                    </a:cubicBezTo>
                    <a:cubicBezTo>
                      <a:pt x="72" y="59"/>
                      <a:pt x="72" y="59"/>
                      <a:pt x="72" y="59"/>
                    </a:cubicBezTo>
                    <a:cubicBezTo>
                      <a:pt x="72" y="59"/>
                      <a:pt x="72" y="59"/>
                      <a:pt x="72" y="59"/>
                    </a:cubicBezTo>
                    <a:cubicBezTo>
                      <a:pt x="72" y="59"/>
                      <a:pt x="72" y="59"/>
                      <a:pt x="72" y="59"/>
                    </a:cubicBezTo>
                    <a:cubicBezTo>
                      <a:pt x="72" y="59"/>
                      <a:pt x="72" y="59"/>
                      <a:pt x="72" y="59"/>
                    </a:cubicBezTo>
                    <a:cubicBezTo>
                      <a:pt x="72" y="59"/>
                      <a:pt x="72" y="59"/>
                      <a:pt x="72" y="59"/>
                    </a:cubicBezTo>
                    <a:cubicBezTo>
                      <a:pt x="73" y="59"/>
                      <a:pt x="73" y="59"/>
                      <a:pt x="73" y="59"/>
                    </a:cubicBezTo>
                    <a:cubicBezTo>
                      <a:pt x="73" y="60"/>
                      <a:pt x="73" y="60"/>
                      <a:pt x="73" y="60"/>
                    </a:cubicBezTo>
                    <a:cubicBezTo>
                      <a:pt x="73" y="60"/>
                      <a:pt x="73" y="60"/>
                      <a:pt x="73" y="60"/>
                    </a:cubicBezTo>
                    <a:cubicBezTo>
                      <a:pt x="73" y="60"/>
                      <a:pt x="73" y="60"/>
                      <a:pt x="73" y="60"/>
                    </a:cubicBezTo>
                    <a:cubicBezTo>
                      <a:pt x="74" y="60"/>
                      <a:pt x="74" y="60"/>
                      <a:pt x="74" y="60"/>
                    </a:cubicBezTo>
                    <a:cubicBezTo>
                      <a:pt x="74" y="60"/>
                      <a:pt x="74" y="60"/>
                      <a:pt x="74" y="60"/>
                    </a:cubicBezTo>
                    <a:cubicBezTo>
                      <a:pt x="74" y="60"/>
                      <a:pt x="74" y="60"/>
                      <a:pt x="74" y="60"/>
                    </a:cubicBezTo>
                    <a:cubicBezTo>
                      <a:pt x="74" y="61"/>
                      <a:pt x="74" y="61"/>
                      <a:pt x="74" y="61"/>
                    </a:cubicBezTo>
                    <a:cubicBezTo>
                      <a:pt x="74" y="61"/>
                      <a:pt x="74" y="61"/>
                      <a:pt x="74" y="61"/>
                    </a:cubicBezTo>
                    <a:cubicBezTo>
                      <a:pt x="74" y="61"/>
                      <a:pt x="74" y="61"/>
                      <a:pt x="74" y="61"/>
                    </a:cubicBezTo>
                    <a:cubicBezTo>
                      <a:pt x="74" y="61"/>
                      <a:pt x="74" y="61"/>
                      <a:pt x="74" y="61"/>
                    </a:cubicBezTo>
                    <a:cubicBezTo>
                      <a:pt x="75" y="62"/>
                      <a:pt x="75" y="62"/>
                      <a:pt x="75" y="62"/>
                    </a:cubicBezTo>
                    <a:cubicBezTo>
                      <a:pt x="75" y="62"/>
                      <a:pt x="75" y="62"/>
                      <a:pt x="75" y="62"/>
                    </a:cubicBezTo>
                    <a:cubicBezTo>
                      <a:pt x="75" y="62"/>
                      <a:pt x="75" y="62"/>
                      <a:pt x="75" y="62"/>
                    </a:cubicBezTo>
                    <a:cubicBezTo>
                      <a:pt x="75" y="62"/>
                      <a:pt x="75" y="62"/>
                      <a:pt x="75" y="62"/>
                    </a:cubicBezTo>
                    <a:cubicBezTo>
                      <a:pt x="75" y="62"/>
                      <a:pt x="75" y="62"/>
                      <a:pt x="75" y="62"/>
                    </a:cubicBezTo>
                    <a:cubicBezTo>
                      <a:pt x="74" y="62"/>
                      <a:pt x="74" y="62"/>
                      <a:pt x="74" y="62"/>
                    </a:cubicBezTo>
                    <a:cubicBezTo>
                      <a:pt x="73" y="62"/>
                      <a:pt x="73" y="62"/>
                      <a:pt x="73" y="62"/>
                    </a:cubicBezTo>
                    <a:cubicBezTo>
                      <a:pt x="73" y="62"/>
                      <a:pt x="73" y="62"/>
                      <a:pt x="73" y="62"/>
                    </a:cubicBezTo>
                    <a:cubicBezTo>
                      <a:pt x="73" y="62"/>
                      <a:pt x="73" y="62"/>
                      <a:pt x="73" y="62"/>
                    </a:cubicBezTo>
                    <a:cubicBezTo>
                      <a:pt x="73" y="62"/>
                      <a:pt x="73" y="62"/>
                      <a:pt x="73" y="62"/>
                    </a:cubicBezTo>
                    <a:cubicBezTo>
                      <a:pt x="72" y="62"/>
                      <a:pt x="72" y="62"/>
                      <a:pt x="72" y="62"/>
                    </a:cubicBezTo>
                    <a:cubicBezTo>
                      <a:pt x="72" y="62"/>
                      <a:pt x="72" y="62"/>
                      <a:pt x="72" y="62"/>
                    </a:cubicBezTo>
                    <a:cubicBezTo>
                      <a:pt x="72" y="62"/>
                      <a:pt x="72" y="62"/>
                      <a:pt x="72" y="62"/>
                    </a:cubicBezTo>
                    <a:cubicBezTo>
                      <a:pt x="72" y="61"/>
                      <a:pt x="72" y="61"/>
                      <a:pt x="72" y="61"/>
                    </a:cubicBezTo>
                    <a:cubicBezTo>
                      <a:pt x="71" y="61"/>
                      <a:pt x="71" y="61"/>
                      <a:pt x="71" y="61"/>
                    </a:cubicBezTo>
                    <a:cubicBezTo>
                      <a:pt x="71" y="61"/>
                      <a:pt x="71" y="61"/>
                      <a:pt x="71" y="61"/>
                    </a:cubicBezTo>
                    <a:cubicBezTo>
                      <a:pt x="71" y="61"/>
                      <a:pt x="71" y="61"/>
                      <a:pt x="71" y="61"/>
                    </a:cubicBezTo>
                    <a:cubicBezTo>
                      <a:pt x="70" y="61"/>
                      <a:pt x="70" y="61"/>
                      <a:pt x="70" y="61"/>
                    </a:cubicBezTo>
                    <a:cubicBezTo>
                      <a:pt x="70" y="61"/>
                      <a:pt x="70" y="61"/>
                      <a:pt x="70" y="61"/>
                    </a:cubicBezTo>
                    <a:cubicBezTo>
                      <a:pt x="70" y="60"/>
                      <a:pt x="70" y="60"/>
                      <a:pt x="70" y="60"/>
                    </a:cubicBezTo>
                    <a:cubicBezTo>
                      <a:pt x="70" y="60"/>
                      <a:pt x="70" y="60"/>
                      <a:pt x="70" y="60"/>
                    </a:cubicBezTo>
                    <a:cubicBezTo>
                      <a:pt x="70" y="60"/>
                      <a:pt x="70" y="60"/>
                      <a:pt x="70" y="60"/>
                    </a:cubicBezTo>
                    <a:cubicBezTo>
                      <a:pt x="69" y="60"/>
                      <a:pt x="69" y="60"/>
                      <a:pt x="69" y="60"/>
                    </a:cubicBezTo>
                    <a:cubicBezTo>
                      <a:pt x="69" y="60"/>
                      <a:pt x="69" y="60"/>
                      <a:pt x="69" y="60"/>
                    </a:cubicBezTo>
                    <a:cubicBezTo>
                      <a:pt x="68" y="60"/>
                      <a:pt x="68" y="60"/>
                      <a:pt x="68" y="60"/>
                    </a:cubicBezTo>
                    <a:cubicBezTo>
                      <a:pt x="67" y="60"/>
                      <a:pt x="67" y="60"/>
                      <a:pt x="67" y="60"/>
                    </a:cubicBezTo>
                    <a:cubicBezTo>
                      <a:pt x="67" y="60"/>
                      <a:pt x="67" y="60"/>
                      <a:pt x="67" y="60"/>
                    </a:cubicBezTo>
                    <a:cubicBezTo>
                      <a:pt x="65" y="60"/>
                      <a:pt x="65" y="60"/>
                      <a:pt x="65" y="60"/>
                    </a:cubicBezTo>
                    <a:cubicBezTo>
                      <a:pt x="65" y="60"/>
                      <a:pt x="65" y="60"/>
                      <a:pt x="65" y="60"/>
                    </a:cubicBezTo>
                    <a:cubicBezTo>
                      <a:pt x="65" y="60"/>
                      <a:pt x="65" y="60"/>
                      <a:pt x="65" y="60"/>
                    </a:cubicBezTo>
                    <a:cubicBezTo>
                      <a:pt x="64" y="61"/>
                      <a:pt x="64" y="61"/>
                      <a:pt x="64" y="61"/>
                    </a:cubicBezTo>
                    <a:cubicBezTo>
                      <a:pt x="64" y="61"/>
                      <a:pt x="64" y="61"/>
                      <a:pt x="64" y="61"/>
                    </a:cubicBezTo>
                    <a:cubicBezTo>
                      <a:pt x="64" y="62"/>
                      <a:pt x="64" y="62"/>
                      <a:pt x="64" y="62"/>
                    </a:cubicBezTo>
                    <a:cubicBezTo>
                      <a:pt x="64" y="63"/>
                      <a:pt x="64" y="63"/>
                      <a:pt x="64" y="63"/>
                    </a:cubicBezTo>
                    <a:cubicBezTo>
                      <a:pt x="64" y="63"/>
                      <a:pt x="64" y="63"/>
                      <a:pt x="64" y="63"/>
                    </a:cubicBezTo>
                    <a:cubicBezTo>
                      <a:pt x="64" y="63"/>
                      <a:pt x="64" y="63"/>
                      <a:pt x="64" y="63"/>
                    </a:cubicBezTo>
                    <a:cubicBezTo>
                      <a:pt x="64" y="63"/>
                      <a:pt x="64" y="63"/>
                      <a:pt x="64" y="63"/>
                    </a:cubicBezTo>
                    <a:cubicBezTo>
                      <a:pt x="64" y="63"/>
                      <a:pt x="64" y="63"/>
                      <a:pt x="64" y="63"/>
                    </a:cubicBezTo>
                    <a:cubicBezTo>
                      <a:pt x="64" y="63"/>
                      <a:pt x="64" y="63"/>
                      <a:pt x="64" y="63"/>
                    </a:cubicBezTo>
                    <a:cubicBezTo>
                      <a:pt x="64" y="64"/>
                      <a:pt x="64" y="64"/>
                      <a:pt x="64" y="64"/>
                    </a:cubicBezTo>
                    <a:cubicBezTo>
                      <a:pt x="65" y="65"/>
                      <a:pt x="65" y="65"/>
                      <a:pt x="65" y="65"/>
                    </a:cubicBezTo>
                    <a:cubicBezTo>
                      <a:pt x="65" y="65"/>
                      <a:pt x="65" y="65"/>
                      <a:pt x="65" y="65"/>
                    </a:cubicBezTo>
                    <a:cubicBezTo>
                      <a:pt x="65" y="65"/>
                      <a:pt x="65" y="65"/>
                      <a:pt x="65" y="65"/>
                    </a:cubicBezTo>
                    <a:cubicBezTo>
                      <a:pt x="66" y="65"/>
                      <a:pt x="66" y="65"/>
                      <a:pt x="66" y="65"/>
                    </a:cubicBezTo>
                    <a:cubicBezTo>
                      <a:pt x="66" y="65"/>
                      <a:pt x="66" y="65"/>
                      <a:pt x="66" y="65"/>
                    </a:cubicBezTo>
                    <a:cubicBezTo>
                      <a:pt x="66" y="65"/>
                      <a:pt x="66" y="65"/>
                      <a:pt x="66" y="65"/>
                    </a:cubicBezTo>
                    <a:cubicBezTo>
                      <a:pt x="66" y="66"/>
                      <a:pt x="66" y="66"/>
                      <a:pt x="66" y="66"/>
                    </a:cubicBezTo>
                    <a:cubicBezTo>
                      <a:pt x="67" y="65"/>
                      <a:pt x="67" y="65"/>
                      <a:pt x="67" y="65"/>
                    </a:cubicBezTo>
                    <a:cubicBezTo>
                      <a:pt x="67" y="65"/>
                      <a:pt x="67" y="65"/>
                      <a:pt x="67" y="65"/>
                    </a:cubicBezTo>
                    <a:cubicBezTo>
                      <a:pt x="67" y="66"/>
                      <a:pt x="67" y="66"/>
                      <a:pt x="67" y="66"/>
                    </a:cubicBezTo>
                    <a:cubicBezTo>
                      <a:pt x="68" y="66"/>
                      <a:pt x="68" y="66"/>
                      <a:pt x="68" y="66"/>
                    </a:cubicBezTo>
                    <a:cubicBezTo>
                      <a:pt x="68" y="66"/>
                      <a:pt x="68" y="66"/>
                      <a:pt x="68" y="66"/>
                    </a:cubicBezTo>
                    <a:cubicBezTo>
                      <a:pt x="68" y="66"/>
                      <a:pt x="68" y="66"/>
                      <a:pt x="68" y="66"/>
                    </a:cubicBezTo>
                    <a:cubicBezTo>
                      <a:pt x="68" y="66"/>
                      <a:pt x="68" y="66"/>
                      <a:pt x="68" y="66"/>
                    </a:cubicBezTo>
                    <a:cubicBezTo>
                      <a:pt x="68" y="67"/>
                      <a:pt x="68" y="67"/>
                      <a:pt x="68" y="67"/>
                    </a:cubicBezTo>
                    <a:cubicBezTo>
                      <a:pt x="68" y="67"/>
                      <a:pt x="68" y="67"/>
                      <a:pt x="68" y="67"/>
                    </a:cubicBezTo>
                    <a:cubicBezTo>
                      <a:pt x="68" y="67"/>
                      <a:pt x="68" y="67"/>
                      <a:pt x="68" y="67"/>
                    </a:cubicBezTo>
                    <a:cubicBezTo>
                      <a:pt x="68" y="67"/>
                      <a:pt x="68" y="67"/>
                      <a:pt x="68" y="67"/>
                    </a:cubicBezTo>
                    <a:cubicBezTo>
                      <a:pt x="68" y="68"/>
                      <a:pt x="68" y="68"/>
                      <a:pt x="68" y="68"/>
                    </a:cubicBezTo>
                    <a:cubicBezTo>
                      <a:pt x="67" y="68"/>
                      <a:pt x="67" y="68"/>
                      <a:pt x="67" y="68"/>
                    </a:cubicBezTo>
                    <a:cubicBezTo>
                      <a:pt x="67" y="68"/>
                      <a:pt x="67" y="68"/>
                      <a:pt x="67" y="68"/>
                    </a:cubicBezTo>
                    <a:cubicBezTo>
                      <a:pt x="67" y="68"/>
                      <a:pt x="67" y="68"/>
                      <a:pt x="67" y="68"/>
                    </a:cubicBezTo>
                    <a:cubicBezTo>
                      <a:pt x="67" y="68"/>
                      <a:pt x="67" y="68"/>
                      <a:pt x="67" y="68"/>
                    </a:cubicBezTo>
                    <a:cubicBezTo>
                      <a:pt x="67" y="69"/>
                      <a:pt x="67" y="69"/>
                      <a:pt x="67" y="69"/>
                    </a:cubicBezTo>
                    <a:cubicBezTo>
                      <a:pt x="68" y="69"/>
                      <a:pt x="68" y="69"/>
                      <a:pt x="68" y="69"/>
                    </a:cubicBezTo>
                    <a:cubicBezTo>
                      <a:pt x="68" y="70"/>
                      <a:pt x="68" y="70"/>
                      <a:pt x="68" y="70"/>
                    </a:cubicBezTo>
                    <a:cubicBezTo>
                      <a:pt x="67" y="70"/>
                      <a:pt x="67" y="70"/>
                      <a:pt x="67" y="70"/>
                    </a:cubicBezTo>
                    <a:cubicBezTo>
                      <a:pt x="67" y="70"/>
                      <a:pt x="67" y="70"/>
                      <a:pt x="67" y="70"/>
                    </a:cubicBezTo>
                    <a:cubicBezTo>
                      <a:pt x="68" y="70"/>
                      <a:pt x="68" y="70"/>
                      <a:pt x="68" y="70"/>
                    </a:cubicBezTo>
                    <a:cubicBezTo>
                      <a:pt x="68" y="70"/>
                      <a:pt x="68" y="70"/>
                      <a:pt x="68" y="70"/>
                    </a:cubicBezTo>
                    <a:cubicBezTo>
                      <a:pt x="68" y="70"/>
                      <a:pt x="68" y="70"/>
                      <a:pt x="68" y="70"/>
                    </a:cubicBezTo>
                    <a:cubicBezTo>
                      <a:pt x="69" y="70"/>
                      <a:pt x="69" y="70"/>
                      <a:pt x="69" y="70"/>
                    </a:cubicBezTo>
                    <a:cubicBezTo>
                      <a:pt x="69" y="70"/>
                      <a:pt x="69" y="70"/>
                      <a:pt x="69" y="70"/>
                    </a:cubicBezTo>
                    <a:cubicBezTo>
                      <a:pt x="69" y="70"/>
                      <a:pt x="69" y="70"/>
                      <a:pt x="69" y="70"/>
                    </a:cubicBezTo>
                    <a:cubicBezTo>
                      <a:pt x="69" y="70"/>
                      <a:pt x="69" y="70"/>
                      <a:pt x="69" y="70"/>
                    </a:cubicBezTo>
                    <a:cubicBezTo>
                      <a:pt x="70" y="70"/>
                      <a:pt x="70" y="70"/>
                      <a:pt x="70" y="70"/>
                    </a:cubicBezTo>
                    <a:cubicBezTo>
                      <a:pt x="70" y="70"/>
                      <a:pt x="70" y="70"/>
                      <a:pt x="70" y="70"/>
                    </a:cubicBezTo>
                    <a:cubicBezTo>
                      <a:pt x="71" y="70"/>
                      <a:pt x="71" y="70"/>
                      <a:pt x="71" y="70"/>
                    </a:cubicBezTo>
                    <a:cubicBezTo>
                      <a:pt x="71" y="70"/>
                      <a:pt x="71" y="70"/>
                      <a:pt x="71" y="70"/>
                    </a:cubicBezTo>
                    <a:cubicBezTo>
                      <a:pt x="71" y="70"/>
                      <a:pt x="71" y="70"/>
                      <a:pt x="71" y="70"/>
                    </a:cubicBezTo>
                    <a:cubicBezTo>
                      <a:pt x="71" y="70"/>
                      <a:pt x="71" y="70"/>
                      <a:pt x="71" y="70"/>
                    </a:cubicBezTo>
                    <a:cubicBezTo>
                      <a:pt x="71" y="70"/>
                      <a:pt x="71" y="70"/>
                      <a:pt x="71" y="70"/>
                    </a:cubicBezTo>
                    <a:cubicBezTo>
                      <a:pt x="72" y="70"/>
                      <a:pt x="72" y="70"/>
                      <a:pt x="72" y="70"/>
                    </a:cubicBezTo>
                    <a:cubicBezTo>
                      <a:pt x="72" y="70"/>
                      <a:pt x="72" y="70"/>
                      <a:pt x="72" y="70"/>
                    </a:cubicBezTo>
                    <a:cubicBezTo>
                      <a:pt x="72" y="70"/>
                      <a:pt x="72" y="70"/>
                      <a:pt x="72" y="70"/>
                    </a:cubicBezTo>
                    <a:cubicBezTo>
                      <a:pt x="72" y="70"/>
                      <a:pt x="72" y="70"/>
                      <a:pt x="72" y="70"/>
                    </a:cubicBezTo>
                    <a:cubicBezTo>
                      <a:pt x="72" y="70"/>
                      <a:pt x="72" y="70"/>
                      <a:pt x="72" y="70"/>
                    </a:cubicBezTo>
                    <a:cubicBezTo>
                      <a:pt x="73" y="70"/>
                      <a:pt x="73" y="70"/>
                      <a:pt x="73" y="70"/>
                    </a:cubicBezTo>
                    <a:cubicBezTo>
                      <a:pt x="73" y="71"/>
                      <a:pt x="73" y="71"/>
                      <a:pt x="73" y="71"/>
                    </a:cubicBezTo>
                    <a:cubicBezTo>
                      <a:pt x="73" y="71"/>
                      <a:pt x="73" y="71"/>
                      <a:pt x="73" y="71"/>
                    </a:cubicBezTo>
                    <a:cubicBezTo>
                      <a:pt x="73" y="71"/>
                      <a:pt x="73" y="71"/>
                      <a:pt x="73" y="71"/>
                    </a:cubicBezTo>
                    <a:cubicBezTo>
                      <a:pt x="74" y="71"/>
                      <a:pt x="74" y="71"/>
                      <a:pt x="74" y="71"/>
                    </a:cubicBezTo>
                    <a:cubicBezTo>
                      <a:pt x="74" y="70"/>
                      <a:pt x="74" y="70"/>
                      <a:pt x="74" y="70"/>
                    </a:cubicBezTo>
                    <a:cubicBezTo>
                      <a:pt x="74" y="70"/>
                      <a:pt x="74" y="70"/>
                      <a:pt x="74" y="70"/>
                    </a:cubicBezTo>
                    <a:cubicBezTo>
                      <a:pt x="74" y="70"/>
                      <a:pt x="74" y="70"/>
                      <a:pt x="74" y="70"/>
                    </a:cubicBezTo>
                    <a:cubicBezTo>
                      <a:pt x="75" y="70"/>
                      <a:pt x="75" y="70"/>
                      <a:pt x="75" y="70"/>
                    </a:cubicBezTo>
                    <a:cubicBezTo>
                      <a:pt x="75" y="70"/>
                      <a:pt x="75" y="70"/>
                      <a:pt x="75" y="70"/>
                    </a:cubicBezTo>
                    <a:cubicBezTo>
                      <a:pt x="76" y="69"/>
                      <a:pt x="76" y="69"/>
                      <a:pt x="76" y="69"/>
                    </a:cubicBezTo>
                    <a:cubicBezTo>
                      <a:pt x="76" y="69"/>
                      <a:pt x="76" y="69"/>
                      <a:pt x="76" y="69"/>
                    </a:cubicBezTo>
                    <a:cubicBezTo>
                      <a:pt x="76" y="69"/>
                      <a:pt x="76" y="69"/>
                      <a:pt x="76" y="69"/>
                    </a:cubicBezTo>
                    <a:cubicBezTo>
                      <a:pt x="77" y="69"/>
                      <a:pt x="77" y="69"/>
                      <a:pt x="77" y="69"/>
                    </a:cubicBezTo>
                    <a:cubicBezTo>
                      <a:pt x="77" y="69"/>
                      <a:pt x="77" y="69"/>
                      <a:pt x="77" y="69"/>
                    </a:cubicBezTo>
                    <a:cubicBezTo>
                      <a:pt x="77" y="69"/>
                      <a:pt x="77" y="69"/>
                      <a:pt x="77" y="69"/>
                    </a:cubicBezTo>
                    <a:cubicBezTo>
                      <a:pt x="78" y="69"/>
                      <a:pt x="78" y="69"/>
                      <a:pt x="78" y="69"/>
                    </a:cubicBezTo>
                    <a:cubicBezTo>
                      <a:pt x="79" y="69"/>
                      <a:pt x="79" y="69"/>
                      <a:pt x="79" y="69"/>
                    </a:cubicBezTo>
                    <a:cubicBezTo>
                      <a:pt x="79" y="69"/>
                      <a:pt x="79" y="69"/>
                      <a:pt x="79" y="69"/>
                    </a:cubicBezTo>
                    <a:cubicBezTo>
                      <a:pt x="79" y="69"/>
                      <a:pt x="79" y="69"/>
                      <a:pt x="79" y="69"/>
                    </a:cubicBezTo>
                    <a:cubicBezTo>
                      <a:pt x="79" y="69"/>
                      <a:pt x="79" y="69"/>
                      <a:pt x="79" y="69"/>
                    </a:cubicBezTo>
                    <a:cubicBezTo>
                      <a:pt x="79" y="69"/>
                      <a:pt x="79" y="69"/>
                      <a:pt x="79" y="69"/>
                    </a:cubicBezTo>
                    <a:cubicBezTo>
                      <a:pt x="80" y="68"/>
                      <a:pt x="80" y="68"/>
                      <a:pt x="80" y="68"/>
                    </a:cubicBezTo>
                    <a:cubicBezTo>
                      <a:pt x="80" y="68"/>
                      <a:pt x="80" y="68"/>
                      <a:pt x="80" y="68"/>
                    </a:cubicBezTo>
                    <a:cubicBezTo>
                      <a:pt x="80" y="68"/>
                      <a:pt x="80" y="68"/>
                      <a:pt x="80" y="68"/>
                    </a:cubicBezTo>
                    <a:cubicBezTo>
                      <a:pt x="80" y="68"/>
                      <a:pt x="80" y="68"/>
                      <a:pt x="80" y="68"/>
                    </a:cubicBezTo>
                    <a:cubicBezTo>
                      <a:pt x="80" y="68"/>
                      <a:pt x="80" y="68"/>
                      <a:pt x="80" y="68"/>
                    </a:cubicBezTo>
                    <a:cubicBezTo>
                      <a:pt x="80" y="68"/>
                      <a:pt x="80" y="68"/>
                      <a:pt x="80" y="68"/>
                    </a:cubicBezTo>
                    <a:cubicBezTo>
                      <a:pt x="80" y="68"/>
                      <a:pt x="80" y="68"/>
                      <a:pt x="80" y="68"/>
                    </a:cubicBezTo>
                    <a:cubicBezTo>
                      <a:pt x="80" y="68"/>
                      <a:pt x="80" y="68"/>
                      <a:pt x="80" y="68"/>
                    </a:cubicBezTo>
                    <a:cubicBezTo>
                      <a:pt x="81" y="68"/>
                      <a:pt x="81" y="68"/>
                      <a:pt x="81" y="68"/>
                    </a:cubicBezTo>
                    <a:cubicBezTo>
                      <a:pt x="81" y="68"/>
                      <a:pt x="81" y="68"/>
                      <a:pt x="81" y="68"/>
                    </a:cubicBezTo>
                    <a:cubicBezTo>
                      <a:pt x="81" y="68"/>
                      <a:pt x="81" y="68"/>
                      <a:pt x="81" y="68"/>
                    </a:cubicBezTo>
                    <a:cubicBezTo>
                      <a:pt x="81" y="68"/>
                      <a:pt x="81" y="68"/>
                      <a:pt x="81" y="68"/>
                    </a:cubicBezTo>
                    <a:cubicBezTo>
                      <a:pt x="81" y="68"/>
                      <a:pt x="81" y="68"/>
                      <a:pt x="81" y="68"/>
                    </a:cubicBezTo>
                    <a:cubicBezTo>
                      <a:pt x="81" y="69"/>
                      <a:pt x="81" y="69"/>
                      <a:pt x="81" y="69"/>
                    </a:cubicBezTo>
                    <a:cubicBezTo>
                      <a:pt x="80" y="69"/>
                      <a:pt x="80" y="69"/>
                      <a:pt x="80" y="69"/>
                    </a:cubicBezTo>
                    <a:cubicBezTo>
                      <a:pt x="80" y="69"/>
                      <a:pt x="80" y="69"/>
                      <a:pt x="80" y="69"/>
                    </a:cubicBezTo>
                    <a:cubicBezTo>
                      <a:pt x="80" y="69"/>
                      <a:pt x="80" y="69"/>
                      <a:pt x="80" y="69"/>
                    </a:cubicBezTo>
                    <a:cubicBezTo>
                      <a:pt x="80" y="69"/>
                      <a:pt x="80" y="69"/>
                      <a:pt x="80" y="69"/>
                    </a:cubicBezTo>
                    <a:cubicBezTo>
                      <a:pt x="81" y="70"/>
                      <a:pt x="81" y="70"/>
                      <a:pt x="81" y="70"/>
                    </a:cubicBezTo>
                    <a:cubicBezTo>
                      <a:pt x="81" y="69"/>
                      <a:pt x="81" y="69"/>
                      <a:pt x="81" y="69"/>
                    </a:cubicBezTo>
                    <a:cubicBezTo>
                      <a:pt x="81" y="69"/>
                      <a:pt x="81" y="69"/>
                      <a:pt x="81" y="69"/>
                    </a:cubicBezTo>
                    <a:cubicBezTo>
                      <a:pt x="82" y="70"/>
                      <a:pt x="82" y="70"/>
                      <a:pt x="82" y="70"/>
                    </a:cubicBezTo>
                    <a:cubicBezTo>
                      <a:pt x="82" y="70"/>
                      <a:pt x="82" y="70"/>
                      <a:pt x="82" y="70"/>
                    </a:cubicBezTo>
                    <a:cubicBezTo>
                      <a:pt x="82" y="70"/>
                      <a:pt x="82" y="70"/>
                      <a:pt x="82" y="70"/>
                    </a:cubicBezTo>
                    <a:cubicBezTo>
                      <a:pt x="82" y="70"/>
                      <a:pt x="82" y="70"/>
                      <a:pt x="82" y="70"/>
                    </a:cubicBezTo>
                    <a:cubicBezTo>
                      <a:pt x="82" y="70"/>
                      <a:pt x="82" y="70"/>
                      <a:pt x="82" y="70"/>
                    </a:cubicBezTo>
                    <a:cubicBezTo>
                      <a:pt x="82" y="70"/>
                      <a:pt x="82" y="70"/>
                      <a:pt x="82" y="70"/>
                    </a:cubicBezTo>
                    <a:cubicBezTo>
                      <a:pt x="82" y="70"/>
                      <a:pt x="82" y="70"/>
                      <a:pt x="82" y="70"/>
                    </a:cubicBezTo>
                    <a:cubicBezTo>
                      <a:pt x="82" y="70"/>
                      <a:pt x="82" y="70"/>
                      <a:pt x="82" y="70"/>
                    </a:cubicBezTo>
                    <a:cubicBezTo>
                      <a:pt x="82" y="70"/>
                      <a:pt x="82" y="70"/>
                      <a:pt x="82" y="70"/>
                    </a:cubicBezTo>
                    <a:cubicBezTo>
                      <a:pt x="81" y="71"/>
                      <a:pt x="81" y="71"/>
                      <a:pt x="81" y="71"/>
                    </a:cubicBezTo>
                    <a:cubicBezTo>
                      <a:pt x="81" y="71"/>
                      <a:pt x="81" y="71"/>
                      <a:pt x="81" y="71"/>
                    </a:cubicBezTo>
                    <a:cubicBezTo>
                      <a:pt x="82" y="71"/>
                      <a:pt x="82" y="71"/>
                      <a:pt x="82" y="71"/>
                    </a:cubicBezTo>
                    <a:cubicBezTo>
                      <a:pt x="82" y="71"/>
                      <a:pt x="82" y="71"/>
                      <a:pt x="82" y="71"/>
                    </a:cubicBezTo>
                    <a:cubicBezTo>
                      <a:pt x="82" y="71"/>
                      <a:pt x="82" y="71"/>
                      <a:pt x="82" y="71"/>
                    </a:cubicBezTo>
                    <a:cubicBezTo>
                      <a:pt x="83" y="71"/>
                      <a:pt x="83" y="71"/>
                      <a:pt x="83" y="71"/>
                    </a:cubicBezTo>
                    <a:cubicBezTo>
                      <a:pt x="83" y="71"/>
                      <a:pt x="83" y="71"/>
                      <a:pt x="83" y="71"/>
                    </a:cubicBezTo>
                    <a:cubicBezTo>
                      <a:pt x="83" y="71"/>
                      <a:pt x="83" y="71"/>
                      <a:pt x="83" y="71"/>
                    </a:cubicBezTo>
                    <a:cubicBezTo>
                      <a:pt x="83" y="71"/>
                      <a:pt x="83" y="71"/>
                      <a:pt x="83" y="71"/>
                    </a:cubicBezTo>
                    <a:cubicBezTo>
                      <a:pt x="83" y="71"/>
                      <a:pt x="83" y="71"/>
                      <a:pt x="83" y="71"/>
                    </a:cubicBezTo>
                    <a:cubicBezTo>
                      <a:pt x="83" y="72"/>
                      <a:pt x="83" y="72"/>
                      <a:pt x="83" y="72"/>
                    </a:cubicBezTo>
                    <a:cubicBezTo>
                      <a:pt x="84" y="71"/>
                      <a:pt x="84" y="71"/>
                      <a:pt x="84" y="71"/>
                    </a:cubicBezTo>
                    <a:cubicBezTo>
                      <a:pt x="84" y="71"/>
                      <a:pt x="84" y="71"/>
                      <a:pt x="84" y="71"/>
                    </a:cubicBezTo>
                    <a:cubicBezTo>
                      <a:pt x="84" y="72"/>
                      <a:pt x="84" y="72"/>
                      <a:pt x="84" y="72"/>
                    </a:cubicBezTo>
                    <a:cubicBezTo>
                      <a:pt x="84" y="72"/>
                      <a:pt x="84" y="72"/>
                      <a:pt x="84" y="72"/>
                    </a:cubicBezTo>
                    <a:cubicBezTo>
                      <a:pt x="85" y="72"/>
                      <a:pt x="85" y="72"/>
                      <a:pt x="85" y="72"/>
                    </a:cubicBezTo>
                    <a:cubicBezTo>
                      <a:pt x="85" y="72"/>
                      <a:pt x="85" y="72"/>
                      <a:pt x="85" y="72"/>
                    </a:cubicBezTo>
                    <a:cubicBezTo>
                      <a:pt x="85" y="72"/>
                      <a:pt x="85" y="72"/>
                      <a:pt x="85" y="72"/>
                    </a:cubicBezTo>
                    <a:cubicBezTo>
                      <a:pt x="85" y="72"/>
                      <a:pt x="85" y="72"/>
                      <a:pt x="85" y="72"/>
                    </a:cubicBezTo>
                    <a:cubicBezTo>
                      <a:pt x="85" y="72"/>
                      <a:pt x="85" y="72"/>
                      <a:pt x="85" y="72"/>
                    </a:cubicBezTo>
                    <a:cubicBezTo>
                      <a:pt x="85" y="72"/>
                      <a:pt x="85" y="72"/>
                      <a:pt x="85" y="72"/>
                    </a:cubicBezTo>
                    <a:cubicBezTo>
                      <a:pt x="85" y="72"/>
                      <a:pt x="85" y="72"/>
                      <a:pt x="85" y="72"/>
                    </a:cubicBezTo>
                    <a:cubicBezTo>
                      <a:pt x="86" y="72"/>
                      <a:pt x="86" y="72"/>
                      <a:pt x="86" y="72"/>
                    </a:cubicBezTo>
                    <a:cubicBezTo>
                      <a:pt x="86" y="72"/>
                      <a:pt x="86" y="72"/>
                      <a:pt x="86" y="72"/>
                    </a:cubicBezTo>
                    <a:cubicBezTo>
                      <a:pt x="86" y="72"/>
                      <a:pt x="86" y="72"/>
                      <a:pt x="86" y="72"/>
                    </a:cubicBezTo>
                    <a:cubicBezTo>
                      <a:pt x="86" y="72"/>
                      <a:pt x="86" y="72"/>
                      <a:pt x="86" y="72"/>
                    </a:cubicBezTo>
                    <a:cubicBezTo>
                      <a:pt x="86" y="72"/>
                      <a:pt x="86" y="72"/>
                      <a:pt x="86" y="72"/>
                    </a:cubicBezTo>
                    <a:cubicBezTo>
                      <a:pt x="86" y="72"/>
                      <a:pt x="86" y="72"/>
                      <a:pt x="86" y="72"/>
                    </a:cubicBezTo>
                    <a:cubicBezTo>
                      <a:pt x="87" y="72"/>
                      <a:pt x="87" y="72"/>
                      <a:pt x="87" y="72"/>
                    </a:cubicBezTo>
                    <a:cubicBezTo>
                      <a:pt x="87" y="72"/>
                      <a:pt x="87" y="72"/>
                      <a:pt x="87" y="72"/>
                    </a:cubicBezTo>
                    <a:cubicBezTo>
                      <a:pt x="87" y="72"/>
                      <a:pt x="87" y="72"/>
                      <a:pt x="87" y="72"/>
                    </a:cubicBezTo>
                    <a:cubicBezTo>
                      <a:pt x="87" y="72"/>
                      <a:pt x="87" y="72"/>
                      <a:pt x="87" y="72"/>
                    </a:cubicBezTo>
                    <a:cubicBezTo>
                      <a:pt x="87" y="72"/>
                      <a:pt x="87" y="72"/>
                      <a:pt x="87" y="72"/>
                    </a:cubicBezTo>
                    <a:cubicBezTo>
                      <a:pt x="87" y="72"/>
                      <a:pt x="87" y="72"/>
                      <a:pt x="87" y="72"/>
                    </a:cubicBezTo>
                    <a:cubicBezTo>
                      <a:pt x="88" y="72"/>
                      <a:pt x="88" y="72"/>
                      <a:pt x="88" y="72"/>
                    </a:cubicBezTo>
                    <a:close/>
                    <a:moveTo>
                      <a:pt x="127" y="86"/>
                    </a:moveTo>
                    <a:cubicBezTo>
                      <a:pt x="127" y="86"/>
                      <a:pt x="127" y="86"/>
                      <a:pt x="127" y="86"/>
                    </a:cubicBezTo>
                    <a:cubicBezTo>
                      <a:pt x="127" y="86"/>
                      <a:pt x="127" y="86"/>
                      <a:pt x="127" y="86"/>
                    </a:cubicBezTo>
                    <a:cubicBezTo>
                      <a:pt x="127" y="85"/>
                      <a:pt x="127" y="85"/>
                      <a:pt x="127" y="85"/>
                    </a:cubicBezTo>
                    <a:cubicBezTo>
                      <a:pt x="127" y="85"/>
                      <a:pt x="127" y="85"/>
                      <a:pt x="127" y="85"/>
                    </a:cubicBezTo>
                    <a:cubicBezTo>
                      <a:pt x="127" y="84"/>
                      <a:pt x="127" y="84"/>
                      <a:pt x="127" y="84"/>
                    </a:cubicBezTo>
                    <a:cubicBezTo>
                      <a:pt x="128" y="84"/>
                      <a:pt x="128" y="84"/>
                      <a:pt x="128" y="84"/>
                    </a:cubicBezTo>
                    <a:cubicBezTo>
                      <a:pt x="128" y="84"/>
                      <a:pt x="128" y="84"/>
                      <a:pt x="128" y="84"/>
                    </a:cubicBezTo>
                    <a:cubicBezTo>
                      <a:pt x="129" y="83"/>
                      <a:pt x="129" y="83"/>
                      <a:pt x="129" y="83"/>
                    </a:cubicBezTo>
                    <a:cubicBezTo>
                      <a:pt x="129" y="83"/>
                      <a:pt x="129" y="83"/>
                      <a:pt x="129" y="83"/>
                    </a:cubicBezTo>
                    <a:cubicBezTo>
                      <a:pt x="129" y="83"/>
                      <a:pt x="129" y="83"/>
                      <a:pt x="129" y="83"/>
                    </a:cubicBezTo>
                    <a:cubicBezTo>
                      <a:pt x="129" y="82"/>
                      <a:pt x="129" y="82"/>
                      <a:pt x="129" y="82"/>
                    </a:cubicBezTo>
                    <a:cubicBezTo>
                      <a:pt x="130" y="82"/>
                      <a:pt x="130" y="82"/>
                      <a:pt x="130" y="82"/>
                    </a:cubicBezTo>
                    <a:cubicBezTo>
                      <a:pt x="130" y="82"/>
                      <a:pt x="130" y="82"/>
                      <a:pt x="130" y="82"/>
                    </a:cubicBezTo>
                    <a:cubicBezTo>
                      <a:pt x="130" y="82"/>
                      <a:pt x="130" y="82"/>
                      <a:pt x="130" y="82"/>
                    </a:cubicBezTo>
                    <a:cubicBezTo>
                      <a:pt x="131" y="83"/>
                      <a:pt x="131" y="83"/>
                      <a:pt x="131" y="83"/>
                    </a:cubicBezTo>
                    <a:cubicBezTo>
                      <a:pt x="131" y="83"/>
                      <a:pt x="131" y="83"/>
                      <a:pt x="131" y="83"/>
                    </a:cubicBezTo>
                    <a:cubicBezTo>
                      <a:pt x="131" y="83"/>
                      <a:pt x="131" y="83"/>
                      <a:pt x="131" y="83"/>
                    </a:cubicBezTo>
                    <a:cubicBezTo>
                      <a:pt x="131" y="83"/>
                      <a:pt x="131" y="83"/>
                      <a:pt x="131" y="83"/>
                    </a:cubicBezTo>
                    <a:cubicBezTo>
                      <a:pt x="131" y="84"/>
                      <a:pt x="131" y="84"/>
                      <a:pt x="131" y="84"/>
                    </a:cubicBezTo>
                    <a:cubicBezTo>
                      <a:pt x="131" y="84"/>
                      <a:pt x="131" y="84"/>
                      <a:pt x="131" y="84"/>
                    </a:cubicBezTo>
                    <a:cubicBezTo>
                      <a:pt x="131" y="84"/>
                      <a:pt x="131" y="84"/>
                      <a:pt x="131" y="84"/>
                    </a:cubicBezTo>
                    <a:cubicBezTo>
                      <a:pt x="131" y="85"/>
                      <a:pt x="131" y="85"/>
                      <a:pt x="131" y="85"/>
                    </a:cubicBezTo>
                    <a:cubicBezTo>
                      <a:pt x="130" y="86"/>
                      <a:pt x="130" y="86"/>
                      <a:pt x="130" y="86"/>
                    </a:cubicBezTo>
                    <a:cubicBezTo>
                      <a:pt x="130" y="86"/>
                      <a:pt x="130" y="86"/>
                      <a:pt x="130" y="86"/>
                    </a:cubicBezTo>
                    <a:cubicBezTo>
                      <a:pt x="130" y="86"/>
                      <a:pt x="130" y="86"/>
                      <a:pt x="130" y="86"/>
                    </a:cubicBezTo>
                    <a:cubicBezTo>
                      <a:pt x="129" y="86"/>
                      <a:pt x="129" y="86"/>
                      <a:pt x="129" y="86"/>
                    </a:cubicBezTo>
                    <a:cubicBezTo>
                      <a:pt x="129" y="86"/>
                      <a:pt x="129" y="86"/>
                      <a:pt x="129" y="86"/>
                    </a:cubicBezTo>
                    <a:cubicBezTo>
                      <a:pt x="129" y="87"/>
                      <a:pt x="129" y="87"/>
                      <a:pt x="129" y="87"/>
                    </a:cubicBezTo>
                    <a:cubicBezTo>
                      <a:pt x="128" y="87"/>
                      <a:pt x="128" y="87"/>
                      <a:pt x="128" y="87"/>
                    </a:cubicBezTo>
                    <a:cubicBezTo>
                      <a:pt x="128" y="87"/>
                      <a:pt x="128" y="87"/>
                      <a:pt x="128" y="87"/>
                    </a:cubicBezTo>
                    <a:cubicBezTo>
                      <a:pt x="127" y="87"/>
                      <a:pt x="127" y="87"/>
                      <a:pt x="127" y="87"/>
                    </a:cubicBezTo>
                    <a:cubicBezTo>
                      <a:pt x="127" y="87"/>
                      <a:pt x="127" y="87"/>
                      <a:pt x="127" y="87"/>
                    </a:cubicBezTo>
                    <a:cubicBezTo>
                      <a:pt x="127" y="87"/>
                      <a:pt x="127" y="87"/>
                      <a:pt x="127" y="87"/>
                    </a:cubicBezTo>
                    <a:cubicBezTo>
                      <a:pt x="127" y="86"/>
                      <a:pt x="127" y="86"/>
                      <a:pt x="127" y="86"/>
                    </a:cubicBezTo>
                    <a:close/>
                    <a:moveTo>
                      <a:pt x="90" y="70"/>
                    </a:moveTo>
                    <a:cubicBezTo>
                      <a:pt x="90" y="70"/>
                      <a:pt x="90" y="70"/>
                      <a:pt x="90" y="70"/>
                    </a:cubicBezTo>
                    <a:cubicBezTo>
                      <a:pt x="90" y="70"/>
                      <a:pt x="90" y="70"/>
                      <a:pt x="90" y="70"/>
                    </a:cubicBezTo>
                    <a:cubicBezTo>
                      <a:pt x="90" y="70"/>
                      <a:pt x="90" y="70"/>
                      <a:pt x="90" y="70"/>
                    </a:cubicBezTo>
                    <a:cubicBezTo>
                      <a:pt x="90" y="70"/>
                      <a:pt x="90" y="70"/>
                      <a:pt x="90" y="70"/>
                    </a:cubicBezTo>
                    <a:cubicBezTo>
                      <a:pt x="90" y="69"/>
                      <a:pt x="90" y="69"/>
                      <a:pt x="90" y="69"/>
                    </a:cubicBezTo>
                    <a:cubicBezTo>
                      <a:pt x="90" y="69"/>
                      <a:pt x="90" y="69"/>
                      <a:pt x="90" y="69"/>
                    </a:cubicBezTo>
                    <a:cubicBezTo>
                      <a:pt x="90" y="70"/>
                      <a:pt x="90" y="70"/>
                      <a:pt x="90" y="70"/>
                    </a:cubicBezTo>
                    <a:cubicBezTo>
                      <a:pt x="90" y="70"/>
                      <a:pt x="90" y="70"/>
                      <a:pt x="90" y="70"/>
                    </a:cubicBezTo>
                    <a:cubicBezTo>
                      <a:pt x="90" y="70"/>
                      <a:pt x="90" y="70"/>
                      <a:pt x="90" y="70"/>
                    </a:cubicBezTo>
                    <a:cubicBezTo>
                      <a:pt x="90" y="70"/>
                      <a:pt x="90" y="70"/>
                      <a:pt x="90" y="70"/>
                    </a:cubicBezTo>
                    <a:cubicBezTo>
                      <a:pt x="90" y="70"/>
                      <a:pt x="90" y="70"/>
                      <a:pt x="90" y="70"/>
                    </a:cubicBezTo>
                    <a:cubicBezTo>
                      <a:pt x="90" y="70"/>
                      <a:pt x="90" y="70"/>
                      <a:pt x="90" y="70"/>
                    </a:cubicBezTo>
                    <a:cubicBezTo>
                      <a:pt x="90" y="70"/>
                      <a:pt x="90" y="70"/>
                      <a:pt x="90" y="70"/>
                    </a:cubicBezTo>
                    <a:close/>
                    <a:moveTo>
                      <a:pt x="86" y="74"/>
                    </a:moveTo>
                    <a:cubicBezTo>
                      <a:pt x="86" y="73"/>
                      <a:pt x="86" y="73"/>
                      <a:pt x="86" y="73"/>
                    </a:cubicBezTo>
                    <a:cubicBezTo>
                      <a:pt x="86" y="73"/>
                      <a:pt x="86" y="73"/>
                      <a:pt x="86" y="73"/>
                    </a:cubicBezTo>
                    <a:cubicBezTo>
                      <a:pt x="86" y="73"/>
                      <a:pt x="86" y="73"/>
                      <a:pt x="86" y="73"/>
                    </a:cubicBezTo>
                    <a:cubicBezTo>
                      <a:pt x="87" y="73"/>
                      <a:pt x="87" y="73"/>
                      <a:pt x="87" y="73"/>
                    </a:cubicBezTo>
                    <a:cubicBezTo>
                      <a:pt x="86" y="73"/>
                      <a:pt x="86" y="73"/>
                      <a:pt x="86" y="73"/>
                    </a:cubicBezTo>
                    <a:cubicBezTo>
                      <a:pt x="86" y="73"/>
                      <a:pt x="86" y="73"/>
                      <a:pt x="86" y="73"/>
                    </a:cubicBezTo>
                    <a:cubicBezTo>
                      <a:pt x="86" y="73"/>
                      <a:pt x="86" y="73"/>
                      <a:pt x="86" y="73"/>
                    </a:cubicBezTo>
                    <a:cubicBezTo>
                      <a:pt x="86" y="73"/>
                      <a:pt x="86" y="73"/>
                      <a:pt x="86" y="73"/>
                    </a:cubicBezTo>
                    <a:cubicBezTo>
                      <a:pt x="86" y="73"/>
                      <a:pt x="86" y="73"/>
                      <a:pt x="86" y="73"/>
                    </a:cubicBezTo>
                    <a:cubicBezTo>
                      <a:pt x="86" y="74"/>
                      <a:pt x="86" y="74"/>
                      <a:pt x="86" y="74"/>
                    </a:cubicBezTo>
                    <a:cubicBezTo>
                      <a:pt x="86" y="74"/>
                      <a:pt x="86" y="74"/>
                      <a:pt x="86" y="74"/>
                    </a:cubicBezTo>
                    <a:close/>
                    <a:moveTo>
                      <a:pt x="90" y="73"/>
                    </a:moveTo>
                    <a:cubicBezTo>
                      <a:pt x="90" y="73"/>
                      <a:pt x="90" y="73"/>
                      <a:pt x="90" y="73"/>
                    </a:cubicBezTo>
                    <a:cubicBezTo>
                      <a:pt x="90" y="73"/>
                      <a:pt x="90" y="73"/>
                      <a:pt x="90" y="73"/>
                    </a:cubicBezTo>
                    <a:cubicBezTo>
                      <a:pt x="90" y="74"/>
                      <a:pt x="90" y="74"/>
                      <a:pt x="90" y="74"/>
                    </a:cubicBezTo>
                    <a:cubicBezTo>
                      <a:pt x="89" y="73"/>
                      <a:pt x="89" y="73"/>
                      <a:pt x="89" y="73"/>
                    </a:cubicBezTo>
                    <a:cubicBezTo>
                      <a:pt x="89" y="73"/>
                      <a:pt x="89" y="73"/>
                      <a:pt x="89" y="73"/>
                    </a:cubicBezTo>
                    <a:cubicBezTo>
                      <a:pt x="90" y="72"/>
                      <a:pt x="90" y="72"/>
                      <a:pt x="90" y="72"/>
                    </a:cubicBezTo>
                    <a:cubicBezTo>
                      <a:pt x="90" y="72"/>
                      <a:pt x="90" y="72"/>
                      <a:pt x="90" y="72"/>
                    </a:cubicBezTo>
                    <a:cubicBezTo>
                      <a:pt x="90" y="72"/>
                      <a:pt x="90" y="72"/>
                      <a:pt x="90" y="72"/>
                    </a:cubicBezTo>
                    <a:cubicBezTo>
                      <a:pt x="90" y="72"/>
                      <a:pt x="90" y="72"/>
                      <a:pt x="90" y="72"/>
                    </a:cubicBezTo>
                    <a:cubicBezTo>
                      <a:pt x="90" y="72"/>
                      <a:pt x="90" y="72"/>
                      <a:pt x="90" y="72"/>
                    </a:cubicBezTo>
                    <a:cubicBezTo>
                      <a:pt x="90" y="72"/>
                      <a:pt x="90" y="72"/>
                      <a:pt x="90" y="72"/>
                    </a:cubicBezTo>
                    <a:cubicBezTo>
                      <a:pt x="90" y="73"/>
                      <a:pt x="90" y="73"/>
                      <a:pt x="90" y="73"/>
                    </a:cubicBezTo>
                    <a:close/>
                    <a:moveTo>
                      <a:pt x="91" y="72"/>
                    </a:moveTo>
                    <a:cubicBezTo>
                      <a:pt x="91" y="72"/>
                      <a:pt x="91" y="72"/>
                      <a:pt x="91" y="72"/>
                    </a:cubicBezTo>
                    <a:cubicBezTo>
                      <a:pt x="91" y="72"/>
                      <a:pt x="91" y="72"/>
                      <a:pt x="91" y="72"/>
                    </a:cubicBezTo>
                    <a:cubicBezTo>
                      <a:pt x="91" y="71"/>
                      <a:pt x="91" y="71"/>
                      <a:pt x="91" y="71"/>
                    </a:cubicBezTo>
                    <a:cubicBezTo>
                      <a:pt x="91" y="71"/>
                      <a:pt x="91" y="71"/>
                      <a:pt x="91" y="71"/>
                    </a:cubicBezTo>
                    <a:cubicBezTo>
                      <a:pt x="91" y="72"/>
                      <a:pt x="91" y="72"/>
                      <a:pt x="91" y="72"/>
                    </a:cubicBezTo>
                    <a:cubicBezTo>
                      <a:pt x="91" y="72"/>
                      <a:pt x="91" y="72"/>
                      <a:pt x="91" y="72"/>
                    </a:cubicBezTo>
                    <a:cubicBezTo>
                      <a:pt x="91" y="72"/>
                      <a:pt x="91" y="72"/>
                      <a:pt x="91" y="72"/>
                    </a:cubicBezTo>
                    <a:cubicBezTo>
                      <a:pt x="91" y="72"/>
                      <a:pt x="91" y="72"/>
                      <a:pt x="91" y="72"/>
                    </a:cubicBezTo>
                    <a:close/>
                    <a:moveTo>
                      <a:pt x="98" y="72"/>
                    </a:moveTo>
                    <a:cubicBezTo>
                      <a:pt x="99" y="72"/>
                      <a:pt x="99" y="72"/>
                      <a:pt x="99" y="72"/>
                    </a:cubicBezTo>
                    <a:cubicBezTo>
                      <a:pt x="99" y="71"/>
                      <a:pt x="99" y="71"/>
                      <a:pt x="99" y="71"/>
                    </a:cubicBezTo>
                    <a:cubicBezTo>
                      <a:pt x="100" y="72"/>
                      <a:pt x="100" y="72"/>
                      <a:pt x="100" y="72"/>
                    </a:cubicBezTo>
                    <a:cubicBezTo>
                      <a:pt x="100" y="72"/>
                      <a:pt x="100" y="72"/>
                      <a:pt x="100" y="72"/>
                    </a:cubicBezTo>
                    <a:cubicBezTo>
                      <a:pt x="99" y="73"/>
                      <a:pt x="99" y="73"/>
                      <a:pt x="99" y="73"/>
                    </a:cubicBezTo>
                    <a:cubicBezTo>
                      <a:pt x="99" y="73"/>
                      <a:pt x="99" y="73"/>
                      <a:pt x="99" y="73"/>
                    </a:cubicBezTo>
                    <a:cubicBezTo>
                      <a:pt x="99" y="72"/>
                      <a:pt x="99" y="72"/>
                      <a:pt x="99" y="72"/>
                    </a:cubicBezTo>
                    <a:cubicBezTo>
                      <a:pt x="99" y="72"/>
                      <a:pt x="99" y="72"/>
                      <a:pt x="99" y="72"/>
                    </a:cubicBezTo>
                    <a:cubicBezTo>
                      <a:pt x="99" y="72"/>
                      <a:pt x="99" y="72"/>
                      <a:pt x="99" y="72"/>
                    </a:cubicBezTo>
                    <a:cubicBezTo>
                      <a:pt x="99" y="72"/>
                      <a:pt x="99" y="72"/>
                      <a:pt x="99" y="72"/>
                    </a:cubicBezTo>
                    <a:cubicBezTo>
                      <a:pt x="99" y="72"/>
                      <a:pt x="98" y="72"/>
                      <a:pt x="98" y="72"/>
                    </a:cubicBezTo>
                    <a:close/>
                    <a:moveTo>
                      <a:pt x="98" y="72"/>
                    </a:moveTo>
                    <a:cubicBezTo>
                      <a:pt x="98" y="72"/>
                      <a:pt x="98" y="72"/>
                      <a:pt x="98" y="72"/>
                    </a:cubicBezTo>
                    <a:cubicBezTo>
                      <a:pt x="99" y="72"/>
                      <a:pt x="99" y="72"/>
                      <a:pt x="99" y="72"/>
                    </a:cubicBezTo>
                    <a:cubicBezTo>
                      <a:pt x="98" y="71"/>
                      <a:pt x="98" y="71"/>
                      <a:pt x="98" y="71"/>
                    </a:cubicBezTo>
                    <a:cubicBezTo>
                      <a:pt x="98" y="71"/>
                      <a:pt x="98" y="71"/>
                      <a:pt x="98" y="71"/>
                    </a:cubicBezTo>
                    <a:cubicBezTo>
                      <a:pt x="98" y="72"/>
                      <a:pt x="98" y="72"/>
                      <a:pt x="98" y="72"/>
                    </a:cubicBezTo>
                    <a:close/>
                    <a:moveTo>
                      <a:pt x="98" y="76"/>
                    </a:moveTo>
                    <a:cubicBezTo>
                      <a:pt x="98" y="75"/>
                      <a:pt x="98" y="75"/>
                      <a:pt x="98" y="75"/>
                    </a:cubicBezTo>
                    <a:cubicBezTo>
                      <a:pt x="99" y="75"/>
                      <a:pt x="99" y="75"/>
                      <a:pt x="99" y="75"/>
                    </a:cubicBezTo>
                    <a:cubicBezTo>
                      <a:pt x="99" y="75"/>
                      <a:pt x="99" y="75"/>
                      <a:pt x="99" y="75"/>
                    </a:cubicBezTo>
                    <a:cubicBezTo>
                      <a:pt x="98" y="75"/>
                      <a:pt x="98" y="75"/>
                      <a:pt x="98" y="75"/>
                    </a:cubicBezTo>
                    <a:cubicBezTo>
                      <a:pt x="98" y="75"/>
                      <a:pt x="98" y="75"/>
                      <a:pt x="98" y="75"/>
                    </a:cubicBezTo>
                    <a:cubicBezTo>
                      <a:pt x="98" y="74"/>
                      <a:pt x="98" y="74"/>
                      <a:pt x="98" y="74"/>
                    </a:cubicBezTo>
                    <a:cubicBezTo>
                      <a:pt x="98" y="73"/>
                      <a:pt x="98" y="73"/>
                      <a:pt x="98" y="73"/>
                    </a:cubicBezTo>
                    <a:cubicBezTo>
                      <a:pt x="98" y="74"/>
                      <a:pt x="98" y="74"/>
                      <a:pt x="98" y="74"/>
                    </a:cubicBezTo>
                    <a:cubicBezTo>
                      <a:pt x="98" y="74"/>
                      <a:pt x="98" y="74"/>
                      <a:pt x="98" y="74"/>
                    </a:cubicBezTo>
                    <a:cubicBezTo>
                      <a:pt x="98" y="74"/>
                      <a:pt x="98" y="74"/>
                      <a:pt x="98" y="74"/>
                    </a:cubicBezTo>
                    <a:cubicBezTo>
                      <a:pt x="98" y="73"/>
                      <a:pt x="98" y="73"/>
                      <a:pt x="98" y="73"/>
                    </a:cubicBezTo>
                    <a:cubicBezTo>
                      <a:pt x="98" y="71"/>
                      <a:pt x="98" y="71"/>
                      <a:pt x="98" y="71"/>
                    </a:cubicBezTo>
                    <a:cubicBezTo>
                      <a:pt x="97" y="71"/>
                      <a:pt x="97" y="71"/>
                      <a:pt x="97" y="71"/>
                    </a:cubicBezTo>
                    <a:cubicBezTo>
                      <a:pt x="97" y="71"/>
                      <a:pt x="97" y="71"/>
                      <a:pt x="97" y="71"/>
                    </a:cubicBezTo>
                    <a:cubicBezTo>
                      <a:pt x="97" y="71"/>
                      <a:pt x="97" y="71"/>
                      <a:pt x="97" y="71"/>
                    </a:cubicBezTo>
                    <a:cubicBezTo>
                      <a:pt x="97" y="71"/>
                      <a:pt x="97" y="71"/>
                      <a:pt x="97" y="71"/>
                    </a:cubicBezTo>
                    <a:cubicBezTo>
                      <a:pt x="97" y="70"/>
                      <a:pt x="97" y="70"/>
                      <a:pt x="97" y="70"/>
                    </a:cubicBezTo>
                    <a:cubicBezTo>
                      <a:pt x="97" y="70"/>
                      <a:pt x="97" y="70"/>
                      <a:pt x="97" y="70"/>
                    </a:cubicBezTo>
                    <a:cubicBezTo>
                      <a:pt x="97" y="70"/>
                      <a:pt x="97" y="70"/>
                      <a:pt x="97" y="70"/>
                    </a:cubicBezTo>
                    <a:cubicBezTo>
                      <a:pt x="97" y="69"/>
                      <a:pt x="97" y="69"/>
                      <a:pt x="97" y="69"/>
                    </a:cubicBezTo>
                    <a:cubicBezTo>
                      <a:pt x="97" y="69"/>
                      <a:pt x="97" y="69"/>
                      <a:pt x="97" y="69"/>
                    </a:cubicBezTo>
                    <a:cubicBezTo>
                      <a:pt x="96" y="69"/>
                      <a:pt x="96" y="69"/>
                      <a:pt x="96" y="69"/>
                    </a:cubicBezTo>
                    <a:cubicBezTo>
                      <a:pt x="96" y="70"/>
                      <a:pt x="96" y="70"/>
                      <a:pt x="96" y="70"/>
                    </a:cubicBezTo>
                    <a:cubicBezTo>
                      <a:pt x="95" y="70"/>
                      <a:pt x="95" y="70"/>
                      <a:pt x="95" y="70"/>
                    </a:cubicBezTo>
                    <a:cubicBezTo>
                      <a:pt x="95" y="71"/>
                      <a:pt x="95" y="71"/>
                      <a:pt x="95" y="71"/>
                    </a:cubicBezTo>
                    <a:cubicBezTo>
                      <a:pt x="95" y="71"/>
                      <a:pt x="95" y="71"/>
                      <a:pt x="95" y="71"/>
                    </a:cubicBezTo>
                    <a:cubicBezTo>
                      <a:pt x="95" y="70"/>
                      <a:pt x="95" y="70"/>
                      <a:pt x="95" y="70"/>
                    </a:cubicBezTo>
                    <a:cubicBezTo>
                      <a:pt x="95" y="70"/>
                      <a:pt x="95" y="70"/>
                      <a:pt x="95" y="70"/>
                    </a:cubicBezTo>
                    <a:cubicBezTo>
                      <a:pt x="95" y="71"/>
                      <a:pt x="95" y="71"/>
                      <a:pt x="95" y="71"/>
                    </a:cubicBezTo>
                    <a:cubicBezTo>
                      <a:pt x="94" y="71"/>
                      <a:pt x="94" y="71"/>
                      <a:pt x="94" y="71"/>
                    </a:cubicBezTo>
                    <a:cubicBezTo>
                      <a:pt x="95" y="71"/>
                      <a:pt x="95" y="71"/>
                      <a:pt x="95" y="71"/>
                    </a:cubicBezTo>
                    <a:cubicBezTo>
                      <a:pt x="94" y="72"/>
                      <a:pt x="94" y="72"/>
                      <a:pt x="94" y="72"/>
                    </a:cubicBezTo>
                    <a:cubicBezTo>
                      <a:pt x="94" y="72"/>
                      <a:pt x="94" y="72"/>
                      <a:pt x="94" y="72"/>
                    </a:cubicBezTo>
                    <a:cubicBezTo>
                      <a:pt x="94" y="72"/>
                      <a:pt x="94" y="72"/>
                      <a:pt x="94" y="72"/>
                    </a:cubicBezTo>
                    <a:cubicBezTo>
                      <a:pt x="93" y="72"/>
                      <a:pt x="93" y="72"/>
                      <a:pt x="93" y="72"/>
                    </a:cubicBezTo>
                    <a:cubicBezTo>
                      <a:pt x="93" y="72"/>
                      <a:pt x="93" y="72"/>
                      <a:pt x="93" y="72"/>
                    </a:cubicBezTo>
                    <a:cubicBezTo>
                      <a:pt x="93" y="72"/>
                      <a:pt x="93" y="72"/>
                      <a:pt x="93" y="72"/>
                    </a:cubicBezTo>
                    <a:cubicBezTo>
                      <a:pt x="92" y="73"/>
                      <a:pt x="92" y="73"/>
                      <a:pt x="92" y="73"/>
                    </a:cubicBezTo>
                    <a:cubicBezTo>
                      <a:pt x="92" y="73"/>
                      <a:pt x="92" y="73"/>
                      <a:pt x="92" y="73"/>
                    </a:cubicBezTo>
                    <a:cubicBezTo>
                      <a:pt x="92" y="74"/>
                      <a:pt x="92" y="74"/>
                      <a:pt x="92" y="74"/>
                    </a:cubicBezTo>
                    <a:cubicBezTo>
                      <a:pt x="93" y="73"/>
                      <a:pt x="93" y="73"/>
                      <a:pt x="93" y="73"/>
                    </a:cubicBezTo>
                    <a:cubicBezTo>
                      <a:pt x="92" y="73"/>
                      <a:pt x="92" y="73"/>
                      <a:pt x="92" y="73"/>
                    </a:cubicBezTo>
                    <a:cubicBezTo>
                      <a:pt x="93" y="73"/>
                      <a:pt x="93" y="73"/>
                      <a:pt x="93" y="73"/>
                    </a:cubicBezTo>
                    <a:cubicBezTo>
                      <a:pt x="93" y="73"/>
                      <a:pt x="93" y="73"/>
                      <a:pt x="93" y="73"/>
                    </a:cubicBezTo>
                    <a:cubicBezTo>
                      <a:pt x="93" y="74"/>
                      <a:pt x="93" y="74"/>
                      <a:pt x="93" y="74"/>
                    </a:cubicBezTo>
                    <a:cubicBezTo>
                      <a:pt x="93" y="74"/>
                      <a:pt x="93" y="74"/>
                      <a:pt x="93" y="74"/>
                    </a:cubicBezTo>
                    <a:cubicBezTo>
                      <a:pt x="94" y="74"/>
                      <a:pt x="94" y="74"/>
                      <a:pt x="94" y="74"/>
                    </a:cubicBezTo>
                    <a:cubicBezTo>
                      <a:pt x="94" y="74"/>
                      <a:pt x="94" y="74"/>
                      <a:pt x="94" y="74"/>
                    </a:cubicBezTo>
                    <a:cubicBezTo>
                      <a:pt x="94" y="74"/>
                      <a:pt x="94" y="74"/>
                      <a:pt x="94" y="74"/>
                    </a:cubicBezTo>
                    <a:cubicBezTo>
                      <a:pt x="94" y="75"/>
                      <a:pt x="94" y="75"/>
                      <a:pt x="94" y="75"/>
                    </a:cubicBezTo>
                    <a:cubicBezTo>
                      <a:pt x="94" y="75"/>
                      <a:pt x="94" y="75"/>
                      <a:pt x="94" y="75"/>
                    </a:cubicBezTo>
                    <a:cubicBezTo>
                      <a:pt x="95" y="75"/>
                      <a:pt x="95" y="75"/>
                      <a:pt x="95" y="75"/>
                    </a:cubicBezTo>
                    <a:cubicBezTo>
                      <a:pt x="95" y="76"/>
                      <a:pt x="95" y="76"/>
                      <a:pt x="95" y="76"/>
                    </a:cubicBezTo>
                    <a:cubicBezTo>
                      <a:pt x="95" y="75"/>
                      <a:pt x="95" y="75"/>
                      <a:pt x="95" y="75"/>
                    </a:cubicBezTo>
                    <a:cubicBezTo>
                      <a:pt x="95" y="76"/>
                      <a:pt x="95" y="76"/>
                      <a:pt x="95" y="76"/>
                    </a:cubicBezTo>
                    <a:cubicBezTo>
                      <a:pt x="96" y="76"/>
                      <a:pt x="96" y="76"/>
                      <a:pt x="96" y="76"/>
                    </a:cubicBezTo>
                    <a:cubicBezTo>
                      <a:pt x="96" y="76"/>
                      <a:pt x="96" y="76"/>
                      <a:pt x="96" y="76"/>
                    </a:cubicBezTo>
                    <a:cubicBezTo>
                      <a:pt x="96" y="76"/>
                      <a:pt x="96" y="76"/>
                      <a:pt x="96" y="76"/>
                    </a:cubicBezTo>
                    <a:cubicBezTo>
                      <a:pt x="97" y="76"/>
                      <a:pt x="97" y="76"/>
                      <a:pt x="97" y="76"/>
                    </a:cubicBezTo>
                    <a:cubicBezTo>
                      <a:pt x="97" y="76"/>
                      <a:pt x="97" y="76"/>
                      <a:pt x="97" y="76"/>
                    </a:cubicBezTo>
                    <a:cubicBezTo>
                      <a:pt x="98" y="75"/>
                      <a:pt x="98" y="75"/>
                      <a:pt x="98" y="75"/>
                    </a:cubicBezTo>
                    <a:cubicBezTo>
                      <a:pt x="98" y="76"/>
                      <a:pt x="98" y="76"/>
                      <a:pt x="98" y="76"/>
                    </a:cubicBezTo>
                    <a:close/>
                    <a:moveTo>
                      <a:pt x="141" y="73"/>
                    </a:moveTo>
                    <a:cubicBezTo>
                      <a:pt x="141" y="72"/>
                      <a:pt x="141" y="72"/>
                      <a:pt x="141" y="72"/>
                    </a:cubicBezTo>
                    <a:cubicBezTo>
                      <a:pt x="140" y="72"/>
                      <a:pt x="140" y="72"/>
                      <a:pt x="140" y="72"/>
                    </a:cubicBezTo>
                    <a:cubicBezTo>
                      <a:pt x="141" y="72"/>
                      <a:pt x="141" y="72"/>
                      <a:pt x="141" y="72"/>
                    </a:cubicBezTo>
                    <a:cubicBezTo>
                      <a:pt x="141" y="72"/>
                      <a:pt x="141" y="72"/>
                      <a:pt x="141" y="72"/>
                    </a:cubicBezTo>
                    <a:cubicBezTo>
                      <a:pt x="141" y="72"/>
                      <a:pt x="141" y="72"/>
                      <a:pt x="141" y="72"/>
                    </a:cubicBezTo>
                    <a:cubicBezTo>
                      <a:pt x="141" y="72"/>
                      <a:pt x="141" y="72"/>
                      <a:pt x="141" y="72"/>
                    </a:cubicBezTo>
                    <a:cubicBezTo>
                      <a:pt x="142" y="72"/>
                      <a:pt x="142" y="72"/>
                      <a:pt x="142" y="72"/>
                    </a:cubicBezTo>
                    <a:cubicBezTo>
                      <a:pt x="142" y="72"/>
                      <a:pt x="142" y="72"/>
                      <a:pt x="142" y="72"/>
                    </a:cubicBezTo>
                    <a:cubicBezTo>
                      <a:pt x="142" y="72"/>
                      <a:pt x="142" y="72"/>
                      <a:pt x="142" y="72"/>
                    </a:cubicBezTo>
                    <a:cubicBezTo>
                      <a:pt x="141" y="73"/>
                      <a:pt x="141" y="73"/>
                      <a:pt x="141" y="73"/>
                    </a:cubicBezTo>
                    <a:cubicBezTo>
                      <a:pt x="141" y="72"/>
                      <a:pt x="141" y="72"/>
                      <a:pt x="141" y="72"/>
                    </a:cubicBezTo>
                    <a:cubicBezTo>
                      <a:pt x="141" y="73"/>
                      <a:pt x="141" y="73"/>
                      <a:pt x="141" y="73"/>
                    </a:cubicBezTo>
                    <a:cubicBezTo>
                      <a:pt x="141" y="73"/>
                      <a:pt x="141" y="73"/>
                      <a:pt x="141" y="73"/>
                    </a:cubicBezTo>
                    <a:cubicBezTo>
                      <a:pt x="141" y="73"/>
                      <a:pt x="141" y="73"/>
                      <a:pt x="141" y="73"/>
                    </a:cubicBezTo>
                    <a:close/>
                    <a:moveTo>
                      <a:pt x="140" y="109"/>
                    </a:moveTo>
                    <a:cubicBezTo>
                      <a:pt x="139" y="109"/>
                      <a:pt x="139" y="109"/>
                      <a:pt x="139" y="109"/>
                    </a:cubicBezTo>
                    <a:cubicBezTo>
                      <a:pt x="139" y="109"/>
                      <a:pt x="139" y="109"/>
                      <a:pt x="139" y="109"/>
                    </a:cubicBezTo>
                    <a:cubicBezTo>
                      <a:pt x="138" y="109"/>
                      <a:pt x="138" y="109"/>
                      <a:pt x="138" y="109"/>
                    </a:cubicBezTo>
                    <a:cubicBezTo>
                      <a:pt x="138" y="109"/>
                      <a:pt x="138" y="109"/>
                      <a:pt x="138" y="109"/>
                    </a:cubicBezTo>
                    <a:cubicBezTo>
                      <a:pt x="138" y="109"/>
                      <a:pt x="138" y="109"/>
                      <a:pt x="138" y="109"/>
                    </a:cubicBezTo>
                    <a:cubicBezTo>
                      <a:pt x="137" y="108"/>
                      <a:pt x="137" y="108"/>
                      <a:pt x="137" y="108"/>
                    </a:cubicBezTo>
                    <a:cubicBezTo>
                      <a:pt x="137" y="108"/>
                      <a:pt x="137" y="108"/>
                      <a:pt x="137" y="108"/>
                    </a:cubicBezTo>
                    <a:cubicBezTo>
                      <a:pt x="137" y="108"/>
                      <a:pt x="137" y="108"/>
                      <a:pt x="137" y="108"/>
                    </a:cubicBezTo>
                    <a:cubicBezTo>
                      <a:pt x="137" y="108"/>
                      <a:pt x="137" y="108"/>
                      <a:pt x="137" y="108"/>
                    </a:cubicBezTo>
                    <a:cubicBezTo>
                      <a:pt x="136" y="108"/>
                      <a:pt x="136" y="108"/>
                      <a:pt x="136" y="108"/>
                    </a:cubicBezTo>
                    <a:cubicBezTo>
                      <a:pt x="136" y="108"/>
                      <a:pt x="136" y="108"/>
                      <a:pt x="136" y="108"/>
                    </a:cubicBezTo>
                    <a:cubicBezTo>
                      <a:pt x="136" y="108"/>
                      <a:pt x="136" y="108"/>
                      <a:pt x="136" y="108"/>
                    </a:cubicBezTo>
                    <a:cubicBezTo>
                      <a:pt x="135" y="107"/>
                      <a:pt x="135" y="107"/>
                      <a:pt x="135" y="107"/>
                    </a:cubicBezTo>
                    <a:cubicBezTo>
                      <a:pt x="135" y="107"/>
                      <a:pt x="135" y="107"/>
                      <a:pt x="135" y="107"/>
                    </a:cubicBezTo>
                    <a:cubicBezTo>
                      <a:pt x="135" y="107"/>
                      <a:pt x="135" y="107"/>
                      <a:pt x="135" y="107"/>
                    </a:cubicBezTo>
                    <a:cubicBezTo>
                      <a:pt x="134" y="107"/>
                      <a:pt x="134" y="107"/>
                      <a:pt x="134" y="107"/>
                    </a:cubicBezTo>
                    <a:cubicBezTo>
                      <a:pt x="135" y="106"/>
                      <a:pt x="135" y="106"/>
                      <a:pt x="135" y="106"/>
                    </a:cubicBezTo>
                    <a:cubicBezTo>
                      <a:pt x="134" y="106"/>
                      <a:pt x="134" y="106"/>
                      <a:pt x="134" y="106"/>
                    </a:cubicBezTo>
                    <a:cubicBezTo>
                      <a:pt x="134" y="106"/>
                      <a:pt x="134" y="106"/>
                      <a:pt x="134" y="106"/>
                    </a:cubicBezTo>
                    <a:cubicBezTo>
                      <a:pt x="134" y="106"/>
                      <a:pt x="134" y="106"/>
                      <a:pt x="134" y="106"/>
                    </a:cubicBezTo>
                    <a:cubicBezTo>
                      <a:pt x="134" y="106"/>
                      <a:pt x="134" y="106"/>
                      <a:pt x="134" y="106"/>
                    </a:cubicBezTo>
                    <a:cubicBezTo>
                      <a:pt x="134" y="106"/>
                      <a:pt x="134" y="106"/>
                      <a:pt x="134" y="106"/>
                    </a:cubicBezTo>
                    <a:cubicBezTo>
                      <a:pt x="134" y="105"/>
                      <a:pt x="134" y="105"/>
                      <a:pt x="134" y="105"/>
                    </a:cubicBezTo>
                    <a:cubicBezTo>
                      <a:pt x="134" y="105"/>
                      <a:pt x="134" y="105"/>
                      <a:pt x="134" y="105"/>
                    </a:cubicBezTo>
                    <a:cubicBezTo>
                      <a:pt x="134" y="106"/>
                      <a:pt x="134" y="106"/>
                      <a:pt x="134" y="106"/>
                    </a:cubicBezTo>
                    <a:cubicBezTo>
                      <a:pt x="133" y="106"/>
                      <a:pt x="133" y="106"/>
                      <a:pt x="133" y="106"/>
                    </a:cubicBezTo>
                    <a:cubicBezTo>
                      <a:pt x="133" y="105"/>
                      <a:pt x="133" y="105"/>
                      <a:pt x="133" y="105"/>
                    </a:cubicBezTo>
                    <a:cubicBezTo>
                      <a:pt x="133" y="105"/>
                      <a:pt x="133" y="105"/>
                      <a:pt x="133" y="105"/>
                    </a:cubicBezTo>
                    <a:cubicBezTo>
                      <a:pt x="132" y="105"/>
                      <a:pt x="132" y="105"/>
                      <a:pt x="132" y="105"/>
                    </a:cubicBezTo>
                    <a:cubicBezTo>
                      <a:pt x="132" y="105"/>
                      <a:pt x="132" y="105"/>
                      <a:pt x="132" y="105"/>
                    </a:cubicBezTo>
                    <a:cubicBezTo>
                      <a:pt x="132" y="105"/>
                      <a:pt x="132" y="105"/>
                      <a:pt x="132" y="105"/>
                    </a:cubicBezTo>
                    <a:cubicBezTo>
                      <a:pt x="132" y="104"/>
                      <a:pt x="132" y="104"/>
                      <a:pt x="132" y="104"/>
                    </a:cubicBezTo>
                    <a:cubicBezTo>
                      <a:pt x="132" y="104"/>
                      <a:pt x="132" y="104"/>
                      <a:pt x="132" y="104"/>
                    </a:cubicBezTo>
                    <a:cubicBezTo>
                      <a:pt x="131" y="104"/>
                      <a:pt x="131" y="104"/>
                      <a:pt x="131" y="104"/>
                    </a:cubicBezTo>
                    <a:cubicBezTo>
                      <a:pt x="131" y="104"/>
                      <a:pt x="131" y="104"/>
                      <a:pt x="131" y="104"/>
                    </a:cubicBezTo>
                    <a:cubicBezTo>
                      <a:pt x="131" y="103"/>
                      <a:pt x="131" y="103"/>
                      <a:pt x="131" y="103"/>
                    </a:cubicBezTo>
                    <a:cubicBezTo>
                      <a:pt x="131" y="103"/>
                      <a:pt x="131" y="103"/>
                      <a:pt x="131" y="103"/>
                    </a:cubicBezTo>
                    <a:cubicBezTo>
                      <a:pt x="130" y="103"/>
                      <a:pt x="130" y="103"/>
                      <a:pt x="130" y="103"/>
                    </a:cubicBezTo>
                    <a:cubicBezTo>
                      <a:pt x="131" y="103"/>
                      <a:pt x="131" y="103"/>
                      <a:pt x="131" y="103"/>
                    </a:cubicBezTo>
                    <a:cubicBezTo>
                      <a:pt x="131" y="103"/>
                      <a:pt x="131" y="103"/>
                      <a:pt x="131" y="103"/>
                    </a:cubicBezTo>
                    <a:cubicBezTo>
                      <a:pt x="132" y="102"/>
                      <a:pt x="132" y="102"/>
                      <a:pt x="132" y="102"/>
                    </a:cubicBezTo>
                    <a:cubicBezTo>
                      <a:pt x="132" y="102"/>
                      <a:pt x="132" y="102"/>
                      <a:pt x="132" y="102"/>
                    </a:cubicBezTo>
                    <a:cubicBezTo>
                      <a:pt x="131" y="102"/>
                      <a:pt x="131" y="102"/>
                      <a:pt x="131" y="102"/>
                    </a:cubicBezTo>
                    <a:cubicBezTo>
                      <a:pt x="131" y="102"/>
                      <a:pt x="131" y="102"/>
                      <a:pt x="131" y="102"/>
                    </a:cubicBezTo>
                    <a:cubicBezTo>
                      <a:pt x="131" y="101"/>
                      <a:pt x="131" y="101"/>
                      <a:pt x="131" y="101"/>
                    </a:cubicBezTo>
                    <a:cubicBezTo>
                      <a:pt x="131" y="101"/>
                      <a:pt x="131" y="101"/>
                      <a:pt x="131" y="101"/>
                    </a:cubicBezTo>
                    <a:cubicBezTo>
                      <a:pt x="131" y="101"/>
                      <a:pt x="131" y="101"/>
                      <a:pt x="131" y="101"/>
                    </a:cubicBezTo>
                    <a:cubicBezTo>
                      <a:pt x="131" y="101"/>
                      <a:pt x="131" y="101"/>
                      <a:pt x="131" y="101"/>
                    </a:cubicBezTo>
                    <a:cubicBezTo>
                      <a:pt x="131" y="102"/>
                      <a:pt x="131" y="102"/>
                      <a:pt x="131" y="102"/>
                    </a:cubicBezTo>
                    <a:cubicBezTo>
                      <a:pt x="130" y="101"/>
                      <a:pt x="130" y="101"/>
                      <a:pt x="130" y="101"/>
                    </a:cubicBezTo>
                    <a:cubicBezTo>
                      <a:pt x="131" y="101"/>
                      <a:pt x="131" y="101"/>
                      <a:pt x="131" y="101"/>
                    </a:cubicBezTo>
                    <a:cubicBezTo>
                      <a:pt x="131" y="100"/>
                      <a:pt x="131" y="100"/>
                      <a:pt x="131" y="100"/>
                    </a:cubicBezTo>
                    <a:cubicBezTo>
                      <a:pt x="130" y="101"/>
                      <a:pt x="130" y="101"/>
                      <a:pt x="130" y="101"/>
                    </a:cubicBezTo>
                    <a:cubicBezTo>
                      <a:pt x="130" y="101"/>
                      <a:pt x="130" y="101"/>
                      <a:pt x="130" y="101"/>
                    </a:cubicBezTo>
                    <a:cubicBezTo>
                      <a:pt x="130" y="100"/>
                      <a:pt x="130" y="100"/>
                      <a:pt x="130" y="100"/>
                    </a:cubicBezTo>
                    <a:cubicBezTo>
                      <a:pt x="130" y="100"/>
                      <a:pt x="130" y="100"/>
                      <a:pt x="130" y="100"/>
                    </a:cubicBezTo>
                    <a:cubicBezTo>
                      <a:pt x="130" y="100"/>
                      <a:pt x="130" y="100"/>
                      <a:pt x="130" y="100"/>
                    </a:cubicBezTo>
                    <a:cubicBezTo>
                      <a:pt x="130" y="100"/>
                      <a:pt x="130" y="100"/>
                      <a:pt x="130" y="100"/>
                    </a:cubicBezTo>
                    <a:cubicBezTo>
                      <a:pt x="130" y="99"/>
                      <a:pt x="130" y="99"/>
                      <a:pt x="130" y="99"/>
                    </a:cubicBezTo>
                    <a:cubicBezTo>
                      <a:pt x="129" y="99"/>
                      <a:pt x="129" y="99"/>
                      <a:pt x="129" y="99"/>
                    </a:cubicBezTo>
                    <a:cubicBezTo>
                      <a:pt x="129" y="99"/>
                      <a:pt x="129" y="99"/>
                      <a:pt x="129" y="99"/>
                    </a:cubicBezTo>
                    <a:cubicBezTo>
                      <a:pt x="130" y="98"/>
                      <a:pt x="130" y="98"/>
                      <a:pt x="130" y="98"/>
                    </a:cubicBezTo>
                    <a:cubicBezTo>
                      <a:pt x="130" y="98"/>
                      <a:pt x="130" y="98"/>
                      <a:pt x="130" y="98"/>
                    </a:cubicBezTo>
                    <a:cubicBezTo>
                      <a:pt x="129" y="99"/>
                      <a:pt x="129" y="99"/>
                      <a:pt x="129" y="99"/>
                    </a:cubicBezTo>
                    <a:cubicBezTo>
                      <a:pt x="129" y="99"/>
                      <a:pt x="129" y="99"/>
                      <a:pt x="129" y="99"/>
                    </a:cubicBezTo>
                    <a:cubicBezTo>
                      <a:pt x="129" y="99"/>
                      <a:pt x="129" y="99"/>
                      <a:pt x="129" y="99"/>
                    </a:cubicBezTo>
                    <a:cubicBezTo>
                      <a:pt x="129" y="98"/>
                      <a:pt x="129" y="98"/>
                      <a:pt x="129" y="98"/>
                    </a:cubicBezTo>
                    <a:cubicBezTo>
                      <a:pt x="129" y="98"/>
                      <a:pt x="129" y="98"/>
                      <a:pt x="129" y="98"/>
                    </a:cubicBezTo>
                    <a:cubicBezTo>
                      <a:pt x="128" y="98"/>
                      <a:pt x="128" y="98"/>
                      <a:pt x="128" y="98"/>
                    </a:cubicBezTo>
                    <a:cubicBezTo>
                      <a:pt x="128" y="98"/>
                      <a:pt x="128" y="98"/>
                      <a:pt x="128" y="98"/>
                    </a:cubicBezTo>
                    <a:cubicBezTo>
                      <a:pt x="128" y="99"/>
                      <a:pt x="128" y="99"/>
                      <a:pt x="128" y="99"/>
                    </a:cubicBezTo>
                    <a:cubicBezTo>
                      <a:pt x="128" y="99"/>
                      <a:pt x="128" y="99"/>
                      <a:pt x="128" y="99"/>
                    </a:cubicBezTo>
                    <a:cubicBezTo>
                      <a:pt x="128" y="98"/>
                      <a:pt x="128" y="98"/>
                      <a:pt x="128" y="98"/>
                    </a:cubicBezTo>
                    <a:cubicBezTo>
                      <a:pt x="128" y="98"/>
                      <a:pt x="128" y="98"/>
                      <a:pt x="128" y="98"/>
                    </a:cubicBezTo>
                    <a:cubicBezTo>
                      <a:pt x="128" y="98"/>
                      <a:pt x="128" y="98"/>
                      <a:pt x="128" y="98"/>
                    </a:cubicBezTo>
                    <a:cubicBezTo>
                      <a:pt x="128" y="97"/>
                      <a:pt x="128" y="97"/>
                      <a:pt x="128" y="97"/>
                    </a:cubicBezTo>
                    <a:cubicBezTo>
                      <a:pt x="128" y="98"/>
                      <a:pt x="128" y="98"/>
                      <a:pt x="128" y="98"/>
                    </a:cubicBezTo>
                    <a:cubicBezTo>
                      <a:pt x="127" y="98"/>
                      <a:pt x="127" y="98"/>
                      <a:pt x="127" y="98"/>
                    </a:cubicBezTo>
                    <a:cubicBezTo>
                      <a:pt x="127" y="98"/>
                      <a:pt x="127" y="98"/>
                      <a:pt x="127" y="98"/>
                    </a:cubicBezTo>
                    <a:cubicBezTo>
                      <a:pt x="127" y="98"/>
                      <a:pt x="127" y="98"/>
                      <a:pt x="127" y="98"/>
                    </a:cubicBezTo>
                    <a:cubicBezTo>
                      <a:pt x="127" y="99"/>
                      <a:pt x="127" y="99"/>
                      <a:pt x="127" y="99"/>
                    </a:cubicBezTo>
                    <a:cubicBezTo>
                      <a:pt x="126" y="98"/>
                      <a:pt x="126" y="98"/>
                      <a:pt x="126" y="98"/>
                    </a:cubicBezTo>
                    <a:cubicBezTo>
                      <a:pt x="126" y="98"/>
                      <a:pt x="126" y="98"/>
                      <a:pt x="126" y="98"/>
                    </a:cubicBezTo>
                    <a:cubicBezTo>
                      <a:pt x="126" y="98"/>
                      <a:pt x="126" y="98"/>
                      <a:pt x="126" y="98"/>
                    </a:cubicBezTo>
                    <a:cubicBezTo>
                      <a:pt x="125" y="97"/>
                      <a:pt x="125" y="97"/>
                      <a:pt x="125" y="97"/>
                    </a:cubicBezTo>
                    <a:cubicBezTo>
                      <a:pt x="125" y="97"/>
                      <a:pt x="125" y="97"/>
                      <a:pt x="125" y="97"/>
                    </a:cubicBezTo>
                    <a:cubicBezTo>
                      <a:pt x="125" y="98"/>
                      <a:pt x="125" y="98"/>
                      <a:pt x="125" y="98"/>
                    </a:cubicBezTo>
                    <a:cubicBezTo>
                      <a:pt x="125" y="98"/>
                      <a:pt x="125" y="98"/>
                      <a:pt x="125" y="98"/>
                    </a:cubicBezTo>
                    <a:cubicBezTo>
                      <a:pt x="125" y="98"/>
                      <a:pt x="125" y="98"/>
                      <a:pt x="125" y="98"/>
                    </a:cubicBezTo>
                    <a:cubicBezTo>
                      <a:pt x="125" y="98"/>
                      <a:pt x="125" y="98"/>
                      <a:pt x="125" y="98"/>
                    </a:cubicBezTo>
                    <a:cubicBezTo>
                      <a:pt x="124" y="98"/>
                      <a:pt x="124" y="98"/>
                      <a:pt x="124" y="98"/>
                    </a:cubicBezTo>
                    <a:cubicBezTo>
                      <a:pt x="124" y="98"/>
                      <a:pt x="124" y="98"/>
                      <a:pt x="124" y="98"/>
                    </a:cubicBezTo>
                    <a:cubicBezTo>
                      <a:pt x="124" y="99"/>
                      <a:pt x="124" y="99"/>
                      <a:pt x="124" y="99"/>
                    </a:cubicBezTo>
                    <a:cubicBezTo>
                      <a:pt x="123" y="98"/>
                      <a:pt x="123" y="98"/>
                      <a:pt x="123" y="98"/>
                    </a:cubicBezTo>
                    <a:cubicBezTo>
                      <a:pt x="123" y="99"/>
                      <a:pt x="123" y="99"/>
                      <a:pt x="123" y="99"/>
                    </a:cubicBezTo>
                    <a:cubicBezTo>
                      <a:pt x="123" y="99"/>
                      <a:pt x="123" y="99"/>
                      <a:pt x="123" y="99"/>
                    </a:cubicBezTo>
                    <a:cubicBezTo>
                      <a:pt x="122" y="99"/>
                      <a:pt x="122" y="99"/>
                      <a:pt x="122" y="99"/>
                    </a:cubicBezTo>
                    <a:cubicBezTo>
                      <a:pt x="122" y="98"/>
                      <a:pt x="122" y="98"/>
                      <a:pt x="122" y="98"/>
                    </a:cubicBezTo>
                    <a:cubicBezTo>
                      <a:pt x="122" y="98"/>
                      <a:pt x="122" y="98"/>
                      <a:pt x="122" y="98"/>
                    </a:cubicBezTo>
                    <a:cubicBezTo>
                      <a:pt x="122" y="98"/>
                      <a:pt x="122" y="98"/>
                      <a:pt x="122" y="98"/>
                    </a:cubicBezTo>
                    <a:cubicBezTo>
                      <a:pt x="121" y="98"/>
                      <a:pt x="121" y="98"/>
                      <a:pt x="121" y="98"/>
                    </a:cubicBezTo>
                    <a:cubicBezTo>
                      <a:pt x="121" y="97"/>
                      <a:pt x="121" y="97"/>
                      <a:pt x="121" y="97"/>
                    </a:cubicBezTo>
                    <a:cubicBezTo>
                      <a:pt x="121" y="96"/>
                      <a:pt x="121" y="96"/>
                      <a:pt x="121" y="96"/>
                    </a:cubicBezTo>
                    <a:cubicBezTo>
                      <a:pt x="121" y="96"/>
                      <a:pt x="121" y="96"/>
                      <a:pt x="121" y="96"/>
                    </a:cubicBezTo>
                    <a:cubicBezTo>
                      <a:pt x="121" y="96"/>
                      <a:pt x="121" y="96"/>
                      <a:pt x="121" y="96"/>
                    </a:cubicBezTo>
                    <a:cubicBezTo>
                      <a:pt x="122" y="95"/>
                      <a:pt x="122" y="95"/>
                      <a:pt x="122" y="95"/>
                    </a:cubicBezTo>
                    <a:cubicBezTo>
                      <a:pt x="122" y="95"/>
                      <a:pt x="122" y="95"/>
                      <a:pt x="122" y="95"/>
                    </a:cubicBezTo>
                    <a:cubicBezTo>
                      <a:pt x="122" y="95"/>
                      <a:pt x="122" y="95"/>
                      <a:pt x="122" y="95"/>
                    </a:cubicBezTo>
                    <a:cubicBezTo>
                      <a:pt x="123" y="95"/>
                      <a:pt x="123" y="95"/>
                      <a:pt x="123" y="95"/>
                    </a:cubicBezTo>
                    <a:cubicBezTo>
                      <a:pt x="123" y="95"/>
                      <a:pt x="123" y="95"/>
                      <a:pt x="123" y="95"/>
                    </a:cubicBezTo>
                    <a:cubicBezTo>
                      <a:pt x="123" y="95"/>
                      <a:pt x="123" y="95"/>
                      <a:pt x="123" y="95"/>
                    </a:cubicBezTo>
                    <a:cubicBezTo>
                      <a:pt x="123" y="94"/>
                      <a:pt x="123" y="94"/>
                      <a:pt x="123" y="94"/>
                    </a:cubicBezTo>
                    <a:cubicBezTo>
                      <a:pt x="123" y="94"/>
                      <a:pt x="123" y="94"/>
                      <a:pt x="123" y="94"/>
                    </a:cubicBezTo>
                    <a:cubicBezTo>
                      <a:pt x="123" y="94"/>
                      <a:pt x="123" y="94"/>
                      <a:pt x="123" y="94"/>
                    </a:cubicBezTo>
                    <a:cubicBezTo>
                      <a:pt x="123" y="94"/>
                      <a:pt x="123" y="94"/>
                      <a:pt x="123" y="94"/>
                    </a:cubicBezTo>
                    <a:cubicBezTo>
                      <a:pt x="123" y="94"/>
                      <a:pt x="123" y="94"/>
                      <a:pt x="123" y="94"/>
                    </a:cubicBezTo>
                    <a:cubicBezTo>
                      <a:pt x="123" y="94"/>
                      <a:pt x="123" y="94"/>
                      <a:pt x="123" y="94"/>
                    </a:cubicBezTo>
                    <a:cubicBezTo>
                      <a:pt x="123" y="94"/>
                      <a:pt x="123" y="94"/>
                      <a:pt x="123" y="94"/>
                    </a:cubicBezTo>
                    <a:cubicBezTo>
                      <a:pt x="124" y="94"/>
                      <a:pt x="124" y="94"/>
                      <a:pt x="124" y="94"/>
                    </a:cubicBezTo>
                    <a:cubicBezTo>
                      <a:pt x="124" y="94"/>
                      <a:pt x="124" y="94"/>
                      <a:pt x="124" y="94"/>
                    </a:cubicBezTo>
                    <a:cubicBezTo>
                      <a:pt x="125" y="95"/>
                      <a:pt x="125" y="95"/>
                      <a:pt x="125" y="95"/>
                    </a:cubicBezTo>
                    <a:cubicBezTo>
                      <a:pt x="125" y="95"/>
                      <a:pt x="125" y="95"/>
                      <a:pt x="125" y="95"/>
                    </a:cubicBezTo>
                    <a:cubicBezTo>
                      <a:pt x="125" y="95"/>
                      <a:pt x="125" y="95"/>
                      <a:pt x="125" y="95"/>
                    </a:cubicBezTo>
                    <a:cubicBezTo>
                      <a:pt x="126" y="95"/>
                      <a:pt x="126" y="95"/>
                      <a:pt x="126" y="95"/>
                    </a:cubicBezTo>
                    <a:cubicBezTo>
                      <a:pt x="126" y="95"/>
                      <a:pt x="126" y="95"/>
                      <a:pt x="126" y="95"/>
                    </a:cubicBezTo>
                    <a:cubicBezTo>
                      <a:pt x="126" y="95"/>
                      <a:pt x="126" y="95"/>
                      <a:pt x="126" y="95"/>
                    </a:cubicBezTo>
                    <a:cubicBezTo>
                      <a:pt x="126" y="95"/>
                      <a:pt x="126" y="95"/>
                      <a:pt x="126" y="95"/>
                    </a:cubicBezTo>
                    <a:cubicBezTo>
                      <a:pt x="127" y="95"/>
                      <a:pt x="127" y="95"/>
                      <a:pt x="127" y="95"/>
                    </a:cubicBezTo>
                    <a:cubicBezTo>
                      <a:pt x="127" y="95"/>
                      <a:pt x="127" y="95"/>
                      <a:pt x="127" y="95"/>
                    </a:cubicBezTo>
                    <a:cubicBezTo>
                      <a:pt x="127" y="95"/>
                      <a:pt x="127" y="95"/>
                      <a:pt x="127" y="95"/>
                    </a:cubicBezTo>
                    <a:cubicBezTo>
                      <a:pt x="128" y="95"/>
                      <a:pt x="128" y="95"/>
                      <a:pt x="128" y="95"/>
                    </a:cubicBezTo>
                    <a:cubicBezTo>
                      <a:pt x="128" y="95"/>
                      <a:pt x="128" y="95"/>
                      <a:pt x="128" y="95"/>
                    </a:cubicBezTo>
                    <a:cubicBezTo>
                      <a:pt x="128" y="95"/>
                      <a:pt x="128" y="95"/>
                      <a:pt x="128" y="95"/>
                    </a:cubicBezTo>
                    <a:cubicBezTo>
                      <a:pt x="128" y="95"/>
                      <a:pt x="128" y="95"/>
                      <a:pt x="128" y="95"/>
                    </a:cubicBezTo>
                    <a:cubicBezTo>
                      <a:pt x="128" y="95"/>
                      <a:pt x="128" y="95"/>
                      <a:pt x="128" y="95"/>
                    </a:cubicBezTo>
                    <a:cubicBezTo>
                      <a:pt x="129" y="95"/>
                      <a:pt x="129" y="95"/>
                      <a:pt x="129" y="95"/>
                    </a:cubicBezTo>
                    <a:cubicBezTo>
                      <a:pt x="129" y="94"/>
                      <a:pt x="129" y="94"/>
                      <a:pt x="129" y="94"/>
                    </a:cubicBezTo>
                    <a:cubicBezTo>
                      <a:pt x="129" y="94"/>
                      <a:pt x="129" y="94"/>
                      <a:pt x="129" y="94"/>
                    </a:cubicBezTo>
                    <a:cubicBezTo>
                      <a:pt x="129" y="94"/>
                      <a:pt x="129" y="94"/>
                      <a:pt x="129" y="94"/>
                    </a:cubicBezTo>
                    <a:cubicBezTo>
                      <a:pt x="129" y="95"/>
                      <a:pt x="129" y="95"/>
                      <a:pt x="129" y="95"/>
                    </a:cubicBezTo>
                    <a:cubicBezTo>
                      <a:pt x="130" y="95"/>
                      <a:pt x="130" y="95"/>
                      <a:pt x="130" y="95"/>
                    </a:cubicBezTo>
                    <a:cubicBezTo>
                      <a:pt x="130" y="95"/>
                      <a:pt x="130" y="95"/>
                      <a:pt x="130" y="95"/>
                    </a:cubicBezTo>
                    <a:cubicBezTo>
                      <a:pt x="130" y="95"/>
                      <a:pt x="130" y="95"/>
                      <a:pt x="130" y="95"/>
                    </a:cubicBezTo>
                    <a:cubicBezTo>
                      <a:pt x="130" y="95"/>
                      <a:pt x="130" y="95"/>
                      <a:pt x="130" y="95"/>
                    </a:cubicBezTo>
                    <a:cubicBezTo>
                      <a:pt x="130" y="95"/>
                      <a:pt x="130" y="95"/>
                      <a:pt x="130" y="95"/>
                    </a:cubicBezTo>
                    <a:cubicBezTo>
                      <a:pt x="130" y="94"/>
                      <a:pt x="130" y="94"/>
                      <a:pt x="130" y="94"/>
                    </a:cubicBezTo>
                    <a:cubicBezTo>
                      <a:pt x="130" y="93"/>
                      <a:pt x="130" y="93"/>
                      <a:pt x="130" y="93"/>
                    </a:cubicBezTo>
                    <a:cubicBezTo>
                      <a:pt x="130" y="93"/>
                      <a:pt x="130" y="93"/>
                      <a:pt x="130" y="93"/>
                    </a:cubicBezTo>
                    <a:cubicBezTo>
                      <a:pt x="129" y="92"/>
                      <a:pt x="129" y="92"/>
                      <a:pt x="129" y="92"/>
                    </a:cubicBezTo>
                    <a:cubicBezTo>
                      <a:pt x="130" y="92"/>
                      <a:pt x="130" y="92"/>
                      <a:pt x="130" y="92"/>
                    </a:cubicBezTo>
                    <a:cubicBezTo>
                      <a:pt x="130" y="92"/>
                      <a:pt x="130" y="92"/>
                      <a:pt x="130" y="92"/>
                    </a:cubicBezTo>
                    <a:cubicBezTo>
                      <a:pt x="130" y="92"/>
                      <a:pt x="130" y="92"/>
                      <a:pt x="130" y="92"/>
                    </a:cubicBezTo>
                    <a:cubicBezTo>
                      <a:pt x="131" y="91"/>
                      <a:pt x="131" y="91"/>
                      <a:pt x="131" y="91"/>
                    </a:cubicBezTo>
                    <a:cubicBezTo>
                      <a:pt x="131" y="91"/>
                      <a:pt x="131" y="91"/>
                      <a:pt x="131" y="91"/>
                    </a:cubicBezTo>
                    <a:cubicBezTo>
                      <a:pt x="132" y="91"/>
                      <a:pt x="132" y="91"/>
                      <a:pt x="132" y="91"/>
                    </a:cubicBezTo>
                    <a:cubicBezTo>
                      <a:pt x="132" y="90"/>
                      <a:pt x="132" y="90"/>
                      <a:pt x="132" y="90"/>
                    </a:cubicBezTo>
                    <a:cubicBezTo>
                      <a:pt x="132" y="90"/>
                      <a:pt x="132" y="90"/>
                      <a:pt x="132" y="90"/>
                    </a:cubicBezTo>
                    <a:cubicBezTo>
                      <a:pt x="133" y="90"/>
                      <a:pt x="133" y="90"/>
                      <a:pt x="133" y="90"/>
                    </a:cubicBezTo>
                    <a:cubicBezTo>
                      <a:pt x="133" y="90"/>
                      <a:pt x="133" y="90"/>
                      <a:pt x="133" y="90"/>
                    </a:cubicBezTo>
                    <a:cubicBezTo>
                      <a:pt x="133" y="90"/>
                      <a:pt x="133" y="90"/>
                      <a:pt x="133" y="90"/>
                    </a:cubicBezTo>
                    <a:cubicBezTo>
                      <a:pt x="133" y="90"/>
                      <a:pt x="133" y="90"/>
                      <a:pt x="133" y="90"/>
                    </a:cubicBezTo>
                    <a:cubicBezTo>
                      <a:pt x="133" y="89"/>
                      <a:pt x="133" y="89"/>
                      <a:pt x="133" y="89"/>
                    </a:cubicBezTo>
                    <a:cubicBezTo>
                      <a:pt x="133" y="89"/>
                      <a:pt x="133" y="89"/>
                      <a:pt x="133" y="89"/>
                    </a:cubicBezTo>
                    <a:cubicBezTo>
                      <a:pt x="133" y="89"/>
                      <a:pt x="133" y="89"/>
                      <a:pt x="133" y="89"/>
                    </a:cubicBezTo>
                    <a:cubicBezTo>
                      <a:pt x="134" y="88"/>
                      <a:pt x="134" y="88"/>
                      <a:pt x="134" y="88"/>
                    </a:cubicBezTo>
                    <a:cubicBezTo>
                      <a:pt x="134" y="89"/>
                      <a:pt x="134" y="89"/>
                      <a:pt x="134" y="89"/>
                    </a:cubicBezTo>
                    <a:cubicBezTo>
                      <a:pt x="135" y="88"/>
                      <a:pt x="135" y="88"/>
                      <a:pt x="135" y="88"/>
                    </a:cubicBezTo>
                    <a:cubicBezTo>
                      <a:pt x="135" y="88"/>
                      <a:pt x="135" y="88"/>
                      <a:pt x="135" y="88"/>
                    </a:cubicBezTo>
                    <a:cubicBezTo>
                      <a:pt x="135" y="88"/>
                      <a:pt x="135" y="88"/>
                      <a:pt x="135" y="88"/>
                    </a:cubicBezTo>
                    <a:cubicBezTo>
                      <a:pt x="135" y="87"/>
                      <a:pt x="135" y="87"/>
                      <a:pt x="135" y="87"/>
                    </a:cubicBezTo>
                    <a:cubicBezTo>
                      <a:pt x="135" y="87"/>
                      <a:pt x="135" y="87"/>
                      <a:pt x="135" y="87"/>
                    </a:cubicBezTo>
                    <a:cubicBezTo>
                      <a:pt x="135" y="87"/>
                      <a:pt x="135" y="87"/>
                      <a:pt x="135" y="87"/>
                    </a:cubicBezTo>
                    <a:cubicBezTo>
                      <a:pt x="135" y="86"/>
                      <a:pt x="135" y="86"/>
                      <a:pt x="135" y="86"/>
                    </a:cubicBezTo>
                    <a:cubicBezTo>
                      <a:pt x="135" y="86"/>
                      <a:pt x="135" y="86"/>
                      <a:pt x="135" y="86"/>
                    </a:cubicBezTo>
                    <a:cubicBezTo>
                      <a:pt x="135" y="86"/>
                      <a:pt x="135" y="86"/>
                      <a:pt x="135" y="86"/>
                    </a:cubicBezTo>
                    <a:cubicBezTo>
                      <a:pt x="135" y="85"/>
                      <a:pt x="135" y="85"/>
                      <a:pt x="135" y="85"/>
                    </a:cubicBezTo>
                    <a:cubicBezTo>
                      <a:pt x="135" y="85"/>
                      <a:pt x="135" y="85"/>
                      <a:pt x="135" y="85"/>
                    </a:cubicBezTo>
                    <a:cubicBezTo>
                      <a:pt x="135" y="85"/>
                      <a:pt x="135" y="85"/>
                      <a:pt x="135" y="85"/>
                    </a:cubicBezTo>
                    <a:cubicBezTo>
                      <a:pt x="135" y="84"/>
                      <a:pt x="135" y="84"/>
                      <a:pt x="135" y="84"/>
                    </a:cubicBezTo>
                    <a:cubicBezTo>
                      <a:pt x="135" y="84"/>
                      <a:pt x="135" y="84"/>
                      <a:pt x="135" y="84"/>
                    </a:cubicBezTo>
                    <a:cubicBezTo>
                      <a:pt x="135" y="84"/>
                      <a:pt x="135" y="84"/>
                      <a:pt x="135" y="84"/>
                    </a:cubicBezTo>
                    <a:cubicBezTo>
                      <a:pt x="136" y="84"/>
                      <a:pt x="136" y="84"/>
                      <a:pt x="136" y="84"/>
                    </a:cubicBezTo>
                    <a:cubicBezTo>
                      <a:pt x="135" y="84"/>
                      <a:pt x="135" y="84"/>
                      <a:pt x="135" y="84"/>
                    </a:cubicBezTo>
                    <a:cubicBezTo>
                      <a:pt x="135" y="84"/>
                      <a:pt x="135" y="84"/>
                      <a:pt x="135" y="84"/>
                    </a:cubicBezTo>
                    <a:cubicBezTo>
                      <a:pt x="135" y="84"/>
                      <a:pt x="135" y="84"/>
                      <a:pt x="135" y="84"/>
                    </a:cubicBezTo>
                    <a:cubicBezTo>
                      <a:pt x="135" y="84"/>
                      <a:pt x="135" y="84"/>
                      <a:pt x="135" y="84"/>
                    </a:cubicBezTo>
                    <a:cubicBezTo>
                      <a:pt x="135" y="84"/>
                      <a:pt x="135" y="84"/>
                      <a:pt x="135" y="84"/>
                    </a:cubicBezTo>
                    <a:cubicBezTo>
                      <a:pt x="135" y="84"/>
                      <a:pt x="135" y="84"/>
                      <a:pt x="135" y="84"/>
                    </a:cubicBezTo>
                    <a:cubicBezTo>
                      <a:pt x="135" y="83"/>
                      <a:pt x="135" y="83"/>
                      <a:pt x="135" y="83"/>
                    </a:cubicBezTo>
                    <a:cubicBezTo>
                      <a:pt x="135" y="83"/>
                      <a:pt x="135" y="83"/>
                      <a:pt x="135" y="83"/>
                    </a:cubicBezTo>
                    <a:cubicBezTo>
                      <a:pt x="134" y="83"/>
                      <a:pt x="134" y="83"/>
                      <a:pt x="134" y="83"/>
                    </a:cubicBezTo>
                    <a:cubicBezTo>
                      <a:pt x="134" y="83"/>
                      <a:pt x="134" y="83"/>
                      <a:pt x="134" y="83"/>
                    </a:cubicBezTo>
                    <a:cubicBezTo>
                      <a:pt x="134" y="83"/>
                      <a:pt x="134" y="83"/>
                      <a:pt x="134" y="83"/>
                    </a:cubicBezTo>
                    <a:cubicBezTo>
                      <a:pt x="134" y="83"/>
                      <a:pt x="134" y="83"/>
                      <a:pt x="134" y="83"/>
                    </a:cubicBezTo>
                    <a:cubicBezTo>
                      <a:pt x="134" y="82"/>
                      <a:pt x="134" y="82"/>
                      <a:pt x="134" y="82"/>
                    </a:cubicBezTo>
                    <a:cubicBezTo>
                      <a:pt x="134" y="82"/>
                      <a:pt x="134" y="82"/>
                      <a:pt x="134" y="82"/>
                    </a:cubicBezTo>
                    <a:cubicBezTo>
                      <a:pt x="134" y="82"/>
                      <a:pt x="134" y="82"/>
                      <a:pt x="134" y="82"/>
                    </a:cubicBezTo>
                    <a:cubicBezTo>
                      <a:pt x="134" y="82"/>
                      <a:pt x="134" y="82"/>
                      <a:pt x="134" y="82"/>
                    </a:cubicBezTo>
                    <a:cubicBezTo>
                      <a:pt x="134" y="81"/>
                      <a:pt x="134" y="81"/>
                      <a:pt x="134" y="81"/>
                    </a:cubicBezTo>
                    <a:cubicBezTo>
                      <a:pt x="134" y="81"/>
                      <a:pt x="134" y="81"/>
                      <a:pt x="134" y="81"/>
                    </a:cubicBezTo>
                    <a:cubicBezTo>
                      <a:pt x="134" y="82"/>
                      <a:pt x="134" y="82"/>
                      <a:pt x="134" y="82"/>
                    </a:cubicBezTo>
                    <a:cubicBezTo>
                      <a:pt x="134" y="82"/>
                      <a:pt x="134" y="82"/>
                      <a:pt x="134" y="82"/>
                    </a:cubicBezTo>
                    <a:cubicBezTo>
                      <a:pt x="134" y="82"/>
                      <a:pt x="134" y="82"/>
                      <a:pt x="134" y="82"/>
                    </a:cubicBezTo>
                    <a:cubicBezTo>
                      <a:pt x="133" y="82"/>
                      <a:pt x="133" y="82"/>
                      <a:pt x="133" y="82"/>
                    </a:cubicBezTo>
                    <a:cubicBezTo>
                      <a:pt x="133" y="82"/>
                      <a:pt x="133" y="82"/>
                      <a:pt x="133" y="82"/>
                    </a:cubicBezTo>
                    <a:cubicBezTo>
                      <a:pt x="133" y="82"/>
                      <a:pt x="133" y="82"/>
                      <a:pt x="133" y="82"/>
                    </a:cubicBezTo>
                    <a:cubicBezTo>
                      <a:pt x="133" y="81"/>
                      <a:pt x="133" y="81"/>
                      <a:pt x="133" y="81"/>
                    </a:cubicBezTo>
                    <a:cubicBezTo>
                      <a:pt x="133" y="81"/>
                      <a:pt x="133" y="81"/>
                      <a:pt x="133" y="81"/>
                    </a:cubicBezTo>
                    <a:cubicBezTo>
                      <a:pt x="133" y="81"/>
                      <a:pt x="133" y="81"/>
                      <a:pt x="133" y="81"/>
                    </a:cubicBezTo>
                    <a:cubicBezTo>
                      <a:pt x="132" y="81"/>
                      <a:pt x="132" y="81"/>
                      <a:pt x="132" y="81"/>
                    </a:cubicBezTo>
                    <a:cubicBezTo>
                      <a:pt x="132" y="81"/>
                      <a:pt x="132" y="81"/>
                      <a:pt x="132" y="81"/>
                    </a:cubicBezTo>
                    <a:cubicBezTo>
                      <a:pt x="133" y="81"/>
                      <a:pt x="133" y="81"/>
                      <a:pt x="133" y="81"/>
                    </a:cubicBezTo>
                    <a:cubicBezTo>
                      <a:pt x="133" y="80"/>
                      <a:pt x="133" y="80"/>
                      <a:pt x="133" y="80"/>
                    </a:cubicBezTo>
                    <a:cubicBezTo>
                      <a:pt x="133" y="80"/>
                      <a:pt x="133" y="80"/>
                      <a:pt x="133" y="80"/>
                    </a:cubicBezTo>
                    <a:cubicBezTo>
                      <a:pt x="133" y="80"/>
                      <a:pt x="133" y="80"/>
                      <a:pt x="133" y="80"/>
                    </a:cubicBezTo>
                    <a:cubicBezTo>
                      <a:pt x="133" y="80"/>
                      <a:pt x="133" y="80"/>
                      <a:pt x="133" y="80"/>
                    </a:cubicBezTo>
                    <a:cubicBezTo>
                      <a:pt x="133" y="80"/>
                      <a:pt x="133" y="80"/>
                      <a:pt x="133" y="80"/>
                    </a:cubicBezTo>
                    <a:cubicBezTo>
                      <a:pt x="133" y="80"/>
                      <a:pt x="133" y="80"/>
                      <a:pt x="133" y="80"/>
                    </a:cubicBezTo>
                    <a:cubicBezTo>
                      <a:pt x="133" y="80"/>
                      <a:pt x="133" y="80"/>
                      <a:pt x="133" y="80"/>
                    </a:cubicBezTo>
                    <a:cubicBezTo>
                      <a:pt x="132" y="80"/>
                      <a:pt x="132" y="80"/>
                      <a:pt x="132" y="80"/>
                    </a:cubicBezTo>
                    <a:cubicBezTo>
                      <a:pt x="132" y="80"/>
                      <a:pt x="132" y="80"/>
                      <a:pt x="132" y="80"/>
                    </a:cubicBezTo>
                    <a:cubicBezTo>
                      <a:pt x="132" y="80"/>
                      <a:pt x="132" y="80"/>
                      <a:pt x="132" y="80"/>
                    </a:cubicBezTo>
                    <a:cubicBezTo>
                      <a:pt x="132" y="80"/>
                      <a:pt x="132" y="80"/>
                      <a:pt x="132" y="80"/>
                    </a:cubicBezTo>
                    <a:cubicBezTo>
                      <a:pt x="132" y="80"/>
                      <a:pt x="132" y="80"/>
                      <a:pt x="132" y="80"/>
                    </a:cubicBezTo>
                    <a:cubicBezTo>
                      <a:pt x="131" y="80"/>
                      <a:pt x="131" y="80"/>
                      <a:pt x="131" y="80"/>
                    </a:cubicBezTo>
                    <a:cubicBezTo>
                      <a:pt x="131" y="80"/>
                      <a:pt x="131" y="80"/>
                      <a:pt x="131" y="80"/>
                    </a:cubicBezTo>
                    <a:cubicBezTo>
                      <a:pt x="131" y="81"/>
                      <a:pt x="131" y="81"/>
                      <a:pt x="131" y="81"/>
                    </a:cubicBezTo>
                    <a:cubicBezTo>
                      <a:pt x="130" y="81"/>
                      <a:pt x="130" y="81"/>
                      <a:pt x="130" y="81"/>
                    </a:cubicBezTo>
                    <a:cubicBezTo>
                      <a:pt x="130" y="81"/>
                      <a:pt x="130" y="81"/>
                      <a:pt x="130" y="81"/>
                    </a:cubicBezTo>
                    <a:cubicBezTo>
                      <a:pt x="130" y="81"/>
                      <a:pt x="130" y="81"/>
                      <a:pt x="130" y="81"/>
                    </a:cubicBezTo>
                    <a:cubicBezTo>
                      <a:pt x="130" y="81"/>
                      <a:pt x="130" y="81"/>
                      <a:pt x="130" y="81"/>
                    </a:cubicBezTo>
                    <a:cubicBezTo>
                      <a:pt x="130" y="81"/>
                      <a:pt x="130" y="81"/>
                      <a:pt x="130" y="81"/>
                    </a:cubicBezTo>
                    <a:cubicBezTo>
                      <a:pt x="130" y="80"/>
                      <a:pt x="130" y="80"/>
                      <a:pt x="130" y="80"/>
                    </a:cubicBezTo>
                    <a:cubicBezTo>
                      <a:pt x="130" y="80"/>
                      <a:pt x="130" y="80"/>
                      <a:pt x="130" y="80"/>
                    </a:cubicBezTo>
                    <a:cubicBezTo>
                      <a:pt x="130" y="80"/>
                      <a:pt x="130" y="80"/>
                      <a:pt x="130" y="80"/>
                    </a:cubicBezTo>
                    <a:cubicBezTo>
                      <a:pt x="130" y="80"/>
                      <a:pt x="130" y="80"/>
                      <a:pt x="130" y="80"/>
                    </a:cubicBezTo>
                    <a:cubicBezTo>
                      <a:pt x="130" y="80"/>
                      <a:pt x="130" y="80"/>
                      <a:pt x="130" y="80"/>
                    </a:cubicBezTo>
                    <a:cubicBezTo>
                      <a:pt x="131" y="80"/>
                      <a:pt x="131" y="80"/>
                      <a:pt x="131" y="80"/>
                    </a:cubicBezTo>
                    <a:cubicBezTo>
                      <a:pt x="131" y="80"/>
                      <a:pt x="131" y="80"/>
                      <a:pt x="131" y="80"/>
                    </a:cubicBezTo>
                    <a:cubicBezTo>
                      <a:pt x="131" y="80"/>
                      <a:pt x="131" y="80"/>
                      <a:pt x="131" y="80"/>
                    </a:cubicBezTo>
                    <a:cubicBezTo>
                      <a:pt x="131" y="80"/>
                      <a:pt x="131" y="80"/>
                      <a:pt x="131" y="80"/>
                    </a:cubicBezTo>
                    <a:cubicBezTo>
                      <a:pt x="132" y="79"/>
                      <a:pt x="132" y="79"/>
                      <a:pt x="132" y="79"/>
                    </a:cubicBezTo>
                    <a:cubicBezTo>
                      <a:pt x="132" y="79"/>
                      <a:pt x="132" y="79"/>
                      <a:pt x="132" y="79"/>
                    </a:cubicBezTo>
                    <a:cubicBezTo>
                      <a:pt x="132" y="79"/>
                      <a:pt x="132" y="79"/>
                      <a:pt x="132" y="79"/>
                    </a:cubicBezTo>
                    <a:cubicBezTo>
                      <a:pt x="131" y="78"/>
                      <a:pt x="131" y="78"/>
                      <a:pt x="131" y="78"/>
                    </a:cubicBezTo>
                    <a:cubicBezTo>
                      <a:pt x="131" y="78"/>
                      <a:pt x="131" y="78"/>
                      <a:pt x="131" y="78"/>
                    </a:cubicBezTo>
                    <a:cubicBezTo>
                      <a:pt x="131" y="78"/>
                      <a:pt x="131" y="78"/>
                      <a:pt x="131" y="78"/>
                    </a:cubicBezTo>
                    <a:cubicBezTo>
                      <a:pt x="131" y="78"/>
                      <a:pt x="131" y="78"/>
                      <a:pt x="131" y="78"/>
                    </a:cubicBezTo>
                    <a:cubicBezTo>
                      <a:pt x="131" y="78"/>
                      <a:pt x="131" y="78"/>
                      <a:pt x="131" y="78"/>
                    </a:cubicBezTo>
                    <a:cubicBezTo>
                      <a:pt x="131" y="77"/>
                      <a:pt x="131" y="77"/>
                      <a:pt x="131" y="77"/>
                    </a:cubicBezTo>
                    <a:cubicBezTo>
                      <a:pt x="130" y="77"/>
                      <a:pt x="130" y="77"/>
                      <a:pt x="130" y="77"/>
                    </a:cubicBezTo>
                    <a:cubicBezTo>
                      <a:pt x="130" y="77"/>
                      <a:pt x="130" y="77"/>
                      <a:pt x="130" y="77"/>
                    </a:cubicBezTo>
                    <a:cubicBezTo>
                      <a:pt x="130" y="77"/>
                      <a:pt x="130" y="77"/>
                      <a:pt x="130" y="77"/>
                    </a:cubicBezTo>
                    <a:cubicBezTo>
                      <a:pt x="130" y="77"/>
                      <a:pt x="130" y="77"/>
                      <a:pt x="130" y="77"/>
                    </a:cubicBezTo>
                    <a:cubicBezTo>
                      <a:pt x="130" y="77"/>
                      <a:pt x="130" y="77"/>
                      <a:pt x="130" y="77"/>
                    </a:cubicBezTo>
                    <a:cubicBezTo>
                      <a:pt x="130" y="77"/>
                      <a:pt x="130" y="77"/>
                      <a:pt x="130" y="77"/>
                    </a:cubicBezTo>
                    <a:cubicBezTo>
                      <a:pt x="131" y="77"/>
                      <a:pt x="131" y="77"/>
                      <a:pt x="131" y="77"/>
                    </a:cubicBezTo>
                    <a:cubicBezTo>
                      <a:pt x="131" y="77"/>
                      <a:pt x="131" y="77"/>
                      <a:pt x="131" y="77"/>
                    </a:cubicBezTo>
                    <a:cubicBezTo>
                      <a:pt x="131" y="76"/>
                      <a:pt x="131" y="76"/>
                      <a:pt x="131" y="76"/>
                    </a:cubicBezTo>
                    <a:cubicBezTo>
                      <a:pt x="130" y="76"/>
                      <a:pt x="130" y="76"/>
                      <a:pt x="130" y="76"/>
                    </a:cubicBezTo>
                    <a:cubicBezTo>
                      <a:pt x="130" y="76"/>
                      <a:pt x="130" y="76"/>
                      <a:pt x="130" y="76"/>
                    </a:cubicBezTo>
                    <a:cubicBezTo>
                      <a:pt x="130" y="76"/>
                      <a:pt x="130" y="76"/>
                      <a:pt x="130" y="76"/>
                    </a:cubicBezTo>
                    <a:cubicBezTo>
                      <a:pt x="130" y="76"/>
                      <a:pt x="130" y="76"/>
                      <a:pt x="130" y="76"/>
                    </a:cubicBezTo>
                    <a:cubicBezTo>
                      <a:pt x="130" y="76"/>
                      <a:pt x="130" y="76"/>
                      <a:pt x="130" y="76"/>
                    </a:cubicBezTo>
                    <a:cubicBezTo>
                      <a:pt x="129" y="76"/>
                      <a:pt x="129" y="76"/>
                      <a:pt x="129" y="76"/>
                    </a:cubicBezTo>
                    <a:cubicBezTo>
                      <a:pt x="129" y="76"/>
                      <a:pt x="129" y="76"/>
                      <a:pt x="129" y="76"/>
                    </a:cubicBezTo>
                    <a:cubicBezTo>
                      <a:pt x="129" y="76"/>
                      <a:pt x="129" y="76"/>
                      <a:pt x="129" y="76"/>
                    </a:cubicBezTo>
                    <a:cubicBezTo>
                      <a:pt x="130" y="75"/>
                      <a:pt x="130" y="75"/>
                      <a:pt x="130" y="75"/>
                    </a:cubicBezTo>
                    <a:cubicBezTo>
                      <a:pt x="130" y="75"/>
                      <a:pt x="130" y="75"/>
                      <a:pt x="130" y="75"/>
                    </a:cubicBezTo>
                    <a:cubicBezTo>
                      <a:pt x="130" y="75"/>
                      <a:pt x="130" y="75"/>
                      <a:pt x="130" y="75"/>
                    </a:cubicBezTo>
                    <a:cubicBezTo>
                      <a:pt x="130" y="74"/>
                      <a:pt x="130" y="74"/>
                      <a:pt x="130" y="74"/>
                    </a:cubicBezTo>
                    <a:cubicBezTo>
                      <a:pt x="130" y="74"/>
                      <a:pt x="130" y="74"/>
                      <a:pt x="130" y="74"/>
                    </a:cubicBezTo>
                    <a:cubicBezTo>
                      <a:pt x="130" y="73"/>
                      <a:pt x="130" y="73"/>
                      <a:pt x="130" y="73"/>
                    </a:cubicBezTo>
                    <a:cubicBezTo>
                      <a:pt x="130" y="73"/>
                      <a:pt x="130" y="73"/>
                      <a:pt x="130" y="73"/>
                    </a:cubicBezTo>
                    <a:cubicBezTo>
                      <a:pt x="130" y="73"/>
                      <a:pt x="130" y="73"/>
                      <a:pt x="130" y="73"/>
                    </a:cubicBezTo>
                    <a:cubicBezTo>
                      <a:pt x="130" y="73"/>
                      <a:pt x="130" y="73"/>
                      <a:pt x="130" y="73"/>
                    </a:cubicBezTo>
                    <a:cubicBezTo>
                      <a:pt x="129" y="73"/>
                      <a:pt x="129" y="73"/>
                      <a:pt x="129" y="73"/>
                    </a:cubicBezTo>
                    <a:cubicBezTo>
                      <a:pt x="129" y="74"/>
                      <a:pt x="129" y="74"/>
                      <a:pt x="129" y="74"/>
                    </a:cubicBezTo>
                    <a:cubicBezTo>
                      <a:pt x="129" y="73"/>
                      <a:pt x="129" y="73"/>
                      <a:pt x="129" y="73"/>
                    </a:cubicBezTo>
                    <a:cubicBezTo>
                      <a:pt x="129" y="73"/>
                      <a:pt x="129" y="73"/>
                      <a:pt x="129" y="73"/>
                    </a:cubicBezTo>
                    <a:cubicBezTo>
                      <a:pt x="129" y="73"/>
                      <a:pt x="129" y="73"/>
                      <a:pt x="129" y="73"/>
                    </a:cubicBezTo>
                    <a:cubicBezTo>
                      <a:pt x="128" y="72"/>
                      <a:pt x="128" y="72"/>
                      <a:pt x="128" y="72"/>
                    </a:cubicBezTo>
                    <a:cubicBezTo>
                      <a:pt x="128" y="72"/>
                      <a:pt x="128" y="72"/>
                      <a:pt x="128" y="72"/>
                    </a:cubicBezTo>
                    <a:cubicBezTo>
                      <a:pt x="128" y="72"/>
                      <a:pt x="128" y="72"/>
                      <a:pt x="128" y="72"/>
                    </a:cubicBezTo>
                    <a:cubicBezTo>
                      <a:pt x="129" y="72"/>
                      <a:pt x="129" y="72"/>
                      <a:pt x="129" y="72"/>
                    </a:cubicBezTo>
                    <a:cubicBezTo>
                      <a:pt x="129" y="71"/>
                      <a:pt x="129" y="71"/>
                      <a:pt x="129" y="71"/>
                    </a:cubicBezTo>
                    <a:cubicBezTo>
                      <a:pt x="129" y="71"/>
                      <a:pt x="129" y="71"/>
                      <a:pt x="129" y="71"/>
                    </a:cubicBezTo>
                    <a:cubicBezTo>
                      <a:pt x="129" y="71"/>
                      <a:pt x="129" y="71"/>
                      <a:pt x="129" y="71"/>
                    </a:cubicBezTo>
                    <a:cubicBezTo>
                      <a:pt x="128" y="71"/>
                      <a:pt x="128" y="71"/>
                      <a:pt x="128" y="71"/>
                    </a:cubicBezTo>
                    <a:cubicBezTo>
                      <a:pt x="128" y="71"/>
                      <a:pt x="128" y="71"/>
                      <a:pt x="128" y="71"/>
                    </a:cubicBezTo>
                    <a:cubicBezTo>
                      <a:pt x="128" y="72"/>
                      <a:pt x="128" y="72"/>
                      <a:pt x="128" y="72"/>
                    </a:cubicBezTo>
                    <a:cubicBezTo>
                      <a:pt x="128" y="72"/>
                      <a:pt x="128" y="72"/>
                      <a:pt x="128" y="72"/>
                    </a:cubicBezTo>
                    <a:cubicBezTo>
                      <a:pt x="128" y="72"/>
                      <a:pt x="128" y="72"/>
                      <a:pt x="128" y="72"/>
                    </a:cubicBezTo>
                    <a:cubicBezTo>
                      <a:pt x="128" y="72"/>
                      <a:pt x="128" y="72"/>
                      <a:pt x="128" y="72"/>
                    </a:cubicBezTo>
                    <a:cubicBezTo>
                      <a:pt x="128" y="72"/>
                      <a:pt x="128" y="72"/>
                      <a:pt x="128" y="72"/>
                    </a:cubicBezTo>
                    <a:cubicBezTo>
                      <a:pt x="127" y="72"/>
                      <a:pt x="127" y="72"/>
                      <a:pt x="127" y="72"/>
                    </a:cubicBezTo>
                    <a:cubicBezTo>
                      <a:pt x="127" y="72"/>
                      <a:pt x="127" y="72"/>
                      <a:pt x="127" y="72"/>
                    </a:cubicBezTo>
                    <a:cubicBezTo>
                      <a:pt x="127" y="72"/>
                      <a:pt x="127" y="72"/>
                      <a:pt x="127" y="72"/>
                    </a:cubicBezTo>
                    <a:cubicBezTo>
                      <a:pt x="128" y="73"/>
                      <a:pt x="128" y="73"/>
                      <a:pt x="128" y="73"/>
                    </a:cubicBezTo>
                    <a:cubicBezTo>
                      <a:pt x="128" y="73"/>
                      <a:pt x="128" y="73"/>
                      <a:pt x="128" y="73"/>
                    </a:cubicBezTo>
                    <a:cubicBezTo>
                      <a:pt x="128" y="74"/>
                      <a:pt x="128" y="74"/>
                      <a:pt x="128" y="74"/>
                    </a:cubicBezTo>
                    <a:cubicBezTo>
                      <a:pt x="128" y="74"/>
                      <a:pt x="128" y="74"/>
                      <a:pt x="128" y="74"/>
                    </a:cubicBezTo>
                    <a:cubicBezTo>
                      <a:pt x="128" y="74"/>
                      <a:pt x="128" y="74"/>
                      <a:pt x="128" y="74"/>
                    </a:cubicBezTo>
                    <a:cubicBezTo>
                      <a:pt x="128" y="74"/>
                      <a:pt x="128" y="74"/>
                      <a:pt x="128" y="74"/>
                    </a:cubicBezTo>
                    <a:cubicBezTo>
                      <a:pt x="128" y="75"/>
                      <a:pt x="128" y="75"/>
                      <a:pt x="128" y="75"/>
                    </a:cubicBezTo>
                    <a:cubicBezTo>
                      <a:pt x="128" y="75"/>
                      <a:pt x="128" y="75"/>
                      <a:pt x="128" y="75"/>
                    </a:cubicBezTo>
                    <a:cubicBezTo>
                      <a:pt x="127" y="75"/>
                      <a:pt x="127" y="75"/>
                      <a:pt x="127" y="75"/>
                    </a:cubicBezTo>
                    <a:cubicBezTo>
                      <a:pt x="127" y="75"/>
                      <a:pt x="127" y="75"/>
                      <a:pt x="127" y="75"/>
                    </a:cubicBezTo>
                    <a:cubicBezTo>
                      <a:pt x="126" y="75"/>
                      <a:pt x="126" y="75"/>
                      <a:pt x="126" y="75"/>
                    </a:cubicBezTo>
                    <a:cubicBezTo>
                      <a:pt x="126" y="75"/>
                      <a:pt x="126" y="75"/>
                      <a:pt x="126" y="75"/>
                    </a:cubicBezTo>
                    <a:cubicBezTo>
                      <a:pt x="126" y="75"/>
                      <a:pt x="126" y="75"/>
                      <a:pt x="126" y="75"/>
                    </a:cubicBezTo>
                    <a:cubicBezTo>
                      <a:pt x="126" y="74"/>
                      <a:pt x="126" y="74"/>
                      <a:pt x="126" y="74"/>
                    </a:cubicBezTo>
                    <a:cubicBezTo>
                      <a:pt x="125" y="74"/>
                      <a:pt x="125" y="74"/>
                      <a:pt x="125" y="74"/>
                    </a:cubicBezTo>
                    <a:cubicBezTo>
                      <a:pt x="125" y="74"/>
                      <a:pt x="125" y="74"/>
                      <a:pt x="125" y="74"/>
                    </a:cubicBezTo>
                    <a:cubicBezTo>
                      <a:pt x="124" y="74"/>
                      <a:pt x="124" y="74"/>
                      <a:pt x="124" y="74"/>
                    </a:cubicBezTo>
                    <a:cubicBezTo>
                      <a:pt x="124" y="75"/>
                      <a:pt x="124" y="75"/>
                      <a:pt x="124" y="75"/>
                    </a:cubicBezTo>
                    <a:cubicBezTo>
                      <a:pt x="124" y="75"/>
                      <a:pt x="124" y="75"/>
                      <a:pt x="124" y="75"/>
                    </a:cubicBezTo>
                    <a:cubicBezTo>
                      <a:pt x="124" y="75"/>
                      <a:pt x="124" y="75"/>
                      <a:pt x="124" y="75"/>
                    </a:cubicBezTo>
                    <a:cubicBezTo>
                      <a:pt x="124" y="75"/>
                      <a:pt x="124" y="75"/>
                      <a:pt x="124" y="75"/>
                    </a:cubicBezTo>
                    <a:cubicBezTo>
                      <a:pt x="124" y="75"/>
                      <a:pt x="124" y="75"/>
                      <a:pt x="124" y="75"/>
                    </a:cubicBezTo>
                    <a:cubicBezTo>
                      <a:pt x="123" y="74"/>
                      <a:pt x="123" y="74"/>
                      <a:pt x="123" y="74"/>
                    </a:cubicBezTo>
                    <a:cubicBezTo>
                      <a:pt x="123" y="74"/>
                      <a:pt x="123" y="74"/>
                      <a:pt x="123" y="74"/>
                    </a:cubicBezTo>
                    <a:cubicBezTo>
                      <a:pt x="123" y="74"/>
                      <a:pt x="123" y="74"/>
                      <a:pt x="123" y="74"/>
                    </a:cubicBezTo>
                    <a:cubicBezTo>
                      <a:pt x="123" y="74"/>
                      <a:pt x="123" y="74"/>
                      <a:pt x="123" y="74"/>
                    </a:cubicBezTo>
                    <a:cubicBezTo>
                      <a:pt x="123" y="73"/>
                      <a:pt x="123" y="73"/>
                      <a:pt x="123" y="73"/>
                    </a:cubicBezTo>
                    <a:cubicBezTo>
                      <a:pt x="122" y="73"/>
                      <a:pt x="122" y="73"/>
                      <a:pt x="122" y="73"/>
                    </a:cubicBezTo>
                    <a:cubicBezTo>
                      <a:pt x="122" y="73"/>
                      <a:pt x="122" y="73"/>
                      <a:pt x="122" y="73"/>
                    </a:cubicBezTo>
                    <a:cubicBezTo>
                      <a:pt x="122" y="72"/>
                      <a:pt x="122" y="72"/>
                      <a:pt x="122" y="72"/>
                    </a:cubicBezTo>
                    <a:cubicBezTo>
                      <a:pt x="122" y="72"/>
                      <a:pt x="122" y="72"/>
                      <a:pt x="122" y="72"/>
                    </a:cubicBezTo>
                    <a:cubicBezTo>
                      <a:pt x="121" y="72"/>
                      <a:pt x="121" y="72"/>
                      <a:pt x="121" y="72"/>
                    </a:cubicBezTo>
                    <a:cubicBezTo>
                      <a:pt x="121" y="72"/>
                      <a:pt x="121" y="72"/>
                      <a:pt x="121" y="72"/>
                    </a:cubicBezTo>
                    <a:cubicBezTo>
                      <a:pt x="121" y="72"/>
                      <a:pt x="121" y="72"/>
                      <a:pt x="121" y="72"/>
                    </a:cubicBezTo>
                    <a:cubicBezTo>
                      <a:pt x="122" y="73"/>
                      <a:pt x="122" y="73"/>
                      <a:pt x="122" y="73"/>
                    </a:cubicBezTo>
                    <a:cubicBezTo>
                      <a:pt x="122" y="73"/>
                      <a:pt x="122" y="73"/>
                      <a:pt x="122" y="73"/>
                    </a:cubicBezTo>
                    <a:cubicBezTo>
                      <a:pt x="122" y="74"/>
                      <a:pt x="122" y="74"/>
                      <a:pt x="122" y="74"/>
                    </a:cubicBezTo>
                    <a:cubicBezTo>
                      <a:pt x="123" y="74"/>
                      <a:pt x="123" y="74"/>
                      <a:pt x="123" y="74"/>
                    </a:cubicBezTo>
                    <a:cubicBezTo>
                      <a:pt x="123" y="74"/>
                      <a:pt x="123" y="74"/>
                      <a:pt x="123" y="74"/>
                    </a:cubicBezTo>
                    <a:cubicBezTo>
                      <a:pt x="123" y="74"/>
                      <a:pt x="123" y="74"/>
                      <a:pt x="123" y="74"/>
                    </a:cubicBezTo>
                    <a:cubicBezTo>
                      <a:pt x="123" y="74"/>
                      <a:pt x="123" y="74"/>
                      <a:pt x="123" y="74"/>
                    </a:cubicBezTo>
                    <a:cubicBezTo>
                      <a:pt x="122" y="74"/>
                      <a:pt x="122" y="74"/>
                      <a:pt x="122" y="74"/>
                    </a:cubicBezTo>
                    <a:cubicBezTo>
                      <a:pt x="122" y="74"/>
                      <a:pt x="122" y="74"/>
                      <a:pt x="122" y="74"/>
                    </a:cubicBezTo>
                    <a:cubicBezTo>
                      <a:pt x="122" y="74"/>
                      <a:pt x="122" y="74"/>
                      <a:pt x="122" y="74"/>
                    </a:cubicBezTo>
                    <a:cubicBezTo>
                      <a:pt x="121" y="74"/>
                      <a:pt x="121" y="74"/>
                      <a:pt x="121" y="74"/>
                    </a:cubicBezTo>
                    <a:cubicBezTo>
                      <a:pt x="121" y="74"/>
                      <a:pt x="121" y="74"/>
                      <a:pt x="121" y="74"/>
                    </a:cubicBezTo>
                    <a:cubicBezTo>
                      <a:pt x="121" y="73"/>
                      <a:pt x="121" y="73"/>
                      <a:pt x="121" y="73"/>
                    </a:cubicBezTo>
                    <a:cubicBezTo>
                      <a:pt x="120" y="73"/>
                      <a:pt x="120" y="73"/>
                      <a:pt x="120" y="73"/>
                    </a:cubicBezTo>
                    <a:cubicBezTo>
                      <a:pt x="120" y="74"/>
                      <a:pt x="120" y="74"/>
                      <a:pt x="120" y="74"/>
                    </a:cubicBezTo>
                    <a:cubicBezTo>
                      <a:pt x="119" y="73"/>
                      <a:pt x="119" y="73"/>
                      <a:pt x="119" y="73"/>
                    </a:cubicBezTo>
                    <a:cubicBezTo>
                      <a:pt x="119" y="73"/>
                      <a:pt x="119" y="73"/>
                      <a:pt x="119" y="73"/>
                    </a:cubicBezTo>
                    <a:cubicBezTo>
                      <a:pt x="119" y="73"/>
                      <a:pt x="119" y="73"/>
                      <a:pt x="119" y="73"/>
                    </a:cubicBezTo>
                    <a:cubicBezTo>
                      <a:pt x="118" y="73"/>
                      <a:pt x="118" y="73"/>
                      <a:pt x="118" y="73"/>
                    </a:cubicBezTo>
                    <a:cubicBezTo>
                      <a:pt x="118" y="73"/>
                      <a:pt x="118" y="73"/>
                      <a:pt x="118" y="73"/>
                    </a:cubicBezTo>
                    <a:cubicBezTo>
                      <a:pt x="118" y="72"/>
                      <a:pt x="118" y="72"/>
                      <a:pt x="118" y="72"/>
                    </a:cubicBezTo>
                    <a:cubicBezTo>
                      <a:pt x="119" y="72"/>
                      <a:pt x="119" y="72"/>
                      <a:pt x="119" y="72"/>
                    </a:cubicBezTo>
                    <a:cubicBezTo>
                      <a:pt x="119" y="72"/>
                      <a:pt x="119" y="72"/>
                      <a:pt x="119" y="72"/>
                    </a:cubicBezTo>
                    <a:cubicBezTo>
                      <a:pt x="119" y="72"/>
                      <a:pt x="119" y="72"/>
                      <a:pt x="119" y="72"/>
                    </a:cubicBezTo>
                    <a:cubicBezTo>
                      <a:pt x="118" y="72"/>
                      <a:pt x="118" y="72"/>
                      <a:pt x="118" y="72"/>
                    </a:cubicBezTo>
                    <a:cubicBezTo>
                      <a:pt x="118" y="72"/>
                      <a:pt x="118" y="72"/>
                      <a:pt x="118" y="72"/>
                    </a:cubicBezTo>
                    <a:cubicBezTo>
                      <a:pt x="118" y="72"/>
                      <a:pt x="118" y="72"/>
                      <a:pt x="118" y="72"/>
                    </a:cubicBezTo>
                    <a:cubicBezTo>
                      <a:pt x="118" y="72"/>
                      <a:pt x="118" y="72"/>
                      <a:pt x="118" y="72"/>
                    </a:cubicBezTo>
                    <a:cubicBezTo>
                      <a:pt x="117" y="72"/>
                      <a:pt x="117" y="72"/>
                      <a:pt x="117" y="72"/>
                    </a:cubicBezTo>
                    <a:cubicBezTo>
                      <a:pt x="117" y="72"/>
                      <a:pt x="117" y="72"/>
                      <a:pt x="117" y="72"/>
                    </a:cubicBezTo>
                    <a:cubicBezTo>
                      <a:pt x="117" y="72"/>
                      <a:pt x="117" y="72"/>
                      <a:pt x="117" y="72"/>
                    </a:cubicBezTo>
                    <a:cubicBezTo>
                      <a:pt x="117" y="72"/>
                      <a:pt x="117" y="72"/>
                      <a:pt x="117" y="72"/>
                    </a:cubicBezTo>
                    <a:cubicBezTo>
                      <a:pt x="117" y="73"/>
                      <a:pt x="117" y="73"/>
                      <a:pt x="117" y="73"/>
                    </a:cubicBezTo>
                    <a:cubicBezTo>
                      <a:pt x="116" y="73"/>
                      <a:pt x="116" y="73"/>
                      <a:pt x="116" y="73"/>
                    </a:cubicBezTo>
                    <a:cubicBezTo>
                      <a:pt x="116" y="72"/>
                      <a:pt x="116" y="72"/>
                      <a:pt x="116" y="72"/>
                    </a:cubicBezTo>
                    <a:cubicBezTo>
                      <a:pt x="116" y="72"/>
                      <a:pt x="116" y="72"/>
                      <a:pt x="116" y="72"/>
                    </a:cubicBezTo>
                    <a:cubicBezTo>
                      <a:pt x="115" y="71"/>
                      <a:pt x="115" y="71"/>
                      <a:pt x="115" y="71"/>
                    </a:cubicBezTo>
                    <a:cubicBezTo>
                      <a:pt x="115" y="71"/>
                      <a:pt x="115" y="71"/>
                      <a:pt x="115" y="71"/>
                    </a:cubicBezTo>
                    <a:cubicBezTo>
                      <a:pt x="116" y="71"/>
                      <a:pt x="116" y="71"/>
                      <a:pt x="116" y="71"/>
                    </a:cubicBezTo>
                    <a:cubicBezTo>
                      <a:pt x="116" y="70"/>
                      <a:pt x="116" y="70"/>
                      <a:pt x="116" y="70"/>
                    </a:cubicBezTo>
                    <a:cubicBezTo>
                      <a:pt x="116" y="70"/>
                      <a:pt x="116" y="70"/>
                      <a:pt x="116" y="70"/>
                    </a:cubicBezTo>
                    <a:cubicBezTo>
                      <a:pt x="116" y="70"/>
                      <a:pt x="116" y="70"/>
                      <a:pt x="116" y="70"/>
                    </a:cubicBezTo>
                    <a:cubicBezTo>
                      <a:pt x="115" y="71"/>
                      <a:pt x="115" y="71"/>
                      <a:pt x="115" y="71"/>
                    </a:cubicBezTo>
                    <a:cubicBezTo>
                      <a:pt x="115" y="71"/>
                      <a:pt x="115" y="71"/>
                      <a:pt x="115" y="71"/>
                    </a:cubicBezTo>
                    <a:cubicBezTo>
                      <a:pt x="115" y="71"/>
                      <a:pt x="115" y="71"/>
                      <a:pt x="115" y="71"/>
                    </a:cubicBezTo>
                    <a:cubicBezTo>
                      <a:pt x="115" y="71"/>
                      <a:pt x="115" y="71"/>
                      <a:pt x="115" y="71"/>
                    </a:cubicBezTo>
                    <a:cubicBezTo>
                      <a:pt x="115" y="70"/>
                      <a:pt x="115" y="70"/>
                      <a:pt x="115" y="70"/>
                    </a:cubicBezTo>
                    <a:cubicBezTo>
                      <a:pt x="115" y="70"/>
                      <a:pt x="115" y="70"/>
                      <a:pt x="115" y="70"/>
                    </a:cubicBezTo>
                    <a:cubicBezTo>
                      <a:pt x="115" y="70"/>
                      <a:pt x="115" y="70"/>
                      <a:pt x="115" y="70"/>
                    </a:cubicBezTo>
                    <a:cubicBezTo>
                      <a:pt x="115" y="71"/>
                      <a:pt x="115" y="71"/>
                      <a:pt x="115" y="71"/>
                    </a:cubicBezTo>
                    <a:cubicBezTo>
                      <a:pt x="115" y="71"/>
                      <a:pt x="115" y="71"/>
                      <a:pt x="115" y="71"/>
                    </a:cubicBezTo>
                    <a:cubicBezTo>
                      <a:pt x="115" y="71"/>
                      <a:pt x="115" y="71"/>
                      <a:pt x="115" y="71"/>
                    </a:cubicBezTo>
                    <a:cubicBezTo>
                      <a:pt x="114" y="71"/>
                      <a:pt x="114" y="71"/>
                      <a:pt x="114" y="71"/>
                    </a:cubicBezTo>
                    <a:cubicBezTo>
                      <a:pt x="114" y="71"/>
                      <a:pt x="114" y="71"/>
                      <a:pt x="114" y="71"/>
                    </a:cubicBezTo>
                    <a:cubicBezTo>
                      <a:pt x="114" y="71"/>
                      <a:pt x="114" y="71"/>
                      <a:pt x="114" y="71"/>
                    </a:cubicBezTo>
                    <a:cubicBezTo>
                      <a:pt x="113" y="71"/>
                      <a:pt x="113" y="71"/>
                      <a:pt x="113" y="71"/>
                    </a:cubicBezTo>
                    <a:cubicBezTo>
                      <a:pt x="113" y="71"/>
                      <a:pt x="113" y="71"/>
                      <a:pt x="113" y="71"/>
                    </a:cubicBezTo>
                    <a:cubicBezTo>
                      <a:pt x="113" y="71"/>
                      <a:pt x="113" y="71"/>
                      <a:pt x="113" y="71"/>
                    </a:cubicBezTo>
                    <a:cubicBezTo>
                      <a:pt x="113" y="71"/>
                      <a:pt x="113" y="71"/>
                      <a:pt x="113" y="71"/>
                    </a:cubicBezTo>
                    <a:cubicBezTo>
                      <a:pt x="113" y="70"/>
                      <a:pt x="113" y="70"/>
                      <a:pt x="113" y="70"/>
                    </a:cubicBezTo>
                    <a:cubicBezTo>
                      <a:pt x="113" y="70"/>
                      <a:pt x="113" y="70"/>
                      <a:pt x="113" y="70"/>
                    </a:cubicBezTo>
                    <a:cubicBezTo>
                      <a:pt x="113" y="70"/>
                      <a:pt x="113" y="70"/>
                      <a:pt x="113" y="70"/>
                    </a:cubicBezTo>
                    <a:cubicBezTo>
                      <a:pt x="113" y="70"/>
                      <a:pt x="113" y="70"/>
                      <a:pt x="113" y="70"/>
                    </a:cubicBezTo>
                    <a:cubicBezTo>
                      <a:pt x="113" y="70"/>
                      <a:pt x="113" y="70"/>
                      <a:pt x="113" y="70"/>
                    </a:cubicBezTo>
                    <a:cubicBezTo>
                      <a:pt x="112" y="70"/>
                      <a:pt x="112" y="70"/>
                      <a:pt x="112" y="70"/>
                    </a:cubicBezTo>
                    <a:cubicBezTo>
                      <a:pt x="112" y="69"/>
                      <a:pt x="112" y="69"/>
                      <a:pt x="112" y="69"/>
                    </a:cubicBezTo>
                    <a:cubicBezTo>
                      <a:pt x="112" y="69"/>
                      <a:pt x="112" y="69"/>
                      <a:pt x="112" y="69"/>
                    </a:cubicBezTo>
                    <a:cubicBezTo>
                      <a:pt x="112" y="68"/>
                      <a:pt x="112" y="68"/>
                      <a:pt x="112" y="68"/>
                    </a:cubicBezTo>
                    <a:cubicBezTo>
                      <a:pt x="112" y="68"/>
                      <a:pt x="112" y="68"/>
                      <a:pt x="112" y="68"/>
                    </a:cubicBezTo>
                    <a:cubicBezTo>
                      <a:pt x="112" y="67"/>
                      <a:pt x="112" y="67"/>
                      <a:pt x="112" y="67"/>
                    </a:cubicBezTo>
                    <a:cubicBezTo>
                      <a:pt x="112" y="67"/>
                      <a:pt x="112" y="67"/>
                      <a:pt x="112" y="67"/>
                    </a:cubicBezTo>
                    <a:cubicBezTo>
                      <a:pt x="112" y="67"/>
                      <a:pt x="112" y="67"/>
                      <a:pt x="112" y="67"/>
                    </a:cubicBezTo>
                    <a:cubicBezTo>
                      <a:pt x="112" y="67"/>
                      <a:pt x="112" y="67"/>
                      <a:pt x="112" y="67"/>
                    </a:cubicBezTo>
                    <a:cubicBezTo>
                      <a:pt x="112" y="66"/>
                      <a:pt x="112" y="66"/>
                      <a:pt x="112" y="66"/>
                    </a:cubicBezTo>
                    <a:cubicBezTo>
                      <a:pt x="113" y="67"/>
                      <a:pt x="113" y="67"/>
                      <a:pt x="113" y="67"/>
                    </a:cubicBezTo>
                    <a:cubicBezTo>
                      <a:pt x="113" y="67"/>
                      <a:pt x="113" y="67"/>
                      <a:pt x="113" y="67"/>
                    </a:cubicBezTo>
                    <a:cubicBezTo>
                      <a:pt x="113" y="67"/>
                      <a:pt x="113" y="67"/>
                      <a:pt x="113" y="67"/>
                    </a:cubicBezTo>
                    <a:cubicBezTo>
                      <a:pt x="114" y="67"/>
                      <a:pt x="114" y="67"/>
                      <a:pt x="114" y="67"/>
                    </a:cubicBezTo>
                    <a:cubicBezTo>
                      <a:pt x="114" y="67"/>
                      <a:pt x="114" y="67"/>
                      <a:pt x="114" y="67"/>
                    </a:cubicBezTo>
                    <a:cubicBezTo>
                      <a:pt x="115" y="68"/>
                      <a:pt x="115" y="68"/>
                      <a:pt x="115" y="68"/>
                    </a:cubicBezTo>
                    <a:cubicBezTo>
                      <a:pt x="115" y="68"/>
                      <a:pt x="115" y="68"/>
                      <a:pt x="115" y="68"/>
                    </a:cubicBezTo>
                    <a:cubicBezTo>
                      <a:pt x="115" y="68"/>
                      <a:pt x="115" y="68"/>
                      <a:pt x="115" y="68"/>
                    </a:cubicBezTo>
                    <a:cubicBezTo>
                      <a:pt x="116" y="68"/>
                      <a:pt x="116" y="68"/>
                      <a:pt x="116" y="68"/>
                    </a:cubicBezTo>
                    <a:cubicBezTo>
                      <a:pt x="116" y="67"/>
                      <a:pt x="116" y="67"/>
                      <a:pt x="116" y="67"/>
                    </a:cubicBezTo>
                    <a:cubicBezTo>
                      <a:pt x="116" y="67"/>
                      <a:pt x="116" y="67"/>
                      <a:pt x="116" y="67"/>
                    </a:cubicBezTo>
                    <a:cubicBezTo>
                      <a:pt x="115" y="67"/>
                      <a:pt x="115" y="67"/>
                      <a:pt x="115" y="67"/>
                    </a:cubicBezTo>
                    <a:cubicBezTo>
                      <a:pt x="115" y="66"/>
                      <a:pt x="115" y="66"/>
                      <a:pt x="115" y="66"/>
                    </a:cubicBezTo>
                    <a:cubicBezTo>
                      <a:pt x="115" y="66"/>
                      <a:pt x="115" y="66"/>
                      <a:pt x="115" y="66"/>
                    </a:cubicBezTo>
                    <a:cubicBezTo>
                      <a:pt x="114" y="66"/>
                      <a:pt x="114" y="66"/>
                      <a:pt x="114" y="66"/>
                    </a:cubicBezTo>
                    <a:cubicBezTo>
                      <a:pt x="114" y="66"/>
                      <a:pt x="114" y="66"/>
                      <a:pt x="114" y="66"/>
                    </a:cubicBezTo>
                    <a:cubicBezTo>
                      <a:pt x="113" y="66"/>
                      <a:pt x="113" y="66"/>
                      <a:pt x="113" y="66"/>
                    </a:cubicBezTo>
                    <a:cubicBezTo>
                      <a:pt x="113" y="66"/>
                      <a:pt x="113" y="66"/>
                      <a:pt x="113" y="66"/>
                    </a:cubicBezTo>
                    <a:cubicBezTo>
                      <a:pt x="112" y="65"/>
                      <a:pt x="112" y="65"/>
                      <a:pt x="112" y="65"/>
                    </a:cubicBezTo>
                    <a:cubicBezTo>
                      <a:pt x="112" y="65"/>
                      <a:pt x="112" y="65"/>
                      <a:pt x="112" y="65"/>
                    </a:cubicBezTo>
                    <a:cubicBezTo>
                      <a:pt x="112" y="64"/>
                      <a:pt x="112" y="64"/>
                      <a:pt x="112" y="64"/>
                    </a:cubicBezTo>
                    <a:cubicBezTo>
                      <a:pt x="113" y="64"/>
                      <a:pt x="113" y="64"/>
                      <a:pt x="113" y="64"/>
                    </a:cubicBezTo>
                    <a:cubicBezTo>
                      <a:pt x="112" y="64"/>
                      <a:pt x="112" y="64"/>
                      <a:pt x="112" y="64"/>
                    </a:cubicBezTo>
                    <a:cubicBezTo>
                      <a:pt x="113" y="63"/>
                      <a:pt x="113" y="63"/>
                      <a:pt x="113" y="63"/>
                    </a:cubicBezTo>
                    <a:cubicBezTo>
                      <a:pt x="113" y="63"/>
                      <a:pt x="113" y="63"/>
                      <a:pt x="113" y="63"/>
                    </a:cubicBezTo>
                    <a:cubicBezTo>
                      <a:pt x="113" y="63"/>
                      <a:pt x="113" y="63"/>
                      <a:pt x="113" y="63"/>
                    </a:cubicBezTo>
                    <a:cubicBezTo>
                      <a:pt x="113" y="62"/>
                      <a:pt x="113" y="62"/>
                      <a:pt x="113" y="62"/>
                    </a:cubicBezTo>
                    <a:cubicBezTo>
                      <a:pt x="113" y="62"/>
                      <a:pt x="113" y="62"/>
                      <a:pt x="113" y="62"/>
                    </a:cubicBezTo>
                    <a:cubicBezTo>
                      <a:pt x="114" y="62"/>
                      <a:pt x="114" y="62"/>
                      <a:pt x="114" y="62"/>
                    </a:cubicBezTo>
                    <a:cubicBezTo>
                      <a:pt x="114" y="61"/>
                      <a:pt x="114" y="61"/>
                      <a:pt x="114" y="61"/>
                    </a:cubicBezTo>
                    <a:cubicBezTo>
                      <a:pt x="114" y="61"/>
                      <a:pt x="114" y="61"/>
                      <a:pt x="114" y="61"/>
                    </a:cubicBezTo>
                    <a:cubicBezTo>
                      <a:pt x="115" y="61"/>
                      <a:pt x="115" y="61"/>
                      <a:pt x="115" y="61"/>
                    </a:cubicBezTo>
                    <a:cubicBezTo>
                      <a:pt x="115" y="61"/>
                      <a:pt x="115" y="61"/>
                      <a:pt x="115" y="61"/>
                    </a:cubicBezTo>
                    <a:cubicBezTo>
                      <a:pt x="115" y="61"/>
                      <a:pt x="115" y="61"/>
                      <a:pt x="115" y="61"/>
                    </a:cubicBezTo>
                    <a:cubicBezTo>
                      <a:pt x="114" y="61"/>
                      <a:pt x="114" y="61"/>
                      <a:pt x="114" y="61"/>
                    </a:cubicBezTo>
                    <a:cubicBezTo>
                      <a:pt x="114" y="60"/>
                      <a:pt x="114" y="60"/>
                      <a:pt x="114" y="60"/>
                    </a:cubicBezTo>
                    <a:cubicBezTo>
                      <a:pt x="115" y="60"/>
                      <a:pt x="115" y="60"/>
                      <a:pt x="115" y="60"/>
                    </a:cubicBezTo>
                    <a:cubicBezTo>
                      <a:pt x="115" y="59"/>
                      <a:pt x="115" y="59"/>
                      <a:pt x="115" y="59"/>
                    </a:cubicBezTo>
                    <a:cubicBezTo>
                      <a:pt x="115" y="59"/>
                      <a:pt x="115" y="59"/>
                      <a:pt x="115" y="59"/>
                    </a:cubicBezTo>
                    <a:cubicBezTo>
                      <a:pt x="116" y="59"/>
                      <a:pt x="116" y="59"/>
                      <a:pt x="116" y="59"/>
                    </a:cubicBezTo>
                    <a:cubicBezTo>
                      <a:pt x="116" y="59"/>
                      <a:pt x="116" y="59"/>
                      <a:pt x="116" y="59"/>
                    </a:cubicBezTo>
                    <a:cubicBezTo>
                      <a:pt x="116" y="59"/>
                      <a:pt x="116" y="59"/>
                      <a:pt x="116" y="59"/>
                    </a:cubicBezTo>
                    <a:cubicBezTo>
                      <a:pt x="116" y="58"/>
                      <a:pt x="116" y="58"/>
                      <a:pt x="116" y="58"/>
                    </a:cubicBezTo>
                    <a:cubicBezTo>
                      <a:pt x="116" y="58"/>
                      <a:pt x="116" y="58"/>
                      <a:pt x="116" y="58"/>
                    </a:cubicBezTo>
                    <a:cubicBezTo>
                      <a:pt x="116" y="58"/>
                      <a:pt x="116" y="58"/>
                      <a:pt x="116" y="58"/>
                    </a:cubicBezTo>
                    <a:cubicBezTo>
                      <a:pt x="117" y="58"/>
                      <a:pt x="117" y="58"/>
                      <a:pt x="117" y="58"/>
                    </a:cubicBezTo>
                    <a:cubicBezTo>
                      <a:pt x="117" y="58"/>
                      <a:pt x="117" y="58"/>
                      <a:pt x="117" y="58"/>
                    </a:cubicBezTo>
                    <a:cubicBezTo>
                      <a:pt x="117" y="57"/>
                      <a:pt x="117" y="57"/>
                      <a:pt x="117" y="57"/>
                    </a:cubicBezTo>
                    <a:cubicBezTo>
                      <a:pt x="117" y="57"/>
                      <a:pt x="117" y="57"/>
                      <a:pt x="117" y="57"/>
                    </a:cubicBezTo>
                    <a:cubicBezTo>
                      <a:pt x="117" y="57"/>
                      <a:pt x="117" y="57"/>
                      <a:pt x="117" y="57"/>
                    </a:cubicBezTo>
                    <a:cubicBezTo>
                      <a:pt x="118" y="56"/>
                      <a:pt x="118" y="56"/>
                      <a:pt x="118" y="56"/>
                    </a:cubicBezTo>
                    <a:cubicBezTo>
                      <a:pt x="118" y="56"/>
                      <a:pt x="118" y="56"/>
                      <a:pt x="118" y="56"/>
                    </a:cubicBezTo>
                    <a:cubicBezTo>
                      <a:pt x="118" y="56"/>
                      <a:pt x="118" y="56"/>
                      <a:pt x="118" y="56"/>
                    </a:cubicBezTo>
                    <a:cubicBezTo>
                      <a:pt x="119" y="56"/>
                      <a:pt x="119" y="56"/>
                      <a:pt x="119" y="56"/>
                    </a:cubicBezTo>
                    <a:cubicBezTo>
                      <a:pt x="119" y="56"/>
                      <a:pt x="119" y="56"/>
                      <a:pt x="119" y="56"/>
                    </a:cubicBezTo>
                    <a:cubicBezTo>
                      <a:pt x="119" y="56"/>
                      <a:pt x="119" y="56"/>
                      <a:pt x="119" y="56"/>
                    </a:cubicBezTo>
                    <a:cubicBezTo>
                      <a:pt x="119" y="55"/>
                      <a:pt x="119" y="55"/>
                      <a:pt x="119" y="55"/>
                    </a:cubicBezTo>
                    <a:cubicBezTo>
                      <a:pt x="120" y="55"/>
                      <a:pt x="120" y="55"/>
                      <a:pt x="120" y="55"/>
                    </a:cubicBezTo>
                    <a:cubicBezTo>
                      <a:pt x="120" y="54"/>
                      <a:pt x="120" y="54"/>
                      <a:pt x="120" y="54"/>
                    </a:cubicBezTo>
                    <a:cubicBezTo>
                      <a:pt x="121" y="54"/>
                      <a:pt x="121" y="54"/>
                      <a:pt x="121" y="54"/>
                    </a:cubicBezTo>
                    <a:cubicBezTo>
                      <a:pt x="122" y="54"/>
                      <a:pt x="122" y="54"/>
                      <a:pt x="122" y="54"/>
                    </a:cubicBezTo>
                    <a:cubicBezTo>
                      <a:pt x="123" y="54"/>
                      <a:pt x="123" y="54"/>
                      <a:pt x="123" y="54"/>
                    </a:cubicBezTo>
                    <a:cubicBezTo>
                      <a:pt x="123" y="54"/>
                      <a:pt x="123" y="54"/>
                      <a:pt x="123" y="54"/>
                    </a:cubicBezTo>
                    <a:cubicBezTo>
                      <a:pt x="123" y="54"/>
                      <a:pt x="123" y="54"/>
                      <a:pt x="123" y="54"/>
                    </a:cubicBezTo>
                    <a:cubicBezTo>
                      <a:pt x="124" y="54"/>
                      <a:pt x="124" y="54"/>
                      <a:pt x="124" y="54"/>
                    </a:cubicBezTo>
                    <a:cubicBezTo>
                      <a:pt x="124" y="54"/>
                      <a:pt x="124" y="54"/>
                      <a:pt x="124" y="54"/>
                    </a:cubicBezTo>
                    <a:cubicBezTo>
                      <a:pt x="125" y="54"/>
                      <a:pt x="125" y="54"/>
                      <a:pt x="125" y="54"/>
                    </a:cubicBezTo>
                    <a:cubicBezTo>
                      <a:pt x="126" y="55"/>
                      <a:pt x="126" y="55"/>
                      <a:pt x="126" y="55"/>
                    </a:cubicBezTo>
                    <a:cubicBezTo>
                      <a:pt x="126" y="55"/>
                      <a:pt x="126" y="55"/>
                      <a:pt x="126" y="55"/>
                    </a:cubicBezTo>
                    <a:cubicBezTo>
                      <a:pt x="126" y="55"/>
                      <a:pt x="126" y="55"/>
                      <a:pt x="126" y="55"/>
                    </a:cubicBezTo>
                    <a:cubicBezTo>
                      <a:pt x="125" y="55"/>
                      <a:pt x="125" y="55"/>
                      <a:pt x="125" y="55"/>
                    </a:cubicBezTo>
                    <a:cubicBezTo>
                      <a:pt x="124" y="56"/>
                      <a:pt x="124" y="56"/>
                      <a:pt x="124" y="56"/>
                    </a:cubicBezTo>
                    <a:cubicBezTo>
                      <a:pt x="124" y="56"/>
                      <a:pt x="124" y="56"/>
                      <a:pt x="124" y="56"/>
                    </a:cubicBezTo>
                    <a:cubicBezTo>
                      <a:pt x="124" y="56"/>
                      <a:pt x="124" y="56"/>
                      <a:pt x="124" y="56"/>
                    </a:cubicBezTo>
                    <a:cubicBezTo>
                      <a:pt x="123" y="56"/>
                      <a:pt x="123" y="56"/>
                      <a:pt x="123" y="56"/>
                    </a:cubicBezTo>
                    <a:cubicBezTo>
                      <a:pt x="123" y="56"/>
                      <a:pt x="123" y="56"/>
                      <a:pt x="123" y="56"/>
                    </a:cubicBezTo>
                    <a:cubicBezTo>
                      <a:pt x="122" y="57"/>
                      <a:pt x="122" y="57"/>
                      <a:pt x="122" y="57"/>
                    </a:cubicBezTo>
                    <a:cubicBezTo>
                      <a:pt x="121" y="58"/>
                      <a:pt x="121" y="58"/>
                      <a:pt x="121" y="58"/>
                    </a:cubicBezTo>
                    <a:cubicBezTo>
                      <a:pt x="121" y="59"/>
                      <a:pt x="121" y="59"/>
                      <a:pt x="121" y="59"/>
                    </a:cubicBezTo>
                    <a:cubicBezTo>
                      <a:pt x="121" y="59"/>
                      <a:pt x="121" y="59"/>
                      <a:pt x="121" y="59"/>
                    </a:cubicBezTo>
                    <a:cubicBezTo>
                      <a:pt x="120" y="59"/>
                      <a:pt x="120" y="59"/>
                      <a:pt x="120" y="59"/>
                    </a:cubicBezTo>
                    <a:cubicBezTo>
                      <a:pt x="120" y="60"/>
                      <a:pt x="120" y="60"/>
                      <a:pt x="120" y="60"/>
                    </a:cubicBezTo>
                    <a:cubicBezTo>
                      <a:pt x="120" y="60"/>
                      <a:pt x="120" y="60"/>
                      <a:pt x="120" y="60"/>
                    </a:cubicBezTo>
                    <a:cubicBezTo>
                      <a:pt x="121" y="61"/>
                      <a:pt x="121" y="61"/>
                      <a:pt x="121" y="61"/>
                    </a:cubicBezTo>
                    <a:cubicBezTo>
                      <a:pt x="121" y="61"/>
                      <a:pt x="121" y="61"/>
                      <a:pt x="121" y="61"/>
                    </a:cubicBezTo>
                    <a:cubicBezTo>
                      <a:pt x="120" y="61"/>
                      <a:pt x="120" y="61"/>
                      <a:pt x="120" y="61"/>
                    </a:cubicBezTo>
                    <a:cubicBezTo>
                      <a:pt x="120" y="62"/>
                      <a:pt x="120" y="62"/>
                      <a:pt x="120" y="62"/>
                    </a:cubicBezTo>
                    <a:cubicBezTo>
                      <a:pt x="120" y="62"/>
                      <a:pt x="120" y="62"/>
                      <a:pt x="120" y="62"/>
                    </a:cubicBezTo>
                    <a:cubicBezTo>
                      <a:pt x="119" y="62"/>
                      <a:pt x="119" y="62"/>
                      <a:pt x="119" y="62"/>
                    </a:cubicBezTo>
                    <a:cubicBezTo>
                      <a:pt x="119" y="63"/>
                      <a:pt x="119" y="63"/>
                      <a:pt x="119" y="63"/>
                    </a:cubicBezTo>
                    <a:cubicBezTo>
                      <a:pt x="119" y="63"/>
                      <a:pt x="119" y="63"/>
                      <a:pt x="119" y="63"/>
                    </a:cubicBezTo>
                    <a:cubicBezTo>
                      <a:pt x="119" y="63"/>
                      <a:pt x="119" y="63"/>
                      <a:pt x="119" y="63"/>
                    </a:cubicBezTo>
                    <a:cubicBezTo>
                      <a:pt x="119" y="64"/>
                      <a:pt x="119" y="64"/>
                      <a:pt x="119" y="64"/>
                    </a:cubicBezTo>
                    <a:cubicBezTo>
                      <a:pt x="119" y="64"/>
                      <a:pt x="119" y="64"/>
                      <a:pt x="119" y="64"/>
                    </a:cubicBezTo>
                    <a:cubicBezTo>
                      <a:pt x="119" y="65"/>
                      <a:pt x="119" y="65"/>
                      <a:pt x="119" y="65"/>
                    </a:cubicBezTo>
                    <a:cubicBezTo>
                      <a:pt x="119" y="65"/>
                      <a:pt x="119" y="65"/>
                      <a:pt x="119" y="65"/>
                    </a:cubicBezTo>
                    <a:cubicBezTo>
                      <a:pt x="120" y="66"/>
                      <a:pt x="120" y="66"/>
                      <a:pt x="120" y="66"/>
                    </a:cubicBezTo>
                    <a:cubicBezTo>
                      <a:pt x="120" y="66"/>
                      <a:pt x="120" y="66"/>
                      <a:pt x="120" y="66"/>
                    </a:cubicBezTo>
                    <a:cubicBezTo>
                      <a:pt x="120" y="66"/>
                      <a:pt x="120" y="66"/>
                      <a:pt x="120" y="66"/>
                    </a:cubicBezTo>
                    <a:cubicBezTo>
                      <a:pt x="120" y="67"/>
                      <a:pt x="120" y="67"/>
                      <a:pt x="120" y="67"/>
                    </a:cubicBezTo>
                    <a:cubicBezTo>
                      <a:pt x="120" y="67"/>
                      <a:pt x="120" y="67"/>
                      <a:pt x="120" y="67"/>
                    </a:cubicBezTo>
                    <a:cubicBezTo>
                      <a:pt x="120" y="67"/>
                      <a:pt x="120" y="67"/>
                      <a:pt x="120" y="67"/>
                    </a:cubicBezTo>
                    <a:cubicBezTo>
                      <a:pt x="120" y="67"/>
                      <a:pt x="120" y="67"/>
                      <a:pt x="120" y="67"/>
                    </a:cubicBezTo>
                    <a:cubicBezTo>
                      <a:pt x="120" y="67"/>
                      <a:pt x="120" y="67"/>
                      <a:pt x="120" y="67"/>
                    </a:cubicBezTo>
                    <a:cubicBezTo>
                      <a:pt x="119" y="67"/>
                      <a:pt x="119" y="67"/>
                      <a:pt x="119" y="67"/>
                    </a:cubicBezTo>
                    <a:cubicBezTo>
                      <a:pt x="119" y="67"/>
                      <a:pt x="119" y="67"/>
                      <a:pt x="119" y="67"/>
                    </a:cubicBezTo>
                    <a:cubicBezTo>
                      <a:pt x="119" y="67"/>
                      <a:pt x="119" y="67"/>
                      <a:pt x="119" y="67"/>
                    </a:cubicBezTo>
                    <a:cubicBezTo>
                      <a:pt x="119" y="67"/>
                      <a:pt x="119" y="67"/>
                      <a:pt x="119" y="67"/>
                    </a:cubicBezTo>
                    <a:cubicBezTo>
                      <a:pt x="119" y="67"/>
                      <a:pt x="119" y="67"/>
                      <a:pt x="119" y="67"/>
                    </a:cubicBezTo>
                    <a:cubicBezTo>
                      <a:pt x="120" y="67"/>
                      <a:pt x="120" y="67"/>
                      <a:pt x="120" y="67"/>
                    </a:cubicBezTo>
                    <a:cubicBezTo>
                      <a:pt x="120" y="67"/>
                      <a:pt x="120" y="67"/>
                      <a:pt x="120" y="67"/>
                    </a:cubicBezTo>
                    <a:cubicBezTo>
                      <a:pt x="120" y="67"/>
                      <a:pt x="120" y="67"/>
                      <a:pt x="120" y="67"/>
                    </a:cubicBezTo>
                    <a:cubicBezTo>
                      <a:pt x="120" y="68"/>
                      <a:pt x="120" y="68"/>
                      <a:pt x="120" y="68"/>
                    </a:cubicBezTo>
                    <a:cubicBezTo>
                      <a:pt x="119" y="68"/>
                      <a:pt x="119" y="68"/>
                      <a:pt x="119" y="68"/>
                    </a:cubicBezTo>
                    <a:cubicBezTo>
                      <a:pt x="119" y="69"/>
                      <a:pt x="119" y="69"/>
                      <a:pt x="119" y="69"/>
                    </a:cubicBezTo>
                    <a:cubicBezTo>
                      <a:pt x="119" y="69"/>
                      <a:pt x="119" y="69"/>
                      <a:pt x="119" y="69"/>
                    </a:cubicBezTo>
                    <a:cubicBezTo>
                      <a:pt x="120" y="68"/>
                      <a:pt x="120" y="68"/>
                      <a:pt x="120" y="68"/>
                    </a:cubicBezTo>
                    <a:cubicBezTo>
                      <a:pt x="120" y="68"/>
                      <a:pt x="120" y="68"/>
                      <a:pt x="120" y="68"/>
                    </a:cubicBezTo>
                    <a:cubicBezTo>
                      <a:pt x="120" y="67"/>
                      <a:pt x="120" y="67"/>
                      <a:pt x="120" y="67"/>
                    </a:cubicBezTo>
                    <a:cubicBezTo>
                      <a:pt x="120" y="67"/>
                      <a:pt x="120" y="67"/>
                      <a:pt x="120" y="67"/>
                    </a:cubicBezTo>
                    <a:cubicBezTo>
                      <a:pt x="121" y="66"/>
                      <a:pt x="121" y="66"/>
                      <a:pt x="121" y="66"/>
                    </a:cubicBezTo>
                    <a:cubicBezTo>
                      <a:pt x="121" y="66"/>
                      <a:pt x="121" y="66"/>
                      <a:pt x="121" y="66"/>
                    </a:cubicBezTo>
                    <a:cubicBezTo>
                      <a:pt x="121" y="66"/>
                      <a:pt x="121" y="66"/>
                      <a:pt x="121" y="66"/>
                    </a:cubicBezTo>
                    <a:cubicBezTo>
                      <a:pt x="121" y="66"/>
                      <a:pt x="121" y="66"/>
                      <a:pt x="121" y="66"/>
                    </a:cubicBezTo>
                    <a:cubicBezTo>
                      <a:pt x="121" y="65"/>
                      <a:pt x="121" y="65"/>
                      <a:pt x="121" y="65"/>
                    </a:cubicBezTo>
                    <a:cubicBezTo>
                      <a:pt x="121" y="65"/>
                      <a:pt x="121" y="65"/>
                      <a:pt x="121" y="65"/>
                    </a:cubicBezTo>
                    <a:cubicBezTo>
                      <a:pt x="121" y="65"/>
                      <a:pt x="121" y="65"/>
                      <a:pt x="121" y="65"/>
                    </a:cubicBezTo>
                    <a:cubicBezTo>
                      <a:pt x="121" y="65"/>
                      <a:pt x="121" y="65"/>
                      <a:pt x="121" y="65"/>
                    </a:cubicBezTo>
                    <a:cubicBezTo>
                      <a:pt x="121" y="64"/>
                      <a:pt x="121" y="64"/>
                      <a:pt x="121" y="64"/>
                    </a:cubicBezTo>
                    <a:cubicBezTo>
                      <a:pt x="120" y="64"/>
                      <a:pt x="120" y="64"/>
                      <a:pt x="120" y="64"/>
                    </a:cubicBezTo>
                    <a:cubicBezTo>
                      <a:pt x="120" y="64"/>
                      <a:pt x="120" y="64"/>
                      <a:pt x="120" y="64"/>
                    </a:cubicBezTo>
                    <a:cubicBezTo>
                      <a:pt x="120" y="63"/>
                      <a:pt x="120" y="63"/>
                      <a:pt x="120" y="63"/>
                    </a:cubicBezTo>
                    <a:cubicBezTo>
                      <a:pt x="120" y="63"/>
                      <a:pt x="120" y="63"/>
                      <a:pt x="120" y="63"/>
                    </a:cubicBezTo>
                    <a:cubicBezTo>
                      <a:pt x="120" y="63"/>
                      <a:pt x="120" y="63"/>
                      <a:pt x="120" y="63"/>
                    </a:cubicBezTo>
                    <a:cubicBezTo>
                      <a:pt x="120" y="63"/>
                      <a:pt x="120" y="63"/>
                      <a:pt x="120" y="63"/>
                    </a:cubicBezTo>
                    <a:cubicBezTo>
                      <a:pt x="121" y="63"/>
                      <a:pt x="121" y="63"/>
                      <a:pt x="121" y="63"/>
                    </a:cubicBezTo>
                    <a:cubicBezTo>
                      <a:pt x="121" y="63"/>
                      <a:pt x="121" y="63"/>
                      <a:pt x="121" y="63"/>
                    </a:cubicBezTo>
                    <a:cubicBezTo>
                      <a:pt x="121" y="62"/>
                      <a:pt x="121" y="62"/>
                      <a:pt x="121" y="62"/>
                    </a:cubicBezTo>
                    <a:cubicBezTo>
                      <a:pt x="121" y="62"/>
                      <a:pt x="121" y="62"/>
                      <a:pt x="121" y="62"/>
                    </a:cubicBezTo>
                    <a:cubicBezTo>
                      <a:pt x="121" y="62"/>
                      <a:pt x="121" y="62"/>
                      <a:pt x="121" y="62"/>
                    </a:cubicBezTo>
                    <a:cubicBezTo>
                      <a:pt x="122" y="62"/>
                      <a:pt x="122" y="62"/>
                      <a:pt x="122" y="62"/>
                    </a:cubicBezTo>
                    <a:cubicBezTo>
                      <a:pt x="122" y="62"/>
                      <a:pt x="122" y="62"/>
                      <a:pt x="122" y="62"/>
                    </a:cubicBezTo>
                    <a:cubicBezTo>
                      <a:pt x="122" y="63"/>
                      <a:pt x="122" y="63"/>
                      <a:pt x="122" y="63"/>
                    </a:cubicBezTo>
                    <a:cubicBezTo>
                      <a:pt x="122" y="63"/>
                      <a:pt x="122" y="63"/>
                      <a:pt x="122" y="63"/>
                    </a:cubicBezTo>
                    <a:cubicBezTo>
                      <a:pt x="122" y="63"/>
                      <a:pt x="122" y="63"/>
                      <a:pt x="122" y="63"/>
                    </a:cubicBezTo>
                    <a:cubicBezTo>
                      <a:pt x="122" y="62"/>
                      <a:pt x="122" y="62"/>
                      <a:pt x="122" y="62"/>
                    </a:cubicBezTo>
                    <a:cubicBezTo>
                      <a:pt x="123" y="62"/>
                      <a:pt x="123" y="62"/>
                      <a:pt x="123" y="62"/>
                    </a:cubicBezTo>
                    <a:cubicBezTo>
                      <a:pt x="123" y="62"/>
                      <a:pt x="123" y="62"/>
                      <a:pt x="123" y="62"/>
                    </a:cubicBezTo>
                    <a:cubicBezTo>
                      <a:pt x="123" y="62"/>
                      <a:pt x="123" y="62"/>
                      <a:pt x="123" y="62"/>
                    </a:cubicBezTo>
                    <a:cubicBezTo>
                      <a:pt x="123" y="61"/>
                      <a:pt x="123" y="61"/>
                      <a:pt x="123" y="61"/>
                    </a:cubicBezTo>
                    <a:cubicBezTo>
                      <a:pt x="123" y="61"/>
                      <a:pt x="123" y="61"/>
                      <a:pt x="123" y="61"/>
                    </a:cubicBezTo>
                    <a:cubicBezTo>
                      <a:pt x="123" y="61"/>
                      <a:pt x="123" y="61"/>
                      <a:pt x="123" y="61"/>
                    </a:cubicBezTo>
                    <a:cubicBezTo>
                      <a:pt x="123" y="61"/>
                      <a:pt x="123" y="61"/>
                      <a:pt x="123" y="61"/>
                    </a:cubicBezTo>
                    <a:cubicBezTo>
                      <a:pt x="122" y="62"/>
                      <a:pt x="122" y="62"/>
                      <a:pt x="122" y="62"/>
                    </a:cubicBezTo>
                    <a:cubicBezTo>
                      <a:pt x="122" y="62"/>
                      <a:pt x="122" y="62"/>
                      <a:pt x="122" y="62"/>
                    </a:cubicBezTo>
                    <a:cubicBezTo>
                      <a:pt x="122" y="61"/>
                      <a:pt x="122" y="61"/>
                      <a:pt x="122" y="61"/>
                    </a:cubicBezTo>
                    <a:cubicBezTo>
                      <a:pt x="122" y="61"/>
                      <a:pt x="122" y="61"/>
                      <a:pt x="122" y="61"/>
                    </a:cubicBezTo>
                    <a:cubicBezTo>
                      <a:pt x="122" y="61"/>
                      <a:pt x="122" y="61"/>
                      <a:pt x="122" y="61"/>
                    </a:cubicBezTo>
                    <a:cubicBezTo>
                      <a:pt x="122" y="60"/>
                      <a:pt x="122" y="60"/>
                      <a:pt x="122" y="60"/>
                    </a:cubicBezTo>
                    <a:cubicBezTo>
                      <a:pt x="122" y="60"/>
                      <a:pt x="122" y="60"/>
                      <a:pt x="122" y="60"/>
                    </a:cubicBezTo>
                    <a:cubicBezTo>
                      <a:pt x="122" y="60"/>
                      <a:pt x="122" y="60"/>
                      <a:pt x="122" y="60"/>
                    </a:cubicBezTo>
                    <a:cubicBezTo>
                      <a:pt x="122" y="59"/>
                      <a:pt x="122" y="59"/>
                      <a:pt x="122" y="59"/>
                    </a:cubicBezTo>
                    <a:cubicBezTo>
                      <a:pt x="122" y="59"/>
                      <a:pt x="122" y="59"/>
                      <a:pt x="122" y="59"/>
                    </a:cubicBezTo>
                    <a:cubicBezTo>
                      <a:pt x="123" y="58"/>
                      <a:pt x="123" y="58"/>
                      <a:pt x="123" y="58"/>
                    </a:cubicBezTo>
                    <a:cubicBezTo>
                      <a:pt x="123" y="58"/>
                      <a:pt x="123" y="58"/>
                      <a:pt x="123" y="58"/>
                    </a:cubicBezTo>
                    <a:cubicBezTo>
                      <a:pt x="124" y="59"/>
                      <a:pt x="124" y="59"/>
                      <a:pt x="124" y="59"/>
                    </a:cubicBezTo>
                    <a:cubicBezTo>
                      <a:pt x="124" y="59"/>
                      <a:pt x="124" y="59"/>
                      <a:pt x="124" y="59"/>
                    </a:cubicBezTo>
                    <a:cubicBezTo>
                      <a:pt x="124" y="59"/>
                      <a:pt x="124" y="59"/>
                      <a:pt x="124" y="59"/>
                    </a:cubicBezTo>
                    <a:cubicBezTo>
                      <a:pt x="124" y="60"/>
                      <a:pt x="124" y="60"/>
                      <a:pt x="124" y="60"/>
                    </a:cubicBezTo>
                    <a:cubicBezTo>
                      <a:pt x="125" y="60"/>
                      <a:pt x="125" y="60"/>
                      <a:pt x="125" y="60"/>
                    </a:cubicBezTo>
                    <a:cubicBezTo>
                      <a:pt x="125" y="60"/>
                      <a:pt x="125" y="60"/>
                      <a:pt x="125" y="60"/>
                    </a:cubicBezTo>
                    <a:cubicBezTo>
                      <a:pt x="124" y="59"/>
                      <a:pt x="124" y="59"/>
                      <a:pt x="124" y="59"/>
                    </a:cubicBezTo>
                    <a:cubicBezTo>
                      <a:pt x="124" y="59"/>
                      <a:pt x="124" y="59"/>
                      <a:pt x="124" y="59"/>
                    </a:cubicBezTo>
                    <a:cubicBezTo>
                      <a:pt x="124" y="58"/>
                      <a:pt x="124" y="58"/>
                      <a:pt x="124" y="58"/>
                    </a:cubicBezTo>
                    <a:cubicBezTo>
                      <a:pt x="124" y="58"/>
                      <a:pt x="124" y="58"/>
                      <a:pt x="124" y="58"/>
                    </a:cubicBezTo>
                    <a:cubicBezTo>
                      <a:pt x="123" y="58"/>
                      <a:pt x="123" y="58"/>
                      <a:pt x="123" y="58"/>
                    </a:cubicBezTo>
                    <a:cubicBezTo>
                      <a:pt x="123" y="58"/>
                      <a:pt x="123" y="58"/>
                      <a:pt x="123" y="58"/>
                    </a:cubicBezTo>
                    <a:cubicBezTo>
                      <a:pt x="123" y="58"/>
                      <a:pt x="123" y="58"/>
                      <a:pt x="123" y="58"/>
                    </a:cubicBezTo>
                    <a:cubicBezTo>
                      <a:pt x="124" y="58"/>
                      <a:pt x="124" y="58"/>
                      <a:pt x="124" y="58"/>
                    </a:cubicBezTo>
                    <a:cubicBezTo>
                      <a:pt x="124" y="58"/>
                      <a:pt x="124" y="58"/>
                      <a:pt x="124" y="58"/>
                    </a:cubicBezTo>
                    <a:cubicBezTo>
                      <a:pt x="124" y="58"/>
                      <a:pt x="124" y="58"/>
                      <a:pt x="124" y="58"/>
                    </a:cubicBezTo>
                    <a:cubicBezTo>
                      <a:pt x="125" y="58"/>
                      <a:pt x="125" y="58"/>
                      <a:pt x="125" y="58"/>
                    </a:cubicBezTo>
                    <a:cubicBezTo>
                      <a:pt x="125" y="59"/>
                      <a:pt x="125" y="59"/>
                      <a:pt x="125" y="59"/>
                    </a:cubicBezTo>
                    <a:cubicBezTo>
                      <a:pt x="126" y="59"/>
                      <a:pt x="126" y="59"/>
                      <a:pt x="126" y="59"/>
                    </a:cubicBezTo>
                    <a:cubicBezTo>
                      <a:pt x="125" y="58"/>
                      <a:pt x="125" y="58"/>
                      <a:pt x="125" y="58"/>
                    </a:cubicBezTo>
                    <a:cubicBezTo>
                      <a:pt x="125" y="58"/>
                      <a:pt x="125" y="58"/>
                      <a:pt x="125" y="58"/>
                    </a:cubicBezTo>
                    <a:cubicBezTo>
                      <a:pt x="124" y="57"/>
                      <a:pt x="124" y="57"/>
                      <a:pt x="124" y="57"/>
                    </a:cubicBezTo>
                    <a:cubicBezTo>
                      <a:pt x="124" y="57"/>
                      <a:pt x="124" y="57"/>
                      <a:pt x="124" y="57"/>
                    </a:cubicBezTo>
                    <a:cubicBezTo>
                      <a:pt x="124" y="57"/>
                      <a:pt x="124" y="57"/>
                      <a:pt x="124" y="57"/>
                    </a:cubicBezTo>
                    <a:cubicBezTo>
                      <a:pt x="125" y="57"/>
                      <a:pt x="125" y="57"/>
                      <a:pt x="125" y="57"/>
                    </a:cubicBezTo>
                    <a:cubicBezTo>
                      <a:pt x="125" y="57"/>
                      <a:pt x="125" y="57"/>
                      <a:pt x="125" y="57"/>
                    </a:cubicBezTo>
                    <a:cubicBezTo>
                      <a:pt x="125" y="57"/>
                      <a:pt x="125" y="57"/>
                      <a:pt x="125" y="57"/>
                    </a:cubicBezTo>
                    <a:cubicBezTo>
                      <a:pt x="125" y="57"/>
                      <a:pt x="125" y="57"/>
                      <a:pt x="125" y="57"/>
                    </a:cubicBezTo>
                    <a:cubicBezTo>
                      <a:pt x="125" y="57"/>
                      <a:pt x="125" y="57"/>
                      <a:pt x="125" y="57"/>
                    </a:cubicBezTo>
                    <a:cubicBezTo>
                      <a:pt x="125" y="57"/>
                      <a:pt x="125" y="57"/>
                      <a:pt x="125" y="57"/>
                    </a:cubicBezTo>
                    <a:cubicBezTo>
                      <a:pt x="126" y="57"/>
                      <a:pt x="126" y="57"/>
                      <a:pt x="126" y="57"/>
                    </a:cubicBezTo>
                    <a:cubicBezTo>
                      <a:pt x="126" y="57"/>
                      <a:pt x="126" y="57"/>
                      <a:pt x="126" y="57"/>
                    </a:cubicBezTo>
                    <a:cubicBezTo>
                      <a:pt x="126" y="57"/>
                      <a:pt x="126" y="57"/>
                      <a:pt x="126" y="57"/>
                    </a:cubicBezTo>
                    <a:cubicBezTo>
                      <a:pt x="126" y="57"/>
                      <a:pt x="126" y="57"/>
                      <a:pt x="126" y="57"/>
                    </a:cubicBezTo>
                    <a:cubicBezTo>
                      <a:pt x="127" y="58"/>
                      <a:pt x="127" y="58"/>
                      <a:pt x="127" y="58"/>
                    </a:cubicBezTo>
                    <a:cubicBezTo>
                      <a:pt x="127" y="58"/>
                      <a:pt x="127" y="58"/>
                      <a:pt x="127" y="58"/>
                    </a:cubicBezTo>
                    <a:cubicBezTo>
                      <a:pt x="127" y="57"/>
                      <a:pt x="127" y="57"/>
                      <a:pt x="127" y="57"/>
                    </a:cubicBezTo>
                    <a:cubicBezTo>
                      <a:pt x="126" y="57"/>
                      <a:pt x="126" y="57"/>
                      <a:pt x="126" y="57"/>
                    </a:cubicBezTo>
                    <a:cubicBezTo>
                      <a:pt x="127" y="57"/>
                      <a:pt x="127" y="57"/>
                      <a:pt x="127" y="57"/>
                    </a:cubicBezTo>
                    <a:cubicBezTo>
                      <a:pt x="128" y="56"/>
                      <a:pt x="128" y="56"/>
                      <a:pt x="128" y="56"/>
                    </a:cubicBezTo>
                    <a:cubicBezTo>
                      <a:pt x="128" y="56"/>
                      <a:pt x="128" y="56"/>
                      <a:pt x="128" y="56"/>
                    </a:cubicBezTo>
                    <a:cubicBezTo>
                      <a:pt x="129" y="56"/>
                      <a:pt x="129" y="56"/>
                      <a:pt x="129" y="56"/>
                    </a:cubicBezTo>
                    <a:cubicBezTo>
                      <a:pt x="129" y="56"/>
                      <a:pt x="129" y="56"/>
                      <a:pt x="129" y="56"/>
                    </a:cubicBezTo>
                    <a:cubicBezTo>
                      <a:pt x="130" y="56"/>
                      <a:pt x="130" y="56"/>
                      <a:pt x="130" y="56"/>
                    </a:cubicBezTo>
                    <a:cubicBezTo>
                      <a:pt x="130" y="56"/>
                      <a:pt x="130" y="56"/>
                      <a:pt x="130" y="56"/>
                    </a:cubicBezTo>
                    <a:cubicBezTo>
                      <a:pt x="131" y="56"/>
                      <a:pt x="131" y="56"/>
                      <a:pt x="131" y="56"/>
                    </a:cubicBezTo>
                    <a:cubicBezTo>
                      <a:pt x="131" y="56"/>
                      <a:pt x="131" y="56"/>
                      <a:pt x="131" y="56"/>
                    </a:cubicBezTo>
                    <a:cubicBezTo>
                      <a:pt x="131" y="56"/>
                      <a:pt x="131" y="56"/>
                      <a:pt x="131" y="56"/>
                    </a:cubicBezTo>
                    <a:cubicBezTo>
                      <a:pt x="131" y="57"/>
                      <a:pt x="131" y="57"/>
                      <a:pt x="131" y="57"/>
                    </a:cubicBezTo>
                    <a:cubicBezTo>
                      <a:pt x="131" y="58"/>
                      <a:pt x="131" y="58"/>
                      <a:pt x="131" y="58"/>
                    </a:cubicBezTo>
                    <a:cubicBezTo>
                      <a:pt x="131" y="58"/>
                      <a:pt x="131" y="58"/>
                      <a:pt x="131" y="58"/>
                    </a:cubicBezTo>
                    <a:cubicBezTo>
                      <a:pt x="130" y="58"/>
                      <a:pt x="130" y="58"/>
                      <a:pt x="130" y="58"/>
                    </a:cubicBezTo>
                    <a:cubicBezTo>
                      <a:pt x="130" y="59"/>
                      <a:pt x="130" y="59"/>
                      <a:pt x="130" y="59"/>
                    </a:cubicBezTo>
                    <a:cubicBezTo>
                      <a:pt x="131" y="59"/>
                      <a:pt x="131" y="59"/>
                      <a:pt x="131" y="59"/>
                    </a:cubicBezTo>
                    <a:cubicBezTo>
                      <a:pt x="131" y="59"/>
                      <a:pt x="131" y="59"/>
                      <a:pt x="131" y="59"/>
                    </a:cubicBezTo>
                    <a:cubicBezTo>
                      <a:pt x="131" y="59"/>
                      <a:pt x="131" y="59"/>
                      <a:pt x="131" y="59"/>
                    </a:cubicBezTo>
                    <a:cubicBezTo>
                      <a:pt x="130" y="60"/>
                      <a:pt x="130" y="60"/>
                      <a:pt x="130" y="60"/>
                    </a:cubicBezTo>
                    <a:cubicBezTo>
                      <a:pt x="130" y="60"/>
                      <a:pt x="130" y="60"/>
                      <a:pt x="130" y="60"/>
                    </a:cubicBezTo>
                    <a:cubicBezTo>
                      <a:pt x="130" y="61"/>
                      <a:pt x="130" y="61"/>
                      <a:pt x="130" y="61"/>
                    </a:cubicBezTo>
                    <a:cubicBezTo>
                      <a:pt x="130" y="61"/>
                      <a:pt x="130" y="61"/>
                      <a:pt x="130" y="61"/>
                    </a:cubicBezTo>
                    <a:cubicBezTo>
                      <a:pt x="130" y="61"/>
                      <a:pt x="130" y="61"/>
                      <a:pt x="130" y="61"/>
                    </a:cubicBezTo>
                    <a:cubicBezTo>
                      <a:pt x="130" y="62"/>
                      <a:pt x="130" y="62"/>
                      <a:pt x="130" y="62"/>
                    </a:cubicBezTo>
                    <a:cubicBezTo>
                      <a:pt x="130" y="62"/>
                      <a:pt x="130" y="62"/>
                      <a:pt x="130" y="62"/>
                    </a:cubicBezTo>
                    <a:cubicBezTo>
                      <a:pt x="130" y="62"/>
                      <a:pt x="130" y="62"/>
                      <a:pt x="130" y="62"/>
                    </a:cubicBezTo>
                    <a:cubicBezTo>
                      <a:pt x="129" y="62"/>
                      <a:pt x="129" y="62"/>
                      <a:pt x="129" y="62"/>
                    </a:cubicBezTo>
                    <a:cubicBezTo>
                      <a:pt x="129" y="62"/>
                      <a:pt x="129" y="62"/>
                      <a:pt x="129" y="62"/>
                    </a:cubicBezTo>
                    <a:cubicBezTo>
                      <a:pt x="129" y="63"/>
                      <a:pt x="129" y="63"/>
                      <a:pt x="129" y="63"/>
                    </a:cubicBezTo>
                    <a:cubicBezTo>
                      <a:pt x="128" y="63"/>
                      <a:pt x="128" y="63"/>
                      <a:pt x="128" y="63"/>
                    </a:cubicBezTo>
                    <a:cubicBezTo>
                      <a:pt x="129" y="63"/>
                      <a:pt x="129" y="63"/>
                      <a:pt x="129" y="63"/>
                    </a:cubicBezTo>
                    <a:cubicBezTo>
                      <a:pt x="129" y="63"/>
                      <a:pt x="129" y="63"/>
                      <a:pt x="129" y="63"/>
                    </a:cubicBezTo>
                    <a:cubicBezTo>
                      <a:pt x="130" y="62"/>
                      <a:pt x="130" y="62"/>
                      <a:pt x="130" y="62"/>
                    </a:cubicBezTo>
                    <a:cubicBezTo>
                      <a:pt x="130" y="62"/>
                      <a:pt x="130" y="62"/>
                      <a:pt x="130" y="62"/>
                    </a:cubicBezTo>
                    <a:cubicBezTo>
                      <a:pt x="130" y="62"/>
                      <a:pt x="130" y="62"/>
                      <a:pt x="130" y="62"/>
                    </a:cubicBezTo>
                    <a:cubicBezTo>
                      <a:pt x="130" y="62"/>
                      <a:pt x="130" y="62"/>
                      <a:pt x="130" y="62"/>
                    </a:cubicBezTo>
                    <a:cubicBezTo>
                      <a:pt x="130" y="63"/>
                      <a:pt x="130" y="63"/>
                      <a:pt x="130" y="63"/>
                    </a:cubicBezTo>
                    <a:cubicBezTo>
                      <a:pt x="129" y="63"/>
                      <a:pt x="129" y="63"/>
                      <a:pt x="129" y="63"/>
                    </a:cubicBezTo>
                    <a:cubicBezTo>
                      <a:pt x="129" y="63"/>
                      <a:pt x="129" y="63"/>
                      <a:pt x="129" y="63"/>
                    </a:cubicBezTo>
                    <a:cubicBezTo>
                      <a:pt x="129" y="64"/>
                      <a:pt x="129" y="64"/>
                      <a:pt x="129" y="64"/>
                    </a:cubicBezTo>
                    <a:cubicBezTo>
                      <a:pt x="129" y="64"/>
                      <a:pt x="129" y="64"/>
                      <a:pt x="129" y="64"/>
                    </a:cubicBezTo>
                    <a:cubicBezTo>
                      <a:pt x="129" y="64"/>
                      <a:pt x="129" y="64"/>
                      <a:pt x="129" y="64"/>
                    </a:cubicBezTo>
                    <a:cubicBezTo>
                      <a:pt x="128" y="64"/>
                      <a:pt x="128" y="64"/>
                      <a:pt x="128" y="64"/>
                    </a:cubicBezTo>
                    <a:cubicBezTo>
                      <a:pt x="128" y="64"/>
                      <a:pt x="128" y="64"/>
                      <a:pt x="128" y="64"/>
                    </a:cubicBezTo>
                    <a:cubicBezTo>
                      <a:pt x="128" y="64"/>
                      <a:pt x="128" y="64"/>
                      <a:pt x="128" y="64"/>
                    </a:cubicBezTo>
                    <a:cubicBezTo>
                      <a:pt x="128" y="64"/>
                      <a:pt x="128" y="64"/>
                      <a:pt x="128" y="64"/>
                    </a:cubicBezTo>
                    <a:cubicBezTo>
                      <a:pt x="128" y="64"/>
                      <a:pt x="128" y="64"/>
                      <a:pt x="128" y="64"/>
                    </a:cubicBezTo>
                    <a:cubicBezTo>
                      <a:pt x="128" y="65"/>
                      <a:pt x="128" y="65"/>
                      <a:pt x="128" y="65"/>
                    </a:cubicBezTo>
                    <a:cubicBezTo>
                      <a:pt x="128" y="65"/>
                      <a:pt x="128" y="65"/>
                      <a:pt x="128" y="65"/>
                    </a:cubicBezTo>
                    <a:cubicBezTo>
                      <a:pt x="128" y="65"/>
                      <a:pt x="128" y="65"/>
                      <a:pt x="128" y="65"/>
                    </a:cubicBezTo>
                    <a:cubicBezTo>
                      <a:pt x="129" y="65"/>
                      <a:pt x="129" y="65"/>
                      <a:pt x="129" y="65"/>
                    </a:cubicBezTo>
                    <a:cubicBezTo>
                      <a:pt x="129" y="65"/>
                      <a:pt x="129" y="65"/>
                      <a:pt x="129" y="65"/>
                    </a:cubicBezTo>
                    <a:cubicBezTo>
                      <a:pt x="129" y="64"/>
                      <a:pt x="129" y="64"/>
                      <a:pt x="129" y="64"/>
                    </a:cubicBezTo>
                    <a:cubicBezTo>
                      <a:pt x="129" y="64"/>
                      <a:pt x="129" y="64"/>
                      <a:pt x="129" y="64"/>
                    </a:cubicBezTo>
                    <a:cubicBezTo>
                      <a:pt x="130" y="64"/>
                      <a:pt x="130" y="64"/>
                      <a:pt x="130" y="64"/>
                    </a:cubicBezTo>
                    <a:cubicBezTo>
                      <a:pt x="130" y="63"/>
                      <a:pt x="130" y="63"/>
                      <a:pt x="130" y="63"/>
                    </a:cubicBezTo>
                    <a:cubicBezTo>
                      <a:pt x="130" y="64"/>
                      <a:pt x="130" y="64"/>
                      <a:pt x="130" y="64"/>
                    </a:cubicBezTo>
                    <a:cubicBezTo>
                      <a:pt x="130" y="64"/>
                      <a:pt x="130" y="64"/>
                      <a:pt x="130" y="64"/>
                    </a:cubicBezTo>
                    <a:cubicBezTo>
                      <a:pt x="130" y="64"/>
                      <a:pt x="130" y="64"/>
                      <a:pt x="130" y="64"/>
                    </a:cubicBezTo>
                    <a:cubicBezTo>
                      <a:pt x="130" y="64"/>
                      <a:pt x="130" y="64"/>
                      <a:pt x="130" y="64"/>
                    </a:cubicBezTo>
                    <a:cubicBezTo>
                      <a:pt x="130" y="63"/>
                      <a:pt x="130" y="63"/>
                      <a:pt x="130" y="63"/>
                    </a:cubicBezTo>
                    <a:cubicBezTo>
                      <a:pt x="130" y="63"/>
                      <a:pt x="130" y="63"/>
                      <a:pt x="130" y="63"/>
                    </a:cubicBezTo>
                    <a:cubicBezTo>
                      <a:pt x="130" y="63"/>
                      <a:pt x="130" y="63"/>
                      <a:pt x="130" y="63"/>
                    </a:cubicBezTo>
                    <a:cubicBezTo>
                      <a:pt x="131" y="63"/>
                      <a:pt x="131" y="63"/>
                      <a:pt x="131" y="63"/>
                    </a:cubicBezTo>
                    <a:cubicBezTo>
                      <a:pt x="131" y="63"/>
                      <a:pt x="131" y="63"/>
                      <a:pt x="131" y="63"/>
                    </a:cubicBezTo>
                    <a:cubicBezTo>
                      <a:pt x="131" y="64"/>
                      <a:pt x="131" y="64"/>
                      <a:pt x="131" y="64"/>
                    </a:cubicBezTo>
                    <a:cubicBezTo>
                      <a:pt x="131" y="63"/>
                      <a:pt x="131" y="63"/>
                      <a:pt x="131" y="63"/>
                    </a:cubicBezTo>
                    <a:cubicBezTo>
                      <a:pt x="131" y="63"/>
                      <a:pt x="131" y="63"/>
                      <a:pt x="131" y="63"/>
                    </a:cubicBezTo>
                    <a:cubicBezTo>
                      <a:pt x="131" y="63"/>
                      <a:pt x="131" y="63"/>
                      <a:pt x="131" y="63"/>
                    </a:cubicBezTo>
                    <a:cubicBezTo>
                      <a:pt x="132" y="64"/>
                      <a:pt x="132" y="64"/>
                      <a:pt x="132" y="64"/>
                    </a:cubicBezTo>
                    <a:cubicBezTo>
                      <a:pt x="132" y="64"/>
                      <a:pt x="132" y="64"/>
                      <a:pt x="132" y="64"/>
                    </a:cubicBezTo>
                    <a:cubicBezTo>
                      <a:pt x="131" y="65"/>
                      <a:pt x="131" y="65"/>
                      <a:pt x="131" y="65"/>
                    </a:cubicBezTo>
                    <a:cubicBezTo>
                      <a:pt x="131" y="65"/>
                      <a:pt x="131" y="65"/>
                      <a:pt x="131" y="65"/>
                    </a:cubicBezTo>
                    <a:cubicBezTo>
                      <a:pt x="131" y="65"/>
                      <a:pt x="131" y="65"/>
                      <a:pt x="131" y="65"/>
                    </a:cubicBezTo>
                    <a:cubicBezTo>
                      <a:pt x="131" y="65"/>
                      <a:pt x="131" y="65"/>
                      <a:pt x="131" y="65"/>
                    </a:cubicBezTo>
                    <a:cubicBezTo>
                      <a:pt x="131" y="66"/>
                      <a:pt x="131" y="66"/>
                      <a:pt x="131" y="66"/>
                    </a:cubicBezTo>
                    <a:cubicBezTo>
                      <a:pt x="132" y="65"/>
                      <a:pt x="132" y="65"/>
                      <a:pt x="132" y="65"/>
                    </a:cubicBezTo>
                    <a:cubicBezTo>
                      <a:pt x="131" y="65"/>
                      <a:pt x="131" y="65"/>
                      <a:pt x="131" y="65"/>
                    </a:cubicBezTo>
                    <a:cubicBezTo>
                      <a:pt x="132" y="65"/>
                      <a:pt x="132" y="65"/>
                      <a:pt x="132" y="65"/>
                    </a:cubicBezTo>
                    <a:cubicBezTo>
                      <a:pt x="132" y="64"/>
                      <a:pt x="132" y="64"/>
                      <a:pt x="132" y="64"/>
                    </a:cubicBezTo>
                    <a:cubicBezTo>
                      <a:pt x="132" y="65"/>
                      <a:pt x="132" y="65"/>
                      <a:pt x="132" y="65"/>
                    </a:cubicBezTo>
                    <a:cubicBezTo>
                      <a:pt x="132" y="65"/>
                      <a:pt x="132" y="65"/>
                      <a:pt x="132" y="65"/>
                    </a:cubicBezTo>
                    <a:cubicBezTo>
                      <a:pt x="132" y="65"/>
                      <a:pt x="132" y="65"/>
                      <a:pt x="132" y="65"/>
                    </a:cubicBezTo>
                    <a:cubicBezTo>
                      <a:pt x="132" y="64"/>
                      <a:pt x="132" y="64"/>
                      <a:pt x="132" y="64"/>
                    </a:cubicBezTo>
                    <a:cubicBezTo>
                      <a:pt x="132" y="64"/>
                      <a:pt x="132" y="64"/>
                      <a:pt x="132" y="64"/>
                    </a:cubicBezTo>
                    <a:cubicBezTo>
                      <a:pt x="132" y="63"/>
                      <a:pt x="132" y="63"/>
                      <a:pt x="132" y="63"/>
                    </a:cubicBezTo>
                    <a:cubicBezTo>
                      <a:pt x="132" y="63"/>
                      <a:pt x="132" y="63"/>
                      <a:pt x="132" y="63"/>
                    </a:cubicBezTo>
                    <a:cubicBezTo>
                      <a:pt x="133" y="63"/>
                      <a:pt x="133" y="63"/>
                      <a:pt x="133" y="63"/>
                    </a:cubicBezTo>
                    <a:cubicBezTo>
                      <a:pt x="132" y="64"/>
                      <a:pt x="132" y="64"/>
                      <a:pt x="132" y="64"/>
                    </a:cubicBezTo>
                    <a:cubicBezTo>
                      <a:pt x="132" y="64"/>
                      <a:pt x="132" y="64"/>
                      <a:pt x="132" y="64"/>
                    </a:cubicBezTo>
                    <a:cubicBezTo>
                      <a:pt x="133" y="64"/>
                      <a:pt x="133" y="64"/>
                      <a:pt x="133" y="64"/>
                    </a:cubicBezTo>
                    <a:cubicBezTo>
                      <a:pt x="133" y="64"/>
                      <a:pt x="133" y="64"/>
                      <a:pt x="133" y="64"/>
                    </a:cubicBezTo>
                    <a:cubicBezTo>
                      <a:pt x="134" y="65"/>
                      <a:pt x="134" y="65"/>
                      <a:pt x="134" y="65"/>
                    </a:cubicBezTo>
                    <a:cubicBezTo>
                      <a:pt x="134" y="65"/>
                      <a:pt x="134" y="65"/>
                      <a:pt x="134" y="65"/>
                    </a:cubicBezTo>
                    <a:cubicBezTo>
                      <a:pt x="134" y="65"/>
                      <a:pt x="134" y="65"/>
                      <a:pt x="134" y="65"/>
                    </a:cubicBezTo>
                    <a:cubicBezTo>
                      <a:pt x="134" y="65"/>
                      <a:pt x="134" y="65"/>
                      <a:pt x="134" y="65"/>
                    </a:cubicBezTo>
                    <a:cubicBezTo>
                      <a:pt x="135" y="65"/>
                      <a:pt x="135" y="65"/>
                      <a:pt x="135" y="65"/>
                    </a:cubicBezTo>
                    <a:cubicBezTo>
                      <a:pt x="134" y="65"/>
                      <a:pt x="134" y="65"/>
                      <a:pt x="134" y="65"/>
                    </a:cubicBezTo>
                    <a:cubicBezTo>
                      <a:pt x="134" y="65"/>
                      <a:pt x="134" y="65"/>
                      <a:pt x="134" y="65"/>
                    </a:cubicBezTo>
                    <a:cubicBezTo>
                      <a:pt x="134" y="64"/>
                      <a:pt x="134" y="64"/>
                      <a:pt x="134" y="64"/>
                    </a:cubicBezTo>
                    <a:cubicBezTo>
                      <a:pt x="133" y="64"/>
                      <a:pt x="133" y="64"/>
                      <a:pt x="133" y="64"/>
                    </a:cubicBezTo>
                    <a:cubicBezTo>
                      <a:pt x="133" y="64"/>
                      <a:pt x="133" y="64"/>
                      <a:pt x="133" y="64"/>
                    </a:cubicBezTo>
                    <a:cubicBezTo>
                      <a:pt x="133" y="63"/>
                      <a:pt x="133" y="63"/>
                      <a:pt x="133" y="63"/>
                    </a:cubicBezTo>
                    <a:cubicBezTo>
                      <a:pt x="133" y="63"/>
                      <a:pt x="133" y="63"/>
                      <a:pt x="133" y="63"/>
                    </a:cubicBezTo>
                    <a:cubicBezTo>
                      <a:pt x="134" y="63"/>
                      <a:pt x="134" y="63"/>
                      <a:pt x="134" y="63"/>
                    </a:cubicBezTo>
                    <a:cubicBezTo>
                      <a:pt x="134" y="62"/>
                      <a:pt x="134" y="62"/>
                      <a:pt x="134" y="62"/>
                    </a:cubicBezTo>
                    <a:cubicBezTo>
                      <a:pt x="135" y="62"/>
                      <a:pt x="135" y="62"/>
                      <a:pt x="135" y="62"/>
                    </a:cubicBezTo>
                    <a:cubicBezTo>
                      <a:pt x="135" y="62"/>
                      <a:pt x="135" y="62"/>
                      <a:pt x="135" y="62"/>
                    </a:cubicBezTo>
                    <a:cubicBezTo>
                      <a:pt x="135" y="63"/>
                      <a:pt x="135" y="63"/>
                      <a:pt x="135" y="63"/>
                    </a:cubicBezTo>
                    <a:cubicBezTo>
                      <a:pt x="136" y="63"/>
                      <a:pt x="136" y="63"/>
                      <a:pt x="136" y="63"/>
                    </a:cubicBezTo>
                    <a:cubicBezTo>
                      <a:pt x="136" y="63"/>
                      <a:pt x="136" y="63"/>
                      <a:pt x="136" y="63"/>
                    </a:cubicBezTo>
                    <a:cubicBezTo>
                      <a:pt x="136" y="63"/>
                      <a:pt x="136" y="63"/>
                      <a:pt x="136" y="63"/>
                    </a:cubicBezTo>
                    <a:cubicBezTo>
                      <a:pt x="136" y="63"/>
                      <a:pt x="136" y="63"/>
                      <a:pt x="136" y="63"/>
                    </a:cubicBezTo>
                    <a:cubicBezTo>
                      <a:pt x="137" y="63"/>
                      <a:pt x="137" y="63"/>
                      <a:pt x="137" y="63"/>
                    </a:cubicBezTo>
                    <a:cubicBezTo>
                      <a:pt x="137" y="64"/>
                      <a:pt x="137" y="64"/>
                      <a:pt x="137" y="64"/>
                    </a:cubicBezTo>
                    <a:cubicBezTo>
                      <a:pt x="137" y="64"/>
                      <a:pt x="137" y="64"/>
                      <a:pt x="137" y="64"/>
                    </a:cubicBezTo>
                    <a:cubicBezTo>
                      <a:pt x="137" y="64"/>
                      <a:pt x="137" y="64"/>
                      <a:pt x="137" y="64"/>
                    </a:cubicBezTo>
                    <a:cubicBezTo>
                      <a:pt x="137" y="64"/>
                      <a:pt x="137" y="64"/>
                      <a:pt x="137" y="64"/>
                    </a:cubicBezTo>
                    <a:cubicBezTo>
                      <a:pt x="138" y="64"/>
                      <a:pt x="138" y="64"/>
                      <a:pt x="138" y="64"/>
                    </a:cubicBezTo>
                    <a:cubicBezTo>
                      <a:pt x="138" y="64"/>
                      <a:pt x="138" y="64"/>
                      <a:pt x="138" y="64"/>
                    </a:cubicBezTo>
                    <a:cubicBezTo>
                      <a:pt x="138" y="64"/>
                      <a:pt x="138" y="64"/>
                      <a:pt x="138" y="64"/>
                    </a:cubicBezTo>
                    <a:cubicBezTo>
                      <a:pt x="138" y="65"/>
                      <a:pt x="138" y="65"/>
                      <a:pt x="138" y="65"/>
                    </a:cubicBezTo>
                    <a:cubicBezTo>
                      <a:pt x="138" y="65"/>
                      <a:pt x="138" y="65"/>
                      <a:pt x="138" y="65"/>
                    </a:cubicBezTo>
                    <a:cubicBezTo>
                      <a:pt x="138" y="65"/>
                      <a:pt x="138" y="65"/>
                      <a:pt x="138" y="65"/>
                    </a:cubicBezTo>
                    <a:cubicBezTo>
                      <a:pt x="138" y="66"/>
                      <a:pt x="138" y="66"/>
                      <a:pt x="138" y="66"/>
                    </a:cubicBezTo>
                    <a:cubicBezTo>
                      <a:pt x="137" y="66"/>
                      <a:pt x="137" y="66"/>
                      <a:pt x="137" y="66"/>
                    </a:cubicBezTo>
                    <a:cubicBezTo>
                      <a:pt x="137" y="66"/>
                      <a:pt x="137" y="66"/>
                      <a:pt x="137" y="66"/>
                    </a:cubicBezTo>
                    <a:cubicBezTo>
                      <a:pt x="136" y="66"/>
                      <a:pt x="136" y="66"/>
                      <a:pt x="136" y="66"/>
                    </a:cubicBezTo>
                    <a:cubicBezTo>
                      <a:pt x="136" y="66"/>
                      <a:pt x="136" y="66"/>
                      <a:pt x="136" y="66"/>
                    </a:cubicBezTo>
                    <a:cubicBezTo>
                      <a:pt x="137" y="66"/>
                      <a:pt x="137" y="66"/>
                      <a:pt x="137" y="66"/>
                    </a:cubicBezTo>
                    <a:cubicBezTo>
                      <a:pt x="137" y="66"/>
                      <a:pt x="137" y="66"/>
                      <a:pt x="137" y="66"/>
                    </a:cubicBezTo>
                    <a:cubicBezTo>
                      <a:pt x="137" y="66"/>
                      <a:pt x="137" y="66"/>
                      <a:pt x="137" y="66"/>
                    </a:cubicBezTo>
                    <a:cubicBezTo>
                      <a:pt x="137" y="66"/>
                      <a:pt x="137" y="66"/>
                      <a:pt x="137" y="66"/>
                    </a:cubicBezTo>
                    <a:cubicBezTo>
                      <a:pt x="137" y="67"/>
                      <a:pt x="137" y="67"/>
                      <a:pt x="137" y="67"/>
                    </a:cubicBezTo>
                    <a:cubicBezTo>
                      <a:pt x="136" y="67"/>
                      <a:pt x="136" y="67"/>
                      <a:pt x="136" y="67"/>
                    </a:cubicBezTo>
                    <a:cubicBezTo>
                      <a:pt x="136" y="67"/>
                      <a:pt x="136" y="67"/>
                      <a:pt x="136" y="67"/>
                    </a:cubicBezTo>
                    <a:cubicBezTo>
                      <a:pt x="136" y="68"/>
                      <a:pt x="136" y="68"/>
                      <a:pt x="136" y="68"/>
                    </a:cubicBezTo>
                    <a:cubicBezTo>
                      <a:pt x="136" y="68"/>
                      <a:pt x="136" y="68"/>
                      <a:pt x="136" y="68"/>
                    </a:cubicBezTo>
                    <a:cubicBezTo>
                      <a:pt x="136" y="68"/>
                      <a:pt x="136" y="68"/>
                      <a:pt x="136" y="68"/>
                    </a:cubicBezTo>
                    <a:cubicBezTo>
                      <a:pt x="137" y="67"/>
                      <a:pt x="137" y="67"/>
                      <a:pt x="137" y="67"/>
                    </a:cubicBezTo>
                    <a:cubicBezTo>
                      <a:pt x="137" y="67"/>
                      <a:pt x="137" y="67"/>
                      <a:pt x="137" y="67"/>
                    </a:cubicBezTo>
                    <a:cubicBezTo>
                      <a:pt x="137" y="66"/>
                      <a:pt x="137" y="66"/>
                      <a:pt x="137" y="66"/>
                    </a:cubicBezTo>
                    <a:cubicBezTo>
                      <a:pt x="138" y="66"/>
                      <a:pt x="138" y="66"/>
                      <a:pt x="138" y="66"/>
                    </a:cubicBezTo>
                    <a:cubicBezTo>
                      <a:pt x="138" y="66"/>
                      <a:pt x="138" y="66"/>
                      <a:pt x="138" y="66"/>
                    </a:cubicBezTo>
                    <a:cubicBezTo>
                      <a:pt x="138" y="66"/>
                      <a:pt x="138" y="66"/>
                      <a:pt x="138" y="66"/>
                    </a:cubicBezTo>
                    <a:cubicBezTo>
                      <a:pt x="139" y="66"/>
                      <a:pt x="139" y="66"/>
                      <a:pt x="139" y="66"/>
                    </a:cubicBezTo>
                    <a:cubicBezTo>
                      <a:pt x="139" y="67"/>
                      <a:pt x="139" y="67"/>
                      <a:pt x="139" y="67"/>
                    </a:cubicBezTo>
                    <a:cubicBezTo>
                      <a:pt x="139" y="67"/>
                      <a:pt x="139" y="67"/>
                      <a:pt x="139" y="67"/>
                    </a:cubicBezTo>
                    <a:cubicBezTo>
                      <a:pt x="139" y="67"/>
                      <a:pt x="139" y="67"/>
                      <a:pt x="139" y="67"/>
                    </a:cubicBezTo>
                    <a:cubicBezTo>
                      <a:pt x="138" y="67"/>
                      <a:pt x="138" y="67"/>
                      <a:pt x="138" y="67"/>
                    </a:cubicBezTo>
                    <a:cubicBezTo>
                      <a:pt x="138" y="68"/>
                      <a:pt x="138" y="68"/>
                      <a:pt x="138" y="68"/>
                    </a:cubicBezTo>
                    <a:cubicBezTo>
                      <a:pt x="137" y="68"/>
                      <a:pt x="137" y="68"/>
                      <a:pt x="137" y="68"/>
                    </a:cubicBezTo>
                    <a:cubicBezTo>
                      <a:pt x="137" y="68"/>
                      <a:pt x="137" y="68"/>
                      <a:pt x="137" y="68"/>
                    </a:cubicBezTo>
                    <a:cubicBezTo>
                      <a:pt x="137" y="68"/>
                      <a:pt x="137" y="68"/>
                      <a:pt x="137" y="68"/>
                    </a:cubicBezTo>
                    <a:cubicBezTo>
                      <a:pt x="137" y="68"/>
                      <a:pt x="137" y="68"/>
                      <a:pt x="137" y="68"/>
                    </a:cubicBezTo>
                    <a:cubicBezTo>
                      <a:pt x="137" y="68"/>
                      <a:pt x="137" y="68"/>
                      <a:pt x="137" y="68"/>
                    </a:cubicBezTo>
                    <a:cubicBezTo>
                      <a:pt x="137" y="68"/>
                      <a:pt x="137" y="68"/>
                      <a:pt x="137" y="68"/>
                    </a:cubicBezTo>
                    <a:cubicBezTo>
                      <a:pt x="136" y="69"/>
                      <a:pt x="136" y="69"/>
                      <a:pt x="136" y="69"/>
                    </a:cubicBezTo>
                    <a:cubicBezTo>
                      <a:pt x="137" y="69"/>
                      <a:pt x="137" y="69"/>
                      <a:pt x="137" y="69"/>
                    </a:cubicBezTo>
                    <a:cubicBezTo>
                      <a:pt x="137" y="68"/>
                      <a:pt x="137" y="68"/>
                      <a:pt x="137" y="68"/>
                    </a:cubicBezTo>
                    <a:cubicBezTo>
                      <a:pt x="137" y="68"/>
                      <a:pt x="137" y="68"/>
                      <a:pt x="137" y="68"/>
                    </a:cubicBezTo>
                    <a:cubicBezTo>
                      <a:pt x="138" y="68"/>
                      <a:pt x="138" y="68"/>
                      <a:pt x="138" y="68"/>
                    </a:cubicBezTo>
                    <a:cubicBezTo>
                      <a:pt x="138" y="68"/>
                      <a:pt x="138" y="68"/>
                      <a:pt x="138" y="68"/>
                    </a:cubicBezTo>
                    <a:cubicBezTo>
                      <a:pt x="138" y="69"/>
                      <a:pt x="138" y="69"/>
                      <a:pt x="138" y="69"/>
                    </a:cubicBezTo>
                    <a:cubicBezTo>
                      <a:pt x="137" y="69"/>
                      <a:pt x="137" y="69"/>
                      <a:pt x="137" y="69"/>
                    </a:cubicBezTo>
                    <a:cubicBezTo>
                      <a:pt x="137" y="69"/>
                      <a:pt x="137" y="69"/>
                      <a:pt x="137" y="69"/>
                    </a:cubicBezTo>
                    <a:cubicBezTo>
                      <a:pt x="137" y="69"/>
                      <a:pt x="137" y="69"/>
                      <a:pt x="137" y="69"/>
                    </a:cubicBezTo>
                    <a:cubicBezTo>
                      <a:pt x="137" y="69"/>
                      <a:pt x="137" y="69"/>
                      <a:pt x="137" y="69"/>
                    </a:cubicBezTo>
                    <a:cubicBezTo>
                      <a:pt x="137" y="69"/>
                      <a:pt x="137" y="69"/>
                      <a:pt x="137" y="69"/>
                    </a:cubicBezTo>
                    <a:cubicBezTo>
                      <a:pt x="137" y="70"/>
                      <a:pt x="137" y="70"/>
                      <a:pt x="137" y="70"/>
                    </a:cubicBezTo>
                    <a:cubicBezTo>
                      <a:pt x="136" y="70"/>
                      <a:pt x="136" y="70"/>
                      <a:pt x="136" y="70"/>
                    </a:cubicBezTo>
                    <a:cubicBezTo>
                      <a:pt x="136" y="70"/>
                      <a:pt x="136" y="70"/>
                      <a:pt x="136" y="70"/>
                    </a:cubicBezTo>
                    <a:cubicBezTo>
                      <a:pt x="137" y="70"/>
                      <a:pt x="137" y="70"/>
                      <a:pt x="137" y="70"/>
                    </a:cubicBezTo>
                    <a:cubicBezTo>
                      <a:pt x="137" y="69"/>
                      <a:pt x="137" y="69"/>
                      <a:pt x="137" y="69"/>
                    </a:cubicBezTo>
                    <a:cubicBezTo>
                      <a:pt x="138" y="69"/>
                      <a:pt x="138" y="69"/>
                      <a:pt x="138" y="69"/>
                    </a:cubicBezTo>
                    <a:cubicBezTo>
                      <a:pt x="138" y="68"/>
                      <a:pt x="138" y="68"/>
                      <a:pt x="138" y="68"/>
                    </a:cubicBezTo>
                    <a:cubicBezTo>
                      <a:pt x="138" y="68"/>
                      <a:pt x="138" y="68"/>
                      <a:pt x="138" y="68"/>
                    </a:cubicBezTo>
                    <a:cubicBezTo>
                      <a:pt x="138" y="69"/>
                      <a:pt x="138" y="69"/>
                      <a:pt x="138" y="69"/>
                    </a:cubicBezTo>
                    <a:cubicBezTo>
                      <a:pt x="139" y="68"/>
                      <a:pt x="139" y="68"/>
                      <a:pt x="139" y="68"/>
                    </a:cubicBezTo>
                    <a:cubicBezTo>
                      <a:pt x="139" y="68"/>
                      <a:pt x="139" y="68"/>
                      <a:pt x="139" y="68"/>
                    </a:cubicBezTo>
                    <a:cubicBezTo>
                      <a:pt x="139" y="68"/>
                      <a:pt x="139" y="68"/>
                      <a:pt x="139" y="68"/>
                    </a:cubicBezTo>
                    <a:cubicBezTo>
                      <a:pt x="139" y="68"/>
                      <a:pt x="139" y="68"/>
                      <a:pt x="139" y="68"/>
                    </a:cubicBezTo>
                    <a:cubicBezTo>
                      <a:pt x="139" y="68"/>
                      <a:pt x="139" y="68"/>
                      <a:pt x="139" y="68"/>
                    </a:cubicBezTo>
                    <a:cubicBezTo>
                      <a:pt x="139" y="69"/>
                      <a:pt x="139" y="69"/>
                      <a:pt x="139" y="69"/>
                    </a:cubicBezTo>
                    <a:cubicBezTo>
                      <a:pt x="138" y="69"/>
                      <a:pt x="138" y="69"/>
                      <a:pt x="138" y="69"/>
                    </a:cubicBezTo>
                    <a:cubicBezTo>
                      <a:pt x="138" y="69"/>
                      <a:pt x="138" y="69"/>
                      <a:pt x="138" y="69"/>
                    </a:cubicBezTo>
                    <a:cubicBezTo>
                      <a:pt x="138" y="69"/>
                      <a:pt x="138" y="69"/>
                      <a:pt x="138" y="69"/>
                    </a:cubicBezTo>
                    <a:cubicBezTo>
                      <a:pt x="138" y="70"/>
                      <a:pt x="138" y="70"/>
                      <a:pt x="138" y="70"/>
                    </a:cubicBezTo>
                    <a:cubicBezTo>
                      <a:pt x="138" y="70"/>
                      <a:pt x="138" y="70"/>
                      <a:pt x="138" y="70"/>
                    </a:cubicBezTo>
                    <a:cubicBezTo>
                      <a:pt x="138" y="70"/>
                      <a:pt x="138" y="70"/>
                      <a:pt x="138" y="70"/>
                    </a:cubicBezTo>
                    <a:cubicBezTo>
                      <a:pt x="138" y="70"/>
                      <a:pt x="138" y="70"/>
                      <a:pt x="138" y="70"/>
                    </a:cubicBezTo>
                    <a:cubicBezTo>
                      <a:pt x="138" y="70"/>
                      <a:pt x="138" y="70"/>
                      <a:pt x="138" y="70"/>
                    </a:cubicBezTo>
                    <a:cubicBezTo>
                      <a:pt x="138" y="70"/>
                      <a:pt x="138" y="70"/>
                      <a:pt x="138" y="70"/>
                    </a:cubicBezTo>
                    <a:cubicBezTo>
                      <a:pt x="139" y="69"/>
                      <a:pt x="139" y="69"/>
                      <a:pt x="139" y="69"/>
                    </a:cubicBezTo>
                    <a:cubicBezTo>
                      <a:pt x="139" y="69"/>
                      <a:pt x="139" y="69"/>
                      <a:pt x="139" y="69"/>
                    </a:cubicBezTo>
                    <a:cubicBezTo>
                      <a:pt x="139" y="69"/>
                      <a:pt x="139" y="69"/>
                      <a:pt x="139" y="69"/>
                    </a:cubicBezTo>
                    <a:cubicBezTo>
                      <a:pt x="139" y="69"/>
                      <a:pt x="139" y="69"/>
                      <a:pt x="139" y="69"/>
                    </a:cubicBezTo>
                    <a:cubicBezTo>
                      <a:pt x="139" y="70"/>
                      <a:pt x="139" y="70"/>
                      <a:pt x="139" y="70"/>
                    </a:cubicBezTo>
                    <a:cubicBezTo>
                      <a:pt x="139" y="70"/>
                      <a:pt x="139" y="70"/>
                      <a:pt x="139" y="70"/>
                    </a:cubicBezTo>
                    <a:cubicBezTo>
                      <a:pt x="138" y="70"/>
                      <a:pt x="138" y="70"/>
                      <a:pt x="138" y="70"/>
                    </a:cubicBezTo>
                    <a:cubicBezTo>
                      <a:pt x="138" y="71"/>
                      <a:pt x="138" y="71"/>
                      <a:pt x="138" y="71"/>
                    </a:cubicBezTo>
                    <a:cubicBezTo>
                      <a:pt x="138" y="71"/>
                      <a:pt x="138" y="71"/>
                      <a:pt x="138" y="71"/>
                    </a:cubicBezTo>
                    <a:cubicBezTo>
                      <a:pt x="138" y="71"/>
                      <a:pt x="138" y="71"/>
                      <a:pt x="138" y="71"/>
                    </a:cubicBezTo>
                    <a:cubicBezTo>
                      <a:pt x="138" y="71"/>
                      <a:pt x="138" y="71"/>
                      <a:pt x="138" y="71"/>
                    </a:cubicBezTo>
                    <a:cubicBezTo>
                      <a:pt x="138" y="71"/>
                      <a:pt x="138" y="71"/>
                      <a:pt x="138" y="71"/>
                    </a:cubicBezTo>
                    <a:cubicBezTo>
                      <a:pt x="139" y="70"/>
                      <a:pt x="139" y="70"/>
                      <a:pt x="139" y="70"/>
                    </a:cubicBezTo>
                    <a:cubicBezTo>
                      <a:pt x="139" y="70"/>
                      <a:pt x="139" y="70"/>
                      <a:pt x="139" y="70"/>
                    </a:cubicBezTo>
                    <a:cubicBezTo>
                      <a:pt x="139" y="70"/>
                      <a:pt x="139" y="70"/>
                      <a:pt x="139" y="70"/>
                    </a:cubicBezTo>
                    <a:cubicBezTo>
                      <a:pt x="140" y="70"/>
                      <a:pt x="140" y="70"/>
                      <a:pt x="140" y="70"/>
                    </a:cubicBezTo>
                    <a:cubicBezTo>
                      <a:pt x="140" y="71"/>
                      <a:pt x="140" y="71"/>
                      <a:pt x="140" y="71"/>
                    </a:cubicBezTo>
                    <a:cubicBezTo>
                      <a:pt x="139" y="71"/>
                      <a:pt x="139" y="71"/>
                      <a:pt x="139" y="71"/>
                    </a:cubicBezTo>
                    <a:cubicBezTo>
                      <a:pt x="139" y="71"/>
                      <a:pt x="139" y="71"/>
                      <a:pt x="139" y="71"/>
                    </a:cubicBezTo>
                    <a:cubicBezTo>
                      <a:pt x="139" y="72"/>
                      <a:pt x="139" y="72"/>
                      <a:pt x="139" y="72"/>
                    </a:cubicBezTo>
                    <a:cubicBezTo>
                      <a:pt x="139" y="72"/>
                      <a:pt x="139" y="72"/>
                      <a:pt x="139" y="72"/>
                    </a:cubicBezTo>
                    <a:cubicBezTo>
                      <a:pt x="139" y="71"/>
                      <a:pt x="139" y="71"/>
                      <a:pt x="139" y="71"/>
                    </a:cubicBezTo>
                    <a:cubicBezTo>
                      <a:pt x="139" y="71"/>
                      <a:pt x="139" y="71"/>
                      <a:pt x="139" y="71"/>
                    </a:cubicBezTo>
                    <a:cubicBezTo>
                      <a:pt x="139" y="71"/>
                      <a:pt x="139" y="71"/>
                      <a:pt x="139" y="71"/>
                    </a:cubicBezTo>
                    <a:cubicBezTo>
                      <a:pt x="140" y="71"/>
                      <a:pt x="140" y="71"/>
                      <a:pt x="140" y="71"/>
                    </a:cubicBezTo>
                    <a:cubicBezTo>
                      <a:pt x="140" y="70"/>
                      <a:pt x="140" y="70"/>
                      <a:pt x="140" y="70"/>
                    </a:cubicBezTo>
                    <a:cubicBezTo>
                      <a:pt x="140" y="70"/>
                      <a:pt x="140" y="70"/>
                      <a:pt x="140" y="70"/>
                    </a:cubicBezTo>
                    <a:cubicBezTo>
                      <a:pt x="140" y="70"/>
                      <a:pt x="140" y="70"/>
                      <a:pt x="140" y="70"/>
                    </a:cubicBezTo>
                    <a:cubicBezTo>
                      <a:pt x="140" y="69"/>
                      <a:pt x="140" y="69"/>
                      <a:pt x="140" y="69"/>
                    </a:cubicBezTo>
                    <a:cubicBezTo>
                      <a:pt x="141" y="69"/>
                      <a:pt x="141" y="69"/>
                      <a:pt x="141" y="69"/>
                    </a:cubicBezTo>
                    <a:cubicBezTo>
                      <a:pt x="141" y="69"/>
                      <a:pt x="141" y="69"/>
                      <a:pt x="141" y="69"/>
                    </a:cubicBezTo>
                    <a:cubicBezTo>
                      <a:pt x="141" y="69"/>
                      <a:pt x="141" y="69"/>
                      <a:pt x="141" y="69"/>
                    </a:cubicBezTo>
                    <a:cubicBezTo>
                      <a:pt x="141" y="68"/>
                      <a:pt x="141" y="68"/>
                      <a:pt x="141" y="68"/>
                    </a:cubicBezTo>
                    <a:cubicBezTo>
                      <a:pt x="141" y="68"/>
                      <a:pt x="141" y="68"/>
                      <a:pt x="141" y="68"/>
                    </a:cubicBezTo>
                    <a:cubicBezTo>
                      <a:pt x="141" y="69"/>
                      <a:pt x="141" y="69"/>
                      <a:pt x="141" y="69"/>
                    </a:cubicBezTo>
                    <a:cubicBezTo>
                      <a:pt x="142" y="69"/>
                      <a:pt x="142" y="69"/>
                      <a:pt x="142" y="69"/>
                    </a:cubicBezTo>
                    <a:cubicBezTo>
                      <a:pt x="142" y="70"/>
                      <a:pt x="142" y="70"/>
                      <a:pt x="142" y="70"/>
                    </a:cubicBezTo>
                    <a:cubicBezTo>
                      <a:pt x="142" y="70"/>
                      <a:pt x="142" y="70"/>
                      <a:pt x="142" y="70"/>
                    </a:cubicBezTo>
                    <a:cubicBezTo>
                      <a:pt x="142" y="70"/>
                      <a:pt x="142" y="70"/>
                      <a:pt x="142" y="70"/>
                    </a:cubicBezTo>
                    <a:cubicBezTo>
                      <a:pt x="143" y="71"/>
                      <a:pt x="143" y="71"/>
                      <a:pt x="143" y="71"/>
                    </a:cubicBezTo>
                    <a:cubicBezTo>
                      <a:pt x="143" y="71"/>
                      <a:pt x="143" y="71"/>
                      <a:pt x="143" y="71"/>
                    </a:cubicBezTo>
                    <a:cubicBezTo>
                      <a:pt x="142" y="71"/>
                      <a:pt x="142" y="71"/>
                      <a:pt x="142" y="71"/>
                    </a:cubicBezTo>
                    <a:cubicBezTo>
                      <a:pt x="142" y="72"/>
                      <a:pt x="142" y="72"/>
                      <a:pt x="142" y="72"/>
                    </a:cubicBezTo>
                    <a:cubicBezTo>
                      <a:pt x="142" y="72"/>
                      <a:pt x="142" y="72"/>
                      <a:pt x="142" y="72"/>
                    </a:cubicBezTo>
                    <a:cubicBezTo>
                      <a:pt x="142" y="72"/>
                      <a:pt x="142" y="72"/>
                      <a:pt x="142" y="72"/>
                    </a:cubicBezTo>
                    <a:cubicBezTo>
                      <a:pt x="141" y="71"/>
                      <a:pt x="141" y="71"/>
                      <a:pt x="141" y="71"/>
                    </a:cubicBezTo>
                    <a:cubicBezTo>
                      <a:pt x="141" y="71"/>
                      <a:pt x="141" y="71"/>
                      <a:pt x="141" y="71"/>
                    </a:cubicBezTo>
                    <a:cubicBezTo>
                      <a:pt x="141" y="71"/>
                      <a:pt x="141" y="71"/>
                      <a:pt x="141" y="71"/>
                    </a:cubicBezTo>
                    <a:cubicBezTo>
                      <a:pt x="141" y="72"/>
                      <a:pt x="141" y="72"/>
                      <a:pt x="141" y="72"/>
                    </a:cubicBezTo>
                    <a:cubicBezTo>
                      <a:pt x="140" y="72"/>
                      <a:pt x="140" y="72"/>
                      <a:pt x="140" y="72"/>
                    </a:cubicBezTo>
                    <a:cubicBezTo>
                      <a:pt x="140" y="72"/>
                      <a:pt x="140" y="72"/>
                      <a:pt x="140" y="72"/>
                    </a:cubicBezTo>
                    <a:cubicBezTo>
                      <a:pt x="140" y="72"/>
                      <a:pt x="140" y="72"/>
                      <a:pt x="140" y="72"/>
                    </a:cubicBezTo>
                    <a:cubicBezTo>
                      <a:pt x="140" y="72"/>
                      <a:pt x="140" y="72"/>
                      <a:pt x="140" y="72"/>
                    </a:cubicBezTo>
                    <a:cubicBezTo>
                      <a:pt x="140" y="72"/>
                      <a:pt x="140" y="72"/>
                      <a:pt x="140" y="72"/>
                    </a:cubicBezTo>
                    <a:cubicBezTo>
                      <a:pt x="140" y="72"/>
                      <a:pt x="140" y="72"/>
                      <a:pt x="140" y="72"/>
                    </a:cubicBezTo>
                    <a:cubicBezTo>
                      <a:pt x="140" y="73"/>
                      <a:pt x="140" y="73"/>
                      <a:pt x="140" y="73"/>
                    </a:cubicBezTo>
                    <a:cubicBezTo>
                      <a:pt x="140" y="73"/>
                      <a:pt x="140" y="73"/>
                      <a:pt x="140" y="73"/>
                    </a:cubicBezTo>
                    <a:cubicBezTo>
                      <a:pt x="140" y="73"/>
                      <a:pt x="140" y="73"/>
                      <a:pt x="140" y="73"/>
                    </a:cubicBezTo>
                    <a:cubicBezTo>
                      <a:pt x="139" y="73"/>
                      <a:pt x="139" y="73"/>
                      <a:pt x="139" y="73"/>
                    </a:cubicBezTo>
                    <a:cubicBezTo>
                      <a:pt x="140" y="73"/>
                      <a:pt x="140" y="73"/>
                      <a:pt x="140" y="73"/>
                    </a:cubicBezTo>
                    <a:cubicBezTo>
                      <a:pt x="140" y="73"/>
                      <a:pt x="140" y="73"/>
                      <a:pt x="140" y="73"/>
                    </a:cubicBezTo>
                    <a:cubicBezTo>
                      <a:pt x="141" y="73"/>
                      <a:pt x="141" y="73"/>
                      <a:pt x="141" y="73"/>
                    </a:cubicBezTo>
                    <a:cubicBezTo>
                      <a:pt x="141" y="73"/>
                      <a:pt x="141" y="73"/>
                      <a:pt x="141" y="73"/>
                    </a:cubicBezTo>
                    <a:cubicBezTo>
                      <a:pt x="141" y="73"/>
                      <a:pt x="141" y="73"/>
                      <a:pt x="141" y="73"/>
                    </a:cubicBezTo>
                    <a:cubicBezTo>
                      <a:pt x="142" y="73"/>
                      <a:pt x="142" y="73"/>
                      <a:pt x="142" y="73"/>
                    </a:cubicBezTo>
                    <a:cubicBezTo>
                      <a:pt x="142" y="73"/>
                      <a:pt x="142" y="73"/>
                      <a:pt x="142" y="73"/>
                    </a:cubicBezTo>
                    <a:cubicBezTo>
                      <a:pt x="142" y="73"/>
                      <a:pt x="142" y="73"/>
                      <a:pt x="142" y="73"/>
                    </a:cubicBezTo>
                    <a:cubicBezTo>
                      <a:pt x="142" y="73"/>
                      <a:pt x="142" y="73"/>
                      <a:pt x="142" y="73"/>
                    </a:cubicBezTo>
                    <a:cubicBezTo>
                      <a:pt x="142" y="73"/>
                      <a:pt x="142" y="73"/>
                      <a:pt x="142" y="73"/>
                    </a:cubicBezTo>
                    <a:cubicBezTo>
                      <a:pt x="142" y="73"/>
                      <a:pt x="142" y="73"/>
                      <a:pt x="142" y="73"/>
                    </a:cubicBezTo>
                    <a:cubicBezTo>
                      <a:pt x="142" y="72"/>
                      <a:pt x="142" y="72"/>
                      <a:pt x="142" y="72"/>
                    </a:cubicBezTo>
                    <a:cubicBezTo>
                      <a:pt x="142" y="72"/>
                      <a:pt x="142" y="72"/>
                      <a:pt x="142" y="72"/>
                    </a:cubicBezTo>
                    <a:cubicBezTo>
                      <a:pt x="143" y="72"/>
                      <a:pt x="143" y="72"/>
                      <a:pt x="143" y="72"/>
                    </a:cubicBezTo>
                    <a:cubicBezTo>
                      <a:pt x="143" y="72"/>
                      <a:pt x="143" y="72"/>
                      <a:pt x="143" y="72"/>
                    </a:cubicBezTo>
                    <a:cubicBezTo>
                      <a:pt x="143" y="72"/>
                      <a:pt x="143" y="72"/>
                      <a:pt x="143" y="72"/>
                    </a:cubicBezTo>
                    <a:cubicBezTo>
                      <a:pt x="143" y="72"/>
                      <a:pt x="143" y="72"/>
                      <a:pt x="143" y="72"/>
                    </a:cubicBezTo>
                    <a:cubicBezTo>
                      <a:pt x="143" y="73"/>
                      <a:pt x="143" y="73"/>
                      <a:pt x="143" y="73"/>
                    </a:cubicBezTo>
                    <a:cubicBezTo>
                      <a:pt x="143" y="73"/>
                      <a:pt x="143" y="73"/>
                      <a:pt x="143" y="73"/>
                    </a:cubicBezTo>
                    <a:cubicBezTo>
                      <a:pt x="142" y="73"/>
                      <a:pt x="142" y="73"/>
                      <a:pt x="142" y="73"/>
                    </a:cubicBezTo>
                    <a:cubicBezTo>
                      <a:pt x="142" y="74"/>
                      <a:pt x="142" y="74"/>
                      <a:pt x="142" y="74"/>
                    </a:cubicBezTo>
                    <a:cubicBezTo>
                      <a:pt x="142" y="74"/>
                      <a:pt x="142" y="74"/>
                      <a:pt x="142" y="74"/>
                    </a:cubicBezTo>
                    <a:cubicBezTo>
                      <a:pt x="141" y="74"/>
                      <a:pt x="141" y="74"/>
                      <a:pt x="141" y="74"/>
                    </a:cubicBezTo>
                    <a:cubicBezTo>
                      <a:pt x="141" y="74"/>
                      <a:pt x="141" y="74"/>
                      <a:pt x="141" y="74"/>
                    </a:cubicBezTo>
                    <a:cubicBezTo>
                      <a:pt x="141" y="74"/>
                      <a:pt x="141" y="74"/>
                      <a:pt x="141" y="74"/>
                    </a:cubicBezTo>
                    <a:cubicBezTo>
                      <a:pt x="141" y="74"/>
                      <a:pt x="141" y="74"/>
                      <a:pt x="141" y="74"/>
                    </a:cubicBezTo>
                    <a:cubicBezTo>
                      <a:pt x="141" y="74"/>
                      <a:pt x="141" y="74"/>
                      <a:pt x="141" y="74"/>
                    </a:cubicBezTo>
                    <a:cubicBezTo>
                      <a:pt x="140" y="75"/>
                      <a:pt x="140" y="75"/>
                      <a:pt x="140" y="75"/>
                    </a:cubicBezTo>
                    <a:cubicBezTo>
                      <a:pt x="140" y="75"/>
                      <a:pt x="140" y="75"/>
                      <a:pt x="140" y="75"/>
                    </a:cubicBezTo>
                    <a:cubicBezTo>
                      <a:pt x="140" y="75"/>
                      <a:pt x="140" y="75"/>
                      <a:pt x="140" y="75"/>
                    </a:cubicBezTo>
                    <a:cubicBezTo>
                      <a:pt x="140" y="75"/>
                      <a:pt x="140" y="75"/>
                      <a:pt x="140" y="75"/>
                    </a:cubicBezTo>
                    <a:cubicBezTo>
                      <a:pt x="141" y="75"/>
                      <a:pt x="141" y="75"/>
                      <a:pt x="141" y="75"/>
                    </a:cubicBezTo>
                    <a:cubicBezTo>
                      <a:pt x="141" y="74"/>
                      <a:pt x="141" y="74"/>
                      <a:pt x="141" y="74"/>
                    </a:cubicBezTo>
                    <a:cubicBezTo>
                      <a:pt x="141" y="74"/>
                      <a:pt x="141" y="74"/>
                      <a:pt x="141" y="74"/>
                    </a:cubicBezTo>
                    <a:cubicBezTo>
                      <a:pt x="141" y="74"/>
                      <a:pt x="141" y="74"/>
                      <a:pt x="141" y="74"/>
                    </a:cubicBezTo>
                    <a:cubicBezTo>
                      <a:pt x="142" y="74"/>
                      <a:pt x="142" y="74"/>
                      <a:pt x="142" y="74"/>
                    </a:cubicBezTo>
                    <a:cubicBezTo>
                      <a:pt x="142" y="74"/>
                      <a:pt x="142" y="74"/>
                      <a:pt x="142" y="74"/>
                    </a:cubicBezTo>
                    <a:cubicBezTo>
                      <a:pt x="141" y="75"/>
                      <a:pt x="141" y="75"/>
                      <a:pt x="141" y="75"/>
                    </a:cubicBezTo>
                    <a:cubicBezTo>
                      <a:pt x="141" y="75"/>
                      <a:pt x="141" y="75"/>
                      <a:pt x="141" y="75"/>
                    </a:cubicBezTo>
                    <a:cubicBezTo>
                      <a:pt x="141" y="76"/>
                      <a:pt x="141" y="76"/>
                      <a:pt x="141" y="76"/>
                    </a:cubicBezTo>
                    <a:cubicBezTo>
                      <a:pt x="140" y="76"/>
                      <a:pt x="140" y="76"/>
                      <a:pt x="140" y="76"/>
                    </a:cubicBezTo>
                    <a:cubicBezTo>
                      <a:pt x="140" y="76"/>
                      <a:pt x="140" y="76"/>
                      <a:pt x="140" y="76"/>
                    </a:cubicBezTo>
                    <a:cubicBezTo>
                      <a:pt x="141" y="76"/>
                      <a:pt x="141" y="76"/>
                      <a:pt x="141" y="76"/>
                    </a:cubicBezTo>
                    <a:cubicBezTo>
                      <a:pt x="142" y="75"/>
                      <a:pt x="142" y="75"/>
                      <a:pt x="142" y="75"/>
                    </a:cubicBezTo>
                    <a:cubicBezTo>
                      <a:pt x="142" y="74"/>
                      <a:pt x="142" y="74"/>
                      <a:pt x="142" y="74"/>
                    </a:cubicBezTo>
                    <a:cubicBezTo>
                      <a:pt x="142" y="74"/>
                      <a:pt x="142" y="74"/>
                      <a:pt x="142" y="74"/>
                    </a:cubicBezTo>
                    <a:cubicBezTo>
                      <a:pt x="142" y="74"/>
                      <a:pt x="142" y="74"/>
                      <a:pt x="142" y="74"/>
                    </a:cubicBezTo>
                    <a:cubicBezTo>
                      <a:pt x="142" y="74"/>
                      <a:pt x="142" y="74"/>
                      <a:pt x="142" y="74"/>
                    </a:cubicBezTo>
                    <a:cubicBezTo>
                      <a:pt x="143" y="73"/>
                      <a:pt x="143" y="73"/>
                      <a:pt x="143" y="73"/>
                    </a:cubicBezTo>
                    <a:cubicBezTo>
                      <a:pt x="144" y="73"/>
                      <a:pt x="144" y="73"/>
                      <a:pt x="144" y="73"/>
                    </a:cubicBezTo>
                    <a:cubicBezTo>
                      <a:pt x="144" y="73"/>
                      <a:pt x="144" y="73"/>
                      <a:pt x="144" y="73"/>
                    </a:cubicBezTo>
                    <a:cubicBezTo>
                      <a:pt x="144" y="73"/>
                      <a:pt x="144" y="73"/>
                      <a:pt x="144" y="73"/>
                    </a:cubicBezTo>
                    <a:cubicBezTo>
                      <a:pt x="144" y="73"/>
                      <a:pt x="144" y="73"/>
                      <a:pt x="144" y="73"/>
                    </a:cubicBezTo>
                    <a:cubicBezTo>
                      <a:pt x="143" y="74"/>
                      <a:pt x="143" y="74"/>
                      <a:pt x="143" y="74"/>
                    </a:cubicBezTo>
                    <a:cubicBezTo>
                      <a:pt x="143" y="74"/>
                      <a:pt x="143" y="74"/>
                      <a:pt x="143" y="74"/>
                    </a:cubicBezTo>
                    <a:cubicBezTo>
                      <a:pt x="143" y="74"/>
                      <a:pt x="143" y="74"/>
                      <a:pt x="143" y="74"/>
                    </a:cubicBezTo>
                    <a:cubicBezTo>
                      <a:pt x="143" y="74"/>
                      <a:pt x="143" y="74"/>
                      <a:pt x="143" y="74"/>
                    </a:cubicBezTo>
                    <a:cubicBezTo>
                      <a:pt x="143" y="74"/>
                      <a:pt x="143" y="74"/>
                      <a:pt x="143" y="74"/>
                    </a:cubicBezTo>
                    <a:cubicBezTo>
                      <a:pt x="143" y="74"/>
                      <a:pt x="143" y="74"/>
                      <a:pt x="143" y="74"/>
                    </a:cubicBezTo>
                    <a:cubicBezTo>
                      <a:pt x="143" y="74"/>
                      <a:pt x="143" y="74"/>
                      <a:pt x="143" y="74"/>
                    </a:cubicBezTo>
                    <a:cubicBezTo>
                      <a:pt x="144" y="74"/>
                      <a:pt x="144" y="74"/>
                      <a:pt x="144" y="74"/>
                    </a:cubicBezTo>
                    <a:cubicBezTo>
                      <a:pt x="144" y="74"/>
                      <a:pt x="144" y="74"/>
                      <a:pt x="144" y="74"/>
                    </a:cubicBezTo>
                    <a:cubicBezTo>
                      <a:pt x="144" y="73"/>
                      <a:pt x="144" y="73"/>
                      <a:pt x="144" y="73"/>
                    </a:cubicBezTo>
                    <a:cubicBezTo>
                      <a:pt x="145" y="73"/>
                      <a:pt x="145" y="73"/>
                      <a:pt x="145" y="73"/>
                    </a:cubicBezTo>
                    <a:cubicBezTo>
                      <a:pt x="145" y="73"/>
                      <a:pt x="145" y="73"/>
                      <a:pt x="145" y="73"/>
                    </a:cubicBezTo>
                    <a:cubicBezTo>
                      <a:pt x="145" y="74"/>
                      <a:pt x="145" y="74"/>
                      <a:pt x="145" y="74"/>
                    </a:cubicBezTo>
                    <a:cubicBezTo>
                      <a:pt x="145" y="74"/>
                      <a:pt x="145" y="74"/>
                      <a:pt x="145" y="74"/>
                    </a:cubicBezTo>
                    <a:cubicBezTo>
                      <a:pt x="146" y="75"/>
                      <a:pt x="146" y="75"/>
                      <a:pt x="146" y="75"/>
                    </a:cubicBezTo>
                    <a:cubicBezTo>
                      <a:pt x="146" y="75"/>
                      <a:pt x="146" y="75"/>
                      <a:pt x="146" y="75"/>
                    </a:cubicBezTo>
                    <a:cubicBezTo>
                      <a:pt x="146" y="75"/>
                      <a:pt x="146" y="75"/>
                      <a:pt x="146" y="75"/>
                    </a:cubicBezTo>
                    <a:cubicBezTo>
                      <a:pt x="146" y="75"/>
                      <a:pt x="146" y="75"/>
                      <a:pt x="146" y="75"/>
                    </a:cubicBezTo>
                    <a:cubicBezTo>
                      <a:pt x="146" y="76"/>
                      <a:pt x="146" y="76"/>
                      <a:pt x="146" y="76"/>
                    </a:cubicBezTo>
                    <a:cubicBezTo>
                      <a:pt x="145" y="76"/>
                      <a:pt x="145" y="76"/>
                      <a:pt x="145" y="76"/>
                    </a:cubicBezTo>
                    <a:cubicBezTo>
                      <a:pt x="145" y="75"/>
                      <a:pt x="145" y="75"/>
                      <a:pt x="145" y="75"/>
                    </a:cubicBezTo>
                    <a:cubicBezTo>
                      <a:pt x="145" y="75"/>
                      <a:pt x="145" y="75"/>
                      <a:pt x="145" y="75"/>
                    </a:cubicBezTo>
                    <a:cubicBezTo>
                      <a:pt x="145" y="75"/>
                      <a:pt x="145" y="75"/>
                      <a:pt x="145" y="75"/>
                    </a:cubicBezTo>
                    <a:cubicBezTo>
                      <a:pt x="145" y="76"/>
                      <a:pt x="145" y="76"/>
                      <a:pt x="145" y="76"/>
                    </a:cubicBezTo>
                    <a:cubicBezTo>
                      <a:pt x="145" y="76"/>
                      <a:pt x="145" y="76"/>
                      <a:pt x="145" y="76"/>
                    </a:cubicBezTo>
                    <a:cubicBezTo>
                      <a:pt x="144" y="76"/>
                      <a:pt x="144" y="76"/>
                      <a:pt x="144" y="76"/>
                    </a:cubicBezTo>
                    <a:cubicBezTo>
                      <a:pt x="144" y="76"/>
                      <a:pt x="144" y="76"/>
                      <a:pt x="144" y="76"/>
                    </a:cubicBezTo>
                    <a:cubicBezTo>
                      <a:pt x="143" y="76"/>
                      <a:pt x="143" y="76"/>
                      <a:pt x="143" y="76"/>
                    </a:cubicBezTo>
                    <a:cubicBezTo>
                      <a:pt x="143" y="76"/>
                      <a:pt x="143" y="76"/>
                      <a:pt x="143" y="76"/>
                    </a:cubicBezTo>
                    <a:cubicBezTo>
                      <a:pt x="142" y="77"/>
                      <a:pt x="142" y="77"/>
                      <a:pt x="142" y="77"/>
                    </a:cubicBezTo>
                    <a:cubicBezTo>
                      <a:pt x="142" y="77"/>
                      <a:pt x="142" y="77"/>
                      <a:pt x="142" y="77"/>
                    </a:cubicBezTo>
                    <a:cubicBezTo>
                      <a:pt x="142" y="77"/>
                      <a:pt x="142" y="77"/>
                      <a:pt x="142" y="77"/>
                    </a:cubicBezTo>
                    <a:cubicBezTo>
                      <a:pt x="142" y="77"/>
                      <a:pt x="142" y="77"/>
                      <a:pt x="142" y="77"/>
                    </a:cubicBezTo>
                    <a:cubicBezTo>
                      <a:pt x="142" y="77"/>
                      <a:pt x="142" y="77"/>
                      <a:pt x="142" y="77"/>
                    </a:cubicBezTo>
                    <a:cubicBezTo>
                      <a:pt x="142" y="77"/>
                      <a:pt x="142" y="77"/>
                      <a:pt x="142" y="77"/>
                    </a:cubicBezTo>
                    <a:cubicBezTo>
                      <a:pt x="142" y="77"/>
                      <a:pt x="142" y="77"/>
                      <a:pt x="142" y="77"/>
                    </a:cubicBezTo>
                    <a:cubicBezTo>
                      <a:pt x="142" y="77"/>
                      <a:pt x="142" y="77"/>
                      <a:pt x="142" y="77"/>
                    </a:cubicBezTo>
                    <a:cubicBezTo>
                      <a:pt x="143" y="77"/>
                      <a:pt x="143" y="77"/>
                      <a:pt x="143" y="77"/>
                    </a:cubicBezTo>
                    <a:cubicBezTo>
                      <a:pt x="143" y="76"/>
                      <a:pt x="143" y="76"/>
                      <a:pt x="143" y="76"/>
                    </a:cubicBezTo>
                    <a:cubicBezTo>
                      <a:pt x="144" y="76"/>
                      <a:pt x="144" y="76"/>
                      <a:pt x="144" y="76"/>
                    </a:cubicBezTo>
                    <a:cubicBezTo>
                      <a:pt x="144" y="76"/>
                      <a:pt x="144" y="76"/>
                      <a:pt x="144" y="76"/>
                    </a:cubicBezTo>
                    <a:cubicBezTo>
                      <a:pt x="144" y="76"/>
                      <a:pt x="144" y="76"/>
                      <a:pt x="144" y="76"/>
                    </a:cubicBezTo>
                    <a:cubicBezTo>
                      <a:pt x="145" y="76"/>
                      <a:pt x="145" y="76"/>
                      <a:pt x="145" y="76"/>
                    </a:cubicBezTo>
                    <a:cubicBezTo>
                      <a:pt x="145" y="77"/>
                      <a:pt x="145" y="77"/>
                      <a:pt x="145" y="77"/>
                    </a:cubicBezTo>
                    <a:cubicBezTo>
                      <a:pt x="145" y="77"/>
                      <a:pt x="145" y="77"/>
                      <a:pt x="145" y="77"/>
                    </a:cubicBezTo>
                    <a:cubicBezTo>
                      <a:pt x="144" y="77"/>
                      <a:pt x="144" y="77"/>
                      <a:pt x="144" y="77"/>
                    </a:cubicBezTo>
                    <a:cubicBezTo>
                      <a:pt x="144" y="77"/>
                      <a:pt x="144" y="77"/>
                      <a:pt x="144" y="77"/>
                    </a:cubicBezTo>
                    <a:cubicBezTo>
                      <a:pt x="144" y="77"/>
                      <a:pt x="144" y="77"/>
                      <a:pt x="144" y="77"/>
                    </a:cubicBezTo>
                    <a:cubicBezTo>
                      <a:pt x="143" y="77"/>
                      <a:pt x="143" y="77"/>
                      <a:pt x="143" y="77"/>
                    </a:cubicBezTo>
                    <a:cubicBezTo>
                      <a:pt x="143" y="78"/>
                      <a:pt x="143" y="78"/>
                      <a:pt x="143" y="78"/>
                    </a:cubicBezTo>
                    <a:cubicBezTo>
                      <a:pt x="143" y="78"/>
                      <a:pt x="143" y="78"/>
                      <a:pt x="143" y="78"/>
                    </a:cubicBezTo>
                    <a:cubicBezTo>
                      <a:pt x="143" y="78"/>
                      <a:pt x="143" y="78"/>
                      <a:pt x="143" y="78"/>
                    </a:cubicBezTo>
                    <a:cubicBezTo>
                      <a:pt x="142" y="78"/>
                      <a:pt x="142" y="78"/>
                      <a:pt x="142" y="78"/>
                    </a:cubicBezTo>
                    <a:cubicBezTo>
                      <a:pt x="142" y="78"/>
                      <a:pt x="142" y="78"/>
                      <a:pt x="142" y="78"/>
                    </a:cubicBezTo>
                    <a:cubicBezTo>
                      <a:pt x="142" y="78"/>
                      <a:pt x="142" y="78"/>
                      <a:pt x="142" y="78"/>
                    </a:cubicBezTo>
                    <a:cubicBezTo>
                      <a:pt x="143" y="78"/>
                      <a:pt x="143" y="78"/>
                      <a:pt x="143" y="78"/>
                    </a:cubicBezTo>
                    <a:cubicBezTo>
                      <a:pt x="143" y="78"/>
                      <a:pt x="143" y="78"/>
                      <a:pt x="143" y="78"/>
                    </a:cubicBezTo>
                    <a:cubicBezTo>
                      <a:pt x="143" y="78"/>
                      <a:pt x="143" y="78"/>
                      <a:pt x="143" y="78"/>
                    </a:cubicBezTo>
                    <a:cubicBezTo>
                      <a:pt x="143" y="78"/>
                      <a:pt x="143" y="78"/>
                      <a:pt x="143" y="78"/>
                    </a:cubicBezTo>
                    <a:cubicBezTo>
                      <a:pt x="144" y="78"/>
                      <a:pt x="144" y="78"/>
                      <a:pt x="144" y="78"/>
                    </a:cubicBezTo>
                    <a:cubicBezTo>
                      <a:pt x="144" y="77"/>
                      <a:pt x="144" y="77"/>
                      <a:pt x="144" y="77"/>
                    </a:cubicBezTo>
                    <a:cubicBezTo>
                      <a:pt x="144" y="78"/>
                      <a:pt x="144" y="78"/>
                      <a:pt x="144" y="78"/>
                    </a:cubicBezTo>
                    <a:cubicBezTo>
                      <a:pt x="145" y="78"/>
                      <a:pt x="145" y="78"/>
                      <a:pt x="145" y="78"/>
                    </a:cubicBezTo>
                    <a:cubicBezTo>
                      <a:pt x="145" y="77"/>
                      <a:pt x="145" y="77"/>
                      <a:pt x="145" y="77"/>
                    </a:cubicBezTo>
                    <a:cubicBezTo>
                      <a:pt x="145" y="77"/>
                      <a:pt x="145" y="77"/>
                      <a:pt x="145" y="77"/>
                    </a:cubicBezTo>
                    <a:cubicBezTo>
                      <a:pt x="146" y="77"/>
                      <a:pt x="146" y="77"/>
                      <a:pt x="146" y="77"/>
                    </a:cubicBezTo>
                    <a:cubicBezTo>
                      <a:pt x="146" y="77"/>
                      <a:pt x="146" y="77"/>
                      <a:pt x="146" y="77"/>
                    </a:cubicBezTo>
                    <a:cubicBezTo>
                      <a:pt x="145" y="77"/>
                      <a:pt x="145" y="77"/>
                      <a:pt x="145" y="77"/>
                    </a:cubicBezTo>
                    <a:cubicBezTo>
                      <a:pt x="146" y="76"/>
                      <a:pt x="146" y="76"/>
                      <a:pt x="146" y="76"/>
                    </a:cubicBezTo>
                    <a:cubicBezTo>
                      <a:pt x="146" y="76"/>
                      <a:pt x="146" y="76"/>
                      <a:pt x="146" y="76"/>
                    </a:cubicBezTo>
                    <a:cubicBezTo>
                      <a:pt x="146" y="76"/>
                      <a:pt x="146" y="76"/>
                      <a:pt x="146" y="76"/>
                    </a:cubicBezTo>
                    <a:cubicBezTo>
                      <a:pt x="146" y="76"/>
                      <a:pt x="146" y="76"/>
                      <a:pt x="146" y="76"/>
                    </a:cubicBezTo>
                    <a:cubicBezTo>
                      <a:pt x="146" y="76"/>
                      <a:pt x="146" y="76"/>
                      <a:pt x="146" y="76"/>
                    </a:cubicBezTo>
                    <a:cubicBezTo>
                      <a:pt x="146" y="76"/>
                      <a:pt x="146" y="76"/>
                      <a:pt x="146" y="76"/>
                    </a:cubicBezTo>
                    <a:cubicBezTo>
                      <a:pt x="147" y="77"/>
                      <a:pt x="147" y="77"/>
                      <a:pt x="147" y="77"/>
                    </a:cubicBezTo>
                    <a:cubicBezTo>
                      <a:pt x="147" y="78"/>
                      <a:pt x="147" y="78"/>
                      <a:pt x="147" y="78"/>
                    </a:cubicBezTo>
                    <a:cubicBezTo>
                      <a:pt x="147" y="78"/>
                      <a:pt x="147" y="78"/>
                      <a:pt x="147" y="78"/>
                    </a:cubicBezTo>
                    <a:cubicBezTo>
                      <a:pt x="147" y="78"/>
                      <a:pt x="147" y="78"/>
                      <a:pt x="147" y="78"/>
                    </a:cubicBezTo>
                    <a:cubicBezTo>
                      <a:pt x="147" y="79"/>
                      <a:pt x="147" y="79"/>
                      <a:pt x="147" y="79"/>
                    </a:cubicBezTo>
                    <a:cubicBezTo>
                      <a:pt x="146" y="79"/>
                      <a:pt x="146" y="79"/>
                      <a:pt x="146" y="79"/>
                    </a:cubicBezTo>
                    <a:cubicBezTo>
                      <a:pt x="146" y="78"/>
                      <a:pt x="146" y="78"/>
                      <a:pt x="146" y="78"/>
                    </a:cubicBezTo>
                    <a:cubicBezTo>
                      <a:pt x="145" y="78"/>
                      <a:pt x="145" y="78"/>
                      <a:pt x="145" y="78"/>
                    </a:cubicBezTo>
                    <a:cubicBezTo>
                      <a:pt x="145" y="79"/>
                      <a:pt x="145" y="79"/>
                      <a:pt x="145" y="79"/>
                    </a:cubicBezTo>
                    <a:cubicBezTo>
                      <a:pt x="145" y="79"/>
                      <a:pt x="145" y="79"/>
                      <a:pt x="145" y="79"/>
                    </a:cubicBezTo>
                    <a:cubicBezTo>
                      <a:pt x="145" y="79"/>
                      <a:pt x="145" y="79"/>
                      <a:pt x="145" y="79"/>
                    </a:cubicBezTo>
                    <a:cubicBezTo>
                      <a:pt x="144" y="79"/>
                      <a:pt x="144" y="79"/>
                      <a:pt x="144" y="79"/>
                    </a:cubicBezTo>
                    <a:cubicBezTo>
                      <a:pt x="144" y="79"/>
                      <a:pt x="144" y="79"/>
                      <a:pt x="144" y="79"/>
                    </a:cubicBezTo>
                    <a:cubicBezTo>
                      <a:pt x="144" y="79"/>
                      <a:pt x="144" y="79"/>
                      <a:pt x="144" y="79"/>
                    </a:cubicBezTo>
                    <a:cubicBezTo>
                      <a:pt x="143" y="79"/>
                      <a:pt x="143" y="79"/>
                      <a:pt x="143" y="79"/>
                    </a:cubicBezTo>
                    <a:cubicBezTo>
                      <a:pt x="144" y="79"/>
                      <a:pt x="144" y="79"/>
                      <a:pt x="144" y="79"/>
                    </a:cubicBezTo>
                    <a:cubicBezTo>
                      <a:pt x="144" y="79"/>
                      <a:pt x="144" y="79"/>
                      <a:pt x="144" y="79"/>
                    </a:cubicBezTo>
                    <a:cubicBezTo>
                      <a:pt x="145" y="79"/>
                      <a:pt x="145" y="79"/>
                      <a:pt x="145" y="79"/>
                    </a:cubicBezTo>
                    <a:cubicBezTo>
                      <a:pt x="145" y="80"/>
                      <a:pt x="145" y="80"/>
                      <a:pt x="145" y="80"/>
                    </a:cubicBezTo>
                    <a:cubicBezTo>
                      <a:pt x="145" y="80"/>
                      <a:pt x="145" y="80"/>
                      <a:pt x="145" y="80"/>
                    </a:cubicBezTo>
                    <a:cubicBezTo>
                      <a:pt x="146" y="80"/>
                      <a:pt x="146" y="80"/>
                      <a:pt x="146" y="80"/>
                    </a:cubicBezTo>
                    <a:cubicBezTo>
                      <a:pt x="146" y="80"/>
                      <a:pt x="146" y="80"/>
                      <a:pt x="146" y="80"/>
                    </a:cubicBezTo>
                    <a:cubicBezTo>
                      <a:pt x="146" y="80"/>
                      <a:pt x="146" y="80"/>
                      <a:pt x="146" y="80"/>
                    </a:cubicBezTo>
                    <a:cubicBezTo>
                      <a:pt x="146" y="80"/>
                      <a:pt x="146" y="80"/>
                      <a:pt x="146" y="80"/>
                    </a:cubicBezTo>
                    <a:cubicBezTo>
                      <a:pt x="147" y="80"/>
                      <a:pt x="147" y="80"/>
                      <a:pt x="147" y="80"/>
                    </a:cubicBezTo>
                    <a:cubicBezTo>
                      <a:pt x="147" y="81"/>
                      <a:pt x="147" y="81"/>
                      <a:pt x="147" y="81"/>
                    </a:cubicBezTo>
                    <a:cubicBezTo>
                      <a:pt x="147" y="81"/>
                      <a:pt x="147" y="81"/>
                      <a:pt x="147" y="81"/>
                    </a:cubicBezTo>
                    <a:cubicBezTo>
                      <a:pt x="147" y="81"/>
                      <a:pt x="147" y="81"/>
                      <a:pt x="147" y="81"/>
                    </a:cubicBezTo>
                    <a:cubicBezTo>
                      <a:pt x="147" y="81"/>
                      <a:pt x="147" y="81"/>
                      <a:pt x="147" y="81"/>
                    </a:cubicBezTo>
                    <a:cubicBezTo>
                      <a:pt x="147" y="81"/>
                      <a:pt x="147" y="81"/>
                      <a:pt x="147" y="81"/>
                    </a:cubicBezTo>
                    <a:cubicBezTo>
                      <a:pt x="146" y="81"/>
                      <a:pt x="146" y="81"/>
                      <a:pt x="146" y="81"/>
                    </a:cubicBezTo>
                    <a:cubicBezTo>
                      <a:pt x="146" y="81"/>
                      <a:pt x="146" y="81"/>
                      <a:pt x="146" y="81"/>
                    </a:cubicBezTo>
                    <a:cubicBezTo>
                      <a:pt x="146" y="81"/>
                      <a:pt x="146" y="81"/>
                      <a:pt x="146" y="81"/>
                    </a:cubicBezTo>
                    <a:cubicBezTo>
                      <a:pt x="146" y="81"/>
                      <a:pt x="146" y="81"/>
                      <a:pt x="146" y="81"/>
                    </a:cubicBezTo>
                    <a:cubicBezTo>
                      <a:pt x="146" y="81"/>
                      <a:pt x="146" y="81"/>
                      <a:pt x="146" y="81"/>
                    </a:cubicBezTo>
                    <a:cubicBezTo>
                      <a:pt x="146" y="81"/>
                      <a:pt x="146" y="81"/>
                      <a:pt x="146" y="81"/>
                    </a:cubicBezTo>
                    <a:cubicBezTo>
                      <a:pt x="145" y="81"/>
                      <a:pt x="145" y="81"/>
                      <a:pt x="145" y="81"/>
                    </a:cubicBezTo>
                    <a:cubicBezTo>
                      <a:pt x="145" y="81"/>
                      <a:pt x="145" y="81"/>
                      <a:pt x="145" y="81"/>
                    </a:cubicBezTo>
                    <a:cubicBezTo>
                      <a:pt x="145" y="80"/>
                      <a:pt x="145" y="80"/>
                      <a:pt x="145" y="80"/>
                    </a:cubicBezTo>
                    <a:cubicBezTo>
                      <a:pt x="144" y="80"/>
                      <a:pt x="144" y="80"/>
                      <a:pt x="144" y="80"/>
                    </a:cubicBezTo>
                    <a:cubicBezTo>
                      <a:pt x="144" y="81"/>
                      <a:pt x="144" y="81"/>
                      <a:pt x="144" y="81"/>
                    </a:cubicBezTo>
                    <a:cubicBezTo>
                      <a:pt x="144" y="80"/>
                      <a:pt x="144" y="80"/>
                      <a:pt x="144" y="80"/>
                    </a:cubicBezTo>
                    <a:cubicBezTo>
                      <a:pt x="144" y="81"/>
                      <a:pt x="144" y="81"/>
                      <a:pt x="144" y="81"/>
                    </a:cubicBezTo>
                    <a:cubicBezTo>
                      <a:pt x="144" y="81"/>
                      <a:pt x="144" y="81"/>
                      <a:pt x="144" y="81"/>
                    </a:cubicBezTo>
                    <a:cubicBezTo>
                      <a:pt x="145" y="81"/>
                      <a:pt x="145" y="81"/>
                      <a:pt x="145" y="81"/>
                    </a:cubicBezTo>
                    <a:cubicBezTo>
                      <a:pt x="144" y="81"/>
                      <a:pt x="144" y="81"/>
                      <a:pt x="144" y="81"/>
                    </a:cubicBezTo>
                    <a:cubicBezTo>
                      <a:pt x="144" y="81"/>
                      <a:pt x="144" y="81"/>
                      <a:pt x="144" y="81"/>
                    </a:cubicBezTo>
                    <a:cubicBezTo>
                      <a:pt x="144" y="81"/>
                      <a:pt x="144" y="81"/>
                      <a:pt x="144" y="81"/>
                    </a:cubicBezTo>
                    <a:cubicBezTo>
                      <a:pt x="143" y="81"/>
                      <a:pt x="143" y="81"/>
                      <a:pt x="143" y="81"/>
                    </a:cubicBezTo>
                    <a:cubicBezTo>
                      <a:pt x="143" y="81"/>
                      <a:pt x="143" y="81"/>
                      <a:pt x="143" y="81"/>
                    </a:cubicBezTo>
                    <a:cubicBezTo>
                      <a:pt x="143" y="82"/>
                      <a:pt x="143" y="82"/>
                      <a:pt x="143" y="82"/>
                    </a:cubicBezTo>
                    <a:cubicBezTo>
                      <a:pt x="143" y="82"/>
                      <a:pt x="143" y="82"/>
                      <a:pt x="143" y="82"/>
                    </a:cubicBezTo>
                    <a:cubicBezTo>
                      <a:pt x="143" y="81"/>
                      <a:pt x="143" y="81"/>
                      <a:pt x="143" y="81"/>
                    </a:cubicBezTo>
                    <a:cubicBezTo>
                      <a:pt x="144" y="81"/>
                      <a:pt x="144" y="81"/>
                      <a:pt x="144" y="81"/>
                    </a:cubicBezTo>
                    <a:cubicBezTo>
                      <a:pt x="144" y="81"/>
                      <a:pt x="144" y="81"/>
                      <a:pt x="144" y="81"/>
                    </a:cubicBezTo>
                    <a:cubicBezTo>
                      <a:pt x="144" y="81"/>
                      <a:pt x="144" y="81"/>
                      <a:pt x="144" y="81"/>
                    </a:cubicBezTo>
                    <a:cubicBezTo>
                      <a:pt x="145" y="81"/>
                      <a:pt x="145" y="81"/>
                      <a:pt x="145" y="81"/>
                    </a:cubicBezTo>
                    <a:cubicBezTo>
                      <a:pt x="145" y="82"/>
                      <a:pt x="145" y="82"/>
                      <a:pt x="145" y="82"/>
                    </a:cubicBezTo>
                    <a:cubicBezTo>
                      <a:pt x="145" y="82"/>
                      <a:pt x="145" y="82"/>
                      <a:pt x="145" y="82"/>
                    </a:cubicBezTo>
                    <a:cubicBezTo>
                      <a:pt x="145" y="82"/>
                      <a:pt x="145" y="82"/>
                      <a:pt x="145" y="82"/>
                    </a:cubicBezTo>
                    <a:cubicBezTo>
                      <a:pt x="145" y="82"/>
                      <a:pt x="145" y="82"/>
                      <a:pt x="145" y="82"/>
                    </a:cubicBezTo>
                    <a:cubicBezTo>
                      <a:pt x="145" y="82"/>
                      <a:pt x="145" y="82"/>
                      <a:pt x="145" y="82"/>
                    </a:cubicBezTo>
                    <a:cubicBezTo>
                      <a:pt x="144" y="82"/>
                      <a:pt x="144" y="82"/>
                      <a:pt x="144" y="82"/>
                    </a:cubicBezTo>
                    <a:cubicBezTo>
                      <a:pt x="144" y="82"/>
                      <a:pt x="144" y="82"/>
                      <a:pt x="144" y="82"/>
                    </a:cubicBezTo>
                    <a:cubicBezTo>
                      <a:pt x="144" y="82"/>
                      <a:pt x="144" y="82"/>
                      <a:pt x="144" y="82"/>
                    </a:cubicBezTo>
                    <a:cubicBezTo>
                      <a:pt x="144" y="82"/>
                      <a:pt x="144" y="82"/>
                      <a:pt x="144" y="82"/>
                    </a:cubicBezTo>
                    <a:cubicBezTo>
                      <a:pt x="144" y="82"/>
                      <a:pt x="144" y="82"/>
                      <a:pt x="144" y="82"/>
                    </a:cubicBezTo>
                    <a:cubicBezTo>
                      <a:pt x="144" y="82"/>
                      <a:pt x="144" y="82"/>
                      <a:pt x="144" y="82"/>
                    </a:cubicBezTo>
                    <a:cubicBezTo>
                      <a:pt x="144" y="82"/>
                      <a:pt x="144" y="82"/>
                      <a:pt x="144" y="82"/>
                    </a:cubicBezTo>
                    <a:cubicBezTo>
                      <a:pt x="144" y="82"/>
                      <a:pt x="144" y="82"/>
                      <a:pt x="144" y="82"/>
                    </a:cubicBezTo>
                    <a:cubicBezTo>
                      <a:pt x="144" y="83"/>
                      <a:pt x="144" y="83"/>
                      <a:pt x="144" y="83"/>
                    </a:cubicBezTo>
                    <a:cubicBezTo>
                      <a:pt x="145" y="83"/>
                      <a:pt x="145" y="83"/>
                      <a:pt x="145" y="83"/>
                    </a:cubicBezTo>
                    <a:cubicBezTo>
                      <a:pt x="144" y="83"/>
                      <a:pt x="144" y="83"/>
                      <a:pt x="144" y="83"/>
                    </a:cubicBezTo>
                    <a:cubicBezTo>
                      <a:pt x="144" y="83"/>
                      <a:pt x="144" y="83"/>
                      <a:pt x="144" y="83"/>
                    </a:cubicBezTo>
                    <a:cubicBezTo>
                      <a:pt x="143" y="83"/>
                      <a:pt x="143" y="83"/>
                      <a:pt x="143" y="83"/>
                    </a:cubicBezTo>
                    <a:cubicBezTo>
                      <a:pt x="142" y="82"/>
                      <a:pt x="142" y="82"/>
                      <a:pt x="142" y="82"/>
                    </a:cubicBezTo>
                    <a:cubicBezTo>
                      <a:pt x="142" y="82"/>
                      <a:pt x="142" y="82"/>
                      <a:pt x="142" y="82"/>
                    </a:cubicBezTo>
                    <a:cubicBezTo>
                      <a:pt x="142" y="82"/>
                      <a:pt x="142" y="82"/>
                      <a:pt x="142" y="82"/>
                    </a:cubicBezTo>
                    <a:cubicBezTo>
                      <a:pt x="143" y="83"/>
                      <a:pt x="143" y="83"/>
                      <a:pt x="143" y="83"/>
                    </a:cubicBezTo>
                    <a:cubicBezTo>
                      <a:pt x="144" y="83"/>
                      <a:pt x="144" y="83"/>
                      <a:pt x="144" y="83"/>
                    </a:cubicBezTo>
                    <a:cubicBezTo>
                      <a:pt x="144" y="83"/>
                      <a:pt x="144" y="83"/>
                      <a:pt x="144" y="83"/>
                    </a:cubicBezTo>
                    <a:cubicBezTo>
                      <a:pt x="144" y="83"/>
                      <a:pt x="144" y="83"/>
                      <a:pt x="144" y="83"/>
                    </a:cubicBezTo>
                    <a:cubicBezTo>
                      <a:pt x="143" y="83"/>
                      <a:pt x="143" y="83"/>
                      <a:pt x="143" y="83"/>
                    </a:cubicBezTo>
                    <a:cubicBezTo>
                      <a:pt x="143" y="83"/>
                      <a:pt x="143" y="83"/>
                      <a:pt x="143" y="83"/>
                    </a:cubicBezTo>
                    <a:cubicBezTo>
                      <a:pt x="142" y="83"/>
                      <a:pt x="142" y="83"/>
                      <a:pt x="142" y="83"/>
                    </a:cubicBezTo>
                    <a:cubicBezTo>
                      <a:pt x="143" y="83"/>
                      <a:pt x="143" y="83"/>
                      <a:pt x="143" y="83"/>
                    </a:cubicBezTo>
                    <a:cubicBezTo>
                      <a:pt x="143" y="83"/>
                      <a:pt x="143" y="83"/>
                      <a:pt x="143" y="83"/>
                    </a:cubicBezTo>
                    <a:cubicBezTo>
                      <a:pt x="143" y="84"/>
                      <a:pt x="143" y="84"/>
                      <a:pt x="143" y="84"/>
                    </a:cubicBezTo>
                    <a:cubicBezTo>
                      <a:pt x="143" y="84"/>
                      <a:pt x="143" y="84"/>
                      <a:pt x="143" y="84"/>
                    </a:cubicBezTo>
                    <a:cubicBezTo>
                      <a:pt x="143" y="84"/>
                      <a:pt x="143" y="84"/>
                      <a:pt x="143" y="84"/>
                    </a:cubicBezTo>
                    <a:cubicBezTo>
                      <a:pt x="143" y="84"/>
                      <a:pt x="143" y="84"/>
                      <a:pt x="143" y="84"/>
                    </a:cubicBezTo>
                    <a:cubicBezTo>
                      <a:pt x="144" y="84"/>
                      <a:pt x="144" y="84"/>
                      <a:pt x="144" y="84"/>
                    </a:cubicBezTo>
                    <a:cubicBezTo>
                      <a:pt x="144" y="84"/>
                      <a:pt x="144" y="84"/>
                      <a:pt x="144" y="84"/>
                    </a:cubicBezTo>
                    <a:cubicBezTo>
                      <a:pt x="144" y="84"/>
                      <a:pt x="144" y="84"/>
                      <a:pt x="144" y="84"/>
                    </a:cubicBezTo>
                    <a:cubicBezTo>
                      <a:pt x="144" y="84"/>
                      <a:pt x="144" y="84"/>
                      <a:pt x="144" y="84"/>
                    </a:cubicBezTo>
                    <a:cubicBezTo>
                      <a:pt x="144" y="84"/>
                      <a:pt x="144" y="84"/>
                      <a:pt x="144" y="84"/>
                    </a:cubicBezTo>
                    <a:cubicBezTo>
                      <a:pt x="144" y="84"/>
                      <a:pt x="144" y="84"/>
                      <a:pt x="144" y="84"/>
                    </a:cubicBezTo>
                    <a:cubicBezTo>
                      <a:pt x="144" y="84"/>
                      <a:pt x="144" y="84"/>
                      <a:pt x="144" y="84"/>
                    </a:cubicBezTo>
                    <a:cubicBezTo>
                      <a:pt x="144" y="84"/>
                      <a:pt x="144" y="84"/>
                      <a:pt x="144" y="84"/>
                    </a:cubicBezTo>
                    <a:cubicBezTo>
                      <a:pt x="144" y="84"/>
                      <a:pt x="144" y="84"/>
                      <a:pt x="144" y="84"/>
                    </a:cubicBezTo>
                    <a:cubicBezTo>
                      <a:pt x="145" y="84"/>
                      <a:pt x="145" y="84"/>
                      <a:pt x="145" y="84"/>
                    </a:cubicBezTo>
                    <a:cubicBezTo>
                      <a:pt x="145" y="84"/>
                      <a:pt x="145" y="84"/>
                      <a:pt x="145" y="84"/>
                    </a:cubicBezTo>
                    <a:cubicBezTo>
                      <a:pt x="145" y="84"/>
                      <a:pt x="145" y="84"/>
                      <a:pt x="145" y="84"/>
                    </a:cubicBezTo>
                    <a:cubicBezTo>
                      <a:pt x="146" y="84"/>
                      <a:pt x="146" y="84"/>
                      <a:pt x="146" y="84"/>
                    </a:cubicBezTo>
                    <a:cubicBezTo>
                      <a:pt x="145" y="85"/>
                      <a:pt x="145" y="85"/>
                      <a:pt x="145" y="85"/>
                    </a:cubicBezTo>
                    <a:cubicBezTo>
                      <a:pt x="145" y="85"/>
                      <a:pt x="145" y="85"/>
                      <a:pt x="145" y="85"/>
                    </a:cubicBezTo>
                    <a:cubicBezTo>
                      <a:pt x="145" y="85"/>
                      <a:pt x="145" y="85"/>
                      <a:pt x="145" y="85"/>
                    </a:cubicBezTo>
                    <a:cubicBezTo>
                      <a:pt x="145" y="85"/>
                      <a:pt x="145" y="85"/>
                      <a:pt x="145" y="85"/>
                    </a:cubicBezTo>
                    <a:cubicBezTo>
                      <a:pt x="144" y="85"/>
                      <a:pt x="144" y="85"/>
                      <a:pt x="144" y="85"/>
                    </a:cubicBezTo>
                    <a:cubicBezTo>
                      <a:pt x="144" y="85"/>
                      <a:pt x="144" y="85"/>
                      <a:pt x="144" y="85"/>
                    </a:cubicBezTo>
                    <a:cubicBezTo>
                      <a:pt x="144" y="85"/>
                      <a:pt x="144" y="85"/>
                      <a:pt x="144" y="85"/>
                    </a:cubicBezTo>
                    <a:cubicBezTo>
                      <a:pt x="144" y="85"/>
                      <a:pt x="144" y="85"/>
                      <a:pt x="144" y="85"/>
                    </a:cubicBezTo>
                    <a:cubicBezTo>
                      <a:pt x="144" y="85"/>
                      <a:pt x="144" y="85"/>
                      <a:pt x="144" y="85"/>
                    </a:cubicBezTo>
                    <a:cubicBezTo>
                      <a:pt x="145" y="85"/>
                      <a:pt x="145" y="85"/>
                      <a:pt x="145" y="85"/>
                    </a:cubicBezTo>
                    <a:cubicBezTo>
                      <a:pt x="145" y="85"/>
                      <a:pt x="145" y="85"/>
                      <a:pt x="145" y="85"/>
                    </a:cubicBezTo>
                    <a:cubicBezTo>
                      <a:pt x="144" y="85"/>
                      <a:pt x="144" y="85"/>
                      <a:pt x="144" y="85"/>
                    </a:cubicBezTo>
                    <a:cubicBezTo>
                      <a:pt x="145" y="85"/>
                      <a:pt x="145" y="85"/>
                      <a:pt x="145" y="85"/>
                    </a:cubicBezTo>
                    <a:cubicBezTo>
                      <a:pt x="145" y="85"/>
                      <a:pt x="145" y="85"/>
                      <a:pt x="145" y="85"/>
                    </a:cubicBezTo>
                    <a:cubicBezTo>
                      <a:pt x="145" y="85"/>
                      <a:pt x="145" y="85"/>
                      <a:pt x="145" y="85"/>
                    </a:cubicBezTo>
                    <a:cubicBezTo>
                      <a:pt x="145" y="86"/>
                      <a:pt x="145" y="86"/>
                      <a:pt x="145" y="86"/>
                    </a:cubicBezTo>
                    <a:cubicBezTo>
                      <a:pt x="146" y="86"/>
                      <a:pt x="146" y="86"/>
                      <a:pt x="146" y="86"/>
                    </a:cubicBezTo>
                    <a:cubicBezTo>
                      <a:pt x="146" y="86"/>
                      <a:pt x="146" y="86"/>
                      <a:pt x="146" y="86"/>
                    </a:cubicBezTo>
                    <a:cubicBezTo>
                      <a:pt x="146" y="86"/>
                      <a:pt x="146" y="86"/>
                      <a:pt x="146" y="86"/>
                    </a:cubicBezTo>
                    <a:cubicBezTo>
                      <a:pt x="145" y="87"/>
                      <a:pt x="145" y="87"/>
                      <a:pt x="145" y="87"/>
                    </a:cubicBezTo>
                    <a:cubicBezTo>
                      <a:pt x="145" y="87"/>
                      <a:pt x="145" y="87"/>
                      <a:pt x="145" y="87"/>
                    </a:cubicBezTo>
                    <a:cubicBezTo>
                      <a:pt x="146" y="87"/>
                      <a:pt x="146" y="87"/>
                      <a:pt x="146" y="87"/>
                    </a:cubicBezTo>
                    <a:cubicBezTo>
                      <a:pt x="146" y="87"/>
                      <a:pt x="146" y="87"/>
                      <a:pt x="146" y="87"/>
                    </a:cubicBezTo>
                    <a:cubicBezTo>
                      <a:pt x="146" y="86"/>
                      <a:pt x="146" y="86"/>
                      <a:pt x="146" y="86"/>
                    </a:cubicBezTo>
                    <a:cubicBezTo>
                      <a:pt x="146" y="86"/>
                      <a:pt x="146" y="86"/>
                      <a:pt x="146" y="86"/>
                    </a:cubicBezTo>
                    <a:cubicBezTo>
                      <a:pt x="146" y="87"/>
                      <a:pt x="146" y="87"/>
                      <a:pt x="146" y="87"/>
                    </a:cubicBezTo>
                    <a:cubicBezTo>
                      <a:pt x="146" y="87"/>
                      <a:pt x="146" y="87"/>
                      <a:pt x="146" y="87"/>
                    </a:cubicBezTo>
                    <a:cubicBezTo>
                      <a:pt x="146" y="87"/>
                      <a:pt x="146" y="87"/>
                      <a:pt x="146" y="87"/>
                    </a:cubicBezTo>
                    <a:cubicBezTo>
                      <a:pt x="146" y="88"/>
                      <a:pt x="146" y="88"/>
                      <a:pt x="146" y="88"/>
                    </a:cubicBezTo>
                    <a:cubicBezTo>
                      <a:pt x="146" y="88"/>
                      <a:pt x="146" y="88"/>
                      <a:pt x="146" y="88"/>
                    </a:cubicBezTo>
                    <a:cubicBezTo>
                      <a:pt x="146" y="88"/>
                      <a:pt x="146" y="88"/>
                      <a:pt x="146" y="88"/>
                    </a:cubicBezTo>
                    <a:cubicBezTo>
                      <a:pt x="146" y="87"/>
                      <a:pt x="146" y="87"/>
                      <a:pt x="146" y="87"/>
                    </a:cubicBezTo>
                    <a:cubicBezTo>
                      <a:pt x="146" y="87"/>
                      <a:pt x="146" y="87"/>
                      <a:pt x="146" y="87"/>
                    </a:cubicBezTo>
                    <a:cubicBezTo>
                      <a:pt x="146" y="87"/>
                      <a:pt x="146" y="87"/>
                      <a:pt x="146" y="87"/>
                    </a:cubicBezTo>
                    <a:cubicBezTo>
                      <a:pt x="147" y="87"/>
                      <a:pt x="147" y="87"/>
                      <a:pt x="147" y="87"/>
                    </a:cubicBezTo>
                    <a:cubicBezTo>
                      <a:pt x="147" y="87"/>
                      <a:pt x="147" y="87"/>
                      <a:pt x="147" y="87"/>
                    </a:cubicBezTo>
                    <a:cubicBezTo>
                      <a:pt x="147" y="86"/>
                      <a:pt x="147" y="86"/>
                      <a:pt x="147" y="86"/>
                    </a:cubicBezTo>
                    <a:cubicBezTo>
                      <a:pt x="147" y="86"/>
                      <a:pt x="147" y="86"/>
                      <a:pt x="147" y="86"/>
                    </a:cubicBezTo>
                    <a:cubicBezTo>
                      <a:pt x="147" y="86"/>
                      <a:pt x="147" y="86"/>
                      <a:pt x="147" y="86"/>
                    </a:cubicBezTo>
                    <a:cubicBezTo>
                      <a:pt x="147" y="87"/>
                      <a:pt x="147" y="87"/>
                      <a:pt x="147" y="87"/>
                    </a:cubicBezTo>
                    <a:cubicBezTo>
                      <a:pt x="147" y="87"/>
                      <a:pt x="147" y="87"/>
                      <a:pt x="147" y="87"/>
                    </a:cubicBezTo>
                    <a:cubicBezTo>
                      <a:pt x="146" y="87"/>
                      <a:pt x="146" y="87"/>
                      <a:pt x="146" y="87"/>
                    </a:cubicBezTo>
                    <a:cubicBezTo>
                      <a:pt x="146" y="88"/>
                      <a:pt x="146" y="88"/>
                      <a:pt x="146" y="88"/>
                    </a:cubicBezTo>
                    <a:cubicBezTo>
                      <a:pt x="147" y="88"/>
                      <a:pt x="147" y="88"/>
                      <a:pt x="147" y="88"/>
                    </a:cubicBezTo>
                    <a:cubicBezTo>
                      <a:pt x="147" y="88"/>
                      <a:pt x="147" y="88"/>
                      <a:pt x="147" y="88"/>
                    </a:cubicBezTo>
                    <a:cubicBezTo>
                      <a:pt x="147" y="88"/>
                      <a:pt x="147" y="88"/>
                      <a:pt x="147" y="88"/>
                    </a:cubicBezTo>
                    <a:cubicBezTo>
                      <a:pt x="147" y="87"/>
                      <a:pt x="147" y="87"/>
                      <a:pt x="147" y="87"/>
                    </a:cubicBezTo>
                    <a:cubicBezTo>
                      <a:pt x="147" y="87"/>
                      <a:pt x="147" y="87"/>
                      <a:pt x="147" y="87"/>
                    </a:cubicBezTo>
                    <a:cubicBezTo>
                      <a:pt x="147" y="87"/>
                      <a:pt x="147" y="87"/>
                      <a:pt x="147" y="87"/>
                    </a:cubicBezTo>
                    <a:cubicBezTo>
                      <a:pt x="148" y="86"/>
                      <a:pt x="148" y="86"/>
                      <a:pt x="148" y="86"/>
                    </a:cubicBezTo>
                    <a:cubicBezTo>
                      <a:pt x="148" y="86"/>
                      <a:pt x="148" y="86"/>
                      <a:pt x="148" y="86"/>
                    </a:cubicBezTo>
                    <a:cubicBezTo>
                      <a:pt x="148" y="86"/>
                      <a:pt x="148" y="86"/>
                      <a:pt x="148" y="86"/>
                    </a:cubicBezTo>
                    <a:cubicBezTo>
                      <a:pt x="148" y="87"/>
                      <a:pt x="148" y="87"/>
                      <a:pt x="148" y="87"/>
                    </a:cubicBezTo>
                    <a:cubicBezTo>
                      <a:pt x="148" y="87"/>
                      <a:pt x="148" y="87"/>
                      <a:pt x="148" y="87"/>
                    </a:cubicBezTo>
                    <a:cubicBezTo>
                      <a:pt x="147" y="87"/>
                      <a:pt x="147" y="87"/>
                      <a:pt x="147" y="87"/>
                    </a:cubicBezTo>
                    <a:cubicBezTo>
                      <a:pt x="147" y="87"/>
                      <a:pt x="147" y="87"/>
                      <a:pt x="147" y="87"/>
                    </a:cubicBezTo>
                    <a:cubicBezTo>
                      <a:pt x="147" y="88"/>
                      <a:pt x="147" y="88"/>
                      <a:pt x="147" y="88"/>
                    </a:cubicBezTo>
                    <a:cubicBezTo>
                      <a:pt x="147" y="88"/>
                      <a:pt x="147" y="88"/>
                      <a:pt x="147" y="88"/>
                    </a:cubicBezTo>
                    <a:cubicBezTo>
                      <a:pt x="147" y="88"/>
                      <a:pt x="147" y="88"/>
                      <a:pt x="147" y="88"/>
                    </a:cubicBezTo>
                    <a:cubicBezTo>
                      <a:pt x="148" y="88"/>
                      <a:pt x="148" y="88"/>
                      <a:pt x="148" y="88"/>
                    </a:cubicBezTo>
                    <a:cubicBezTo>
                      <a:pt x="148" y="88"/>
                      <a:pt x="148" y="88"/>
                      <a:pt x="148" y="88"/>
                    </a:cubicBezTo>
                    <a:cubicBezTo>
                      <a:pt x="148" y="88"/>
                      <a:pt x="148" y="88"/>
                      <a:pt x="148" y="88"/>
                    </a:cubicBezTo>
                    <a:cubicBezTo>
                      <a:pt x="148" y="88"/>
                      <a:pt x="148" y="88"/>
                      <a:pt x="148" y="88"/>
                    </a:cubicBezTo>
                    <a:cubicBezTo>
                      <a:pt x="149" y="88"/>
                      <a:pt x="149" y="88"/>
                      <a:pt x="149" y="88"/>
                    </a:cubicBezTo>
                    <a:cubicBezTo>
                      <a:pt x="149" y="88"/>
                      <a:pt x="149" y="88"/>
                      <a:pt x="149" y="88"/>
                    </a:cubicBezTo>
                    <a:cubicBezTo>
                      <a:pt x="148" y="89"/>
                      <a:pt x="148" y="89"/>
                      <a:pt x="148" y="89"/>
                    </a:cubicBezTo>
                    <a:cubicBezTo>
                      <a:pt x="148" y="89"/>
                      <a:pt x="148" y="89"/>
                      <a:pt x="148" y="89"/>
                    </a:cubicBezTo>
                    <a:cubicBezTo>
                      <a:pt x="148" y="89"/>
                      <a:pt x="148" y="89"/>
                      <a:pt x="148" y="89"/>
                    </a:cubicBezTo>
                    <a:cubicBezTo>
                      <a:pt x="149" y="89"/>
                      <a:pt x="149" y="89"/>
                      <a:pt x="149" y="89"/>
                    </a:cubicBezTo>
                    <a:cubicBezTo>
                      <a:pt x="148" y="89"/>
                      <a:pt x="148" y="89"/>
                      <a:pt x="148" y="89"/>
                    </a:cubicBezTo>
                    <a:cubicBezTo>
                      <a:pt x="148" y="89"/>
                      <a:pt x="148" y="89"/>
                      <a:pt x="148" y="89"/>
                    </a:cubicBezTo>
                    <a:cubicBezTo>
                      <a:pt x="148" y="89"/>
                      <a:pt x="148" y="89"/>
                      <a:pt x="148" y="89"/>
                    </a:cubicBezTo>
                    <a:cubicBezTo>
                      <a:pt x="149" y="90"/>
                      <a:pt x="149" y="90"/>
                      <a:pt x="149" y="90"/>
                    </a:cubicBezTo>
                    <a:cubicBezTo>
                      <a:pt x="148" y="90"/>
                      <a:pt x="148" y="90"/>
                      <a:pt x="148" y="90"/>
                    </a:cubicBezTo>
                    <a:cubicBezTo>
                      <a:pt x="148" y="90"/>
                      <a:pt x="148" y="90"/>
                      <a:pt x="148" y="90"/>
                    </a:cubicBezTo>
                    <a:cubicBezTo>
                      <a:pt x="148" y="90"/>
                      <a:pt x="148" y="90"/>
                      <a:pt x="148" y="90"/>
                    </a:cubicBezTo>
                    <a:cubicBezTo>
                      <a:pt x="148" y="90"/>
                      <a:pt x="148" y="90"/>
                      <a:pt x="148" y="90"/>
                    </a:cubicBezTo>
                    <a:cubicBezTo>
                      <a:pt x="149" y="90"/>
                      <a:pt x="149" y="90"/>
                      <a:pt x="149" y="90"/>
                    </a:cubicBezTo>
                    <a:cubicBezTo>
                      <a:pt x="149" y="90"/>
                      <a:pt x="149" y="90"/>
                      <a:pt x="149" y="90"/>
                    </a:cubicBezTo>
                    <a:cubicBezTo>
                      <a:pt x="149" y="90"/>
                      <a:pt x="149" y="90"/>
                      <a:pt x="149" y="90"/>
                    </a:cubicBezTo>
                    <a:cubicBezTo>
                      <a:pt x="149" y="90"/>
                      <a:pt x="149" y="90"/>
                      <a:pt x="149" y="90"/>
                    </a:cubicBezTo>
                    <a:cubicBezTo>
                      <a:pt x="149" y="90"/>
                      <a:pt x="149" y="90"/>
                      <a:pt x="149" y="90"/>
                    </a:cubicBezTo>
                    <a:cubicBezTo>
                      <a:pt x="149" y="91"/>
                      <a:pt x="149" y="91"/>
                      <a:pt x="149" y="91"/>
                    </a:cubicBezTo>
                    <a:cubicBezTo>
                      <a:pt x="149" y="90"/>
                      <a:pt x="149" y="90"/>
                      <a:pt x="149" y="90"/>
                    </a:cubicBezTo>
                    <a:cubicBezTo>
                      <a:pt x="149" y="90"/>
                      <a:pt x="149" y="90"/>
                      <a:pt x="149" y="90"/>
                    </a:cubicBezTo>
                    <a:cubicBezTo>
                      <a:pt x="150" y="90"/>
                      <a:pt x="150" y="90"/>
                      <a:pt x="150" y="90"/>
                    </a:cubicBezTo>
                    <a:cubicBezTo>
                      <a:pt x="150" y="90"/>
                      <a:pt x="150" y="90"/>
                      <a:pt x="150" y="90"/>
                    </a:cubicBezTo>
                    <a:cubicBezTo>
                      <a:pt x="150" y="90"/>
                      <a:pt x="150" y="90"/>
                      <a:pt x="150" y="90"/>
                    </a:cubicBezTo>
                    <a:cubicBezTo>
                      <a:pt x="150" y="90"/>
                      <a:pt x="150" y="90"/>
                      <a:pt x="150" y="90"/>
                    </a:cubicBezTo>
                    <a:cubicBezTo>
                      <a:pt x="150" y="90"/>
                      <a:pt x="150" y="90"/>
                      <a:pt x="150" y="90"/>
                    </a:cubicBezTo>
                    <a:cubicBezTo>
                      <a:pt x="150" y="90"/>
                      <a:pt x="150" y="90"/>
                      <a:pt x="150" y="90"/>
                    </a:cubicBezTo>
                    <a:cubicBezTo>
                      <a:pt x="150" y="90"/>
                      <a:pt x="150" y="90"/>
                      <a:pt x="150" y="90"/>
                    </a:cubicBezTo>
                    <a:cubicBezTo>
                      <a:pt x="150" y="91"/>
                      <a:pt x="150" y="91"/>
                      <a:pt x="150" y="91"/>
                    </a:cubicBezTo>
                    <a:cubicBezTo>
                      <a:pt x="149" y="91"/>
                      <a:pt x="149" y="91"/>
                      <a:pt x="149" y="91"/>
                    </a:cubicBezTo>
                    <a:cubicBezTo>
                      <a:pt x="149" y="91"/>
                      <a:pt x="149" y="91"/>
                      <a:pt x="149" y="91"/>
                    </a:cubicBezTo>
                    <a:cubicBezTo>
                      <a:pt x="149" y="92"/>
                      <a:pt x="149" y="92"/>
                      <a:pt x="149" y="92"/>
                    </a:cubicBezTo>
                    <a:cubicBezTo>
                      <a:pt x="149" y="92"/>
                      <a:pt x="149" y="92"/>
                      <a:pt x="149" y="92"/>
                    </a:cubicBezTo>
                    <a:cubicBezTo>
                      <a:pt x="149" y="91"/>
                      <a:pt x="149" y="91"/>
                      <a:pt x="149" y="91"/>
                    </a:cubicBezTo>
                    <a:cubicBezTo>
                      <a:pt x="149" y="91"/>
                      <a:pt x="149" y="91"/>
                      <a:pt x="149" y="91"/>
                    </a:cubicBezTo>
                    <a:cubicBezTo>
                      <a:pt x="150" y="91"/>
                      <a:pt x="150" y="91"/>
                      <a:pt x="150" y="91"/>
                    </a:cubicBezTo>
                    <a:cubicBezTo>
                      <a:pt x="150" y="91"/>
                      <a:pt x="150" y="91"/>
                      <a:pt x="150" y="91"/>
                    </a:cubicBezTo>
                    <a:cubicBezTo>
                      <a:pt x="150" y="91"/>
                      <a:pt x="150" y="91"/>
                      <a:pt x="150" y="91"/>
                    </a:cubicBezTo>
                    <a:cubicBezTo>
                      <a:pt x="150" y="91"/>
                      <a:pt x="150" y="91"/>
                      <a:pt x="150" y="91"/>
                    </a:cubicBezTo>
                    <a:cubicBezTo>
                      <a:pt x="150" y="92"/>
                      <a:pt x="150" y="92"/>
                      <a:pt x="150" y="92"/>
                    </a:cubicBezTo>
                    <a:cubicBezTo>
                      <a:pt x="150" y="92"/>
                      <a:pt x="150" y="92"/>
                      <a:pt x="150" y="92"/>
                    </a:cubicBezTo>
                    <a:cubicBezTo>
                      <a:pt x="150" y="92"/>
                      <a:pt x="150" y="92"/>
                      <a:pt x="150" y="92"/>
                    </a:cubicBezTo>
                    <a:cubicBezTo>
                      <a:pt x="150" y="91"/>
                      <a:pt x="150" y="91"/>
                      <a:pt x="150" y="91"/>
                    </a:cubicBezTo>
                    <a:cubicBezTo>
                      <a:pt x="150" y="91"/>
                      <a:pt x="150" y="91"/>
                      <a:pt x="150" y="91"/>
                    </a:cubicBezTo>
                    <a:cubicBezTo>
                      <a:pt x="150" y="91"/>
                      <a:pt x="150" y="91"/>
                      <a:pt x="150" y="91"/>
                    </a:cubicBezTo>
                    <a:cubicBezTo>
                      <a:pt x="151" y="91"/>
                      <a:pt x="151" y="91"/>
                      <a:pt x="151" y="91"/>
                    </a:cubicBezTo>
                    <a:cubicBezTo>
                      <a:pt x="151" y="92"/>
                      <a:pt x="151" y="92"/>
                      <a:pt x="151" y="92"/>
                    </a:cubicBezTo>
                    <a:cubicBezTo>
                      <a:pt x="151" y="92"/>
                      <a:pt x="151" y="92"/>
                      <a:pt x="151" y="92"/>
                    </a:cubicBezTo>
                    <a:cubicBezTo>
                      <a:pt x="151" y="92"/>
                      <a:pt x="151" y="92"/>
                      <a:pt x="151" y="92"/>
                    </a:cubicBezTo>
                    <a:cubicBezTo>
                      <a:pt x="151" y="91"/>
                      <a:pt x="151" y="91"/>
                      <a:pt x="151" y="91"/>
                    </a:cubicBezTo>
                    <a:cubicBezTo>
                      <a:pt x="151" y="91"/>
                      <a:pt x="151" y="91"/>
                      <a:pt x="151" y="91"/>
                    </a:cubicBezTo>
                    <a:cubicBezTo>
                      <a:pt x="152" y="91"/>
                      <a:pt x="152" y="91"/>
                      <a:pt x="152" y="91"/>
                    </a:cubicBezTo>
                    <a:cubicBezTo>
                      <a:pt x="152" y="91"/>
                      <a:pt x="152" y="91"/>
                      <a:pt x="152" y="91"/>
                    </a:cubicBezTo>
                    <a:cubicBezTo>
                      <a:pt x="152" y="91"/>
                      <a:pt x="152" y="91"/>
                      <a:pt x="152" y="91"/>
                    </a:cubicBezTo>
                    <a:cubicBezTo>
                      <a:pt x="152" y="91"/>
                      <a:pt x="152" y="91"/>
                      <a:pt x="152" y="91"/>
                    </a:cubicBezTo>
                    <a:cubicBezTo>
                      <a:pt x="152" y="91"/>
                      <a:pt x="152" y="91"/>
                      <a:pt x="152" y="91"/>
                    </a:cubicBezTo>
                    <a:cubicBezTo>
                      <a:pt x="152" y="91"/>
                      <a:pt x="152" y="91"/>
                      <a:pt x="152" y="91"/>
                    </a:cubicBezTo>
                    <a:cubicBezTo>
                      <a:pt x="152" y="92"/>
                      <a:pt x="152" y="92"/>
                      <a:pt x="152" y="92"/>
                    </a:cubicBezTo>
                    <a:cubicBezTo>
                      <a:pt x="152" y="92"/>
                      <a:pt x="152" y="92"/>
                      <a:pt x="152" y="92"/>
                    </a:cubicBezTo>
                    <a:cubicBezTo>
                      <a:pt x="152" y="92"/>
                      <a:pt x="152" y="92"/>
                      <a:pt x="152" y="92"/>
                    </a:cubicBezTo>
                    <a:cubicBezTo>
                      <a:pt x="153" y="92"/>
                      <a:pt x="153" y="92"/>
                      <a:pt x="153" y="92"/>
                    </a:cubicBezTo>
                    <a:cubicBezTo>
                      <a:pt x="153" y="93"/>
                      <a:pt x="153" y="93"/>
                      <a:pt x="153" y="93"/>
                    </a:cubicBezTo>
                    <a:cubicBezTo>
                      <a:pt x="153" y="93"/>
                      <a:pt x="153" y="93"/>
                      <a:pt x="153" y="93"/>
                    </a:cubicBezTo>
                    <a:cubicBezTo>
                      <a:pt x="153" y="93"/>
                      <a:pt x="153" y="93"/>
                      <a:pt x="153" y="93"/>
                    </a:cubicBezTo>
                    <a:cubicBezTo>
                      <a:pt x="153" y="93"/>
                      <a:pt x="153" y="93"/>
                      <a:pt x="153" y="93"/>
                    </a:cubicBezTo>
                    <a:cubicBezTo>
                      <a:pt x="152" y="93"/>
                      <a:pt x="152" y="93"/>
                      <a:pt x="152" y="93"/>
                    </a:cubicBezTo>
                    <a:cubicBezTo>
                      <a:pt x="152" y="93"/>
                      <a:pt x="152" y="93"/>
                      <a:pt x="152" y="93"/>
                    </a:cubicBezTo>
                    <a:cubicBezTo>
                      <a:pt x="152" y="93"/>
                      <a:pt x="152" y="93"/>
                      <a:pt x="152" y="93"/>
                    </a:cubicBezTo>
                    <a:cubicBezTo>
                      <a:pt x="152" y="92"/>
                      <a:pt x="152" y="92"/>
                      <a:pt x="152" y="92"/>
                    </a:cubicBezTo>
                    <a:cubicBezTo>
                      <a:pt x="152" y="92"/>
                      <a:pt x="152" y="92"/>
                      <a:pt x="152" y="92"/>
                    </a:cubicBezTo>
                    <a:cubicBezTo>
                      <a:pt x="151" y="92"/>
                      <a:pt x="151" y="92"/>
                      <a:pt x="151" y="92"/>
                    </a:cubicBezTo>
                    <a:cubicBezTo>
                      <a:pt x="151" y="93"/>
                      <a:pt x="151" y="93"/>
                      <a:pt x="151" y="93"/>
                    </a:cubicBezTo>
                    <a:cubicBezTo>
                      <a:pt x="151" y="93"/>
                      <a:pt x="151" y="93"/>
                      <a:pt x="151" y="93"/>
                    </a:cubicBezTo>
                    <a:cubicBezTo>
                      <a:pt x="152" y="93"/>
                      <a:pt x="152" y="93"/>
                      <a:pt x="152" y="93"/>
                    </a:cubicBezTo>
                    <a:cubicBezTo>
                      <a:pt x="152" y="93"/>
                      <a:pt x="152" y="93"/>
                      <a:pt x="152" y="93"/>
                    </a:cubicBezTo>
                    <a:cubicBezTo>
                      <a:pt x="152" y="93"/>
                      <a:pt x="152" y="93"/>
                      <a:pt x="152" y="93"/>
                    </a:cubicBezTo>
                    <a:cubicBezTo>
                      <a:pt x="152" y="93"/>
                      <a:pt x="152" y="93"/>
                      <a:pt x="152" y="93"/>
                    </a:cubicBezTo>
                    <a:cubicBezTo>
                      <a:pt x="152" y="93"/>
                      <a:pt x="152" y="93"/>
                      <a:pt x="152" y="93"/>
                    </a:cubicBezTo>
                    <a:cubicBezTo>
                      <a:pt x="152" y="93"/>
                      <a:pt x="152" y="93"/>
                      <a:pt x="152" y="93"/>
                    </a:cubicBezTo>
                    <a:cubicBezTo>
                      <a:pt x="151" y="93"/>
                      <a:pt x="151" y="93"/>
                      <a:pt x="151" y="93"/>
                    </a:cubicBezTo>
                    <a:cubicBezTo>
                      <a:pt x="151" y="93"/>
                      <a:pt x="151" y="93"/>
                      <a:pt x="151" y="93"/>
                    </a:cubicBezTo>
                    <a:cubicBezTo>
                      <a:pt x="151" y="94"/>
                      <a:pt x="151" y="94"/>
                      <a:pt x="151" y="94"/>
                    </a:cubicBezTo>
                    <a:cubicBezTo>
                      <a:pt x="152" y="94"/>
                      <a:pt x="152" y="94"/>
                      <a:pt x="152" y="94"/>
                    </a:cubicBezTo>
                    <a:cubicBezTo>
                      <a:pt x="152" y="94"/>
                      <a:pt x="152" y="94"/>
                      <a:pt x="152" y="94"/>
                    </a:cubicBezTo>
                    <a:cubicBezTo>
                      <a:pt x="152" y="94"/>
                      <a:pt x="152" y="94"/>
                      <a:pt x="152" y="94"/>
                    </a:cubicBezTo>
                    <a:cubicBezTo>
                      <a:pt x="152" y="94"/>
                      <a:pt x="152" y="94"/>
                      <a:pt x="152" y="94"/>
                    </a:cubicBezTo>
                    <a:cubicBezTo>
                      <a:pt x="152" y="94"/>
                      <a:pt x="152" y="94"/>
                      <a:pt x="152" y="94"/>
                    </a:cubicBezTo>
                    <a:cubicBezTo>
                      <a:pt x="151" y="94"/>
                      <a:pt x="151" y="94"/>
                      <a:pt x="151" y="94"/>
                    </a:cubicBezTo>
                    <a:cubicBezTo>
                      <a:pt x="151" y="94"/>
                      <a:pt x="151" y="94"/>
                      <a:pt x="151" y="94"/>
                    </a:cubicBezTo>
                    <a:cubicBezTo>
                      <a:pt x="151" y="94"/>
                      <a:pt x="151" y="94"/>
                      <a:pt x="151" y="94"/>
                    </a:cubicBezTo>
                    <a:cubicBezTo>
                      <a:pt x="151" y="94"/>
                      <a:pt x="151" y="94"/>
                      <a:pt x="151" y="94"/>
                    </a:cubicBezTo>
                    <a:cubicBezTo>
                      <a:pt x="151" y="93"/>
                      <a:pt x="151" y="93"/>
                      <a:pt x="151" y="93"/>
                    </a:cubicBezTo>
                    <a:cubicBezTo>
                      <a:pt x="150" y="93"/>
                      <a:pt x="150" y="93"/>
                      <a:pt x="150" y="93"/>
                    </a:cubicBezTo>
                    <a:cubicBezTo>
                      <a:pt x="150" y="93"/>
                      <a:pt x="150" y="93"/>
                      <a:pt x="150" y="93"/>
                    </a:cubicBezTo>
                    <a:cubicBezTo>
                      <a:pt x="150" y="93"/>
                      <a:pt x="150" y="93"/>
                      <a:pt x="150" y="93"/>
                    </a:cubicBezTo>
                    <a:cubicBezTo>
                      <a:pt x="150" y="93"/>
                      <a:pt x="150" y="93"/>
                      <a:pt x="150" y="93"/>
                    </a:cubicBezTo>
                    <a:cubicBezTo>
                      <a:pt x="150" y="94"/>
                      <a:pt x="150" y="94"/>
                      <a:pt x="150" y="94"/>
                    </a:cubicBezTo>
                    <a:cubicBezTo>
                      <a:pt x="150" y="94"/>
                      <a:pt x="150" y="94"/>
                      <a:pt x="150" y="94"/>
                    </a:cubicBezTo>
                    <a:cubicBezTo>
                      <a:pt x="150" y="94"/>
                      <a:pt x="150" y="94"/>
                      <a:pt x="150" y="94"/>
                    </a:cubicBezTo>
                    <a:cubicBezTo>
                      <a:pt x="150" y="94"/>
                      <a:pt x="150" y="94"/>
                      <a:pt x="150" y="94"/>
                    </a:cubicBezTo>
                    <a:cubicBezTo>
                      <a:pt x="150" y="94"/>
                      <a:pt x="150" y="94"/>
                      <a:pt x="150" y="94"/>
                    </a:cubicBezTo>
                    <a:cubicBezTo>
                      <a:pt x="150" y="94"/>
                      <a:pt x="150" y="94"/>
                      <a:pt x="150" y="94"/>
                    </a:cubicBezTo>
                    <a:cubicBezTo>
                      <a:pt x="150" y="94"/>
                      <a:pt x="150" y="94"/>
                      <a:pt x="150" y="94"/>
                    </a:cubicBezTo>
                    <a:cubicBezTo>
                      <a:pt x="150" y="94"/>
                      <a:pt x="150" y="94"/>
                      <a:pt x="150" y="94"/>
                    </a:cubicBezTo>
                    <a:cubicBezTo>
                      <a:pt x="150" y="94"/>
                      <a:pt x="150" y="94"/>
                      <a:pt x="150" y="94"/>
                    </a:cubicBezTo>
                    <a:cubicBezTo>
                      <a:pt x="150" y="94"/>
                      <a:pt x="150" y="94"/>
                      <a:pt x="150" y="94"/>
                    </a:cubicBezTo>
                    <a:cubicBezTo>
                      <a:pt x="151" y="94"/>
                      <a:pt x="151" y="94"/>
                      <a:pt x="151" y="94"/>
                    </a:cubicBezTo>
                    <a:cubicBezTo>
                      <a:pt x="151" y="95"/>
                      <a:pt x="151" y="95"/>
                      <a:pt x="151" y="95"/>
                    </a:cubicBezTo>
                    <a:cubicBezTo>
                      <a:pt x="151" y="95"/>
                      <a:pt x="151" y="95"/>
                      <a:pt x="151" y="95"/>
                    </a:cubicBezTo>
                    <a:cubicBezTo>
                      <a:pt x="150" y="95"/>
                      <a:pt x="150" y="95"/>
                      <a:pt x="150" y="95"/>
                    </a:cubicBezTo>
                    <a:cubicBezTo>
                      <a:pt x="150" y="95"/>
                      <a:pt x="150" y="95"/>
                      <a:pt x="150" y="95"/>
                    </a:cubicBezTo>
                    <a:cubicBezTo>
                      <a:pt x="150" y="94"/>
                      <a:pt x="150" y="94"/>
                      <a:pt x="150" y="94"/>
                    </a:cubicBezTo>
                    <a:cubicBezTo>
                      <a:pt x="149" y="94"/>
                      <a:pt x="149" y="94"/>
                      <a:pt x="149" y="94"/>
                    </a:cubicBezTo>
                    <a:cubicBezTo>
                      <a:pt x="149" y="94"/>
                      <a:pt x="149" y="94"/>
                      <a:pt x="149" y="94"/>
                    </a:cubicBezTo>
                    <a:cubicBezTo>
                      <a:pt x="149" y="94"/>
                      <a:pt x="149" y="94"/>
                      <a:pt x="149" y="94"/>
                    </a:cubicBezTo>
                    <a:cubicBezTo>
                      <a:pt x="150" y="95"/>
                      <a:pt x="150" y="95"/>
                      <a:pt x="150" y="95"/>
                    </a:cubicBezTo>
                    <a:cubicBezTo>
                      <a:pt x="150" y="95"/>
                      <a:pt x="150" y="95"/>
                      <a:pt x="150" y="95"/>
                    </a:cubicBezTo>
                    <a:cubicBezTo>
                      <a:pt x="150" y="96"/>
                      <a:pt x="150" y="96"/>
                      <a:pt x="150" y="96"/>
                    </a:cubicBezTo>
                    <a:cubicBezTo>
                      <a:pt x="150" y="96"/>
                      <a:pt x="150" y="96"/>
                      <a:pt x="150" y="96"/>
                    </a:cubicBezTo>
                    <a:cubicBezTo>
                      <a:pt x="150" y="96"/>
                      <a:pt x="150" y="96"/>
                      <a:pt x="150" y="96"/>
                    </a:cubicBezTo>
                    <a:cubicBezTo>
                      <a:pt x="149" y="95"/>
                      <a:pt x="149" y="95"/>
                      <a:pt x="149" y="95"/>
                    </a:cubicBezTo>
                    <a:cubicBezTo>
                      <a:pt x="149" y="95"/>
                      <a:pt x="149" y="95"/>
                      <a:pt x="149" y="95"/>
                    </a:cubicBezTo>
                    <a:cubicBezTo>
                      <a:pt x="149" y="95"/>
                      <a:pt x="149" y="95"/>
                      <a:pt x="149" y="95"/>
                    </a:cubicBezTo>
                    <a:cubicBezTo>
                      <a:pt x="149" y="95"/>
                      <a:pt x="149" y="95"/>
                      <a:pt x="149" y="95"/>
                    </a:cubicBezTo>
                    <a:cubicBezTo>
                      <a:pt x="149" y="95"/>
                      <a:pt x="149" y="95"/>
                      <a:pt x="149" y="95"/>
                    </a:cubicBezTo>
                    <a:cubicBezTo>
                      <a:pt x="149" y="96"/>
                      <a:pt x="149" y="96"/>
                      <a:pt x="149" y="96"/>
                    </a:cubicBezTo>
                    <a:cubicBezTo>
                      <a:pt x="149" y="96"/>
                      <a:pt x="149" y="96"/>
                      <a:pt x="149" y="96"/>
                    </a:cubicBezTo>
                    <a:cubicBezTo>
                      <a:pt x="149" y="96"/>
                      <a:pt x="149" y="96"/>
                      <a:pt x="149" y="96"/>
                    </a:cubicBezTo>
                    <a:cubicBezTo>
                      <a:pt x="149" y="96"/>
                      <a:pt x="149" y="96"/>
                      <a:pt x="149" y="96"/>
                    </a:cubicBezTo>
                    <a:cubicBezTo>
                      <a:pt x="149" y="96"/>
                      <a:pt x="149" y="96"/>
                      <a:pt x="149" y="96"/>
                    </a:cubicBezTo>
                    <a:cubicBezTo>
                      <a:pt x="149" y="96"/>
                      <a:pt x="149" y="96"/>
                      <a:pt x="149" y="96"/>
                    </a:cubicBezTo>
                    <a:cubicBezTo>
                      <a:pt x="149" y="96"/>
                      <a:pt x="149" y="96"/>
                      <a:pt x="149" y="96"/>
                    </a:cubicBezTo>
                    <a:cubicBezTo>
                      <a:pt x="148" y="96"/>
                      <a:pt x="148" y="96"/>
                      <a:pt x="148" y="96"/>
                    </a:cubicBezTo>
                    <a:cubicBezTo>
                      <a:pt x="148" y="96"/>
                      <a:pt x="148" y="96"/>
                      <a:pt x="148" y="96"/>
                    </a:cubicBezTo>
                    <a:cubicBezTo>
                      <a:pt x="148" y="96"/>
                      <a:pt x="148" y="96"/>
                      <a:pt x="148" y="96"/>
                    </a:cubicBezTo>
                    <a:cubicBezTo>
                      <a:pt x="148" y="96"/>
                      <a:pt x="148" y="96"/>
                      <a:pt x="148" y="96"/>
                    </a:cubicBezTo>
                    <a:cubicBezTo>
                      <a:pt x="148" y="96"/>
                      <a:pt x="148" y="96"/>
                      <a:pt x="148" y="96"/>
                    </a:cubicBezTo>
                    <a:cubicBezTo>
                      <a:pt x="148" y="95"/>
                      <a:pt x="148" y="95"/>
                      <a:pt x="148" y="95"/>
                    </a:cubicBezTo>
                    <a:cubicBezTo>
                      <a:pt x="148" y="95"/>
                      <a:pt x="148" y="95"/>
                      <a:pt x="148" y="95"/>
                    </a:cubicBezTo>
                    <a:cubicBezTo>
                      <a:pt x="148" y="95"/>
                      <a:pt x="148" y="95"/>
                      <a:pt x="148" y="95"/>
                    </a:cubicBezTo>
                    <a:cubicBezTo>
                      <a:pt x="148" y="96"/>
                      <a:pt x="148" y="96"/>
                      <a:pt x="148" y="96"/>
                    </a:cubicBezTo>
                    <a:cubicBezTo>
                      <a:pt x="148" y="96"/>
                      <a:pt x="148" y="96"/>
                      <a:pt x="148" y="96"/>
                    </a:cubicBezTo>
                    <a:cubicBezTo>
                      <a:pt x="147" y="96"/>
                      <a:pt x="147" y="96"/>
                      <a:pt x="147" y="96"/>
                    </a:cubicBezTo>
                    <a:cubicBezTo>
                      <a:pt x="147" y="96"/>
                      <a:pt x="147" y="96"/>
                      <a:pt x="147" y="96"/>
                    </a:cubicBezTo>
                    <a:cubicBezTo>
                      <a:pt x="148" y="96"/>
                      <a:pt x="148" y="96"/>
                      <a:pt x="148" y="96"/>
                    </a:cubicBezTo>
                    <a:cubicBezTo>
                      <a:pt x="148" y="96"/>
                      <a:pt x="148" y="96"/>
                      <a:pt x="148" y="96"/>
                    </a:cubicBezTo>
                    <a:cubicBezTo>
                      <a:pt x="148" y="97"/>
                      <a:pt x="148" y="97"/>
                      <a:pt x="148" y="97"/>
                    </a:cubicBezTo>
                    <a:cubicBezTo>
                      <a:pt x="147" y="97"/>
                      <a:pt x="147" y="97"/>
                      <a:pt x="147" y="97"/>
                    </a:cubicBezTo>
                    <a:cubicBezTo>
                      <a:pt x="147" y="96"/>
                      <a:pt x="147" y="96"/>
                      <a:pt x="147" y="96"/>
                    </a:cubicBezTo>
                    <a:cubicBezTo>
                      <a:pt x="147" y="97"/>
                      <a:pt x="147" y="97"/>
                      <a:pt x="147" y="97"/>
                    </a:cubicBezTo>
                    <a:cubicBezTo>
                      <a:pt x="147" y="97"/>
                      <a:pt x="147" y="97"/>
                      <a:pt x="147" y="97"/>
                    </a:cubicBezTo>
                    <a:cubicBezTo>
                      <a:pt x="148" y="97"/>
                      <a:pt x="148" y="97"/>
                      <a:pt x="148" y="97"/>
                    </a:cubicBezTo>
                    <a:cubicBezTo>
                      <a:pt x="148" y="97"/>
                      <a:pt x="148" y="97"/>
                      <a:pt x="148" y="97"/>
                    </a:cubicBezTo>
                    <a:cubicBezTo>
                      <a:pt x="148" y="97"/>
                      <a:pt x="148" y="97"/>
                      <a:pt x="148" y="97"/>
                    </a:cubicBezTo>
                    <a:cubicBezTo>
                      <a:pt x="147" y="97"/>
                      <a:pt x="147" y="97"/>
                      <a:pt x="147" y="97"/>
                    </a:cubicBezTo>
                    <a:cubicBezTo>
                      <a:pt x="147" y="97"/>
                      <a:pt x="147" y="97"/>
                      <a:pt x="147" y="97"/>
                    </a:cubicBezTo>
                    <a:cubicBezTo>
                      <a:pt x="147" y="98"/>
                      <a:pt x="147" y="98"/>
                      <a:pt x="147" y="98"/>
                    </a:cubicBezTo>
                    <a:cubicBezTo>
                      <a:pt x="147" y="98"/>
                      <a:pt x="147" y="98"/>
                      <a:pt x="147" y="98"/>
                    </a:cubicBezTo>
                    <a:cubicBezTo>
                      <a:pt x="147" y="98"/>
                      <a:pt x="147" y="98"/>
                      <a:pt x="147" y="98"/>
                    </a:cubicBezTo>
                    <a:cubicBezTo>
                      <a:pt x="147" y="98"/>
                      <a:pt x="147" y="98"/>
                      <a:pt x="147" y="98"/>
                    </a:cubicBezTo>
                    <a:cubicBezTo>
                      <a:pt x="147" y="98"/>
                      <a:pt x="147" y="98"/>
                      <a:pt x="147" y="98"/>
                    </a:cubicBezTo>
                    <a:cubicBezTo>
                      <a:pt x="147" y="98"/>
                      <a:pt x="147" y="98"/>
                      <a:pt x="147" y="98"/>
                    </a:cubicBezTo>
                    <a:cubicBezTo>
                      <a:pt x="147" y="98"/>
                      <a:pt x="147" y="98"/>
                      <a:pt x="147" y="98"/>
                    </a:cubicBezTo>
                    <a:cubicBezTo>
                      <a:pt x="147" y="99"/>
                      <a:pt x="147" y="99"/>
                      <a:pt x="147" y="99"/>
                    </a:cubicBezTo>
                    <a:cubicBezTo>
                      <a:pt x="147" y="99"/>
                      <a:pt x="147" y="99"/>
                      <a:pt x="147" y="99"/>
                    </a:cubicBezTo>
                    <a:cubicBezTo>
                      <a:pt x="147" y="99"/>
                      <a:pt x="147" y="99"/>
                      <a:pt x="147" y="99"/>
                    </a:cubicBezTo>
                    <a:cubicBezTo>
                      <a:pt x="147" y="99"/>
                      <a:pt x="147" y="99"/>
                      <a:pt x="147" y="99"/>
                    </a:cubicBezTo>
                    <a:cubicBezTo>
                      <a:pt x="147" y="99"/>
                      <a:pt x="147" y="99"/>
                      <a:pt x="147" y="99"/>
                    </a:cubicBezTo>
                    <a:cubicBezTo>
                      <a:pt x="147" y="99"/>
                      <a:pt x="147" y="99"/>
                      <a:pt x="147" y="99"/>
                    </a:cubicBezTo>
                    <a:cubicBezTo>
                      <a:pt x="147" y="98"/>
                      <a:pt x="147" y="98"/>
                      <a:pt x="147" y="98"/>
                    </a:cubicBezTo>
                    <a:cubicBezTo>
                      <a:pt x="146" y="98"/>
                      <a:pt x="146" y="98"/>
                      <a:pt x="146" y="98"/>
                    </a:cubicBezTo>
                    <a:cubicBezTo>
                      <a:pt x="146" y="98"/>
                      <a:pt x="146" y="98"/>
                      <a:pt x="146" y="98"/>
                    </a:cubicBezTo>
                    <a:cubicBezTo>
                      <a:pt x="146" y="98"/>
                      <a:pt x="146" y="98"/>
                      <a:pt x="146" y="98"/>
                    </a:cubicBezTo>
                    <a:cubicBezTo>
                      <a:pt x="146" y="98"/>
                      <a:pt x="146" y="98"/>
                      <a:pt x="146" y="98"/>
                    </a:cubicBezTo>
                    <a:cubicBezTo>
                      <a:pt x="146" y="98"/>
                      <a:pt x="146" y="98"/>
                      <a:pt x="146" y="98"/>
                    </a:cubicBezTo>
                    <a:cubicBezTo>
                      <a:pt x="146" y="98"/>
                      <a:pt x="146" y="98"/>
                      <a:pt x="146" y="98"/>
                    </a:cubicBezTo>
                    <a:cubicBezTo>
                      <a:pt x="146" y="98"/>
                      <a:pt x="146" y="98"/>
                      <a:pt x="146" y="98"/>
                    </a:cubicBezTo>
                    <a:cubicBezTo>
                      <a:pt x="146" y="98"/>
                      <a:pt x="146" y="98"/>
                      <a:pt x="146" y="98"/>
                    </a:cubicBezTo>
                    <a:cubicBezTo>
                      <a:pt x="146" y="98"/>
                      <a:pt x="146" y="98"/>
                      <a:pt x="146" y="98"/>
                    </a:cubicBezTo>
                    <a:cubicBezTo>
                      <a:pt x="146" y="98"/>
                      <a:pt x="146" y="98"/>
                      <a:pt x="146" y="98"/>
                    </a:cubicBezTo>
                    <a:cubicBezTo>
                      <a:pt x="146" y="98"/>
                      <a:pt x="146" y="98"/>
                      <a:pt x="146" y="98"/>
                    </a:cubicBezTo>
                    <a:cubicBezTo>
                      <a:pt x="146" y="97"/>
                      <a:pt x="146" y="97"/>
                      <a:pt x="146" y="97"/>
                    </a:cubicBezTo>
                    <a:cubicBezTo>
                      <a:pt x="146" y="97"/>
                      <a:pt x="146" y="97"/>
                      <a:pt x="146" y="97"/>
                    </a:cubicBezTo>
                    <a:cubicBezTo>
                      <a:pt x="146" y="97"/>
                      <a:pt x="146" y="97"/>
                      <a:pt x="146" y="97"/>
                    </a:cubicBezTo>
                    <a:cubicBezTo>
                      <a:pt x="146" y="97"/>
                      <a:pt x="146" y="97"/>
                      <a:pt x="146" y="97"/>
                    </a:cubicBezTo>
                    <a:cubicBezTo>
                      <a:pt x="146" y="97"/>
                      <a:pt x="146" y="97"/>
                      <a:pt x="146" y="97"/>
                    </a:cubicBezTo>
                    <a:cubicBezTo>
                      <a:pt x="146" y="97"/>
                      <a:pt x="146" y="97"/>
                      <a:pt x="146" y="97"/>
                    </a:cubicBezTo>
                    <a:cubicBezTo>
                      <a:pt x="145" y="98"/>
                      <a:pt x="145" y="98"/>
                      <a:pt x="145" y="98"/>
                    </a:cubicBezTo>
                    <a:cubicBezTo>
                      <a:pt x="145" y="98"/>
                      <a:pt x="145" y="98"/>
                      <a:pt x="145" y="98"/>
                    </a:cubicBezTo>
                    <a:cubicBezTo>
                      <a:pt x="145" y="98"/>
                      <a:pt x="145" y="98"/>
                      <a:pt x="145" y="98"/>
                    </a:cubicBezTo>
                    <a:cubicBezTo>
                      <a:pt x="145" y="98"/>
                      <a:pt x="145" y="98"/>
                      <a:pt x="145" y="98"/>
                    </a:cubicBezTo>
                    <a:cubicBezTo>
                      <a:pt x="145" y="97"/>
                      <a:pt x="145" y="97"/>
                      <a:pt x="145" y="97"/>
                    </a:cubicBezTo>
                    <a:cubicBezTo>
                      <a:pt x="145" y="97"/>
                      <a:pt x="145" y="97"/>
                      <a:pt x="145" y="97"/>
                    </a:cubicBezTo>
                    <a:cubicBezTo>
                      <a:pt x="145" y="97"/>
                      <a:pt x="145" y="97"/>
                      <a:pt x="145" y="97"/>
                    </a:cubicBezTo>
                    <a:cubicBezTo>
                      <a:pt x="145" y="97"/>
                      <a:pt x="145" y="97"/>
                      <a:pt x="145" y="97"/>
                    </a:cubicBezTo>
                    <a:cubicBezTo>
                      <a:pt x="145" y="97"/>
                      <a:pt x="145" y="97"/>
                      <a:pt x="145" y="97"/>
                    </a:cubicBezTo>
                    <a:cubicBezTo>
                      <a:pt x="146" y="97"/>
                      <a:pt x="146" y="97"/>
                      <a:pt x="146" y="97"/>
                    </a:cubicBezTo>
                    <a:cubicBezTo>
                      <a:pt x="145" y="96"/>
                      <a:pt x="145" y="96"/>
                      <a:pt x="145" y="96"/>
                    </a:cubicBezTo>
                    <a:cubicBezTo>
                      <a:pt x="145" y="96"/>
                      <a:pt x="145" y="96"/>
                      <a:pt x="145" y="96"/>
                    </a:cubicBezTo>
                    <a:cubicBezTo>
                      <a:pt x="145" y="96"/>
                      <a:pt x="145" y="96"/>
                      <a:pt x="145" y="96"/>
                    </a:cubicBezTo>
                    <a:cubicBezTo>
                      <a:pt x="145" y="96"/>
                      <a:pt x="145" y="96"/>
                      <a:pt x="145" y="96"/>
                    </a:cubicBezTo>
                    <a:cubicBezTo>
                      <a:pt x="145" y="96"/>
                      <a:pt x="145" y="96"/>
                      <a:pt x="145" y="96"/>
                    </a:cubicBezTo>
                    <a:cubicBezTo>
                      <a:pt x="145" y="96"/>
                      <a:pt x="145" y="96"/>
                      <a:pt x="145" y="96"/>
                    </a:cubicBezTo>
                    <a:cubicBezTo>
                      <a:pt x="145" y="96"/>
                      <a:pt x="145" y="96"/>
                      <a:pt x="145" y="96"/>
                    </a:cubicBezTo>
                    <a:cubicBezTo>
                      <a:pt x="145" y="96"/>
                      <a:pt x="145" y="96"/>
                      <a:pt x="145" y="96"/>
                    </a:cubicBezTo>
                    <a:cubicBezTo>
                      <a:pt x="145" y="96"/>
                      <a:pt x="145" y="96"/>
                      <a:pt x="145" y="96"/>
                    </a:cubicBezTo>
                    <a:cubicBezTo>
                      <a:pt x="145" y="96"/>
                      <a:pt x="145" y="96"/>
                      <a:pt x="145" y="96"/>
                    </a:cubicBezTo>
                    <a:cubicBezTo>
                      <a:pt x="145" y="96"/>
                      <a:pt x="145" y="96"/>
                      <a:pt x="145" y="96"/>
                    </a:cubicBezTo>
                    <a:cubicBezTo>
                      <a:pt x="145" y="96"/>
                      <a:pt x="145" y="96"/>
                      <a:pt x="145" y="96"/>
                    </a:cubicBezTo>
                    <a:cubicBezTo>
                      <a:pt x="145" y="95"/>
                      <a:pt x="145" y="95"/>
                      <a:pt x="145" y="95"/>
                    </a:cubicBezTo>
                    <a:cubicBezTo>
                      <a:pt x="145" y="95"/>
                      <a:pt x="145" y="95"/>
                      <a:pt x="145" y="95"/>
                    </a:cubicBezTo>
                    <a:cubicBezTo>
                      <a:pt x="145" y="95"/>
                      <a:pt x="145" y="95"/>
                      <a:pt x="145" y="95"/>
                    </a:cubicBezTo>
                    <a:cubicBezTo>
                      <a:pt x="145" y="95"/>
                      <a:pt x="145" y="95"/>
                      <a:pt x="145" y="95"/>
                    </a:cubicBezTo>
                    <a:cubicBezTo>
                      <a:pt x="145" y="95"/>
                      <a:pt x="145" y="95"/>
                      <a:pt x="145" y="95"/>
                    </a:cubicBezTo>
                    <a:cubicBezTo>
                      <a:pt x="145" y="95"/>
                      <a:pt x="145" y="95"/>
                      <a:pt x="145" y="95"/>
                    </a:cubicBezTo>
                    <a:cubicBezTo>
                      <a:pt x="145" y="95"/>
                      <a:pt x="145" y="95"/>
                      <a:pt x="145" y="95"/>
                    </a:cubicBezTo>
                    <a:cubicBezTo>
                      <a:pt x="145" y="95"/>
                      <a:pt x="145" y="95"/>
                      <a:pt x="145" y="95"/>
                    </a:cubicBezTo>
                    <a:cubicBezTo>
                      <a:pt x="145" y="95"/>
                      <a:pt x="145" y="95"/>
                      <a:pt x="145" y="95"/>
                    </a:cubicBezTo>
                    <a:cubicBezTo>
                      <a:pt x="145" y="94"/>
                      <a:pt x="145" y="94"/>
                      <a:pt x="145" y="94"/>
                    </a:cubicBezTo>
                    <a:cubicBezTo>
                      <a:pt x="145" y="94"/>
                      <a:pt x="145" y="94"/>
                      <a:pt x="145" y="94"/>
                    </a:cubicBezTo>
                    <a:cubicBezTo>
                      <a:pt x="146" y="94"/>
                      <a:pt x="146" y="94"/>
                      <a:pt x="146" y="94"/>
                    </a:cubicBezTo>
                    <a:cubicBezTo>
                      <a:pt x="146" y="94"/>
                      <a:pt x="146" y="94"/>
                      <a:pt x="146" y="94"/>
                    </a:cubicBezTo>
                    <a:cubicBezTo>
                      <a:pt x="146" y="94"/>
                      <a:pt x="146" y="94"/>
                      <a:pt x="146" y="94"/>
                    </a:cubicBezTo>
                    <a:cubicBezTo>
                      <a:pt x="147" y="93"/>
                      <a:pt x="147" y="93"/>
                      <a:pt x="147" y="93"/>
                    </a:cubicBezTo>
                    <a:cubicBezTo>
                      <a:pt x="147" y="93"/>
                      <a:pt x="147" y="93"/>
                      <a:pt x="147" y="93"/>
                    </a:cubicBezTo>
                    <a:cubicBezTo>
                      <a:pt x="147" y="93"/>
                      <a:pt x="147" y="93"/>
                      <a:pt x="147" y="93"/>
                    </a:cubicBezTo>
                    <a:cubicBezTo>
                      <a:pt x="146" y="93"/>
                      <a:pt x="146" y="93"/>
                      <a:pt x="146" y="93"/>
                    </a:cubicBezTo>
                    <a:cubicBezTo>
                      <a:pt x="146" y="93"/>
                      <a:pt x="146" y="93"/>
                      <a:pt x="146" y="93"/>
                    </a:cubicBezTo>
                    <a:cubicBezTo>
                      <a:pt x="146" y="93"/>
                      <a:pt x="146" y="93"/>
                      <a:pt x="146" y="93"/>
                    </a:cubicBezTo>
                    <a:cubicBezTo>
                      <a:pt x="146" y="94"/>
                      <a:pt x="146" y="94"/>
                      <a:pt x="146" y="94"/>
                    </a:cubicBezTo>
                    <a:cubicBezTo>
                      <a:pt x="145" y="94"/>
                      <a:pt x="145" y="94"/>
                      <a:pt x="145" y="94"/>
                    </a:cubicBezTo>
                    <a:cubicBezTo>
                      <a:pt x="145" y="94"/>
                      <a:pt x="145" y="94"/>
                      <a:pt x="145" y="94"/>
                    </a:cubicBezTo>
                    <a:cubicBezTo>
                      <a:pt x="144" y="94"/>
                      <a:pt x="144" y="94"/>
                      <a:pt x="144" y="94"/>
                    </a:cubicBezTo>
                    <a:cubicBezTo>
                      <a:pt x="144" y="94"/>
                      <a:pt x="144" y="94"/>
                      <a:pt x="144" y="94"/>
                    </a:cubicBezTo>
                    <a:cubicBezTo>
                      <a:pt x="144" y="94"/>
                      <a:pt x="144" y="94"/>
                      <a:pt x="144" y="94"/>
                    </a:cubicBezTo>
                    <a:cubicBezTo>
                      <a:pt x="144" y="94"/>
                      <a:pt x="144" y="94"/>
                      <a:pt x="144" y="94"/>
                    </a:cubicBezTo>
                    <a:cubicBezTo>
                      <a:pt x="144" y="94"/>
                      <a:pt x="144" y="94"/>
                      <a:pt x="144" y="94"/>
                    </a:cubicBezTo>
                    <a:cubicBezTo>
                      <a:pt x="145" y="93"/>
                      <a:pt x="145" y="93"/>
                      <a:pt x="145" y="93"/>
                    </a:cubicBezTo>
                    <a:cubicBezTo>
                      <a:pt x="145" y="93"/>
                      <a:pt x="145" y="93"/>
                      <a:pt x="145" y="93"/>
                    </a:cubicBezTo>
                    <a:cubicBezTo>
                      <a:pt x="145" y="93"/>
                      <a:pt x="145" y="93"/>
                      <a:pt x="145" y="93"/>
                    </a:cubicBezTo>
                    <a:cubicBezTo>
                      <a:pt x="145" y="93"/>
                      <a:pt x="145" y="93"/>
                      <a:pt x="145" y="93"/>
                    </a:cubicBezTo>
                    <a:cubicBezTo>
                      <a:pt x="145" y="93"/>
                      <a:pt x="145" y="93"/>
                      <a:pt x="145" y="93"/>
                    </a:cubicBezTo>
                    <a:cubicBezTo>
                      <a:pt x="144" y="94"/>
                      <a:pt x="144" y="94"/>
                      <a:pt x="144" y="94"/>
                    </a:cubicBezTo>
                    <a:cubicBezTo>
                      <a:pt x="144" y="94"/>
                      <a:pt x="144" y="94"/>
                      <a:pt x="144" y="94"/>
                    </a:cubicBezTo>
                    <a:cubicBezTo>
                      <a:pt x="143" y="94"/>
                      <a:pt x="143" y="94"/>
                      <a:pt x="143" y="94"/>
                    </a:cubicBezTo>
                    <a:cubicBezTo>
                      <a:pt x="143" y="94"/>
                      <a:pt x="143" y="94"/>
                      <a:pt x="143" y="94"/>
                    </a:cubicBezTo>
                    <a:cubicBezTo>
                      <a:pt x="143" y="93"/>
                      <a:pt x="143" y="93"/>
                      <a:pt x="143" y="93"/>
                    </a:cubicBezTo>
                    <a:cubicBezTo>
                      <a:pt x="143" y="93"/>
                      <a:pt x="143" y="93"/>
                      <a:pt x="143" y="93"/>
                    </a:cubicBezTo>
                    <a:cubicBezTo>
                      <a:pt x="143" y="93"/>
                      <a:pt x="143" y="93"/>
                      <a:pt x="143" y="93"/>
                    </a:cubicBezTo>
                    <a:cubicBezTo>
                      <a:pt x="143" y="93"/>
                      <a:pt x="143" y="93"/>
                      <a:pt x="143" y="93"/>
                    </a:cubicBezTo>
                    <a:cubicBezTo>
                      <a:pt x="143" y="93"/>
                      <a:pt x="143" y="93"/>
                      <a:pt x="143" y="93"/>
                    </a:cubicBezTo>
                    <a:cubicBezTo>
                      <a:pt x="143" y="93"/>
                      <a:pt x="143" y="93"/>
                      <a:pt x="143" y="93"/>
                    </a:cubicBezTo>
                    <a:cubicBezTo>
                      <a:pt x="143" y="93"/>
                      <a:pt x="143" y="93"/>
                      <a:pt x="143" y="93"/>
                    </a:cubicBezTo>
                    <a:cubicBezTo>
                      <a:pt x="143" y="93"/>
                      <a:pt x="143" y="93"/>
                      <a:pt x="143" y="93"/>
                    </a:cubicBezTo>
                    <a:cubicBezTo>
                      <a:pt x="143" y="93"/>
                      <a:pt x="143" y="93"/>
                      <a:pt x="143" y="93"/>
                    </a:cubicBezTo>
                    <a:cubicBezTo>
                      <a:pt x="143" y="92"/>
                      <a:pt x="143" y="92"/>
                      <a:pt x="143" y="92"/>
                    </a:cubicBezTo>
                    <a:cubicBezTo>
                      <a:pt x="143" y="92"/>
                      <a:pt x="143" y="92"/>
                      <a:pt x="143" y="92"/>
                    </a:cubicBezTo>
                    <a:cubicBezTo>
                      <a:pt x="143" y="92"/>
                      <a:pt x="143" y="92"/>
                      <a:pt x="143" y="92"/>
                    </a:cubicBezTo>
                    <a:cubicBezTo>
                      <a:pt x="143" y="92"/>
                      <a:pt x="143" y="92"/>
                      <a:pt x="143" y="92"/>
                    </a:cubicBezTo>
                    <a:cubicBezTo>
                      <a:pt x="143" y="92"/>
                      <a:pt x="143" y="92"/>
                      <a:pt x="143" y="92"/>
                    </a:cubicBezTo>
                    <a:cubicBezTo>
                      <a:pt x="143" y="91"/>
                      <a:pt x="143" y="91"/>
                      <a:pt x="143" y="91"/>
                    </a:cubicBezTo>
                    <a:cubicBezTo>
                      <a:pt x="143" y="91"/>
                      <a:pt x="143" y="91"/>
                      <a:pt x="143" y="91"/>
                    </a:cubicBezTo>
                    <a:cubicBezTo>
                      <a:pt x="143" y="92"/>
                      <a:pt x="143" y="92"/>
                      <a:pt x="143" y="92"/>
                    </a:cubicBezTo>
                    <a:cubicBezTo>
                      <a:pt x="143" y="92"/>
                      <a:pt x="143" y="92"/>
                      <a:pt x="143" y="92"/>
                    </a:cubicBezTo>
                    <a:cubicBezTo>
                      <a:pt x="142" y="92"/>
                      <a:pt x="142" y="92"/>
                      <a:pt x="142" y="92"/>
                    </a:cubicBezTo>
                    <a:cubicBezTo>
                      <a:pt x="142" y="92"/>
                      <a:pt x="142" y="92"/>
                      <a:pt x="142" y="92"/>
                    </a:cubicBezTo>
                    <a:cubicBezTo>
                      <a:pt x="142" y="92"/>
                      <a:pt x="142" y="92"/>
                      <a:pt x="142" y="92"/>
                    </a:cubicBezTo>
                    <a:cubicBezTo>
                      <a:pt x="142" y="92"/>
                      <a:pt x="142" y="92"/>
                      <a:pt x="142" y="92"/>
                    </a:cubicBezTo>
                    <a:cubicBezTo>
                      <a:pt x="142" y="92"/>
                      <a:pt x="142" y="92"/>
                      <a:pt x="142" y="92"/>
                    </a:cubicBezTo>
                    <a:cubicBezTo>
                      <a:pt x="142" y="92"/>
                      <a:pt x="142" y="92"/>
                      <a:pt x="142" y="92"/>
                    </a:cubicBezTo>
                    <a:cubicBezTo>
                      <a:pt x="142" y="93"/>
                      <a:pt x="142" y="93"/>
                      <a:pt x="142" y="93"/>
                    </a:cubicBezTo>
                    <a:cubicBezTo>
                      <a:pt x="142" y="93"/>
                      <a:pt x="142" y="93"/>
                      <a:pt x="142" y="93"/>
                    </a:cubicBezTo>
                    <a:cubicBezTo>
                      <a:pt x="142" y="93"/>
                      <a:pt x="142" y="93"/>
                      <a:pt x="142" y="93"/>
                    </a:cubicBezTo>
                    <a:cubicBezTo>
                      <a:pt x="142" y="93"/>
                      <a:pt x="142" y="93"/>
                      <a:pt x="142" y="93"/>
                    </a:cubicBezTo>
                    <a:cubicBezTo>
                      <a:pt x="142" y="93"/>
                      <a:pt x="142" y="93"/>
                      <a:pt x="142" y="93"/>
                    </a:cubicBezTo>
                    <a:cubicBezTo>
                      <a:pt x="141" y="93"/>
                      <a:pt x="141" y="93"/>
                      <a:pt x="141" y="93"/>
                    </a:cubicBezTo>
                    <a:cubicBezTo>
                      <a:pt x="141" y="92"/>
                      <a:pt x="141" y="92"/>
                      <a:pt x="141" y="92"/>
                    </a:cubicBezTo>
                    <a:cubicBezTo>
                      <a:pt x="141" y="92"/>
                      <a:pt x="141" y="92"/>
                      <a:pt x="141" y="92"/>
                    </a:cubicBezTo>
                    <a:cubicBezTo>
                      <a:pt x="141" y="92"/>
                      <a:pt x="141" y="92"/>
                      <a:pt x="141" y="92"/>
                    </a:cubicBezTo>
                    <a:cubicBezTo>
                      <a:pt x="141" y="92"/>
                      <a:pt x="141" y="92"/>
                      <a:pt x="141" y="92"/>
                    </a:cubicBezTo>
                    <a:cubicBezTo>
                      <a:pt x="141" y="93"/>
                      <a:pt x="141" y="93"/>
                      <a:pt x="141" y="93"/>
                    </a:cubicBezTo>
                    <a:cubicBezTo>
                      <a:pt x="141" y="93"/>
                      <a:pt x="141" y="93"/>
                      <a:pt x="141" y="93"/>
                    </a:cubicBezTo>
                    <a:cubicBezTo>
                      <a:pt x="141" y="93"/>
                      <a:pt x="141" y="93"/>
                      <a:pt x="141" y="93"/>
                    </a:cubicBezTo>
                    <a:cubicBezTo>
                      <a:pt x="142" y="93"/>
                      <a:pt x="142" y="93"/>
                      <a:pt x="142" y="93"/>
                    </a:cubicBezTo>
                    <a:cubicBezTo>
                      <a:pt x="142" y="94"/>
                      <a:pt x="142" y="94"/>
                      <a:pt x="142" y="94"/>
                    </a:cubicBezTo>
                    <a:cubicBezTo>
                      <a:pt x="142" y="94"/>
                      <a:pt x="142" y="94"/>
                      <a:pt x="142" y="94"/>
                    </a:cubicBezTo>
                    <a:cubicBezTo>
                      <a:pt x="142" y="94"/>
                      <a:pt x="142" y="94"/>
                      <a:pt x="142" y="94"/>
                    </a:cubicBezTo>
                    <a:cubicBezTo>
                      <a:pt x="142" y="94"/>
                      <a:pt x="142" y="94"/>
                      <a:pt x="142" y="94"/>
                    </a:cubicBezTo>
                    <a:cubicBezTo>
                      <a:pt x="142" y="94"/>
                      <a:pt x="142" y="94"/>
                      <a:pt x="142" y="94"/>
                    </a:cubicBezTo>
                    <a:cubicBezTo>
                      <a:pt x="141" y="94"/>
                      <a:pt x="141" y="94"/>
                      <a:pt x="141" y="94"/>
                    </a:cubicBezTo>
                    <a:cubicBezTo>
                      <a:pt x="141" y="94"/>
                      <a:pt x="141" y="94"/>
                      <a:pt x="141" y="94"/>
                    </a:cubicBezTo>
                    <a:cubicBezTo>
                      <a:pt x="141" y="94"/>
                      <a:pt x="141" y="94"/>
                      <a:pt x="141" y="94"/>
                    </a:cubicBezTo>
                    <a:cubicBezTo>
                      <a:pt x="141" y="94"/>
                      <a:pt x="141" y="94"/>
                      <a:pt x="141" y="94"/>
                    </a:cubicBezTo>
                    <a:cubicBezTo>
                      <a:pt x="140" y="94"/>
                      <a:pt x="140" y="94"/>
                      <a:pt x="140" y="94"/>
                    </a:cubicBezTo>
                    <a:cubicBezTo>
                      <a:pt x="140" y="94"/>
                      <a:pt x="140" y="94"/>
                      <a:pt x="140" y="94"/>
                    </a:cubicBezTo>
                    <a:cubicBezTo>
                      <a:pt x="141" y="93"/>
                      <a:pt x="141" y="93"/>
                      <a:pt x="141" y="93"/>
                    </a:cubicBezTo>
                    <a:cubicBezTo>
                      <a:pt x="140" y="93"/>
                      <a:pt x="140" y="93"/>
                      <a:pt x="140" y="93"/>
                    </a:cubicBezTo>
                    <a:cubicBezTo>
                      <a:pt x="140" y="93"/>
                      <a:pt x="140" y="93"/>
                      <a:pt x="140" y="93"/>
                    </a:cubicBezTo>
                    <a:cubicBezTo>
                      <a:pt x="140" y="93"/>
                      <a:pt x="140" y="93"/>
                      <a:pt x="140" y="93"/>
                    </a:cubicBezTo>
                    <a:cubicBezTo>
                      <a:pt x="140" y="93"/>
                      <a:pt x="140" y="93"/>
                      <a:pt x="140" y="93"/>
                    </a:cubicBezTo>
                    <a:cubicBezTo>
                      <a:pt x="140" y="92"/>
                      <a:pt x="140" y="92"/>
                      <a:pt x="140" y="92"/>
                    </a:cubicBezTo>
                    <a:cubicBezTo>
                      <a:pt x="139" y="93"/>
                      <a:pt x="139" y="93"/>
                      <a:pt x="139" y="93"/>
                    </a:cubicBezTo>
                    <a:cubicBezTo>
                      <a:pt x="139" y="93"/>
                      <a:pt x="139" y="93"/>
                      <a:pt x="139" y="93"/>
                    </a:cubicBezTo>
                    <a:cubicBezTo>
                      <a:pt x="139" y="93"/>
                      <a:pt x="139" y="93"/>
                      <a:pt x="139" y="93"/>
                    </a:cubicBezTo>
                    <a:cubicBezTo>
                      <a:pt x="139" y="93"/>
                      <a:pt x="139" y="93"/>
                      <a:pt x="139" y="93"/>
                    </a:cubicBezTo>
                    <a:cubicBezTo>
                      <a:pt x="139" y="93"/>
                      <a:pt x="139" y="93"/>
                      <a:pt x="139" y="93"/>
                    </a:cubicBezTo>
                    <a:cubicBezTo>
                      <a:pt x="140" y="93"/>
                      <a:pt x="140" y="93"/>
                      <a:pt x="140" y="93"/>
                    </a:cubicBezTo>
                    <a:cubicBezTo>
                      <a:pt x="140" y="93"/>
                      <a:pt x="140" y="93"/>
                      <a:pt x="140" y="93"/>
                    </a:cubicBezTo>
                    <a:cubicBezTo>
                      <a:pt x="140" y="94"/>
                      <a:pt x="140" y="94"/>
                      <a:pt x="140" y="94"/>
                    </a:cubicBezTo>
                    <a:cubicBezTo>
                      <a:pt x="140" y="94"/>
                      <a:pt x="140" y="94"/>
                      <a:pt x="140" y="94"/>
                    </a:cubicBezTo>
                    <a:cubicBezTo>
                      <a:pt x="140" y="94"/>
                      <a:pt x="140" y="94"/>
                      <a:pt x="140" y="94"/>
                    </a:cubicBezTo>
                    <a:cubicBezTo>
                      <a:pt x="140" y="94"/>
                      <a:pt x="140" y="94"/>
                      <a:pt x="140" y="94"/>
                    </a:cubicBezTo>
                    <a:cubicBezTo>
                      <a:pt x="140" y="94"/>
                      <a:pt x="140" y="94"/>
                      <a:pt x="140" y="94"/>
                    </a:cubicBezTo>
                    <a:cubicBezTo>
                      <a:pt x="140" y="94"/>
                      <a:pt x="140" y="94"/>
                      <a:pt x="140" y="94"/>
                    </a:cubicBezTo>
                    <a:cubicBezTo>
                      <a:pt x="140" y="95"/>
                      <a:pt x="140" y="95"/>
                      <a:pt x="140" y="95"/>
                    </a:cubicBezTo>
                    <a:cubicBezTo>
                      <a:pt x="141" y="95"/>
                      <a:pt x="141" y="95"/>
                      <a:pt x="141" y="95"/>
                    </a:cubicBezTo>
                    <a:cubicBezTo>
                      <a:pt x="141" y="95"/>
                      <a:pt x="141" y="95"/>
                      <a:pt x="141" y="95"/>
                    </a:cubicBezTo>
                    <a:cubicBezTo>
                      <a:pt x="140" y="95"/>
                      <a:pt x="140" y="95"/>
                      <a:pt x="140" y="95"/>
                    </a:cubicBezTo>
                    <a:cubicBezTo>
                      <a:pt x="140" y="96"/>
                      <a:pt x="140" y="96"/>
                      <a:pt x="140" y="96"/>
                    </a:cubicBezTo>
                    <a:cubicBezTo>
                      <a:pt x="139" y="96"/>
                      <a:pt x="139" y="96"/>
                      <a:pt x="139" y="96"/>
                    </a:cubicBezTo>
                    <a:cubicBezTo>
                      <a:pt x="140" y="96"/>
                      <a:pt x="140" y="96"/>
                      <a:pt x="140" y="96"/>
                    </a:cubicBezTo>
                    <a:cubicBezTo>
                      <a:pt x="140" y="95"/>
                      <a:pt x="140" y="95"/>
                      <a:pt x="140" y="95"/>
                    </a:cubicBezTo>
                    <a:cubicBezTo>
                      <a:pt x="140" y="95"/>
                      <a:pt x="140" y="95"/>
                      <a:pt x="140" y="95"/>
                    </a:cubicBezTo>
                    <a:cubicBezTo>
                      <a:pt x="141" y="95"/>
                      <a:pt x="141" y="95"/>
                      <a:pt x="141" y="95"/>
                    </a:cubicBezTo>
                    <a:cubicBezTo>
                      <a:pt x="141" y="95"/>
                      <a:pt x="141" y="95"/>
                      <a:pt x="141" y="95"/>
                    </a:cubicBezTo>
                    <a:cubicBezTo>
                      <a:pt x="141" y="96"/>
                      <a:pt x="141" y="96"/>
                      <a:pt x="141" y="96"/>
                    </a:cubicBezTo>
                    <a:cubicBezTo>
                      <a:pt x="141" y="96"/>
                      <a:pt x="141" y="96"/>
                      <a:pt x="141" y="96"/>
                    </a:cubicBezTo>
                    <a:cubicBezTo>
                      <a:pt x="141" y="96"/>
                      <a:pt x="141" y="96"/>
                      <a:pt x="141" y="96"/>
                    </a:cubicBezTo>
                    <a:cubicBezTo>
                      <a:pt x="141" y="96"/>
                      <a:pt x="141" y="96"/>
                      <a:pt x="141" y="96"/>
                    </a:cubicBezTo>
                    <a:cubicBezTo>
                      <a:pt x="141" y="96"/>
                      <a:pt x="141" y="96"/>
                      <a:pt x="141" y="96"/>
                    </a:cubicBezTo>
                    <a:cubicBezTo>
                      <a:pt x="141" y="96"/>
                      <a:pt x="141" y="96"/>
                      <a:pt x="141" y="96"/>
                    </a:cubicBezTo>
                    <a:cubicBezTo>
                      <a:pt x="141" y="97"/>
                      <a:pt x="141" y="97"/>
                      <a:pt x="141" y="97"/>
                    </a:cubicBezTo>
                    <a:cubicBezTo>
                      <a:pt x="141" y="97"/>
                      <a:pt x="141" y="97"/>
                      <a:pt x="141" y="97"/>
                    </a:cubicBezTo>
                    <a:cubicBezTo>
                      <a:pt x="141" y="97"/>
                      <a:pt x="141" y="97"/>
                      <a:pt x="141" y="97"/>
                    </a:cubicBezTo>
                    <a:cubicBezTo>
                      <a:pt x="141" y="97"/>
                      <a:pt x="141" y="97"/>
                      <a:pt x="141" y="97"/>
                    </a:cubicBezTo>
                    <a:cubicBezTo>
                      <a:pt x="141" y="97"/>
                      <a:pt x="141" y="97"/>
                      <a:pt x="141" y="97"/>
                    </a:cubicBezTo>
                    <a:cubicBezTo>
                      <a:pt x="141" y="97"/>
                      <a:pt x="141" y="97"/>
                      <a:pt x="141" y="97"/>
                    </a:cubicBezTo>
                    <a:cubicBezTo>
                      <a:pt x="141" y="97"/>
                      <a:pt x="141" y="97"/>
                      <a:pt x="141" y="97"/>
                    </a:cubicBezTo>
                    <a:cubicBezTo>
                      <a:pt x="141" y="97"/>
                      <a:pt x="141" y="97"/>
                      <a:pt x="141" y="97"/>
                    </a:cubicBezTo>
                    <a:cubicBezTo>
                      <a:pt x="141" y="98"/>
                      <a:pt x="141" y="98"/>
                      <a:pt x="141" y="98"/>
                    </a:cubicBezTo>
                    <a:cubicBezTo>
                      <a:pt x="141" y="98"/>
                      <a:pt x="141" y="98"/>
                      <a:pt x="141" y="98"/>
                    </a:cubicBezTo>
                    <a:cubicBezTo>
                      <a:pt x="141" y="98"/>
                      <a:pt x="141" y="98"/>
                      <a:pt x="141" y="98"/>
                    </a:cubicBezTo>
                    <a:cubicBezTo>
                      <a:pt x="141" y="98"/>
                      <a:pt x="141" y="98"/>
                      <a:pt x="141" y="98"/>
                    </a:cubicBezTo>
                    <a:cubicBezTo>
                      <a:pt x="141" y="98"/>
                      <a:pt x="141" y="98"/>
                      <a:pt x="141" y="98"/>
                    </a:cubicBezTo>
                    <a:cubicBezTo>
                      <a:pt x="142" y="98"/>
                      <a:pt x="142" y="98"/>
                      <a:pt x="142" y="98"/>
                    </a:cubicBezTo>
                    <a:cubicBezTo>
                      <a:pt x="142" y="98"/>
                      <a:pt x="142" y="98"/>
                      <a:pt x="142" y="98"/>
                    </a:cubicBezTo>
                    <a:cubicBezTo>
                      <a:pt x="142" y="98"/>
                      <a:pt x="142" y="98"/>
                      <a:pt x="142" y="98"/>
                    </a:cubicBezTo>
                    <a:cubicBezTo>
                      <a:pt x="142" y="98"/>
                      <a:pt x="142" y="98"/>
                      <a:pt x="142" y="98"/>
                    </a:cubicBezTo>
                    <a:cubicBezTo>
                      <a:pt x="142" y="98"/>
                      <a:pt x="142" y="98"/>
                      <a:pt x="142" y="98"/>
                    </a:cubicBezTo>
                    <a:cubicBezTo>
                      <a:pt x="142" y="99"/>
                      <a:pt x="142" y="99"/>
                      <a:pt x="142" y="99"/>
                    </a:cubicBezTo>
                    <a:cubicBezTo>
                      <a:pt x="142" y="99"/>
                      <a:pt x="142" y="99"/>
                      <a:pt x="142" y="99"/>
                    </a:cubicBezTo>
                    <a:cubicBezTo>
                      <a:pt x="142" y="99"/>
                      <a:pt x="142" y="99"/>
                      <a:pt x="142" y="99"/>
                    </a:cubicBezTo>
                    <a:cubicBezTo>
                      <a:pt x="142" y="99"/>
                      <a:pt x="142" y="99"/>
                      <a:pt x="142" y="99"/>
                    </a:cubicBezTo>
                    <a:cubicBezTo>
                      <a:pt x="142" y="99"/>
                      <a:pt x="142" y="99"/>
                      <a:pt x="142" y="99"/>
                    </a:cubicBezTo>
                    <a:cubicBezTo>
                      <a:pt x="143" y="99"/>
                      <a:pt x="143" y="99"/>
                      <a:pt x="143" y="99"/>
                    </a:cubicBezTo>
                    <a:cubicBezTo>
                      <a:pt x="143" y="99"/>
                      <a:pt x="143" y="99"/>
                      <a:pt x="143" y="99"/>
                    </a:cubicBezTo>
                    <a:cubicBezTo>
                      <a:pt x="143" y="99"/>
                      <a:pt x="143" y="99"/>
                      <a:pt x="143" y="99"/>
                    </a:cubicBezTo>
                    <a:cubicBezTo>
                      <a:pt x="143" y="99"/>
                      <a:pt x="143" y="99"/>
                      <a:pt x="143" y="99"/>
                    </a:cubicBezTo>
                    <a:cubicBezTo>
                      <a:pt x="143" y="99"/>
                      <a:pt x="143" y="99"/>
                      <a:pt x="143" y="99"/>
                    </a:cubicBezTo>
                    <a:cubicBezTo>
                      <a:pt x="143" y="99"/>
                      <a:pt x="143" y="99"/>
                      <a:pt x="143" y="99"/>
                    </a:cubicBezTo>
                    <a:cubicBezTo>
                      <a:pt x="143" y="99"/>
                      <a:pt x="143" y="99"/>
                      <a:pt x="143" y="99"/>
                    </a:cubicBezTo>
                    <a:cubicBezTo>
                      <a:pt x="143" y="100"/>
                      <a:pt x="143" y="100"/>
                      <a:pt x="143" y="100"/>
                    </a:cubicBezTo>
                    <a:cubicBezTo>
                      <a:pt x="143" y="100"/>
                      <a:pt x="143" y="100"/>
                      <a:pt x="143" y="100"/>
                    </a:cubicBezTo>
                    <a:cubicBezTo>
                      <a:pt x="143" y="100"/>
                      <a:pt x="143" y="100"/>
                      <a:pt x="143" y="100"/>
                    </a:cubicBezTo>
                    <a:cubicBezTo>
                      <a:pt x="143" y="100"/>
                      <a:pt x="143" y="100"/>
                      <a:pt x="143" y="100"/>
                    </a:cubicBezTo>
                    <a:cubicBezTo>
                      <a:pt x="143" y="100"/>
                      <a:pt x="143" y="100"/>
                      <a:pt x="143" y="100"/>
                    </a:cubicBezTo>
                    <a:cubicBezTo>
                      <a:pt x="144" y="100"/>
                      <a:pt x="144" y="100"/>
                      <a:pt x="144" y="100"/>
                    </a:cubicBezTo>
                    <a:cubicBezTo>
                      <a:pt x="144" y="100"/>
                      <a:pt x="144" y="100"/>
                      <a:pt x="144" y="100"/>
                    </a:cubicBezTo>
                    <a:cubicBezTo>
                      <a:pt x="143" y="100"/>
                      <a:pt x="143" y="100"/>
                      <a:pt x="143" y="100"/>
                    </a:cubicBezTo>
                    <a:cubicBezTo>
                      <a:pt x="143" y="101"/>
                      <a:pt x="143" y="101"/>
                      <a:pt x="143" y="101"/>
                    </a:cubicBezTo>
                    <a:cubicBezTo>
                      <a:pt x="143" y="101"/>
                      <a:pt x="143" y="101"/>
                      <a:pt x="143" y="101"/>
                    </a:cubicBezTo>
                    <a:cubicBezTo>
                      <a:pt x="143" y="101"/>
                      <a:pt x="143" y="101"/>
                      <a:pt x="143" y="101"/>
                    </a:cubicBezTo>
                    <a:cubicBezTo>
                      <a:pt x="143" y="101"/>
                      <a:pt x="143" y="101"/>
                      <a:pt x="143" y="101"/>
                    </a:cubicBezTo>
                    <a:cubicBezTo>
                      <a:pt x="143" y="102"/>
                      <a:pt x="143" y="102"/>
                      <a:pt x="143" y="102"/>
                    </a:cubicBezTo>
                    <a:cubicBezTo>
                      <a:pt x="144" y="102"/>
                      <a:pt x="144" y="102"/>
                      <a:pt x="144" y="102"/>
                    </a:cubicBezTo>
                    <a:cubicBezTo>
                      <a:pt x="144" y="102"/>
                      <a:pt x="144" y="102"/>
                      <a:pt x="144" y="102"/>
                    </a:cubicBezTo>
                    <a:cubicBezTo>
                      <a:pt x="144" y="103"/>
                      <a:pt x="144" y="103"/>
                      <a:pt x="144" y="103"/>
                    </a:cubicBezTo>
                    <a:cubicBezTo>
                      <a:pt x="144" y="103"/>
                      <a:pt x="144" y="103"/>
                      <a:pt x="144" y="103"/>
                    </a:cubicBezTo>
                    <a:cubicBezTo>
                      <a:pt x="144" y="103"/>
                      <a:pt x="144" y="103"/>
                      <a:pt x="144" y="103"/>
                    </a:cubicBezTo>
                    <a:cubicBezTo>
                      <a:pt x="144" y="104"/>
                      <a:pt x="144" y="104"/>
                      <a:pt x="144" y="104"/>
                    </a:cubicBezTo>
                    <a:cubicBezTo>
                      <a:pt x="144" y="104"/>
                      <a:pt x="144" y="104"/>
                      <a:pt x="144" y="104"/>
                    </a:cubicBezTo>
                    <a:cubicBezTo>
                      <a:pt x="144" y="105"/>
                      <a:pt x="144" y="105"/>
                      <a:pt x="144" y="105"/>
                    </a:cubicBezTo>
                    <a:cubicBezTo>
                      <a:pt x="144" y="105"/>
                      <a:pt x="144" y="105"/>
                      <a:pt x="144" y="105"/>
                    </a:cubicBezTo>
                    <a:cubicBezTo>
                      <a:pt x="143" y="104"/>
                      <a:pt x="143" y="104"/>
                      <a:pt x="143" y="104"/>
                    </a:cubicBezTo>
                    <a:cubicBezTo>
                      <a:pt x="143" y="104"/>
                      <a:pt x="143" y="104"/>
                      <a:pt x="143" y="104"/>
                    </a:cubicBezTo>
                    <a:cubicBezTo>
                      <a:pt x="143" y="103"/>
                      <a:pt x="143" y="103"/>
                      <a:pt x="143" y="103"/>
                    </a:cubicBezTo>
                    <a:cubicBezTo>
                      <a:pt x="143" y="103"/>
                      <a:pt x="143" y="103"/>
                      <a:pt x="143" y="103"/>
                    </a:cubicBezTo>
                    <a:cubicBezTo>
                      <a:pt x="143" y="103"/>
                      <a:pt x="143" y="103"/>
                      <a:pt x="143" y="103"/>
                    </a:cubicBezTo>
                    <a:cubicBezTo>
                      <a:pt x="143" y="104"/>
                      <a:pt x="143" y="104"/>
                      <a:pt x="143" y="104"/>
                    </a:cubicBezTo>
                    <a:cubicBezTo>
                      <a:pt x="143" y="104"/>
                      <a:pt x="143" y="104"/>
                      <a:pt x="143" y="104"/>
                    </a:cubicBezTo>
                    <a:cubicBezTo>
                      <a:pt x="143" y="105"/>
                      <a:pt x="143" y="105"/>
                      <a:pt x="143" y="105"/>
                    </a:cubicBezTo>
                    <a:cubicBezTo>
                      <a:pt x="143" y="105"/>
                      <a:pt x="143" y="105"/>
                      <a:pt x="143" y="105"/>
                    </a:cubicBezTo>
                    <a:cubicBezTo>
                      <a:pt x="143" y="106"/>
                      <a:pt x="143" y="106"/>
                      <a:pt x="143" y="106"/>
                    </a:cubicBezTo>
                    <a:cubicBezTo>
                      <a:pt x="143" y="106"/>
                      <a:pt x="143" y="106"/>
                      <a:pt x="143" y="106"/>
                    </a:cubicBezTo>
                    <a:cubicBezTo>
                      <a:pt x="143" y="106"/>
                      <a:pt x="143" y="106"/>
                      <a:pt x="143" y="106"/>
                    </a:cubicBezTo>
                    <a:cubicBezTo>
                      <a:pt x="142" y="106"/>
                      <a:pt x="142" y="106"/>
                      <a:pt x="142" y="106"/>
                    </a:cubicBezTo>
                    <a:cubicBezTo>
                      <a:pt x="142" y="106"/>
                      <a:pt x="142" y="106"/>
                      <a:pt x="142" y="106"/>
                    </a:cubicBezTo>
                    <a:cubicBezTo>
                      <a:pt x="142" y="106"/>
                      <a:pt x="142" y="106"/>
                      <a:pt x="142" y="106"/>
                    </a:cubicBezTo>
                    <a:cubicBezTo>
                      <a:pt x="142" y="107"/>
                      <a:pt x="142" y="107"/>
                      <a:pt x="142" y="107"/>
                    </a:cubicBezTo>
                    <a:cubicBezTo>
                      <a:pt x="142" y="107"/>
                      <a:pt x="142" y="107"/>
                      <a:pt x="142" y="107"/>
                    </a:cubicBezTo>
                    <a:cubicBezTo>
                      <a:pt x="142" y="107"/>
                      <a:pt x="142" y="107"/>
                      <a:pt x="142" y="107"/>
                    </a:cubicBezTo>
                    <a:cubicBezTo>
                      <a:pt x="142" y="107"/>
                      <a:pt x="142" y="107"/>
                      <a:pt x="142" y="107"/>
                    </a:cubicBezTo>
                    <a:cubicBezTo>
                      <a:pt x="142" y="107"/>
                      <a:pt x="142" y="107"/>
                      <a:pt x="142" y="107"/>
                    </a:cubicBezTo>
                    <a:cubicBezTo>
                      <a:pt x="142" y="106"/>
                      <a:pt x="142" y="106"/>
                      <a:pt x="142" y="106"/>
                    </a:cubicBezTo>
                    <a:cubicBezTo>
                      <a:pt x="142" y="106"/>
                      <a:pt x="142" y="106"/>
                      <a:pt x="142" y="106"/>
                    </a:cubicBezTo>
                    <a:cubicBezTo>
                      <a:pt x="142" y="106"/>
                      <a:pt x="142" y="106"/>
                      <a:pt x="142" y="106"/>
                    </a:cubicBezTo>
                    <a:cubicBezTo>
                      <a:pt x="142" y="106"/>
                      <a:pt x="142" y="106"/>
                      <a:pt x="142" y="106"/>
                    </a:cubicBezTo>
                    <a:cubicBezTo>
                      <a:pt x="141" y="106"/>
                      <a:pt x="141" y="106"/>
                      <a:pt x="141" y="106"/>
                    </a:cubicBezTo>
                    <a:cubicBezTo>
                      <a:pt x="141" y="106"/>
                      <a:pt x="141" y="106"/>
                      <a:pt x="141" y="106"/>
                    </a:cubicBezTo>
                    <a:cubicBezTo>
                      <a:pt x="141" y="105"/>
                      <a:pt x="141" y="105"/>
                      <a:pt x="141" y="105"/>
                    </a:cubicBezTo>
                    <a:cubicBezTo>
                      <a:pt x="141" y="105"/>
                      <a:pt x="141" y="105"/>
                      <a:pt x="141" y="105"/>
                    </a:cubicBezTo>
                    <a:cubicBezTo>
                      <a:pt x="141" y="106"/>
                      <a:pt x="141" y="106"/>
                      <a:pt x="141" y="106"/>
                    </a:cubicBezTo>
                    <a:cubicBezTo>
                      <a:pt x="141" y="105"/>
                      <a:pt x="141" y="105"/>
                      <a:pt x="141" y="105"/>
                    </a:cubicBezTo>
                    <a:cubicBezTo>
                      <a:pt x="141" y="105"/>
                      <a:pt x="141" y="105"/>
                      <a:pt x="141" y="105"/>
                    </a:cubicBezTo>
                    <a:cubicBezTo>
                      <a:pt x="141" y="105"/>
                      <a:pt x="141" y="105"/>
                      <a:pt x="141" y="105"/>
                    </a:cubicBezTo>
                    <a:cubicBezTo>
                      <a:pt x="140" y="105"/>
                      <a:pt x="140" y="105"/>
                      <a:pt x="140" y="105"/>
                    </a:cubicBezTo>
                    <a:cubicBezTo>
                      <a:pt x="140" y="105"/>
                      <a:pt x="140" y="105"/>
                      <a:pt x="140" y="105"/>
                    </a:cubicBezTo>
                    <a:cubicBezTo>
                      <a:pt x="141" y="105"/>
                      <a:pt x="141" y="105"/>
                      <a:pt x="141" y="105"/>
                    </a:cubicBezTo>
                    <a:cubicBezTo>
                      <a:pt x="140" y="105"/>
                      <a:pt x="140" y="105"/>
                      <a:pt x="140" y="105"/>
                    </a:cubicBezTo>
                    <a:cubicBezTo>
                      <a:pt x="140" y="105"/>
                      <a:pt x="140" y="105"/>
                      <a:pt x="140" y="105"/>
                    </a:cubicBezTo>
                    <a:cubicBezTo>
                      <a:pt x="140" y="105"/>
                      <a:pt x="140" y="105"/>
                      <a:pt x="140" y="105"/>
                    </a:cubicBezTo>
                    <a:cubicBezTo>
                      <a:pt x="140" y="105"/>
                      <a:pt x="140" y="105"/>
                      <a:pt x="140" y="105"/>
                    </a:cubicBezTo>
                    <a:cubicBezTo>
                      <a:pt x="140" y="104"/>
                      <a:pt x="140" y="104"/>
                      <a:pt x="140" y="104"/>
                    </a:cubicBezTo>
                    <a:cubicBezTo>
                      <a:pt x="140" y="104"/>
                      <a:pt x="140" y="104"/>
                      <a:pt x="140" y="104"/>
                    </a:cubicBezTo>
                    <a:cubicBezTo>
                      <a:pt x="140" y="104"/>
                      <a:pt x="140" y="104"/>
                      <a:pt x="140" y="104"/>
                    </a:cubicBezTo>
                    <a:cubicBezTo>
                      <a:pt x="140" y="104"/>
                      <a:pt x="140" y="104"/>
                      <a:pt x="140" y="104"/>
                    </a:cubicBezTo>
                    <a:cubicBezTo>
                      <a:pt x="140" y="105"/>
                      <a:pt x="140" y="105"/>
                      <a:pt x="140" y="105"/>
                    </a:cubicBezTo>
                    <a:cubicBezTo>
                      <a:pt x="140" y="105"/>
                      <a:pt x="140" y="105"/>
                      <a:pt x="140" y="105"/>
                    </a:cubicBezTo>
                    <a:cubicBezTo>
                      <a:pt x="140" y="105"/>
                      <a:pt x="140" y="105"/>
                      <a:pt x="140" y="105"/>
                    </a:cubicBezTo>
                    <a:cubicBezTo>
                      <a:pt x="139" y="104"/>
                      <a:pt x="139" y="104"/>
                      <a:pt x="139" y="104"/>
                    </a:cubicBezTo>
                    <a:cubicBezTo>
                      <a:pt x="139" y="104"/>
                      <a:pt x="139" y="104"/>
                      <a:pt x="139" y="104"/>
                    </a:cubicBezTo>
                    <a:cubicBezTo>
                      <a:pt x="139" y="104"/>
                      <a:pt x="139" y="104"/>
                      <a:pt x="139" y="104"/>
                    </a:cubicBezTo>
                    <a:cubicBezTo>
                      <a:pt x="139" y="104"/>
                      <a:pt x="139" y="104"/>
                      <a:pt x="139" y="104"/>
                    </a:cubicBezTo>
                    <a:cubicBezTo>
                      <a:pt x="139" y="103"/>
                      <a:pt x="139" y="103"/>
                      <a:pt x="139" y="103"/>
                    </a:cubicBezTo>
                    <a:cubicBezTo>
                      <a:pt x="138" y="103"/>
                      <a:pt x="138" y="103"/>
                      <a:pt x="138" y="103"/>
                    </a:cubicBezTo>
                    <a:cubicBezTo>
                      <a:pt x="138" y="103"/>
                      <a:pt x="138" y="103"/>
                      <a:pt x="138" y="103"/>
                    </a:cubicBezTo>
                    <a:cubicBezTo>
                      <a:pt x="138" y="103"/>
                      <a:pt x="138" y="103"/>
                      <a:pt x="138" y="103"/>
                    </a:cubicBezTo>
                    <a:cubicBezTo>
                      <a:pt x="138" y="103"/>
                      <a:pt x="138" y="103"/>
                      <a:pt x="138" y="103"/>
                    </a:cubicBezTo>
                    <a:cubicBezTo>
                      <a:pt x="138" y="103"/>
                      <a:pt x="138" y="103"/>
                      <a:pt x="138" y="103"/>
                    </a:cubicBezTo>
                    <a:cubicBezTo>
                      <a:pt x="138" y="103"/>
                      <a:pt x="138" y="103"/>
                      <a:pt x="138" y="103"/>
                    </a:cubicBezTo>
                    <a:cubicBezTo>
                      <a:pt x="138" y="104"/>
                      <a:pt x="138" y="104"/>
                      <a:pt x="138" y="104"/>
                    </a:cubicBezTo>
                    <a:cubicBezTo>
                      <a:pt x="138" y="104"/>
                      <a:pt x="138" y="104"/>
                      <a:pt x="138" y="104"/>
                    </a:cubicBezTo>
                    <a:cubicBezTo>
                      <a:pt x="138" y="103"/>
                      <a:pt x="138" y="103"/>
                      <a:pt x="138" y="103"/>
                    </a:cubicBezTo>
                    <a:cubicBezTo>
                      <a:pt x="138" y="103"/>
                      <a:pt x="138" y="103"/>
                      <a:pt x="138" y="103"/>
                    </a:cubicBezTo>
                    <a:cubicBezTo>
                      <a:pt x="137" y="103"/>
                      <a:pt x="137" y="103"/>
                      <a:pt x="137" y="103"/>
                    </a:cubicBezTo>
                    <a:cubicBezTo>
                      <a:pt x="137" y="102"/>
                      <a:pt x="137" y="102"/>
                      <a:pt x="137" y="102"/>
                    </a:cubicBezTo>
                    <a:cubicBezTo>
                      <a:pt x="137" y="102"/>
                      <a:pt x="137" y="102"/>
                      <a:pt x="137" y="102"/>
                    </a:cubicBezTo>
                    <a:cubicBezTo>
                      <a:pt x="137" y="102"/>
                      <a:pt x="137" y="102"/>
                      <a:pt x="137" y="102"/>
                    </a:cubicBezTo>
                    <a:cubicBezTo>
                      <a:pt x="136" y="102"/>
                      <a:pt x="136" y="102"/>
                      <a:pt x="136" y="102"/>
                    </a:cubicBezTo>
                    <a:cubicBezTo>
                      <a:pt x="136" y="102"/>
                      <a:pt x="136" y="102"/>
                      <a:pt x="136" y="102"/>
                    </a:cubicBezTo>
                    <a:cubicBezTo>
                      <a:pt x="136" y="102"/>
                      <a:pt x="136" y="102"/>
                      <a:pt x="136" y="102"/>
                    </a:cubicBezTo>
                    <a:cubicBezTo>
                      <a:pt x="136" y="103"/>
                      <a:pt x="136" y="103"/>
                      <a:pt x="136" y="103"/>
                    </a:cubicBezTo>
                    <a:cubicBezTo>
                      <a:pt x="137" y="103"/>
                      <a:pt x="137" y="103"/>
                      <a:pt x="137" y="103"/>
                    </a:cubicBezTo>
                    <a:cubicBezTo>
                      <a:pt x="137" y="104"/>
                      <a:pt x="137" y="104"/>
                      <a:pt x="137" y="104"/>
                    </a:cubicBezTo>
                    <a:cubicBezTo>
                      <a:pt x="137" y="104"/>
                      <a:pt x="137" y="104"/>
                      <a:pt x="137" y="104"/>
                    </a:cubicBezTo>
                    <a:cubicBezTo>
                      <a:pt x="137" y="104"/>
                      <a:pt x="137" y="104"/>
                      <a:pt x="137" y="104"/>
                    </a:cubicBezTo>
                    <a:cubicBezTo>
                      <a:pt x="137" y="104"/>
                      <a:pt x="137" y="104"/>
                      <a:pt x="137" y="104"/>
                    </a:cubicBezTo>
                    <a:cubicBezTo>
                      <a:pt x="138" y="104"/>
                      <a:pt x="138" y="104"/>
                      <a:pt x="138" y="104"/>
                    </a:cubicBezTo>
                    <a:cubicBezTo>
                      <a:pt x="138" y="105"/>
                      <a:pt x="138" y="105"/>
                      <a:pt x="138" y="105"/>
                    </a:cubicBezTo>
                    <a:cubicBezTo>
                      <a:pt x="138" y="105"/>
                      <a:pt x="138" y="105"/>
                      <a:pt x="138" y="105"/>
                    </a:cubicBezTo>
                    <a:cubicBezTo>
                      <a:pt x="138" y="105"/>
                      <a:pt x="138" y="105"/>
                      <a:pt x="138" y="105"/>
                    </a:cubicBezTo>
                    <a:cubicBezTo>
                      <a:pt x="138" y="105"/>
                      <a:pt x="138" y="105"/>
                      <a:pt x="138" y="105"/>
                    </a:cubicBezTo>
                    <a:cubicBezTo>
                      <a:pt x="138" y="105"/>
                      <a:pt x="138" y="105"/>
                      <a:pt x="138" y="105"/>
                    </a:cubicBezTo>
                    <a:cubicBezTo>
                      <a:pt x="138" y="105"/>
                      <a:pt x="138" y="105"/>
                      <a:pt x="138" y="105"/>
                    </a:cubicBezTo>
                    <a:cubicBezTo>
                      <a:pt x="138" y="106"/>
                      <a:pt x="138" y="106"/>
                      <a:pt x="138" y="106"/>
                    </a:cubicBezTo>
                    <a:cubicBezTo>
                      <a:pt x="139" y="106"/>
                      <a:pt x="139" y="106"/>
                      <a:pt x="139" y="106"/>
                    </a:cubicBezTo>
                    <a:cubicBezTo>
                      <a:pt x="139" y="106"/>
                      <a:pt x="139" y="106"/>
                      <a:pt x="139" y="106"/>
                    </a:cubicBezTo>
                    <a:cubicBezTo>
                      <a:pt x="139" y="106"/>
                      <a:pt x="139" y="106"/>
                      <a:pt x="139" y="106"/>
                    </a:cubicBezTo>
                    <a:cubicBezTo>
                      <a:pt x="139" y="106"/>
                      <a:pt x="139" y="106"/>
                      <a:pt x="139" y="106"/>
                    </a:cubicBezTo>
                    <a:cubicBezTo>
                      <a:pt x="139" y="107"/>
                      <a:pt x="139" y="107"/>
                      <a:pt x="139" y="107"/>
                    </a:cubicBezTo>
                    <a:cubicBezTo>
                      <a:pt x="139" y="107"/>
                      <a:pt x="139" y="107"/>
                      <a:pt x="139" y="107"/>
                    </a:cubicBezTo>
                    <a:cubicBezTo>
                      <a:pt x="139" y="107"/>
                      <a:pt x="139" y="107"/>
                      <a:pt x="139" y="107"/>
                    </a:cubicBezTo>
                    <a:cubicBezTo>
                      <a:pt x="139" y="107"/>
                      <a:pt x="139" y="107"/>
                      <a:pt x="139" y="107"/>
                    </a:cubicBezTo>
                    <a:cubicBezTo>
                      <a:pt x="139" y="108"/>
                      <a:pt x="139" y="108"/>
                      <a:pt x="139" y="108"/>
                    </a:cubicBezTo>
                    <a:cubicBezTo>
                      <a:pt x="140" y="107"/>
                      <a:pt x="140" y="107"/>
                      <a:pt x="140" y="107"/>
                    </a:cubicBezTo>
                    <a:cubicBezTo>
                      <a:pt x="140" y="107"/>
                      <a:pt x="140" y="107"/>
                      <a:pt x="140" y="107"/>
                    </a:cubicBezTo>
                    <a:cubicBezTo>
                      <a:pt x="140" y="108"/>
                      <a:pt x="140" y="108"/>
                      <a:pt x="140" y="108"/>
                    </a:cubicBezTo>
                    <a:cubicBezTo>
                      <a:pt x="140" y="108"/>
                      <a:pt x="140" y="108"/>
                      <a:pt x="140" y="108"/>
                    </a:cubicBezTo>
                    <a:cubicBezTo>
                      <a:pt x="140" y="108"/>
                      <a:pt x="140" y="108"/>
                      <a:pt x="140" y="108"/>
                    </a:cubicBezTo>
                    <a:cubicBezTo>
                      <a:pt x="140" y="108"/>
                      <a:pt x="140" y="108"/>
                      <a:pt x="140" y="108"/>
                    </a:cubicBezTo>
                    <a:cubicBezTo>
                      <a:pt x="140" y="108"/>
                      <a:pt x="140" y="108"/>
                      <a:pt x="140" y="108"/>
                    </a:cubicBezTo>
                    <a:cubicBezTo>
                      <a:pt x="140" y="108"/>
                      <a:pt x="140" y="108"/>
                      <a:pt x="140" y="108"/>
                    </a:cubicBezTo>
                    <a:cubicBezTo>
                      <a:pt x="139" y="108"/>
                      <a:pt x="139" y="108"/>
                      <a:pt x="139" y="108"/>
                    </a:cubicBezTo>
                    <a:cubicBezTo>
                      <a:pt x="140" y="109"/>
                      <a:pt x="140" y="109"/>
                      <a:pt x="140" y="109"/>
                    </a:cubicBezTo>
                    <a:cubicBezTo>
                      <a:pt x="140" y="109"/>
                      <a:pt x="140" y="109"/>
                      <a:pt x="140" y="109"/>
                    </a:cubicBezTo>
                    <a:cubicBezTo>
                      <a:pt x="140" y="109"/>
                      <a:pt x="140" y="109"/>
                      <a:pt x="140" y="109"/>
                    </a:cubicBezTo>
                    <a:cubicBezTo>
                      <a:pt x="140" y="109"/>
                      <a:pt x="140" y="109"/>
                      <a:pt x="140" y="109"/>
                    </a:cubicBezTo>
                    <a:close/>
                    <a:moveTo>
                      <a:pt x="105" y="99"/>
                    </a:moveTo>
                    <a:cubicBezTo>
                      <a:pt x="105" y="99"/>
                      <a:pt x="105" y="99"/>
                      <a:pt x="105" y="99"/>
                    </a:cubicBezTo>
                    <a:cubicBezTo>
                      <a:pt x="105" y="99"/>
                      <a:pt x="105" y="99"/>
                      <a:pt x="105" y="99"/>
                    </a:cubicBezTo>
                    <a:cubicBezTo>
                      <a:pt x="105" y="99"/>
                      <a:pt x="105" y="99"/>
                      <a:pt x="105" y="99"/>
                    </a:cubicBezTo>
                    <a:cubicBezTo>
                      <a:pt x="105" y="99"/>
                      <a:pt x="105" y="99"/>
                      <a:pt x="105" y="99"/>
                    </a:cubicBezTo>
                    <a:cubicBezTo>
                      <a:pt x="106" y="99"/>
                      <a:pt x="106" y="99"/>
                      <a:pt x="106" y="99"/>
                    </a:cubicBezTo>
                    <a:cubicBezTo>
                      <a:pt x="106" y="99"/>
                      <a:pt x="106" y="99"/>
                      <a:pt x="106" y="99"/>
                    </a:cubicBezTo>
                    <a:cubicBezTo>
                      <a:pt x="106" y="99"/>
                      <a:pt x="106" y="99"/>
                      <a:pt x="106" y="99"/>
                    </a:cubicBezTo>
                    <a:cubicBezTo>
                      <a:pt x="106" y="99"/>
                      <a:pt x="106" y="99"/>
                      <a:pt x="106" y="99"/>
                    </a:cubicBezTo>
                    <a:cubicBezTo>
                      <a:pt x="107" y="99"/>
                      <a:pt x="107" y="99"/>
                      <a:pt x="107" y="99"/>
                    </a:cubicBezTo>
                    <a:cubicBezTo>
                      <a:pt x="107" y="99"/>
                      <a:pt x="107" y="99"/>
                      <a:pt x="107" y="99"/>
                    </a:cubicBezTo>
                    <a:cubicBezTo>
                      <a:pt x="106" y="100"/>
                      <a:pt x="106" y="100"/>
                      <a:pt x="106" y="100"/>
                    </a:cubicBezTo>
                    <a:cubicBezTo>
                      <a:pt x="106" y="100"/>
                      <a:pt x="106" y="100"/>
                      <a:pt x="106" y="100"/>
                    </a:cubicBezTo>
                    <a:cubicBezTo>
                      <a:pt x="106" y="100"/>
                      <a:pt x="106" y="100"/>
                      <a:pt x="106" y="100"/>
                    </a:cubicBezTo>
                    <a:cubicBezTo>
                      <a:pt x="106" y="101"/>
                      <a:pt x="106" y="101"/>
                      <a:pt x="106" y="101"/>
                    </a:cubicBezTo>
                    <a:cubicBezTo>
                      <a:pt x="106" y="101"/>
                      <a:pt x="106" y="101"/>
                      <a:pt x="106" y="101"/>
                    </a:cubicBezTo>
                    <a:cubicBezTo>
                      <a:pt x="106" y="101"/>
                      <a:pt x="106" y="101"/>
                      <a:pt x="106" y="101"/>
                    </a:cubicBezTo>
                    <a:cubicBezTo>
                      <a:pt x="107" y="101"/>
                      <a:pt x="107" y="101"/>
                      <a:pt x="107" y="101"/>
                    </a:cubicBezTo>
                    <a:cubicBezTo>
                      <a:pt x="107" y="101"/>
                      <a:pt x="107" y="101"/>
                      <a:pt x="107" y="101"/>
                    </a:cubicBezTo>
                    <a:cubicBezTo>
                      <a:pt x="107" y="101"/>
                      <a:pt x="107" y="101"/>
                      <a:pt x="107" y="101"/>
                    </a:cubicBezTo>
                    <a:cubicBezTo>
                      <a:pt x="107" y="101"/>
                      <a:pt x="107" y="101"/>
                      <a:pt x="107" y="101"/>
                    </a:cubicBezTo>
                    <a:cubicBezTo>
                      <a:pt x="108" y="101"/>
                      <a:pt x="108" y="101"/>
                      <a:pt x="108" y="101"/>
                    </a:cubicBezTo>
                    <a:cubicBezTo>
                      <a:pt x="108" y="100"/>
                      <a:pt x="108" y="100"/>
                      <a:pt x="108" y="100"/>
                    </a:cubicBezTo>
                    <a:cubicBezTo>
                      <a:pt x="108" y="101"/>
                      <a:pt x="108" y="101"/>
                      <a:pt x="108" y="101"/>
                    </a:cubicBezTo>
                    <a:cubicBezTo>
                      <a:pt x="108" y="100"/>
                      <a:pt x="108" y="100"/>
                      <a:pt x="108" y="100"/>
                    </a:cubicBezTo>
                    <a:cubicBezTo>
                      <a:pt x="109" y="100"/>
                      <a:pt x="109" y="100"/>
                      <a:pt x="109" y="100"/>
                    </a:cubicBezTo>
                    <a:cubicBezTo>
                      <a:pt x="109" y="99"/>
                      <a:pt x="109" y="99"/>
                      <a:pt x="109" y="99"/>
                    </a:cubicBezTo>
                    <a:cubicBezTo>
                      <a:pt x="109" y="99"/>
                      <a:pt x="109" y="99"/>
                      <a:pt x="109" y="99"/>
                    </a:cubicBezTo>
                    <a:cubicBezTo>
                      <a:pt x="109" y="99"/>
                      <a:pt x="109" y="99"/>
                      <a:pt x="109" y="99"/>
                    </a:cubicBezTo>
                    <a:cubicBezTo>
                      <a:pt x="109" y="99"/>
                      <a:pt x="109" y="99"/>
                      <a:pt x="109" y="99"/>
                    </a:cubicBezTo>
                    <a:cubicBezTo>
                      <a:pt x="110" y="99"/>
                      <a:pt x="110" y="99"/>
                      <a:pt x="110" y="99"/>
                    </a:cubicBezTo>
                    <a:cubicBezTo>
                      <a:pt x="110" y="99"/>
                      <a:pt x="110" y="99"/>
                      <a:pt x="110" y="99"/>
                    </a:cubicBezTo>
                    <a:cubicBezTo>
                      <a:pt x="110" y="99"/>
                      <a:pt x="110" y="99"/>
                      <a:pt x="110" y="99"/>
                    </a:cubicBezTo>
                    <a:cubicBezTo>
                      <a:pt x="110" y="99"/>
                      <a:pt x="110" y="99"/>
                      <a:pt x="110" y="99"/>
                    </a:cubicBezTo>
                    <a:cubicBezTo>
                      <a:pt x="110" y="98"/>
                      <a:pt x="110" y="98"/>
                      <a:pt x="110" y="98"/>
                    </a:cubicBezTo>
                    <a:cubicBezTo>
                      <a:pt x="111" y="98"/>
                      <a:pt x="111" y="98"/>
                      <a:pt x="111" y="98"/>
                    </a:cubicBezTo>
                    <a:cubicBezTo>
                      <a:pt x="111" y="97"/>
                      <a:pt x="111" y="97"/>
                      <a:pt x="111" y="97"/>
                    </a:cubicBezTo>
                    <a:cubicBezTo>
                      <a:pt x="111" y="97"/>
                      <a:pt x="111" y="97"/>
                      <a:pt x="111" y="97"/>
                    </a:cubicBezTo>
                    <a:cubicBezTo>
                      <a:pt x="111" y="98"/>
                      <a:pt x="111" y="98"/>
                      <a:pt x="111" y="98"/>
                    </a:cubicBezTo>
                    <a:cubicBezTo>
                      <a:pt x="111" y="97"/>
                      <a:pt x="111" y="97"/>
                      <a:pt x="111" y="97"/>
                    </a:cubicBezTo>
                    <a:cubicBezTo>
                      <a:pt x="112" y="97"/>
                      <a:pt x="112" y="97"/>
                      <a:pt x="112" y="97"/>
                    </a:cubicBezTo>
                    <a:cubicBezTo>
                      <a:pt x="112" y="97"/>
                      <a:pt x="112" y="97"/>
                      <a:pt x="112" y="97"/>
                    </a:cubicBezTo>
                    <a:cubicBezTo>
                      <a:pt x="112" y="98"/>
                      <a:pt x="112" y="98"/>
                      <a:pt x="112" y="98"/>
                    </a:cubicBezTo>
                    <a:cubicBezTo>
                      <a:pt x="112" y="98"/>
                      <a:pt x="112" y="98"/>
                      <a:pt x="112" y="98"/>
                    </a:cubicBezTo>
                    <a:cubicBezTo>
                      <a:pt x="111" y="98"/>
                      <a:pt x="111" y="98"/>
                      <a:pt x="111" y="98"/>
                    </a:cubicBezTo>
                    <a:cubicBezTo>
                      <a:pt x="112" y="98"/>
                      <a:pt x="112" y="98"/>
                      <a:pt x="112" y="98"/>
                    </a:cubicBezTo>
                    <a:cubicBezTo>
                      <a:pt x="112" y="98"/>
                      <a:pt x="112" y="98"/>
                      <a:pt x="112" y="98"/>
                    </a:cubicBezTo>
                    <a:cubicBezTo>
                      <a:pt x="113" y="99"/>
                      <a:pt x="113" y="99"/>
                      <a:pt x="113" y="99"/>
                    </a:cubicBezTo>
                    <a:cubicBezTo>
                      <a:pt x="113" y="99"/>
                      <a:pt x="113" y="99"/>
                      <a:pt x="113" y="99"/>
                    </a:cubicBezTo>
                    <a:cubicBezTo>
                      <a:pt x="113" y="99"/>
                      <a:pt x="113" y="99"/>
                      <a:pt x="113" y="99"/>
                    </a:cubicBezTo>
                    <a:cubicBezTo>
                      <a:pt x="112" y="99"/>
                      <a:pt x="112" y="99"/>
                      <a:pt x="112" y="99"/>
                    </a:cubicBezTo>
                    <a:cubicBezTo>
                      <a:pt x="112" y="100"/>
                      <a:pt x="112" y="100"/>
                      <a:pt x="112" y="100"/>
                    </a:cubicBezTo>
                    <a:cubicBezTo>
                      <a:pt x="112" y="100"/>
                      <a:pt x="112" y="100"/>
                      <a:pt x="112" y="100"/>
                    </a:cubicBezTo>
                    <a:cubicBezTo>
                      <a:pt x="113" y="100"/>
                      <a:pt x="113" y="100"/>
                      <a:pt x="113" y="100"/>
                    </a:cubicBezTo>
                    <a:cubicBezTo>
                      <a:pt x="113" y="100"/>
                      <a:pt x="113" y="100"/>
                      <a:pt x="113" y="100"/>
                    </a:cubicBezTo>
                    <a:cubicBezTo>
                      <a:pt x="113" y="100"/>
                      <a:pt x="113" y="100"/>
                      <a:pt x="113" y="100"/>
                    </a:cubicBezTo>
                    <a:cubicBezTo>
                      <a:pt x="113" y="100"/>
                      <a:pt x="113" y="100"/>
                      <a:pt x="113" y="100"/>
                    </a:cubicBezTo>
                    <a:cubicBezTo>
                      <a:pt x="113" y="100"/>
                      <a:pt x="113" y="100"/>
                      <a:pt x="113" y="100"/>
                    </a:cubicBezTo>
                    <a:cubicBezTo>
                      <a:pt x="114" y="100"/>
                      <a:pt x="114" y="100"/>
                      <a:pt x="114" y="100"/>
                    </a:cubicBezTo>
                    <a:cubicBezTo>
                      <a:pt x="114" y="100"/>
                      <a:pt x="114" y="100"/>
                      <a:pt x="114" y="100"/>
                    </a:cubicBezTo>
                    <a:cubicBezTo>
                      <a:pt x="114" y="100"/>
                      <a:pt x="114" y="100"/>
                      <a:pt x="114" y="100"/>
                    </a:cubicBezTo>
                    <a:cubicBezTo>
                      <a:pt x="115" y="101"/>
                      <a:pt x="115" y="101"/>
                      <a:pt x="115" y="101"/>
                    </a:cubicBezTo>
                    <a:cubicBezTo>
                      <a:pt x="115" y="101"/>
                      <a:pt x="115" y="101"/>
                      <a:pt x="115" y="101"/>
                    </a:cubicBezTo>
                    <a:cubicBezTo>
                      <a:pt x="115" y="100"/>
                      <a:pt x="115" y="100"/>
                      <a:pt x="115" y="100"/>
                    </a:cubicBezTo>
                    <a:cubicBezTo>
                      <a:pt x="115" y="100"/>
                      <a:pt x="115" y="100"/>
                      <a:pt x="115" y="100"/>
                    </a:cubicBezTo>
                    <a:cubicBezTo>
                      <a:pt x="116" y="100"/>
                      <a:pt x="116" y="100"/>
                      <a:pt x="116" y="100"/>
                    </a:cubicBezTo>
                    <a:cubicBezTo>
                      <a:pt x="116" y="100"/>
                      <a:pt x="116" y="100"/>
                      <a:pt x="116" y="100"/>
                    </a:cubicBezTo>
                    <a:cubicBezTo>
                      <a:pt x="116" y="99"/>
                      <a:pt x="116" y="99"/>
                      <a:pt x="116" y="99"/>
                    </a:cubicBezTo>
                    <a:cubicBezTo>
                      <a:pt x="116" y="99"/>
                      <a:pt x="116" y="99"/>
                      <a:pt x="116" y="99"/>
                    </a:cubicBezTo>
                    <a:cubicBezTo>
                      <a:pt x="116" y="99"/>
                      <a:pt x="116" y="99"/>
                      <a:pt x="116" y="99"/>
                    </a:cubicBezTo>
                    <a:cubicBezTo>
                      <a:pt x="116" y="99"/>
                      <a:pt x="116" y="99"/>
                      <a:pt x="116" y="99"/>
                    </a:cubicBezTo>
                    <a:cubicBezTo>
                      <a:pt x="116" y="99"/>
                      <a:pt x="116" y="99"/>
                      <a:pt x="116" y="99"/>
                    </a:cubicBezTo>
                    <a:cubicBezTo>
                      <a:pt x="116" y="99"/>
                      <a:pt x="116" y="99"/>
                      <a:pt x="116" y="99"/>
                    </a:cubicBezTo>
                    <a:cubicBezTo>
                      <a:pt x="116" y="98"/>
                      <a:pt x="116" y="98"/>
                      <a:pt x="116" y="98"/>
                    </a:cubicBezTo>
                    <a:cubicBezTo>
                      <a:pt x="116" y="98"/>
                      <a:pt x="116" y="98"/>
                      <a:pt x="116" y="98"/>
                    </a:cubicBezTo>
                    <a:cubicBezTo>
                      <a:pt x="116" y="99"/>
                      <a:pt x="116" y="99"/>
                      <a:pt x="116" y="99"/>
                    </a:cubicBezTo>
                    <a:cubicBezTo>
                      <a:pt x="115" y="99"/>
                      <a:pt x="115" y="99"/>
                      <a:pt x="115" y="99"/>
                    </a:cubicBezTo>
                    <a:cubicBezTo>
                      <a:pt x="115" y="99"/>
                      <a:pt x="115" y="99"/>
                      <a:pt x="115" y="99"/>
                    </a:cubicBezTo>
                    <a:cubicBezTo>
                      <a:pt x="115" y="98"/>
                      <a:pt x="115" y="98"/>
                      <a:pt x="115" y="98"/>
                    </a:cubicBezTo>
                    <a:cubicBezTo>
                      <a:pt x="115" y="98"/>
                      <a:pt x="115" y="98"/>
                      <a:pt x="115" y="98"/>
                    </a:cubicBezTo>
                    <a:cubicBezTo>
                      <a:pt x="115" y="98"/>
                      <a:pt x="115" y="98"/>
                      <a:pt x="115" y="98"/>
                    </a:cubicBezTo>
                    <a:cubicBezTo>
                      <a:pt x="114" y="99"/>
                      <a:pt x="114" y="99"/>
                      <a:pt x="114" y="99"/>
                    </a:cubicBezTo>
                    <a:cubicBezTo>
                      <a:pt x="114" y="99"/>
                      <a:pt x="114" y="99"/>
                      <a:pt x="114" y="99"/>
                    </a:cubicBezTo>
                    <a:cubicBezTo>
                      <a:pt x="114" y="98"/>
                      <a:pt x="114" y="98"/>
                      <a:pt x="114" y="98"/>
                    </a:cubicBezTo>
                    <a:cubicBezTo>
                      <a:pt x="114" y="98"/>
                      <a:pt x="114" y="98"/>
                      <a:pt x="114" y="98"/>
                    </a:cubicBezTo>
                    <a:cubicBezTo>
                      <a:pt x="114" y="98"/>
                      <a:pt x="114" y="98"/>
                      <a:pt x="114" y="98"/>
                    </a:cubicBezTo>
                    <a:cubicBezTo>
                      <a:pt x="114" y="98"/>
                      <a:pt x="114" y="98"/>
                      <a:pt x="114" y="98"/>
                    </a:cubicBezTo>
                    <a:cubicBezTo>
                      <a:pt x="114" y="98"/>
                      <a:pt x="114" y="98"/>
                      <a:pt x="114" y="98"/>
                    </a:cubicBezTo>
                    <a:cubicBezTo>
                      <a:pt x="114" y="97"/>
                      <a:pt x="114" y="97"/>
                      <a:pt x="114" y="97"/>
                    </a:cubicBezTo>
                    <a:cubicBezTo>
                      <a:pt x="114" y="97"/>
                      <a:pt x="114" y="97"/>
                      <a:pt x="114" y="97"/>
                    </a:cubicBezTo>
                    <a:cubicBezTo>
                      <a:pt x="114" y="97"/>
                      <a:pt x="114" y="97"/>
                      <a:pt x="114" y="97"/>
                    </a:cubicBezTo>
                    <a:cubicBezTo>
                      <a:pt x="114" y="97"/>
                      <a:pt x="114" y="97"/>
                      <a:pt x="114" y="97"/>
                    </a:cubicBezTo>
                    <a:cubicBezTo>
                      <a:pt x="114" y="96"/>
                      <a:pt x="114" y="96"/>
                      <a:pt x="114" y="96"/>
                    </a:cubicBezTo>
                    <a:cubicBezTo>
                      <a:pt x="114" y="96"/>
                      <a:pt x="114" y="96"/>
                      <a:pt x="114" y="96"/>
                    </a:cubicBezTo>
                    <a:cubicBezTo>
                      <a:pt x="114" y="95"/>
                      <a:pt x="114" y="95"/>
                      <a:pt x="114" y="95"/>
                    </a:cubicBezTo>
                    <a:cubicBezTo>
                      <a:pt x="113" y="95"/>
                      <a:pt x="113" y="95"/>
                      <a:pt x="113" y="95"/>
                    </a:cubicBezTo>
                    <a:cubicBezTo>
                      <a:pt x="113" y="95"/>
                      <a:pt x="113" y="95"/>
                      <a:pt x="113" y="95"/>
                    </a:cubicBezTo>
                    <a:cubicBezTo>
                      <a:pt x="113" y="95"/>
                      <a:pt x="113" y="95"/>
                      <a:pt x="113" y="95"/>
                    </a:cubicBezTo>
                    <a:cubicBezTo>
                      <a:pt x="113" y="95"/>
                      <a:pt x="113" y="95"/>
                      <a:pt x="113" y="95"/>
                    </a:cubicBezTo>
                    <a:cubicBezTo>
                      <a:pt x="113" y="94"/>
                      <a:pt x="113" y="94"/>
                      <a:pt x="113" y="94"/>
                    </a:cubicBezTo>
                    <a:cubicBezTo>
                      <a:pt x="113" y="94"/>
                      <a:pt x="113" y="94"/>
                      <a:pt x="113" y="94"/>
                    </a:cubicBezTo>
                    <a:cubicBezTo>
                      <a:pt x="113" y="94"/>
                      <a:pt x="113" y="94"/>
                      <a:pt x="113" y="94"/>
                    </a:cubicBezTo>
                    <a:cubicBezTo>
                      <a:pt x="112" y="94"/>
                      <a:pt x="112" y="94"/>
                      <a:pt x="112" y="94"/>
                    </a:cubicBezTo>
                    <a:cubicBezTo>
                      <a:pt x="111" y="93"/>
                      <a:pt x="111" y="93"/>
                      <a:pt x="111" y="93"/>
                    </a:cubicBezTo>
                    <a:cubicBezTo>
                      <a:pt x="111" y="93"/>
                      <a:pt x="111" y="93"/>
                      <a:pt x="111" y="93"/>
                    </a:cubicBezTo>
                    <a:cubicBezTo>
                      <a:pt x="111" y="93"/>
                      <a:pt x="111" y="93"/>
                      <a:pt x="111" y="93"/>
                    </a:cubicBezTo>
                    <a:cubicBezTo>
                      <a:pt x="111" y="92"/>
                      <a:pt x="111" y="92"/>
                      <a:pt x="111" y="92"/>
                    </a:cubicBezTo>
                    <a:cubicBezTo>
                      <a:pt x="111" y="92"/>
                      <a:pt x="111" y="92"/>
                      <a:pt x="111" y="92"/>
                    </a:cubicBezTo>
                    <a:cubicBezTo>
                      <a:pt x="111" y="92"/>
                      <a:pt x="111" y="92"/>
                      <a:pt x="111" y="92"/>
                    </a:cubicBezTo>
                    <a:cubicBezTo>
                      <a:pt x="111" y="92"/>
                      <a:pt x="111" y="92"/>
                      <a:pt x="111" y="92"/>
                    </a:cubicBezTo>
                    <a:cubicBezTo>
                      <a:pt x="110" y="92"/>
                      <a:pt x="110" y="92"/>
                      <a:pt x="110" y="92"/>
                    </a:cubicBezTo>
                    <a:cubicBezTo>
                      <a:pt x="110" y="93"/>
                      <a:pt x="110" y="93"/>
                      <a:pt x="110" y="93"/>
                    </a:cubicBezTo>
                    <a:cubicBezTo>
                      <a:pt x="110" y="93"/>
                      <a:pt x="110" y="93"/>
                      <a:pt x="110" y="93"/>
                    </a:cubicBezTo>
                    <a:cubicBezTo>
                      <a:pt x="110" y="93"/>
                      <a:pt x="110" y="93"/>
                      <a:pt x="110" y="93"/>
                    </a:cubicBezTo>
                    <a:cubicBezTo>
                      <a:pt x="110" y="92"/>
                      <a:pt x="110" y="92"/>
                      <a:pt x="110" y="92"/>
                    </a:cubicBezTo>
                    <a:cubicBezTo>
                      <a:pt x="110" y="92"/>
                      <a:pt x="110" y="92"/>
                      <a:pt x="110" y="92"/>
                    </a:cubicBezTo>
                    <a:cubicBezTo>
                      <a:pt x="110" y="92"/>
                      <a:pt x="110" y="92"/>
                      <a:pt x="110" y="92"/>
                    </a:cubicBezTo>
                    <a:cubicBezTo>
                      <a:pt x="110" y="92"/>
                      <a:pt x="110" y="92"/>
                      <a:pt x="110" y="92"/>
                    </a:cubicBezTo>
                    <a:cubicBezTo>
                      <a:pt x="110" y="92"/>
                      <a:pt x="110" y="92"/>
                      <a:pt x="110" y="92"/>
                    </a:cubicBezTo>
                    <a:cubicBezTo>
                      <a:pt x="110" y="91"/>
                      <a:pt x="110" y="91"/>
                      <a:pt x="110" y="91"/>
                    </a:cubicBezTo>
                    <a:cubicBezTo>
                      <a:pt x="110" y="91"/>
                      <a:pt x="110" y="91"/>
                      <a:pt x="110" y="91"/>
                    </a:cubicBezTo>
                    <a:cubicBezTo>
                      <a:pt x="110" y="91"/>
                      <a:pt x="110" y="91"/>
                      <a:pt x="110" y="91"/>
                    </a:cubicBezTo>
                    <a:cubicBezTo>
                      <a:pt x="110" y="91"/>
                      <a:pt x="110" y="91"/>
                      <a:pt x="110" y="91"/>
                    </a:cubicBezTo>
                    <a:cubicBezTo>
                      <a:pt x="110" y="90"/>
                      <a:pt x="110" y="90"/>
                      <a:pt x="110" y="90"/>
                    </a:cubicBezTo>
                    <a:cubicBezTo>
                      <a:pt x="110" y="90"/>
                      <a:pt x="110" y="90"/>
                      <a:pt x="110" y="90"/>
                    </a:cubicBezTo>
                    <a:cubicBezTo>
                      <a:pt x="110" y="90"/>
                      <a:pt x="110" y="90"/>
                      <a:pt x="110" y="90"/>
                    </a:cubicBezTo>
                    <a:cubicBezTo>
                      <a:pt x="109" y="90"/>
                      <a:pt x="109" y="90"/>
                      <a:pt x="109" y="90"/>
                    </a:cubicBezTo>
                    <a:cubicBezTo>
                      <a:pt x="109" y="91"/>
                      <a:pt x="109" y="91"/>
                      <a:pt x="109" y="91"/>
                    </a:cubicBezTo>
                    <a:cubicBezTo>
                      <a:pt x="108" y="91"/>
                      <a:pt x="108" y="91"/>
                      <a:pt x="108" y="91"/>
                    </a:cubicBezTo>
                    <a:cubicBezTo>
                      <a:pt x="108" y="92"/>
                      <a:pt x="108" y="92"/>
                      <a:pt x="108" y="92"/>
                    </a:cubicBezTo>
                    <a:cubicBezTo>
                      <a:pt x="108" y="92"/>
                      <a:pt x="108" y="92"/>
                      <a:pt x="108" y="92"/>
                    </a:cubicBezTo>
                    <a:cubicBezTo>
                      <a:pt x="108" y="93"/>
                      <a:pt x="108" y="93"/>
                      <a:pt x="108" y="93"/>
                    </a:cubicBezTo>
                    <a:cubicBezTo>
                      <a:pt x="108" y="93"/>
                      <a:pt x="108" y="93"/>
                      <a:pt x="108" y="93"/>
                    </a:cubicBezTo>
                    <a:cubicBezTo>
                      <a:pt x="107" y="94"/>
                      <a:pt x="107" y="94"/>
                      <a:pt x="107" y="94"/>
                    </a:cubicBezTo>
                    <a:cubicBezTo>
                      <a:pt x="107" y="94"/>
                      <a:pt x="107" y="94"/>
                      <a:pt x="107" y="94"/>
                    </a:cubicBezTo>
                    <a:cubicBezTo>
                      <a:pt x="107" y="94"/>
                      <a:pt x="107" y="94"/>
                      <a:pt x="107" y="94"/>
                    </a:cubicBezTo>
                    <a:cubicBezTo>
                      <a:pt x="107" y="94"/>
                      <a:pt x="107" y="94"/>
                      <a:pt x="107" y="94"/>
                    </a:cubicBezTo>
                    <a:cubicBezTo>
                      <a:pt x="107" y="95"/>
                      <a:pt x="107" y="95"/>
                      <a:pt x="107" y="95"/>
                    </a:cubicBezTo>
                    <a:cubicBezTo>
                      <a:pt x="107" y="95"/>
                      <a:pt x="107" y="95"/>
                      <a:pt x="107" y="95"/>
                    </a:cubicBezTo>
                    <a:cubicBezTo>
                      <a:pt x="106" y="96"/>
                      <a:pt x="106" y="96"/>
                      <a:pt x="106" y="96"/>
                    </a:cubicBezTo>
                    <a:cubicBezTo>
                      <a:pt x="106" y="96"/>
                      <a:pt x="106" y="96"/>
                      <a:pt x="106" y="96"/>
                    </a:cubicBezTo>
                    <a:cubicBezTo>
                      <a:pt x="106" y="96"/>
                      <a:pt x="106" y="96"/>
                      <a:pt x="106" y="96"/>
                    </a:cubicBezTo>
                    <a:cubicBezTo>
                      <a:pt x="106" y="97"/>
                      <a:pt x="106" y="97"/>
                      <a:pt x="106" y="97"/>
                    </a:cubicBezTo>
                    <a:cubicBezTo>
                      <a:pt x="106" y="97"/>
                      <a:pt x="106" y="97"/>
                      <a:pt x="106" y="97"/>
                    </a:cubicBezTo>
                    <a:cubicBezTo>
                      <a:pt x="106" y="97"/>
                      <a:pt x="106" y="97"/>
                      <a:pt x="106" y="97"/>
                    </a:cubicBezTo>
                    <a:cubicBezTo>
                      <a:pt x="105" y="98"/>
                      <a:pt x="105" y="98"/>
                      <a:pt x="105" y="98"/>
                    </a:cubicBezTo>
                    <a:cubicBezTo>
                      <a:pt x="105" y="98"/>
                      <a:pt x="105" y="98"/>
                      <a:pt x="105" y="98"/>
                    </a:cubicBezTo>
                    <a:cubicBezTo>
                      <a:pt x="105" y="99"/>
                      <a:pt x="105" y="99"/>
                      <a:pt x="105" y="99"/>
                    </a:cubicBezTo>
                    <a:cubicBezTo>
                      <a:pt x="105" y="99"/>
                      <a:pt x="105" y="99"/>
                      <a:pt x="105" y="99"/>
                    </a:cubicBezTo>
                    <a:close/>
                    <a:moveTo>
                      <a:pt x="108" y="105"/>
                    </a:moveTo>
                    <a:cubicBezTo>
                      <a:pt x="108" y="105"/>
                      <a:pt x="108" y="105"/>
                      <a:pt x="108" y="105"/>
                    </a:cubicBezTo>
                    <a:cubicBezTo>
                      <a:pt x="108" y="105"/>
                      <a:pt x="108" y="105"/>
                      <a:pt x="108" y="105"/>
                    </a:cubicBezTo>
                    <a:cubicBezTo>
                      <a:pt x="109" y="105"/>
                      <a:pt x="109" y="105"/>
                      <a:pt x="109" y="105"/>
                    </a:cubicBezTo>
                    <a:cubicBezTo>
                      <a:pt x="109" y="105"/>
                      <a:pt x="109" y="105"/>
                      <a:pt x="109" y="105"/>
                    </a:cubicBezTo>
                    <a:cubicBezTo>
                      <a:pt x="109" y="105"/>
                      <a:pt x="109" y="105"/>
                      <a:pt x="109" y="105"/>
                    </a:cubicBezTo>
                    <a:cubicBezTo>
                      <a:pt x="109" y="105"/>
                      <a:pt x="109" y="105"/>
                      <a:pt x="109" y="105"/>
                    </a:cubicBezTo>
                    <a:cubicBezTo>
                      <a:pt x="110" y="105"/>
                      <a:pt x="110" y="105"/>
                      <a:pt x="110" y="105"/>
                    </a:cubicBezTo>
                    <a:cubicBezTo>
                      <a:pt x="110" y="104"/>
                      <a:pt x="110" y="104"/>
                      <a:pt x="110" y="104"/>
                    </a:cubicBezTo>
                    <a:cubicBezTo>
                      <a:pt x="110" y="104"/>
                      <a:pt x="110" y="104"/>
                      <a:pt x="110" y="104"/>
                    </a:cubicBezTo>
                    <a:cubicBezTo>
                      <a:pt x="111" y="104"/>
                      <a:pt x="111" y="104"/>
                      <a:pt x="111" y="104"/>
                    </a:cubicBezTo>
                    <a:cubicBezTo>
                      <a:pt x="111" y="104"/>
                      <a:pt x="111" y="104"/>
                      <a:pt x="111" y="104"/>
                    </a:cubicBezTo>
                    <a:cubicBezTo>
                      <a:pt x="111" y="104"/>
                      <a:pt x="111" y="104"/>
                      <a:pt x="111" y="104"/>
                    </a:cubicBezTo>
                    <a:cubicBezTo>
                      <a:pt x="112" y="103"/>
                      <a:pt x="112" y="103"/>
                      <a:pt x="112" y="103"/>
                    </a:cubicBezTo>
                    <a:cubicBezTo>
                      <a:pt x="112" y="103"/>
                      <a:pt x="112" y="103"/>
                      <a:pt x="112" y="103"/>
                    </a:cubicBezTo>
                    <a:cubicBezTo>
                      <a:pt x="112" y="103"/>
                      <a:pt x="112" y="103"/>
                      <a:pt x="112" y="103"/>
                    </a:cubicBezTo>
                    <a:cubicBezTo>
                      <a:pt x="112" y="103"/>
                      <a:pt x="112" y="103"/>
                      <a:pt x="112" y="103"/>
                    </a:cubicBezTo>
                    <a:cubicBezTo>
                      <a:pt x="112" y="103"/>
                      <a:pt x="112" y="103"/>
                      <a:pt x="112" y="103"/>
                    </a:cubicBezTo>
                    <a:cubicBezTo>
                      <a:pt x="112" y="102"/>
                      <a:pt x="112" y="102"/>
                      <a:pt x="112" y="102"/>
                    </a:cubicBezTo>
                    <a:cubicBezTo>
                      <a:pt x="111" y="102"/>
                      <a:pt x="111" y="102"/>
                      <a:pt x="111" y="102"/>
                    </a:cubicBezTo>
                    <a:cubicBezTo>
                      <a:pt x="111" y="103"/>
                      <a:pt x="111" y="103"/>
                      <a:pt x="111" y="103"/>
                    </a:cubicBezTo>
                    <a:cubicBezTo>
                      <a:pt x="111" y="102"/>
                      <a:pt x="111" y="102"/>
                      <a:pt x="111" y="102"/>
                    </a:cubicBezTo>
                    <a:cubicBezTo>
                      <a:pt x="111" y="103"/>
                      <a:pt x="111" y="103"/>
                      <a:pt x="111" y="103"/>
                    </a:cubicBezTo>
                    <a:cubicBezTo>
                      <a:pt x="110" y="103"/>
                      <a:pt x="110" y="103"/>
                      <a:pt x="110" y="103"/>
                    </a:cubicBezTo>
                    <a:cubicBezTo>
                      <a:pt x="110" y="103"/>
                      <a:pt x="110" y="103"/>
                      <a:pt x="110" y="103"/>
                    </a:cubicBezTo>
                    <a:cubicBezTo>
                      <a:pt x="110" y="102"/>
                      <a:pt x="110" y="102"/>
                      <a:pt x="110" y="102"/>
                    </a:cubicBezTo>
                    <a:cubicBezTo>
                      <a:pt x="110" y="102"/>
                      <a:pt x="110" y="102"/>
                      <a:pt x="110" y="102"/>
                    </a:cubicBezTo>
                    <a:cubicBezTo>
                      <a:pt x="109" y="102"/>
                      <a:pt x="109" y="102"/>
                      <a:pt x="109" y="102"/>
                    </a:cubicBezTo>
                    <a:cubicBezTo>
                      <a:pt x="109" y="103"/>
                      <a:pt x="109" y="103"/>
                      <a:pt x="109" y="103"/>
                    </a:cubicBezTo>
                    <a:cubicBezTo>
                      <a:pt x="109" y="103"/>
                      <a:pt x="109" y="103"/>
                      <a:pt x="109" y="103"/>
                    </a:cubicBezTo>
                    <a:cubicBezTo>
                      <a:pt x="109" y="103"/>
                      <a:pt x="109" y="103"/>
                      <a:pt x="109" y="103"/>
                    </a:cubicBezTo>
                    <a:cubicBezTo>
                      <a:pt x="108" y="104"/>
                      <a:pt x="108" y="104"/>
                      <a:pt x="108" y="104"/>
                    </a:cubicBezTo>
                    <a:cubicBezTo>
                      <a:pt x="108" y="104"/>
                      <a:pt x="108" y="104"/>
                      <a:pt x="108" y="104"/>
                    </a:cubicBezTo>
                    <a:cubicBezTo>
                      <a:pt x="108" y="104"/>
                      <a:pt x="108" y="104"/>
                      <a:pt x="108" y="104"/>
                    </a:cubicBezTo>
                    <a:cubicBezTo>
                      <a:pt x="108" y="104"/>
                      <a:pt x="108" y="104"/>
                      <a:pt x="108" y="104"/>
                    </a:cubicBezTo>
                    <a:cubicBezTo>
                      <a:pt x="108" y="105"/>
                      <a:pt x="108" y="105"/>
                      <a:pt x="108" y="105"/>
                    </a:cubicBezTo>
                    <a:cubicBezTo>
                      <a:pt x="108" y="105"/>
                      <a:pt x="108" y="105"/>
                      <a:pt x="108" y="105"/>
                    </a:cubicBezTo>
                    <a:close/>
                    <a:moveTo>
                      <a:pt x="142" y="108"/>
                    </a:moveTo>
                    <a:cubicBezTo>
                      <a:pt x="142" y="108"/>
                      <a:pt x="142" y="108"/>
                      <a:pt x="142" y="108"/>
                    </a:cubicBezTo>
                    <a:cubicBezTo>
                      <a:pt x="142" y="108"/>
                      <a:pt x="142" y="108"/>
                      <a:pt x="142" y="108"/>
                    </a:cubicBezTo>
                    <a:cubicBezTo>
                      <a:pt x="143" y="108"/>
                      <a:pt x="143" y="108"/>
                      <a:pt x="143" y="108"/>
                    </a:cubicBezTo>
                    <a:cubicBezTo>
                      <a:pt x="143" y="108"/>
                      <a:pt x="143" y="108"/>
                      <a:pt x="143" y="108"/>
                    </a:cubicBezTo>
                    <a:cubicBezTo>
                      <a:pt x="143" y="108"/>
                      <a:pt x="143" y="108"/>
                      <a:pt x="143" y="108"/>
                    </a:cubicBezTo>
                    <a:cubicBezTo>
                      <a:pt x="143" y="108"/>
                      <a:pt x="143" y="108"/>
                      <a:pt x="143" y="108"/>
                    </a:cubicBezTo>
                    <a:cubicBezTo>
                      <a:pt x="143" y="108"/>
                      <a:pt x="143" y="108"/>
                      <a:pt x="143" y="108"/>
                    </a:cubicBezTo>
                    <a:cubicBezTo>
                      <a:pt x="143" y="107"/>
                      <a:pt x="143" y="107"/>
                      <a:pt x="143" y="107"/>
                    </a:cubicBezTo>
                    <a:cubicBezTo>
                      <a:pt x="143" y="108"/>
                      <a:pt x="143" y="108"/>
                      <a:pt x="143" y="108"/>
                    </a:cubicBezTo>
                    <a:cubicBezTo>
                      <a:pt x="142" y="108"/>
                      <a:pt x="142" y="108"/>
                      <a:pt x="142" y="108"/>
                    </a:cubicBezTo>
                    <a:cubicBezTo>
                      <a:pt x="142" y="108"/>
                      <a:pt x="142" y="108"/>
                      <a:pt x="142" y="108"/>
                    </a:cubicBezTo>
                    <a:close/>
                    <a:moveTo>
                      <a:pt x="131" y="105"/>
                    </a:moveTo>
                    <a:cubicBezTo>
                      <a:pt x="131" y="105"/>
                      <a:pt x="131" y="105"/>
                      <a:pt x="131" y="105"/>
                    </a:cubicBezTo>
                    <a:cubicBezTo>
                      <a:pt x="132" y="105"/>
                      <a:pt x="132" y="105"/>
                      <a:pt x="132" y="105"/>
                    </a:cubicBezTo>
                    <a:cubicBezTo>
                      <a:pt x="132" y="106"/>
                      <a:pt x="132" y="106"/>
                      <a:pt x="132" y="106"/>
                    </a:cubicBezTo>
                    <a:cubicBezTo>
                      <a:pt x="132" y="106"/>
                      <a:pt x="132" y="106"/>
                      <a:pt x="132" y="106"/>
                    </a:cubicBezTo>
                    <a:cubicBezTo>
                      <a:pt x="132" y="106"/>
                      <a:pt x="132" y="106"/>
                      <a:pt x="132" y="106"/>
                    </a:cubicBezTo>
                    <a:cubicBezTo>
                      <a:pt x="132" y="106"/>
                      <a:pt x="132" y="106"/>
                      <a:pt x="132" y="106"/>
                    </a:cubicBezTo>
                    <a:cubicBezTo>
                      <a:pt x="132" y="106"/>
                      <a:pt x="132" y="106"/>
                      <a:pt x="132" y="106"/>
                    </a:cubicBezTo>
                    <a:cubicBezTo>
                      <a:pt x="133" y="106"/>
                      <a:pt x="133" y="106"/>
                      <a:pt x="133" y="106"/>
                    </a:cubicBezTo>
                    <a:cubicBezTo>
                      <a:pt x="133" y="106"/>
                      <a:pt x="133" y="106"/>
                      <a:pt x="133" y="106"/>
                    </a:cubicBezTo>
                    <a:cubicBezTo>
                      <a:pt x="133" y="106"/>
                      <a:pt x="133" y="106"/>
                      <a:pt x="133" y="106"/>
                    </a:cubicBezTo>
                    <a:cubicBezTo>
                      <a:pt x="133" y="106"/>
                      <a:pt x="133" y="106"/>
                      <a:pt x="133" y="106"/>
                    </a:cubicBezTo>
                    <a:cubicBezTo>
                      <a:pt x="132" y="105"/>
                      <a:pt x="132" y="105"/>
                      <a:pt x="132" y="105"/>
                    </a:cubicBezTo>
                    <a:cubicBezTo>
                      <a:pt x="132" y="105"/>
                      <a:pt x="132" y="105"/>
                      <a:pt x="132" y="105"/>
                    </a:cubicBezTo>
                    <a:cubicBezTo>
                      <a:pt x="132" y="105"/>
                      <a:pt x="132" y="105"/>
                      <a:pt x="132" y="105"/>
                    </a:cubicBezTo>
                    <a:cubicBezTo>
                      <a:pt x="132" y="105"/>
                      <a:pt x="132" y="105"/>
                      <a:pt x="132" y="105"/>
                    </a:cubicBezTo>
                    <a:cubicBezTo>
                      <a:pt x="131" y="105"/>
                      <a:pt x="131" y="105"/>
                      <a:pt x="131" y="105"/>
                    </a:cubicBezTo>
                    <a:cubicBezTo>
                      <a:pt x="131" y="105"/>
                      <a:pt x="131" y="105"/>
                      <a:pt x="131" y="105"/>
                    </a:cubicBezTo>
                    <a:close/>
                    <a:moveTo>
                      <a:pt x="141" y="111"/>
                    </a:moveTo>
                    <a:cubicBezTo>
                      <a:pt x="141" y="110"/>
                      <a:pt x="141" y="110"/>
                      <a:pt x="141" y="110"/>
                    </a:cubicBezTo>
                    <a:cubicBezTo>
                      <a:pt x="141" y="110"/>
                      <a:pt x="141" y="110"/>
                      <a:pt x="141" y="110"/>
                    </a:cubicBezTo>
                    <a:cubicBezTo>
                      <a:pt x="141" y="110"/>
                      <a:pt x="141" y="110"/>
                      <a:pt x="141" y="110"/>
                    </a:cubicBezTo>
                    <a:cubicBezTo>
                      <a:pt x="141" y="110"/>
                      <a:pt x="141" y="110"/>
                      <a:pt x="141" y="110"/>
                    </a:cubicBezTo>
                    <a:cubicBezTo>
                      <a:pt x="141" y="109"/>
                      <a:pt x="141" y="109"/>
                      <a:pt x="141" y="109"/>
                    </a:cubicBezTo>
                    <a:cubicBezTo>
                      <a:pt x="141" y="110"/>
                      <a:pt x="141" y="110"/>
                      <a:pt x="141" y="110"/>
                    </a:cubicBezTo>
                    <a:cubicBezTo>
                      <a:pt x="141" y="110"/>
                      <a:pt x="141" y="110"/>
                      <a:pt x="141" y="110"/>
                    </a:cubicBezTo>
                    <a:cubicBezTo>
                      <a:pt x="142" y="110"/>
                      <a:pt x="142" y="110"/>
                      <a:pt x="142" y="110"/>
                    </a:cubicBezTo>
                    <a:cubicBezTo>
                      <a:pt x="142" y="110"/>
                      <a:pt x="142" y="110"/>
                      <a:pt x="142" y="110"/>
                    </a:cubicBezTo>
                    <a:cubicBezTo>
                      <a:pt x="141" y="111"/>
                      <a:pt x="141" y="111"/>
                      <a:pt x="141" y="111"/>
                    </a:cubicBezTo>
                    <a:close/>
                    <a:moveTo>
                      <a:pt x="141" y="112"/>
                    </a:moveTo>
                    <a:cubicBezTo>
                      <a:pt x="141" y="112"/>
                      <a:pt x="141" y="112"/>
                      <a:pt x="141" y="112"/>
                    </a:cubicBezTo>
                    <a:cubicBezTo>
                      <a:pt x="141" y="111"/>
                      <a:pt x="141" y="111"/>
                      <a:pt x="141" y="111"/>
                    </a:cubicBezTo>
                    <a:cubicBezTo>
                      <a:pt x="141" y="111"/>
                      <a:pt x="141" y="111"/>
                      <a:pt x="141" y="111"/>
                    </a:cubicBezTo>
                    <a:cubicBezTo>
                      <a:pt x="140" y="111"/>
                      <a:pt x="140" y="111"/>
                      <a:pt x="140" y="111"/>
                    </a:cubicBezTo>
                    <a:cubicBezTo>
                      <a:pt x="140" y="111"/>
                      <a:pt x="140" y="111"/>
                      <a:pt x="140" y="111"/>
                    </a:cubicBezTo>
                    <a:cubicBezTo>
                      <a:pt x="140" y="111"/>
                      <a:pt x="140" y="111"/>
                      <a:pt x="140" y="111"/>
                    </a:cubicBezTo>
                    <a:cubicBezTo>
                      <a:pt x="140" y="111"/>
                      <a:pt x="140" y="111"/>
                      <a:pt x="140" y="111"/>
                    </a:cubicBezTo>
                    <a:cubicBezTo>
                      <a:pt x="141" y="111"/>
                      <a:pt x="141" y="111"/>
                      <a:pt x="141" y="111"/>
                    </a:cubicBezTo>
                    <a:cubicBezTo>
                      <a:pt x="141" y="111"/>
                      <a:pt x="141" y="111"/>
                      <a:pt x="141" y="111"/>
                    </a:cubicBezTo>
                    <a:cubicBezTo>
                      <a:pt x="142" y="111"/>
                      <a:pt x="142" y="111"/>
                      <a:pt x="142" y="111"/>
                    </a:cubicBezTo>
                    <a:cubicBezTo>
                      <a:pt x="142" y="111"/>
                      <a:pt x="142" y="111"/>
                      <a:pt x="142" y="111"/>
                    </a:cubicBezTo>
                    <a:cubicBezTo>
                      <a:pt x="141" y="111"/>
                      <a:pt x="141" y="111"/>
                      <a:pt x="141" y="111"/>
                    </a:cubicBezTo>
                    <a:cubicBezTo>
                      <a:pt x="141" y="111"/>
                      <a:pt x="141" y="111"/>
                      <a:pt x="141" y="111"/>
                    </a:cubicBezTo>
                    <a:cubicBezTo>
                      <a:pt x="141" y="112"/>
                      <a:pt x="141" y="112"/>
                      <a:pt x="141" y="112"/>
                    </a:cubicBezTo>
                    <a:cubicBezTo>
                      <a:pt x="141" y="112"/>
                      <a:pt x="141" y="112"/>
                      <a:pt x="141" y="112"/>
                    </a:cubicBezTo>
                    <a:cubicBezTo>
                      <a:pt x="141" y="112"/>
                      <a:pt x="141" y="112"/>
                      <a:pt x="141" y="112"/>
                    </a:cubicBezTo>
                    <a:close/>
                    <a:moveTo>
                      <a:pt x="131" y="118"/>
                    </a:moveTo>
                    <a:cubicBezTo>
                      <a:pt x="131" y="118"/>
                      <a:pt x="131" y="118"/>
                      <a:pt x="131" y="118"/>
                    </a:cubicBezTo>
                    <a:cubicBezTo>
                      <a:pt x="131" y="118"/>
                      <a:pt x="131" y="118"/>
                      <a:pt x="131" y="118"/>
                    </a:cubicBezTo>
                    <a:cubicBezTo>
                      <a:pt x="131" y="118"/>
                      <a:pt x="131" y="118"/>
                      <a:pt x="131" y="118"/>
                    </a:cubicBezTo>
                    <a:close/>
                    <a:moveTo>
                      <a:pt x="131" y="118"/>
                    </a:moveTo>
                    <a:cubicBezTo>
                      <a:pt x="131" y="118"/>
                      <a:pt x="131" y="118"/>
                      <a:pt x="131" y="118"/>
                    </a:cubicBezTo>
                    <a:cubicBezTo>
                      <a:pt x="131" y="118"/>
                      <a:pt x="131" y="118"/>
                      <a:pt x="131" y="118"/>
                    </a:cubicBezTo>
                    <a:cubicBezTo>
                      <a:pt x="131" y="118"/>
                      <a:pt x="131" y="118"/>
                      <a:pt x="131" y="118"/>
                    </a:cubicBezTo>
                    <a:close/>
                    <a:moveTo>
                      <a:pt x="131" y="118"/>
                    </a:moveTo>
                    <a:cubicBezTo>
                      <a:pt x="131" y="118"/>
                      <a:pt x="131" y="118"/>
                      <a:pt x="131" y="118"/>
                    </a:cubicBezTo>
                    <a:cubicBezTo>
                      <a:pt x="131" y="119"/>
                      <a:pt x="131" y="119"/>
                      <a:pt x="131" y="119"/>
                    </a:cubicBezTo>
                    <a:cubicBezTo>
                      <a:pt x="131" y="119"/>
                      <a:pt x="131" y="119"/>
                      <a:pt x="131" y="119"/>
                    </a:cubicBezTo>
                    <a:cubicBezTo>
                      <a:pt x="131" y="119"/>
                      <a:pt x="131" y="119"/>
                      <a:pt x="131" y="119"/>
                    </a:cubicBezTo>
                    <a:cubicBezTo>
                      <a:pt x="131" y="118"/>
                      <a:pt x="131" y="118"/>
                      <a:pt x="131" y="118"/>
                    </a:cubicBezTo>
                    <a:cubicBezTo>
                      <a:pt x="131" y="118"/>
                      <a:pt x="131" y="118"/>
                      <a:pt x="131" y="118"/>
                    </a:cubicBezTo>
                    <a:close/>
                    <a:moveTo>
                      <a:pt x="134" y="115"/>
                    </a:moveTo>
                    <a:cubicBezTo>
                      <a:pt x="134" y="115"/>
                      <a:pt x="134" y="115"/>
                      <a:pt x="134" y="115"/>
                    </a:cubicBezTo>
                    <a:cubicBezTo>
                      <a:pt x="134" y="114"/>
                      <a:pt x="134" y="114"/>
                      <a:pt x="134" y="114"/>
                    </a:cubicBezTo>
                    <a:cubicBezTo>
                      <a:pt x="134" y="114"/>
                      <a:pt x="134" y="114"/>
                      <a:pt x="134" y="114"/>
                    </a:cubicBezTo>
                    <a:cubicBezTo>
                      <a:pt x="134" y="114"/>
                      <a:pt x="134" y="114"/>
                      <a:pt x="134" y="114"/>
                    </a:cubicBezTo>
                    <a:cubicBezTo>
                      <a:pt x="135" y="114"/>
                      <a:pt x="135" y="114"/>
                      <a:pt x="135" y="114"/>
                    </a:cubicBezTo>
                    <a:cubicBezTo>
                      <a:pt x="135" y="114"/>
                      <a:pt x="135" y="114"/>
                      <a:pt x="135" y="114"/>
                    </a:cubicBezTo>
                    <a:cubicBezTo>
                      <a:pt x="135" y="114"/>
                      <a:pt x="135" y="114"/>
                      <a:pt x="135" y="114"/>
                    </a:cubicBezTo>
                    <a:cubicBezTo>
                      <a:pt x="135" y="114"/>
                      <a:pt x="135" y="114"/>
                      <a:pt x="135" y="114"/>
                    </a:cubicBezTo>
                    <a:cubicBezTo>
                      <a:pt x="135" y="114"/>
                      <a:pt x="135" y="114"/>
                      <a:pt x="135" y="114"/>
                    </a:cubicBezTo>
                    <a:cubicBezTo>
                      <a:pt x="135" y="114"/>
                      <a:pt x="135" y="114"/>
                      <a:pt x="135" y="114"/>
                    </a:cubicBezTo>
                    <a:cubicBezTo>
                      <a:pt x="135" y="114"/>
                      <a:pt x="135" y="114"/>
                      <a:pt x="135" y="114"/>
                    </a:cubicBezTo>
                    <a:cubicBezTo>
                      <a:pt x="135" y="115"/>
                      <a:pt x="135" y="115"/>
                      <a:pt x="135" y="115"/>
                    </a:cubicBezTo>
                    <a:cubicBezTo>
                      <a:pt x="134" y="115"/>
                      <a:pt x="134" y="115"/>
                      <a:pt x="134" y="115"/>
                    </a:cubicBezTo>
                    <a:cubicBezTo>
                      <a:pt x="134" y="115"/>
                      <a:pt x="134" y="115"/>
                      <a:pt x="134" y="115"/>
                    </a:cubicBezTo>
                    <a:cubicBezTo>
                      <a:pt x="134" y="115"/>
                      <a:pt x="134" y="115"/>
                      <a:pt x="134" y="115"/>
                    </a:cubicBezTo>
                    <a:close/>
                    <a:moveTo>
                      <a:pt x="125" y="105"/>
                    </a:moveTo>
                    <a:cubicBezTo>
                      <a:pt x="125" y="105"/>
                      <a:pt x="125" y="105"/>
                      <a:pt x="125" y="105"/>
                    </a:cubicBezTo>
                    <a:cubicBezTo>
                      <a:pt x="125" y="105"/>
                      <a:pt x="125" y="105"/>
                      <a:pt x="125" y="105"/>
                    </a:cubicBezTo>
                    <a:cubicBezTo>
                      <a:pt x="126" y="105"/>
                      <a:pt x="126" y="105"/>
                      <a:pt x="126" y="105"/>
                    </a:cubicBezTo>
                    <a:cubicBezTo>
                      <a:pt x="126" y="105"/>
                      <a:pt x="126" y="105"/>
                      <a:pt x="126" y="105"/>
                    </a:cubicBezTo>
                    <a:cubicBezTo>
                      <a:pt x="126" y="105"/>
                      <a:pt x="126" y="105"/>
                      <a:pt x="126" y="105"/>
                    </a:cubicBezTo>
                    <a:cubicBezTo>
                      <a:pt x="126" y="105"/>
                      <a:pt x="126" y="105"/>
                      <a:pt x="126" y="105"/>
                    </a:cubicBezTo>
                    <a:cubicBezTo>
                      <a:pt x="125" y="105"/>
                      <a:pt x="125" y="105"/>
                      <a:pt x="125" y="105"/>
                    </a:cubicBezTo>
                    <a:cubicBezTo>
                      <a:pt x="125" y="105"/>
                      <a:pt x="125" y="105"/>
                      <a:pt x="125" y="105"/>
                    </a:cubicBezTo>
                    <a:cubicBezTo>
                      <a:pt x="125" y="105"/>
                      <a:pt x="125" y="105"/>
                      <a:pt x="125" y="105"/>
                    </a:cubicBezTo>
                    <a:close/>
                    <a:moveTo>
                      <a:pt x="122" y="102"/>
                    </a:moveTo>
                    <a:cubicBezTo>
                      <a:pt x="122" y="102"/>
                      <a:pt x="122" y="102"/>
                      <a:pt x="122" y="102"/>
                    </a:cubicBezTo>
                    <a:cubicBezTo>
                      <a:pt x="122" y="102"/>
                      <a:pt x="122" y="102"/>
                      <a:pt x="122" y="102"/>
                    </a:cubicBezTo>
                    <a:cubicBezTo>
                      <a:pt x="122" y="102"/>
                      <a:pt x="122" y="102"/>
                      <a:pt x="122" y="102"/>
                    </a:cubicBezTo>
                    <a:cubicBezTo>
                      <a:pt x="122" y="102"/>
                      <a:pt x="122" y="102"/>
                      <a:pt x="122" y="102"/>
                    </a:cubicBezTo>
                    <a:cubicBezTo>
                      <a:pt x="122" y="102"/>
                      <a:pt x="122" y="102"/>
                      <a:pt x="122" y="102"/>
                    </a:cubicBezTo>
                    <a:cubicBezTo>
                      <a:pt x="122" y="102"/>
                      <a:pt x="122" y="102"/>
                      <a:pt x="122" y="102"/>
                    </a:cubicBezTo>
                    <a:cubicBezTo>
                      <a:pt x="123" y="102"/>
                      <a:pt x="123" y="102"/>
                      <a:pt x="123" y="102"/>
                    </a:cubicBezTo>
                    <a:cubicBezTo>
                      <a:pt x="122" y="101"/>
                      <a:pt x="122" y="101"/>
                      <a:pt x="122" y="101"/>
                    </a:cubicBezTo>
                    <a:cubicBezTo>
                      <a:pt x="122" y="101"/>
                      <a:pt x="122" y="101"/>
                      <a:pt x="122" y="101"/>
                    </a:cubicBezTo>
                    <a:cubicBezTo>
                      <a:pt x="122" y="101"/>
                      <a:pt x="122" y="101"/>
                      <a:pt x="122" y="101"/>
                    </a:cubicBezTo>
                    <a:cubicBezTo>
                      <a:pt x="122" y="101"/>
                      <a:pt x="122" y="101"/>
                      <a:pt x="122" y="101"/>
                    </a:cubicBezTo>
                    <a:cubicBezTo>
                      <a:pt x="122" y="101"/>
                      <a:pt x="122" y="101"/>
                      <a:pt x="122" y="101"/>
                    </a:cubicBezTo>
                    <a:cubicBezTo>
                      <a:pt x="122" y="101"/>
                      <a:pt x="122" y="101"/>
                      <a:pt x="122" y="101"/>
                    </a:cubicBezTo>
                    <a:cubicBezTo>
                      <a:pt x="122" y="101"/>
                      <a:pt x="122" y="101"/>
                      <a:pt x="122" y="101"/>
                    </a:cubicBezTo>
                    <a:cubicBezTo>
                      <a:pt x="121" y="101"/>
                      <a:pt x="121" y="101"/>
                      <a:pt x="121" y="101"/>
                    </a:cubicBezTo>
                    <a:cubicBezTo>
                      <a:pt x="121" y="101"/>
                      <a:pt x="121" y="101"/>
                      <a:pt x="121" y="101"/>
                    </a:cubicBezTo>
                    <a:cubicBezTo>
                      <a:pt x="121" y="101"/>
                      <a:pt x="121" y="101"/>
                      <a:pt x="121" y="101"/>
                    </a:cubicBezTo>
                    <a:cubicBezTo>
                      <a:pt x="121" y="101"/>
                      <a:pt x="121" y="101"/>
                      <a:pt x="121" y="101"/>
                    </a:cubicBezTo>
                    <a:cubicBezTo>
                      <a:pt x="121" y="101"/>
                      <a:pt x="121" y="101"/>
                      <a:pt x="121" y="101"/>
                    </a:cubicBezTo>
                    <a:cubicBezTo>
                      <a:pt x="121" y="101"/>
                      <a:pt x="121" y="101"/>
                      <a:pt x="121" y="101"/>
                    </a:cubicBezTo>
                    <a:cubicBezTo>
                      <a:pt x="121" y="101"/>
                      <a:pt x="121" y="101"/>
                      <a:pt x="121" y="101"/>
                    </a:cubicBezTo>
                    <a:cubicBezTo>
                      <a:pt x="121" y="101"/>
                      <a:pt x="121" y="101"/>
                      <a:pt x="121" y="101"/>
                    </a:cubicBezTo>
                    <a:cubicBezTo>
                      <a:pt x="122" y="102"/>
                      <a:pt x="122" y="102"/>
                      <a:pt x="122" y="102"/>
                    </a:cubicBezTo>
                    <a:cubicBezTo>
                      <a:pt x="122" y="102"/>
                      <a:pt x="122" y="102"/>
                      <a:pt x="122" y="102"/>
                    </a:cubicBezTo>
                    <a:close/>
                    <a:moveTo>
                      <a:pt x="119" y="103"/>
                    </a:moveTo>
                    <a:cubicBezTo>
                      <a:pt x="120" y="103"/>
                      <a:pt x="120" y="103"/>
                      <a:pt x="120" y="103"/>
                    </a:cubicBezTo>
                    <a:cubicBezTo>
                      <a:pt x="120" y="103"/>
                      <a:pt x="120" y="103"/>
                      <a:pt x="120" y="103"/>
                    </a:cubicBezTo>
                    <a:cubicBezTo>
                      <a:pt x="120" y="103"/>
                      <a:pt x="120" y="103"/>
                      <a:pt x="120" y="103"/>
                    </a:cubicBezTo>
                    <a:cubicBezTo>
                      <a:pt x="120" y="102"/>
                      <a:pt x="120" y="102"/>
                      <a:pt x="120" y="102"/>
                    </a:cubicBezTo>
                    <a:cubicBezTo>
                      <a:pt x="120" y="102"/>
                      <a:pt x="120" y="102"/>
                      <a:pt x="120" y="102"/>
                    </a:cubicBezTo>
                    <a:cubicBezTo>
                      <a:pt x="120" y="102"/>
                      <a:pt x="120" y="102"/>
                      <a:pt x="120" y="102"/>
                    </a:cubicBezTo>
                    <a:cubicBezTo>
                      <a:pt x="120" y="102"/>
                      <a:pt x="120" y="102"/>
                      <a:pt x="120" y="102"/>
                    </a:cubicBezTo>
                    <a:cubicBezTo>
                      <a:pt x="120" y="101"/>
                      <a:pt x="120" y="101"/>
                      <a:pt x="120" y="101"/>
                    </a:cubicBezTo>
                    <a:cubicBezTo>
                      <a:pt x="120" y="101"/>
                      <a:pt x="120" y="101"/>
                      <a:pt x="120" y="101"/>
                    </a:cubicBezTo>
                    <a:cubicBezTo>
                      <a:pt x="120" y="101"/>
                      <a:pt x="120" y="101"/>
                      <a:pt x="120" y="101"/>
                    </a:cubicBezTo>
                    <a:cubicBezTo>
                      <a:pt x="119" y="101"/>
                      <a:pt x="119" y="101"/>
                      <a:pt x="119" y="101"/>
                    </a:cubicBezTo>
                    <a:cubicBezTo>
                      <a:pt x="119" y="101"/>
                      <a:pt x="119" y="101"/>
                      <a:pt x="119" y="101"/>
                    </a:cubicBezTo>
                    <a:cubicBezTo>
                      <a:pt x="119" y="101"/>
                      <a:pt x="119" y="101"/>
                      <a:pt x="119" y="101"/>
                    </a:cubicBezTo>
                    <a:cubicBezTo>
                      <a:pt x="119" y="101"/>
                      <a:pt x="119" y="101"/>
                      <a:pt x="119" y="101"/>
                    </a:cubicBezTo>
                    <a:cubicBezTo>
                      <a:pt x="119" y="101"/>
                      <a:pt x="119" y="101"/>
                      <a:pt x="119" y="101"/>
                    </a:cubicBezTo>
                    <a:cubicBezTo>
                      <a:pt x="119" y="102"/>
                      <a:pt x="119" y="102"/>
                      <a:pt x="119" y="102"/>
                    </a:cubicBezTo>
                    <a:cubicBezTo>
                      <a:pt x="119" y="102"/>
                      <a:pt x="119" y="102"/>
                      <a:pt x="119" y="102"/>
                    </a:cubicBezTo>
                    <a:cubicBezTo>
                      <a:pt x="119" y="102"/>
                      <a:pt x="119" y="102"/>
                      <a:pt x="119" y="102"/>
                    </a:cubicBezTo>
                    <a:cubicBezTo>
                      <a:pt x="119" y="102"/>
                      <a:pt x="119" y="102"/>
                      <a:pt x="119" y="102"/>
                    </a:cubicBezTo>
                    <a:cubicBezTo>
                      <a:pt x="119" y="103"/>
                      <a:pt x="119" y="103"/>
                      <a:pt x="119" y="103"/>
                    </a:cubicBezTo>
                    <a:cubicBezTo>
                      <a:pt x="119" y="103"/>
                      <a:pt x="119" y="103"/>
                      <a:pt x="119" y="103"/>
                    </a:cubicBezTo>
                    <a:close/>
                    <a:moveTo>
                      <a:pt x="119" y="105"/>
                    </a:moveTo>
                    <a:cubicBezTo>
                      <a:pt x="119" y="105"/>
                      <a:pt x="119" y="105"/>
                      <a:pt x="119" y="105"/>
                    </a:cubicBezTo>
                    <a:cubicBezTo>
                      <a:pt x="119" y="104"/>
                      <a:pt x="119" y="104"/>
                      <a:pt x="119" y="104"/>
                    </a:cubicBezTo>
                    <a:cubicBezTo>
                      <a:pt x="119" y="104"/>
                      <a:pt x="119" y="104"/>
                      <a:pt x="119" y="104"/>
                    </a:cubicBezTo>
                    <a:cubicBezTo>
                      <a:pt x="119" y="105"/>
                      <a:pt x="119" y="105"/>
                      <a:pt x="119" y="105"/>
                    </a:cubicBezTo>
                    <a:cubicBezTo>
                      <a:pt x="119" y="105"/>
                      <a:pt x="119" y="105"/>
                      <a:pt x="119" y="105"/>
                    </a:cubicBezTo>
                    <a:close/>
                    <a:moveTo>
                      <a:pt x="114" y="108"/>
                    </a:moveTo>
                    <a:cubicBezTo>
                      <a:pt x="115" y="108"/>
                      <a:pt x="115" y="108"/>
                      <a:pt x="115" y="108"/>
                    </a:cubicBezTo>
                    <a:cubicBezTo>
                      <a:pt x="115" y="108"/>
                      <a:pt x="115" y="108"/>
                      <a:pt x="115" y="108"/>
                    </a:cubicBezTo>
                    <a:cubicBezTo>
                      <a:pt x="115" y="108"/>
                      <a:pt x="115" y="108"/>
                      <a:pt x="115" y="108"/>
                    </a:cubicBezTo>
                    <a:cubicBezTo>
                      <a:pt x="115" y="107"/>
                      <a:pt x="115" y="107"/>
                      <a:pt x="115" y="107"/>
                    </a:cubicBezTo>
                    <a:cubicBezTo>
                      <a:pt x="115" y="107"/>
                      <a:pt x="115" y="107"/>
                      <a:pt x="115" y="107"/>
                    </a:cubicBezTo>
                    <a:cubicBezTo>
                      <a:pt x="115" y="107"/>
                      <a:pt x="115" y="107"/>
                      <a:pt x="115" y="107"/>
                    </a:cubicBezTo>
                    <a:cubicBezTo>
                      <a:pt x="115" y="107"/>
                      <a:pt x="115" y="107"/>
                      <a:pt x="115" y="107"/>
                    </a:cubicBezTo>
                    <a:cubicBezTo>
                      <a:pt x="115" y="107"/>
                      <a:pt x="115" y="107"/>
                      <a:pt x="115" y="107"/>
                    </a:cubicBezTo>
                    <a:cubicBezTo>
                      <a:pt x="116" y="106"/>
                      <a:pt x="116" y="106"/>
                      <a:pt x="116" y="106"/>
                    </a:cubicBezTo>
                    <a:cubicBezTo>
                      <a:pt x="116" y="106"/>
                      <a:pt x="116" y="106"/>
                      <a:pt x="116" y="106"/>
                    </a:cubicBezTo>
                    <a:cubicBezTo>
                      <a:pt x="116" y="106"/>
                      <a:pt x="116" y="106"/>
                      <a:pt x="116" y="106"/>
                    </a:cubicBezTo>
                    <a:cubicBezTo>
                      <a:pt x="116" y="106"/>
                      <a:pt x="116" y="106"/>
                      <a:pt x="116" y="106"/>
                    </a:cubicBezTo>
                    <a:cubicBezTo>
                      <a:pt x="116" y="106"/>
                      <a:pt x="116" y="106"/>
                      <a:pt x="116" y="106"/>
                    </a:cubicBezTo>
                    <a:cubicBezTo>
                      <a:pt x="116" y="106"/>
                      <a:pt x="116" y="106"/>
                      <a:pt x="116" y="106"/>
                    </a:cubicBezTo>
                    <a:cubicBezTo>
                      <a:pt x="116" y="105"/>
                      <a:pt x="116" y="105"/>
                      <a:pt x="116" y="105"/>
                    </a:cubicBezTo>
                    <a:cubicBezTo>
                      <a:pt x="116" y="105"/>
                      <a:pt x="116" y="105"/>
                      <a:pt x="116" y="105"/>
                    </a:cubicBezTo>
                    <a:cubicBezTo>
                      <a:pt x="116" y="105"/>
                      <a:pt x="116" y="105"/>
                      <a:pt x="116" y="105"/>
                    </a:cubicBezTo>
                    <a:cubicBezTo>
                      <a:pt x="116" y="105"/>
                      <a:pt x="116" y="105"/>
                      <a:pt x="116" y="105"/>
                    </a:cubicBezTo>
                    <a:cubicBezTo>
                      <a:pt x="116" y="105"/>
                      <a:pt x="116" y="105"/>
                      <a:pt x="116" y="105"/>
                    </a:cubicBezTo>
                    <a:cubicBezTo>
                      <a:pt x="116" y="105"/>
                      <a:pt x="116" y="105"/>
                      <a:pt x="116" y="105"/>
                    </a:cubicBezTo>
                    <a:cubicBezTo>
                      <a:pt x="115" y="105"/>
                      <a:pt x="115" y="105"/>
                      <a:pt x="115" y="105"/>
                    </a:cubicBezTo>
                    <a:cubicBezTo>
                      <a:pt x="115" y="104"/>
                      <a:pt x="115" y="104"/>
                      <a:pt x="115" y="104"/>
                    </a:cubicBezTo>
                    <a:cubicBezTo>
                      <a:pt x="115" y="105"/>
                      <a:pt x="115" y="105"/>
                      <a:pt x="115" y="105"/>
                    </a:cubicBezTo>
                    <a:cubicBezTo>
                      <a:pt x="115" y="105"/>
                      <a:pt x="115" y="105"/>
                      <a:pt x="115" y="105"/>
                    </a:cubicBezTo>
                    <a:cubicBezTo>
                      <a:pt x="114" y="105"/>
                      <a:pt x="114" y="105"/>
                      <a:pt x="114" y="105"/>
                    </a:cubicBezTo>
                    <a:cubicBezTo>
                      <a:pt x="114" y="105"/>
                      <a:pt x="114" y="105"/>
                      <a:pt x="114" y="105"/>
                    </a:cubicBezTo>
                    <a:cubicBezTo>
                      <a:pt x="114" y="106"/>
                      <a:pt x="114" y="106"/>
                      <a:pt x="114" y="106"/>
                    </a:cubicBezTo>
                    <a:cubicBezTo>
                      <a:pt x="114" y="106"/>
                      <a:pt x="114" y="106"/>
                      <a:pt x="114" y="106"/>
                    </a:cubicBezTo>
                    <a:cubicBezTo>
                      <a:pt x="114" y="106"/>
                      <a:pt x="114" y="106"/>
                      <a:pt x="114" y="106"/>
                    </a:cubicBezTo>
                    <a:cubicBezTo>
                      <a:pt x="114" y="106"/>
                      <a:pt x="114" y="106"/>
                      <a:pt x="114" y="106"/>
                    </a:cubicBezTo>
                    <a:cubicBezTo>
                      <a:pt x="114" y="107"/>
                      <a:pt x="114" y="107"/>
                      <a:pt x="114" y="107"/>
                    </a:cubicBezTo>
                    <a:cubicBezTo>
                      <a:pt x="114" y="107"/>
                      <a:pt x="114" y="107"/>
                      <a:pt x="114" y="107"/>
                    </a:cubicBezTo>
                    <a:cubicBezTo>
                      <a:pt x="114" y="107"/>
                      <a:pt x="114" y="107"/>
                      <a:pt x="114" y="107"/>
                    </a:cubicBezTo>
                    <a:cubicBezTo>
                      <a:pt x="114" y="107"/>
                      <a:pt x="114" y="107"/>
                      <a:pt x="114" y="107"/>
                    </a:cubicBezTo>
                    <a:cubicBezTo>
                      <a:pt x="114" y="107"/>
                      <a:pt x="114" y="107"/>
                      <a:pt x="114" y="107"/>
                    </a:cubicBezTo>
                    <a:cubicBezTo>
                      <a:pt x="114" y="108"/>
                      <a:pt x="114" y="108"/>
                      <a:pt x="114" y="108"/>
                    </a:cubicBezTo>
                    <a:cubicBezTo>
                      <a:pt x="114" y="108"/>
                      <a:pt x="114" y="108"/>
                      <a:pt x="114" y="108"/>
                    </a:cubicBezTo>
                    <a:close/>
                    <a:moveTo>
                      <a:pt x="110" y="125"/>
                    </a:moveTo>
                    <a:cubicBezTo>
                      <a:pt x="110" y="126"/>
                      <a:pt x="110" y="126"/>
                      <a:pt x="110" y="126"/>
                    </a:cubicBezTo>
                    <a:cubicBezTo>
                      <a:pt x="110" y="125"/>
                      <a:pt x="110" y="125"/>
                      <a:pt x="110" y="125"/>
                    </a:cubicBezTo>
                    <a:cubicBezTo>
                      <a:pt x="110" y="125"/>
                      <a:pt x="110" y="125"/>
                      <a:pt x="110" y="125"/>
                    </a:cubicBezTo>
                    <a:cubicBezTo>
                      <a:pt x="110" y="125"/>
                      <a:pt x="110" y="125"/>
                      <a:pt x="110" y="125"/>
                    </a:cubicBezTo>
                    <a:close/>
                    <a:moveTo>
                      <a:pt x="111" y="127"/>
                    </a:moveTo>
                    <a:cubicBezTo>
                      <a:pt x="111" y="127"/>
                      <a:pt x="111" y="127"/>
                      <a:pt x="111" y="127"/>
                    </a:cubicBezTo>
                    <a:cubicBezTo>
                      <a:pt x="111" y="126"/>
                      <a:pt x="111" y="126"/>
                      <a:pt x="111" y="126"/>
                    </a:cubicBezTo>
                    <a:cubicBezTo>
                      <a:pt x="111" y="126"/>
                      <a:pt x="111" y="126"/>
                      <a:pt x="111" y="126"/>
                    </a:cubicBezTo>
                    <a:cubicBezTo>
                      <a:pt x="111" y="127"/>
                      <a:pt x="111" y="127"/>
                      <a:pt x="111" y="127"/>
                    </a:cubicBezTo>
                    <a:cubicBezTo>
                      <a:pt x="111" y="127"/>
                      <a:pt x="111" y="127"/>
                      <a:pt x="111" y="127"/>
                    </a:cubicBezTo>
                    <a:cubicBezTo>
                      <a:pt x="111" y="127"/>
                      <a:pt x="111" y="127"/>
                      <a:pt x="111" y="127"/>
                    </a:cubicBezTo>
                    <a:close/>
                    <a:moveTo>
                      <a:pt x="108" y="127"/>
                    </a:moveTo>
                    <a:cubicBezTo>
                      <a:pt x="108" y="126"/>
                      <a:pt x="108" y="126"/>
                      <a:pt x="108" y="126"/>
                    </a:cubicBezTo>
                    <a:cubicBezTo>
                      <a:pt x="109" y="126"/>
                      <a:pt x="109" y="126"/>
                      <a:pt x="109" y="126"/>
                    </a:cubicBezTo>
                    <a:cubicBezTo>
                      <a:pt x="109" y="126"/>
                      <a:pt x="109" y="126"/>
                      <a:pt x="109" y="126"/>
                    </a:cubicBezTo>
                    <a:cubicBezTo>
                      <a:pt x="109" y="126"/>
                      <a:pt x="109" y="126"/>
                      <a:pt x="109" y="126"/>
                    </a:cubicBezTo>
                    <a:cubicBezTo>
                      <a:pt x="109" y="126"/>
                      <a:pt x="109" y="126"/>
                      <a:pt x="109" y="126"/>
                    </a:cubicBezTo>
                    <a:cubicBezTo>
                      <a:pt x="109" y="126"/>
                      <a:pt x="109" y="126"/>
                      <a:pt x="109" y="126"/>
                    </a:cubicBezTo>
                    <a:cubicBezTo>
                      <a:pt x="109" y="126"/>
                      <a:pt x="109" y="126"/>
                      <a:pt x="109" y="126"/>
                    </a:cubicBezTo>
                    <a:cubicBezTo>
                      <a:pt x="109" y="127"/>
                      <a:pt x="109" y="127"/>
                      <a:pt x="109" y="127"/>
                    </a:cubicBezTo>
                    <a:cubicBezTo>
                      <a:pt x="108" y="127"/>
                      <a:pt x="108" y="127"/>
                      <a:pt x="108" y="127"/>
                    </a:cubicBezTo>
                    <a:cubicBezTo>
                      <a:pt x="108" y="127"/>
                      <a:pt x="108" y="127"/>
                      <a:pt x="108" y="127"/>
                    </a:cubicBezTo>
                    <a:close/>
                    <a:moveTo>
                      <a:pt x="110" y="127"/>
                    </a:moveTo>
                    <a:cubicBezTo>
                      <a:pt x="110" y="127"/>
                      <a:pt x="110" y="127"/>
                      <a:pt x="110" y="127"/>
                    </a:cubicBezTo>
                    <a:cubicBezTo>
                      <a:pt x="110" y="126"/>
                      <a:pt x="110" y="126"/>
                      <a:pt x="110" y="126"/>
                    </a:cubicBezTo>
                    <a:cubicBezTo>
                      <a:pt x="110" y="126"/>
                      <a:pt x="110" y="126"/>
                      <a:pt x="110" y="126"/>
                    </a:cubicBezTo>
                    <a:cubicBezTo>
                      <a:pt x="110" y="127"/>
                      <a:pt x="110" y="127"/>
                      <a:pt x="110" y="127"/>
                    </a:cubicBezTo>
                    <a:cubicBezTo>
                      <a:pt x="110" y="127"/>
                      <a:pt x="110" y="127"/>
                      <a:pt x="110" y="127"/>
                    </a:cubicBezTo>
                    <a:cubicBezTo>
                      <a:pt x="110" y="128"/>
                      <a:pt x="110" y="128"/>
                      <a:pt x="110" y="128"/>
                    </a:cubicBezTo>
                    <a:cubicBezTo>
                      <a:pt x="110" y="127"/>
                      <a:pt x="110" y="127"/>
                      <a:pt x="110" y="127"/>
                    </a:cubicBezTo>
                    <a:cubicBezTo>
                      <a:pt x="111" y="127"/>
                      <a:pt x="111" y="127"/>
                      <a:pt x="111" y="127"/>
                    </a:cubicBezTo>
                    <a:cubicBezTo>
                      <a:pt x="111" y="127"/>
                      <a:pt x="111" y="127"/>
                      <a:pt x="111" y="127"/>
                    </a:cubicBezTo>
                    <a:cubicBezTo>
                      <a:pt x="111" y="126"/>
                      <a:pt x="111" y="126"/>
                      <a:pt x="111" y="126"/>
                    </a:cubicBezTo>
                    <a:cubicBezTo>
                      <a:pt x="111" y="126"/>
                      <a:pt x="111" y="126"/>
                      <a:pt x="111" y="126"/>
                    </a:cubicBezTo>
                    <a:cubicBezTo>
                      <a:pt x="110" y="126"/>
                      <a:pt x="110" y="126"/>
                      <a:pt x="110" y="126"/>
                    </a:cubicBezTo>
                    <a:cubicBezTo>
                      <a:pt x="110" y="126"/>
                      <a:pt x="110" y="126"/>
                      <a:pt x="110" y="126"/>
                    </a:cubicBezTo>
                    <a:cubicBezTo>
                      <a:pt x="110" y="126"/>
                      <a:pt x="110" y="126"/>
                      <a:pt x="110" y="126"/>
                    </a:cubicBezTo>
                    <a:cubicBezTo>
                      <a:pt x="110" y="126"/>
                      <a:pt x="110" y="126"/>
                      <a:pt x="110" y="126"/>
                    </a:cubicBezTo>
                    <a:cubicBezTo>
                      <a:pt x="110" y="126"/>
                      <a:pt x="110" y="126"/>
                      <a:pt x="110" y="126"/>
                    </a:cubicBezTo>
                    <a:cubicBezTo>
                      <a:pt x="110" y="127"/>
                      <a:pt x="110" y="127"/>
                      <a:pt x="110" y="127"/>
                    </a:cubicBezTo>
                    <a:cubicBezTo>
                      <a:pt x="109" y="127"/>
                      <a:pt x="109" y="127"/>
                      <a:pt x="109" y="127"/>
                    </a:cubicBezTo>
                    <a:cubicBezTo>
                      <a:pt x="109" y="127"/>
                      <a:pt x="109" y="127"/>
                      <a:pt x="109" y="127"/>
                    </a:cubicBezTo>
                    <a:cubicBezTo>
                      <a:pt x="110" y="126"/>
                      <a:pt x="110" y="126"/>
                      <a:pt x="110" y="126"/>
                    </a:cubicBezTo>
                    <a:cubicBezTo>
                      <a:pt x="110" y="126"/>
                      <a:pt x="110" y="126"/>
                      <a:pt x="110" y="126"/>
                    </a:cubicBezTo>
                    <a:cubicBezTo>
                      <a:pt x="110" y="126"/>
                      <a:pt x="110" y="126"/>
                      <a:pt x="110" y="126"/>
                    </a:cubicBezTo>
                    <a:cubicBezTo>
                      <a:pt x="109" y="126"/>
                      <a:pt x="109" y="126"/>
                      <a:pt x="109" y="126"/>
                    </a:cubicBezTo>
                    <a:cubicBezTo>
                      <a:pt x="109" y="127"/>
                      <a:pt x="109" y="127"/>
                      <a:pt x="109" y="127"/>
                    </a:cubicBezTo>
                    <a:cubicBezTo>
                      <a:pt x="109" y="127"/>
                      <a:pt x="109" y="127"/>
                      <a:pt x="109" y="127"/>
                    </a:cubicBezTo>
                    <a:cubicBezTo>
                      <a:pt x="109" y="127"/>
                      <a:pt x="109" y="127"/>
                      <a:pt x="109" y="127"/>
                    </a:cubicBezTo>
                    <a:cubicBezTo>
                      <a:pt x="108" y="128"/>
                      <a:pt x="108" y="128"/>
                      <a:pt x="108" y="128"/>
                    </a:cubicBezTo>
                    <a:cubicBezTo>
                      <a:pt x="108" y="128"/>
                      <a:pt x="108" y="128"/>
                      <a:pt x="108" y="128"/>
                    </a:cubicBezTo>
                    <a:cubicBezTo>
                      <a:pt x="109" y="128"/>
                      <a:pt x="109" y="128"/>
                      <a:pt x="109" y="128"/>
                    </a:cubicBezTo>
                    <a:cubicBezTo>
                      <a:pt x="109" y="127"/>
                      <a:pt x="109" y="127"/>
                      <a:pt x="109" y="127"/>
                    </a:cubicBezTo>
                    <a:cubicBezTo>
                      <a:pt x="109" y="127"/>
                      <a:pt x="109" y="127"/>
                      <a:pt x="109" y="127"/>
                    </a:cubicBezTo>
                    <a:cubicBezTo>
                      <a:pt x="109" y="127"/>
                      <a:pt x="109" y="127"/>
                      <a:pt x="109" y="127"/>
                    </a:cubicBezTo>
                    <a:cubicBezTo>
                      <a:pt x="109" y="128"/>
                      <a:pt x="109" y="128"/>
                      <a:pt x="109" y="128"/>
                    </a:cubicBezTo>
                    <a:cubicBezTo>
                      <a:pt x="109" y="128"/>
                      <a:pt x="109" y="128"/>
                      <a:pt x="109" y="128"/>
                    </a:cubicBezTo>
                    <a:cubicBezTo>
                      <a:pt x="109" y="128"/>
                      <a:pt x="109" y="128"/>
                      <a:pt x="109" y="128"/>
                    </a:cubicBezTo>
                    <a:cubicBezTo>
                      <a:pt x="109" y="128"/>
                      <a:pt x="109" y="128"/>
                      <a:pt x="109" y="128"/>
                    </a:cubicBezTo>
                    <a:cubicBezTo>
                      <a:pt x="109" y="128"/>
                      <a:pt x="110" y="127"/>
                      <a:pt x="110" y="127"/>
                    </a:cubicBezTo>
                    <a:close/>
                    <a:moveTo>
                      <a:pt x="109" y="127"/>
                    </a:moveTo>
                    <a:cubicBezTo>
                      <a:pt x="109" y="127"/>
                      <a:pt x="109" y="127"/>
                      <a:pt x="109" y="127"/>
                    </a:cubicBezTo>
                    <a:cubicBezTo>
                      <a:pt x="110" y="127"/>
                      <a:pt x="110" y="127"/>
                      <a:pt x="110" y="127"/>
                    </a:cubicBezTo>
                    <a:cubicBezTo>
                      <a:pt x="110" y="127"/>
                      <a:pt x="110" y="127"/>
                      <a:pt x="110" y="127"/>
                    </a:cubicBezTo>
                    <a:cubicBezTo>
                      <a:pt x="110" y="127"/>
                      <a:pt x="110" y="127"/>
                      <a:pt x="110" y="127"/>
                    </a:cubicBezTo>
                    <a:cubicBezTo>
                      <a:pt x="109" y="127"/>
                      <a:pt x="109" y="127"/>
                      <a:pt x="109" y="127"/>
                    </a:cubicBezTo>
                    <a:close/>
                    <a:moveTo>
                      <a:pt x="138" y="156"/>
                    </a:moveTo>
                    <a:cubicBezTo>
                      <a:pt x="137" y="156"/>
                      <a:pt x="137" y="156"/>
                      <a:pt x="137" y="156"/>
                    </a:cubicBezTo>
                    <a:cubicBezTo>
                      <a:pt x="137" y="156"/>
                      <a:pt x="137" y="156"/>
                      <a:pt x="137" y="156"/>
                    </a:cubicBezTo>
                    <a:cubicBezTo>
                      <a:pt x="137" y="156"/>
                      <a:pt x="137" y="156"/>
                      <a:pt x="137" y="156"/>
                    </a:cubicBezTo>
                    <a:cubicBezTo>
                      <a:pt x="138" y="156"/>
                      <a:pt x="138" y="156"/>
                      <a:pt x="138" y="156"/>
                    </a:cubicBezTo>
                    <a:cubicBezTo>
                      <a:pt x="138" y="155"/>
                      <a:pt x="138" y="155"/>
                      <a:pt x="138" y="155"/>
                    </a:cubicBezTo>
                    <a:cubicBezTo>
                      <a:pt x="138" y="155"/>
                      <a:pt x="138" y="155"/>
                      <a:pt x="138" y="155"/>
                    </a:cubicBezTo>
                    <a:cubicBezTo>
                      <a:pt x="138" y="155"/>
                      <a:pt x="138" y="155"/>
                      <a:pt x="138" y="155"/>
                    </a:cubicBezTo>
                    <a:cubicBezTo>
                      <a:pt x="138" y="155"/>
                      <a:pt x="138" y="155"/>
                      <a:pt x="138" y="155"/>
                    </a:cubicBezTo>
                    <a:cubicBezTo>
                      <a:pt x="137" y="156"/>
                      <a:pt x="137" y="156"/>
                      <a:pt x="137" y="156"/>
                    </a:cubicBezTo>
                    <a:cubicBezTo>
                      <a:pt x="137" y="156"/>
                      <a:pt x="137" y="156"/>
                      <a:pt x="137" y="156"/>
                    </a:cubicBezTo>
                    <a:cubicBezTo>
                      <a:pt x="137" y="156"/>
                      <a:pt x="137" y="156"/>
                      <a:pt x="137" y="156"/>
                    </a:cubicBezTo>
                    <a:cubicBezTo>
                      <a:pt x="138" y="156"/>
                      <a:pt x="138" y="156"/>
                      <a:pt x="138" y="156"/>
                    </a:cubicBezTo>
                    <a:cubicBezTo>
                      <a:pt x="138" y="156"/>
                      <a:pt x="138" y="156"/>
                      <a:pt x="138" y="156"/>
                    </a:cubicBezTo>
                    <a:close/>
                    <a:moveTo>
                      <a:pt x="148" y="158"/>
                    </a:moveTo>
                    <a:cubicBezTo>
                      <a:pt x="148" y="158"/>
                      <a:pt x="148" y="158"/>
                      <a:pt x="148" y="158"/>
                    </a:cubicBezTo>
                    <a:cubicBezTo>
                      <a:pt x="148" y="157"/>
                      <a:pt x="148" y="157"/>
                      <a:pt x="148" y="157"/>
                    </a:cubicBezTo>
                    <a:cubicBezTo>
                      <a:pt x="148" y="157"/>
                      <a:pt x="148" y="157"/>
                      <a:pt x="148" y="157"/>
                    </a:cubicBezTo>
                    <a:cubicBezTo>
                      <a:pt x="148" y="157"/>
                      <a:pt x="148" y="157"/>
                      <a:pt x="148" y="157"/>
                    </a:cubicBezTo>
                    <a:cubicBezTo>
                      <a:pt x="148" y="157"/>
                      <a:pt x="148" y="157"/>
                      <a:pt x="148" y="157"/>
                    </a:cubicBezTo>
                    <a:cubicBezTo>
                      <a:pt x="148" y="156"/>
                      <a:pt x="148" y="156"/>
                      <a:pt x="148" y="156"/>
                    </a:cubicBezTo>
                    <a:cubicBezTo>
                      <a:pt x="148" y="157"/>
                      <a:pt x="148" y="157"/>
                      <a:pt x="148" y="157"/>
                    </a:cubicBezTo>
                    <a:cubicBezTo>
                      <a:pt x="148" y="157"/>
                      <a:pt x="148" y="157"/>
                      <a:pt x="148" y="157"/>
                    </a:cubicBezTo>
                    <a:cubicBezTo>
                      <a:pt x="148" y="157"/>
                      <a:pt x="148" y="157"/>
                      <a:pt x="148" y="157"/>
                    </a:cubicBezTo>
                    <a:cubicBezTo>
                      <a:pt x="148" y="157"/>
                      <a:pt x="148" y="157"/>
                      <a:pt x="148" y="157"/>
                    </a:cubicBezTo>
                    <a:cubicBezTo>
                      <a:pt x="148" y="157"/>
                      <a:pt x="148" y="157"/>
                      <a:pt x="148" y="157"/>
                    </a:cubicBezTo>
                    <a:cubicBezTo>
                      <a:pt x="148" y="157"/>
                      <a:pt x="148" y="157"/>
                      <a:pt x="148" y="157"/>
                    </a:cubicBezTo>
                    <a:cubicBezTo>
                      <a:pt x="148" y="158"/>
                      <a:pt x="148" y="158"/>
                      <a:pt x="148" y="158"/>
                    </a:cubicBezTo>
                    <a:cubicBezTo>
                      <a:pt x="148" y="158"/>
                      <a:pt x="148" y="158"/>
                      <a:pt x="148" y="158"/>
                    </a:cubicBezTo>
                    <a:cubicBezTo>
                      <a:pt x="148" y="158"/>
                      <a:pt x="148" y="158"/>
                      <a:pt x="148" y="158"/>
                    </a:cubicBezTo>
                    <a:close/>
                    <a:moveTo>
                      <a:pt x="148" y="158"/>
                    </a:moveTo>
                    <a:cubicBezTo>
                      <a:pt x="148" y="158"/>
                      <a:pt x="148" y="158"/>
                      <a:pt x="148" y="158"/>
                    </a:cubicBezTo>
                    <a:cubicBezTo>
                      <a:pt x="148" y="158"/>
                      <a:pt x="148" y="158"/>
                      <a:pt x="148" y="158"/>
                    </a:cubicBezTo>
                    <a:cubicBezTo>
                      <a:pt x="149" y="158"/>
                      <a:pt x="149" y="158"/>
                      <a:pt x="149" y="158"/>
                    </a:cubicBezTo>
                    <a:cubicBezTo>
                      <a:pt x="148" y="158"/>
                      <a:pt x="148" y="158"/>
                      <a:pt x="148" y="158"/>
                    </a:cubicBezTo>
                    <a:cubicBezTo>
                      <a:pt x="148" y="158"/>
                      <a:pt x="148" y="158"/>
                      <a:pt x="148" y="158"/>
                    </a:cubicBezTo>
                    <a:close/>
                    <a:moveTo>
                      <a:pt x="152" y="143"/>
                    </a:moveTo>
                    <a:cubicBezTo>
                      <a:pt x="153" y="143"/>
                      <a:pt x="153" y="143"/>
                      <a:pt x="153" y="143"/>
                    </a:cubicBezTo>
                    <a:cubicBezTo>
                      <a:pt x="153" y="143"/>
                      <a:pt x="153" y="143"/>
                      <a:pt x="153" y="143"/>
                    </a:cubicBezTo>
                    <a:cubicBezTo>
                      <a:pt x="153" y="143"/>
                      <a:pt x="153" y="143"/>
                      <a:pt x="153" y="143"/>
                    </a:cubicBezTo>
                    <a:cubicBezTo>
                      <a:pt x="153" y="143"/>
                      <a:pt x="153" y="143"/>
                      <a:pt x="153" y="143"/>
                    </a:cubicBezTo>
                    <a:cubicBezTo>
                      <a:pt x="152" y="144"/>
                      <a:pt x="152" y="144"/>
                      <a:pt x="152" y="144"/>
                    </a:cubicBezTo>
                    <a:cubicBezTo>
                      <a:pt x="152" y="144"/>
                      <a:pt x="152" y="143"/>
                      <a:pt x="152" y="143"/>
                    </a:cubicBezTo>
                    <a:close/>
                    <a:moveTo>
                      <a:pt x="151" y="146"/>
                    </a:moveTo>
                    <a:cubicBezTo>
                      <a:pt x="151" y="147"/>
                      <a:pt x="151" y="147"/>
                      <a:pt x="151" y="147"/>
                    </a:cubicBezTo>
                    <a:cubicBezTo>
                      <a:pt x="151" y="147"/>
                      <a:pt x="151" y="147"/>
                      <a:pt x="151" y="147"/>
                    </a:cubicBezTo>
                    <a:cubicBezTo>
                      <a:pt x="151" y="147"/>
                      <a:pt x="151" y="147"/>
                      <a:pt x="151" y="147"/>
                    </a:cubicBezTo>
                    <a:cubicBezTo>
                      <a:pt x="151" y="147"/>
                      <a:pt x="151" y="147"/>
                      <a:pt x="151" y="147"/>
                    </a:cubicBezTo>
                    <a:cubicBezTo>
                      <a:pt x="151" y="146"/>
                      <a:pt x="151" y="146"/>
                      <a:pt x="151" y="146"/>
                    </a:cubicBezTo>
                    <a:cubicBezTo>
                      <a:pt x="151" y="146"/>
                      <a:pt x="151" y="146"/>
                      <a:pt x="151" y="146"/>
                    </a:cubicBezTo>
                    <a:cubicBezTo>
                      <a:pt x="151" y="146"/>
                      <a:pt x="151" y="146"/>
                      <a:pt x="151" y="146"/>
                    </a:cubicBezTo>
                    <a:close/>
                    <a:moveTo>
                      <a:pt x="153" y="150"/>
                    </a:moveTo>
                    <a:cubicBezTo>
                      <a:pt x="153" y="150"/>
                      <a:pt x="153" y="150"/>
                      <a:pt x="153" y="150"/>
                    </a:cubicBezTo>
                    <a:cubicBezTo>
                      <a:pt x="153" y="149"/>
                      <a:pt x="153" y="149"/>
                      <a:pt x="153" y="149"/>
                    </a:cubicBezTo>
                    <a:cubicBezTo>
                      <a:pt x="153" y="149"/>
                      <a:pt x="153" y="149"/>
                      <a:pt x="153" y="149"/>
                    </a:cubicBezTo>
                    <a:cubicBezTo>
                      <a:pt x="153" y="150"/>
                      <a:pt x="153" y="150"/>
                      <a:pt x="153" y="150"/>
                    </a:cubicBezTo>
                    <a:cubicBezTo>
                      <a:pt x="154" y="150"/>
                      <a:pt x="154" y="150"/>
                      <a:pt x="154" y="150"/>
                    </a:cubicBezTo>
                    <a:cubicBezTo>
                      <a:pt x="154" y="150"/>
                      <a:pt x="154" y="150"/>
                      <a:pt x="154" y="150"/>
                    </a:cubicBezTo>
                    <a:cubicBezTo>
                      <a:pt x="154" y="150"/>
                      <a:pt x="154" y="150"/>
                      <a:pt x="154" y="150"/>
                    </a:cubicBezTo>
                    <a:cubicBezTo>
                      <a:pt x="153" y="150"/>
                      <a:pt x="153" y="150"/>
                      <a:pt x="153" y="150"/>
                    </a:cubicBezTo>
                    <a:cubicBezTo>
                      <a:pt x="153" y="150"/>
                      <a:pt x="153" y="150"/>
                      <a:pt x="153" y="150"/>
                    </a:cubicBezTo>
                    <a:close/>
                    <a:moveTo>
                      <a:pt x="152" y="150"/>
                    </a:moveTo>
                    <a:cubicBezTo>
                      <a:pt x="152" y="150"/>
                      <a:pt x="152" y="150"/>
                      <a:pt x="152" y="150"/>
                    </a:cubicBezTo>
                    <a:cubicBezTo>
                      <a:pt x="153" y="150"/>
                      <a:pt x="153" y="150"/>
                      <a:pt x="153" y="150"/>
                    </a:cubicBezTo>
                    <a:cubicBezTo>
                      <a:pt x="153" y="150"/>
                      <a:pt x="153" y="150"/>
                      <a:pt x="153" y="150"/>
                    </a:cubicBezTo>
                    <a:cubicBezTo>
                      <a:pt x="153" y="150"/>
                      <a:pt x="153" y="150"/>
                      <a:pt x="153" y="150"/>
                    </a:cubicBezTo>
                    <a:cubicBezTo>
                      <a:pt x="153" y="150"/>
                      <a:pt x="153" y="150"/>
                      <a:pt x="153" y="150"/>
                    </a:cubicBezTo>
                    <a:cubicBezTo>
                      <a:pt x="153" y="150"/>
                      <a:pt x="153" y="150"/>
                      <a:pt x="153" y="150"/>
                    </a:cubicBezTo>
                    <a:cubicBezTo>
                      <a:pt x="153" y="150"/>
                      <a:pt x="153" y="150"/>
                      <a:pt x="153" y="150"/>
                    </a:cubicBezTo>
                    <a:cubicBezTo>
                      <a:pt x="152" y="150"/>
                      <a:pt x="152" y="150"/>
                      <a:pt x="152" y="150"/>
                    </a:cubicBezTo>
                    <a:cubicBezTo>
                      <a:pt x="152" y="150"/>
                      <a:pt x="152" y="150"/>
                      <a:pt x="152" y="150"/>
                    </a:cubicBezTo>
                    <a:cubicBezTo>
                      <a:pt x="152" y="150"/>
                      <a:pt x="152" y="150"/>
                      <a:pt x="152" y="150"/>
                    </a:cubicBezTo>
                    <a:cubicBezTo>
                      <a:pt x="152" y="150"/>
                      <a:pt x="152" y="150"/>
                      <a:pt x="152" y="150"/>
                    </a:cubicBezTo>
                    <a:close/>
                    <a:moveTo>
                      <a:pt x="149" y="155"/>
                    </a:moveTo>
                    <a:cubicBezTo>
                      <a:pt x="149" y="155"/>
                      <a:pt x="149" y="155"/>
                      <a:pt x="149" y="155"/>
                    </a:cubicBezTo>
                    <a:cubicBezTo>
                      <a:pt x="149" y="155"/>
                      <a:pt x="149" y="155"/>
                      <a:pt x="149" y="155"/>
                    </a:cubicBezTo>
                    <a:cubicBezTo>
                      <a:pt x="149" y="155"/>
                      <a:pt x="149" y="155"/>
                      <a:pt x="149" y="155"/>
                    </a:cubicBezTo>
                    <a:cubicBezTo>
                      <a:pt x="149" y="155"/>
                      <a:pt x="149" y="155"/>
                      <a:pt x="149" y="155"/>
                    </a:cubicBezTo>
                    <a:close/>
                    <a:moveTo>
                      <a:pt x="153" y="154"/>
                    </a:moveTo>
                    <a:cubicBezTo>
                      <a:pt x="153" y="154"/>
                      <a:pt x="153" y="154"/>
                      <a:pt x="153" y="154"/>
                    </a:cubicBezTo>
                    <a:cubicBezTo>
                      <a:pt x="154" y="154"/>
                      <a:pt x="154" y="154"/>
                      <a:pt x="154" y="154"/>
                    </a:cubicBezTo>
                    <a:cubicBezTo>
                      <a:pt x="154" y="154"/>
                      <a:pt x="154" y="154"/>
                      <a:pt x="154" y="154"/>
                    </a:cubicBezTo>
                    <a:cubicBezTo>
                      <a:pt x="154" y="154"/>
                      <a:pt x="154" y="154"/>
                      <a:pt x="154" y="154"/>
                    </a:cubicBezTo>
                    <a:cubicBezTo>
                      <a:pt x="153" y="154"/>
                      <a:pt x="153" y="154"/>
                      <a:pt x="153" y="154"/>
                    </a:cubicBezTo>
                    <a:cubicBezTo>
                      <a:pt x="153" y="154"/>
                      <a:pt x="153" y="154"/>
                      <a:pt x="153" y="154"/>
                    </a:cubicBezTo>
                    <a:close/>
                    <a:moveTo>
                      <a:pt x="149" y="146"/>
                    </a:moveTo>
                    <a:cubicBezTo>
                      <a:pt x="148" y="146"/>
                      <a:pt x="148" y="146"/>
                      <a:pt x="148" y="146"/>
                    </a:cubicBezTo>
                    <a:cubicBezTo>
                      <a:pt x="148" y="147"/>
                      <a:pt x="148" y="147"/>
                      <a:pt x="148" y="147"/>
                    </a:cubicBezTo>
                    <a:cubicBezTo>
                      <a:pt x="148" y="147"/>
                      <a:pt x="148" y="147"/>
                      <a:pt x="148" y="147"/>
                    </a:cubicBezTo>
                    <a:cubicBezTo>
                      <a:pt x="148" y="147"/>
                      <a:pt x="148" y="147"/>
                      <a:pt x="148" y="147"/>
                    </a:cubicBezTo>
                    <a:cubicBezTo>
                      <a:pt x="148" y="147"/>
                      <a:pt x="148" y="147"/>
                      <a:pt x="148" y="147"/>
                    </a:cubicBezTo>
                    <a:cubicBezTo>
                      <a:pt x="148" y="147"/>
                      <a:pt x="148" y="147"/>
                      <a:pt x="148" y="147"/>
                    </a:cubicBezTo>
                    <a:cubicBezTo>
                      <a:pt x="148" y="147"/>
                      <a:pt x="148" y="147"/>
                      <a:pt x="148" y="147"/>
                    </a:cubicBezTo>
                    <a:cubicBezTo>
                      <a:pt x="148" y="147"/>
                      <a:pt x="148" y="147"/>
                      <a:pt x="148" y="147"/>
                    </a:cubicBezTo>
                    <a:cubicBezTo>
                      <a:pt x="148" y="147"/>
                      <a:pt x="148" y="147"/>
                      <a:pt x="148" y="147"/>
                    </a:cubicBezTo>
                    <a:cubicBezTo>
                      <a:pt x="147" y="147"/>
                      <a:pt x="147" y="147"/>
                      <a:pt x="147" y="147"/>
                    </a:cubicBezTo>
                    <a:cubicBezTo>
                      <a:pt x="147" y="148"/>
                      <a:pt x="147" y="148"/>
                      <a:pt x="147" y="148"/>
                    </a:cubicBezTo>
                    <a:cubicBezTo>
                      <a:pt x="147" y="148"/>
                      <a:pt x="147" y="148"/>
                      <a:pt x="147" y="148"/>
                    </a:cubicBezTo>
                    <a:cubicBezTo>
                      <a:pt x="147" y="148"/>
                      <a:pt x="147" y="148"/>
                      <a:pt x="147" y="148"/>
                    </a:cubicBezTo>
                    <a:cubicBezTo>
                      <a:pt x="147" y="148"/>
                      <a:pt x="147" y="148"/>
                      <a:pt x="147" y="148"/>
                    </a:cubicBezTo>
                    <a:cubicBezTo>
                      <a:pt x="147" y="148"/>
                      <a:pt x="147" y="148"/>
                      <a:pt x="147" y="148"/>
                    </a:cubicBezTo>
                    <a:cubicBezTo>
                      <a:pt x="147" y="148"/>
                      <a:pt x="147" y="148"/>
                      <a:pt x="147" y="148"/>
                    </a:cubicBezTo>
                    <a:cubicBezTo>
                      <a:pt x="147" y="149"/>
                      <a:pt x="147" y="149"/>
                      <a:pt x="147" y="149"/>
                    </a:cubicBezTo>
                    <a:cubicBezTo>
                      <a:pt x="147" y="149"/>
                      <a:pt x="147" y="149"/>
                      <a:pt x="147" y="149"/>
                    </a:cubicBezTo>
                    <a:cubicBezTo>
                      <a:pt x="146" y="149"/>
                      <a:pt x="146" y="149"/>
                      <a:pt x="146" y="149"/>
                    </a:cubicBezTo>
                    <a:cubicBezTo>
                      <a:pt x="146" y="150"/>
                      <a:pt x="146" y="150"/>
                      <a:pt x="146" y="150"/>
                    </a:cubicBezTo>
                    <a:cubicBezTo>
                      <a:pt x="146" y="150"/>
                      <a:pt x="146" y="150"/>
                      <a:pt x="146" y="150"/>
                    </a:cubicBezTo>
                    <a:cubicBezTo>
                      <a:pt x="146" y="150"/>
                      <a:pt x="146" y="150"/>
                      <a:pt x="146" y="150"/>
                    </a:cubicBezTo>
                    <a:cubicBezTo>
                      <a:pt x="146" y="150"/>
                      <a:pt x="146" y="150"/>
                      <a:pt x="146" y="150"/>
                    </a:cubicBezTo>
                    <a:cubicBezTo>
                      <a:pt x="146" y="150"/>
                      <a:pt x="146" y="150"/>
                      <a:pt x="146" y="150"/>
                    </a:cubicBezTo>
                    <a:cubicBezTo>
                      <a:pt x="146" y="150"/>
                      <a:pt x="146" y="150"/>
                      <a:pt x="146" y="150"/>
                    </a:cubicBezTo>
                    <a:cubicBezTo>
                      <a:pt x="146" y="150"/>
                      <a:pt x="146" y="150"/>
                      <a:pt x="146" y="150"/>
                    </a:cubicBezTo>
                    <a:cubicBezTo>
                      <a:pt x="145" y="150"/>
                      <a:pt x="145" y="150"/>
                      <a:pt x="145" y="150"/>
                    </a:cubicBezTo>
                    <a:cubicBezTo>
                      <a:pt x="146" y="151"/>
                      <a:pt x="146" y="151"/>
                      <a:pt x="146" y="151"/>
                    </a:cubicBezTo>
                    <a:cubicBezTo>
                      <a:pt x="146" y="151"/>
                      <a:pt x="146" y="151"/>
                      <a:pt x="146" y="151"/>
                    </a:cubicBezTo>
                    <a:cubicBezTo>
                      <a:pt x="146" y="151"/>
                      <a:pt x="146" y="151"/>
                      <a:pt x="146" y="151"/>
                    </a:cubicBezTo>
                    <a:cubicBezTo>
                      <a:pt x="146" y="151"/>
                      <a:pt x="146" y="151"/>
                      <a:pt x="146" y="151"/>
                    </a:cubicBezTo>
                    <a:cubicBezTo>
                      <a:pt x="146" y="151"/>
                      <a:pt x="146" y="151"/>
                      <a:pt x="146" y="151"/>
                    </a:cubicBezTo>
                    <a:cubicBezTo>
                      <a:pt x="145" y="151"/>
                      <a:pt x="145" y="151"/>
                      <a:pt x="145" y="151"/>
                    </a:cubicBezTo>
                    <a:cubicBezTo>
                      <a:pt x="145" y="151"/>
                      <a:pt x="145" y="151"/>
                      <a:pt x="145" y="151"/>
                    </a:cubicBezTo>
                    <a:cubicBezTo>
                      <a:pt x="145" y="151"/>
                      <a:pt x="145" y="151"/>
                      <a:pt x="145" y="151"/>
                    </a:cubicBezTo>
                    <a:cubicBezTo>
                      <a:pt x="145" y="151"/>
                      <a:pt x="145" y="151"/>
                      <a:pt x="145" y="151"/>
                    </a:cubicBezTo>
                    <a:cubicBezTo>
                      <a:pt x="145" y="152"/>
                      <a:pt x="145" y="152"/>
                      <a:pt x="145" y="152"/>
                    </a:cubicBezTo>
                    <a:cubicBezTo>
                      <a:pt x="144" y="152"/>
                      <a:pt x="144" y="152"/>
                      <a:pt x="144" y="152"/>
                    </a:cubicBezTo>
                    <a:cubicBezTo>
                      <a:pt x="144" y="152"/>
                      <a:pt x="144" y="152"/>
                      <a:pt x="144" y="152"/>
                    </a:cubicBezTo>
                    <a:cubicBezTo>
                      <a:pt x="144" y="152"/>
                      <a:pt x="144" y="152"/>
                      <a:pt x="144" y="152"/>
                    </a:cubicBezTo>
                    <a:cubicBezTo>
                      <a:pt x="144" y="152"/>
                      <a:pt x="144" y="152"/>
                      <a:pt x="144" y="152"/>
                    </a:cubicBezTo>
                    <a:cubicBezTo>
                      <a:pt x="144" y="152"/>
                      <a:pt x="144" y="152"/>
                      <a:pt x="144" y="152"/>
                    </a:cubicBezTo>
                    <a:cubicBezTo>
                      <a:pt x="144" y="152"/>
                      <a:pt x="144" y="152"/>
                      <a:pt x="144" y="152"/>
                    </a:cubicBezTo>
                    <a:cubicBezTo>
                      <a:pt x="144" y="152"/>
                      <a:pt x="144" y="152"/>
                      <a:pt x="144" y="152"/>
                    </a:cubicBezTo>
                    <a:cubicBezTo>
                      <a:pt x="144" y="152"/>
                      <a:pt x="144" y="152"/>
                      <a:pt x="144" y="152"/>
                    </a:cubicBezTo>
                    <a:cubicBezTo>
                      <a:pt x="144" y="152"/>
                      <a:pt x="144" y="152"/>
                      <a:pt x="144" y="152"/>
                    </a:cubicBezTo>
                    <a:cubicBezTo>
                      <a:pt x="144" y="152"/>
                      <a:pt x="144" y="152"/>
                      <a:pt x="144" y="152"/>
                    </a:cubicBezTo>
                    <a:cubicBezTo>
                      <a:pt x="144" y="152"/>
                      <a:pt x="144" y="152"/>
                      <a:pt x="144" y="152"/>
                    </a:cubicBezTo>
                    <a:cubicBezTo>
                      <a:pt x="143" y="152"/>
                      <a:pt x="143" y="152"/>
                      <a:pt x="143" y="152"/>
                    </a:cubicBezTo>
                    <a:cubicBezTo>
                      <a:pt x="143" y="153"/>
                      <a:pt x="143" y="153"/>
                      <a:pt x="143" y="153"/>
                    </a:cubicBezTo>
                    <a:cubicBezTo>
                      <a:pt x="143" y="153"/>
                      <a:pt x="143" y="153"/>
                      <a:pt x="143" y="153"/>
                    </a:cubicBezTo>
                    <a:cubicBezTo>
                      <a:pt x="144" y="153"/>
                      <a:pt x="144" y="153"/>
                      <a:pt x="144" y="153"/>
                    </a:cubicBezTo>
                    <a:cubicBezTo>
                      <a:pt x="144" y="152"/>
                      <a:pt x="144" y="152"/>
                      <a:pt x="144" y="152"/>
                    </a:cubicBezTo>
                    <a:cubicBezTo>
                      <a:pt x="145" y="152"/>
                      <a:pt x="145" y="152"/>
                      <a:pt x="145" y="152"/>
                    </a:cubicBezTo>
                    <a:cubicBezTo>
                      <a:pt x="144" y="153"/>
                      <a:pt x="144" y="153"/>
                      <a:pt x="144" y="153"/>
                    </a:cubicBezTo>
                    <a:cubicBezTo>
                      <a:pt x="144" y="153"/>
                      <a:pt x="144" y="153"/>
                      <a:pt x="144" y="153"/>
                    </a:cubicBezTo>
                    <a:cubicBezTo>
                      <a:pt x="144" y="154"/>
                      <a:pt x="144" y="154"/>
                      <a:pt x="144" y="154"/>
                    </a:cubicBezTo>
                    <a:cubicBezTo>
                      <a:pt x="143" y="154"/>
                      <a:pt x="143" y="154"/>
                      <a:pt x="143" y="154"/>
                    </a:cubicBezTo>
                    <a:cubicBezTo>
                      <a:pt x="143" y="154"/>
                      <a:pt x="143" y="154"/>
                      <a:pt x="143" y="154"/>
                    </a:cubicBezTo>
                    <a:cubicBezTo>
                      <a:pt x="143" y="154"/>
                      <a:pt x="143" y="154"/>
                      <a:pt x="143" y="154"/>
                    </a:cubicBezTo>
                    <a:cubicBezTo>
                      <a:pt x="143" y="154"/>
                      <a:pt x="143" y="154"/>
                      <a:pt x="143" y="154"/>
                    </a:cubicBezTo>
                    <a:cubicBezTo>
                      <a:pt x="143" y="155"/>
                      <a:pt x="143" y="155"/>
                      <a:pt x="143" y="155"/>
                    </a:cubicBezTo>
                    <a:cubicBezTo>
                      <a:pt x="143" y="155"/>
                      <a:pt x="143" y="155"/>
                      <a:pt x="143" y="155"/>
                    </a:cubicBezTo>
                    <a:cubicBezTo>
                      <a:pt x="143" y="155"/>
                      <a:pt x="143" y="155"/>
                      <a:pt x="143" y="155"/>
                    </a:cubicBezTo>
                    <a:cubicBezTo>
                      <a:pt x="143" y="155"/>
                      <a:pt x="143" y="155"/>
                      <a:pt x="143" y="155"/>
                    </a:cubicBezTo>
                    <a:cubicBezTo>
                      <a:pt x="143" y="155"/>
                      <a:pt x="143" y="155"/>
                      <a:pt x="143" y="155"/>
                    </a:cubicBezTo>
                    <a:cubicBezTo>
                      <a:pt x="144" y="155"/>
                      <a:pt x="144" y="155"/>
                      <a:pt x="144" y="155"/>
                    </a:cubicBezTo>
                    <a:cubicBezTo>
                      <a:pt x="144" y="155"/>
                      <a:pt x="144" y="155"/>
                      <a:pt x="144" y="155"/>
                    </a:cubicBezTo>
                    <a:cubicBezTo>
                      <a:pt x="144" y="155"/>
                      <a:pt x="144" y="155"/>
                      <a:pt x="144" y="155"/>
                    </a:cubicBezTo>
                    <a:cubicBezTo>
                      <a:pt x="145" y="155"/>
                      <a:pt x="145" y="155"/>
                      <a:pt x="145" y="155"/>
                    </a:cubicBezTo>
                    <a:cubicBezTo>
                      <a:pt x="145" y="155"/>
                      <a:pt x="145" y="155"/>
                      <a:pt x="145" y="155"/>
                    </a:cubicBezTo>
                    <a:cubicBezTo>
                      <a:pt x="145" y="155"/>
                      <a:pt x="145" y="155"/>
                      <a:pt x="145" y="155"/>
                    </a:cubicBezTo>
                    <a:cubicBezTo>
                      <a:pt x="144" y="155"/>
                      <a:pt x="144" y="155"/>
                      <a:pt x="144" y="155"/>
                    </a:cubicBezTo>
                    <a:cubicBezTo>
                      <a:pt x="145" y="155"/>
                      <a:pt x="145" y="155"/>
                      <a:pt x="145" y="155"/>
                    </a:cubicBezTo>
                    <a:cubicBezTo>
                      <a:pt x="145" y="155"/>
                      <a:pt x="145" y="155"/>
                      <a:pt x="145" y="155"/>
                    </a:cubicBezTo>
                    <a:cubicBezTo>
                      <a:pt x="145" y="155"/>
                      <a:pt x="145" y="155"/>
                      <a:pt x="145" y="155"/>
                    </a:cubicBezTo>
                    <a:cubicBezTo>
                      <a:pt x="146" y="155"/>
                      <a:pt x="146" y="155"/>
                      <a:pt x="146" y="155"/>
                    </a:cubicBezTo>
                    <a:cubicBezTo>
                      <a:pt x="146" y="155"/>
                      <a:pt x="146" y="155"/>
                      <a:pt x="146" y="155"/>
                    </a:cubicBezTo>
                    <a:cubicBezTo>
                      <a:pt x="146" y="155"/>
                      <a:pt x="146" y="155"/>
                      <a:pt x="146" y="155"/>
                    </a:cubicBezTo>
                    <a:cubicBezTo>
                      <a:pt x="146" y="155"/>
                      <a:pt x="146" y="155"/>
                      <a:pt x="146" y="155"/>
                    </a:cubicBezTo>
                    <a:cubicBezTo>
                      <a:pt x="147" y="155"/>
                      <a:pt x="147" y="155"/>
                      <a:pt x="147" y="155"/>
                    </a:cubicBezTo>
                    <a:cubicBezTo>
                      <a:pt x="147" y="155"/>
                      <a:pt x="147" y="155"/>
                      <a:pt x="147" y="155"/>
                    </a:cubicBezTo>
                    <a:cubicBezTo>
                      <a:pt x="147" y="155"/>
                      <a:pt x="147" y="155"/>
                      <a:pt x="147" y="155"/>
                    </a:cubicBezTo>
                    <a:cubicBezTo>
                      <a:pt x="147" y="155"/>
                      <a:pt x="147" y="155"/>
                      <a:pt x="147" y="155"/>
                    </a:cubicBezTo>
                    <a:cubicBezTo>
                      <a:pt x="147" y="155"/>
                      <a:pt x="147" y="155"/>
                      <a:pt x="147" y="155"/>
                    </a:cubicBezTo>
                    <a:cubicBezTo>
                      <a:pt x="147" y="155"/>
                      <a:pt x="147" y="155"/>
                      <a:pt x="147" y="155"/>
                    </a:cubicBezTo>
                    <a:cubicBezTo>
                      <a:pt x="148" y="155"/>
                      <a:pt x="148" y="155"/>
                      <a:pt x="148" y="155"/>
                    </a:cubicBezTo>
                    <a:cubicBezTo>
                      <a:pt x="148" y="155"/>
                      <a:pt x="148" y="155"/>
                      <a:pt x="148" y="155"/>
                    </a:cubicBezTo>
                    <a:cubicBezTo>
                      <a:pt x="148" y="155"/>
                      <a:pt x="148" y="155"/>
                      <a:pt x="148" y="155"/>
                    </a:cubicBezTo>
                    <a:cubicBezTo>
                      <a:pt x="148" y="155"/>
                      <a:pt x="148" y="155"/>
                      <a:pt x="148" y="155"/>
                    </a:cubicBezTo>
                    <a:cubicBezTo>
                      <a:pt x="148" y="155"/>
                      <a:pt x="148" y="155"/>
                      <a:pt x="148" y="155"/>
                    </a:cubicBezTo>
                    <a:cubicBezTo>
                      <a:pt x="149" y="155"/>
                      <a:pt x="149" y="155"/>
                      <a:pt x="149" y="155"/>
                    </a:cubicBezTo>
                    <a:cubicBezTo>
                      <a:pt x="149" y="155"/>
                      <a:pt x="149" y="155"/>
                      <a:pt x="149" y="155"/>
                    </a:cubicBezTo>
                    <a:cubicBezTo>
                      <a:pt x="149" y="155"/>
                      <a:pt x="149" y="155"/>
                      <a:pt x="149" y="155"/>
                    </a:cubicBezTo>
                    <a:cubicBezTo>
                      <a:pt x="149" y="155"/>
                      <a:pt x="149" y="155"/>
                      <a:pt x="149" y="155"/>
                    </a:cubicBezTo>
                    <a:cubicBezTo>
                      <a:pt x="149" y="155"/>
                      <a:pt x="149" y="155"/>
                      <a:pt x="149" y="155"/>
                    </a:cubicBezTo>
                    <a:cubicBezTo>
                      <a:pt x="149" y="154"/>
                      <a:pt x="149" y="154"/>
                      <a:pt x="149" y="154"/>
                    </a:cubicBezTo>
                    <a:cubicBezTo>
                      <a:pt x="149" y="154"/>
                      <a:pt x="149" y="154"/>
                      <a:pt x="149" y="154"/>
                    </a:cubicBezTo>
                    <a:cubicBezTo>
                      <a:pt x="149" y="155"/>
                      <a:pt x="149" y="155"/>
                      <a:pt x="149" y="155"/>
                    </a:cubicBezTo>
                    <a:cubicBezTo>
                      <a:pt x="149" y="155"/>
                      <a:pt x="149" y="155"/>
                      <a:pt x="149" y="155"/>
                    </a:cubicBezTo>
                    <a:cubicBezTo>
                      <a:pt x="149" y="155"/>
                      <a:pt x="149" y="155"/>
                      <a:pt x="149" y="155"/>
                    </a:cubicBezTo>
                    <a:cubicBezTo>
                      <a:pt x="149" y="155"/>
                      <a:pt x="149" y="155"/>
                      <a:pt x="149" y="155"/>
                    </a:cubicBezTo>
                    <a:cubicBezTo>
                      <a:pt x="149" y="155"/>
                      <a:pt x="149" y="155"/>
                      <a:pt x="149" y="155"/>
                    </a:cubicBezTo>
                    <a:cubicBezTo>
                      <a:pt x="149" y="155"/>
                      <a:pt x="149" y="155"/>
                      <a:pt x="149" y="155"/>
                    </a:cubicBezTo>
                    <a:cubicBezTo>
                      <a:pt x="149" y="155"/>
                      <a:pt x="149" y="155"/>
                      <a:pt x="149" y="155"/>
                    </a:cubicBezTo>
                    <a:cubicBezTo>
                      <a:pt x="149" y="155"/>
                      <a:pt x="149" y="155"/>
                      <a:pt x="149" y="155"/>
                    </a:cubicBezTo>
                    <a:cubicBezTo>
                      <a:pt x="149" y="155"/>
                      <a:pt x="149" y="155"/>
                      <a:pt x="149" y="155"/>
                    </a:cubicBezTo>
                    <a:cubicBezTo>
                      <a:pt x="149" y="155"/>
                      <a:pt x="149" y="155"/>
                      <a:pt x="149" y="155"/>
                    </a:cubicBezTo>
                    <a:cubicBezTo>
                      <a:pt x="150" y="155"/>
                      <a:pt x="150" y="155"/>
                      <a:pt x="150" y="155"/>
                    </a:cubicBezTo>
                    <a:cubicBezTo>
                      <a:pt x="150" y="155"/>
                      <a:pt x="150" y="155"/>
                      <a:pt x="150" y="155"/>
                    </a:cubicBezTo>
                    <a:cubicBezTo>
                      <a:pt x="149" y="155"/>
                      <a:pt x="149" y="155"/>
                      <a:pt x="149" y="155"/>
                    </a:cubicBezTo>
                    <a:cubicBezTo>
                      <a:pt x="149" y="156"/>
                      <a:pt x="149" y="156"/>
                      <a:pt x="149" y="156"/>
                    </a:cubicBezTo>
                    <a:cubicBezTo>
                      <a:pt x="149" y="156"/>
                      <a:pt x="149" y="156"/>
                      <a:pt x="149" y="156"/>
                    </a:cubicBezTo>
                    <a:cubicBezTo>
                      <a:pt x="149" y="156"/>
                      <a:pt x="149" y="156"/>
                      <a:pt x="149" y="156"/>
                    </a:cubicBezTo>
                    <a:cubicBezTo>
                      <a:pt x="149" y="156"/>
                      <a:pt x="149" y="156"/>
                      <a:pt x="149" y="156"/>
                    </a:cubicBezTo>
                    <a:cubicBezTo>
                      <a:pt x="149" y="156"/>
                      <a:pt x="149" y="156"/>
                      <a:pt x="149" y="156"/>
                    </a:cubicBezTo>
                    <a:cubicBezTo>
                      <a:pt x="150" y="156"/>
                      <a:pt x="150" y="156"/>
                      <a:pt x="150" y="156"/>
                    </a:cubicBezTo>
                    <a:cubicBezTo>
                      <a:pt x="150" y="156"/>
                      <a:pt x="150" y="156"/>
                      <a:pt x="150" y="156"/>
                    </a:cubicBezTo>
                    <a:cubicBezTo>
                      <a:pt x="150" y="156"/>
                      <a:pt x="150" y="156"/>
                      <a:pt x="150" y="156"/>
                    </a:cubicBezTo>
                    <a:cubicBezTo>
                      <a:pt x="150" y="156"/>
                      <a:pt x="150" y="156"/>
                      <a:pt x="150" y="156"/>
                    </a:cubicBezTo>
                    <a:cubicBezTo>
                      <a:pt x="150" y="155"/>
                      <a:pt x="150" y="155"/>
                      <a:pt x="150" y="155"/>
                    </a:cubicBezTo>
                    <a:cubicBezTo>
                      <a:pt x="150" y="155"/>
                      <a:pt x="150" y="155"/>
                      <a:pt x="150" y="155"/>
                    </a:cubicBezTo>
                    <a:cubicBezTo>
                      <a:pt x="150" y="155"/>
                      <a:pt x="150" y="155"/>
                      <a:pt x="150" y="155"/>
                    </a:cubicBezTo>
                    <a:cubicBezTo>
                      <a:pt x="151" y="155"/>
                      <a:pt x="151" y="155"/>
                      <a:pt x="151" y="155"/>
                    </a:cubicBezTo>
                    <a:cubicBezTo>
                      <a:pt x="151" y="156"/>
                      <a:pt x="151" y="156"/>
                      <a:pt x="151" y="156"/>
                    </a:cubicBezTo>
                    <a:cubicBezTo>
                      <a:pt x="151" y="155"/>
                      <a:pt x="151" y="155"/>
                      <a:pt x="151" y="155"/>
                    </a:cubicBezTo>
                    <a:cubicBezTo>
                      <a:pt x="151" y="155"/>
                      <a:pt x="151" y="155"/>
                      <a:pt x="151" y="155"/>
                    </a:cubicBezTo>
                    <a:cubicBezTo>
                      <a:pt x="151" y="155"/>
                      <a:pt x="151" y="155"/>
                      <a:pt x="151" y="155"/>
                    </a:cubicBezTo>
                    <a:cubicBezTo>
                      <a:pt x="151" y="156"/>
                      <a:pt x="151" y="156"/>
                      <a:pt x="151" y="156"/>
                    </a:cubicBezTo>
                    <a:cubicBezTo>
                      <a:pt x="151" y="156"/>
                      <a:pt x="151" y="156"/>
                      <a:pt x="151" y="156"/>
                    </a:cubicBezTo>
                    <a:cubicBezTo>
                      <a:pt x="151" y="156"/>
                      <a:pt x="151" y="156"/>
                      <a:pt x="151" y="156"/>
                    </a:cubicBezTo>
                    <a:cubicBezTo>
                      <a:pt x="151" y="156"/>
                      <a:pt x="151" y="156"/>
                      <a:pt x="151" y="156"/>
                    </a:cubicBezTo>
                    <a:cubicBezTo>
                      <a:pt x="150" y="156"/>
                      <a:pt x="150" y="156"/>
                      <a:pt x="150" y="156"/>
                    </a:cubicBezTo>
                    <a:cubicBezTo>
                      <a:pt x="150" y="156"/>
                      <a:pt x="150" y="156"/>
                      <a:pt x="150" y="156"/>
                    </a:cubicBezTo>
                    <a:cubicBezTo>
                      <a:pt x="150" y="156"/>
                      <a:pt x="150" y="156"/>
                      <a:pt x="150" y="156"/>
                    </a:cubicBezTo>
                    <a:cubicBezTo>
                      <a:pt x="150" y="156"/>
                      <a:pt x="150" y="156"/>
                      <a:pt x="150" y="156"/>
                    </a:cubicBezTo>
                    <a:cubicBezTo>
                      <a:pt x="150" y="156"/>
                      <a:pt x="150" y="156"/>
                      <a:pt x="150" y="156"/>
                    </a:cubicBezTo>
                    <a:cubicBezTo>
                      <a:pt x="150" y="157"/>
                      <a:pt x="150" y="157"/>
                      <a:pt x="150" y="157"/>
                    </a:cubicBezTo>
                    <a:cubicBezTo>
                      <a:pt x="150" y="157"/>
                      <a:pt x="150" y="157"/>
                      <a:pt x="150" y="157"/>
                    </a:cubicBezTo>
                    <a:cubicBezTo>
                      <a:pt x="149" y="157"/>
                      <a:pt x="149" y="157"/>
                      <a:pt x="149" y="157"/>
                    </a:cubicBezTo>
                    <a:cubicBezTo>
                      <a:pt x="149" y="157"/>
                      <a:pt x="149" y="157"/>
                      <a:pt x="149" y="157"/>
                    </a:cubicBezTo>
                    <a:cubicBezTo>
                      <a:pt x="149" y="157"/>
                      <a:pt x="149" y="157"/>
                      <a:pt x="149" y="157"/>
                    </a:cubicBezTo>
                    <a:cubicBezTo>
                      <a:pt x="149" y="157"/>
                      <a:pt x="149" y="157"/>
                      <a:pt x="149" y="157"/>
                    </a:cubicBezTo>
                    <a:cubicBezTo>
                      <a:pt x="149" y="157"/>
                      <a:pt x="149" y="157"/>
                      <a:pt x="149" y="157"/>
                    </a:cubicBezTo>
                    <a:cubicBezTo>
                      <a:pt x="149" y="158"/>
                      <a:pt x="149" y="158"/>
                      <a:pt x="149" y="158"/>
                    </a:cubicBezTo>
                    <a:cubicBezTo>
                      <a:pt x="149" y="158"/>
                      <a:pt x="149" y="158"/>
                      <a:pt x="149" y="158"/>
                    </a:cubicBezTo>
                    <a:cubicBezTo>
                      <a:pt x="149" y="157"/>
                      <a:pt x="149" y="157"/>
                      <a:pt x="149" y="157"/>
                    </a:cubicBezTo>
                    <a:cubicBezTo>
                      <a:pt x="149" y="157"/>
                      <a:pt x="149" y="157"/>
                      <a:pt x="149" y="157"/>
                    </a:cubicBezTo>
                    <a:cubicBezTo>
                      <a:pt x="150" y="157"/>
                      <a:pt x="150" y="157"/>
                      <a:pt x="150" y="157"/>
                    </a:cubicBezTo>
                    <a:cubicBezTo>
                      <a:pt x="150" y="157"/>
                      <a:pt x="150" y="157"/>
                      <a:pt x="150" y="157"/>
                    </a:cubicBezTo>
                    <a:cubicBezTo>
                      <a:pt x="150" y="158"/>
                      <a:pt x="150" y="158"/>
                      <a:pt x="150" y="158"/>
                    </a:cubicBezTo>
                    <a:cubicBezTo>
                      <a:pt x="150" y="157"/>
                      <a:pt x="150" y="157"/>
                      <a:pt x="150" y="157"/>
                    </a:cubicBezTo>
                    <a:cubicBezTo>
                      <a:pt x="150" y="157"/>
                      <a:pt x="150" y="157"/>
                      <a:pt x="150" y="157"/>
                    </a:cubicBezTo>
                    <a:cubicBezTo>
                      <a:pt x="150" y="157"/>
                      <a:pt x="150" y="157"/>
                      <a:pt x="150" y="157"/>
                    </a:cubicBezTo>
                    <a:cubicBezTo>
                      <a:pt x="150" y="157"/>
                      <a:pt x="150" y="157"/>
                      <a:pt x="150" y="157"/>
                    </a:cubicBezTo>
                    <a:cubicBezTo>
                      <a:pt x="151" y="157"/>
                      <a:pt x="151" y="157"/>
                      <a:pt x="151" y="157"/>
                    </a:cubicBezTo>
                    <a:cubicBezTo>
                      <a:pt x="151" y="157"/>
                      <a:pt x="151" y="157"/>
                      <a:pt x="151" y="157"/>
                    </a:cubicBezTo>
                    <a:cubicBezTo>
                      <a:pt x="151" y="156"/>
                      <a:pt x="151" y="156"/>
                      <a:pt x="151" y="156"/>
                    </a:cubicBezTo>
                    <a:cubicBezTo>
                      <a:pt x="151" y="156"/>
                      <a:pt x="151" y="156"/>
                      <a:pt x="151" y="156"/>
                    </a:cubicBezTo>
                    <a:cubicBezTo>
                      <a:pt x="151" y="156"/>
                      <a:pt x="151" y="156"/>
                      <a:pt x="151" y="156"/>
                    </a:cubicBezTo>
                    <a:cubicBezTo>
                      <a:pt x="151" y="156"/>
                      <a:pt x="151" y="156"/>
                      <a:pt x="151" y="156"/>
                    </a:cubicBezTo>
                    <a:cubicBezTo>
                      <a:pt x="152" y="156"/>
                      <a:pt x="152" y="156"/>
                      <a:pt x="152" y="156"/>
                    </a:cubicBezTo>
                    <a:cubicBezTo>
                      <a:pt x="151" y="156"/>
                      <a:pt x="151" y="156"/>
                      <a:pt x="151" y="156"/>
                    </a:cubicBezTo>
                    <a:cubicBezTo>
                      <a:pt x="152" y="156"/>
                      <a:pt x="152" y="156"/>
                      <a:pt x="152" y="156"/>
                    </a:cubicBezTo>
                    <a:cubicBezTo>
                      <a:pt x="152" y="156"/>
                      <a:pt x="152" y="156"/>
                      <a:pt x="152" y="156"/>
                    </a:cubicBezTo>
                    <a:cubicBezTo>
                      <a:pt x="152" y="156"/>
                      <a:pt x="152" y="156"/>
                      <a:pt x="152" y="156"/>
                    </a:cubicBezTo>
                    <a:cubicBezTo>
                      <a:pt x="152" y="155"/>
                      <a:pt x="152" y="155"/>
                      <a:pt x="152" y="155"/>
                    </a:cubicBezTo>
                    <a:cubicBezTo>
                      <a:pt x="152" y="155"/>
                      <a:pt x="152" y="155"/>
                      <a:pt x="152" y="155"/>
                    </a:cubicBezTo>
                    <a:cubicBezTo>
                      <a:pt x="152" y="155"/>
                      <a:pt x="152" y="155"/>
                      <a:pt x="152" y="155"/>
                    </a:cubicBezTo>
                    <a:cubicBezTo>
                      <a:pt x="152" y="155"/>
                      <a:pt x="152" y="155"/>
                      <a:pt x="152" y="155"/>
                    </a:cubicBezTo>
                    <a:cubicBezTo>
                      <a:pt x="153" y="155"/>
                      <a:pt x="153" y="155"/>
                      <a:pt x="153" y="155"/>
                    </a:cubicBezTo>
                    <a:cubicBezTo>
                      <a:pt x="153" y="155"/>
                      <a:pt x="153" y="155"/>
                      <a:pt x="153" y="155"/>
                    </a:cubicBezTo>
                    <a:cubicBezTo>
                      <a:pt x="153" y="155"/>
                      <a:pt x="153" y="155"/>
                      <a:pt x="153" y="155"/>
                    </a:cubicBezTo>
                    <a:cubicBezTo>
                      <a:pt x="153" y="155"/>
                      <a:pt x="153" y="155"/>
                      <a:pt x="153" y="155"/>
                    </a:cubicBezTo>
                    <a:cubicBezTo>
                      <a:pt x="153" y="156"/>
                      <a:pt x="153" y="156"/>
                      <a:pt x="153" y="156"/>
                    </a:cubicBezTo>
                    <a:cubicBezTo>
                      <a:pt x="153" y="156"/>
                      <a:pt x="153" y="156"/>
                      <a:pt x="153" y="156"/>
                    </a:cubicBezTo>
                    <a:cubicBezTo>
                      <a:pt x="153" y="156"/>
                      <a:pt x="153" y="156"/>
                      <a:pt x="153" y="156"/>
                    </a:cubicBezTo>
                    <a:cubicBezTo>
                      <a:pt x="153" y="156"/>
                      <a:pt x="153" y="156"/>
                      <a:pt x="153" y="156"/>
                    </a:cubicBezTo>
                    <a:cubicBezTo>
                      <a:pt x="152" y="157"/>
                      <a:pt x="152" y="157"/>
                      <a:pt x="152" y="157"/>
                    </a:cubicBezTo>
                    <a:cubicBezTo>
                      <a:pt x="152" y="157"/>
                      <a:pt x="152" y="157"/>
                      <a:pt x="152" y="157"/>
                    </a:cubicBezTo>
                    <a:cubicBezTo>
                      <a:pt x="152" y="157"/>
                      <a:pt x="152" y="157"/>
                      <a:pt x="152" y="157"/>
                    </a:cubicBezTo>
                    <a:cubicBezTo>
                      <a:pt x="152" y="158"/>
                      <a:pt x="152" y="158"/>
                      <a:pt x="152" y="158"/>
                    </a:cubicBezTo>
                    <a:cubicBezTo>
                      <a:pt x="152" y="158"/>
                      <a:pt x="152" y="158"/>
                      <a:pt x="152" y="158"/>
                    </a:cubicBezTo>
                    <a:cubicBezTo>
                      <a:pt x="152" y="158"/>
                      <a:pt x="152" y="158"/>
                      <a:pt x="152" y="158"/>
                    </a:cubicBezTo>
                    <a:cubicBezTo>
                      <a:pt x="153" y="158"/>
                      <a:pt x="153" y="158"/>
                      <a:pt x="153" y="158"/>
                    </a:cubicBezTo>
                    <a:cubicBezTo>
                      <a:pt x="153" y="157"/>
                      <a:pt x="153" y="157"/>
                      <a:pt x="153" y="157"/>
                    </a:cubicBezTo>
                    <a:cubicBezTo>
                      <a:pt x="153" y="157"/>
                      <a:pt x="153" y="157"/>
                      <a:pt x="153" y="157"/>
                    </a:cubicBezTo>
                    <a:cubicBezTo>
                      <a:pt x="153" y="157"/>
                      <a:pt x="153" y="157"/>
                      <a:pt x="153" y="157"/>
                    </a:cubicBezTo>
                    <a:cubicBezTo>
                      <a:pt x="154" y="157"/>
                      <a:pt x="154" y="157"/>
                      <a:pt x="154" y="157"/>
                    </a:cubicBezTo>
                    <a:cubicBezTo>
                      <a:pt x="154" y="157"/>
                      <a:pt x="154" y="157"/>
                      <a:pt x="154" y="157"/>
                    </a:cubicBezTo>
                    <a:cubicBezTo>
                      <a:pt x="154" y="157"/>
                      <a:pt x="154" y="157"/>
                      <a:pt x="154" y="157"/>
                    </a:cubicBezTo>
                    <a:cubicBezTo>
                      <a:pt x="154" y="157"/>
                      <a:pt x="154" y="157"/>
                      <a:pt x="154" y="157"/>
                    </a:cubicBezTo>
                    <a:cubicBezTo>
                      <a:pt x="154" y="157"/>
                      <a:pt x="154" y="157"/>
                      <a:pt x="154" y="157"/>
                    </a:cubicBezTo>
                    <a:cubicBezTo>
                      <a:pt x="153" y="157"/>
                      <a:pt x="153" y="157"/>
                      <a:pt x="153" y="157"/>
                    </a:cubicBezTo>
                    <a:cubicBezTo>
                      <a:pt x="153" y="158"/>
                      <a:pt x="153" y="158"/>
                      <a:pt x="153" y="158"/>
                    </a:cubicBezTo>
                    <a:cubicBezTo>
                      <a:pt x="153" y="158"/>
                      <a:pt x="153" y="158"/>
                      <a:pt x="153" y="158"/>
                    </a:cubicBezTo>
                    <a:cubicBezTo>
                      <a:pt x="153" y="158"/>
                      <a:pt x="153" y="158"/>
                      <a:pt x="153" y="158"/>
                    </a:cubicBezTo>
                    <a:cubicBezTo>
                      <a:pt x="153" y="158"/>
                      <a:pt x="153" y="158"/>
                      <a:pt x="153" y="158"/>
                    </a:cubicBezTo>
                    <a:cubicBezTo>
                      <a:pt x="154" y="159"/>
                      <a:pt x="154" y="159"/>
                      <a:pt x="154" y="159"/>
                    </a:cubicBezTo>
                    <a:cubicBezTo>
                      <a:pt x="154" y="158"/>
                      <a:pt x="154" y="158"/>
                      <a:pt x="154" y="158"/>
                    </a:cubicBezTo>
                    <a:cubicBezTo>
                      <a:pt x="154" y="158"/>
                      <a:pt x="154" y="158"/>
                      <a:pt x="154" y="158"/>
                    </a:cubicBezTo>
                    <a:cubicBezTo>
                      <a:pt x="154" y="158"/>
                      <a:pt x="154" y="158"/>
                      <a:pt x="154" y="158"/>
                    </a:cubicBezTo>
                    <a:cubicBezTo>
                      <a:pt x="154" y="158"/>
                      <a:pt x="154" y="158"/>
                      <a:pt x="154" y="158"/>
                    </a:cubicBezTo>
                    <a:cubicBezTo>
                      <a:pt x="154" y="158"/>
                      <a:pt x="154" y="158"/>
                      <a:pt x="154" y="158"/>
                    </a:cubicBezTo>
                    <a:cubicBezTo>
                      <a:pt x="155" y="158"/>
                      <a:pt x="155" y="158"/>
                      <a:pt x="155" y="158"/>
                    </a:cubicBezTo>
                    <a:cubicBezTo>
                      <a:pt x="155" y="158"/>
                      <a:pt x="155" y="158"/>
                      <a:pt x="155" y="158"/>
                    </a:cubicBezTo>
                    <a:cubicBezTo>
                      <a:pt x="155" y="158"/>
                      <a:pt x="155" y="158"/>
                      <a:pt x="155" y="158"/>
                    </a:cubicBezTo>
                    <a:cubicBezTo>
                      <a:pt x="155" y="158"/>
                      <a:pt x="155" y="158"/>
                      <a:pt x="155" y="158"/>
                    </a:cubicBezTo>
                    <a:cubicBezTo>
                      <a:pt x="155" y="157"/>
                      <a:pt x="155" y="157"/>
                      <a:pt x="155" y="157"/>
                    </a:cubicBezTo>
                    <a:cubicBezTo>
                      <a:pt x="155" y="157"/>
                      <a:pt x="155" y="157"/>
                      <a:pt x="155" y="157"/>
                    </a:cubicBezTo>
                    <a:cubicBezTo>
                      <a:pt x="155" y="157"/>
                      <a:pt x="155" y="157"/>
                      <a:pt x="155" y="157"/>
                    </a:cubicBezTo>
                    <a:cubicBezTo>
                      <a:pt x="155" y="157"/>
                      <a:pt x="155" y="157"/>
                      <a:pt x="155" y="157"/>
                    </a:cubicBezTo>
                    <a:cubicBezTo>
                      <a:pt x="155" y="157"/>
                      <a:pt x="155" y="157"/>
                      <a:pt x="155" y="157"/>
                    </a:cubicBezTo>
                    <a:cubicBezTo>
                      <a:pt x="155" y="156"/>
                      <a:pt x="155" y="156"/>
                      <a:pt x="155" y="156"/>
                    </a:cubicBezTo>
                    <a:cubicBezTo>
                      <a:pt x="156" y="156"/>
                      <a:pt x="156" y="156"/>
                      <a:pt x="156" y="156"/>
                    </a:cubicBezTo>
                    <a:cubicBezTo>
                      <a:pt x="155" y="155"/>
                      <a:pt x="155" y="155"/>
                      <a:pt x="155" y="155"/>
                    </a:cubicBezTo>
                    <a:cubicBezTo>
                      <a:pt x="155" y="155"/>
                      <a:pt x="155" y="155"/>
                      <a:pt x="155" y="155"/>
                    </a:cubicBezTo>
                    <a:cubicBezTo>
                      <a:pt x="155" y="155"/>
                      <a:pt x="155" y="155"/>
                      <a:pt x="155" y="155"/>
                    </a:cubicBezTo>
                    <a:cubicBezTo>
                      <a:pt x="155" y="155"/>
                      <a:pt x="155" y="155"/>
                      <a:pt x="155" y="155"/>
                    </a:cubicBezTo>
                    <a:cubicBezTo>
                      <a:pt x="155" y="156"/>
                      <a:pt x="155" y="156"/>
                      <a:pt x="155" y="156"/>
                    </a:cubicBezTo>
                    <a:cubicBezTo>
                      <a:pt x="155" y="156"/>
                      <a:pt x="155" y="156"/>
                      <a:pt x="155" y="156"/>
                    </a:cubicBezTo>
                    <a:cubicBezTo>
                      <a:pt x="155" y="156"/>
                      <a:pt x="155" y="156"/>
                      <a:pt x="155" y="156"/>
                    </a:cubicBezTo>
                    <a:cubicBezTo>
                      <a:pt x="154" y="156"/>
                      <a:pt x="154" y="156"/>
                      <a:pt x="154" y="156"/>
                    </a:cubicBezTo>
                    <a:cubicBezTo>
                      <a:pt x="154" y="156"/>
                      <a:pt x="154" y="156"/>
                      <a:pt x="154" y="156"/>
                    </a:cubicBezTo>
                    <a:cubicBezTo>
                      <a:pt x="154" y="156"/>
                      <a:pt x="154" y="156"/>
                      <a:pt x="154" y="156"/>
                    </a:cubicBezTo>
                    <a:cubicBezTo>
                      <a:pt x="154" y="155"/>
                      <a:pt x="154" y="155"/>
                      <a:pt x="154" y="155"/>
                    </a:cubicBezTo>
                    <a:cubicBezTo>
                      <a:pt x="155" y="155"/>
                      <a:pt x="155" y="155"/>
                      <a:pt x="155" y="155"/>
                    </a:cubicBezTo>
                    <a:cubicBezTo>
                      <a:pt x="155" y="155"/>
                      <a:pt x="155" y="155"/>
                      <a:pt x="155" y="155"/>
                    </a:cubicBezTo>
                    <a:cubicBezTo>
                      <a:pt x="155" y="155"/>
                      <a:pt x="155" y="155"/>
                      <a:pt x="155" y="155"/>
                    </a:cubicBezTo>
                    <a:cubicBezTo>
                      <a:pt x="155" y="155"/>
                      <a:pt x="155" y="155"/>
                      <a:pt x="155" y="155"/>
                    </a:cubicBezTo>
                    <a:cubicBezTo>
                      <a:pt x="155" y="154"/>
                      <a:pt x="155" y="154"/>
                      <a:pt x="155" y="154"/>
                    </a:cubicBezTo>
                    <a:cubicBezTo>
                      <a:pt x="155" y="154"/>
                      <a:pt x="155" y="154"/>
                      <a:pt x="155" y="154"/>
                    </a:cubicBezTo>
                    <a:cubicBezTo>
                      <a:pt x="155" y="154"/>
                      <a:pt x="155" y="154"/>
                      <a:pt x="155" y="154"/>
                    </a:cubicBezTo>
                    <a:cubicBezTo>
                      <a:pt x="155" y="154"/>
                      <a:pt x="155" y="154"/>
                      <a:pt x="155" y="154"/>
                    </a:cubicBezTo>
                    <a:cubicBezTo>
                      <a:pt x="155" y="155"/>
                      <a:pt x="155" y="155"/>
                      <a:pt x="155" y="155"/>
                    </a:cubicBezTo>
                    <a:cubicBezTo>
                      <a:pt x="155" y="155"/>
                      <a:pt x="155" y="155"/>
                      <a:pt x="155" y="155"/>
                    </a:cubicBezTo>
                    <a:cubicBezTo>
                      <a:pt x="154" y="155"/>
                      <a:pt x="154" y="155"/>
                      <a:pt x="154" y="155"/>
                    </a:cubicBezTo>
                    <a:cubicBezTo>
                      <a:pt x="154" y="155"/>
                      <a:pt x="154" y="155"/>
                      <a:pt x="154" y="155"/>
                    </a:cubicBezTo>
                    <a:cubicBezTo>
                      <a:pt x="154" y="155"/>
                      <a:pt x="154" y="155"/>
                      <a:pt x="154" y="155"/>
                    </a:cubicBezTo>
                    <a:cubicBezTo>
                      <a:pt x="154" y="156"/>
                      <a:pt x="154" y="156"/>
                      <a:pt x="154" y="156"/>
                    </a:cubicBezTo>
                    <a:cubicBezTo>
                      <a:pt x="154" y="156"/>
                      <a:pt x="154" y="156"/>
                      <a:pt x="154" y="156"/>
                    </a:cubicBezTo>
                    <a:cubicBezTo>
                      <a:pt x="153" y="155"/>
                      <a:pt x="153" y="155"/>
                      <a:pt x="153" y="155"/>
                    </a:cubicBezTo>
                    <a:cubicBezTo>
                      <a:pt x="153" y="155"/>
                      <a:pt x="153" y="155"/>
                      <a:pt x="153" y="155"/>
                    </a:cubicBezTo>
                    <a:cubicBezTo>
                      <a:pt x="153" y="155"/>
                      <a:pt x="153" y="155"/>
                      <a:pt x="153" y="155"/>
                    </a:cubicBezTo>
                    <a:cubicBezTo>
                      <a:pt x="153" y="155"/>
                      <a:pt x="153" y="155"/>
                      <a:pt x="153" y="155"/>
                    </a:cubicBezTo>
                    <a:cubicBezTo>
                      <a:pt x="153" y="155"/>
                      <a:pt x="153" y="155"/>
                      <a:pt x="153" y="155"/>
                    </a:cubicBezTo>
                    <a:cubicBezTo>
                      <a:pt x="153" y="155"/>
                      <a:pt x="153" y="155"/>
                      <a:pt x="153" y="155"/>
                    </a:cubicBezTo>
                    <a:cubicBezTo>
                      <a:pt x="154" y="155"/>
                      <a:pt x="154" y="155"/>
                      <a:pt x="154" y="155"/>
                    </a:cubicBezTo>
                    <a:cubicBezTo>
                      <a:pt x="153" y="155"/>
                      <a:pt x="153" y="155"/>
                      <a:pt x="153" y="155"/>
                    </a:cubicBezTo>
                    <a:cubicBezTo>
                      <a:pt x="153" y="154"/>
                      <a:pt x="153" y="154"/>
                      <a:pt x="153" y="154"/>
                    </a:cubicBezTo>
                    <a:cubicBezTo>
                      <a:pt x="153" y="154"/>
                      <a:pt x="153" y="154"/>
                      <a:pt x="153" y="154"/>
                    </a:cubicBezTo>
                    <a:cubicBezTo>
                      <a:pt x="154" y="154"/>
                      <a:pt x="154" y="154"/>
                      <a:pt x="154" y="154"/>
                    </a:cubicBezTo>
                    <a:cubicBezTo>
                      <a:pt x="153" y="154"/>
                      <a:pt x="153" y="154"/>
                      <a:pt x="153" y="154"/>
                    </a:cubicBezTo>
                    <a:cubicBezTo>
                      <a:pt x="153" y="154"/>
                      <a:pt x="153" y="154"/>
                      <a:pt x="153" y="154"/>
                    </a:cubicBezTo>
                    <a:cubicBezTo>
                      <a:pt x="153" y="154"/>
                      <a:pt x="153" y="154"/>
                      <a:pt x="153" y="154"/>
                    </a:cubicBezTo>
                    <a:cubicBezTo>
                      <a:pt x="153" y="154"/>
                      <a:pt x="153" y="154"/>
                      <a:pt x="153" y="154"/>
                    </a:cubicBezTo>
                    <a:cubicBezTo>
                      <a:pt x="154" y="154"/>
                      <a:pt x="154" y="154"/>
                      <a:pt x="154" y="154"/>
                    </a:cubicBezTo>
                    <a:cubicBezTo>
                      <a:pt x="154" y="154"/>
                      <a:pt x="154" y="154"/>
                      <a:pt x="154" y="154"/>
                    </a:cubicBezTo>
                    <a:cubicBezTo>
                      <a:pt x="154" y="154"/>
                      <a:pt x="154" y="154"/>
                      <a:pt x="154" y="154"/>
                    </a:cubicBezTo>
                    <a:cubicBezTo>
                      <a:pt x="154" y="153"/>
                      <a:pt x="154" y="153"/>
                      <a:pt x="154" y="153"/>
                    </a:cubicBezTo>
                    <a:cubicBezTo>
                      <a:pt x="155" y="153"/>
                      <a:pt x="155" y="153"/>
                      <a:pt x="155" y="153"/>
                    </a:cubicBezTo>
                    <a:cubicBezTo>
                      <a:pt x="155" y="153"/>
                      <a:pt x="155" y="153"/>
                      <a:pt x="155" y="153"/>
                    </a:cubicBezTo>
                    <a:cubicBezTo>
                      <a:pt x="155" y="153"/>
                      <a:pt x="155" y="153"/>
                      <a:pt x="155" y="153"/>
                    </a:cubicBezTo>
                    <a:cubicBezTo>
                      <a:pt x="155" y="153"/>
                      <a:pt x="155" y="153"/>
                      <a:pt x="155" y="153"/>
                    </a:cubicBezTo>
                    <a:cubicBezTo>
                      <a:pt x="155" y="153"/>
                      <a:pt x="155" y="153"/>
                      <a:pt x="155" y="153"/>
                    </a:cubicBezTo>
                    <a:cubicBezTo>
                      <a:pt x="155" y="152"/>
                      <a:pt x="155" y="152"/>
                      <a:pt x="155" y="152"/>
                    </a:cubicBezTo>
                    <a:cubicBezTo>
                      <a:pt x="155" y="153"/>
                      <a:pt x="155" y="153"/>
                      <a:pt x="155" y="153"/>
                    </a:cubicBezTo>
                    <a:cubicBezTo>
                      <a:pt x="155" y="153"/>
                      <a:pt x="155" y="153"/>
                      <a:pt x="155" y="153"/>
                    </a:cubicBezTo>
                    <a:cubicBezTo>
                      <a:pt x="154" y="153"/>
                      <a:pt x="154" y="153"/>
                      <a:pt x="154" y="153"/>
                    </a:cubicBezTo>
                    <a:cubicBezTo>
                      <a:pt x="154" y="153"/>
                      <a:pt x="154" y="153"/>
                      <a:pt x="154" y="153"/>
                    </a:cubicBezTo>
                    <a:cubicBezTo>
                      <a:pt x="154" y="153"/>
                      <a:pt x="154" y="153"/>
                      <a:pt x="154" y="153"/>
                    </a:cubicBezTo>
                    <a:cubicBezTo>
                      <a:pt x="154" y="153"/>
                      <a:pt x="154" y="153"/>
                      <a:pt x="154" y="153"/>
                    </a:cubicBezTo>
                    <a:cubicBezTo>
                      <a:pt x="154" y="153"/>
                      <a:pt x="154" y="153"/>
                      <a:pt x="154" y="153"/>
                    </a:cubicBezTo>
                    <a:cubicBezTo>
                      <a:pt x="154" y="153"/>
                      <a:pt x="154" y="153"/>
                      <a:pt x="154" y="153"/>
                    </a:cubicBezTo>
                    <a:cubicBezTo>
                      <a:pt x="154" y="153"/>
                      <a:pt x="154" y="153"/>
                      <a:pt x="154" y="153"/>
                    </a:cubicBezTo>
                    <a:cubicBezTo>
                      <a:pt x="153" y="153"/>
                      <a:pt x="153" y="153"/>
                      <a:pt x="153" y="153"/>
                    </a:cubicBezTo>
                    <a:cubicBezTo>
                      <a:pt x="153" y="154"/>
                      <a:pt x="153" y="154"/>
                      <a:pt x="153" y="154"/>
                    </a:cubicBezTo>
                    <a:cubicBezTo>
                      <a:pt x="153" y="154"/>
                      <a:pt x="153" y="154"/>
                      <a:pt x="153" y="154"/>
                    </a:cubicBezTo>
                    <a:cubicBezTo>
                      <a:pt x="153" y="154"/>
                      <a:pt x="153" y="154"/>
                      <a:pt x="153" y="154"/>
                    </a:cubicBezTo>
                    <a:cubicBezTo>
                      <a:pt x="153" y="153"/>
                      <a:pt x="153" y="153"/>
                      <a:pt x="153" y="153"/>
                    </a:cubicBezTo>
                    <a:cubicBezTo>
                      <a:pt x="153" y="153"/>
                      <a:pt x="153" y="153"/>
                      <a:pt x="153" y="153"/>
                    </a:cubicBezTo>
                    <a:cubicBezTo>
                      <a:pt x="153" y="153"/>
                      <a:pt x="153" y="153"/>
                      <a:pt x="153" y="153"/>
                    </a:cubicBezTo>
                    <a:cubicBezTo>
                      <a:pt x="153" y="153"/>
                      <a:pt x="153" y="153"/>
                      <a:pt x="153" y="153"/>
                    </a:cubicBezTo>
                    <a:cubicBezTo>
                      <a:pt x="153" y="153"/>
                      <a:pt x="153" y="153"/>
                      <a:pt x="153" y="153"/>
                    </a:cubicBezTo>
                    <a:cubicBezTo>
                      <a:pt x="154" y="153"/>
                      <a:pt x="154" y="153"/>
                      <a:pt x="154" y="153"/>
                    </a:cubicBezTo>
                    <a:cubicBezTo>
                      <a:pt x="153" y="153"/>
                      <a:pt x="153" y="153"/>
                      <a:pt x="153" y="153"/>
                    </a:cubicBezTo>
                    <a:cubicBezTo>
                      <a:pt x="154" y="153"/>
                      <a:pt x="154" y="153"/>
                      <a:pt x="154" y="153"/>
                    </a:cubicBezTo>
                    <a:cubicBezTo>
                      <a:pt x="154" y="152"/>
                      <a:pt x="154" y="152"/>
                      <a:pt x="154" y="152"/>
                    </a:cubicBezTo>
                    <a:cubicBezTo>
                      <a:pt x="154" y="152"/>
                      <a:pt x="154" y="152"/>
                      <a:pt x="154" y="152"/>
                    </a:cubicBezTo>
                    <a:cubicBezTo>
                      <a:pt x="153" y="153"/>
                      <a:pt x="153" y="153"/>
                      <a:pt x="153" y="153"/>
                    </a:cubicBezTo>
                    <a:cubicBezTo>
                      <a:pt x="153" y="152"/>
                      <a:pt x="153" y="152"/>
                      <a:pt x="153" y="152"/>
                    </a:cubicBezTo>
                    <a:cubicBezTo>
                      <a:pt x="153" y="152"/>
                      <a:pt x="153" y="152"/>
                      <a:pt x="153" y="152"/>
                    </a:cubicBezTo>
                    <a:cubicBezTo>
                      <a:pt x="153" y="152"/>
                      <a:pt x="153" y="152"/>
                      <a:pt x="153" y="152"/>
                    </a:cubicBezTo>
                    <a:cubicBezTo>
                      <a:pt x="153" y="152"/>
                      <a:pt x="153" y="152"/>
                      <a:pt x="153" y="152"/>
                    </a:cubicBezTo>
                    <a:cubicBezTo>
                      <a:pt x="153" y="152"/>
                      <a:pt x="153" y="152"/>
                      <a:pt x="153" y="152"/>
                    </a:cubicBezTo>
                    <a:cubicBezTo>
                      <a:pt x="153" y="152"/>
                      <a:pt x="153" y="152"/>
                      <a:pt x="153" y="152"/>
                    </a:cubicBezTo>
                    <a:cubicBezTo>
                      <a:pt x="153" y="152"/>
                      <a:pt x="153" y="152"/>
                      <a:pt x="153" y="152"/>
                    </a:cubicBezTo>
                    <a:cubicBezTo>
                      <a:pt x="154" y="152"/>
                      <a:pt x="154" y="152"/>
                      <a:pt x="154" y="152"/>
                    </a:cubicBezTo>
                    <a:cubicBezTo>
                      <a:pt x="154" y="152"/>
                      <a:pt x="154" y="152"/>
                      <a:pt x="154" y="152"/>
                    </a:cubicBezTo>
                    <a:cubicBezTo>
                      <a:pt x="154" y="152"/>
                      <a:pt x="154" y="152"/>
                      <a:pt x="154" y="152"/>
                    </a:cubicBezTo>
                    <a:cubicBezTo>
                      <a:pt x="154" y="152"/>
                      <a:pt x="154" y="152"/>
                      <a:pt x="154" y="152"/>
                    </a:cubicBezTo>
                    <a:cubicBezTo>
                      <a:pt x="154" y="151"/>
                      <a:pt x="154" y="151"/>
                      <a:pt x="154" y="151"/>
                    </a:cubicBezTo>
                    <a:cubicBezTo>
                      <a:pt x="154" y="151"/>
                      <a:pt x="154" y="151"/>
                      <a:pt x="154" y="151"/>
                    </a:cubicBezTo>
                    <a:cubicBezTo>
                      <a:pt x="155" y="151"/>
                      <a:pt x="155" y="151"/>
                      <a:pt x="155" y="151"/>
                    </a:cubicBezTo>
                    <a:cubicBezTo>
                      <a:pt x="155" y="151"/>
                      <a:pt x="155" y="151"/>
                      <a:pt x="155" y="151"/>
                    </a:cubicBezTo>
                    <a:cubicBezTo>
                      <a:pt x="154" y="151"/>
                      <a:pt x="154" y="151"/>
                      <a:pt x="154" y="151"/>
                    </a:cubicBezTo>
                    <a:cubicBezTo>
                      <a:pt x="154" y="150"/>
                      <a:pt x="154" y="150"/>
                      <a:pt x="154" y="150"/>
                    </a:cubicBezTo>
                    <a:cubicBezTo>
                      <a:pt x="154" y="150"/>
                      <a:pt x="154" y="150"/>
                      <a:pt x="154" y="150"/>
                    </a:cubicBezTo>
                    <a:cubicBezTo>
                      <a:pt x="153" y="150"/>
                      <a:pt x="153" y="150"/>
                      <a:pt x="153" y="150"/>
                    </a:cubicBezTo>
                    <a:cubicBezTo>
                      <a:pt x="153" y="150"/>
                      <a:pt x="153" y="150"/>
                      <a:pt x="153" y="150"/>
                    </a:cubicBezTo>
                    <a:cubicBezTo>
                      <a:pt x="153" y="151"/>
                      <a:pt x="153" y="151"/>
                      <a:pt x="153" y="151"/>
                    </a:cubicBezTo>
                    <a:cubicBezTo>
                      <a:pt x="153" y="151"/>
                      <a:pt x="153" y="151"/>
                      <a:pt x="153" y="151"/>
                    </a:cubicBezTo>
                    <a:cubicBezTo>
                      <a:pt x="153" y="151"/>
                      <a:pt x="153" y="151"/>
                      <a:pt x="153" y="151"/>
                    </a:cubicBezTo>
                    <a:cubicBezTo>
                      <a:pt x="153" y="151"/>
                      <a:pt x="153" y="151"/>
                      <a:pt x="153" y="151"/>
                    </a:cubicBezTo>
                    <a:cubicBezTo>
                      <a:pt x="153" y="151"/>
                      <a:pt x="153" y="151"/>
                      <a:pt x="153" y="151"/>
                    </a:cubicBezTo>
                    <a:cubicBezTo>
                      <a:pt x="153" y="151"/>
                      <a:pt x="153" y="151"/>
                      <a:pt x="153" y="151"/>
                    </a:cubicBezTo>
                    <a:cubicBezTo>
                      <a:pt x="153" y="151"/>
                      <a:pt x="153" y="151"/>
                      <a:pt x="153" y="151"/>
                    </a:cubicBezTo>
                    <a:cubicBezTo>
                      <a:pt x="153" y="151"/>
                      <a:pt x="153" y="151"/>
                      <a:pt x="153" y="151"/>
                    </a:cubicBezTo>
                    <a:cubicBezTo>
                      <a:pt x="153" y="150"/>
                      <a:pt x="153" y="150"/>
                      <a:pt x="153" y="150"/>
                    </a:cubicBezTo>
                    <a:cubicBezTo>
                      <a:pt x="153" y="150"/>
                      <a:pt x="153" y="150"/>
                      <a:pt x="153" y="150"/>
                    </a:cubicBezTo>
                    <a:cubicBezTo>
                      <a:pt x="153" y="150"/>
                      <a:pt x="153" y="150"/>
                      <a:pt x="153" y="150"/>
                    </a:cubicBezTo>
                    <a:cubicBezTo>
                      <a:pt x="152" y="151"/>
                      <a:pt x="152" y="151"/>
                      <a:pt x="152" y="151"/>
                    </a:cubicBezTo>
                    <a:cubicBezTo>
                      <a:pt x="152" y="151"/>
                      <a:pt x="152" y="151"/>
                      <a:pt x="152" y="151"/>
                    </a:cubicBezTo>
                    <a:cubicBezTo>
                      <a:pt x="152" y="151"/>
                      <a:pt x="152" y="151"/>
                      <a:pt x="152" y="151"/>
                    </a:cubicBezTo>
                    <a:cubicBezTo>
                      <a:pt x="152" y="151"/>
                      <a:pt x="152" y="151"/>
                      <a:pt x="152" y="151"/>
                    </a:cubicBezTo>
                    <a:cubicBezTo>
                      <a:pt x="152" y="151"/>
                      <a:pt x="152" y="151"/>
                      <a:pt x="152" y="151"/>
                    </a:cubicBezTo>
                    <a:cubicBezTo>
                      <a:pt x="152" y="151"/>
                      <a:pt x="152" y="151"/>
                      <a:pt x="152" y="151"/>
                    </a:cubicBezTo>
                    <a:cubicBezTo>
                      <a:pt x="151" y="151"/>
                      <a:pt x="151" y="151"/>
                      <a:pt x="151" y="151"/>
                    </a:cubicBezTo>
                    <a:cubicBezTo>
                      <a:pt x="151" y="151"/>
                      <a:pt x="151" y="151"/>
                      <a:pt x="151" y="151"/>
                    </a:cubicBezTo>
                    <a:cubicBezTo>
                      <a:pt x="151" y="152"/>
                      <a:pt x="151" y="152"/>
                      <a:pt x="151" y="152"/>
                    </a:cubicBezTo>
                    <a:cubicBezTo>
                      <a:pt x="151" y="151"/>
                      <a:pt x="151" y="151"/>
                      <a:pt x="151" y="151"/>
                    </a:cubicBezTo>
                    <a:cubicBezTo>
                      <a:pt x="151" y="151"/>
                      <a:pt x="151" y="151"/>
                      <a:pt x="151" y="151"/>
                    </a:cubicBezTo>
                    <a:cubicBezTo>
                      <a:pt x="152" y="150"/>
                      <a:pt x="152" y="150"/>
                      <a:pt x="152" y="150"/>
                    </a:cubicBezTo>
                    <a:cubicBezTo>
                      <a:pt x="151" y="150"/>
                      <a:pt x="151" y="150"/>
                      <a:pt x="151" y="150"/>
                    </a:cubicBezTo>
                    <a:cubicBezTo>
                      <a:pt x="151" y="150"/>
                      <a:pt x="151" y="150"/>
                      <a:pt x="151" y="150"/>
                    </a:cubicBezTo>
                    <a:cubicBezTo>
                      <a:pt x="151" y="151"/>
                      <a:pt x="151" y="151"/>
                      <a:pt x="151" y="151"/>
                    </a:cubicBezTo>
                    <a:cubicBezTo>
                      <a:pt x="151" y="151"/>
                      <a:pt x="151" y="151"/>
                      <a:pt x="151" y="151"/>
                    </a:cubicBezTo>
                    <a:cubicBezTo>
                      <a:pt x="151" y="151"/>
                      <a:pt x="151" y="151"/>
                      <a:pt x="151" y="151"/>
                    </a:cubicBezTo>
                    <a:cubicBezTo>
                      <a:pt x="151" y="151"/>
                      <a:pt x="151" y="151"/>
                      <a:pt x="151" y="151"/>
                    </a:cubicBezTo>
                    <a:cubicBezTo>
                      <a:pt x="151" y="150"/>
                      <a:pt x="151" y="150"/>
                      <a:pt x="151" y="150"/>
                    </a:cubicBezTo>
                    <a:cubicBezTo>
                      <a:pt x="151" y="150"/>
                      <a:pt x="151" y="150"/>
                      <a:pt x="151" y="150"/>
                    </a:cubicBezTo>
                    <a:cubicBezTo>
                      <a:pt x="151" y="150"/>
                      <a:pt x="151" y="150"/>
                      <a:pt x="151" y="150"/>
                    </a:cubicBezTo>
                    <a:cubicBezTo>
                      <a:pt x="150" y="151"/>
                      <a:pt x="150" y="151"/>
                      <a:pt x="150" y="151"/>
                    </a:cubicBezTo>
                    <a:cubicBezTo>
                      <a:pt x="150" y="151"/>
                      <a:pt x="150" y="151"/>
                      <a:pt x="150" y="151"/>
                    </a:cubicBezTo>
                    <a:cubicBezTo>
                      <a:pt x="150" y="150"/>
                      <a:pt x="150" y="150"/>
                      <a:pt x="150" y="150"/>
                    </a:cubicBezTo>
                    <a:cubicBezTo>
                      <a:pt x="150" y="150"/>
                      <a:pt x="150" y="150"/>
                      <a:pt x="150" y="150"/>
                    </a:cubicBezTo>
                    <a:cubicBezTo>
                      <a:pt x="150" y="151"/>
                      <a:pt x="150" y="151"/>
                      <a:pt x="150" y="151"/>
                    </a:cubicBezTo>
                    <a:cubicBezTo>
                      <a:pt x="150" y="151"/>
                      <a:pt x="150" y="151"/>
                      <a:pt x="150" y="151"/>
                    </a:cubicBezTo>
                    <a:cubicBezTo>
                      <a:pt x="150" y="150"/>
                      <a:pt x="150" y="150"/>
                      <a:pt x="150" y="150"/>
                    </a:cubicBezTo>
                    <a:cubicBezTo>
                      <a:pt x="150" y="150"/>
                      <a:pt x="150" y="150"/>
                      <a:pt x="150" y="150"/>
                    </a:cubicBezTo>
                    <a:cubicBezTo>
                      <a:pt x="150" y="150"/>
                      <a:pt x="150" y="150"/>
                      <a:pt x="150" y="150"/>
                    </a:cubicBezTo>
                    <a:cubicBezTo>
                      <a:pt x="150" y="150"/>
                      <a:pt x="150" y="150"/>
                      <a:pt x="150" y="150"/>
                    </a:cubicBezTo>
                    <a:cubicBezTo>
                      <a:pt x="150" y="150"/>
                      <a:pt x="150" y="150"/>
                      <a:pt x="150" y="150"/>
                    </a:cubicBezTo>
                    <a:cubicBezTo>
                      <a:pt x="150" y="150"/>
                      <a:pt x="150" y="150"/>
                      <a:pt x="150" y="150"/>
                    </a:cubicBezTo>
                    <a:cubicBezTo>
                      <a:pt x="150" y="150"/>
                      <a:pt x="150" y="150"/>
                      <a:pt x="150" y="150"/>
                    </a:cubicBezTo>
                    <a:cubicBezTo>
                      <a:pt x="150" y="150"/>
                      <a:pt x="150" y="150"/>
                      <a:pt x="150" y="150"/>
                    </a:cubicBezTo>
                    <a:cubicBezTo>
                      <a:pt x="150" y="149"/>
                      <a:pt x="150" y="149"/>
                      <a:pt x="150" y="149"/>
                    </a:cubicBezTo>
                    <a:cubicBezTo>
                      <a:pt x="150" y="149"/>
                      <a:pt x="150" y="149"/>
                      <a:pt x="150" y="149"/>
                    </a:cubicBezTo>
                    <a:cubicBezTo>
                      <a:pt x="151" y="149"/>
                      <a:pt x="151" y="149"/>
                      <a:pt x="151" y="149"/>
                    </a:cubicBezTo>
                    <a:cubicBezTo>
                      <a:pt x="151" y="149"/>
                      <a:pt x="151" y="149"/>
                      <a:pt x="151" y="149"/>
                    </a:cubicBezTo>
                    <a:cubicBezTo>
                      <a:pt x="151" y="149"/>
                      <a:pt x="151" y="149"/>
                      <a:pt x="151" y="149"/>
                    </a:cubicBezTo>
                    <a:cubicBezTo>
                      <a:pt x="151" y="149"/>
                      <a:pt x="151" y="149"/>
                      <a:pt x="151" y="149"/>
                    </a:cubicBezTo>
                    <a:cubicBezTo>
                      <a:pt x="151" y="149"/>
                      <a:pt x="151" y="149"/>
                      <a:pt x="151" y="149"/>
                    </a:cubicBezTo>
                    <a:cubicBezTo>
                      <a:pt x="151" y="149"/>
                      <a:pt x="151" y="149"/>
                      <a:pt x="151" y="149"/>
                    </a:cubicBezTo>
                    <a:cubicBezTo>
                      <a:pt x="150" y="149"/>
                      <a:pt x="150" y="149"/>
                      <a:pt x="150" y="149"/>
                    </a:cubicBezTo>
                    <a:cubicBezTo>
                      <a:pt x="150" y="149"/>
                      <a:pt x="150" y="149"/>
                      <a:pt x="150" y="149"/>
                    </a:cubicBezTo>
                    <a:cubicBezTo>
                      <a:pt x="150" y="149"/>
                      <a:pt x="150" y="149"/>
                      <a:pt x="150" y="149"/>
                    </a:cubicBezTo>
                    <a:cubicBezTo>
                      <a:pt x="150" y="149"/>
                      <a:pt x="150" y="149"/>
                      <a:pt x="150" y="149"/>
                    </a:cubicBezTo>
                    <a:cubicBezTo>
                      <a:pt x="150" y="148"/>
                      <a:pt x="150" y="148"/>
                      <a:pt x="150" y="148"/>
                    </a:cubicBezTo>
                    <a:cubicBezTo>
                      <a:pt x="150" y="148"/>
                      <a:pt x="150" y="148"/>
                      <a:pt x="150" y="148"/>
                    </a:cubicBezTo>
                    <a:cubicBezTo>
                      <a:pt x="150" y="148"/>
                      <a:pt x="150" y="148"/>
                      <a:pt x="150" y="148"/>
                    </a:cubicBezTo>
                    <a:cubicBezTo>
                      <a:pt x="150" y="148"/>
                      <a:pt x="150" y="148"/>
                      <a:pt x="150" y="148"/>
                    </a:cubicBezTo>
                    <a:cubicBezTo>
                      <a:pt x="149" y="148"/>
                      <a:pt x="149" y="148"/>
                      <a:pt x="149" y="148"/>
                    </a:cubicBezTo>
                    <a:cubicBezTo>
                      <a:pt x="149" y="149"/>
                      <a:pt x="149" y="149"/>
                      <a:pt x="149" y="149"/>
                    </a:cubicBezTo>
                    <a:cubicBezTo>
                      <a:pt x="149" y="149"/>
                      <a:pt x="149" y="149"/>
                      <a:pt x="149" y="149"/>
                    </a:cubicBezTo>
                    <a:cubicBezTo>
                      <a:pt x="149" y="149"/>
                      <a:pt x="149" y="149"/>
                      <a:pt x="149" y="149"/>
                    </a:cubicBezTo>
                    <a:cubicBezTo>
                      <a:pt x="149" y="149"/>
                      <a:pt x="149" y="149"/>
                      <a:pt x="149" y="149"/>
                    </a:cubicBezTo>
                    <a:cubicBezTo>
                      <a:pt x="148" y="150"/>
                      <a:pt x="148" y="150"/>
                      <a:pt x="148" y="150"/>
                    </a:cubicBezTo>
                    <a:cubicBezTo>
                      <a:pt x="148" y="150"/>
                      <a:pt x="148" y="150"/>
                      <a:pt x="148" y="150"/>
                    </a:cubicBezTo>
                    <a:cubicBezTo>
                      <a:pt x="148" y="149"/>
                      <a:pt x="148" y="149"/>
                      <a:pt x="148" y="149"/>
                    </a:cubicBezTo>
                    <a:cubicBezTo>
                      <a:pt x="148" y="149"/>
                      <a:pt x="148" y="149"/>
                      <a:pt x="148" y="149"/>
                    </a:cubicBezTo>
                    <a:cubicBezTo>
                      <a:pt x="149" y="149"/>
                      <a:pt x="149" y="149"/>
                      <a:pt x="149" y="149"/>
                    </a:cubicBezTo>
                    <a:cubicBezTo>
                      <a:pt x="149" y="149"/>
                      <a:pt x="149" y="149"/>
                      <a:pt x="149" y="149"/>
                    </a:cubicBezTo>
                    <a:cubicBezTo>
                      <a:pt x="149" y="148"/>
                      <a:pt x="149" y="148"/>
                      <a:pt x="149" y="148"/>
                    </a:cubicBezTo>
                    <a:cubicBezTo>
                      <a:pt x="149" y="148"/>
                      <a:pt x="149" y="148"/>
                      <a:pt x="149" y="148"/>
                    </a:cubicBezTo>
                    <a:cubicBezTo>
                      <a:pt x="149" y="148"/>
                      <a:pt x="149" y="148"/>
                      <a:pt x="149" y="148"/>
                    </a:cubicBezTo>
                    <a:cubicBezTo>
                      <a:pt x="149" y="148"/>
                      <a:pt x="149" y="148"/>
                      <a:pt x="149" y="148"/>
                    </a:cubicBezTo>
                    <a:cubicBezTo>
                      <a:pt x="149" y="148"/>
                      <a:pt x="149" y="148"/>
                      <a:pt x="149" y="148"/>
                    </a:cubicBezTo>
                    <a:cubicBezTo>
                      <a:pt x="149" y="147"/>
                      <a:pt x="149" y="147"/>
                      <a:pt x="149" y="147"/>
                    </a:cubicBezTo>
                    <a:cubicBezTo>
                      <a:pt x="150" y="147"/>
                      <a:pt x="150" y="147"/>
                      <a:pt x="150" y="147"/>
                    </a:cubicBezTo>
                    <a:cubicBezTo>
                      <a:pt x="150" y="147"/>
                      <a:pt x="150" y="147"/>
                      <a:pt x="150" y="147"/>
                    </a:cubicBezTo>
                    <a:cubicBezTo>
                      <a:pt x="150" y="147"/>
                      <a:pt x="150" y="147"/>
                      <a:pt x="150" y="147"/>
                    </a:cubicBezTo>
                    <a:cubicBezTo>
                      <a:pt x="150" y="147"/>
                      <a:pt x="150" y="147"/>
                      <a:pt x="150" y="147"/>
                    </a:cubicBezTo>
                    <a:cubicBezTo>
                      <a:pt x="150" y="146"/>
                      <a:pt x="150" y="146"/>
                      <a:pt x="150" y="146"/>
                    </a:cubicBezTo>
                    <a:cubicBezTo>
                      <a:pt x="150" y="146"/>
                      <a:pt x="150" y="146"/>
                      <a:pt x="150" y="146"/>
                    </a:cubicBezTo>
                    <a:cubicBezTo>
                      <a:pt x="150" y="146"/>
                      <a:pt x="150" y="146"/>
                      <a:pt x="150" y="146"/>
                    </a:cubicBezTo>
                    <a:cubicBezTo>
                      <a:pt x="150" y="146"/>
                      <a:pt x="150" y="146"/>
                      <a:pt x="150" y="146"/>
                    </a:cubicBezTo>
                    <a:cubicBezTo>
                      <a:pt x="150" y="146"/>
                      <a:pt x="150" y="146"/>
                      <a:pt x="150" y="146"/>
                    </a:cubicBezTo>
                    <a:cubicBezTo>
                      <a:pt x="150" y="147"/>
                      <a:pt x="150" y="147"/>
                      <a:pt x="150" y="147"/>
                    </a:cubicBezTo>
                    <a:cubicBezTo>
                      <a:pt x="151" y="146"/>
                      <a:pt x="151" y="146"/>
                      <a:pt x="151" y="146"/>
                    </a:cubicBezTo>
                    <a:cubicBezTo>
                      <a:pt x="151" y="146"/>
                      <a:pt x="151" y="146"/>
                      <a:pt x="151" y="146"/>
                    </a:cubicBezTo>
                    <a:cubicBezTo>
                      <a:pt x="151" y="146"/>
                      <a:pt x="151" y="146"/>
                      <a:pt x="151" y="146"/>
                    </a:cubicBezTo>
                    <a:cubicBezTo>
                      <a:pt x="151" y="145"/>
                      <a:pt x="151" y="145"/>
                      <a:pt x="151" y="145"/>
                    </a:cubicBezTo>
                    <a:cubicBezTo>
                      <a:pt x="151" y="145"/>
                      <a:pt x="151" y="145"/>
                      <a:pt x="151" y="145"/>
                    </a:cubicBezTo>
                    <a:cubicBezTo>
                      <a:pt x="151" y="146"/>
                      <a:pt x="151" y="146"/>
                      <a:pt x="151" y="146"/>
                    </a:cubicBezTo>
                    <a:cubicBezTo>
                      <a:pt x="151" y="145"/>
                      <a:pt x="151" y="145"/>
                      <a:pt x="151" y="145"/>
                    </a:cubicBezTo>
                    <a:cubicBezTo>
                      <a:pt x="150" y="145"/>
                      <a:pt x="150" y="145"/>
                      <a:pt x="150" y="145"/>
                    </a:cubicBezTo>
                    <a:cubicBezTo>
                      <a:pt x="151" y="145"/>
                      <a:pt x="151" y="145"/>
                      <a:pt x="151" y="145"/>
                    </a:cubicBezTo>
                    <a:cubicBezTo>
                      <a:pt x="151" y="145"/>
                      <a:pt x="151" y="145"/>
                      <a:pt x="151" y="145"/>
                    </a:cubicBezTo>
                    <a:cubicBezTo>
                      <a:pt x="151" y="145"/>
                      <a:pt x="151" y="145"/>
                      <a:pt x="151" y="145"/>
                    </a:cubicBezTo>
                    <a:cubicBezTo>
                      <a:pt x="151" y="145"/>
                      <a:pt x="151" y="145"/>
                      <a:pt x="151" y="145"/>
                    </a:cubicBezTo>
                    <a:cubicBezTo>
                      <a:pt x="152" y="145"/>
                      <a:pt x="152" y="145"/>
                      <a:pt x="152" y="145"/>
                    </a:cubicBezTo>
                    <a:cubicBezTo>
                      <a:pt x="152" y="145"/>
                      <a:pt x="152" y="145"/>
                      <a:pt x="152" y="145"/>
                    </a:cubicBezTo>
                    <a:cubicBezTo>
                      <a:pt x="152" y="144"/>
                      <a:pt x="152" y="144"/>
                      <a:pt x="152" y="144"/>
                    </a:cubicBezTo>
                    <a:cubicBezTo>
                      <a:pt x="151" y="144"/>
                      <a:pt x="151" y="144"/>
                      <a:pt x="151" y="144"/>
                    </a:cubicBezTo>
                    <a:cubicBezTo>
                      <a:pt x="151" y="144"/>
                      <a:pt x="151" y="144"/>
                      <a:pt x="151" y="144"/>
                    </a:cubicBezTo>
                    <a:cubicBezTo>
                      <a:pt x="151" y="145"/>
                      <a:pt x="151" y="145"/>
                      <a:pt x="151" y="145"/>
                    </a:cubicBezTo>
                    <a:cubicBezTo>
                      <a:pt x="151" y="145"/>
                      <a:pt x="151" y="145"/>
                      <a:pt x="151" y="145"/>
                    </a:cubicBezTo>
                    <a:cubicBezTo>
                      <a:pt x="151" y="144"/>
                      <a:pt x="151" y="144"/>
                      <a:pt x="151" y="144"/>
                    </a:cubicBezTo>
                    <a:cubicBezTo>
                      <a:pt x="151" y="144"/>
                      <a:pt x="151" y="144"/>
                      <a:pt x="151" y="144"/>
                    </a:cubicBezTo>
                    <a:cubicBezTo>
                      <a:pt x="151" y="144"/>
                      <a:pt x="151" y="144"/>
                      <a:pt x="151" y="144"/>
                    </a:cubicBezTo>
                    <a:cubicBezTo>
                      <a:pt x="151" y="145"/>
                      <a:pt x="151" y="145"/>
                      <a:pt x="151" y="145"/>
                    </a:cubicBezTo>
                    <a:cubicBezTo>
                      <a:pt x="150" y="145"/>
                      <a:pt x="150" y="145"/>
                      <a:pt x="150" y="145"/>
                    </a:cubicBezTo>
                    <a:cubicBezTo>
                      <a:pt x="150" y="145"/>
                      <a:pt x="150" y="145"/>
                      <a:pt x="150" y="145"/>
                    </a:cubicBezTo>
                    <a:cubicBezTo>
                      <a:pt x="150" y="145"/>
                      <a:pt x="150" y="145"/>
                      <a:pt x="150" y="145"/>
                    </a:cubicBezTo>
                    <a:cubicBezTo>
                      <a:pt x="150" y="145"/>
                      <a:pt x="150" y="145"/>
                      <a:pt x="150" y="145"/>
                    </a:cubicBezTo>
                    <a:cubicBezTo>
                      <a:pt x="149" y="145"/>
                      <a:pt x="149" y="145"/>
                      <a:pt x="149" y="145"/>
                    </a:cubicBezTo>
                    <a:cubicBezTo>
                      <a:pt x="149" y="145"/>
                      <a:pt x="149" y="145"/>
                      <a:pt x="149" y="145"/>
                    </a:cubicBezTo>
                    <a:cubicBezTo>
                      <a:pt x="149" y="146"/>
                      <a:pt x="149" y="146"/>
                      <a:pt x="149" y="146"/>
                    </a:cubicBezTo>
                    <a:cubicBezTo>
                      <a:pt x="149" y="146"/>
                      <a:pt x="149" y="146"/>
                      <a:pt x="149" y="146"/>
                    </a:cubicBezTo>
                    <a:cubicBezTo>
                      <a:pt x="149" y="146"/>
                      <a:pt x="149" y="146"/>
                      <a:pt x="149" y="146"/>
                    </a:cubicBezTo>
                    <a:cubicBezTo>
                      <a:pt x="149" y="146"/>
                      <a:pt x="149" y="146"/>
                      <a:pt x="149" y="146"/>
                    </a:cubicBezTo>
                    <a:cubicBezTo>
                      <a:pt x="149" y="146"/>
                      <a:pt x="149" y="146"/>
                      <a:pt x="149" y="146"/>
                    </a:cubicBezTo>
                    <a:cubicBezTo>
                      <a:pt x="149" y="146"/>
                      <a:pt x="149" y="146"/>
                      <a:pt x="149" y="146"/>
                    </a:cubicBezTo>
                    <a:close/>
                    <a:moveTo>
                      <a:pt x="135" y="150"/>
                    </a:moveTo>
                    <a:cubicBezTo>
                      <a:pt x="135" y="150"/>
                      <a:pt x="135" y="150"/>
                      <a:pt x="135" y="150"/>
                    </a:cubicBezTo>
                    <a:cubicBezTo>
                      <a:pt x="136" y="151"/>
                      <a:pt x="136" y="151"/>
                      <a:pt x="136" y="151"/>
                    </a:cubicBezTo>
                    <a:cubicBezTo>
                      <a:pt x="137" y="151"/>
                      <a:pt x="137" y="151"/>
                      <a:pt x="137" y="151"/>
                    </a:cubicBezTo>
                    <a:cubicBezTo>
                      <a:pt x="137" y="151"/>
                      <a:pt x="137" y="151"/>
                      <a:pt x="137" y="151"/>
                    </a:cubicBezTo>
                    <a:cubicBezTo>
                      <a:pt x="138" y="151"/>
                      <a:pt x="138" y="151"/>
                      <a:pt x="138" y="151"/>
                    </a:cubicBezTo>
                    <a:cubicBezTo>
                      <a:pt x="138" y="151"/>
                      <a:pt x="138" y="151"/>
                      <a:pt x="138" y="151"/>
                    </a:cubicBezTo>
                    <a:cubicBezTo>
                      <a:pt x="138" y="151"/>
                      <a:pt x="138" y="151"/>
                      <a:pt x="138" y="151"/>
                    </a:cubicBezTo>
                    <a:cubicBezTo>
                      <a:pt x="139" y="151"/>
                      <a:pt x="139" y="151"/>
                      <a:pt x="139" y="151"/>
                    </a:cubicBezTo>
                    <a:cubicBezTo>
                      <a:pt x="139" y="151"/>
                      <a:pt x="139" y="151"/>
                      <a:pt x="139" y="151"/>
                    </a:cubicBezTo>
                    <a:cubicBezTo>
                      <a:pt x="138" y="150"/>
                      <a:pt x="138" y="150"/>
                      <a:pt x="138" y="150"/>
                    </a:cubicBezTo>
                    <a:cubicBezTo>
                      <a:pt x="138" y="150"/>
                      <a:pt x="138" y="150"/>
                      <a:pt x="138" y="150"/>
                    </a:cubicBezTo>
                    <a:cubicBezTo>
                      <a:pt x="138" y="150"/>
                      <a:pt x="138" y="150"/>
                      <a:pt x="138" y="150"/>
                    </a:cubicBezTo>
                    <a:cubicBezTo>
                      <a:pt x="138" y="150"/>
                      <a:pt x="138" y="150"/>
                      <a:pt x="138" y="150"/>
                    </a:cubicBezTo>
                    <a:cubicBezTo>
                      <a:pt x="138" y="150"/>
                      <a:pt x="138" y="150"/>
                      <a:pt x="138" y="150"/>
                    </a:cubicBezTo>
                    <a:cubicBezTo>
                      <a:pt x="137" y="149"/>
                      <a:pt x="137" y="149"/>
                      <a:pt x="137" y="149"/>
                    </a:cubicBezTo>
                    <a:cubicBezTo>
                      <a:pt x="137" y="149"/>
                      <a:pt x="137" y="149"/>
                      <a:pt x="137" y="149"/>
                    </a:cubicBezTo>
                    <a:cubicBezTo>
                      <a:pt x="137" y="149"/>
                      <a:pt x="137" y="149"/>
                      <a:pt x="137" y="149"/>
                    </a:cubicBezTo>
                    <a:cubicBezTo>
                      <a:pt x="136" y="149"/>
                      <a:pt x="136" y="149"/>
                      <a:pt x="136" y="149"/>
                    </a:cubicBezTo>
                    <a:cubicBezTo>
                      <a:pt x="135" y="149"/>
                      <a:pt x="135" y="149"/>
                      <a:pt x="135" y="149"/>
                    </a:cubicBezTo>
                    <a:cubicBezTo>
                      <a:pt x="134" y="148"/>
                      <a:pt x="134" y="148"/>
                      <a:pt x="134" y="148"/>
                    </a:cubicBezTo>
                    <a:cubicBezTo>
                      <a:pt x="134" y="148"/>
                      <a:pt x="134" y="148"/>
                      <a:pt x="134" y="148"/>
                    </a:cubicBezTo>
                    <a:cubicBezTo>
                      <a:pt x="134" y="148"/>
                      <a:pt x="134" y="148"/>
                      <a:pt x="134" y="148"/>
                    </a:cubicBezTo>
                    <a:cubicBezTo>
                      <a:pt x="134" y="149"/>
                      <a:pt x="134" y="149"/>
                      <a:pt x="134" y="149"/>
                    </a:cubicBezTo>
                    <a:cubicBezTo>
                      <a:pt x="134" y="149"/>
                      <a:pt x="134" y="149"/>
                      <a:pt x="134" y="149"/>
                    </a:cubicBezTo>
                    <a:cubicBezTo>
                      <a:pt x="135" y="149"/>
                      <a:pt x="135" y="149"/>
                      <a:pt x="135" y="149"/>
                    </a:cubicBezTo>
                    <a:cubicBezTo>
                      <a:pt x="135" y="150"/>
                      <a:pt x="135" y="150"/>
                      <a:pt x="135" y="150"/>
                    </a:cubicBezTo>
                    <a:cubicBezTo>
                      <a:pt x="135" y="150"/>
                      <a:pt x="135" y="150"/>
                      <a:pt x="135" y="150"/>
                    </a:cubicBezTo>
                    <a:close/>
                    <a:moveTo>
                      <a:pt x="135" y="160"/>
                    </a:moveTo>
                    <a:cubicBezTo>
                      <a:pt x="135" y="159"/>
                      <a:pt x="135" y="159"/>
                      <a:pt x="135" y="159"/>
                    </a:cubicBezTo>
                    <a:cubicBezTo>
                      <a:pt x="135" y="159"/>
                      <a:pt x="135" y="159"/>
                      <a:pt x="135" y="159"/>
                    </a:cubicBezTo>
                    <a:cubicBezTo>
                      <a:pt x="134" y="159"/>
                      <a:pt x="134" y="159"/>
                      <a:pt x="134" y="159"/>
                    </a:cubicBezTo>
                    <a:cubicBezTo>
                      <a:pt x="134" y="159"/>
                      <a:pt x="134" y="159"/>
                      <a:pt x="134" y="159"/>
                    </a:cubicBezTo>
                    <a:cubicBezTo>
                      <a:pt x="133" y="158"/>
                      <a:pt x="133" y="158"/>
                      <a:pt x="133" y="158"/>
                    </a:cubicBezTo>
                    <a:cubicBezTo>
                      <a:pt x="133" y="158"/>
                      <a:pt x="133" y="158"/>
                      <a:pt x="133" y="158"/>
                    </a:cubicBezTo>
                    <a:cubicBezTo>
                      <a:pt x="133" y="158"/>
                      <a:pt x="133" y="158"/>
                      <a:pt x="133" y="158"/>
                    </a:cubicBezTo>
                    <a:cubicBezTo>
                      <a:pt x="133" y="158"/>
                      <a:pt x="133" y="158"/>
                      <a:pt x="133" y="158"/>
                    </a:cubicBezTo>
                    <a:cubicBezTo>
                      <a:pt x="133" y="158"/>
                      <a:pt x="133" y="158"/>
                      <a:pt x="133" y="158"/>
                    </a:cubicBezTo>
                    <a:cubicBezTo>
                      <a:pt x="133" y="157"/>
                      <a:pt x="133" y="157"/>
                      <a:pt x="133" y="157"/>
                    </a:cubicBezTo>
                    <a:cubicBezTo>
                      <a:pt x="133" y="157"/>
                      <a:pt x="133" y="157"/>
                      <a:pt x="133" y="157"/>
                    </a:cubicBezTo>
                    <a:cubicBezTo>
                      <a:pt x="132" y="157"/>
                      <a:pt x="132" y="157"/>
                      <a:pt x="132" y="157"/>
                    </a:cubicBezTo>
                    <a:cubicBezTo>
                      <a:pt x="132" y="157"/>
                      <a:pt x="132" y="157"/>
                      <a:pt x="132" y="157"/>
                    </a:cubicBezTo>
                    <a:cubicBezTo>
                      <a:pt x="132" y="157"/>
                      <a:pt x="132" y="157"/>
                      <a:pt x="132" y="157"/>
                    </a:cubicBezTo>
                    <a:cubicBezTo>
                      <a:pt x="133" y="156"/>
                      <a:pt x="133" y="156"/>
                      <a:pt x="133" y="156"/>
                    </a:cubicBezTo>
                    <a:cubicBezTo>
                      <a:pt x="133" y="157"/>
                      <a:pt x="133" y="157"/>
                      <a:pt x="133" y="157"/>
                    </a:cubicBezTo>
                    <a:cubicBezTo>
                      <a:pt x="133" y="157"/>
                      <a:pt x="133" y="157"/>
                      <a:pt x="133" y="157"/>
                    </a:cubicBezTo>
                    <a:cubicBezTo>
                      <a:pt x="133" y="157"/>
                      <a:pt x="133" y="157"/>
                      <a:pt x="133" y="157"/>
                    </a:cubicBezTo>
                    <a:cubicBezTo>
                      <a:pt x="133" y="157"/>
                      <a:pt x="133" y="157"/>
                      <a:pt x="133" y="157"/>
                    </a:cubicBezTo>
                    <a:cubicBezTo>
                      <a:pt x="133" y="158"/>
                      <a:pt x="133" y="158"/>
                      <a:pt x="133" y="158"/>
                    </a:cubicBezTo>
                    <a:cubicBezTo>
                      <a:pt x="133" y="158"/>
                      <a:pt x="133" y="158"/>
                      <a:pt x="133" y="158"/>
                    </a:cubicBezTo>
                    <a:cubicBezTo>
                      <a:pt x="134" y="158"/>
                      <a:pt x="134" y="158"/>
                      <a:pt x="134" y="158"/>
                    </a:cubicBezTo>
                    <a:cubicBezTo>
                      <a:pt x="134" y="158"/>
                      <a:pt x="134" y="158"/>
                      <a:pt x="134" y="158"/>
                    </a:cubicBezTo>
                    <a:cubicBezTo>
                      <a:pt x="134" y="158"/>
                      <a:pt x="134" y="158"/>
                      <a:pt x="134" y="158"/>
                    </a:cubicBezTo>
                    <a:cubicBezTo>
                      <a:pt x="135" y="158"/>
                      <a:pt x="135" y="158"/>
                      <a:pt x="135" y="158"/>
                    </a:cubicBezTo>
                    <a:cubicBezTo>
                      <a:pt x="135" y="158"/>
                      <a:pt x="135" y="158"/>
                      <a:pt x="135" y="158"/>
                    </a:cubicBezTo>
                    <a:cubicBezTo>
                      <a:pt x="135" y="158"/>
                      <a:pt x="135" y="158"/>
                      <a:pt x="135" y="158"/>
                    </a:cubicBezTo>
                    <a:cubicBezTo>
                      <a:pt x="136" y="158"/>
                      <a:pt x="136" y="158"/>
                      <a:pt x="136" y="158"/>
                    </a:cubicBezTo>
                    <a:cubicBezTo>
                      <a:pt x="136" y="158"/>
                      <a:pt x="136" y="158"/>
                      <a:pt x="136" y="158"/>
                    </a:cubicBezTo>
                    <a:cubicBezTo>
                      <a:pt x="136" y="158"/>
                      <a:pt x="136" y="158"/>
                      <a:pt x="136" y="158"/>
                    </a:cubicBezTo>
                    <a:cubicBezTo>
                      <a:pt x="136" y="158"/>
                      <a:pt x="136" y="158"/>
                      <a:pt x="136" y="158"/>
                    </a:cubicBezTo>
                    <a:cubicBezTo>
                      <a:pt x="136" y="158"/>
                      <a:pt x="136" y="158"/>
                      <a:pt x="136" y="158"/>
                    </a:cubicBezTo>
                    <a:cubicBezTo>
                      <a:pt x="136" y="159"/>
                      <a:pt x="136" y="159"/>
                      <a:pt x="136" y="159"/>
                    </a:cubicBezTo>
                    <a:cubicBezTo>
                      <a:pt x="136" y="159"/>
                      <a:pt x="136" y="159"/>
                      <a:pt x="136" y="159"/>
                    </a:cubicBezTo>
                    <a:cubicBezTo>
                      <a:pt x="136" y="159"/>
                      <a:pt x="136" y="159"/>
                      <a:pt x="136" y="159"/>
                    </a:cubicBezTo>
                    <a:cubicBezTo>
                      <a:pt x="135" y="160"/>
                      <a:pt x="135" y="160"/>
                      <a:pt x="135" y="160"/>
                    </a:cubicBezTo>
                    <a:close/>
                    <a:moveTo>
                      <a:pt x="138" y="161"/>
                    </a:moveTo>
                    <a:cubicBezTo>
                      <a:pt x="138" y="161"/>
                      <a:pt x="138" y="161"/>
                      <a:pt x="138" y="161"/>
                    </a:cubicBezTo>
                    <a:cubicBezTo>
                      <a:pt x="138" y="160"/>
                      <a:pt x="138" y="160"/>
                      <a:pt x="138" y="160"/>
                    </a:cubicBezTo>
                    <a:cubicBezTo>
                      <a:pt x="138" y="160"/>
                      <a:pt x="138" y="160"/>
                      <a:pt x="138" y="160"/>
                    </a:cubicBezTo>
                    <a:cubicBezTo>
                      <a:pt x="137" y="159"/>
                      <a:pt x="137" y="159"/>
                      <a:pt x="137" y="159"/>
                    </a:cubicBezTo>
                    <a:cubicBezTo>
                      <a:pt x="138" y="159"/>
                      <a:pt x="138" y="159"/>
                      <a:pt x="138" y="159"/>
                    </a:cubicBezTo>
                    <a:cubicBezTo>
                      <a:pt x="138" y="159"/>
                      <a:pt x="138" y="159"/>
                      <a:pt x="138" y="159"/>
                    </a:cubicBezTo>
                    <a:cubicBezTo>
                      <a:pt x="139" y="158"/>
                      <a:pt x="139" y="158"/>
                      <a:pt x="139" y="158"/>
                    </a:cubicBezTo>
                    <a:cubicBezTo>
                      <a:pt x="139" y="158"/>
                      <a:pt x="139" y="158"/>
                      <a:pt x="139" y="158"/>
                    </a:cubicBezTo>
                    <a:cubicBezTo>
                      <a:pt x="139" y="158"/>
                      <a:pt x="139" y="158"/>
                      <a:pt x="139" y="158"/>
                    </a:cubicBezTo>
                    <a:cubicBezTo>
                      <a:pt x="139" y="157"/>
                      <a:pt x="139" y="157"/>
                      <a:pt x="139" y="157"/>
                    </a:cubicBezTo>
                    <a:cubicBezTo>
                      <a:pt x="140" y="157"/>
                      <a:pt x="140" y="157"/>
                      <a:pt x="140" y="157"/>
                    </a:cubicBezTo>
                    <a:cubicBezTo>
                      <a:pt x="140" y="157"/>
                      <a:pt x="140" y="157"/>
                      <a:pt x="140" y="157"/>
                    </a:cubicBezTo>
                    <a:cubicBezTo>
                      <a:pt x="140" y="157"/>
                      <a:pt x="140" y="157"/>
                      <a:pt x="140" y="157"/>
                    </a:cubicBezTo>
                    <a:cubicBezTo>
                      <a:pt x="140" y="157"/>
                      <a:pt x="140" y="157"/>
                      <a:pt x="140" y="157"/>
                    </a:cubicBezTo>
                    <a:cubicBezTo>
                      <a:pt x="140" y="157"/>
                      <a:pt x="140" y="157"/>
                      <a:pt x="140" y="157"/>
                    </a:cubicBezTo>
                    <a:cubicBezTo>
                      <a:pt x="140" y="158"/>
                      <a:pt x="140" y="158"/>
                      <a:pt x="140" y="158"/>
                    </a:cubicBezTo>
                    <a:cubicBezTo>
                      <a:pt x="140" y="158"/>
                      <a:pt x="140" y="158"/>
                      <a:pt x="140" y="158"/>
                    </a:cubicBezTo>
                    <a:cubicBezTo>
                      <a:pt x="139" y="159"/>
                      <a:pt x="139" y="159"/>
                      <a:pt x="139" y="159"/>
                    </a:cubicBezTo>
                    <a:cubicBezTo>
                      <a:pt x="140" y="159"/>
                      <a:pt x="140" y="159"/>
                      <a:pt x="140" y="159"/>
                    </a:cubicBezTo>
                    <a:cubicBezTo>
                      <a:pt x="140" y="159"/>
                      <a:pt x="140" y="159"/>
                      <a:pt x="140" y="159"/>
                    </a:cubicBezTo>
                    <a:cubicBezTo>
                      <a:pt x="140" y="159"/>
                      <a:pt x="140" y="159"/>
                      <a:pt x="140" y="159"/>
                    </a:cubicBezTo>
                    <a:cubicBezTo>
                      <a:pt x="140" y="159"/>
                      <a:pt x="140" y="159"/>
                      <a:pt x="140" y="159"/>
                    </a:cubicBezTo>
                    <a:cubicBezTo>
                      <a:pt x="140" y="159"/>
                      <a:pt x="140" y="159"/>
                      <a:pt x="140" y="159"/>
                    </a:cubicBezTo>
                    <a:cubicBezTo>
                      <a:pt x="140" y="159"/>
                      <a:pt x="140" y="159"/>
                      <a:pt x="140" y="159"/>
                    </a:cubicBezTo>
                    <a:cubicBezTo>
                      <a:pt x="140" y="159"/>
                      <a:pt x="140" y="159"/>
                      <a:pt x="140" y="159"/>
                    </a:cubicBezTo>
                    <a:cubicBezTo>
                      <a:pt x="141" y="159"/>
                      <a:pt x="141" y="159"/>
                      <a:pt x="141" y="159"/>
                    </a:cubicBezTo>
                    <a:cubicBezTo>
                      <a:pt x="141" y="160"/>
                      <a:pt x="141" y="160"/>
                      <a:pt x="141" y="160"/>
                    </a:cubicBezTo>
                    <a:cubicBezTo>
                      <a:pt x="141" y="160"/>
                      <a:pt x="141" y="160"/>
                      <a:pt x="141" y="160"/>
                    </a:cubicBezTo>
                    <a:cubicBezTo>
                      <a:pt x="141" y="160"/>
                      <a:pt x="141" y="160"/>
                      <a:pt x="141" y="160"/>
                    </a:cubicBezTo>
                    <a:cubicBezTo>
                      <a:pt x="140" y="160"/>
                      <a:pt x="140" y="160"/>
                      <a:pt x="140" y="160"/>
                    </a:cubicBezTo>
                    <a:cubicBezTo>
                      <a:pt x="140" y="160"/>
                      <a:pt x="140" y="160"/>
                      <a:pt x="140" y="160"/>
                    </a:cubicBezTo>
                    <a:cubicBezTo>
                      <a:pt x="139" y="161"/>
                      <a:pt x="139" y="161"/>
                      <a:pt x="139" y="161"/>
                    </a:cubicBezTo>
                    <a:cubicBezTo>
                      <a:pt x="139" y="161"/>
                      <a:pt x="139" y="161"/>
                      <a:pt x="139" y="161"/>
                    </a:cubicBezTo>
                    <a:cubicBezTo>
                      <a:pt x="139" y="160"/>
                      <a:pt x="139" y="160"/>
                      <a:pt x="139" y="160"/>
                    </a:cubicBezTo>
                    <a:cubicBezTo>
                      <a:pt x="139" y="160"/>
                      <a:pt x="139" y="160"/>
                      <a:pt x="139" y="160"/>
                    </a:cubicBezTo>
                    <a:cubicBezTo>
                      <a:pt x="138" y="161"/>
                      <a:pt x="138" y="161"/>
                      <a:pt x="138" y="161"/>
                    </a:cubicBezTo>
                    <a:cubicBezTo>
                      <a:pt x="138" y="161"/>
                      <a:pt x="138" y="161"/>
                      <a:pt x="138" y="161"/>
                    </a:cubicBezTo>
                    <a:close/>
                    <a:moveTo>
                      <a:pt x="106" y="136"/>
                    </a:moveTo>
                    <a:cubicBezTo>
                      <a:pt x="106" y="136"/>
                      <a:pt x="106" y="136"/>
                      <a:pt x="106" y="136"/>
                    </a:cubicBezTo>
                    <a:cubicBezTo>
                      <a:pt x="106" y="136"/>
                      <a:pt x="106" y="136"/>
                      <a:pt x="106" y="136"/>
                    </a:cubicBezTo>
                    <a:cubicBezTo>
                      <a:pt x="106" y="136"/>
                      <a:pt x="106" y="136"/>
                      <a:pt x="106" y="136"/>
                    </a:cubicBezTo>
                    <a:cubicBezTo>
                      <a:pt x="106" y="136"/>
                      <a:pt x="106" y="136"/>
                      <a:pt x="106" y="136"/>
                    </a:cubicBezTo>
                    <a:cubicBezTo>
                      <a:pt x="106" y="136"/>
                      <a:pt x="106" y="136"/>
                      <a:pt x="106" y="136"/>
                    </a:cubicBezTo>
                    <a:cubicBezTo>
                      <a:pt x="106" y="136"/>
                      <a:pt x="106" y="136"/>
                      <a:pt x="106" y="136"/>
                    </a:cubicBezTo>
                    <a:close/>
                    <a:moveTo>
                      <a:pt x="106" y="140"/>
                    </a:moveTo>
                    <a:cubicBezTo>
                      <a:pt x="106" y="140"/>
                      <a:pt x="106" y="140"/>
                      <a:pt x="106" y="140"/>
                    </a:cubicBezTo>
                    <a:cubicBezTo>
                      <a:pt x="106" y="140"/>
                      <a:pt x="106" y="140"/>
                      <a:pt x="106" y="140"/>
                    </a:cubicBezTo>
                    <a:cubicBezTo>
                      <a:pt x="106" y="140"/>
                      <a:pt x="106" y="140"/>
                      <a:pt x="106" y="140"/>
                    </a:cubicBezTo>
                    <a:cubicBezTo>
                      <a:pt x="107" y="140"/>
                      <a:pt x="107" y="140"/>
                      <a:pt x="107" y="140"/>
                    </a:cubicBezTo>
                    <a:cubicBezTo>
                      <a:pt x="106" y="140"/>
                      <a:pt x="106" y="140"/>
                      <a:pt x="106" y="140"/>
                    </a:cubicBezTo>
                    <a:cubicBezTo>
                      <a:pt x="106" y="140"/>
                      <a:pt x="106" y="140"/>
                      <a:pt x="106" y="140"/>
                    </a:cubicBezTo>
                    <a:close/>
                    <a:moveTo>
                      <a:pt x="102" y="137"/>
                    </a:moveTo>
                    <a:cubicBezTo>
                      <a:pt x="102" y="137"/>
                      <a:pt x="102" y="137"/>
                      <a:pt x="102" y="137"/>
                    </a:cubicBezTo>
                    <a:cubicBezTo>
                      <a:pt x="103" y="137"/>
                      <a:pt x="103" y="137"/>
                      <a:pt x="103" y="137"/>
                    </a:cubicBezTo>
                    <a:cubicBezTo>
                      <a:pt x="103" y="136"/>
                      <a:pt x="103" y="136"/>
                      <a:pt x="103" y="136"/>
                    </a:cubicBezTo>
                    <a:cubicBezTo>
                      <a:pt x="103" y="136"/>
                      <a:pt x="103" y="136"/>
                      <a:pt x="103" y="136"/>
                    </a:cubicBezTo>
                    <a:cubicBezTo>
                      <a:pt x="103" y="136"/>
                      <a:pt x="103" y="136"/>
                      <a:pt x="103" y="136"/>
                    </a:cubicBezTo>
                    <a:cubicBezTo>
                      <a:pt x="103" y="136"/>
                      <a:pt x="103" y="136"/>
                      <a:pt x="103" y="136"/>
                    </a:cubicBezTo>
                    <a:cubicBezTo>
                      <a:pt x="104" y="136"/>
                      <a:pt x="104" y="136"/>
                      <a:pt x="104" y="136"/>
                    </a:cubicBezTo>
                    <a:cubicBezTo>
                      <a:pt x="104" y="137"/>
                      <a:pt x="104" y="137"/>
                      <a:pt x="104" y="137"/>
                    </a:cubicBezTo>
                    <a:cubicBezTo>
                      <a:pt x="104" y="137"/>
                      <a:pt x="104" y="137"/>
                      <a:pt x="104" y="137"/>
                    </a:cubicBezTo>
                    <a:cubicBezTo>
                      <a:pt x="105" y="137"/>
                      <a:pt x="105" y="137"/>
                      <a:pt x="105" y="137"/>
                    </a:cubicBezTo>
                    <a:cubicBezTo>
                      <a:pt x="104" y="138"/>
                      <a:pt x="104" y="138"/>
                      <a:pt x="104" y="138"/>
                    </a:cubicBezTo>
                    <a:cubicBezTo>
                      <a:pt x="103" y="137"/>
                      <a:pt x="103" y="137"/>
                      <a:pt x="103" y="137"/>
                    </a:cubicBezTo>
                    <a:cubicBezTo>
                      <a:pt x="103" y="137"/>
                      <a:pt x="103" y="137"/>
                      <a:pt x="103" y="137"/>
                    </a:cubicBezTo>
                    <a:cubicBezTo>
                      <a:pt x="103" y="137"/>
                      <a:pt x="103" y="137"/>
                      <a:pt x="103" y="137"/>
                    </a:cubicBezTo>
                    <a:cubicBezTo>
                      <a:pt x="103" y="137"/>
                      <a:pt x="103" y="137"/>
                      <a:pt x="103" y="137"/>
                    </a:cubicBezTo>
                    <a:cubicBezTo>
                      <a:pt x="103" y="138"/>
                      <a:pt x="103" y="138"/>
                      <a:pt x="103" y="138"/>
                    </a:cubicBezTo>
                    <a:cubicBezTo>
                      <a:pt x="103" y="137"/>
                      <a:pt x="103" y="137"/>
                      <a:pt x="103" y="137"/>
                    </a:cubicBezTo>
                    <a:cubicBezTo>
                      <a:pt x="102" y="137"/>
                      <a:pt x="102" y="137"/>
                      <a:pt x="102" y="137"/>
                    </a:cubicBezTo>
                    <a:cubicBezTo>
                      <a:pt x="102" y="137"/>
                      <a:pt x="102" y="137"/>
                      <a:pt x="102" y="137"/>
                    </a:cubicBezTo>
                    <a:cubicBezTo>
                      <a:pt x="102" y="137"/>
                      <a:pt x="102" y="137"/>
                      <a:pt x="102" y="137"/>
                    </a:cubicBezTo>
                    <a:close/>
                    <a:moveTo>
                      <a:pt x="16" y="139"/>
                    </a:moveTo>
                    <a:cubicBezTo>
                      <a:pt x="17" y="139"/>
                      <a:pt x="17" y="139"/>
                      <a:pt x="17" y="139"/>
                    </a:cubicBezTo>
                    <a:cubicBezTo>
                      <a:pt x="17" y="140"/>
                      <a:pt x="17" y="140"/>
                      <a:pt x="17" y="140"/>
                    </a:cubicBezTo>
                    <a:cubicBezTo>
                      <a:pt x="17" y="140"/>
                      <a:pt x="17" y="140"/>
                      <a:pt x="17" y="140"/>
                    </a:cubicBezTo>
                    <a:cubicBezTo>
                      <a:pt x="16" y="139"/>
                      <a:pt x="16" y="139"/>
                      <a:pt x="16" y="139"/>
                    </a:cubicBezTo>
                    <a:cubicBezTo>
                      <a:pt x="16" y="139"/>
                      <a:pt x="16" y="139"/>
                      <a:pt x="16" y="139"/>
                    </a:cubicBezTo>
                    <a:close/>
                    <a:moveTo>
                      <a:pt x="16" y="138"/>
                    </a:moveTo>
                    <a:cubicBezTo>
                      <a:pt x="15" y="137"/>
                      <a:pt x="15" y="137"/>
                      <a:pt x="15" y="137"/>
                    </a:cubicBezTo>
                    <a:cubicBezTo>
                      <a:pt x="16" y="137"/>
                      <a:pt x="16" y="137"/>
                      <a:pt x="16" y="137"/>
                    </a:cubicBezTo>
                    <a:cubicBezTo>
                      <a:pt x="16" y="138"/>
                      <a:pt x="16" y="138"/>
                      <a:pt x="16" y="138"/>
                    </a:cubicBezTo>
                    <a:close/>
                    <a:moveTo>
                      <a:pt x="13" y="136"/>
                    </a:moveTo>
                    <a:cubicBezTo>
                      <a:pt x="14" y="136"/>
                      <a:pt x="14" y="136"/>
                      <a:pt x="14" y="136"/>
                    </a:cubicBezTo>
                    <a:cubicBezTo>
                      <a:pt x="14" y="136"/>
                      <a:pt x="14" y="136"/>
                      <a:pt x="14" y="136"/>
                    </a:cubicBezTo>
                    <a:cubicBezTo>
                      <a:pt x="13" y="136"/>
                      <a:pt x="13" y="136"/>
                      <a:pt x="13" y="136"/>
                    </a:cubicBezTo>
                    <a:close/>
                    <a:moveTo>
                      <a:pt x="10" y="134"/>
                    </a:moveTo>
                    <a:cubicBezTo>
                      <a:pt x="10" y="135"/>
                      <a:pt x="10" y="135"/>
                      <a:pt x="10" y="135"/>
                    </a:cubicBezTo>
                    <a:cubicBezTo>
                      <a:pt x="10" y="135"/>
                      <a:pt x="10" y="135"/>
                      <a:pt x="10" y="135"/>
                    </a:cubicBezTo>
                    <a:cubicBezTo>
                      <a:pt x="10" y="135"/>
                      <a:pt x="10" y="135"/>
                      <a:pt x="10" y="135"/>
                    </a:cubicBezTo>
                    <a:cubicBezTo>
                      <a:pt x="11" y="135"/>
                      <a:pt x="11" y="135"/>
                      <a:pt x="11" y="135"/>
                    </a:cubicBezTo>
                    <a:cubicBezTo>
                      <a:pt x="11" y="136"/>
                      <a:pt x="11" y="136"/>
                      <a:pt x="11" y="136"/>
                    </a:cubicBezTo>
                    <a:cubicBezTo>
                      <a:pt x="10" y="136"/>
                      <a:pt x="10" y="136"/>
                      <a:pt x="10" y="136"/>
                    </a:cubicBezTo>
                    <a:cubicBezTo>
                      <a:pt x="10" y="136"/>
                      <a:pt x="10" y="136"/>
                      <a:pt x="10" y="136"/>
                    </a:cubicBezTo>
                    <a:cubicBezTo>
                      <a:pt x="10" y="136"/>
                      <a:pt x="10" y="136"/>
                      <a:pt x="10" y="136"/>
                    </a:cubicBezTo>
                    <a:cubicBezTo>
                      <a:pt x="10" y="137"/>
                      <a:pt x="10" y="137"/>
                      <a:pt x="10" y="137"/>
                    </a:cubicBezTo>
                    <a:cubicBezTo>
                      <a:pt x="10" y="137"/>
                      <a:pt x="10" y="137"/>
                      <a:pt x="10" y="137"/>
                    </a:cubicBezTo>
                    <a:cubicBezTo>
                      <a:pt x="11" y="137"/>
                      <a:pt x="11" y="137"/>
                      <a:pt x="11" y="137"/>
                    </a:cubicBezTo>
                    <a:cubicBezTo>
                      <a:pt x="11" y="137"/>
                      <a:pt x="11" y="137"/>
                      <a:pt x="11" y="137"/>
                    </a:cubicBezTo>
                    <a:cubicBezTo>
                      <a:pt x="11" y="137"/>
                      <a:pt x="11" y="137"/>
                      <a:pt x="11" y="137"/>
                    </a:cubicBezTo>
                    <a:cubicBezTo>
                      <a:pt x="11" y="138"/>
                      <a:pt x="11" y="138"/>
                      <a:pt x="11" y="138"/>
                    </a:cubicBezTo>
                    <a:cubicBezTo>
                      <a:pt x="12" y="138"/>
                      <a:pt x="12" y="138"/>
                      <a:pt x="12" y="138"/>
                    </a:cubicBezTo>
                    <a:cubicBezTo>
                      <a:pt x="12" y="138"/>
                      <a:pt x="12" y="138"/>
                      <a:pt x="12" y="138"/>
                    </a:cubicBezTo>
                    <a:cubicBezTo>
                      <a:pt x="12" y="138"/>
                      <a:pt x="12" y="138"/>
                      <a:pt x="12" y="138"/>
                    </a:cubicBezTo>
                    <a:cubicBezTo>
                      <a:pt x="12" y="139"/>
                      <a:pt x="12" y="139"/>
                      <a:pt x="12" y="139"/>
                    </a:cubicBezTo>
                    <a:cubicBezTo>
                      <a:pt x="12" y="139"/>
                      <a:pt x="12" y="139"/>
                      <a:pt x="12" y="139"/>
                    </a:cubicBezTo>
                    <a:cubicBezTo>
                      <a:pt x="12" y="138"/>
                      <a:pt x="12" y="138"/>
                      <a:pt x="12" y="138"/>
                    </a:cubicBezTo>
                    <a:cubicBezTo>
                      <a:pt x="13" y="138"/>
                      <a:pt x="13" y="138"/>
                      <a:pt x="13" y="138"/>
                    </a:cubicBezTo>
                    <a:cubicBezTo>
                      <a:pt x="13" y="139"/>
                      <a:pt x="13" y="139"/>
                      <a:pt x="13" y="139"/>
                    </a:cubicBezTo>
                    <a:cubicBezTo>
                      <a:pt x="12" y="139"/>
                      <a:pt x="12" y="139"/>
                      <a:pt x="12" y="139"/>
                    </a:cubicBezTo>
                    <a:cubicBezTo>
                      <a:pt x="12" y="139"/>
                      <a:pt x="12" y="139"/>
                      <a:pt x="12" y="139"/>
                    </a:cubicBezTo>
                    <a:cubicBezTo>
                      <a:pt x="12" y="139"/>
                      <a:pt x="12" y="139"/>
                      <a:pt x="12" y="139"/>
                    </a:cubicBezTo>
                    <a:cubicBezTo>
                      <a:pt x="13" y="140"/>
                      <a:pt x="13" y="140"/>
                      <a:pt x="13" y="140"/>
                    </a:cubicBezTo>
                    <a:cubicBezTo>
                      <a:pt x="13" y="140"/>
                      <a:pt x="13" y="140"/>
                      <a:pt x="13" y="140"/>
                    </a:cubicBezTo>
                    <a:cubicBezTo>
                      <a:pt x="13" y="140"/>
                      <a:pt x="13" y="140"/>
                      <a:pt x="13" y="140"/>
                    </a:cubicBezTo>
                    <a:cubicBezTo>
                      <a:pt x="14" y="140"/>
                      <a:pt x="14" y="140"/>
                      <a:pt x="14" y="140"/>
                    </a:cubicBezTo>
                    <a:cubicBezTo>
                      <a:pt x="14" y="140"/>
                      <a:pt x="14" y="140"/>
                      <a:pt x="14" y="140"/>
                    </a:cubicBezTo>
                    <a:cubicBezTo>
                      <a:pt x="14" y="141"/>
                      <a:pt x="14" y="141"/>
                      <a:pt x="14" y="141"/>
                    </a:cubicBezTo>
                    <a:cubicBezTo>
                      <a:pt x="14" y="141"/>
                      <a:pt x="14" y="141"/>
                      <a:pt x="14" y="141"/>
                    </a:cubicBezTo>
                    <a:cubicBezTo>
                      <a:pt x="14" y="141"/>
                      <a:pt x="14" y="141"/>
                      <a:pt x="14" y="141"/>
                    </a:cubicBezTo>
                    <a:cubicBezTo>
                      <a:pt x="15" y="141"/>
                      <a:pt x="15" y="141"/>
                      <a:pt x="15" y="141"/>
                    </a:cubicBezTo>
                    <a:cubicBezTo>
                      <a:pt x="15" y="141"/>
                      <a:pt x="15" y="141"/>
                      <a:pt x="15" y="141"/>
                    </a:cubicBezTo>
                    <a:cubicBezTo>
                      <a:pt x="14" y="142"/>
                      <a:pt x="14" y="142"/>
                      <a:pt x="14" y="142"/>
                    </a:cubicBezTo>
                    <a:cubicBezTo>
                      <a:pt x="15" y="143"/>
                      <a:pt x="15" y="143"/>
                      <a:pt x="15" y="143"/>
                    </a:cubicBezTo>
                    <a:cubicBezTo>
                      <a:pt x="15" y="143"/>
                      <a:pt x="15" y="143"/>
                      <a:pt x="15" y="143"/>
                    </a:cubicBezTo>
                    <a:cubicBezTo>
                      <a:pt x="16" y="143"/>
                      <a:pt x="16" y="143"/>
                      <a:pt x="16" y="143"/>
                    </a:cubicBezTo>
                    <a:cubicBezTo>
                      <a:pt x="17" y="144"/>
                      <a:pt x="17" y="144"/>
                      <a:pt x="17" y="144"/>
                    </a:cubicBezTo>
                    <a:cubicBezTo>
                      <a:pt x="17" y="144"/>
                      <a:pt x="17" y="144"/>
                      <a:pt x="17" y="144"/>
                    </a:cubicBezTo>
                    <a:cubicBezTo>
                      <a:pt x="17" y="144"/>
                      <a:pt x="17" y="144"/>
                      <a:pt x="17" y="144"/>
                    </a:cubicBezTo>
                    <a:cubicBezTo>
                      <a:pt x="17" y="142"/>
                      <a:pt x="17" y="142"/>
                      <a:pt x="17" y="142"/>
                    </a:cubicBezTo>
                    <a:cubicBezTo>
                      <a:pt x="17" y="142"/>
                      <a:pt x="17" y="142"/>
                      <a:pt x="17" y="142"/>
                    </a:cubicBezTo>
                    <a:cubicBezTo>
                      <a:pt x="17" y="142"/>
                      <a:pt x="17" y="142"/>
                      <a:pt x="17" y="142"/>
                    </a:cubicBezTo>
                    <a:cubicBezTo>
                      <a:pt x="17" y="141"/>
                      <a:pt x="17" y="141"/>
                      <a:pt x="17" y="141"/>
                    </a:cubicBezTo>
                    <a:cubicBezTo>
                      <a:pt x="17" y="140"/>
                      <a:pt x="17" y="140"/>
                      <a:pt x="17" y="140"/>
                    </a:cubicBezTo>
                    <a:cubicBezTo>
                      <a:pt x="16" y="140"/>
                      <a:pt x="16" y="140"/>
                      <a:pt x="16" y="140"/>
                    </a:cubicBezTo>
                    <a:cubicBezTo>
                      <a:pt x="16" y="138"/>
                      <a:pt x="16" y="138"/>
                      <a:pt x="16" y="138"/>
                    </a:cubicBezTo>
                    <a:cubicBezTo>
                      <a:pt x="15" y="138"/>
                      <a:pt x="15" y="138"/>
                      <a:pt x="15" y="138"/>
                    </a:cubicBezTo>
                    <a:cubicBezTo>
                      <a:pt x="15" y="137"/>
                      <a:pt x="15" y="137"/>
                      <a:pt x="15" y="137"/>
                    </a:cubicBezTo>
                    <a:cubicBezTo>
                      <a:pt x="15" y="137"/>
                      <a:pt x="15" y="137"/>
                      <a:pt x="15" y="137"/>
                    </a:cubicBezTo>
                    <a:cubicBezTo>
                      <a:pt x="15" y="137"/>
                      <a:pt x="15" y="137"/>
                      <a:pt x="15" y="137"/>
                    </a:cubicBezTo>
                    <a:cubicBezTo>
                      <a:pt x="14" y="136"/>
                      <a:pt x="14" y="136"/>
                      <a:pt x="14" y="136"/>
                    </a:cubicBezTo>
                    <a:cubicBezTo>
                      <a:pt x="13" y="136"/>
                      <a:pt x="13" y="136"/>
                      <a:pt x="13" y="136"/>
                    </a:cubicBezTo>
                    <a:cubicBezTo>
                      <a:pt x="13" y="136"/>
                      <a:pt x="13" y="136"/>
                      <a:pt x="13" y="136"/>
                    </a:cubicBezTo>
                    <a:cubicBezTo>
                      <a:pt x="13" y="136"/>
                      <a:pt x="13" y="136"/>
                      <a:pt x="13" y="136"/>
                    </a:cubicBezTo>
                    <a:cubicBezTo>
                      <a:pt x="12" y="135"/>
                      <a:pt x="12" y="135"/>
                      <a:pt x="12" y="135"/>
                    </a:cubicBezTo>
                    <a:cubicBezTo>
                      <a:pt x="12" y="135"/>
                      <a:pt x="12" y="135"/>
                      <a:pt x="12" y="135"/>
                    </a:cubicBezTo>
                    <a:cubicBezTo>
                      <a:pt x="12" y="135"/>
                      <a:pt x="12" y="135"/>
                      <a:pt x="12" y="135"/>
                    </a:cubicBezTo>
                    <a:cubicBezTo>
                      <a:pt x="11" y="135"/>
                      <a:pt x="11" y="135"/>
                      <a:pt x="11" y="135"/>
                    </a:cubicBezTo>
                    <a:cubicBezTo>
                      <a:pt x="11" y="134"/>
                      <a:pt x="11" y="134"/>
                      <a:pt x="11" y="134"/>
                    </a:cubicBezTo>
                    <a:cubicBezTo>
                      <a:pt x="11" y="134"/>
                      <a:pt x="11" y="134"/>
                      <a:pt x="11" y="134"/>
                    </a:cubicBezTo>
                    <a:cubicBezTo>
                      <a:pt x="10" y="134"/>
                      <a:pt x="10" y="134"/>
                      <a:pt x="10" y="134"/>
                    </a:cubicBezTo>
                    <a:cubicBezTo>
                      <a:pt x="10" y="134"/>
                      <a:pt x="10" y="134"/>
                      <a:pt x="10" y="134"/>
                    </a:cubicBezTo>
                    <a:close/>
                    <a:moveTo>
                      <a:pt x="14" y="135"/>
                    </a:moveTo>
                    <a:cubicBezTo>
                      <a:pt x="14" y="135"/>
                      <a:pt x="14" y="135"/>
                      <a:pt x="14" y="135"/>
                    </a:cubicBezTo>
                    <a:cubicBezTo>
                      <a:pt x="14" y="135"/>
                      <a:pt x="14" y="135"/>
                      <a:pt x="14" y="135"/>
                    </a:cubicBezTo>
                    <a:cubicBezTo>
                      <a:pt x="14" y="135"/>
                      <a:pt x="14" y="135"/>
                      <a:pt x="14" y="135"/>
                    </a:cubicBezTo>
                    <a:cubicBezTo>
                      <a:pt x="14" y="135"/>
                      <a:pt x="14" y="135"/>
                      <a:pt x="14" y="135"/>
                    </a:cubicBezTo>
                    <a:cubicBezTo>
                      <a:pt x="14" y="135"/>
                      <a:pt x="14" y="135"/>
                      <a:pt x="14" y="135"/>
                    </a:cubicBezTo>
                    <a:cubicBezTo>
                      <a:pt x="14" y="135"/>
                      <a:pt x="14" y="135"/>
                      <a:pt x="14" y="135"/>
                    </a:cubicBezTo>
                    <a:close/>
                    <a:moveTo>
                      <a:pt x="13" y="135"/>
                    </a:moveTo>
                    <a:cubicBezTo>
                      <a:pt x="13" y="135"/>
                      <a:pt x="13" y="135"/>
                      <a:pt x="13" y="135"/>
                    </a:cubicBezTo>
                    <a:cubicBezTo>
                      <a:pt x="14" y="135"/>
                      <a:pt x="14" y="135"/>
                      <a:pt x="14" y="135"/>
                    </a:cubicBezTo>
                    <a:cubicBezTo>
                      <a:pt x="13" y="135"/>
                      <a:pt x="13" y="135"/>
                      <a:pt x="13" y="135"/>
                    </a:cubicBezTo>
                    <a:close/>
                    <a:moveTo>
                      <a:pt x="11" y="126"/>
                    </a:moveTo>
                    <a:cubicBezTo>
                      <a:pt x="11" y="126"/>
                      <a:pt x="11" y="126"/>
                      <a:pt x="11" y="126"/>
                    </a:cubicBezTo>
                    <a:cubicBezTo>
                      <a:pt x="11" y="126"/>
                      <a:pt x="11" y="126"/>
                      <a:pt x="11" y="126"/>
                    </a:cubicBezTo>
                    <a:cubicBezTo>
                      <a:pt x="11" y="126"/>
                      <a:pt x="11" y="126"/>
                      <a:pt x="11" y="126"/>
                    </a:cubicBezTo>
                    <a:close/>
                    <a:moveTo>
                      <a:pt x="12" y="130"/>
                    </a:moveTo>
                    <a:cubicBezTo>
                      <a:pt x="12" y="130"/>
                      <a:pt x="12" y="130"/>
                      <a:pt x="12" y="130"/>
                    </a:cubicBezTo>
                    <a:cubicBezTo>
                      <a:pt x="12" y="129"/>
                      <a:pt x="12" y="129"/>
                      <a:pt x="12" y="129"/>
                    </a:cubicBezTo>
                    <a:cubicBezTo>
                      <a:pt x="12" y="130"/>
                      <a:pt x="12" y="130"/>
                      <a:pt x="12" y="130"/>
                    </a:cubicBezTo>
                    <a:cubicBezTo>
                      <a:pt x="12" y="130"/>
                      <a:pt x="12" y="130"/>
                      <a:pt x="12" y="130"/>
                    </a:cubicBezTo>
                    <a:cubicBezTo>
                      <a:pt x="12" y="130"/>
                      <a:pt x="12" y="130"/>
                      <a:pt x="12" y="130"/>
                    </a:cubicBezTo>
                    <a:close/>
                    <a:moveTo>
                      <a:pt x="12" y="131"/>
                    </a:moveTo>
                    <a:cubicBezTo>
                      <a:pt x="12" y="132"/>
                      <a:pt x="12" y="132"/>
                      <a:pt x="12" y="132"/>
                    </a:cubicBezTo>
                    <a:cubicBezTo>
                      <a:pt x="12" y="132"/>
                      <a:pt x="12" y="132"/>
                      <a:pt x="12" y="132"/>
                    </a:cubicBezTo>
                    <a:cubicBezTo>
                      <a:pt x="12" y="132"/>
                      <a:pt x="12" y="132"/>
                      <a:pt x="12" y="132"/>
                    </a:cubicBezTo>
                    <a:cubicBezTo>
                      <a:pt x="12" y="132"/>
                      <a:pt x="12" y="132"/>
                      <a:pt x="12" y="132"/>
                    </a:cubicBezTo>
                    <a:cubicBezTo>
                      <a:pt x="12" y="131"/>
                      <a:pt x="12" y="131"/>
                      <a:pt x="12" y="131"/>
                    </a:cubicBezTo>
                    <a:close/>
                    <a:moveTo>
                      <a:pt x="12" y="131"/>
                    </a:moveTo>
                    <a:cubicBezTo>
                      <a:pt x="12" y="130"/>
                      <a:pt x="12" y="130"/>
                      <a:pt x="12" y="130"/>
                    </a:cubicBezTo>
                    <a:cubicBezTo>
                      <a:pt x="12" y="130"/>
                      <a:pt x="12" y="130"/>
                      <a:pt x="12" y="130"/>
                    </a:cubicBezTo>
                    <a:cubicBezTo>
                      <a:pt x="12" y="130"/>
                      <a:pt x="12" y="130"/>
                      <a:pt x="12" y="130"/>
                    </a:cubicBezTo>
                    <a:cubicBezTo>
                      <a:pt x="12" y="131"/>
                      <a:pt x="12" y="131"/>
                      <a:pt x="12" y="131"/>
                    </a:cubicBezTo>
                    <a:cubicBezTo>
                      <a:pt x="12" y="131"/>
                      <a:pt x="12" y="131"/>
                      <a:pt x="12" y="131"/>
                    </a:cubicBezTo>
                    <a:cubicBezTo>
                      <a:pt x="12" y="131"/>
                      <a:pt x="12" y="131"/>
                      <a:pt x="12" y="131"/>
                    </a:cubicBezTo>
                    <a:close/>
                    <a:moveTo>
                      <a:pt x="13" y="130"/>
                    </a:moveTo>
                    <a:cubicBezTo>
                      <a:pt x="13" y="130"/>
                      <a:pt x="13" y="130"/>
                      <a:pt x="13" y="130"/>
                    </a:cubicBezTo>
                    <a:cubicBezTo>
                      <a:pt x="13" y="130"/>
                      <a:pt x="13" y="130"/>
                      <a:pt x="13" y="130"/>
                    </a:cubicBezTo>
                    <a:cubicBezTo>
                      <a:pt x="14" y="129"/>
                      <a:pt x="14" y="129"/>
                      <a:pt x="14" y="129"/>
                    </a:cubicBezTo>
                    <a:cubicBezTo>
                      <a:pt x="14" y="129"/>
                      <a:pt x="14" y="129"/>
                      <a:pt x="14" y="129"/>
                    </a:cubicBezTo>
                    <a:cubicBezTo>
                      <a:pt x="14" y="129"/>
                      <a:pt x="14" y="129"/>
                      <a:pt x="14" y="129"/>
                    </a:cubicBezTo>
                    <a:cubicBezTo>
                      <a:pt x="14" y="130"/>
                      <a:pt x="14" y="130"/>
                      <a:pt x="14" y="130"/>
                    </a:cubicBezTo>
                    <a:cubicBezTo>
                      <a:pt x="13" y="130"/>
                      <a:pt x="13" y="130"/>
                      <a:pt x="13" y="130"/>
                    </a:cubicBezTo>
                    <a:cubicBezTo>
                      <a:pt x="13" y="130"/>
                      <a:pt x="13" y="130"/>
                      <a:pt x="13" y="130"/>
                    </a:cubicBezTo>
                    <a:cubicBezTo>
                      <a:pt x="13" y="130"/>
                      <a:pt x="13" y="130"/>
                      <a:pt x="13" y="130"/>
                    </a:cubicBezTo>
                    <a:close/>
                    <a:moveTo>
                      <a:pt x="12" y="128"/>
                    </a:moveTo>
                    <a:cubicBezTo>
                      <a:pt x="12" y="128"/>
                      <a:pt x="12" y="128"/>
                      <a:pt x="12" y="128"/>
                    </a:cubicBezTo>
                    <a:cubicBezTo>
                      <a:pt x="12" y="127"/>
                      <a:pt x="12" y="127"/>
                      <a:pt x="12" y="127"/>
                    </a:cubicBezTo>
                    <a:cubicBezTo>
                      <a:pt x="13" y="128"/>
                      <a:pt x="13" y="128"/>
                      <a:pt x="13" y="128"/>
                    </a:cubicBezTo>
                    <a:cubicBezTo>
                      <a:pt x="12" y="128"/>
                      <a:pt x="12" y="128"/>
                      <a:pt x="12" y="128"/>
                    </a:cubicBezTo>
                    <a:cubicBezTo>
                      <a:pt x="12" y="128"/>
                      <a:pt x="12" y="128"/>
                      <a:pt x="12" y="128"/>
                    </a:cubicBezTo>
                    <a:cubicBezTo>
                      <a:pt x="12" y="128"/>
                      <a:pt x="12" y="128"/>
                      <a:pt x="12" y="128"/>
                    </a:cubicBezTo>
                    <a:close/>
                    <a:moveTo>
                      <a:pt x="11" y="128"/>
                    </a:moveTo>
                    <a:cubicBezTo>
                      <a:pt x="12" y="128"/>
                      <a:pt x="12" y="128"/>
                      <a:pt x="12" y="128"/>
                    </a:cubicBezTo>
                    <a:cubicBezTo>
                      <a:pt x="12" y="128"/>
                      <a:pt x="12" y="128"/>
                      <a:pt x="12" y="128"/>
                    </a:cubicBezTo>
                    <a:cubicBezTo>
                      <a:pt x="12" y="128"/>
                      <a:pt x="12" y="128"/>
                      <a:pt x="12" y="128"/>
                    </a:cubicBezTo>
                    <a:cubicBezTo>
                      <a:pt x="11" y="128"/>
                      <a:pt x="11" y="128"/>
                      <a:pt x="11" y="128"/>
                    </a:cubicBezTo>
                    <a:close/>
                    <a:moveTo>
                      <a:pt x="11" y="127"/>
                    </a:moveTo>
                    <a:cubicBezTo>
                      <a:pt x="11" y="127"/>
                      <a:pt x="11" y="127"/>
                      <a:pt x="11" y="127"/>
                    </a:cubicBezTo>
                    <a:cubicBezTo>
                      <a:pt x="11" y="128"/>
                      <a:pt x="11" y="128"/>
                      <a:pt x="11" y="128"/>
                    </a:cubicBezTo>
                    <a:cubicBezTo>
                      <a:pt x="11" y="128"/>
                      <a:pt x="11" y="128"/>
                      <a:pt x="11" y="128"/>
                    </a:cubicBezTo>
                    <a:cubicBezTo>
                      <a:pt x="11" y="128"/>
                      <a:pt x="11" y="128"/>
                      <a:pt x="11" y="128"/>
                    </a:cubicBezTo>
                    <a:cubicBezTo>
                      <a:pt x="11" y="127"/>
                      <a:pt x="11" y="127"/>
                      <a:pt x="11" y="127"/>
                    </a:cubicBezTo>
                    <a:cubicBezTo>
                      <a:pt x="11" y="127"/>
                      <a:pt x="11" y="127"/>
                      <a:pt x="11" y="127"/>
                    </a:cubicBezTo>
                    <a:close/>
                    <a:moveTo>
                      <a:pt x="11" y="126"/>
                    </a:moveTo>
                    <a:cubicBezTo>
                      <a:pt x="11" y="126"/>
                      <a:pt x="11" y="126"/>
                      <a:pt x="11" y="126"/>
                    </a:cubicBezTo>
                    <a:cubicBezTo>
                      <a:pt x="11" y="127"/>
                      <a:pt x="11" y="127"/>
                      <a:pt x="11" y="127"/>
                    </a:cubicBezTo>
                    <a:cubicBezTo>
                      <a:pt x="11" y="127"/>
                      <a:pt x="11" y="127"/>
                      <a:pt x="11" y="127"/>
                    </a:cubicBezTo>
                    <a:cubicBezTo>
                      <a:pt x="12" y="127"/>
                      <a:pt x="12" y="127"/>
                      <a:pt x="12" y="127"/>
                    </a:cubicBezTo>
                    <a:cubicBezTo>
                      <a:pt x="12" y="127"/>
                      <a:pt x="12" y="127"/>
                      <a:pt x="12" y="127"/>
                    </a:cubicBezTo>
                    <a:cubicBezTo>
                      <a:pt x="12" y="127"/>
                      <a:pt x="12" y="127"/>
                      <a:pt x="12" y="127"/>
                    </a:cubicBezTo>
                    <a:cubicBezTo>
                      <a:pt x="12" y="128"/>
                      <a:pt x="12" y="128"/>
                      <a:pt x="12" y="128"/>
                    </a:cubicBezTo>
                    <a:cubicBezTo>
                      <a:pt x="12" y="127"/>
                      <a:pt x="12" y="127"/>
                      <a:pt x="12" y="127"/>
                    </a:cubicBezTo>
                    <a:cubicBezTo>
                      <a:pt x="12" y="126"/>
                      <a:pt x="12" y="126"/>
                      <a:pt x="12" y="126"/>
                    </a:cubicBezTo>
                    <a:cubicBezTo>
                      <a:pt x="12" y="126"/>
                      <a:pt x="12" y="126"/>
                      <a:pt x="12" y="126"/>
                    </a:cubicBezTo>
                    <a:cubicBezTo>
                      <a:pt x="11" y="126"/>
                      <a:pt x="11" y="126"/>
                      <a:pt x="11" y="126"/>
                    </a:cubicBezTo>
                    <a:cubicBezTo>
                      <a:pt x="11" y="126"/>
                      <a:pt x="11" y="126"/>
                      <a:pt x="11" y="126"/>
                    </a:cubicBezTo>
                    <a:close/>
                    <a:moveTo>
                      <a:pt x="11" y="125"/>
                    </a:moveTo>
                    <a:cubicBezTo>
                      <a:pt x="11" y="126"/>
                      <a:pt x="11" y="126"/>
                      <a:pt x="11" y="126"/>
                    </a:cubicBezTo>
                    <a:cubicBezTo>
                      <a:pt x="11" y="125"/>
                      <a:pt x="11" y="125"/>
                      <a:pt x="11" y="125"/>
                    </a:cubicBezTo>
                    <a:cubicBezTo>
                      <a:pt x="11" y="125"/>
                      <a:pt x="11" y="125"/>
                      <a:pt x="11" y="125"/>
                    </a:cubicBezTo>
                    <a:cubicBezTo>
                      <a:pt x="11" y="125"/>
                      <a:pt x="11" y="125"/>
                      <a:pt x="11" y="125"/>
                    </a:cubicBezTo>
                    <a:close/>
                    <a:moveTo>
                      <a:pt x="12" y="125"/>
                    </a:moveTo>
                    <a:cubicBezTo>
                      <a:pt x="12" y="124"/>
                      <a:pt x="12" y="124"/>
                      <a:pt x="12" y="124"/>
                    </a:cubicBezTo>
                    <a:cubicBezTo>
                      <a:pt x="12" y="124"/>
                      <a:pt x="12" y="124"/>
                      <a:pt x="12" y="124"/>
                    </a:cubicBezTo>
                    <a:cubicBezTo>
                      <a:pt x="13" y="124"/>
                      <a:pt x="13" y="124"/>
                      <a:pt x="13" y="124"/>
                    </a:cubicBezTo>
                    <a:cubicBezTo>
                      <a:pt x="13" y="124"/>
                      <a:pt x="13" y="124"/>
                      <a:pt x="13" y="124"/>
                    </a:cubicBezTo>
                    <a:cubicBezTo>
                      <a:pt x="12" y="125"/>
                      <a:pt x="12" y="125"/>
                      <a:pt x="12" y="125"/>
                    </a:cubicBezTo>
                    <a:cubicBezTo>
                      <a:pt x="12" y="125"/>
                      <a:pt x="12" y="125"/>
                      <a:pt x="12" y="125"/>
                    </a:cubicBezTo>
                    <a:close/>
                    <a:moveTo>
                      <a:pt x="9" y="124"/>
                    </a:moveTo>
                    <a:cubicBezTo>
                      <a:pt x="10" y="125"/>
                      <a:pt x="10" y="125"/>
                      <a:pt x="10" y="125"/>
                    </a:cubicBezTo>
                    <a:cubicBezTo>
                      <a:pt x="10" y="125"/>
                      <a:pt x="10" y="125"/>
                      <a:pt x="10" y="125"/>
                    </a:cubicBezTo>
                    <a:cubicBezTo>
                      <a:pt x="10" y="125"/>
                      <a:pt x="10" y="125"/>
                      <a:pt x="10" y="125"/>
                    </a:cubicBezTo>
                    <a:cubicBezTo>
                      <a:pt x="10" y="125"/>
                      <a:pt x="10" y="125"/>
                      <a:pt x="10" y="125"/>
                    </a:cubicBezTo>
                    <a:cubicBezTo>
                      <a:pt x="10" y="125"/>
                      <a:pt x="10" y="125"/>
                      <a:pt x="10" y="125"/>
                    </a:cubicBezTo>
                    <a:cubicBezTo>
                      <a:pt x="9" y="124"/>
                      <a:pt x="9" y="124"/>
                      <a:pt x="9" y="124"/>
                    </a:cubicBezTo>
                    <a:cubicBezTo>
                      <a:pt x="9" y="124"/>
                      <a:pt x="9" y="124"/>
                      <a:pt x="9" y="124"/>
                    </a:cubicBezTo>
                    <a:cubicBezTo>
                      <a:pt x="9" y="124"/>
                      <a:pt x="9" y="123"/>
                      <a:pt x="9" y="124"/>
                    </a:cubicBezTo>
                    <a:close/>
                    <a:moveTo>
                      <a:pt x="10" y="123"/>
                    </a:moveTo>
                    <a:cubicBezTo>
                      <a:pt x="10" y="124"/>
                      <a:pt x="10" y="124"/>
                      <a:pt x="10" y="124"/>
                    </a:cubicBezTo>
                    <a:cubicBezTo>
                      <a:pt x="10" y="124"/>
                      <a:pt x="10" y="124"/>
                      <a:pt x="10" y="124"/>
                    </a:cubicBezTo>
                    <a:cubicBezTo>
                      <a:pt x="11" y="125"/>
                      <a:pt x="11" y="125"/>
                      <a:pt x="11" y="125"/>
                    </a:cubicBezTo>
                    <a:cubicBezTo>
                      <a:pt x="11" y="125"/>
                      <a:pt x="11" y="125"/>
                      <a:pt x="11" y="125"/>
                    </a:cubicBezTo>
                    <a:cubicBezTo>
                      <a:pt x="11" y="124"/>
                      <a:pt x="11" y="124"/>
                      <a:pt x="11" y="124"/>
                    </a:cubicBezTo>
                    <a:cubicBezTo>
                      <a:pt x="11" y="124"/>
                      <a:pt x="11" y="124"/>
                      <a:pt x="11" y="124"/>
                    </a:cubicBezTo>
                    <a:cubicBezTo>
                      <a:pt x="10" y="123"/>
                      <a:pt x="10" y="123"/>
                      <a:pt x="10" y="123"/>
                    </a:cubicBezTo>
                    <a:cubicBezTo>
                      <a:pt x="10" y="123"/>
                      <a:pt x="10" y="123"/>
                      <a:pt x="10" y="123"/>
                    </a:cubicBezTo>
                    <a:cubicBezTo>
                      <a:pt x="10" y="123"/>
                      <a:pt x="10" y="123"/>
                      <a:pt x="10" y="123"/>
                    </a:cubicBezTo>
                    <a:close/>
                    <a:moveTo>
                      <a:pt x="9" y="123"/>
                    </a:moveTo>
                    <a:cubicBezTo>
                      <a:pt x="10" y="123"/>
                      <a:pt x="10" y="123"/>
                      <a:pt x="10" y="123"/>
                    </a:cubicBezTo>
                    <a:cubicBezTo>
                      <a:pt x="10" y="123"/>
                      <a:pt x="10" y="123"/>
                      <a:pt x="10" y="123"/>
                    </a:cubicBezTo>
                    <a:cubicBezTo>
                      <a:pt x="10" y="123"/>
                      <a:pt x="10" y="123"/>
                      <a:pt x="10" y="123"/>
                    </a:cubicBezTo>
                    <a:cubicBezTo>
                      <a:pt x="11" y="122"/>
                      <a:pt x="11" y="122"/>
                      <a:pt x="11" y="122"/>
                    </a:cubicBezTo>
                    <a:cubicBezTo>
                      <a:pt x="10" y="122"/>
                      <a:pt x="10" y="122"/>
                      <a:pt x="10" y="122"/>
                    </a:cubicBezTo>
                    <a:cubicBezTo>
                      <a:pt x="10" y="122"/>
                      <a:pt x="10" y="122"/>
                      <a:pt x="10" y="122"/>
                    </a:cubicBezTo>
                    <a:cubicBezTo>
                      <a:pt x="9" y="123"/>
                      <a:pt x="9" y="123"/>
                      <a:pt x="9" y="123"/>
                    </a:cubicBezTo>
                    <a:close/>
                    <a:moveTo>
                      <a:pt x="5" y="123"/>
                    </a:moveTo>
                    <a:cubicBezTo>
                      <a:pt x="5" y="122"/>
                      <a:pt x="5" y="122"/>
                      <a:pt x="5" y="122"/>
                    </a:cubicBezTo>
                    <a:cubicBezTo>
                      <a:pt x="6" y="121"/>
                      <a:pt x="6" y="121"/>
                      <a:pt x="6" y="121"/>
                    </a:cubicBezTo>
                    <a:cubicBezTo>
                      <a:pt x="6" y="121"/>
                      <a:pt x="6" y="121"/>
                      <a:pt x="6" y="121"/>
                    </a:cubicBezTo>
                    <a:cubicBezTo>
                      <a:pt x="6" y="122"/>
                      <a:pt x="6" y="122"/>
                      <a:pt x="6" y="122"/>
                    </a:cubicBezTo>
                    <a:cubicBezTo>
                      <a:pt x="6" y="122"/>
                      <a:pt x="6" y="122"/>
                      <a:pt x="6" y="122"/>
                    </a:cubicBezTo>
                    <a:cubicBezTo>
                      <a:pt x="7" y="121"/>
                      <a:pt x="7" y="121"/>
                      <a:pt x="7" y="121"/>
                    </a:cubicBezTo>
                    <a:cubicBezTo>
                      <a:pt x="7" y="121"/>
                      <a:pt x="7" y="121"/>
                      <a:pt x="7" y="121"/>
                    </a:cubicBezTo>
                    <a:cubicBezTo>
                      <a:pt x="7" y="122"/>
                      <a:pt x="7" y="122"/>
                      <a:pt x="7" y="122"/>
                    </a:cubicBezTo>
                    <a:cubicBezTo>
                      <a:pt x="7" y="122"/>
                      <a:pt x="7" y="122"/>
                      <a:pt x="7" y="122"/>
                    </a:cubicBezTo>
                    <a:cubicBezTo>
                      <a:pt x="6" y="123"/>
                      <a:pt x="6" y="123"/>
                      <a:pt x="6" y="123"/>
                    </a:cubicBezTo>
                    <a:cubicBezTo>
                      <a:pt x="6" y="123"/>
                      <a:pt x="6" y="123"/>
                      <a:pt x="6" y="123"/>
                    </a:cubicBezTo>
                    <a:cubicBezTo>
                      <a:pt x="6" y="123"/>
                      <a:pt x="6" y="123"/>
                      <a:pt x="6" y="123"/>
                    </a:cubicBezTo>
                    <a:cubicBezTo>
                      <a:pt x="6" y="123"/>
                      <a:pt x="6" y="123"/>
                      <a:pt x="6" y="123"/>
                    </a:cubicBezTo>
                    <a:cubicBezTo>
                      <a:pt x="6" y="123"/>
                      <a:pt x="6" y="123"/>
                      <a:pt x="6" y="123"/>
                    </a:cubicBezTo>
                    <a:cubicBezTo>
                      <a:pt x="7" y="123"/>
                      <a:pt x="7" y="123"/>
                      <a:pt x="7" y="123"/>
                    </a:cubicBezTo>
                    <a:cubicBezTo>
                      <a:pt x="7" y="122"/>
                      <a:pt x="7" y="122"/>
                      <a:pt x="7" y="122"/>
                    </a:cubicBezTo>
                    <a:cubicBezTo>
                      <a:pt x="8" y="122"/>
                      <a:pt x="8" y="122"/>
                      <a:pt x="8" y="122"/>
                    </a:cubicBezTo>
                    <a:cubicBezTo>
                      <a:pt x="8" y="122"/>
                      <a:pt x="8" y="122"/>
                      <a:pt x="8" y="122"/>
                    </a:cubicBezTo>
                    <a:cubicBezTo>
                      <a:pt x="7" y="122"/>
                      <a:pt x="7" y="122"/>
                      <a:pt x="7" y="122"/>
                    </a:cubicBezTo>
                    <a:cubicBezTo>
                      <a:pt x="7" y="123"/>
                      <a:pt x="7" y="123"/>
                      <a:pt x="7" y="123"/>
                    </a:cubicBezTo>
                    <a:cubicBezTo>
                      <a:pt x="7" y="124"/>
                      <a:pt x="7" y="124"/>
                      <a:pt x="7" y="124"/>
                    </a:cubicBezTo>
                    <a:cubicBezTo>
                      <a:pt x="7" y="124"/>
                      <a:pt x="7" y="124"/>
                      <a:pt x="7" y="124"/>
                    </a:cubicBezTo>
                    <a:cubicBezTo>
                      <a:pt x="6" y="125"/>
                      <a:pt x="6" y="125"/>
                      <a:pt x="6" y="125"/>
                    </a:cubicBezTo>
                    <a:cubicBezTo>
                      <a:pt x="6" y="125"/>
                      <a:pt x="6" y="125"/>
                      <a:pt x="6" y="125"/>
                    </a:cubicBezTo>
                    <a:cubicBezTo>
                      <a:pt x="6" y="125"/>
                      <a:pt x="6" y="125"/>
                      <a:pt x="6" y="125"/>
                    </a:cubicBezTo>
                    <a:cubicBezTo>
                      <a:pt x="6" y="125"/>
                      <a:pt x="6" y="125"/>
                      <a:pt x="6" y="125"/>
                    </a:cubicBezTo>
                    <a:cubicBezTo>
                      <a:pt x="6" y="125"/>
                      <a:pt x="6" y="125"/>
                      <a:pt x="6" y="125"/>
                    </a:cubicBezTo>
                    <a:cubicBezTo>
                      <a:pt x="7" y="125"/>
                      <a:pt x="7" y="125"/>
                      <a:pt x="7" y="125"/>
                    </a:cubicBezTo>
                    <a:cubicBezTo>
                      <a:pt x="7" y="125"/>
                      <a:pt x="7" y="125"/>
                      <a:pt x="7" y="125"/>
                    </a:cubicBezTo>
                    <a:cubicBezTo>
                      <a:pt x="6" y="125"/>
                      <a:pt x="6" y="125"/>
                      <a:pt x="6" y="125"/>
                    </a:cubicBezTo>
                    <a:cubicBezTo>
                      <a:pt x="6" y="126"/>
                      <a:pt x="6" y="126"/>
                      <a:pt x="6" y="126"/>
                    </a:cubicBezTo>
                    <a:cubicBezTo>
                      <a:pt x="6" y="126"/>
                      <a:pt x="6" y="126"/>
                      <a:pt x="6" y="126"/>
                    </a:cubicBezTo>
                    <a:cubicBezTo>
                      <a:pt x="6" y="127"/>
                      <a:pt x="6" y="127"/>
                      <a:pt x="6" y="127"/>
                    </a:cubicBezTo>
                    <a:cubicBezTo>
                      <a:pt x="6" y="128"/>
                      <a:pt x="6" y="128"/>
                      <a:pt x="6" y="128"/>
                    </a:cubicBezTo>
                    <a:cubicBezTo>
                      <a:pt x="6" y="128"/>
                      <a:pt x="6" y="128"/>
                      <a:pt x="6" y="128"/>
                    </a:cubicBezTo>
                    <a:cubicBezTo>
                      <a:pt x="7" y="128"/>
                      <a:pt x="7" y="128"/>
                      <a:pt x="7" y="128"/>
                    </a:cubicBezTo>
                    <a:cubicBezTo>
                      <a:pt x="7" y="128"/>
                      <a:pt x="7" y="128"/>
                      <a:pt x="7" y="128"/>
                    </a:cubicBezTo>
                    <a:cubicBezTo>
                      <a:pt x="7" y="129"/>
                      <a:pt x="7" y="129"/>
                      <a:pt x="7" y="129"/>
                    </a:cubicBezTo>
                    <a:cubicBezTo>
                      <a:pt x="6" y="129"/>
                      <a:pt x="6" y="129"/>
                      <a:pt x="6" y="129"/>
                    </a:cubicBezTo>
                    <a:cubicBezTo>
                      <a:pt x="5" y="127"/>
                      <a:pt x="5" y="127"/>
                      <a:pt x="5" y="127"/>
                    </a:cubicBezTo>
                    <a:cubicBezTo>
                      <a:pt x="5" y="127"/>
                      <a:pt x="5" y="127"/>
                      <a:pt x="5" y="127"/>
                    </a:cubicBezTo>
                    <a:cubicBezTo>
                      <a:pt x="5" y="126"/>
                      <a:pt x="5" y="126"/>
                      <a:pt x="5" y="126"/>
                    </a:cubicBezTo>
                    <a:cubicBezTo>
                      <a:pt x="5" y="126"/>
                      <a:pt x="5" y="126"/>
                      <a:pt x="5" y="126"/>
                    </a:cubicBezTo>
                    <a:cubicBezTo>
                      <a:pt x="5" y="126"/>
                      <a:pt x="5" y="126"/>
                      <a:pt x="5" y="126"/>
                    </a:cubicBezTo>
                    <a:cubicBezTo>
                      <a:pt x="5" y="126"/>
                      <a:pt x="5" y="126"/>
                      <a:pt x="5" y="126"/>
                    </a:cubicBezTo>
                    <a:cubicBezTo>
                      <a:pt x="6" y="126"/>
                      <a:pt x="6" y="126"/>
                      <a:pt x="6" y="126"/>
                    </a:cubicBezTo>
                    <a:cubicBezTo>
                      <a:pt x="5" y="125"/>
                      <a:pt x="5" y="125"/>
                      <a:pt x="5" y="125"/>
                    </a:cubicBezTo>
                    <a:cubicBezTo>
                      <a:pt x="5" y="125"/>
                      <a:pt x="5" y="125"/>
                      <a:pt x="5" y="125"/>
                    </a:cubicBezTo>
                    <a:cubicBezTo>
                      <a:pt x="5" y="125"/>
                      <a:pt x="5" y="125"/>
                      <a:pt x="5" y="125"/>
                    </a:cubicBezTo>
                    <a:cubicBezTo>
                      <a:pt x="5" y="124"/>
                      <a:pt x="5" y="124"/>
                      <a:pt x="5" y="124"/>
                    </a:cubicBezTo>
                    <a:cubicBezTo>
                      <a:pt x="5" y="124"/>
                      <a:pt x="5" y="124"/>
                      <a:pt x="5" y="124"/>
                    </a:cubicBezTo>
                    <a:cubicBezTo>
                      <a:pt x="5" y="124"/>
                      <a:pt x="5" y="124"/>
                      <a:pt x="5" y="124"/>
                    </a:cubicBezTo>
                    <a:cubicBezTo>
                      <a:pt x="5" y="124"/>
                      <a:pt x="5" y="124"/>
                      <a:pt x="5" y="124"/>
                    </a:cubicBezTo>
                    <a:cubicBezTo>
                      <a:pt x="5" y="124"/>
                      <a:pt x="5" y="124"/>
                      <a:pt x="5" y="124"/>
                    </a:cubicBezTo>
                    <a:cubicBezTo>
                      <a:pt x="5" y="124"/>
                      <a:pt x="5" y="124"/>
                      <a:pt x="5" y="124"/>
                    </a:cubicBezTo>
                    <a:cubicBezTo>
                      <a:pt x="5" y="124"/>
                      <a:pt x="5" y="124"/>
                      <a:pt x="5" y="124"/>
                    </a:cubicBezTo>
                    <a:cubicBezTo>
                      <a:pt x="5" y="123"/>
                      <a:pt x="5" y="123"/>
                      <a:pt x="5" y="123"/>
                    </a:cubicBezTo>
                    <a:cubicBezTo>
                      <a:pt x="5" y="123"/>
                      <a:pt x="5" y="123"/>
                      <a:pt x="5" y="123"/>
                    </a:cubicBezTo>
                    <a:close/>
                    <a:moveTo>
                      <a:pt x="10" y="121"/>
                    </a:moveTo>
                    <a:cubicBezTo>
                      <a:pt x="10" y="120"/>
                      <a:pt x="10" y="120"/>
                      <a:pt x="10" y="120"/>
                    </a:cubicBezTo>
                    <a:cubicBezTo>
                      <a:pt x="10" y="120"/>
                      <a:pt x="10" y="120"/>
                      <a:pt x="10" y="120"/>
                    </a:cubicBezTo>
                    <a:cubicBezTo>
                      <a:pt x="10" y="120"/>
                      <a:pt x="10" y="120"/>
                      <a:pt x="10" y="120"/>
                    </a:cubicBezTo>
                    <a:cubicBezTo>
                      <a:pt x="10" y="121"/>
                      <a:pt x="10" y="121"/>
                      <a:pt x="10" y="121"/>
                    </a:cubicBezTo>
                    <a:close/>
                    <a:moveTo>
                      <a:pt x="53" y="57"/>
                    </a:moveTo>
                    <a:cubicBezTo>
                      <a:pt x="53" y="57"/>
                      <a:pt x="53" y="57"/>
                      <a:pt x="53" y="57"/>
                    </a:cubicBezTo>
                    <a:cubicBezTo>
                      <a:pt x="53" y="57"/>
                      <a:pt x="53" y="57"/>
                      <a:pt x="53" y="57"/>
                    </a:cubicBezTo>
                    <a:cubicBezTo>
                      <a:pt x="53" y="57"/>
                      <a:pt x="53" y="57"/>
                      <a:pt x="53" y="57"/>
                    </a:cubicBezTo>
                    <a:cubicBezTo>
                      <a:pt x="53" y="57"/>
                      <a:pt x="53" y="57"/>
                      <a:pt x="53" y="57"/>
                    </a:cubicBezTo>
                    <a:cubicBezTo>
                      <a:pt x="53" y="57"/>
                      <a:pt x="53" y="57"/>
                      <a:pt x="53" y="57"/>
                    </a:cubicBezTo>
                    <a:cubicBezTo>
                      <a:pt x="53" y="57"/>
                      <a:pt x="53" y="57"/>
                      <a:pt x="53" y="57"/>
                    </a:cubicBezTo>
                    <a:close/>
                    <a:moveTo>
                      <a:pt x="49" y="53"/>
                    </a:moveTo>
                    <a:cubicBezTo>
                      <a:pt x="49" y="53"/>
                      <a:pt x="49" y="53"/>
                      <a:pt x="49" y="53"/>
                    </a:cubicBezTo>
                    <a:cubicBezTo>
                      <a:pt x="49" y="53"/>
                      <a:pt x="49" y="53"/>
                      <a:pt x="49" y="53"/>
                    </a:cubicBezTo>
                    <a:cubicBezTo>
                      <a:pt x="49" y="52"/>
                      <a:pt x="49" y="52"/>
                      <a:pt x="49" y="52"/>
                    </a:cubicBezTo>
                    <a:cubicBezTo>
                      <a:pt x="49" y="52"/>
                      <a:pt x="49" y="52"/>
                      <a:pt x="49" y="52"/>
                    </a:cubicBezTo>
                    <a:cubicBezTo>
                      <a:pt x="49" y="53"/>
                      <a:pt x="49" y="53"/>
                      <a:pt x="49" y="53"/>
                    </a:cubicBezTo>
                    <a:close/>
                    <a:moveTo>
                      <a:pt x="34" y="54"/>
                    </a:moveTo>
                    <a:cubicBezTo>
                      <a:pt x="34" y="54"/>
                      <a:pt x="34" y="54"/>
                      <a:pt x="34" y="54"/>
                    </a:cubicBezTo>
                    <a:cubicBezTo>
                      <a:pt x="34" y="54"/>
                      <a:pt x="34" y="54"/>
                      <a:pt x="34" y="54"/>
                    </a:cubicBezTo>
                    <a:cubicBezTo>
                      <a:pt x="34" y="54"/>
                      <a:pt x="34" y="54"/>
                      <a:pt x="34" y="54"/>
                    </a:cubicBezTo>
                    <a:cubicBezTo>
                      <a:pt x="34" y="54"/>
                      <a:pt x="34" y="54"/>
                      <a:pt x="34" y="54"/>
                    </a:cubicBezTo>
                    <a:close/>
                    <a:moveTo>
                      <a:pt x="34" y="55"/>
                    </a:moveTo>
                    <a:cubicBezTo>
                      <a:pt x="34" y="55"/>
                      <a:pt x="34" y="55"/>
                      <a:pt x="34" y="55"/>
                    </a:cubicBezTo>
                    <a:cubicBezTo>
                      <a:pt x="34" y="54"/>
                      <a:pt x="34" y="54"/>
                      <a:pt x="34" y="54"/>
                    </a:cubicBezTo>
                    <a:cubicBezTo>
                      <a:pt x="34" y="55"/>
                      <a:pt x="34" y="55"/>
                      <a:pt x="34" y="55"/>
                    </a:cubicBezTo>
                    <a:cubicBezTo>
                      <a:pt x="34" y="55"/>
                      <a:pt x="34" y="55"/>
                      <a:pt x="34" y="55"/>
                    </a:cubicBezTo>
                    <a:close/>
                    <a:moveTo>
                      <a:pt x="33" y="56"/>
                    </a:moveTo>
                    <a:cubicBezTo>
                      <a:pt x="33" y="57"/>
                      <a:pt x="33" y="57"/>
                      <a:pt x="33" y="57"/>
                    </a:cubicBezTo>
                    <a:cubicBezTo>
                      <a:pt x="33" y="57"/>
                      <a:pt x="33" y="57"/>
                      <a:pt x="33" y="57"/>
                    </a:cubicBezTo>
                    <a:cubicBezTo>
                      <a:pt x="33" y="57"/>
                      <a:pt x="33" y="57"/>
                      <a:pt x="33" y="57"/>
                    </a:cubicBezTo>
                    <a:cubicBezTo>
                      <a:pt x="33" y="57"/>
                      <a:pt x="33" y="57"/>
                      <a:pt x="33" y="57"/>
                    </a:cubicBezTo>
                    <a:cubicBezTo>
                      <a:pt x="34" y="57"/>
                      <a:pt x="34" y="57"/>
                      <a:pt x="34" y="57"/>
                    </a:cubicBezTo>
                    <a:cubicBezTo>
                      <a:pt x="34" y="57"/>
                      <a:pt x="34" y="57"/>
                      <a:pt x="34" y="57"/>
                    </a:cubicBezTo>
                    <a:cubicBezTo>
                      <a:pt x="35" y="56"/>
                      <a:pt x="35" y="56"/>
                      <a:pt x="35" y="56"/>
                    </a:cubicBezTo>
                    <a:cubicBezTo>
                      <a:pt x="36" y="56"/>
                      <a:pt x="36" y="56"/>
                      <a:pt x="36" y="56"/>
                    </a:cubicBezTo>
                    <a:cubicBezTo>
                      <a:pt x="36" y="55"/>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5"/>
                      <a:pt x="35" y="55"/>
                      <a:pt x="35" y="55"/>
                    </a:cubicBezTo>
                    <a:cubicBezTo>
                      <a:pt x="35" y="55"/>
                      <a:pt x="35" y="55"/>
                      <a:pt x="35" y="55"/>
                    </a:cubicBezTo>
                    <a:cubicBezTo>
                      <a:pt x="35" y="55"/>
                      <a:pt x="35" y="55"/>
                      <a:pt x="35" y="55"/>
                    </a:cubicBezTo>
                    <a:cubicBezTo>
                      <a:pt x="34" y="55"/>
                      <a:pt x="34" y="55"/>
                      <a:pt x="34" y="55"/>
                    </a:cubicBezTo>
                    <a:cubicBezTo>
                      <a:pt x="34" y="56"/>
                      <a:pt x="34" y="56"/>
                      <a:pt x="34" y="56"/>
                    </a:cubicBezTo>
                    <a:cubicBezTo>
                      <a:pt x="34" y="56"/>
                      <a:pt x="34" y="56"/>
                      <a:pt x="34" y="56"/>
                    </a:cubicBezTo>
                    <a:cubicBezTo>
                      <a:pt x="34" y="56"/>
                      <a:pt x="34" y="56"/>
                      <a:pt x="34" y="56"/>
                    </a:cubicBezTo>
                    <a:cubicBezTo>
                      <a:pt x="34" y="55"/>
                      <a:pt x="34" y="55"/>
                      <a:pt x="34" y="55"/>
                    </a:cubicBezTo>
                    <a:cubicBezTo>
                      <a:pt x="34" y="55"/>
                      <a:pt x="34" y="55"/>
                      <a:pt x="34" y="55"/>
                    </a:cubicBezTo>
                    <a:cubicBezTo>
                      <a:pt x="34" y="55"/>
                      <a:pt x="34" y="55"/>
                      <a:pt x="34" y="55"/>
                    </a:cubicBezTo>
                    <a:cubicBezTo>
                      <a:pt x="33" y="55"/>
                      <a:pt x="33" y="55"/>
                      <a:pt x="33" y="55"/>
                    </a:cubicBezTo>
                    <a:cubicBezTo>
                      <a:pt x="33" y="56"/>
                      <a:pt x="33" y="56"/>
                      <a:pt x="33" y="56"/>
                    </a:cubicBezTo>
                    <a:cubicBezTo>
                      <a:pt x="33" y="56"/>
                      <a:pt x="33" y="56"/>
                      <a:pt x="33" y="56"/>
                    </a:cubicBezTo>
                    <a:close/>
                    <a:moveTo>
                      <a:pt x="32" y="57"/>
                    </a:moveTo>
                    <a:cubicBezTo>
                      <a:pt x="32" y="57"/>
                      <a:pt x="32" y="57"/>
                      <a:pt x="32" y="57"/>
                    </a:cubicBezTo>
                    <a:cubicBezTo>
                      <a:pt x="32" y="56"/>
                      <a:pt x="32" y="56"/>
                      <a:pt x="32" y="56"/>
                    </a:cubicBezTo>
                    <a:cubicBezTo>
                      <a:pt x="31" y="56"/>
                      <a:pt x="31" y="56"/>
                      <a:pt x="31" y="56"/>
                    </a:cubicBezTo>
                    <a:cubicBezTo>
                      <a:pt x="31" y="57"/>
                      <a:pt x="31" y="57"/>
                      <a:pt x="31" y="57"/>
                    </a:cubicBezTo>
                    <a:cubicBezTo>
                      <a:pt x="31" y="57"/>
                      <a:pt x="31" y="57"/>
                      <a:pt x="31" y="57"/>
                    </a:cubicBezTo>
                    <a:cubicBezTo>
                      <a:pt x="31" y="57"/>
                      <a:pt x="31" y="57"/>
                      <a:pt x="31" y="57"/>
                    </a:cubicBezTo>
                    <a:cubicBezTo>
                      <a:pt x="31" y="57"/>
                      <a:pt x="32" y="57"/>
                      <a:pt x="32" y="57"/>
                    </a:cubicBezTo>
                    <a:close/>
                    <a:moveTo>
                      <a:pt x="32" y="58"/>
                    </a:moveTo>
                    <a:cubicBezTo>
                      <a:pt x="32" y="57"/>
                      <a:pt x="32" y="57"/>
                      <a:pt x="32" y="57"/>
                    </a:cubicBezTo>
                    <a:cubicBezTo>
                      <a:pt x="32" y="57"/>
                      <a:pt x="32" y="57"/>
                      <a:pt x="32" y="57"/>
                    </a:cubicBezTo>
                    <a:cubicBezTo>
                      <a:pt x="32" y="57"/>
                      <a:pt x="32" y="57"/>
                      <a:pt x="32" y="57"/>
                    </a:cubicBezTo>
                    <a:cubicBezTo>
                      <a:pt x="32" y="56"/>
                      <a:pt x="32" y="56"/>
                      <a:pt x="32" y="56"/>
                    </a:cubicBezTo>
                    <a:cubicBezTo>
                      <a:pt x="32" y="56"/>
                      <a:pt x="32" y="56"/>
                      <a:pt x="32" y="56"/>
                    </a:cubicBezTo>
                    <a:cubicBezTo>
                      <a:pt x="32" y="56"/>
                      <a:pt x="32" y="56"/>
                      <a:pt x="32" y="56"/>
                    </a:cubicBezTo>
                    <a:cubicBezTo>
                      <a:pt x="32" y="56"/>
                      <a:pt x="32" y="56"/>
                      <a:pt x="32" y="56"/>
                    </a:cubicBezTo>
                    <a:cubicBezTo>
                      <a:pt x="33" y="55"/>
                      <a:pt x="33" y="55"/>
                      <a:pt x="33" y="55"/>
                    </a:cubicBezTo>
                    <a:cubicBezTo>
                      <a:pt x="33" y="56"/>
                      <a:pt x="33" y="56"/>
                      <a:pt x="33" y="56"/>
                    </a:cubicBezTo>
                    <a:cubicBezTo>
                      <a:pt x="33" y="57"/>
                      <a:pt x="33" y="57"/>
                      <a:pt x="33" y="57"/>
                    </a:cubicBezTo>
                    <a:cubicBezTo>
                      <a:pt x="33" y="57"/>
                      <a:pt x="33" y="57"/>
                      <a:pt x="33" y="57"/>
                    </a:cubicBezTo>
                    <a:cubicBezTo>
                      <a:pt x="33" y="58"/>
                      <a:pt x="33" y="58"/>
                      <a:pt x="33" y="58"/>
                    </a:cubicBezTo>
                    <a:cubicBezTo>
                      <a:pt x="32" y="58"/>
                      <a:pt x="32" y="58"/>
                      <a:pt x="32" y="58"/>
                    </a:cubicBezTo>
                    <a:cubicBezTo>
                      <a:pt x="32" y="58"/>
                      <a:pt x="32" y="58"/>
                      <a:pt x="32" y="58"/>
                    </a:cubicBezTo>
                    <a:close/>
                    <a:moveTo>
                      <a:pt x="32" y="60"/>
                    </a:moveTo>
                    <a:cubicBezTo>
                      <a:pt x="33" y="59"/>
                      <a:pt x="33" y="59"/>
                      <a:pt x="33" y="59"/>
                    </a:cubicBezTo>
                    <a:cubicBezTo>
                      <a:pt x="32" y="59"/>
                      <a:pt x="32" y="59"/>
                      <a:pt x="32" y="59"/>
                    </a:cubicBezTo>
                    <a:cubicBezTo>
                      <a:pt x="32" y="58"/>
                      <a:pt x="32" y="58"/>
                      <a:pt x="32" y="58"/>
                    </a:cubicBezTo>
                    <a:cubicBezTo>
                      <a:pt x="32" y="58"/>
                      <a:pt x="32" y="58"/>
                      <a:pt x="32" y="58"/>
                    </a:cubicBezTo>
                    <a:cubicBezTo>
                      <a:pt x="31" y="57"/>
                      <a:pt x="31" y="57"/>
                      <a:pt x="31" y="57"/>
                    </a:cubicBezTo>
                    <a:cubicBezTo>
                      <a:pt x="31" y="58"/>
                      <a:pt x="31" y="58"/>
                      <a:pt x="31" y="58"/>
                    </a:cubicBezTo>
                    <a:cubicBezTo>
                      <a:pt x="31" y="58"/>
                      <a:pt x="31" y="58"/>
                      <a:pt x="31" y="58"/>
                    </a:cubicBezTo>
                    <a:cubicBezTo>
                      <a:pt x="32" y="58"/>
                      <a:pt x="32" y="58"/>
                      <a:pt x="32" y="58"/>
                    </a:cubicBezTo>
                    <a:cubicBezTo>
                      <a:pt x="31" y="58"/>
                      <a:pt x="31" y="58"/>
                      <a:pt x="31" y="58"/>
                    </a:cubicBezTo>
                    <a:cubicBezTo>
                      <a:pt x="31" y="59"/>
                      <a:pt x="31" y="59"/>
                      <a:pt x="31" y="59"/>
                    </a:cubicBezTo>
                    <a:cubicBezTo>
                      <a:pt x="32" y="59"/>
                      <a:pt x="32" y="59"/>
                      <a:pt x="32" y="59"/>
                    </a:cubicBezTo>
                    <a:cubicBezTo>
                      <a:pt x="32" y="60"/>
                      <a:pt x="32" y="60"/>
                      <a:pt x="32" y="60"/>
                    </a:cubicBezTo>
                    <a:close/>
                    <a:moveTo>
                      <a:pt x="28" y="52"/>
                    </a:moveTo>
                    <a:cubicBezTo>
                      <a:pt x="28" y="53"/>
                      <a:pt x="28" y="53"/>
                      <a:pt x="28" y="53"/>
                    </a:cubicBezTo>
                    <a:cubicBezTo>
                      <a:pt x="28" y="53"/>
                      <a:pt x="28" y="53"/>
                      <a:pt x="28" y="53"/>
                    </a:cubicBezTo>
                    <a:cubicBezTo>
                      <a:pt x="29" y="53"/>
                      <a:pt x="29" y="53"/>
                      <a:pt x="29" y="53"/>
                    </a:cubicBezTo>
                    <a:cubicBezTo>
                      <a:pt x="29" y="53"/>
                      <a:pt x="29" y="53"/>
                      <a:pt x="29" y="53"/>
                    </a:cubicBezTo>
                    <a:cubicBezTo>
                      <a:pt x="28" y="52"/>
                      <a:pt x="28" y="52"/>
                      <a:pt x="28" y="52"/>
                    </a:cubicBezTo>
                    <a:cubicBezTo>
                      <a:pt x="28" y="52"/>
                      <a:pt x="28" y="52"/>
                      <a:pt x="28" y="52"/>
                    </a:cubicBezTo>
                    <a:cubicBezTo>
                      <a:pt x="28" y="52"/>
                      <a:pt x="28" y="52"/>
                      <a:pt x="28" y="52"/>
                    </a:cubicBezTo>
                    <a:close/>
                    <a:moveTo>
                      <a:pt x="19" y="142"/>
                    </a:moveTo>
                    <a:cubicBezTo>
                      <a:pt x="19" y="142"/>
                      <a:pt x="19" y="142"/>
                      <a:pt x="19" y="142"/>
                    </a:cubicBezTo>
                    <a:cubicBezTo>
                      <a:pt x="19" y="141"/>
                      <a:pt x="19" y="141"/>
                      <a:pt x="19" y="141"/>
                    </a:cubicBezTo>
                    <a:cubicBezTo>
                      <a:pt x="18" y="141"/>
                      <a:pt x="18" y="141"/>
                      <a:pt x="18" y="141"/>
                    </a:cubicBezTo>
                    <a:cubicBezTo>
                      <a:pt x="19" y="140"/>
                      <a:pt x="19" y="140"/>
                      <a:pt x="19" y="140"/>
                    </a:cubicBezTo>
                    <a:cubicBezTo>
                      <a:pt x="19" y="139"/>
                      <a:pt x="19" y="139"/>
                      <a:pt x="19" y="139"/>
                    </a:cubicBezTo>
                    <a:cubicBezTo>
                      <a:pt x="19" y="140"/>
                      <a:pt x="19" y="140"/>
                      <a:pt x="19" y="140"/>
                    </a:cubicBezTo>
                    <a:cubicBezTo>
                      <a:pt x="18" y="140"/>
                      <a:pt x="18" y="140"/>
                      <a:pt x="18" y="140"/>
                    </a:cubicBezTo>
                    <a:cubicBezTo>
                      <a:pt x="18" y="140"/>
                      <a:pt x="18" y="140"/>
                      <a:pt x="18" y="140"/>
                    </a:cubicBezTo>
                    <a:cubicBezTo>
                      <a:pt x="17" y="140"/>
                      <a:pt x="17" y="140"/>
                      <a:pt x="17" y="140"/>
                    </a:cubicBezTo>
                    <a:cubicBezTo>
                      <a:pt x="17" y="139"/>
                      <a:pt x="17" y="139"/>
                      <a:pt x="17" y="139"/>
                    </a:cubicBezTo>
                    <a:cubicBezTo>
                      <a:pt x="18" y="139"/>
                      <a:pt x="18" y="139"/>
                      <a:pt x="18" y="139"/>
                    </a:cubicBezTo>
                    <a:cubicBezTo>
                      <a:pt x="18" y="139"/>
                      <a:pt x="18" y="139"/>
                      <a:pt x="18" y="139"/>
                    </a:cubicBezTo>
                    <a:cubicBezTo>
                      <a:pt x="18" y="140"/>
                      <a:pt x="18" y="140"/>
                      <a:pt x="18" y="140"/>
                    </a:cubicBezTo>
                    <a:cubicBezTo>
                      <a:pt x="18" y="139"/>
                      <a:pt x="18" y="139"/>
                      <a:pt x="18" y="139"/>
                    </a:cubicBezTo>
                    <a:cubicBezTo>
                      <a:pt x="18" y="139"/>
                      <a:pt x="18" y="139"/>
                      <a:pt x="18" y="139"/>
                    </a:cubicBezTo>
                    <a:cubicBezTo>
                      <a:pt x="18" y="139"/>
                      <a:pt x="18" y="139"/>
                      <a:pt x="18" y="139"/>
                    </a:cubicBezTo>
                    <a:cubicBezTo>
                      <a:pt x="17" y="139"/>
                      <a:pt x="17" y="139"/>
                      <a:pt x="17" y="139"/>
                    </a:cubicBezTo>
                    <a:cubicBezTo>
                      <a:pt x="17" y="139"/>
                      <a:pt x="17" y="139"/>
                      <a:pt x="17" y="139"/>
                    </a:cubicBezTo>
                    <a:cubicBezTo>
                      <a:pt x="17" y="139"/>
                      <a:pt x="17" y="139"/>
                      <a:pt x="17" y="139"/>
                    </a:cubicBezTo>
                    <a:cubicBezTo>
                      <a:pt x="16" y="138"/>
                      <a:pt x="16" y="138"/>
                      <a:pt x="16" y="138"/>
                    </a:cubicBezTo>
                    <a:cubicBezTo>
                      <a:pt x="16" y="138"/>
                      <a:pt x="16" y="138"/>
                      <a:pt x="16" y="138"/>
                    </a:cubicBezTo>
                    <a:cubicBezTo>
                      <a:pt x="17" y="137"/>
                      <a:pt x="17" y="137"/>
                      <a:pt x="17" y="137"/>
                    </a:cubicBezTo>
                    <a:cubicBezTo>
                      <a:pt x="17" y="137"/>
                      <a:pt x="17" y="137"/>
                      <a:pt x="17" y="137"/>
                    </a:cubicBezTo>
                    <a:cubicBezTo>
                      <a:pt x="17" y="137"/>
                      <a:pt x="17" y="137"/>
                      <a:pt x="17" y="137"/>
                    </a:cubicBezTo>
                    <a:cubicBezTo>
                      <a:pt x="17" y="137"/>
                      <a:pt x="17" y="137"/>
                      <a:pt x="17" y="137"/>
                    </a:cubicBezTo>
                    <a:cubicBezTo>
                      <a:pt x="17" y="137"/>
                      <a:pt x="17" y="137"/>
                      <a:pt x="17" y="137"/>
                    </a:cubicBezTo>
                    <a:cubicBezTo>
                      <a:pt x="16" y="137"/>
                      <a:pt x="16" y="137"/>
                      <a:pt x="16" y="137"/>
                    </a:cubicBezTo>
                    <a:cubicBezTo>
                      <a:pt x="16" y="137"/>
                      <a:pt x="16" y="137"/>
                      <a:pt x="16" y="137"/>
                    </a:cubicBezTo>
                    <a:cubicBezTo>
                      <a:pt x="17" y="136"/>
                      <a:pt x="17" y="136"/>
                      <a:pt x="17" y="136"/>
                    </a:cubicBezTo>
                    <a:cubicBezTo>
                      <a:pt x="17" y="136"/>
                      <a:pt x="17" y="136"/>
                      <a:pt x="17" y="136"/>
                    </a:cubicBezTo>
                    <a:cubicBezTo>
                      <a:pt x="17" y="135"/>
                      <a:pt x="17" y="135"/>
                      <a:pt x="17" y="135"/>
                    </a:cubicBezTo>
                    <a:cubicBezTo>
                      <a:pt x="17" y="135"/>
                      <a:pt x="17" y="135"/>
                      <a:pt x="17" y="135"/>
                    </a:cubicBezTo>
                    <a:cubicBezTo>
                      <a:pt x="17" y="135"/>
                      <a:pt x="17" y="135"/>
                      <a:pt x="17" y="135"/>
                    </a:cubicBezTo>
                    <a:cubicBezTo>
                      <a:pt x="17" y="135"/>
                      <a:pt x="17" y="135"/>
                      <a:pt x="17" y="135"/>
                    </a:cubicBezTo>
                    <a:cubicBezTo>
                      <a:pt x="17" y="135"/>
                      <a:pt x="17" y="135"/>
                      <a:pt x="17" y="135"/>
                    </a:cubicBezTo>
                    <a:cubicBezTo>
                      <a:pt x="17" y="136"/>
                      <a:pt x="17" y="136"/>
                      <a:pt x="17" y="136"/>
                    </a:cubicBezTo>
                    <a:cubicBezTo>
                      <a:pt x="16" y="136"/>
                      <a:pt x="16" y="136"/>
                      <a:pt x="16" y="136"/>
                    </a:cubicBezTo>
                    <a:cubicBezTo>
                      <a:pt x="16" y="136"/>
                      <a:pt x="16" y="136"/>
                      <a:pt x="16" y="136"/>
                    </a:cubicBezTo>
                    <a:cubicBezTo>
                      <a:pt x="16" y="136"/>
                      <a:pt x="16" y="136"/>
                      <a:pt x="16" y="136"/>
                    </a:cubicBezTo>
                    <a:cubicBezTo>
                      <a:pt x="15" y="136"/>
                      <a:pt x="15" y="136"/>
                      <a:pt x="15" y="136"/>
                    </a:cubicBezTo>
                    <a:cubicBezTo>
                      <a:pt x="15" y="136"/>
                      <a:pt x="15" y="136"/>
                      <a:pt x="15" y="136"/>
                    </a:cubicBezTo>
                    <a:cubicBezTo>
                      <a:pt x="16" y="136"/>
                      <a:pt x="16" y="136"/>
                      <a:pt x="16" y="136"/>
                    </a:cubicBezTo>
                    <a:cubicBezTo>
                      <a:pt x="16" y="136"/>
                      <a:pt x="16" y="136"/>
                      <a:pt x="16" y="136"/>
                    </a:cubicBezTo>
                    <a:cubicBezTo>
                      <a:pt x="15" y="136"/>
                      <a:pt x="15" y="136"/>
                      <a:pt x="15" y="136"/>
                    </a:cubicBezTo>
                    <a:cubicBezTo>
                      <a:pt x="15" y="136"/>
                      <a:pt x="15" y="136"/>
                      <a:pt x="15" y="136"/>
                    </a:cubicBezTo>
                    <a:cubicBezTo>
                      <a:pt x="15" y="136"/>
                      <a:pt x="15" y="136"/>
                      <a:pt x="15" y="136"/>
                    </a:cubicBezTo>
                    <a:cubicBezTo>
                      <a:pt x="15" y="136"/>
                      <a:pt x="15" y="136"/>
                      <a:pt x="15" y="136"/>
                    </a:cubicBezTo>
                    <a:cubicBezTo>
                      <a:pt x="15" y="136"/>
                      <a:pt x="15" y="136"/>
                      <a:pt x="15" y="136"/>
                    </a:cubicBezTo>
                    <a:cubicBezTo>
                      <a:pt x="14" y="136"/>
                      <a:pt x="14" y="136"/>
                      <a:pt x="14" y="136"/>
                    </a:cubicBezTo>
                    <a:cubicBezTo>
                      <a:pt x="14" y="136"/>
                      <a:pt x="14" y="136"/>
                      <a:pt x="14" y="136"/>
                    </a:cubicBezTo>
                    <a:cubicBezTo>
                      <a:pt x="14" y="136"/>
                      <a:pt x="14" y="136"/>
                      <a:pt x="14" y="136"/>
                    </a:cubicBezTo>
                    <a:cubicBezTo>
                      <a:pt x="14" y="135"/>
                      <a:pt x="14" y="135"/>
                      <a:pt x="14" y="135"/>
                    </a:cubicBezTo>
                    <a:cubicBezTo>
                      <a:pt x="15" y="135"/>
                      <a:pt x="15" y="135"/>
                      <a:pt x="15" y="135"/>
                    </a:cubicBezTo>
                    <a:cubicBezTo>
                      <a:pt x="15" y="135"/>
                      <a:pt x="15" y="135"/>
                      <a:pt x="15" y="135"/>
                    </a:cubicBezTo>
                    <a:cubicBezTo>
                      <a:pt x="16" y="135"/>
                      <a:pt x="16" y="135"/>
                      <a:pt x="16" y="135"/>
                    </a:cubicBezTo>
                    <a:cubicBezTo>
                      <a:pt x="16" y="135"/>
                      <a:pt x="16" y="135"/>
                      <a:pt x="16" y="135"/>
                    </a:cubicBezTo>
                    <a:cubicBezTo>
                      <a:pt x="16" y="134"/>
                      <a:pt x="16" y="134"/>
                      <a:pt x="16" y="134"/>
                    </a:cubicBezTo>
                    <a:cubicBezTo>
                      <a:pt x="16" y="134"/>
                      <a:pt x="16" y="134"/>
                      <a:pt x="16" y="134"/>
                    </a:cubicBezTo>
                    <a:cubicBezTo>
                      <a:pt x="16" y="135"/>
                      <a:pt x="16" y="135"/>
                      <a:pt x="16" y="135"/>
                    </a:cubicBezTo>
                    <a:cubicBezTo>
                      <a:pt x="15" y="135"/>
                      <a:pt x="15" y="135"/>
                      <a:pt x="15" y="135"/>
                    </a:cubicBezTo>
                    <a:cubicBezTo>
                      <a:pt x="15" y="135"/>
                      <a:pt x="15" y="135"/>
                      <a:pt x="15" y="135"/>
                    </a:cubicBezTo>
                    <a:cubicBezTo>
                      <a:pt x="14" y="135"/>
                      <a:pt x="14" y="135"/>
                      <a:pt x="14" y="135"/>
                    </a:cubicBezTo>
                    <a:cubicBezTo>
                      <a:pt x="14" y="135"/>
                      <a:pt x="14" y="135"/>
                      <a:pt x="14" y="135"/>
                    </a:cubicBezTo>
                    <a:cubicBezTo>
                      <a:pt x="14" y="135"/>
                      <a:pt x="14" y="135"/>
                      <a:pt x="14" y="135"/>
                    </a:cubicBezTo>
                    <a:cubicBezTo>
                      <a:pt x="14" y="135"/>
                      <a:pt x="14" y="135"/>
                      <a:pt x="14" y="135"/>
                    </a:cubicBezTo>
                    <a:cubicBezTo>
                      <a:pt x="14" y="134"/>
                      <a:pt x="14" y="134"/>
                      <a:pt x="14" y="134"/>
                    </a:cubicBezTo>
                    <a:cubicBezTo>
                      <a:pt x="14" y="134"/>
                      <a:pt x="14" y="134"/>
                      <a:pt x="14" y="134"/>
                    </a:cubicBezTo>
                    <a:cubicBezTo>
                      <a:pt x="14" y="134"/>
                      <a:pt x="14" y="134"/>
                      <a:pt x="14" y="134"/>
                    </a:cubicBezTo>
                    <a:cubicBezTo>
                      <a:pt x="13" y="134"/>
                      <a:pt x="13" y="134"/>
                      <a:pt x="13" y="134"/>
                    </a:cubicBezTo>
                    <a:cubicBezTo>
                      <a:pt x="13" y="134"/>
                      <a:pt x="13" y="134"/>
                      <a:pt x="13" y="134"/>
                    </a:cubicBezTo>
                    <a:cubicBezTo>
                      <a:pt x="13" y="135"/>
                      <a:pt x="13" y="135"/>
                      <a:pt x="13" y="135"/>
                    </a:cubicBezTo>
                    <a:cubicBezTo>
                      <a:pt x="12" y="134"/>
                      <a:pt x="12" y="134"/>
                      <a:pt x="12" y="134"/>
                    </a:cubicBezTo>
                    <a:cubicBezTo>
                      <a:pt x="12" y="134"/>
                      <a:pt x="12" y="134"/>
                      <a:pt x="12" y="134"/>
                    </a:cubicBezTo>
                    <a:cubicBezTo>
                      <a:pt x="12" y="134"/>
                      <a:pt x="12" y="134"/>
                      <a:pt x="12" y="134"/>
                    </a:cubicBezTo>
                    <a:cubicBezTo>
                      <a:pt x="13" y="134"/>
                      <a:pt x="13" y="134"/>
                      <a:pt x="13" y="134"/>
                    </a:cubicBezTo>
                    <a:cubicBezTo>
                      <a:pt x="13" y="134"/>
                      <a:pt x="13" y="134"/>
                      <a:pt x="13" y="134"/>
                    </a:cubicBezTo>
                    <a:cubicBezTo>
                      <a:pt x="14" y="134"/>
                      <a:pt x="14" y="134"/>
                      <a:pt x="14" y="134"/>
                    </a:cubicBezTo>
                    <a:cubicBezTo>
                      <a:pt x="14" y="134"/>
                      <a:pt x="14" y="134"/>
                      <a:pt x="14" y="134"/>
                    </a:cubicBezTo>
                    <a:cubicBezTo>
                      <a:pt x="13" y="134"/>
                      <a:pt x="13" y="134"/>
                      <a:pt x="13" y="134"/>
                    </a:cubicBezTo>
                    <a:cubicBezTo>
                      <a:pt x="13" y="134"/>
                      <a:pt x="13" y="134"/>
                      <a:pt x="13" y="134"/>
                    </a:cubicBezTo>
                    <a:cubicBezTo>
                      <a:pt x="13" y="134"/>
                      <a:pt x="13" y="134"/>
                      <a:pt x="13" y="134"/>
                    </a:cubicBezTo>
                    <a:cubicBezTo>
                      <a:pt x="13" y="134"/>
                      <a:pt x="13" y="134"/>
                      <a:pt x="13" y="134"/>
                    </a:cubicBezTo>
                    <a:cubicBezTo>
                      <a:pt x="13" y="134"/>
                      <a:pt x="13" y="134"/>
                      <a:pt x="13" y="134"/>
                    </a:cubicBezTo>
                    <a:cubicBezTo>
                      <a:pt x="14" y="134"/>
                      <a:pt x="14" y="134"/>
                      <a:pt x="14" y="134"/>
                    </a:cubicBezTo>
                    <a:cubicBezTo>
                      <a:pt x="14" y="133"/>
                      <a:pt x="14" y="133"/>
                      <a:pt x="14" y="133"/>
                    </a:cubicBezTo>
                    <a:cubicBezTo>
                      <a:pt x="13" y="133"/>
                      <a:pt x="13" y="133"/>
                      <a:pt x="13" y="133"/>
                    </a:cubicBezTo>
                    <a:cubicBezTo>
                      <a:pt x="13" y="133"/>
                      <a:pt x="13" y="133"/>
                      <a:pt x="13" y="133"/>
                    </a:cubicBezTo>
                    <a:cubicBezTo>
                      <a:pt x="12" y="133"/>
                      <a:pt x="12" y="133"/>
                      <a:pt x="12" y="133"/>
                    </a:cubicBezTo>
                    <a:cubicBezTo>
                      <a:pt x="12" y="133"/>
                      <a:pt x="12" y="133"/>
                      <a:pt x="12" y="133"/>
                    </a:cubicBezTo>
                    <a:cubicBezTo>
                      <a:pt x="12" y="133"/>
                      <a:pt x="12" y="133"/>
                      <a:pt x="12" y="133"/>
                    </a:cubicBezTo>
                    <a:cubicBezTo>
                      <a:pt x="12" y="133"/>
                      <a:pt x="12" y="133"/>
                      <a:pt x="12" y="133"/>
                    </a:cubicBezTo>
                    <a:cubicBezTo>
                      <a:pt x="12" y="133"/>
                      <a:pt x="12" y="133"/>
                      <a:pt x="12" y="133"/>
                    </a:cubicBezTo>
                    <a:cubicBezTo>
                      <a:pt x="13" y="133"/>
                      <a:pt x="13" y="133"/>
                      <a:pt x="13" y="133"/>
                    </a:cubicBezTo>
                    <a:cubicBezTo>
                      <a:pt x="13" y="133"/>
                      <a:pt x="13" y="133"/>
                      <a:pt x="13" y="133"/>
                    </a:cubicBezTo>
                    <a:cubicBezTo>
                      <a:pt x="13" y="133"/>
                      <a:pt x="13" y="133"/>
                      <a:pt x="13" y="133"/>
                    </a:cubicBezTo>
                    <a:cubicBezTo>
                      <a:pt x="13" y="133"/>
                      <a:pt x="13" y="133"/>
                      <a:pt x="13" y="133"/>
                    </a:cubicBezTo>
                    <a:cubicBezTo>
                      <a:pt x="13" y="133"/>
                      <a:pt x="13" y="133"/>
                      <a:pt x="13" y="133"/>
                    </a:cubicBezTo>
                    <a:cubicBezTo>
                      <a:pt x="12" y="132"/>
                      <a:pt x="12" y="132"/>
                      <a:pt x="12" y="132"/>
                    </a:cubicBezTo>
                    <a:cubicBezTo>
                      <a:pt x="12" y="132"/>
                      <a:pt x="12" y="132"/>
                      <a:pt x="12" y="132"/>
                    </a:cubicBezTo>
                    <a:cubicBezTo>
                      <a:pt x="13" y="132"/>
                      <a:pt x="13" y="132"/>
                      <a:pt x="13" y="132"/>
                    </a:cubicBezTo>
                    <a:cubicBezTo>
                      <a:pt x="13" y="132"/>
                      <a:pt x="13" y="132"/>
                      <a:pt x="13" y="132"/>
                    </a:cubicBezTo>
                    <a:cubicBezTo>
                      <a:pt x="13" y="132"/>
                      <a:pt x="13" y="132"/>
                      <a:pt x="13" y="132"/>
                    </a:cubicBezTo>
                    <a:cubicBezTo>
                      <a:pt x="13" y="132"/>
                      <a:pt x="13" y="132"/>
                      <a:pt x="13" y="132"/>
                    </a:cubicBezTo>
                    <a:cubicBezTo>
                      <a:pt x="13" y="132"/>
                      <a:pt x="13" y="132"/>
                      <a:pt x="13" y="132"/>
                    </a:cubicBezTo>
                    <a:cubicBezTo>
                      <a:pt x="13" y="132"/>
                      <a:pt x="13" y="132"/>
                      <a:pt x="13" y="132"/>
                    </a:cubicBezTo>
                    <a:cubicBezTo>
                      <a:pt x="14" y="132"/>
                      <a:pt x="14" y="132"/>
                      <a:pt x="14" y="132"/>
                    </a:cubicBezTo>
                    <a:cubicBezTo>
                      <a:pt x="14" y="132"/>
                      <a:pt x="14" y="132"/>
                      <a:pt x="14" y="132"/>
                    </a:cubicBezTo>
                    <a:cubicBezTo>
                      <a:pt x="14" y="132"/>
                      <a:pt x="14" y="132"/>
                      <a:pt x="14" y="132"/>
                    </a:cubicBezTo>
                    <a:cubicBezTo>
                      <a:pt x="14" y="131"/>
                      <a:pt x="14" y="131"/>
                      <a:pt x="14" y="131"/>
                    </a:cubicBezTo>
                    <a:cubicBezTo>
                      <a:pt x="14" y="131"/>
                      <a:pt x="14" y="131"/>
                      <a:pt x="14" y="131"/>
                    </a:cubicBezTo>
                    <a:cubicBezTo>
                      <a:pt x="13" y="131"/>
                      <a:pt x="13" y="131"/>
                      <a:pt x="13" y="131"/>
                    </a:cubicBezTo>
                    <a:cubicBezTo>
                      <a:pt x="13" y="132"/>
                      <a:pt x="13" y="132"/>
                      <a:pt x="13" y="132"/>
                    </a:cubicBezTo>
                    <a:cubicBezTo>
                      <a:pt x="13" y="132"/>
                      <a:pt x="13" y="132"/>
                      <a:pt x="13" y="132"/>
                    </a:cubicBezTo>
                    <a:cubicBezTo>
                      <a:pt x="12" y="132"/>
                      <a:pt x="12" y="132"/>
                      <a:pt x="12" y="132"/>
                    </a:cubicBezTo>
                    <a:cubicBezTo>
                      <a:pt x="12" y="132"/>
                      <a:pt x="12" y="132"/>
                      <a:pt x="12" y="132"/>
                    </a:cubicBezTo>
                    <a:cubicBezTo>
                      <a:pt x="12" y="131"/>
                      <a:pt x="12" y="131"/>
                      <a:pt x="12" y="131"/>
                    </a:cubicBezTo>
                    <a:cubicBezTo>
                      <a:pt x="12" y="131"/>
                      <a:pt x="12" y="131"/>
                      <a:pt x="12" y="131"/>
                    </a:cubicBezTo>
                    <a:cubicBezTo>
                      <a:pt x="12" y="131"/>
                      <a:pt x="12" y="131"/>
                      <a:pt x="12" y="131"/>
                    </a:cubicBezTo>
                    <a:cubicBezTo>
                      <a:pt x="13" y="131"/>
                      <a:pt x="13" y="131"/>
                      <a:pt x="13" y="131"/>
                    </a:cubicBezTo>
                    <a:cubicBezTo>
                      <a:pt x="13" y="130"/>
                      <a:pt x="13" y="130"/>
                      <a:pt x="13" y="130"/>
                    </a:cubicBezTo>
                    <a:cubicBezTo>
                      <a:pt x="14" y="130"/>
                      <a:pt x="14" y="130"/>
                      <a:pt x="14" y="130"/>
                    </a:cubicBezTo>
                    <a:cubicBezTo>
                      <a:pt x="14" y="129"/>
                      <a:pt x="14" y="129"/>
                      <a:pt x="14" y="129"/>
                    </a:cubicBezTo>
                    <a:cubicBezTo>
                      <a:pt x="15" y="130"/>
                      <a:pt x="15" y="130"/>
                      <a:pt x="15" y="130"/>
                    </a:cubicBezTo>
                    <a:cubicBezTo>
                      <a:pt x="15" y="130"/>
                      <a:pt x="15" y="130"/>
                      <a:pt x="15" y="130"/>
                    </a:cubicBezTo>
                    <a:cubicBezTo>
                      <a:pt x="15" y="131"/>
                      <a:pt x="15" y="131"/>
                      <a:pt x="15" y="131"/>
                    </a:cubicBezTo>
                    <a:cubicBezTo>
                      <a:pt x="15" y="130"/>
                      <a:pt x="15" y="130"/>
                      <a:pt x="15" y="130"/>
                    </a:cubicBezTo>
                    <a:cubicBezTo>
                      <a:pt x="15" y="130"/>
                      <a:pt x="15" y="130"/>
                      <a:pt x="15" y="130"/>
                    </a:cubicBezTo>
                    <a:cubicBezTo>
                      <a:pt x="15" y="129"/>
                      <a:pt x="15" y="129"/>
                      <a:pt x="15" y="129"/>
                    </a:cubicBezTo>
                    <a:cubicBezTo>
                      <a:pt x="15" y="129"/>
                      <a:pt x="15" y="129"/>
                      <a:pt x="15" y="129"/>
                    </a:cubicBezTo>
                    <a:cubicBezTo>
                      <a:pt x="16" y="129"/>
                      <a:pt x="16" y="129"/>
                      <a:pt x="16" y="129"/>
                    </a:cubicBezTo>
                    <a:cubicBezTo>
                      <a:pt x="15" y="129"/>
                      <a:pt x="15" y="129"/>
                      <a:pt x="15" y="129"/>
                    </a:cubicBezTo>
                    <a:cubicBezTo>
                      <a:pt x="15" y="129"/>
                      <a:pt x="15" y="129"/>
                      <a:pt x="15" y="129"/>
                    </a:cubicBezTo>
                    <a:cubicBezTo>
                      <a:pt x="15" y="129"/>
                      <a:pt x="15" y="129"/>
                      <a:pt x="15" y="129"/>
                    </a:cubicBezTo>
                    <a:cubicBezTo>
                      <a:pt x="14" y="129"/>
                      <a:pt x="14" y="129"/>
                      <a:pt x="14" y="129"/>
                    </a:cubicBezTo>
                    <a:cubicBezTo>
                      <a:pt x="14" y="129"/>
                      <a:pt x="14" y="129"/>
                      <a:pt x="14" y="129"/>
                    </a:cubicBezTo>
                    <a:cubicBezTo>
                      <a:pt x="15" y="128"/>
                      <a:pt x="15" y="128"/>
                      <a:pt x="15" y="128"/>
                    </a:cubicBezTo>
                    <a:cubicBezTo>
                      <a:pt x="15" y="128"/>
                      <a:pt x="15" y="128"/>
                      <a:pt x="15" y="128"/>
                    </a:cubicBezTo>
                    <a:cubicBezTo>
                      <a:pt x="16" y="128"/>
                      <a:pt x="16" y="128"/>
                      <a:pt x="16" y="128"/>
                    </a:cubicBezTo>
                    <a:cubicBezTo>
                      <a:pt x="16" y="127"/>
                      <a:pt x="16" y="127"/>
                      <a:pt x="16" y="127"/>
                    </a:cubicBezTo>
                    <a:cubicBezTo>
                      <a:pt x="15" y="127"/>
                      <a:pt x="15" y="127"/>
                      <a:pt x="15" y="127"/>
                    </a:cubicBezTo>
                    <a:cubicBezTo>
                      <a:pt x="15" y="128"/>
                      <a:pt x="15" y="128"/>
                      <a:pt x="15" y="128"/>
                    </a:cubicBezTo>
                    <a:cubicBezTo>
                      <a:pt x="15" y="128"/>
                      <a:pt x="15" y="128"/>
                      <a:pt x="15" y="128"/>
                    </a:cubicBezTo>
                    <a:cubicBezTo>
                      <a:pt x="15" y="128"/>
                      <a:pt x="15" y="128"/>
                      <a:pt x="15" y="128"/>
                    </a:cubicBezTo>
                    <a:cubicBezTo>
                      <a:pt x="14" y="129"/>
                      <a:pt x="14" y="129"/>
                      <a:pt x="14" y="129"/>
                    </a:cubicBezTo>
                    <a:cubicBezTo>
                      <a:pt x="14" y="129"/>
                      <a:pt x="14" y="129"/>
                      <a:pt x="14" y="129"/>
                    </a:cubicBezTo>
                    <a:cubicBezTo>
                      <a:pt x="13" y="129"/>
                      <a:pt x="13" y="129"/>
                      <a:pt x="13" y="129"/>
                    </a:cubicBezTo>
                    <a:cubicBezTo>
                      <a:pt x="13" y="129"/>
                      <a:pt x="13" y="129"/>
                      <a:pt x="13" y="129"/>
                    </a:cubicBezTo>
                    <a:cubicBezTo>
                      <a:pt x="13" y="129"/>
                      <a:pt x="13" y="129"/>
                      <a:pt x="13" y="129"/>
                    </a:cubicBezTo>
                    <a:cubicBezTo>
                      <a:pt x="13" y="129"/>
                      <a:pt x="13" y="129"/>
                      <a:pt x="13" y="129"/>
                    </a:cubicBezTo>
                    <a:cubicBezTo>
                      <a:pt x="13" y="129"/>
                      <a:pt x="13" y="129"/>
                      <a:pt x="13" y="129"/>
                    </a:cubicBezTo>
                    <a:cubicBezTo>
                      <a:pt x="12" y="129"/>
                      <a:pt x="12" y="129"/>
                      <a:pt x="12" y="129"/>
                    </a:cubicBezTo>
                    <a:cubicBezTo>
                      <a:pt x="12" y="129"/>
                      <a:pt x="12" y="129"/>
                      <a:pt x="12" y="129"/>
                    </a:cubicBezTo>
                    <a:cubicBezTo>
                      <a:pt x="12" y="128"/>
                      <a:pt x="12" y="128"/>
                      <a:pt x="12" y="128"/>
                    </a:cubicBezTo>
                    <a:cubicBezTo>
                      <a:pt x="13" y="128"/>
                      <a:pt x="13" y="128"/>
                      <a:pt x="13" y="128"/>
                    </a:cubicBezTo>
                    <a:cubicBezTo>
                      <a:pt x="13" y="128"/>
                      <a:pt x="13" y="128"/>
                      <a:pt x="13" y="128"/>
                    </a:cubicBezTo>
                    <a:cubicBezTo>
                      <a:pt x="13" y="128"/>
                      <a:pt x="13" y="128"/>
                      <a:pt x="13" y="128"/>
                    </a:cubicBezTo>
                    <a:cubicBezTo>
                      <a:pt x="13" y="128"/>
                      <a:pt x="13" y="128"/>
                      <a:pt x="13" y="128"/>
                    </a:cubicBezTo>
                    <a:cubicBezTo>
                      <a:pt x="13" y="128"/>
                      <a:pt x="13" y="128"/>
                      <a:pt x="13" y="128"/>
                    </a:cubicBezTo>
                    <a:cubicBezTo>
                      <a:pt x="13" y="127"/>
                      <a:pt x="13" y="127"/>
                      <a:pt x="13" y="127"/>
                    </a:cubicBezTo>
                    <a:cubicBezTo>
                      <a:pt x="13" y="127"/>
                      <a:pt x="13" y="127"/>
                      <a:pt x="13" y="127"/>
                    </a:cubicBezTo>
                    <a:cubicBezTo>
                      <a:pt x="13" y="127"/>
                      <a:pt x="13" y="127"/>
                      <a:pt x="13" y="127"/>
                    </a:cubicBezTo>
                    <a:cubicBezTo>
                      <a:pt x="13" y="127"/>
                      <a:pt x="13" y="127"/>
                      <a:pt x="13" y="127"/>
                    </a:cubicBezTo>
                    <a:cubicBezTo>
                      <a:pt x="13" y="127"/>
                      <a:pt x="13" y="127"/>
                      <a:pt x="13" y="127"/>
                    </a:cubicBezTo>
                    <a:cubicBezTo>
                      <a:pt x="13" y="127"/>
                      <a:pt x="13" y="127"/>
                      <a:pt x="13" y="127"/>
                    </a:cubicBezTo>
                    <a:cubicBezTo>
                      <a:pt x="13" y="127"/>
                      <a:pt x="13" y="127"/>
                      <a:pt x="13" y="127"/>
                    </a:cubicBezTo>
                    <a:cubicBezTo>
                      <a:pt x="13" y="126"/>
                      <a:pt x="13" y="126"/>
                      <a:pt x="13" y="126"/>
                    </a:cubicBezTo>
                    <a:cubicBezTo>
                      <a:pt x="12" y="126"/>
                      <a:pt x="12" y="126"/>
                      <a:pt x="12" y="126"/>
                    </a:cubicBezTo>
                    <a:cubicBezTo>
                      <a:pt x="12" y="125"/>
                      <a:pt x="12" y="125"/>
                      <a:pt x="12" y="125"/>
                    </a:cubicBezTo>
                    <a:cubicBezTo>
                      <a:pt x="12" y="125"/>
                      <a:pt x="12" y="125"/>
                      <a:pt x="12" y="125"/>
                    </a:cubicBezTo>
                    <a:cubicBezTo>
                      <a:pt x="13" y="125"/>
                      <a:pt x="13" y="125"/>
                      <a:pt x="13" y="125"/>
                    </a:cubicBezTo>
                    <a:cubicBezTo>
                      <a:pt x="13" y="125"/>
                      <a:pt x="13" y="125"/>
                      <a:pt x="13" y="125"/>
                    </a:cubicBezTo>
                    <a:cubicBezTo>
                      <a:pt x="14" y="125"/>
                      <a:pt x="14" y="125"/>
                      <a:pt x="14" y="125"/>
                    </a:cubicBezTo>
                    <a:cubicBezTo>
                      <a:pt x="14" y="125"/>
                      <a:pt x="14" y="125"/>
                      <a:pt x="14" y="125"/>
                    </a:cubicBezTo>
                    <a:cubicBezTo>
                      <a:pt x="14" y="125"/>
                      <a:pt x="14" y="125"/>
                      <a:pt x="14" y="125"/>
                    </a:cubicBezTo>
                    <a:cubicBezTo>
                      <a:pt x="14" y="125"/>
                      <a:pt x="14" y="125"/>
                      <a:pt x="14" y="125"/>
                    </a:cubicBezTo>
                    <a:cubicBezTo>
                      <a:pt x="14" y="125"/>
                      <a:pt x="14" y="125"/>
                      <a:pt x="14" y="125"/>
                    </a:cubicBezTo>
                    <a:cubicBezTo>
                      <a:pt x="13" y="125"/>
                      <a:pt x="13" y="125"/>
                      <a:pt x="13" y="125"/>
                    </a:cubicBezTo>
                    <a:cubicBezTo>
                      <a:pt x="13" y="124"/>
                      <a:pt x="13" y="124"/>
                      <a:pt x="13" y="124"/>
                    </a:cubicBezTo>
                    <a:cubicBezTo>
                      <a:pt x="13" y="124"/>
                      <a:pt x="13" y="124"/>
                      <a:pt x="13" y="124"/>
                    </a:cubicBezTo>
                    <a:cubicBezTo>
                      <a:pt x="13" y="124"/>
                      <a:pt x="13" y="124"/>
                      <a:pt x="13" y="124"/>
                    </a:cubicBezTo>
                    <a:cubicBezTo>
                      <a:pt x="13" y="124"/>
                      <a:pt x="13" y="124"/>
                      <a:pt x="13" y="124"/>
                    </a:cubicBezTo>
                    <a:cubicBezTo>
                      <a:pt x="14" y="123"/>
                      <a:pt x="14" y="123"/>
                      <a:pt x="14" y="123"/>
                    </a:cubicBezTo>
                    <a:cubicBezTo>
                      <a:pt x="14" y="123"/>
                      <a:pt x="14" y="123"/>
                      <a:pt x="14" y="123"/>
                    </a:cubicBezTo>
                    <a:cubicBezTo>
                      <a:pt x="13" y="123"/>
                      <a:pt x="13" y="123"/>
                      <a:pt x="13" y="123"/>
                    </a:cubicBezTo>
                    <a:cubicBezTo>
                      <a:pt x="13" y="123"/>
                      <a:pt x="13" y="123"/>
                      <a:pt x="13" y="123"/>
                    </a:cubicBezTo>
                    <a:cubicBezTo>
                      <a:pt x="13" y="124"/>
                      <a:pt x="13" y="124"/>
                      <a:pt x="13" y="124"/>
                    </a:cubicBezTo>
                    <a:cubicBezTo>
                      <a:pt x="12" y="124"/>
                      <a:pt x="12" y="124"/>
                      <a:pt x="12" y="124"/>
                    </a:cubicBezTo>
                    <a:cubicBezTo>
                      <a:pt x="12" y="124"/>
                      <a:pt x="12" y="124"/>
                      <a:pt x="12" y="124"/>
                    </a:cubicBezTo>
                    <a:cubicBezTo>
                      <a:pt x="12" y="125"/>
                      <a:pt x="12" y="125"/>
                      <a:pt x="12" y="125"/>
                    </a:cubicBezTo>
                    <a:cubicBezTo>
                      <a:pt x="11" y="125"/>
                      <a:pt x="11" y="125"/>
                      <a:pt x="11" y="125"/>
                    </a:cubicBezTo>
                    <a:cubicBezTo>
                      <a:pt x="11" y="124"/>
                      <a:pt x="11" y="124"/>
                      <a:pt x="11" y="124"/>
                    </a:cubicBezTo>
                    <a:cubicBezTo>
                      <a:pt x="11" y="123"/>
                      <a:pt x="11" y="123"/>
                      <a:pt x="11" y="123"/>
                    </a:cubicBezTo>
                    <a:cubicBezTo>
                      <a:pt x="11" y="122"/>
                      <a:pt x="11" y="122"/>
                      <a:pt x="11" y="122"/>
                    </a:cubicBezTo>
                    <a:cubicBezTo>
                      <a:pt x="11" y="122"/>
                      <a:pt x="11" y="122"/>
                      <a:pt x="11" y="122"/>
                    </a:cubicBezTo>
                    <a:cubicBezTo>
                      <a:pt x="11" y="121"/>
                      <a:pt x="11" y="121"/>
                      <a:pt x="11" y="121"/>
                    </a:cubicBezTo>
                    <a:cubicBezTo>
                      <a:pt x="11" y="121"/>
                      <a:pt x="11" y="121"/>
                      <a:pt x="11" y="121"/>
                    </a:cubicBezTo>
                    <a:cubicBezTo>
                      <a:pt x="11" y="121"/>
                      <a:pt x="11" y="121"/>
                      <a:pt x="11" y="121"/>
                    </a:cubicBezTo>
                    <a:cubicBezTo>
                      <a:pt x="11" y="120"/>
                      <a:pt x="11" y="120"/>
                      <a:pt x="11" y="120"/>
                    </a:cubicBezTo>
                    <a:cubicBezTo>
                      <a:pt x="11" y="121"/>
                      <a:pt x="11" y="121"/>
                      <a:pt x="11" y="121"/>
                    </a:cubicBezTo>
                    <a:cubicBezTo>
                      <a:pt x="11" y="121"/>
                      <a:pt x="11" y="121"/>
                      <a:pt x="11" y="121"/>
                    </a:cubicBezTo>
                    <a:cubicBezTo>
                      <a:pt x="11" y="120"/>
                      <a:pt x="11" y="120"/>
                      <a:pt x="11" y="120"/>
                    </a:cubicBezTo>
                    <a:cubicBezTo>
                      <a:pt x="12" y="120"/>
                      <a:pt x="12" y="120"/>
                      <a:pt x="12" y="120"/>
                    </a:cubicBezTo>
                    <a:cubicBezTo>
                      <a:pt x="12" y="119"/>
                      <a:pt x="12" y="119"/>
                      <a:pt x="12" y="119"/>
                    </a:cubicBezTo>
                    <a:cubicBezTo>
                      <a:pt x="12" y="119"/>
                      <a:pt x="12" y="119"/>
                      <a:pt x="12" y="119"/>
                    </a:cubicBezTo>
                    <a:cubicBezTo>
                      <a:pt x="13" y="119"/>
                      <a:pt x="13" y="119"/>
                      <a:pt x="13" y="119"/>
                    </a:cubicBezTo>
                    <a:cubicBezTo>
                      <a:pt x="13" y="119"/>
                      <a:pt x="13" y="119"/>
                      <a:pt x="13" y="119"/>
                    </a:cubicBezTo>
                    <a:cubicBezTo>
                      <a:pt x="13" y="119"/>
                      <a:pt x="13" y="119"/>
                      <a:pt x="13" y="119"/>
                    </a:cubicBezTo>
                    <a:cubicBezTo>
                      <a:pt x="13" y="119"/>
                      <a:pt x="13" y="119"/>
                      <a:pt x="13" y="119"/>
                    </a:cubicBezTo>
                    <a:cubicBezTo>
                      <a:pt x="13" y="118"/>
                      <a:pt x="13" y="118"/>
                      <a:pt x="13" y="118"/>
                    </a:cubicBezTo>
                    <a:cubicBezTo>
                      <a:pt x="13" y="118"/>
                      <a:pt x="13" y="118"/>
                      <a:pt x="13" y="118"/>
                    </a:cubicBezTo>
                    <a:cubicBezTo>
                      <a:pt x="14" y="118"/>
                      <a:pt x="14" y="118"/>
                      <a:pt x="14" y="118"/>
                    </a:cubicBezTo>
                    <a:cubicBezTo>
                      <a:pt x="14" y="117"/>
                      <a:pt x="14" y="117"/>
                      <a:pt x="14" y="117"/>
                    </a:cubicBezTo>
                    <a:cubicBezTo>
                      <a:pt x="14" y="117"/>
                      <a:pt x="14" y="117"/>
                      <a:pt x="14" y="117"/>
                    </a:cubicBezTo>
                    <a:cubicBezTo>
                      <a:pt x="14" y="117"/>
                      <a:pt x="14" y="117"/>
                      <a:pt x="14" y="117"/>
                    </a:cubicBezTo>
                    <a:cubicBezTo>
                      <a:pt x="13" y="118"/>
                      <a:pt x="13" y="118"/>
                      <a:pt x="13" y="118"/>
                    </a:cubicBezTo>
                    <a:cubicBezTo>
                      <a:pt x="13" y="118"/>
                      <a:pt x="13" y="118"/>
                      <a:pt x="13" y="118"/>
                    </a:cubicBezTo>
                    <a:cubicBezTo>
                      <a:pt x="12" y="119"/>
                      <a:pt x="12" y="119"/>
                      <a:pt x="12" y="119"/>
                    </a:cubicBezTo>
                    <a:cubicBezTo>
                      <a:pt x="12" y="119"/>
                      <a:pt x="12" y="119"/>
                      <a:pt x="12" y="119"/>
                    </a:cubicBezTo>
                    <a:cubicBezTo>
                      <a:pt x="12" y="119"/>
                      <a:pt x="12" y="119"/>
                      <a:pt x="12" y="119"/>
                    </a:cubicBezTo>
                    <a:cubicBezTo>
                      <a:pt x="13" y="118"/>
                      <a:pt x="13" y="118"/>
                      <a:pt x="13" y="118"/>
                    </a:cubicBezTo>
                    <a:cubicBezTo>
                      <a:pt x="13" y="117"/>
                      <a:pt x="13" y="117"/>
                      <a:pt x="13" y="117"/>
                    </a:cubicBezTo>
                    <a:cubicBezTo>
                      <a:pt x="13" y="116"/>
                      <a:pt x="13" y="116"/>
                      <a:pt x="13" y="116"/>
                    </a:cubicBezTo>
                    <a:cubicBezTo>
                      <a:pt x="14" y="116"/>
                      <a:pt x="14" y="116"/>
                      <a:pt x="14" y="116"/>
                    </a:cubicBezTo>
                    <a:cubicBezTo>
                      <a:pt x="13" y="116"/>
                      <a:pt x="13" y="116"/>
                      <a:pt x="13" y="116"/>
                    </a:cubicBezTo>
                    <a:cubicBezTo>
                      <a:pt x="13" y="116"/>
                      <a:pt x="13" y="116"/>
                      <a:pt x="13" y="116"/>
                    </a:cubicBezTo>
                    <a:cubicBezTo>
                      <a:pt x="13" y="115"/>
                      <a:pt x="13" y="115"/>
                      <a:pt x="13" y="115"/>
                    </a:cubicBezTo>
                    <a:cubicBezTo>
                      <a:pt x="14" y="115"/>
                      <a:pt x="14" y="115"/>
                      <a:pt x="14" y="115"/>
                    </a:cubicBezTo>
                    <a:cubicBezTo>
                      <a:pt x="14" y="115"/>
                      <a:pt x="14" y="115"/>
                      <a:pt x="14" y="115"/>
                    </a:cubicBezTo>
                    <a:cubicBezTo>
                      <a:pt x="14" y="115"/>
                      <a:pt x="14" y="115"/>
                      <a:pt x="14" y="115"/>
                    </a:cubicBezTo>
                    <a:cubicBezTo>
                      <a:pt x="14" y="115"/>
                      <a:pt x="14" y="115"/>
                      <a:pt x="14" y="115"/>
                    </a:cubicBezTo>
                    <a:cubicBezTo>
                      <a:pt x="13" y="115"/>
                      <a:pt x="13" y="115"/>
                      <a:pt x="13" y="115"/>
                    </a:cubicBezTo>
                    <a:cubicBezTo>
                      <a:pt x="13" y="114"/>
                      <a:pt x="13" y="114"/>
                      <a:pt x="13" y="114"/>
                    </a:cubicBezTo>
                    <a:cubicBezTo>
                      <a:pt x="13" y="114"/>
                      <a:pt x="13" y="114"/>
                      <a:pt x="13" y="114"/>
                    </a:cubicBezTo>
                    <a:cubicBezTo>
                      <a:pt x="13" y="113"/>
                      <a:pt x="13" y="113"/>
                      <a:pt x="13" y="113"/>
                    </a:cubicBezTo>
                    <a:cubicBezTo>
                      <a:pt x="12" y="113"/>
                      <a:pt x="12" y="113"/>
                      <a:pt x="12" y="113"/>
                    </a:cubicBezTo>
                    <a:cubicBezTo>
                      <a:pt x="12" y="113"/>
                      <a:pt x="12" y="113"/>
                      <a:pt x="12" y="113"/>
                    </a:cubicBezTo>
                    <a:cubicBezTo>
                      <a:pt x="12" y="112"/>
                      <a:pt x="12" y="112"/>
                      <a:pt x="12" y="112"/>
                    </a:cubicBezTo>
                    <a:cubicBezTo>
                      <a:pt x="12" y="112"/>
                      <a:pt x="12" y="112"/>
                      <a:pt x="12" y="112"/>
                    </a:cubicBezTo>
                    <a:cubicBezTo>
                      <a:pt x="11" y="112"/>
                      <a:pt x="11" y="112"/>
                      <a:pt x="11" y="112"/>
                    </a:cubicBezTo>
                    <a:cubicBezTo>
                      <a:pt x="11" y="112"/>
                      <a:pt x="11" y="112"/>
                      <a:pt x="11" y="112"/>
                    </a:cubicBezTo>
                    <a:cubicBezTo>
                      <a:pt x="11" y="112"/>
                      <a:pt x="11" y="112"/>
                      <a:pt x="11" y="112"/>
                    </a:cubicBezTo>
                    <a:cubicBezTo>
                      <a:pt x="11" y="112"/>
                      <a:pt x="11" y="112"/>
                      <a:pt x="11" y="112"/>
                    </a:cubicBezTo>
                    <a:cubicBezTo>
                      <a:pt x="11" y="111"/>
                      <a:pt x="11" y="111"/>
                      <a:pt x="11" y="111"/>
                    </a:cubicBezTo>
                    <a:cubicBezTo>
                      <a:pt x="11" y="111"/>
                      <a:pt x="11" y="111"/>
                      <a:pt x="11" y="111"/>
                    </a:cubicBezTo>
                    <a:cubicBezTo>
                      <a:pt x="11" y="111"/>
                      <a:pt x="11" y="111"/>
                      <a:pt x="11" y="111"/>
                    </a:cubicBezTo>
                    <a:cubicBezTo>
                      <a:pt x="11" y="111"/>
                      <a:pt x="11" y="111"/>
                      <a:pt x="11" y="111"/>
                    </a:cubicBezTo>
                    <a:cubicBezTo>
                      <a:pt x="11" y="111"/>
                      <a:pt x="11" y="111"/>
                      <a:pt x="11" y="111"/>
                    </a:cubicBezTo>
                    <a:cubicBezTo>
                      <a:pt x="11" y="111"/>
                      <a:pt x="11" y="111"/>
                      <a:pt x="11" y="111"/>
                    </a:cubicBezTo>
                    <a:cubicBezTo>
                      <a:pt x="11" y="111"/>
                      <a:pt x="11" y="111"/>
                      <a:pt x="11" y="111"/>
                    </a:cubicBezTo>
                    <a:cubicBezTo>
                      <a:pt x="11" y="110"/>
                      <a:pt x="11" y="110"/>
                      <a:pt x="11" y="110"/>
                    </a:cubicBezTo>
                    <a:cubicBezTo>
                      <a:pt x="11" y="110"/>
                      <a:pt x="11" y="110"/>
                      <a:pt x="11" y="110"/>
                    </a:cubicBezTo>
                    <a:cubicBezTo>
                      <a:pt x="11" y="109"/>
                      <a:pt x="11" y="109"/>
                      <a:pt x="11" y="109"/>
                    </a:cubicBezTo>
                    <a:cubicBezTo>
                      <a:pt x="11" y="107"/>
                      <a:pt x="11" y="107"/>
                      <a:pt x="11" y="107"/>
                    </a:cubicBezTo>
                    <a:cubicBezTo>
                      <a:pt x="11" y="106"/>
                      <a:pt x="11" y="106"/>
                      <a:pt x="11" y="106"/>
                    </a:cubicBezTo>
                    <a:cubicBezTo>
                      <a:pt x="11" y="106"/>
                      <a:pt x="11" y="106"/>
                      <a:pt x="11" y="106"/>
                    </a:cubicBezTo>
                    <a:cubicBezTo>
                      <a:pt x="11" y="105"/>
                      <a:pt x="11" y="105"/>
                      <a:pt x="11" y="105"/>
                    </a:cubicBezTo>
                    <a:cubicBezTo>
                      <a:pt x="11" y="105"/>
                      <a:pt x="11" y="105"/>
                      <a:pt x="11" y="105"/>
                    </a:cubicBezTo>
                    <a:cubicBezTo>
                      <a:pt x="11" y="104"/>
                      <a:pt x="11" y="104"/>
                      <a:pt x="11" y="104"/>
                    </a:cubicBezTo>
                    <a:cubicBezTo>
                      <a:pt x="11" y="104"/>
                      <a:pt x="11" y="104"/>
                      <a:pt x="11" y="104"/>
                    </a:cubicBezTo>
                    <a:cubicBezTo>
                      <a:pt x="11" y="103"/>
                      <a:pt x="11" y="103"/>
                      <a:pt x="11" y="103"/>
                    </a:cubicBezTo>
                    <a:cubicBezTo>
                      <a:pt x="11" y="103"/>
                      <a:pt x="11" y="103"/>
                      <a:pt x="11" y="103"/>
                    </a:cubicBezTo>
                    <a:cubicBezTo>
                      <a:pt x="10" y="102"/>
                      <a:pt x="10" y="102"/>
                      <a:pt x="10" y="102"/>
                    </a:cubicBezTo>
                    <a:cubicBezTo>
                      <a:pt x="11" y="102"/>
                      <a:pt x="11" y="102"/>
                      <a:pt x="11" y="102"/>
                    </a:cubicBezTo>
                    <a:cubicBezTo>
                      <a:pt x="10" y="100"/>
                      <a:pt x="10" y="100"/>
                      <a:pt x="10" y="100"/>
                    </a:cubicBezTo>
                    <a:cubicBezTo>
                      <a:pt x="10" y="100"/>
                      <a:pt x="10" y="100"/>
                      <a:pt x="10" y="100"/>
                    </a:cubicBezTo>
                    <a:cubicBezTo>
                      <a:pt x="11" y="100"/>
                      <a:pt x="11" y="100"/>
                      <a:pt x="11" y="100"/>
                    </a:cubicBezTo>
                    <a:cubicBezTo>
                      <a:pt x="10" y="99"/>
                      <a:pt x="10" y="99"/>
                      <a:pt x="10" y="99"/>
                    </a:cubicBezTo>
                    <a:cubicBezTo>
                      <a:pt x="10" y="99"/>
                      <a:pt x="10" y="99"/>
                      <a:pt x="10" y="99"/>
                    </a:cubicBezTo>
                    <a:cubicBezTo>
                      <a:pt x="10" y="99"/>
                      <a:pt x="10" y="99"/>
                      <a:pt x="10" y="99"/>
                    </a:cubicBezTo>
                    <a:cubicBezTo>
                      <a:pt x="9" y="99"/>
                      <a:pt x="9" y="99"/>
                      <a:pt x="9" y="99"/>
                    </a:cubicBezTo>
                    <a:cubicBezTo>
                      <a:pt x="9" y="99"/>
                      <a:pt x="9" y="99"/>
                      <a:pt x="9" y="99"/>
                    </a:cubicBezTo>
                    <a:cubicBezTo>
                      <a:pt x="8" y="99"/>
                      <a:pt x="8" y="99"/>
                      <a:pt x="8" y="99"/>
                    </a:cubicBezTo>
                    <a:cubicBezTo>
                      <a:pt x="8" y="99"/>
                      <a:pt x="8" y="99"/>
                      <a:pt x="8" y="99"/>
                    </a:cubicBezTo>
                    <a:cubicBezTo>
                      <a:pt x="7" y="100"/>
                      <a:pt x="7" y="100"/>
                      <a:pt x="7" y="100"/>
                    </a:cubicBezTo>
                    <a:cubicBezTo>
                      <a:pt x="7" y="100"/>
                      <a:pt x="7" y="100"/>
                      <a:pt x="7" y="100"/>
                    </a:cubicBezTo>
                    <a:cubicBezTo>
                      <a:pt x="6" y="101"/>
                      <a:pt x="6" y="101"/>
                      <a:pt x="6" y="101"/>
                    </a:cubicBezTo>
                    <a:cubicBezTo>
                      <a:pt x="5" y="101"/>
                      <a:pt x="5" y="101"/>
                      <a:pt x="5" y="101"/>
                    </a:cubicBezTo>
                    <a:cubicBezTo>
                      <a:pt x="5" y="101"/>
                      <a:pt x="5" y="101"/>
                      <a:pt x="5" y="101"/>
                    </a:cubicBezTo>
                    <a:cubicBezTo>
                      <a:pt x="5" y="101"/>
                      <a:pt x="5" y="101"/>
                      <a:pt x="5" y="101"/>
                    </a:cubicBezTo>
                    <a:cubicBezTo>
                      <a:pt x="5" y="101"/>
                      <a:pt x="5" y="101"/>
                      <a:pt x="5" y="101"/>
                    </a:cubicBezTo>
                    <a:cubicBezTo>
                      <a:pt x="5" y="100"/>
                      <a:pt x="5" y="100"/>
                      <a:pt x="5" y="100"/>
                    </a:cubicBezTo>
                    <a:cubicBezTo>
                      <a:pt x="5" y="100"/>
                      <a:pt x="5" y="100"/>
                      <a:pt x="5" y="100"/>
                    </a:cubicBezTo>
                    <a:cubicBezTo>
                      <a:pt x="4" y="97"/>
                      <a:pt x="4" y="97"/>
                      <a:pt x="4" y="97"/>
                    </a:cubicBezTo>
                    <a:cubicBezTo>
                      <a:pt x="4" y="96"/>
                      <a:pt x="4" y="96"/>
                      <a:pt x="4" y="96"/>
                    </a:cubicBezTo>
                    <a:cubicBezTo>
                      <a:pt x="4" y="96"/>
                      <a:pt x="4" y="96"/>
                      <a:pt x="4" y="96"/>
                    </a:cubicBezTo>
                    <a:cubicBezTo>
                      <a:pt x="4" y="95"/>
                      <a:pt x="4" y="95"/>
                      <a:pt x="4" y="95"/>
                    </a:cubicBezTo>
                    <a:cubicBezTo>
                      <a:pt x="3" y="95"/>
                      <a:pt x="3" y="95"/>
                      <a:pt x="3" y="95"/>
                    </a:cubicBezTo>
                    <a:cubicBezTo>
                      <a:pt x="2" y="95"/>
                      <a:pt x="2" y="95"/>
                      <a:pt x="2" y="95"/>
                    </a:cubicBezTo>
                    <a:cubicBezTo>
                      <a:pt x="2" y="95"/>
                      <a:pt x="2" y="95"/>
                      <a:pt x="2" y="95"/>
                    </a:cubicBezTo>
                    <a:cubicBezTo>
                      <a:pt x="0" y="95"/>
                      <a:pt x="0" y="95"/>
                      <a:pt x="0" y="95"/>
                    </a:cubicBezTo>
                    <a:cubicBezTo>
                      <a:pt x="25" y="50"/>
                      <a:pt x="25" y="50"/>
                      <a:pt x="25" y="50"/>
                    </a:cubicBezTo>
                    <a:cubicBezTo>
                      <a:pt x="25" y="51"/>
                      <a:pt x="25" y="51"/>
                      <a:pt x="25" y="51"/>
                    </a:cubicBezTo>
                    <a:cubicBezTo>
                      <a:pt x="25" y="51"/>
                      <a:pt x="25" y="51"/>
                      <a:pt x="25" y="51"/>
                    </a:cubicBezTo>
                    <a:cubicBezTo>
                      <a:pt x="26" y="52"/>
                      <a:pt x="26" y="52"/>
                      <a:pt x="26" y="52"/>
                    </a:cubicBezTo>
                    <a:cubicBezTo>
                      <a:pt x="26" y="52"/>
                      <a:pt x="26" y="52"/>
                      <a:pt x="26" y="52"/>
                    </a:cubicBezTo>
                    <a:cubicBezTo>
                      <a:pt x="27" y="52"/>
                      <a:pt x="27" y="52"/>
                      <a:pt x="27" y="52"/>
                    </a:cubicBezTo>
                    <a:cubicBezTo>
                      <a:pt x="27" y="52"/>
                      <a:pt x="27" y="52"/>
                      <a:pt x="27" y="52"/>
                    </a:cubicBezTo>
                    <a:cubicBezTo>
                      <a:pt x="27" y="52"/>
                      <a:pt x="27" y="52"/>
                      <a:pt x="27" y="52"/>
                    </a:cubicBezTo>
                    <a:cubicBezTo>
                      <a:pt x="28" y="53"/>
                      <a:pt x="28" y="53"/>
                      <a:pt x="28" y="53"/>
                    </a:cubicBezTo>
                    <a:cubicBezTo>
                      <a:pt x="28" y="53"/>
                      <a:pt x="28" y="53"/>
                      <a:pt x="28" y="53"/>
                    </a:cubicBezTo>
                    <a:cubicBezTo>
                      <a:pt x="28" y="53"/>
                      <a:pt x="28" y="53"/>
                      <a:pt x="28" y="53"/>
                    </a:cubicBezTo>
                    <a:cubicBezTo>
                      <a:pt x="28" y="54"/>
                      <a:pt x="28" y="54"/>
                      <a:pt x="28" y="54"/>
                    </a:cubicBezTo>
                    <a:cubicBezTo>
                      <a:pt x="28" y="54"/>
                      <a:pt x="28" y="54"/>
                      <a:pt x="28" y="54"/>
                    </a:cubicBezTo>
                    <a:cubicBezTo>
                      <a:pt x="28" y="54"/>
                      <a:pt x="28" y="54"/>
                      <a:pt x="28" y="54"/>
                    </a:cubicBezTo>
                    <a:cubicBezTo>
                      <a:pt x="28" y="55"/>
                      <a:pt x="28" y="55"/>
                      <a:pt x="28" y="55"/>
                    </a:cubicBezTo>
                    <a:cubicBezTo>
                      <a:pt x="28" y="55"/>
                      <a:pt x="28" y="55"/>
                      <a:pt x="28" y="55"/>
                    </a:cubicBezTo>
                    <a:cubicBezTo>
                      <a:pt x="28" y="55"/>
                      <a:pt x="28" y="55"/>
                      <a:pt x="28" y="55"/>
                    </a:cubicBezTo>
                    <a:cubicBezTo>
                      <a:pt x="28" y="55"/>
                      <a:pt x="28" y="55"/>
                      <a:pt x="28" y="55"/>
                    </a:cubicBezTo>
                    <a:cubicBezTo>
                      <a:pt x="28" y="55"/>
                      <a:pt x="28" y="55"/>
                      <a:pt x="28" y="55"/>
                    </a:cubicBezTo>
                    <a:cubicBezTo>
                      <a:pt x="29" y="56"/>
                      <a:pt x="29" y="56"/>
                      <a:pt x="29" y="56"/>
                    </a:cubicBezTo>
                    <a:cubicBezTo>
                      <a:pt x="29" y="57"/>
                      <a:pt x="29" y="57"/>
                      <a:pt x="29" y="57"/>
                    </a:cubicBezTo>
                    <a:cubicBezTo>
                      <a:pt x="30" y="57"/>
                      <a:pt x="30" y="57"/>
                      <a:pt x="30" y="57"/>
                    </a:cubicBezTo>
                    <a:cubicBezTo>
                      <a:pt x="30" y="57"/>
                      <a:pt x="30" y="57"/>
                      <a:pt x="30" y="57"/>
                    </a:cubicBezTo>
                    <a:cubicBezTo>
                      <a:pt x="30" y="57"/>
                      <a:pt x="30" y="57"/>
                      <a:pt x="30" y="57"/>
                    </a:cubicBezTo>
                    <a:cubicBezTo>
                      <a:pt x="30" y="57"/>
                      <a:pt x="30" y="57"/>
                      <a:pt x="30" y="57"/>
                    </a:cubicBezTo>
                    <a:cubicBezTo>
                      <a:pt x="30" y="57"/>
                      <a:pt x="30" y="57"/>
                      <a:pt x="30" y="57"/>
                    </a:cubicBezTo>
                    <a:cubicBezTo>
                      <a:pt x="31" y="57"/>
                      <a:pt x="31" y="57"/>
                      <a:pt x="31" y="57"/>
                    </a:cubicBezTo>
                    <a:cubicBezTo>
                      <a:pt x="31" y="58"/>
                      <a:pt x="31" y="58"/>
                      <a:pt x="31" y="58"/>
                    </a:cubicBezTo>
                    <a:cubicBezTo>
                      <a:pt x="31" y="59"/>
                      <a:pt x="31" y="59"/>
                      <a:pt x="31" y="59"/>
                    </a:cubicBezTo>
                    <a:cubicBezTo>
                      <a:pt x="31" y="59"/>
                      <a:pt x="31" y="59"/>
                      <a:pt x="31" y="59"/>
                    </a:cubicBezTo>
                    <a:cubicBezTo>
                      <a:pt x="31" y="59"/>
                      <a:pt x="31" y="59"/>
                      <a:pt x="31" y="59"/>
                    </a:cubicBezTo>
                    <a:cubicBezTo>
                      <a:pt x="32" y="59"/>
                      <a:pt x="32" y="59"/>
                      <a:pt x="32" y="59"/>
                    </a:cubicBezTo>
                    <a:cubicBezTo>
                      <a:pt x="32" y="60"/>
                      <a:pt x="32" y="60"/>
                      <a:pt x="32" y="60"/>
                    </a:cubicBezTo>
                    <a:cubicBezTo>
                      <a:pt x="32" y="60"/>
                      <a:pt x="32" y="60"/>
                      <a:pt x="32" y="60"/>
                    </a:cubicBezTo>
                    <a:cubicBezTo>
                      <a:pt x="32" y="60"/>
                      <a:pt x="32" y="60"/>
                      <a:pt x="32" y="60"/>
                    </a:cubicBezTo>
                    <a:cubicBezTo>
                      <a:pt x="32" y="60"/>
                      <a:pt x="32" y="60"/>
                      <a:pt x="32" y="60"/>
                    </a:cubicBezTo>
                    <a:cubicBezTo>
                      <a:pt x="32" y="61"/>
                      <a:pt x="32" y="61"/>
                      <a:pt x="32" y="61"/>
                    </a:cubicBezTo>
                    <a:cubicBezTo>
                      <a:pt x="32" y="61"/>
                      <a:pt x="32" y="61"/>
                      <a:pt x="32" y="61"/>
                    </a:cubicBezTo>
                    <a:cubicBezTo>
                      <a:pt x="33" y="61"/>
                      <a:pt x="33" y="61"/>
                      <a:pt x="33" y="61"/>
                    </a:cubicBezTo>
                    <a:cubicBezTo>
                      <a:pt x="33" y="60"/>
                      <a:pt x="33" y="60"/>
                      <a:pt x="33" y="60"/>
                    </a:cubicBezTo>
                    <a:cubicBezTo>
                      <a:pt x="33" y="60"/>
                      <a:pt x="33" y="60"/>
                      <a:pt x="33" y="60"/>
                    </a:cubicBezTo>
                    <a:cubicBezTo>
                      <a:pt x="33" y="60"/>
                      <a:pt x="33" y="60"/>
                      <a:pt x="33" y="60"/>
                    </a:cubicBezTo>
                    <a:cubicBezTo>
                      <a:pt x="33" y="59"/>
                      <a:pt x="33" y="59"/>
                      <a:pt x="33" y="59"/>
                    </a:cubicBezTo>
                    <a:cubicBezTo>
                      <a:pt x="33" y="58"/>
                      <a:pt x="33" y="58"/>
                      <a:pt x="33" y="58"/>
                    </a:cubicBezTo>
                    <a:cubicBezTo>
                      <a:pt x="33" y="58"/>
                      <a:pt x="33" y="58"/>
                      <a:pt x="33" y="58"/>
                    </a:cubicBezTo>
                    <a:cubicBezTo>
                      <a:pt x="34" y="57"/>
                      <a:pt x="34" y="57"/>
                      <a:pt x="34" y="57"/>
                    </a:cubicBezTo>
                    <a:cubicBezTo>
                      <a:pt x="35" y="57"/>
                      <a:pt x="35" y="57"/>
                      <a:pt x="35" y="57"/>
                    </a:cubicBezTo>
                    <a:cubicBezTo>
                      <a:pt x="35" y="57"/>
                      <a:pt x="35" y="57"/>
                      <a:pt x="35" y="57"/>
                    </a:cubicBezTo>
                    <a:cubicBezTo>
                      <a:pt x="35" y="57"/>
                      <a:pt x="35" y="57"/>
                      <a:pt x="35" y="57"/>
                    </a:cubicBezTo>
                    <a:cubicBezTo>
                      <a:pt x="36" y="56"/>
                      <a:pt x="36" y="56"/>
                      <a:pt x="36" y="56"/>
                    </a:cubicBezTo>
                    <a:cubicBezTo>
                      <a:pt x="36" y="56"/>
                      <a:pt x="36" y="56"/>
                      <a:pt x="36" y="56"/>
                    </a:cubicBezTo>
                    <a:cubicBezTo>
                      <a:pt x="36" y="56"/>
                      <a:pt x="36" y="56"/>
                      <a:pt x="36" y="56"/>
                    </a:cubicBezTo>
                    <a:cubicBezTo>
                      <a:pt x="37" y="56"/>
                      <a:pt x="37" y="56"/>
                      <a:pt x="37" y="56"/>
                    </a:cubicBezTo>
                    <a:cubicBezTo>
                      <a:pt x="37" y="56"/>
                      <a:pt x="37" y="56"/>
                      <a:pt x="37" y="56"/>
                    </a:cubicBezTo>
                    <a:cubicBezTo>
                      <a:pt x="37" y="56"/>
                      <a:pt x="37" y="56"/>
                      <a:pt x="37" y="56"/>
                    </a:cubicBezTo>
                    <a:cubicBezTo>
                      <a:pt x="37" y="56"/>
                      <a:pt x="37" y="56"/>
                      <a:pt x="37" y="56"/>
                    </a:cubicBezTo>
                    <a:cubicBezTo>
                      <a:pt x="38" y="56"/>
                      <a:pt x="38" y="56"/>
                      <a:pt x="38" y="56"/>
                    </a:cubicBezTo>
                    <a:cubicBezTo>
                      <a:pt x="38" y="55"/>
                      <a:pt x="38" y="55"/>
                      <a:pt x="38" y="55"/>
                    </a:cubicBezTo>
                    <a:cubicBezTo>
                      <a:pt x="38" y="55"/>
                      <a:pt x="38" y="55"/>
                      <a:pt x="38" y="55"/>
                    </a:cubicBezTo>
                    <a:cubicBezTo>
                      <a:pt x="39" y="55"/>
                      <a:pt x="39" y="55"/>
                      <a:pt x="39" y="55"/>
                    </a:cubicBezTo>
                    <a:cubicBezTo>
                      <a:pt x="39" y="55"/>
                      <a:pt x="39" y="55"/>
                      <a:pt x="39" y="55"/>
                    </a:cubicBezTo>
                    <a:cubicBezTo>
                      <a:pt x="39" y="55"/>
                      <a:pt x="39" y="55"/>
                      <a:pt x="39" y="55"/>
                    </a:cubicBezTo>
                    <a:cubicBezTo>
                      <a:pt x="39" y="55"/>
                      <a:pt x="39" y="55"/>
                      <a:pt x="39" y="55"/>
                    </a:cubicBezTo>
                    <a:cubicBezTo>
                      <a:pt x="39" y="55"/>
                      <a:pt x="39" y="55"/>
                      <a:pt x="39" y="55"/>
                    </a:cubicBezTo>
                    <a:cubicBezTo>
                      <a:pt x="40" y="55"/>
                      <a:pt x="40" y="55"/>
                      <a:pt x="40" y="55"/>
                    </a:cubicBezTo>
                    <a:cubicBezTo>
                      <a:pt x="41" y="55"/>
                      <a:pt x="41" y="55"/>
                      <a:pt x="41" y="55"/>
                    </a:cubicBezTo>
                    <a:cubicBezTo>
                      <a:pt x="42" y="55"/>
                      <a:pt x="42" y="55"/>
                      <a:pt x="42" y="55"/>
                    </a:cubicBezTo>
                    <a:cubicBezTo>
                      <a:pt x="42" y="55"/>
                      <a:pt x="42" y="55"/>
                      <a:pt x="42" y="55"/>
                    </a:cubicBezTo>
                    <a:cubicBezTo>
                      <a:pt x="42" y="55"/>
                      <a:pt x="42" y="55"/>
                      <a:pt x="42" y="55"/>
                    </a:cubicBezTo>
                    <a:cubicBezTo>
                      <a:pt x="43" y="55"/>
                      <a:pt x="43" y="55"/>
                      <a:pt x="43" y="55"/>
                    </a:cubicBezTo>
                    <a:cubicBezTo>
                      <a:pt x="43" y="54"/>
                      <a:pt x="43" y="54"/>
                      <a:pt x="43" y="54"/>
                    </a:cubicBezTo>
                    <a:cubicBezTo>
                      <a:pt x="43" y="54"/>
                      <a:pt x="43" y="54"/>
                      <a:pt x="43" y="54"/>
                    </a:cubicBezTo>
                    <a:cubicBezTo>
                      <a:pt x="44" y="54"/>
                      <a:pt x="44" y="54"/>
                      <a:pt x="44" y="54"/>
                    </a:cubicBezTo>
                    <a:cubicBezTo>
                      <a:pt x="44" y="54"/>
                      <a:pt x="44" y="54"/>
                      <a:pt x="44" y="54"/>
                    </a:cubicBezTo>
                    <a:cubicBezTo>
                      <a:pt x="44" y="54"/>
                      <a:pt x="44" y="54"/>
                      <a:pt x="44" y="54"/>
                    </a:cubicBezTo>
                    <a:cubicBezTo>
                      <a:pt x="44" y="55"/>
                      <a:pt x="44" y="55"/>
                      <a:pt x="44" y="55"/>
                    </a:cubicBezTo>
                    <a:cubicBezTo>
                      <a:pt x="45" y="54"/>
                      <a:pt x="45" y="54"/>
                      <a:pt x="45" y="54"/>
                    </a:cubicBezTo>
                    <a:cubicBezTo>
                      <a:pt x="45" y="54"/>
                      <a:pt x="45" y="54"/>
                      <a:pt x="45" y="54"/>
                    </a:cubicBezTo>
                    <a:cubicBezTo>
                      <a:pt x="45" y="54"/>
                      <a:pt x="45" y="54"/>
                      <a:pt x="45" y="54"/>
                    </a:cubicBezTo>
                    <a:cubicBezTo>
                      <a:pt x="45" y="54"/>
                      <a:pt x="45" y="54"/>
                      <a:pt x="45" y="54"/>
                    </a:cubicBezTo>
                    <a:cubicBezTo>
                      <a:pt x="45" y="55"/>
                      <a:pt x="45" y="55"/>
                      <a:pt x="45" y="55"/>
                    </a:cubicBezTo>
                    <a:cubicBezTo>
                      <a:pt x="45" y="55"/>
                      <a:pt x="45" y="55"/>
                      <a:pt x="45" y="55"/>
                    </a:cubicBezTo>
                    <a:cubicBezTo>
                      <a:pt x="45" y="55"/>
                      <a:pt x="45" y="55"/>
                      <a:pt x="45" y="55"/>
                    </a:cubicBezTo>
                    <a:cubicBezTo>
                      <a:pt x="45" y="55"/>
                      <a:pt x="45" y="55"/>
                      <a:pt x="45" y="55"/>
                    </a:cubicBezTo>
                    <a:cubicBezTo>
                      <a:pt x="45" y="55"/>
                      <a:pt x="45" y="55"/>
                      <a:pt x="45" y="55"/>
                    </a:cubicBezTo>
                    <a:cubicBezTo>
                      <a:pt x="44" y="56"/>
                      <a:pt x="44" y="56"/>
                      <a:pt x="44" y="56"/>
                    </a:cubicBezTo>
                    <a:cubicBezTo>
                      <a:pt x="43" y="56"/>
                      <a:pt x="43" y="56"/>
                      <a:pt x="43" y="56"/>
                    </a:cubicBezTo>
                    <a:cubicBezTo>
                      <a:pt x="43" y="56"/>
                      <a:pt x="43" y="56"/>
                      <a:pt x="43" y="56"/>
                    </a:cubicBezTo>
                    <a:cubicBezTo>
                      <a:pt x="42" y="56"/>
                      <a:pt x="42" y="56"/>
                      <a:pt x="42" y="56"/>
                    </a:cubicBezTo>
                    <a:cubicBezTo>
                      <a:pt x="42" y="56"/>
                      <a:pt x="42" y="56"/>
                      <a:pt x="42" y="56"/>
                    </a:cubicBezTo>
                    <a:cubicBezTo>
                      <a:pt x="42" y="56"/>
                      <a:pt x="42" y="56"/>
                      <a:pt x="42" y="56"/>
                    </a:cubicBezTo>
                    <a:cubicBezTo>
                      <a:pt x="41" y="56"/>
                      <a:pt x="41" y="56"/>
                      <a:pt x="41" y="56"/>
                    </a:cubicBezTo>
                    <a:cubicBezTo>
                      <a:pt x="41" y="56"/>
                      <a:pt x="41" y="56"/>
                      <a:pt x="41" y="56"/>
                    </a:cubicBezTo>
                    <a:cubicBezTo>
                      <a:pt x="41" y="56"/>
                      <a:pt x="41" y="56"/>
                      <a:pt x="41" y="56"/>
                    </a:cubicBezTo>
                    <a:cubicBezTo>
                      <a:pt x="40" y="56"/>
                      <a:pt x="40" y="56"/>
                      <a:pt x="40" y="56"/>
                    </a:cubicBezTo>
                    <a:cubicBezTo>
                      <a:pt x="40" y="57"/>
                      <a:pt x="40" y="57"/>
                      <a:pt x="40" y="57"/>
                    </a:cubicBezTo>
                    <a:cubicBezTo>
                      <a:pt x="39" y="57"/>
                      <a:pt x="39" y="57"/>
                      <a:pt x="39" y="57"/>
                    </a:cubicBezTo>
                    <a:cubicBezTo>
                      <a:pt x="39" y="57"/>
                      <a:pt x="39" y="57"/>
                      <a:pt x="39" y="57"/>
                    </a:cubicBezTo>
                    <a:cubicBezTo>
                      <a:pt x="38" y="57"/>
                      <a:pt x="38" y="57"/>
                      <a:pt x="38" y="57"/>
                    </a:cubicBezTo>
                    <a:cubicBezTo>
                      <a:pt x="37" y="58"/>
                      <a:pt x="37" y="58"/>
                      <a:pt x="37" y="58"/>
                    </a:cubicBezTo>
                    <a:cubicBezTo>
                      <a:pt x="37" y="57"/>
                      <a:pt x="37" y="57"/>
                      <a:pt x="37" y="57"/>
                    </a:cubicBezTo>
                    <a:cubicBezTo>
                      <a:pt x="37" y="58"/>
                      <a:pt x="37" y="58"/>
                      <a:pt x="37" y="58"/>
                    </a:cubicBezTo>
                    <a:cubicBezTo>
                      <a:pt x="37" y="58"/>
                      <a:pt x="37" y="58"/>
                      <a:pt x="37" y="58"/>
                    </a:cubicBezTo>
                    <a:cubicBezTo>
                      <a:pt x="36" y="58"/>
                      <a:pt x="36" y="58"/>
                      <a:pt x="36" y="58"/>
                    </a:cubicBezTo>
                    <a:cubicBezTo>
                      <a:pt x="36" y="58"/>
                      <a:pt x="36" y="58"/>
                      <a:pt x="36" y="58"/>
                    </a:cubicBezTo>
                    <a:cubicBezTo>
                      <a:pt x="36" y="58"/>
                      <a:pt x="36" y="58"/>
                      <a:pt x="36" y="58"/>
                    </a:cubicBezTo>
                    <a:cubicBezTo>
                      <a:pt x="36" y="59"/>
                      <a:pt x="36" y="59"/>
                      <a:pt x="36" y="59"/>
                    </a:cubicBezTo>
                    <a:cubicBezTo>
                      <a:pt x="35" y="59"/>
                      <a:pt x="35" y="59"/>
                      <a:pt x="35" y="59"/>
                    </a:cubicBezTo>
                    <a:cubicBezTo>
                      <a:pt x="35" y="59"/>
                      <a:pt x="35" y="59"/>
                      <a:pt x="35" y="59"/>
                    </a:cubicBezTo>
                    <a:cubicBezTo>
                      <a:pt x="35" y="60"/>
                      <a:pt x="35" y="60"/>
                      <a:pt x="35" y="60"/>
                    </a:cubicBezTo>
                    <a:cubicBezTo>
                      <a:pt x="36" y="60"/>
                      <a:pt x="36" y="60"/>
                      <a:pt x="36" y="60"/>
                    </a:cubicBezTo>
                    <a:cubicBezTo>
                      <a:pt x="35" y="59"/>
                      <a:pt x="35" y="59"/>
                      <a:pt x="35" y="59"/>
                    </a:cubicBezTo>
                    <a:cubicBezTo>
                      <a:pt x="35" y="59"/>
                      <a:pt x="35" y="59"/>
                      <a:pt x="35" y="59"/>
                    </a:cubicBezTo>
                    <a:cubicBezTo>
                      <a:pt x="36" y="59"/>
                      <a:pt x="36" y="59"/>
                      <a:pt x="36" y="59"/>
                    </a:cubicBezTo>
                    <a:cubicBezTo>
                      <a:pt x="36" y="59"/>
                      <a:pt x="36" y="59"/>
                      <a:pt x="36" y="59"/>
                    </a:cubicBezTo>
                    <a:cubicBezTo>
                      <a:pt x="36" y="59"/>
                      <a:pt x="36" y="59"/>
                      <a:pt x="36" y="59"/>
                    </a:cubicBezTo>
                    <a:cubicBezTo>
                      <a:pt x="36" y="59"/>
                      <a:pt x="36" y="59"/>
                      <a:pt x="36" y="59"/>
                    </a:cubicBezTo>
                    <a:cubicBezTo>
                      <a:pt x="37" y="58"/>
                      <a:pt x="37" y="58"/>
                      <a:pt x="37" y="58"/>
                    </a:cubicBezTo>
                    <a:cubicBezTo>
                      <a:pt x="38" y="58"/>
                      <a:pt x="38" y="58"/>
                      <a:pt x="38" y="58"/>
                    </a:cubicBezTo>
                    <a:cubicBezTo>
                      <a:pt x="38" y="58"/>
                      <a:pt x="38" y="58"/>
                      <a:pt x="38" y="58"/>
                    </a:cubicBezTo>
                    <a:cubicBezTo>
                      <a:pt x="39" y="58"/>
                      <a:pt x="39" y="58"/>
                      <a:pt x="39" y="58"/>
                    </a:cubicBezTo>
                    <a:cubicBezTo>
                      <a:pt x="39" y="57"/>
                      <a:pt x="39" y="57"/>
                      <a:pt x="39" y="57"/>
                    </a:cubicBezTo>
                    <a:cubicBezTo>
                      <a:pt x="39" y="57"/>
                      <a:pt x="39" y="57"/>
                      <a:pt x="39" y="57"/>
                    </a:cubicBezTo>
                    <a:cubicBezTo>
                      <a:pt x="40" y="57"/>
                      <a:pt x="40" y="57"/>
                      <a:pt x="40" y="57"/>
                    </a:cubicBezTo>
                    <a:cubicBezTo>
                      <a:pt x="40" y="57"/>
                      <a:pt x="40" y="57"/>
                      <a:pt x="40" y="57"/>
                    </a:cubicBezTo>
                    <a:cubicBezTo>
                      <a:pt x="40" y="57"/>
                      <a:pt x="40" y="57"/>
                      <a:pt x="40" y="57"/>
                    </a:cubicBezTo>
                    <a:cubicBezTo>
                      <a:pt x="40" y="57"/>
                      <a:pt x="40" y="57"/>
                      <a:pt x="40" y="57"/>
                    </a:cubicBezTo>
                    <a:cubicBezTo>
                      <a:pt x="41" y="57"/>
                      <a:pt x="41" y="57"/>
                      <a:pt x="41" y="57"/>
                    </a:cubicBezTo>
                    <a:cubicBezTo>
                      <a:pt x="41" y="57"/>
                      <a:pt x="41" y="57"/>
                      <a:pt x="41" y="57"/>
                    </a:cubicBezTo>
                    <a:cubicBezTo>
                      <a:pt x="41" y="58"/>
                      <a:pt x="41" y="58"/>
                      <a:pt x="41" y="58"/>
                    </a:cubicBezTo>
                    <a:cubicBezTo>
                      <a:pt x="41" y="58"/>
                      <a:pt x="41" y="58"/>
                      <a:pt x="41" y="58"/>
                    </a:cubicBezTo>
                    <a:cubicBezTo>
                      <a:pt x="41" y="57"/>
                      <a:pt x="41" y="57"/>
                      <a:pt x="41" y="57"/>
                    </a:cubicBezTo>
                    <a:cubicBezTo>
                      <a:pt x="42" y="57"/>
                      <a:pt x="42" y="57"/>
                      <a:pt x="42" y="57"/>
                    </a:cubicBezTo>
                    <a:cubicBezTo>
                      <a:pt x="43" y="56"/>
                      <a:pt x="43" y="56"/>
                      <a:pt x="43" y="56"/>
                    </a:cubicBezTo>
                    <a:cubicBezTo>
                      <a:pt x="44" y="56"/>
                      <a:pt x="44" y="56"/>
                      <a:pt x="44" y="56"/>
                    </a:cubicBezTo>
                    <a:cubicBezTo>
                      <a:pt x="44" y="56"/>
                      <a:pt x="44" y="56"/>
                      <a:pt x="44" y="56"/>
                    </a:cubicBezTo>
                    <a:cubicBezTo>
                      <a:pt x="45" y="56"/>
                      <a:pt x="45" y="56"/>
                      <a:pt x="45" y="56"/>
                    </a:cubicBezTo>
                    <a:cubicBezTo>
                      <a:pt x="45" y="56"/>
                      <a:pt x="45" y="56"/>
                      <a:pt x="45" y="56"/>
                    </a:cubicBezTo>
                    <a:cubicBezTo>
                      <a:pt x="46" y="56"/>
                      <a:pt x="46" y="56"/>
                      <a:pt x="46" y="56"/>
                    </a:cubicBezTo>
                    <a:cubicBezTo>
                      <a:pt x="45" y="56"/>
                      <a:pt x="45" y="56"/>
                      <a:pt x="45" y="56"/>
                    </a:cubicBezTo>
                    <a:cubicBezTo>
                      <a:pt x="45" y="56"/>
                      <a:pt x="45" y="56"/>
                      <a:pt x="45" y="56"/>
                    </a:cubicBezTo>
                    <a:cubicBezTo>
                      <a:pt x="45" y="57"/>
                      <a:pt x="45" y="57"/>
                      <a:pt x="45" y="57"/>
                    </a:cubicBezTo>
                    <a:cubicBezTo>
                      <a:pt x="45" y="57"/>
                      <a:pt x="45" y="57"/>
                      <a:pt x="45" y="57"/>
                    </a:cubicBezTo>
                    <a:cubicBezTo>
                      <a:pt x="46" y="56"/>
                      <a:pt x="46" y="56"/>
                      <a:pt x="46" y="56"/>
                    </a:cubicBezTo>
                    <a:cubicBezTo>
                      <a:pt x="47" y="56"/>
                      <a:pt x="47" y="56"/>
                      <a:pt x="47" y="56"/>
                    </a:cubicBezTo>
                    <a:cubicBezTo>
                      <a:pt x="47" y="56"/>
                      <a:pt x="47" y="56"/>
                      <a:pt x="47" y="56"/>
                    </a:cubicBezTo>
                    <a:cubicBezTo>
                      <a:pt x="47" y="56"/>
                      <a:pt x="47" y="56"/>
                      <a:pt x="47" y="56"/>
                    </a:cubicBezTo>
                    <a:cubicBezTo>
                      <a:pt x="47" y="55"/>
                      <a:pt x="47" y="55"/>
                      <a:pt x="47" y="55"/>
                    </a:cubicBezTo>
                    <a:cubicBezTo>
                      <a:pt x="48" y="56"/>
                      <a:pt x="48" y="56"/>
                      <a:pt x="48" y="56"/>
                    </a:cubicBezTo>
                    <a:cubicBezTo>
                      <a:pt x="48" y="55"/>
                      <a:pt x="48" y="55"/>
                      <a:pt x="48" y="55"/>
                    </a:cubicBezTo>
                    <a:cubicBezTo>
                      <a:pt x="48" y="55"/>
                      <a:pt x="48" y="55"/>
                      <a:pt x="48" y="55"/>
                    </a:cubicBezTo>
                    <a:cubicBezTo>
                      <a:pt x="48" y="55"/>
                      <a:pt x="48" y="55"/>
                      <a:pt x="48" y="55"/>
                    </a:cubicBezTo>
                    <a:cubicBezTo>
                      <a:pt x="48" y="55"/>
                      <a:pt x="48" y="55"/>
                      <a:pt x="48" y="55"/>
                    </a:cubicBezTo>
                    <a:cubicBezTo>
                      <a:pt x="48" y="55"/>
                      <a:pt x="48" y="55"/>
                      <a:pt x="48" y="55"/>
                    </a:cubicBezTo>
                    <a:cubicBezTo>
                      <a:pt x="48" y="54"/>
                      <a:pt x="48" y="54"/>
                      <a:pt x="48" y="54"/>
                    </a:cubicBezTo>
                    <a:cubicBezTo>
                      <a:pt x="49" y="54"/>
                      <a:pt x="49" y="54"/>
                      <a:pt x="49" y="54"/>
                    </a:cubicBezTo>
                    <a:cubicBezTo>
                      <a:pt x="48" y="54"/>
                      <a:pt x="48" y="54"/>
                      <a:pt x="48" y="54"/>
                    </a:cubicBezTo>
                    <a:cubicBezTo>
                      <a:pt x="49" y="53"/>
                      <a:pt x="49" y="53"/>
                      <a:pt x="49" y="53"/>
                    </a:cubicBezTo>
                    <a:cubicBezTo>
                      <a:pt x="49" y="53"/>
                      <a:pt x="49" y="53"/>
                      <a:pt x="49" y="53"/>
                    </a:cubicBezTo>
                    <a:cubicBezTo>
                      <a:pt x="49" y="53"/>
                      <a:pt x="49" y="53"/>
                      <a:pt x="49" y="53"/>
                    </a:cubicBezTo>
                    <a:cubicBezTo>
                      <a:pt x="49" y="55"/>
                      <a:pt x="49" y="55"/>
                      <a:pt x="49" y="55"/>
                    </a:cubicBezTo>
                    <a:cubicBezTo>
                      <a:pt x="49" y="56"/>
                      <a:pt x="49" y="56"/>
                      <a:pt x="49" y="56"/>
                    </a:cubicBezTo>
                    <a:cubicBezTo>
                      <a:pt x="49" y="57"/>
                      <a:pt x="49" y="57"/>
                      <a:pt x="49" y="57"/>
                    </a:cubicBezTo>
                    <a:cubicBezTo>
                      <a:pt x="49" y="58"/>
                      <a:pt x="49" y="58"/>
                      <a:pt x="49" y="58"/>
                    </a:cubicBezTo>
                    <a:cubicBezTo>
                      <a:pt x="49" y="59"/>
                      <a:pt x="49" y="59"/>
                      <a:pt x="49" y="59"/>
                    </a:cubicBezTo>
                    <a:cubicBezTo>
                      <a:pt x="49" y="60"/>
                      <a:pt x="49" y="60"/>
                      <a:pt x="49" y="60"/>
                    </a:cubicBezTo>
                    <a:cubicBezTo>
                      <a:pt x="49" y="60"/>
                      <a:pt x="49" y="60"/>
                      <a:pt x="49" y="60"/>
                    </a:cubicBezTo>
                    <a:cubicBezTo>
                      <a:pt x="50" y="61"/>
                      <a:pt x="50" y="61"/>
                      <a:pt x="50" y="61"/>
                    </a:cubicBezTo>
                    <a:cubicBezTo>
                      <a:pt x="50" y="60"/>
                      <a:pt x="50" y="60"/>
                      <a:pt x="50" y="60"/>
                    </a:cubicBezTo>
                    <a:cubicBezTo>
                      <a:pt x="50" y="60"/>
                      <a:pt x="50" y="60"/>
                      <a:pt x="50" y="60"/>
                    </a:cubicBezTo>
                    <a:cubicBezTo>
                      <a:pt x="50" y="60"/>
                      <a:pt x="50" y="60"/>
                      <a:pt x="50" y="60"/>
                    </a:cubicBezTo>
                    <a:cubicBezTo>
                      <a:pt x="50" y="60"/>
                      <a:pt x="50" y="60"/>
                      <a:pt x="50" y="60"/>
                    </a:cubicBezTo>
                    <a:cubicBezTo>
                      <a:pt x="50" y="60"/>
                      <a:pt x="50" y="60"/>
                      <a:pt x="50" y="60"/>
                    </a:cubicBezTo>
                    <a:cubicBezTo>
                      <a:pt x="50" y="60"/>
                      <a:pt x="50" y="60"/>
                      <a:pt x="50" y="60"/>
                    </a:cubicBezTo>
                    <a:cubicBezTo>
                      <a:pt x="51" y="59"/>
                      <a:pt x="51" y="59"/>
                      <a:pt x="51" y="59"/>
                    </a:cubicBezTo>
                    <a:cubicBezTo>
                      <a:pt x="50" y="59"/>
                      <a:pt x="50" y="59"/>
                      <a:pt x="50" y="59"/>
                    </a:cubicBezTo>
                    <a:cubicBezTo>
                      <a:pt x="51" y="59"/>
                      <a:pt x="51" y="59"/>
                      <a:pt x="51" y="59"/>
                    </a:cubicBezTo>
                    <a:cubicBezTo>
                      <a:pt x="51" y="59"/>
                      <a:pt x="51" y="59"/>
                      <a:pt x="51" y="59"/>
                    </a:cubicBezTo>
                    <a:cubicBezTo>
                      <a:pt x="51" y="59"/>
                      <a:pt x="51" y="59"/>
                      <a:pt x="51" y="59"/>
                    </a:cubicBezTo>
                    <a:cubicBezTo>
                      <a:pt x="52" y="59"/>
                      <a:pt x="52" y="59"/>
                      <a:pt x="52" y="59"/>
                    </a:cubicBezTo>
                    <a:cubicBezTo>
                      <a:pt x="51" y="58"/>
                      <a:pt x="51" y="58"/>
                      <a:pt x="51" y="58"/>
                    </a:cubicBezTo>
                    <a:cubicBezTo>
                      <a:pt x="52" y="58"/>
                      <a:pt x="52" y="58"/>
                      <a:pt x="52" y="58"/>
                    </a:cubicBezTo>
                    <a:cubicBezTo>
                      <a:pt x="52" y="58"/>
                      <a:pt x="52" y="58"/>
                      <a:pt x="52" y="58"/>
                    </a:cubicBezTo>
                    <a:cubicBezTo>
                      <a:pt x="52" y="57"/>
                      <a:pt x="52" y="57"/>
                      <a:pt x="52" y="57"/>
                    </a:cubicBezTo>
                    <a:cubicBezTo>
                      <a:pt x="53" y="57"/>
                      <a:pt x="53" y="57"/>
                      <a:pt x="53" y="57"/>
                    </a:cubicBezTo>
                    <a:cubicBezTo>
                      <a:pt x="53" y="58"/>
                      <a:pt x="53" y="58"/>
                      <a:pt x="53" y="58"/>
                    </a:cubicBezTo>
                    <a:cubicBezTo>
                      <a:pt x="53" y="58"/>
                      <a:pt x="53" y="58"/>
                      <a:pt x="53" y="58"/>
                    </a:cubicBezTo>
                    <a:cubicBezTo>
                      <a:pt x="53" y="58"/>
                      <a:pt x="53" y="58"/>
                      <a:pt x="53" y="58"/>
                    </a:cubicBezTo>
                    <a:cubicBezTo>
                      <a:pt x="53" y="59"/>
                      <a:pt x="53" y="59"/>
                      <a:pt x="53" y="59"/>
                    </a:cubicBezTo>
                    <a:cubicBezTo>
                      <a:pt x="52" y="59"/>
                      <a:pt x="52" y="59"/>
                      <a:pt x="52" y="59"/>
                    </a:cubicBezTo>
                    <a:cubicBezTo>
                      <a:pt x="52" y="59"/>
                      <a:pt x="52" y="59"/>
                      <a:pt x="52" y="59"/>
                    </a:cubicBezTo>
                    <a:cubicBezTo>
                      <a:pt x="52" y="59"/>
                      <a:pt x="52" y="59"/>
                      <a:pt x="52" y="59"/>
                    </a:cubicBezTo>
                    <a:cubicBezTo>
                      <a:pt x="53" y="59"/>
                      <a:pt x="53" y="59"/>
                      <a:pt x="53" y="59"/>
                    </a:cubicBezTo>
                    <a:cubicBezTo>
                      <a:pt x="53" y="59"/>
                      <a:pt x="53" y="59"/>
                      <a:pt x="53" y="59"/>
                    </a:cubicBezTo>
                    <a:cubicBezTo>
                      <a:pt x="53" y="60"/>
                      <a:pt x="53" y="60"/>
                      <a:pt x="53" y="60"/>
                    </a:cubicBezTo>
                    <a:cubicBezTo>
                      <a:pt x="52" y="60"/>
                      <a:pt x="52" y="60"/>
                      <a:pt x="52" y="60"/>
                    </a:cubicBezTo>
                    <a:cubicBezTo>
                      <a:pt x="52" y="60"/>
                      <a:pt x="52" y="60"/>
                      <a:pt x="52" y="60"/>
                    </a:cubicBezTo>
                    <a:cubicBezTo>
                      <a:pt x="52" y="60"/>
                      <a:pt x="52" y="60"/>
                      <a:pt x="52" y="60"/>
                    </a:cubicBezTo>
                    <a:cubicBezTo>
                      <a:pt x="52" y="60"/>
                      <a:pt x="52" y="60"/>
                      <a:pt x="52" y="60"/>
                    </a:cubicBezTo>
                    <a:cubicBezTo>
                      <a:pt x="51" y="61"/>
                      <a:pt x="51" y="61"/>
                      <a:pt x="51" y="61"/>
                    </a:cubicBezTo>
                    <a:cubicBezTo>
                      <a:pt x="52" y="61"/>
                      <a:pt x="52" y="61"/>
                      <a:pt x="52" y="61"/>
                    </a:cubicBezTo>
                    <a:cubicBezTo>
                      <a:pt x="52" y="61"/>
                      <a:pt x="52" y="61"/>
                      <a:pt x="52" y="61"/>
                    </a:cubicBezTo>
                    <a:cubicBezTo>
                      <a:pt x="52" y="61"/>
                      <a:pt x="52" y="61"/>
                      <a:pt x="52" y="61"/>
                    </a:cubicBezTo>
                    <a:cubicBezTo>
                      <a:pt x="53" y="61"/>
                      <a:pt x="53" y="61"/>
                      <a:pt x="53" y="61"/>
                    </a:cubicBezTo>
                    <a:cubicBezTo>
                      <a:pt x="53" y="61"/>
                      <a:pt x="53" y="61"/>
                      <a:pt x="53" y="61"/>
                    </a:cubicBezTo>
                    <a:cubicBezTo>
                      <a:pt x="54" y="61"/>
                      <a:pt x="54" y="61"/>
                      <a:pt x="54" y="61"/>
                    </a:cubicBezTo>
                    <a:cubicBezTo>
                      <a:pt x="54" y="60"/>
                      <a:pt x="54" y="60"/>
                      <a:pt x="54" y="60"/>
                    </a:cubicBezTo>
                    <a:cubicBezTo>
                      <a:pt x="55" y="60"/>
                      <a:pt x="55" y="60"/>
                      <a:pt x="55" y="60"/>
                    </a:cubicBezTo>
                    <a:cubicBezTo>
                      <a:pt x="55" y="59"/>
                      <a:pt x="55" y="59"/>
                      <a:pt x="55" y="59"/>
                    </a:cubicBezTo>
                    <a:cubicBezTo>
                      <a:pt x="55" y="60"/>
                      <a:pt x="55" y="60"/>
                      <a:pt x="55" y="60"/>
                    </a:cubicBezTo>
                    <a:cubicBezTo>
                      <a:pt x="56" y="60"/>
                      <a:pt x="56" y="60"/>
                      <a:pt x="56" y="60"/>
                    </a:cubicBezTo>
                    <a:cubicBezTo>
                      <a:pt x="56" y="60"/>
                      <a:pt x="56" y="60"/>
                      <a:pt x="56" y="60"/>
                    </a:cubicBezTo>
                    <a:cubicBezTo>
                      <a:pt x="56" y="60"/>
                      <a:pt x="56" y="60"/>
                      <a:pt x="56" y="60"/>
                    </a:cubicBezTo>
                    <a:cubicBezTo>
                      <a:pt x="57" y="60"/>
                      <a:pt x="57" y="60"/>
                      <a:pt x="57" y="60"/>
                    </a:cubicBezTo>
                    <a:cubicBezTo>
                      <a:pt x="57" y="60"/>
                      <a:pt x="57" y="60"/>
                      <a:pt x="57" y="60"/>
                    </a:cubicBezTo>
                    <a:cubicBezTo>
                      <a:pt x="57" y="61"/>
                      <a:pt x="57" y="61"/>
                      <a:pt x="57" y="61"/>
                    </a:cubicBezTo>
                    <a:cubicBezTo>
                      <a:pt x="58" y="62"/>
                      <a:pt x="58" y="62"/>
                      <a:pt x="58" y="62"/>
                    </a:cubicBezTo>
                    <a:cubicBezTo>
                      <a:pt x="58" y="62"/>
                      <a:pt x="58" y="62"/>
                      <a:pt x="58" y="62"/>
                    </a:cubicBezTo>
                    <a:cubicBezTo>
                      <a:pt x="58" y="63"/>
                      <a:pt x="58" y="63"/>
                      <a:pt x="58" y="63"/>
                    </a:cubicBezTo>
                    <a:cubicBezTo>
                      <a:pt x="60" y="64"/>
                      <a:pt x="60" y="64"/>
                      <a:pt x="60" y="64"/>
                    </a:cubicBezTo>
                    <a:cubicBezTo>
                      <a:pt x="60" y="65"/>
                      <a:pt x="60" y="65"/>
                      <a:pt x="60" y="65"/>
                    </a:cubicBezTo>
                    <a:cubicBezTo>
                      <a:pt x="60" y="65"/>
                      <a:pt x="60" y="65"/>
                      <a:pt x="60" y="65"/>
                    </a:cubicBezTo>
                    <a:cubicBezTo>
                      <a:pt x="61" y="66"/>
                      <a:pt x="61" y="66"/>
                      <a:pt x="61" y="66"/>
                    </a:cubicBezTo>
                    <a:cubicBezTo>
                      <a:pt x="61" y="66"/>
                      <a:pt x="61" y="66"/>
                      <a:pt x="61" y="66"/>
                    </a:cubicBezTo>
                    <a:cubicBezTo>
                      <a:pt x="62" y="66"/>
                      <a:pt x="62" y="66"/>
                      <a:pt x="62" y="66"/>
                    </a:cubicBezTo>
                    <a:cubicBezTo>
                      <a:pt x="62" y="66"/>
                      <a:pt x="62" y="66"/>
                      <a:pt x="62" y="66"/>
                    </a:cubicBezTo>
                    <a:cubicBezTo>
                      <a:pt x="62" y="66"/>
                      <a:pt x="62" y="66"/>
                      <a:pt x="62" y="66"/>
                    </a:cubicBezTo>
                    <a:cubicBezTo>
                      <a:pt x="62" y="66"/>
                      <a:pt x="62" y="66"/>
                      <a:pt x="62" y="66"/>
                    </a:cubicBezTo>
                    <a:cubicBezTo>
                      <a:pt x="62" y="66"/>
                      <a:pt x="62" y="66"/>
                      <a:pt x="62" y="66"/>
                    </a:cubicBezTo>
                    <a:cubicBezTo>
                      <a:pt x="63" y="67"/>
                      <a:pt x="63" y="67"/>
                      <a:pt x="63" y="67"/>
                    </a:cubicBezTo>
                    <a:cubicBezTo>
                      <a:pt x="63" y="67"/>
                      <a:pt x="63" y="67"/>
                      <a:pt x="63" y="67"/>
                    </a:cubicBezTo>
                    <a:cubicBezTo>
                      <a:pt x="63" y="67"/>
                      <a:pt x="63" y="67"/>
                      <a:pt x="63" y="67"/>
                    </a:cubicBezTo>
                    <a:cubicBezTo>
                      <a:pt x="64" y="68"/>
                      <a:pt x="64" y="68"/>
                      <a:pt x="64" y="68"/>
                    </a:cubicBezTo>
                    <a:cubicBezTo>
                      <a:pt x="64" y="67"/>
                      <a:pt x="64" y="67"/>
                      <a:pt x="64" y="67"/>
                    </a:cubicBezTo>
                    <a:cubicBezTo>
                      <a:pt x="64" y="67"/>
                      <a:pt x="64" y="67"/>
                      <a:pt x="64" y="67"/>
                    </a:cubicBezTo>
                    <a:cubicBezTo>
                      <a:pt x="64" y="67"/>
                      <a:pt x="64" y="67"/>
                      <a:pt x="64" y="67"/>
                    </a:cubicBezTo>
                    <a:cubicBezTo>
                      <a:pt x="63" y="66"/>
                      <a:pt x="63" y="66"/>
                      <a:pt x="63" y="66"/>
                    </a:cubicBezTo>
                    <a:cubicBezTo>
                      <a:pt x="63" y="66"/>
                      <a:pt x="63" y="66"/>
                      <a:pt x="63" y="66"/>
                    </a:cubicBezTo>
                    <a:cubicBezTo>
                      <a:pt x="64" y="67"/>
                      <a:pt x="64" y="67"/>
                      <a:pt x="64" y="67"/>
                    </a:cubicBezTo>
                    <a:cubicBezTo>
                      <a:pt x="64" y="67"/>
                      <a:pt x="64" y="67"/>
                      <a:pt x="64" y="67"/>
                    </a:cubicBezTo>
                    <a:cubicBezTo>
                      <a:pt x="64" y="67"/>
                      <a:pt x="64" y="67"/>
                      <a:pt x="64" y="67"/>
                    </a:cubicBezTo>
                    <a:cubicBezTo>
                      <a:pt x="64" y="66"/>
                      <a:pt x="64" y="66"/>
                      <a:pt x="64" y="66"/>
                    </a:cubicBezTo>
                    <a:cubicBezTo>
                      <a:pt x="65" y="66"/>
                      <a:pt x="65" y="66"/>
                      <a:pt x="65" y="66"/>
                    </a:cubicBezTo>
                    <a:cubicBezTo>
                      <a:pt x="65" y="67"/>
                      <a:pt x="65" y="67"/>
                      <a:pt x="65" y="67"/>
                    </a:cubicBezTo>
                    <a:cubicBezTo>
                      <a:pt x="65" y="67"/>
                      <a:pt x="65" y="67"/>
                      <a:pt x="65" y="67"/>
                    </a:cubicBezTo>
                    <a:cubicBezTo>
                      <a:pt x="66" y="67"/>
                      <a:pt x="66" y="67"/>
                      <a:pt x="66" y="67"/>
                    </a:cubicBezTo>
                    <a:cubicBezTo>
                      <a:pt x="66" y="68"/>
                      <a:pt x="66" y="68"/>
                      <a:pt x="66" y="68"/>
                    </a:cubicBezTo>
                    <a:cubicBezTo>
                      <a:pt x="66" y="68"/>
                      <a:pt x="66" y="68"/>
                      <a:pt x="66" y="68"/>
                    </a:cubicBezTo>
                    <a:cubicBezTo>
                      <a:pt x="66" y="69"/>
                      <a:pt x="66" y="69"/>
                      <a:pt x="66" y="69"/>
                    </a:cubicBezTo>
                    <a:cubicBezTo>
                      <a:pt x="66" y="69"/>
                      <a:pt x="66" y="69"/>
                      <a:pt x="66" y="69"/>
                    </a:cubicBezTo>
                    <a:cubicBezTo>
                      <a:pt x="66" y="70"/>
                      <a:pt x="66" y="70"/>
                      <a:pt x="66" y="70"/>
                    </a:cubicBezTo>
                    <a:cubicBezTo>
                      <a:pt x="66" y="70"/>
                      <a:pt x="66" y="70"/>
                      <a:pt x="66" y="70"/>
                    </a:cubicBezTo>
                    <a:cubicBezTo>
                      <a:pt x="66" y="71"/>
                      <a:pt x="66" y="71"/>
                      <a:pt x="66" y="71"/>
                    </a:cubicBezTo>
                    <a:cubicBezTo>
                      <a:pt x="65" y="70"/>
                      <a:pt x="65" y="70"/>
                      <a:pt x="65" y="70"/>
                    </a:cubicBezTo>
                    <a:cubicBezTo>
                      <a:pt x="64" y="70"/>
                      <a:pt x="64" y="70"/>
                      <a:pt x="64" y="70"/>
                    </a:cubicBezTo>
                    <a:cubicBezTo>
                      <a:pt x="64" y="70"/>
                      <a:pt x="64" y="70"/>
                      <a:pt x="64" y="70"/>
                    </a:cubicBezTo>
                    <a:cubicBezTo>
                      <a:pt x="64" y="71"/>
                      <a:pt x="64" y="71"/>
                      <a:pt x="64" y="71"/>
                    </a:cubicBezTo>
                    <a:cubicBezTo>
                      <a:pt x="63" y="70"/>
                      <a:pt x="63" y="70"/>
                      <a:pt x="63" y="70"/>
                    </a:cubicBezTo>
                    <a:cubicBezTo>
                      <a:pt x="63" y="70"/>
                      <a:pt x="63" y="70"/>
                      <a:pt x="63" y="70"/>
                    </a:cubicBezTo>
                    <a:cubicBezTo>
                      <a:pt x="63" y="71"/>
                      <a:pt x="63" y="71"/>
                      <a:pt x="63" y="71"/>
                    </a:cubicBezTo>
                    <a:cubicBezTo>
                      <a:pt x="63" y="71"/>
                      <a:pt x="63" y="71"/>
                      <a:pt x="63" y="71"/>
                    </a:cubicBezTo>
                    <a:cubicBezTo>
                      <a:pt x="63" y="71"/>
                      <a:pt x="63" y="71"/>
                      <a:pt x="63" y="71"/>
                    </a:cubicBezTo>
                    <a:cubicBezTo>
                      <a:pt x="62" y="71"/>
                      <a:pt x="62" y="71"/>
                      <a:pt x="62" y="71"/>
                    </a:cubicBezTo>
                    <a:cubicBezTo>
                      <a:pt x="62" y="71"/>
                      <a:pt x="62" y="71"/>
                      <a:pt x="62" y="71"/>
                    </a:cubicBezTo>
                    <a:cubicBezTo>
                      <a:pt x="62" y="72"/>
                      <a:pt x="62" y="72"/>
                      <a:pt x="62" y="72"/>
                    </a:cubicBezTo>
                    <a:cubicBezTo>
                      <a:pt x="63" y="72"/>
                      <a:pt x="63" y="72"/>
                      <a:pt x="63" y="72"/>
                    </a:cubicBezTo>
                    <a:cubicBezTo>
                      <a:pt x="63" y="72"/>
                      <a:pt x="63" y="72"/>
                      <a:pt x="63" y="72"/>
                    </a:cubicBezTo>
                    <a:cubicBezTo>
                      <a:pt x="63" y="73"/>
                      <a:pt x="63" y="73"/>
                      <a:pt x="63" y="73"/>
                    </a:cubicBezTo>
                    <a:cubicBezTo>
                      <a:pt x="63" y="72"/>
                      <a:pt x="63" y="72"/>
                      <a:pt x="63" y="72"/>
                    </a:cubicBezTo>
                    <a:cubicBezTo>
                      <a:pt x="64" y="73"/>
                      <a:pt x="64" y="73"/>
                      <a:pt x="64" y="73"/>
                    </a:cubicBezTo>
                    <a:cubicBezTo>
                      <a:pt x="64" y="73"/>
                      <a:pt x="64" y="73"/>
                      <a:pt x="64" y="73"/>
                    </a:cubicBezTo>
                    <a:cubicBezTo>
                      <a:pt x="64" y="73"/>
                      <a:pt x="64" y="73"/>
                      <a:pt x="64" y="73"/>
                    </a:cubicBezTo>
                    <a:cubicBezTo>
                      <a:pt x="65" y="73"/>
                      <a:pt x="65" y="73"/>
                      <a:pt x="65" y="73"/>
                    </a:cubicBezTo>
                    <a:cubicBezTo>
                      <a:pt x="66" y="74"/>
                      <a:pt x="66" y="74"/>
                      <a:pt x="66" y="74"/>
                    </a:cubicBezTo>
                    <a:cubicBezTo>
                      <a:pt x="67" y="74"/>
                      <a:pt x="67" y="74"/>
                      <a:pt x="67" y="74"/>
                    </a:cubicBezTo>
                    <a:cubicBezTo>
                      <a:pt x="67" y="74"/>
                      <a:pt x="67" y="74"/>
                      <a:pt x="67" y="74"/>
                    </a:cubicBezTo>
                    <a:cubicBezTo>
                      <a:pt x="67" y="74"/>
                      <a:pt x="67" y="74"/>
                      <a:pt x="67" y="74"/>
                    </a:cubicBezTo>
                    <a:cubicBezTo>
                      <a:pt x="67" y="74"/>
                      <a:pt x="67" y="74"/>
                      <a:pt x="67" y="74"/>
                    </a:cubicBezTo>
                    <a:cubicBezTo>
                      <a:pt x="68" y="74"/>
                      <a:pt x="68" y="74"/>
                      <a:pt x="68" y="74"/>
                    </a:cubicBezTo>
                    <a:cubicBezTo>
                      <a:pt x="68" y="74"/>
                      <a:pt x="68" y="74"/>
                      <a:pt x="68" y="74"/>
                    </a:cubicBezTo>
                    <a:cubicBezTo>
                      <a:pt x="68" y="74"/>
                      <a:pt x="68" y="74"/>
                      <a:pt x="68" y="74"/>
                    </a:cubicBezTo>
                    <a:cubicBezTo>
                      <a:pt x="69" y="74"/>
                      <a:pt x="69" y="74"/>
                      <a:pt x="69" y="74"/>
                    </a:cubicBezTo>
                    <a:cubicBezTo>
                      <a:pt x="69" y="74"/>
                      <a:pt x="69" y="74"/>
                      <a:pt x="69" y="74"/>
                    </a:cubicBezTo>
                    <a:cubicBezTo>
                      <a:pt x="69" y="74"/>
                      <a:pt x="69" y="74"/>
                      <a:pt x="69" y="74"/>
                    </a:cubicBezTo>
                    <a:cubicBezTo>
                      <a:pt x="69" y="74"/>
                      <a:pt x="69" y="74"/>
                      <a:pt x="69" y="74"/>
                    </a:cubicBezTo>
                    <a:cubicBezTo>
                      <a:pt x="69" y="74"/>
                      <a:pt x="69" y="74"/>
                      <a:pt x="69" y="74"/>
                    </a:cubicBezTo>
                    <a:cubicBezTo>
                      <a:pt x="69" y="74"/>
                      <a:pt x="69" y="74"/>
                      <a:pt x="69" y="74"/>
                    </a:cubicBezTo>
                    <a:cubicBezTo>
                      <a:pt x="70" y="74"/>
                      <a:pt x="70" y="74"/>
                      <a:pt x="70" y="74"/>
                    </a:cubicBezTo>
                    <a:cubicBezTo>
                      <a:pt x="71" y="73"/>
                      <a:pt x="71" y="73"/>
                      <a:pt x="71" y="73"/>
                    </a:cubicBezTo>
                    <a:cubicBezTo>
                      <a:pt x="72" y="73"/>
                      <a:pt x="72" y="73"/>
                      <a:pt x="72" y="73"/>
                    </a:cubicBezTo>
                    <a:cubicBezTo>
                      <a:pt x="72" y="73"/>
                      <a:pt x="72" y="73"/>
                      <a:pt x="72" y="73"/>
                    </a:cubicBezTo>
                    <a:cubicBezTo>
                      <a:pt x="71" y="74"/>
                      <a:pt x="71" y="74"/>
                      <a:pt x="71" y="74"/>
                    </a:cubicBezTo>
                    <a:cubicBezTo>
                      <a:pt x="71" y="74"/>
                      <a:pt x="71" y="74"/>
                      <a:pt x="71" y="74"/>
                    </a:cubicBezTo>
                    <a:cubicBezTo>
                      <a:pt x="72" y="74"/>
                      <a:pt x="72" y="74"/>
                      <a:pt x="72" y="74"/>
                    </a:cubicBezTo>
                    <a:cubicBezTo>
                      <a:pt x="72" y="74"/>
                      <a:pt x="72" y="74"/>
                      <a:pt x="72" y="74"/>
                    </a:cubicBezTo>
                    <a:cubicBezTo>
                      <a:pt x="72" y="75"/>
                      <a:pt x="72" y="75"/>
                      <a:pt x="72" y="75"/>
                    </a:cubicBezTo>
                    <a:cubicBezTo>
                      <a:pt x="72" y="75"/>
                      <a:pt x="72" y="75"/>
                      <a:pt x="72" y="75"/>
                    </a:cubicBezTo>
                    <a:cubicBezTo>
                      <a:pt x="72" y="75"/>
                      <a:pt x="72" y="75"/>
                      <a:pt x="72" y="75"/>
                    </a:cubicBezTo>
                    <a:cubicBezTo>
                      <a:pt x="72" y="75"/>
                      <a:pt x="72" y="75"/>
                      <a:pt x="72" y="75"/>
                    </a:cubicBezTo>
                    <a:cubicBezTo>
                      <a:pt x="72" y="75"/>
                      <a:pt x="72" y="75"/>
                      <a:pt x="72" y="75"/>
                    </a:cubicBezTo>
                    <a:cubicBezTo>
                      <a:pt x="72" y="75"/>
                      <a:pt x="72" y="75"/>
                      <a:pt x="72" y="75"/>
                    </a:cubicBezTo>
                    <a:cubicBezTo>
                      <a:pt x="72" y="76"/>
                      <a:pt x="72" y="76"/>
                      <a:pt x="72" y="76"/>
                    </a:cubicBezTo>
                    <a:cubicBezTo>
                      <a:pt x="72" y="76"/>
                      <a:pt x="72" y="76"/>
                      <a:pt x="72" y="76"/>
                    </a:cubicBezTo>
                    <a:cubicBezTo>
                      <a:pt x="72" y="76"/>
                      <a:pt x="72" y="76"/>
                      <a:pt x="72" y="76"/>
                    </a:cubicBezTo>
                    <a:cubicBezTo>
                      <a:pt x="73" y="76"/>
                      <a:pt x="73" y="76"/>
                      <a:pt x="73" y="76"/>
                    </a:cubicBezTo>
                    <a:cubicBezTo>
                      <a:pt x="73" y="76"/>
                      <a:pt x="73" y="76"/>
                      <a:pt x="73" y="76"/>
                    </a:cubicBezTo>
                    <a:cubicBezTo>
                      <a:pt x="73" y="75"/>
                      <a:pt x="73" y="75"/>
                      <a:pt x="73" y="75"/>
                    </a:cubicBezTo>
                    <a:cubicBezTo>
                      <a:pt x="73" y="75"/>
                      <a:pt x="73" y="75"/>
                      <a:pt x="73" y="75"/>
                    </a:cubicBezTo>
                    <a:cubicBezTo>
                      <a:pt x="73" y="76"/>
                      <a:pt x="73" y="76"/>
                      <a:pt x="73" y="76"/>
                    </a:cubicBezTo>
                    <a:cubicBezTo>
                      <a:pt x="73" y="77"/>
                      <a:pt x="73" y="77"/>
                      <a:pt x="73" y="77"/>
                    </a:cubicBezTo>
                    <a:cubicBezTo>
                      <a:pt x="72" y="77"/>
                      <a:pt x="72" y="77"/>
                      <a:pt x="72" y="77"/>
                    </a:cubicBezTo>
                    <a:cubicBezTo>
                      <a:pt x="72" y="78"/>
                      <a:pt x="72" y="78"/>
                      <a:pt x="72" y="78"/>
                    </a:cubicBezTo>
                    <a:cubicBezTo>
                      <a:pt x="73" y="78"/>
                      <a:pt x="73" y="78"/>
                      <a:pt x="73" y="78"/>
                    </a:cubicBezTo>
                    <a:cubicBezTo>
                      <a:pt x="73" y="79"/>
                      <a:pt x="73" y="79"/>
                      <a:pt x="73" y="79"/>
                    </a:cubicBezTo>
                    <a:cubicBezTo>
                      <a:pt x="72" y="80"/>
                      <a:pt x="72" y="80"/>
                      <a:pt x="72" y="80"/>
                    </a:cubicBezTo>
                    <a:cubicBezTo>
                      <a:pt x="73" y="80"/>
                      <a:pt x="73" y="80"/>
                      <a:pt x="73" y="80"/>
                    </a:cubicBezTo>
                    <a:cubicBezTo>
                      <a:pt x="73" y="80"/>
                      <a:pt x="73" y="80"/>
                      <a:pt x="73" y="80"/>
                    </a:cubicBezTo>
                    <a:cubicBezTo>
                      <a:pt x="73" y="80"/>
                      <a:pt x="73" y="80"/>
                      <a:pt x="73" y="80"/>
                    </a:cubicBezTo>
                    <a:cubicBezTo>
                      <a:pt x="73" y="81"/>
                      <a:pt x="73" y="81"/>
                      <a:pt x="73" y="81"/>
                    </a:cubicBezTo>
                    <a:cubicBezTo>
                      <a:pt x="73" y="81"/>
                      <a:pt x="73" y="81"/>
                      <a:pt x="73" y="81"/>
                    </a:cubicBezTo>
                    <a:cubicBezTo>
                      <a:pt x="73" y="83"/>
                      <a:pt x="73" y="83"/>
                      <a:pt x="73" y="83"/>
                    </a:cubicBezTo>
                    <a:cubicBezTo>
                      <a:pt x="73" y="81"/>
                      <a:pt x="73" y="81"/>
                      <a:pt x="73" y="81"/>
                    </a:cubicBezTo>
                    <a:cubicBezTo>
                      <a:pt x="73" y="80"/>
                      <a:pt x="73" y="80"/>
                      <a:pt x="73" y="80"/>
                    </a:cubicBezTo>
                    <a:cubicBezTo>
                      <a:pt x="73" y="79"/>
                      <a:pt x="73" y="79"/>
                      <a:pt x="73" y="79"/>
                    </a:cubicBezTo>
                    <a:cubicBezTo>
                      <a:pt x="74" y="78"/>
                      <a:pt x="74" y="78"/>
                      <a:pt x="74" y="78"/>
                    </a:cubicBezTo>
                    <a:cubicBezTo>
                      <a:pt x="74" y="78"/>
                      <a:pt x="74" y="78"/>
                      <a:pt x="74" y="78"/>
                    </a:cubicBezTo>
                    <a:cubicBezTo>
                      <a:pt x="74" y="79"/>
                      <a:pt x="74" y="79"/>
                      <a:pt x="74" y="79"/>
                    </a:cubicBezTo>
                    <a:cubicBezTo>
                      <a:pt x="74" y="79"/>
                      <a:pt x="74" y="79"/>
                      <a:pt x="74" y="79"/>
                    </a:cubicBezTo>
                    <a:cubicBezTo>
                      <a:pt x="74" y="79"/>
                      <a:pt x="74" y="79"/>
                      <a:pt x="74" y="79"/>
                    </a:cubicBezTo>
                    <a:cubicBezTo>
                      <a:pt x="74" y="79"/>
                      <a:pt x="74" y="79"/>
                      <a:pt x="74" y="79"/>
                    </a:cubicBezTo>
                    <a:cubicBezTo>
                      <a:pt x="74" y="79"/>
                      <a:pt x="74" y="79"/>
                      <a:pt x="74" y="79"/>
                    </a:cubicBezTo>
                    <a:cubicBezTo>
                      <a:pt x="74" y="79"/>
                      <a:pt x="74" y="79"/>
                      <a:pt x="74" y="79"/>
                    </a:cubicBezTo>
                    <a:cubicBezTo>
                      <a:pt x="74" y="79"/>
                      <a:pt x="74" y="79"/>
                      <a:pt x="74" y="79"/>
                    </a:cubicBezTo>
                    <a:cubicBezTo>
                      <a:pt x="74" y="79"/>
                      <a:pt x="74" y="79"/>
                      <a:pt x="74" y="79"/>
                    </a:cubicBezTo>
                    <a:cubicBezTo>
                      <a:pt x="74" y="78"/>
                      <a:pt x="74" y="78"/>
                      <a:pt x="74" y="78"/>
                    </a:cubicBezTo>
                    <a:cubicBezTo>
                      <a:pt x="74" y="78"/>
                      <a:pt x="74" y="78"/>
                      <a:pt x="74" y="78"/>
                    </a:cubicBezTo>
                    <a:cubicBezTo>
                      <a:pt x="74" y="78"/>
                      <a:pt x="74" y="78"/>
                      <a:pt x="74" y="78"/>
                    </a:cubicBezTo>
                    <a:cubicBezTo>
                      <a:pt x="75" y="78"/>
                      <a:pt x="75" y="78"/>
                      <a:pt x="75" y="78"/>
                    </a:cubicBezTo>
                    <a:cubicBezTo>
                      <a:pt x="74" y="77"/>
                      <a:pt x="74" y="77"/>
                      <a:pt x="74" y="77"/>
                    </a:cubicBezTo>
                    <a:cubicBezTo>
                      <a:pt x="74" y="77"/>
                      <a:pt x="74" y="77"/>
                      <a:pt x="74" y="77"/>
                    </a:cubicBezTo>
                    <a:cubicBezTo>
                      <a:pt x="74" y="76"/>
                      <a:pt x="74" y="76"/>
                      <a:pt x="74" y="76"/>
                    </a:cubicBezTo>
                    <a:cubicBezTo>
                      <a:pt x="75" y="75"/>
                      <a:pt x="75" y="75"/>
                      <a:pt x="75" y="75"/>
                    </a:cubicBezTo>
                    <a:cubicBezTo>
                      <a:pt x="75" y="75"/>
                      <a:pt x="75" y="75"/>
                      <a:pt x="75" y="75"/>
                    </a:cubicBezTo>
                    <a:cubicBezTo>
                      <a:pt x="75" y="75"/>
                      <a:pt x="75" y="75"/>
                      <a:pt x="75" y="75"/>
                    </a:cubicBezTo>
                    <a:cubicBezTo>
                      <a:pt x="75" y="74"/>
                      <a:pt x="75" y="74"/>
                      <a:pt x="75" y="74"/>
                    </a:cubicBezTo>
                    <a:cubicBezTo>
                      <a:pt x="76" y="74"/>
                      <a:pt x="76" y="74"/>
                      <a:pt x="76" y="74"/>
                    </a:cubicBezTo>
                    <a:cubicBezTo>
                      <a:pt x="76" y="74"/>
                      <a:pt x="76" y="74"/>
                      <a:pt x="76" y="74"/>
                    </a:cubicBezTo>
                    <a:cubicBezTo>
                      <a:pt x="76" y="74"/>
                      <a:pt x="76" y="74"/>
                      <a:pt x="76" y="74"/>
                    </a:cubicBezTo>
                    <a:cubicBezTo>
                      <a:pt x="76" y="74"/>
                      <a:pt x="76" y="74"/>
                      <a:pt x="76" y="74"/>
                    </a:cubicBezTo>
                    <a:cubicBezTo>
                      <a:pt x="76" y="74"/>
                      <a:pt x="76" y="74"/>
                      <a:pt x="76" y="74"/>
                    </a:cubicBezTo>
                    <a:cubicBezTo>
                      <a:pt x="77" y="74"/>
                      <a:pt x="77" y="74"/>
                      <a:pt x="77" y="74"/>
                    </a:cubicBezTo>
                    <a:cubicBezTo>
                      <a:pt x="77" y="74"/>
                      <a:pt x="77" y="74"/>
                      <a:pt x="77" y="74"/>
                    </a:cubicBezTo>
                    <a:cubicBezTo>
                      <a:pt x="77" y="74"/>
                      <a:pt x="77" y="74"/>
                      <a:pt x="77" y="74"/>
                    </a:cubicBezTo>
                    <a:cubicBezTo>
                      <a:pt x="77" y="74"/>
                      <a:pt x="77" y="74"/>
                      <a:pt x="77" y="74"/>
                    </a:cubicBezTo>
                    <a:cubicBezTo>
                      <a:pt x="77" y="74"/>
                      <a:pt x="77" y="74"/>
                      <a:pt x="77" y="74"/>
                    </a:cubicBezTo>
                    <a:cubicBezTo>
                      <a:pt x="78" y="74"/>
                      <a:pt x="78" y="74"/>
                      <a:pt x="78" y="74"/>
                    </a:cubicBezTo>
                    <a:cubicBezTo>
                      <a:pt x="78" y="73"/>
                      <a:pt x="78" y="73"/>
                      <a:pt x="78" y="73"/>
                    </a:cubicBezTo>
                    <a:cubicBezTo>
                      <a:pt x="78" y="73"/>
                      <a:pt x="78" y="73"/>
                      <a:pt x="78" y="73"/>
                    </a:cubicBezTo>
                    <a:cubicBezTo>
                      <a:pt x="78" y="74"/>
                      <a:pt x="78" y="74"/>
                      <a:pt x="78" y="74"/>
                    </a:cubicBezTo>
                    <a:cubicBezTo>
                      <a:pt x="78" y="74"/>
                      <a:pt x="78" y="74"/>
                      <a:pt x="78" y="74"/>
                    </a:cubicBezTo>
                    <a:cubicBezTo>
                      <a:pt x="79" y="74"/>
                      <a:pt x="79" y="74"/>
                      <a:pt x="79" y="74"/>
                    </a:cubicBezTo>
                    <a:cubicBezTo>
                      <a:pt x="79" y="74"/>
                      <a:pt x="79" y="74"/>
                      <a:pt x="79" y="74"/>
                    </a:cubicBezTo>
                    <a:cubicBezTo>
                      <a:pt x="78" y="73"/>
                      <a:pt x="78" y="73"/>
                      <a:pt x="78" y="73"/>
                    </a:cubicBezTo>
                    <a:cubicBezTo>
                      <a:pt x="79" y="73"/>
                      <a:pt x="79" y="73"/>
                      <a:pt x="79" y="73"/>
                    </a:cubicBezTo>
                    <a:cubicBezTo>
                      <a:pt x="79" y="73"/>
                      <a:pt x="79" y="73"/>
                      <a:pt x="79" y="73"/>
                    </a:cubicBezTo>
                    <a:cubicBezTo>
                      <a:pt x="79" y="73"/>
                      <a:pt x="79" y="73"/>
                      <a:pt x="79" y="73"/>
                    </a:cubicBezTo>
                    <a:cubicBezTo>
                      <a:pt x="80" y="73"/>
                      <a:pt x="80" y="73"/>
                      <a:pt x="80" y="73"/>
                    </a:cubicBezTo>
                    <a:cubicBezTo>
                      <a:pt x="80" y="73"/>
                      <a:pt x="80" y="73"/>
                      <a:pt x="80" y="73"/>
                    </a:cubicBezTo>
                    <a:cubicBezTo>
                      <a:pt x="80" y="73"/>
                      <a:pt x="80" y="73"/>
                      <a:pt x="80" y="73"/>
                    </a:cubicBezTo>
                    <a:cubicBezTo>
                      <a:pt x="80" y="72"/>
                      <a:pt x="80" y="72"/>
                      <a:pt x="80" y="72"/>
                    </a:cubicBezTo>
                    <a:cubicBezTo>
                      <a:pt x="80" y="72"/>
                      <a:pt x="80" y="72"/>
                      <a:pt x="80" y="72"/>
                    </a:cubicBezTo>
                    <a:cubicBezTo>
                      <a:pt x="81" y="72"/>
                      <a:pt x="81" y="72"/>
                      <a:pt x="81" y="72"/>
                    </a:cubicBezTo>
                    <a:cubicBezTo>
                      <a:pt x="80" y="72"/>
                      <a:pt x="80" y="72"/>
                      <a:pt x="80" y="72"/>
                    </a:cubicBezTo>
                    <a:cubicBezTo>
                      <a:pt x="80" y="72"/>
                      <a:pt x="80" y="72"/>
                      <a:pt x="80" y="72"/>
                    </a:cubicBezTo>
                    <a:cubicBezTo>
                      <a:pt x="80" y="72"/>
                      <a:pt x="80" y="72"/>
                      <a:pt x="80" y="72"/>
                    </a:cubicBezTo>
                    <a:cubicBezTo>
                      <a:pt x="79" y="72"/>
                      <a:pt x="79" y="72"/>
                      <a:pt x="79" y="72"/>
                    </a:cubicBezTo>
                    <a:cubicBezTo>
                      <a:pt x="79" y="72"/>
                      <a:pt x="79" y="72"/>
                      <a:pt x="79" y="72"/>
                    </a:cubicBezTo>
                    <a:cubicBezTo>
                      <a:pt x="79" y="72"/>
                      <a:pt x="79" y="72"/>
                      <a:pt x="79" y="72"/>
                    </a:cubicBezTo>
                    <a:cubicBezTo>
                      <a:pt x="78" y="72"/>
                      <a:pt x="78" y="72"/>
                      <a:pt x="78" y="72"/>
                    </a:cubicBezTo>
                    <a:cubicBezTo>
                      <a:pt x="78" y="72"/>
                      <a:pt x="78" y="72"/>
                      <a:pt x="78" y="72"/>
                    </a:cubicBezTo>
                    <a:cubicBezTo>
                      <a:pt x="78" y="73"/>
                      <a:pt x="78" y="73"/>
                      <a:pt x="78" y="73"/>
                    </a:cubicBezTo>
                    <a:cubicBezTo>
                      <a:pt x="78" y="72"/>
                      <a:pt x="78" y="72"/>
                      <a:pt x="78" y="72"/>
                    </a:cubicBezTo>
                    <a:cubicBezTo>
                      <a:pt x="78" y="72"/>
                      <a:pt x="78" y="72"/>
                      <a:pt x="78" y="72"/>
                    </a:cubicBezTo>
                    <a:cubicBezTo>
                      <a:pt x="78" y="72"/>
                      <a:pt x="78" y="72"/>
                      <a:pt x="78" y="72"/>
                    </a:cubicBezTo>
                    <a:cubicBezTo>
                      <a:pt x="78" y="72"/>
                      <a:pt x="78" y="72"/>
                      <a:pt x="78" y="72"/>
                    </a:cubicBezTo>
                    <a:cubicBezTo>
                      <a:pt x="77" y="73"/>
                      <a:pt x="77" y="73"/>
                      <a:pt x="77" y="73"/>
                    </a:cubicBezTo>
                    <a:cubicBezTo>
                      <a:pt x="77" y="72"/>
                      <a:pt x="77" y="72"/>
                      <a:pt x="77" y="72"/>
                    </a:cubicBezTo>
                    <a:cubicBezTo>
                      <a:pt x="77" y="72"/>
                      <a:pt x="77" y="72"/>
                      <a:pt x="77" y="72"/>
                    </a:cubicBezTo>
                    <a:cubicBezTo>
                      <a:pt x="77" y="72"/>
                      <a:pt x="77" y="72"/>
                      <a:pt x="77" y="72"/>
                    </a:cubicBezTo>
                    <a:cubicBezTo>
                      <a:pt x="76" y="72"/>
                      <a:pt x="76" y="72"/>
                      <a:pt x="76" y="72"/>
                    </a:cubicBezTo>
                    <a:cubicBezTo>
                      <a:pt x="76" y="72"/>
                      <a:pt x="76" y="72"/>
                      <a:pt x="76" y="72"/>
                    </a:cubicBezTo>
                    <a:cubicBezTo>
                      <a:pt x="76" y="73"/>
                      <a:pt x="76" y="73"/>
                      <a:pt x="76" y="73"/>
                    </a:cubicBezTo>
                    <a:cubicBezTo>
                      <a:pt x="76" y="73"/>
                      <a:pt x="76" y="73"/>
                      <a:pt x="76" y="73"/>
                    </a:cubicBezTo>
                    <a:cubicBezTo>
                      <a:pt x="76" y="73"/>
                      <a:pt x="76" y="73"/>
                      <a:pt x="76" y="73"/>
                    </a:cubicBezTo>
                    <a:cubicBezTo>
                      <a:pt x="76" y="73"/>
                      <a:pt x="76" y="73"/>
                      <a:pt x="76" y="73"/>
                    </a:cubicBezTo>
                    <a:cubicBezTo>
                      <a:pt x="75" y="73"/>
                      <a:pt x="75" y="73"/>
                      <a:pt x="75" y="73"/>
                    </a:cubicBezTo>
                    <a:cubicBezTo>
                      <a:pt x="75" y="73"/>
                      <a:pt x="75" y="73"/>
                      <a:pt x="75" y="73"/>
                    </a:cubicBezTo>
                    <a:cubicBezTo>
                      <a:pt x="76" y="72"/>
                      <a:pt x="76" y="72"/>
                      <a:pt x="76" y="72"/>
                    </a:cubicBezTo>
                    <a:cubicBezTo>
                      <a:pt x="76" y="72"/>
                      <a:pt x="76" y="72"/>
                      <a:pt x="76" y="72"/>
                    </a:cubicBezTo>
                    <a:cubicBezTo>
                      <a:pt x="76" y="72"/>
                      <a:pt x="76" y="72"/>
                      <a:pt x="76" y="72"/>
                    </a:cubicBezTo>
                    <a:cubicBezTo>
                      <a:pt x="75" y="72"/>
                      <a:pt x="75" y="72"/>
                      <a:pt x="75" y="72"/>
                    </a:cubicBezTo>
                    <a:cubicBezTo>
                      <a:pt x="75" y="72"/>
                      <a:pt x="75" y="72"/>
                      <a:pt x="75" y="72"/>
                    </a:cubicBezTo>
                    <a:cubicBezTo>
                      <a:pt x="75" y="72"/>
                      <a:pt x="75" y="72"/>
                      <a:pt x="75" y="72"/>
                    </a:cubicBezTo>
                    <a:cubicBezTo>
                      <a:pt x="75" y="71"/>
                      <a:pt x="75" y="71"/>
                      <a:pt x="75" y="71"/>
                    </a:cubicBezTo>
                    <a:cubicBezTo>
                      <a:pt x="76" y="71"/>
                      <a:pt x="76" y="71"/>
                      <a:pt x="76" y="71"/>
                    </a:cubicBezTo>
                    <a:cubicBezTo>
                      <a:pt x="76" y="71"/>
                      <a:pt x="76" y="71"/>
                      <a:pt x="76" y="71"/>
                    </a:cubicBezTo>
                    <a:cubicBezTo>
                      <a:pt x="77" y="71"/>
                      <a:pt x="77" y="71"/>
                      <a:pt x="77" y="71"/>
                    </a:cubicBezTo>
                    <a:cubicBezTo>
                      <a:pt x="78" y="71"/>
                      <a:pt x="78" y="71"/>
                      <a:pt x="78" y="71"/>
                    </a:cubicBezTo>
                    <a:cubicBezTo>
                      <a:pt x="79" y="70"/>
                      <a:pt x="79" y="70"/>
                      <a:pt x="79" y="70"/>
                    </a:cubicBezTo>
                    <a:cubicBezTo>
                      <a:pt x="80" y="70"/>
                      <a:pt x="80" y="70"/>
                      <a:pt x="80" y="70"/>
                    </a:cubicBezTo>
                    <a:cubicBezTo>
                      <a:pt x="80" y="70"/>
                      <a:pt x="80" y="70"/>
                      <a:pt x="80" y="70"/>
                    </a:cubicBezTo>
                    <a:cubicBezTo>
                      <a:pt x="80" y="71"/>
                      <a:pt x="80" y="71"/>
                      <a:pt x="80" y="71"/>
                    </a:cubicBezTo>
                    <a:cubicBezTo>
                      <a:pt x="81" y="71"/>
                      <a:pt x="81" y="71"/>
                      <a:pt x="81" y="71"/>
                    </a:cubicBezTo>
                    <a:cubicBezTo>
                      <a:pt x="81" y="71"/>
                      <a:pt x="81" y="71"/>
                      <a:pt x="81" y="71"/>
                    </a:cubicBezTo>
                    <a:cubicBezTo>
                      <a:pt x="81" y="71"/>
                      <a:pt x="81" y="71"/>
                      <a:pt x="81" y="71"/>
                    </a:cubicBezTo>
                    <a:cubicBezTo>
                      <a:pt x="81" y="72"/>
                      <a:pt x="81" y="72"/>
                      <a:pt x="81" y="72"/>
                    </a:cubicBezTo>
                    <a:cubicBezTo>
                      <a:pt x="81" y="72"/>
                      <a:pt x="81" y="72"/>
                      <a:pt x="81" y="72"/>
                    </a:cubicBezTo>
                    <a:cubicBezTo>
                      <a:pt x="81" y="72"/>
                      <a:pt x="81" y="72"/>
                      <a:pt x="81" y="72"/>
                    </a:cubicBezTo>
                    <a:cubicBezTo>
                      <a:pt x="81" y="73"/>
                      <a:pt x="81" y="73"/>
                      <a:pt x="81" y="73"/>
                    </a:cubicBezTo>
                    <a:cubicBezTo>
                      <a:pt x="81" y="73"/>
                      <a:pt x="81" y="73"/>
                      <a:pt x="81" y="73"/>
                    </a:cubicBezTo>
                    <a:cubicBezTo>
                      <a:pt x="81" y="73"/>
                      <a:pt x="81" y="73"/>
                      <a:pt x="81" y="73"/>
                    </a:cubicBezTo>
                    <a:cubicBezTo>
                      <a:pt x="81" y="73"/>
                      <a:pt x="81" y="73"/>
                      <a:pt x="81" y="73"/>
                    </a:cubicBezTo>
                    <a:cubicBezTo>
                      <a:pt x="81" y="74"/>
                      <a:pt x="81" y="74"/>
                      <a:pt x="81" y="74"/>
                    </a:cubicBezTo>
                    <a:cubicBezTo>
                      <a:pt x="81" y="74"/>
                      <a:pt x="81" y="74"/>
                      <a:pt x="81" y="74"/>
                    </a:cubicBezTo>
                    <a:cubicBezTo>
                      <a:pt x="82" y="74"/>
                      <a:pt x="82" y="74"/>
                      <a:pt x="82" y="74"/>
                    </a:cubicBezTo>
                    <a:cubicBezTo>
                      <a:pt x="82" y="74"/>
                      <a:pt x="82" y="74"/>
                      <a:pt x="82" y="74"/>
                    </a:cubicBezTo>
                    <a:cubicBezTo>
                      <a:pt x="81" y="74"/>
                      <a:pt x="81" y="74"/>
                      <a:pt x="81" y="74"/>
                    </a:cubicBezTo>
                    <a:cubicBezTo>
                      <a:pt x="81" y="75"/>
                      <a:pt x="81" y="75"/>
                      <a:pt x="81" y="75"/>
                    </a:cubicBezTo>
                    <a:cubicBezTo>
                      <a:pt x="81" y="75"/>
                      <a:pt x="81" y="75"/>
                      <a:pt x="81" y="75"/>
                    </a:cubicBezTo>
                    <a:cubicBezTo>
                      <a:pt x="81" y="75"/>
                      <a:pt x="81" y="75"/>
                      <a:pt x="81" y="75"/>
                    </a:cubicBezTo>
                    <a:cubicBezTo>
                      <a:pt x="82" y="75"/>
                      <a:pt x="82" y="75"/>
                      <a:pt x="82" y="75"/>
                    </a:cubicBezTo>
                    <a:cubicBezTo>
                      <a:pt x="82" y="75"/>
                      <a:pt x="82" y="75"/>
                      <a:pt x="82" y="75"/>
                    </a:cubicBezTo>
                    <a:cubicBezTo>
                      <a:pt x="82" y="75"/>
                      <a:pt x="82" y="75"/>
                      <a:pt x="82" y="75"/>
                    </a:cubicBezTo>
                    <a:cubicBezTo>
                      <a:pt x="82" y="76"/>
                      <a:pt x="82" y="76"/>
                      <a:pt x="82" y="76"/>
                    </a:cubicBezTo>
                    <a:cubicBezTo>
                      <a:pt x="83" y="76"/>
                      <a:pt x="83" y="76"/>
                      <a:pt x="83" y="76"/>
                    </a:cubicBezTo>
                    <a:cubicBezTo>
                      <a:pt x="83" y="75"/>
                      <a:pt x="83" y="75"/>
                      <a:pt x="83" y="75"/>
                    </a:cubicBezTo>
                    <a:cubicBezTo>
                      <a:pt x="83" y="76"/>
                      <a:pt x="83" y="76"/>
                      <a:pt x="83" y="76"/>
                    </a:cubicBezTo>
                    <a:cubicBezTo>
                      <a:pt x="83" y="76"/>
                      <a:pt x="83" y="76"/>
                      <a:pt x="83" y="76"/>
                    </a:cubicBezTo>
                    <a:cubicBezTo>
                      <a:pt x="83" y="76"/>
                      <a:pt x="83" y="76"/>
                      <a:pt x="83" y="76"/>
                    </a:cubicBezTo>
                    <a:cubicBezTo>
                      <a:pt x="84" y="76"/>
                      <a:pt x="84" y="76"/>
                      <a:pt x="84" y="76"/>
                    </a:cubicBezTo>
                    <a:cubicBezTo>
                      <a:pt x="84" y="76"/>
                      <a:pt x="84" y="76"/>
                      <a:pt x="84" y="76"/>
                    </a:cubicBezTo>
                    <a:cubicBezTo>
                      <a:pt x="84" y="76"/>
                      <a:pt x="84" y="76"/>
                      <a:pt x="84" y="76"/>
                    </a:cubicBezTo>
                    <a:cubicBezTo>
                      <a:pt x="84" y="77"/>
                      <a:pt x="84" y="77"/>
                      <a:pt x="84" y="77"/>
                    </a:cubicBezTo>
                    <a:cubicBezTo>
                      <a:pt x="84" y="77"/>
                      <a:pt x="84" y="77"/>
                      <a:pt x="84" y="77"/>
                    </a:cubicBezTo>
                    <a:cubicBezTo>
                      <a:pt x="84" y="77"/>
                      <a:pt x="84" y="77"/>
                      <a:pt x="84" y="77"/>
                    </a:cubicBezTo>
                    <a:cubicBezTo>
                      <a:pt x="84" y="77"/>
                      <a:pt x="84" y="77"/>
                      <a:pt x="84" y="77"/>
                    </a:cubicBezTo>
                    <a:cubicBezTo>
                      <a:pt x="84" y="78"/>
                      <a:pt x="84" y="78"/>
                      <a:pt x="84" y="78"/>
                    </a:cubicBezTo>
                    <a:cubicBezTo>
                      <a:pt x="85" y="77"/>
                      <a:pt x="85" y="77"/>
                      <a:pt x="85" y="77"/>
                    </a:cubicBezTo>
                    <a:cubicBezTo>
                      <a:pt x="85" y="78"/>
                      <a:pt x="85" y="78"/>
                      <a:pt x="85" y="78"/>
                    </a:cubicBezTo>
                    <a:cubicBezTo>
                      <a:pt x="85" y="78"/>
                      <a:pt x="85" y="78"/>
                      <a:pt x="85" y="78"/>
                    </a:cubicBezTo>
                    <a:cubicBezTo>
                      <a:pt x="85" y="78"/>
                      <a:pt x="85" y="78"/>
                      <a:pt x="85" y="78"/>
                    </a:cubicBezTo>
                    <a:cubicBezTo>
                      <a:pt x="86" y="78"/>
                      <a:pt x="86" y="78"/>
                      <a:pt x="86" y="78"/>
                    </a:cubicBezTo>
                    <a:cubicBezTo>
                      <a:pt x="86" y="78"/>
                      <a:pt x="86" y="78"/>
                      <a:pt x="86" y="78"/>
                    </a:cubicBezTo>
                    <a:cubicBezTo>
                      <a:pt x="87" y="78"/>
                      <a:pt x="87" y="78"/>
                      <a:pt x="87" y="78"/>
                    </a:cubicBezTo>
                    <a:cubicBezTo>
                      <a:pt x="87" y="78"/>
                      <a:pt x="87" y="78"/>
                      <a:pt x="87" y="78"/>
                    </a:cubicBezTo>
                    <a:cubicBezTo>
                      <a:pt x="88" y="77"/>
                      <a:pt x="88" y="77"/>
                      <a:pt x="88" y="77"/>
                    </a:cubicBezTo>
                    <a:cubicBezTo>
                      <a:pt x="88" y="77"/>
                      <a:pt x="88" y="77"/>
                      <a:pt x="88" y="77"/>
                    </a:cubicBezTo>
                    <a:cubicBezTo>
                      <a:pt x="88" y="78"/>
                      <a:pt x="88" y="78"/>
                      <a:pt x="88" y="78"/>
                    </a:cubicBezTo>
                    <a:cubicBezTo>
                      <a:pt x="89" y="78"/>
                      <a:pt x="89" y="78"/>
                      <a:pt x="89" y="78"/>
                    </a:cubicBezTo>
                    <a:cubicBezTo>
                      <a:pt x="89" y="78"/>
                      <a:pt x="89" y="78"/>
                      <a:pt x="89" y="78"/>
                    </a:cubicBezTo>
                    <a:cubicBezTo>
                      <a:pt x="90" y="78"/>
                      <a:pt x="90" y="78"/>
                      <a:pt x="90" y="78"/>
                    </a:cubicBezTo>
                    <a:cubicBezTo>
                      <a:pt x="90" y="79"/>
                      <a:pt x="90" y="79"/>
                      <a:pt x="90" y="79"/>
                    </a:cubicBezTo>
                    <a:cubicBezTo>
                      <a:pt x="90" y="78"/>
                      <a:pt x="90" y="78"/>
                      <a:pt x="90" y="78"/>
                    </a:cubicBezTo>
                    <a:cubicBezTo>
                      <a:pt x="91" y="78"/>
                      <a:pt x="91" y="78"/>
                      <a:pt x="91" y="78"/>
                    </a:cubicBezTo>
                    <a:cubicBezTo>
                      <a:pt x="91" y="79"/>
                      <a:pt x="91" y="79"/>
                      <a:pt x="91" y="79"/>
                    </a:cubicBezTo>
                    <a:cubicBezTo>
                      <a:pt x="91" y="79"/>
                      <a:pt x="91" y="79"/>
                      <a:pt x="91" y="79"/>
                    </a:cubicBezTo>
                    <a:cubicBezTo>
                      <a:pt x="91" y="78"/>
                      <a:pt x="91" y="78"/>
                      <a:pt x="91" y="78"/>
                    </a:cubicBezTo>
                    <a:cubicBezTo>
                      <a:pt x="91" y="78"/>
                      <a:pt x="91" y="78"/>
                      <a:pt x="91" y="78"/>
                    </a:cubicBezTo>
                    <a:cubicBezTo>
                      <a:pt x="91" y="77"/>
                      <a:pt x="91" y="77"/>
                      <a:pt x="91" y="77"/>
                    </a:cubicBezTo>
                    <a:cubicBezTo>
                      <a:pt x="91" y="77"/>
                      <a:pt x="91" y="77"/>
                      <a:pt x="91" y="77"/>
                    </a:cubicBezTo>
                    <a:cubicBezTo>
                      <a:pt x="91" y="77"/>
                      <a:pt x="91" y="77"/>
                      <a:pt x="91" y="77"/>
                    </a:cubicBezTo>
                    <a:cubicBezTo>
                      <a:pt x="92" y="78"/>
                      <a:pt x="92" y="78"/>
                      <a:pt x="92" y="78"/>
                    </a:cubicBezTo>
                    <a:cubicBezTo>
                      <a:pt x="92" y="78"/>
                      <a:pt x="92" y="78"/>
                      <a:pt x="92" y="78"/>
                    </a:cubicBezTo>
                    <a:cubicBezTo>
                      <a:pt x="92" y="79"/>
                      <a:pt x="92" y="79"/>
                      <a:pt x="92" y="79"/>
                    </a:cubicBezTo>
                    <a:cubicBezTo>
                      <a:pt x="92" y="79"/>
                      <a:pt x="92" y="79"/>
                      <a:pt x="92" y="79"/>
                    </a:cubicBezTo>
                    <a:cubicBezTo>
                      <a:pt x="93" y="80"/>
                      <a:pt x="93" y="80"/>
                      <a:pt x="93" y="80"/>
                    </a:cubicBezTo>
                    <a:cubicBezTo>
                      <a:pt x="93" y="79"/>
                      <a:pt x="93" y="79"/>
                      <a:pt x="93" y="79"/>
                    </a:cubicBezTo>
                    <a:cubicBezTo>
                      <a:pt x="92" y="78"/>
                      <a:pt x="92" y="78"/>
                      <a:pt x="92" y="78"/>
                    </a:cubicBezTo>
                    <a:cubicBezTo>
                      <a:pt x="92" y="78"/>
                      <a:pt x="92" y="78"/>
                      <a:pt x="92" y="78"/>
                    </a:cubicBezTo>
                    <a:cubicBezTo>
                      <a:pt x="92" y="78"/>
                      <a:pt x="92" y="78"/>
                      <a:pt x="92" y="78"/>
                    </a:cubicBezTo>
                    <a:cubicBezTo>
                      <a:pt x="92" y="77"/>
                      <a:pt x="92" y="77"/>
                      <a:pt x="92" y="77"/>
                    </a:cubicBezTo>
                    <a:cubicBezTo>
                      <a:pt x="92" y="76"/>
                      <a:pt x="92" y="76"/>
                      <a:pt x="92" y="76"/>
                    </a:cubicBezTo>
                    <a:cubicBezTo>
                      <a:pt x="92" y="77"/>
                      <a:pt x="92" y="77"/>
                      <a:pt x="92" y="77"/>
                    </a:cubicBezTo>
                    <a:cubicBezTo>
                      <a:pt x="92" y="77"/>
                      <a:pt x="92" y="77"/>
                      <a:pt x="92" y="77"/>
                    </a:cubicBezTo>
                    <a:cubicBezTo>
                      <a:pt x="92" y="77"/>
                      <a:pt x="92" y="77"/>
                      <a:pt x="92" y="77"/>
                    </a:cubicBezTo>
                    <a:cubicBezTo>
                      <a:pt x="92" y="77"/>
                      <a:pt x="92" y="77"/>
                      <a:pt x="92" y="77"/>
                    </a:cubicBezTo>
                    <a:cubicBezTo>
                      <a:pt x="92" y="77"/>
                      <a:pt x="92" y="77"/>
                      <a:pt x="92" y="77"/>
                    </a:cubicBezTo>
                    <a:cubicBezTo>
                      <a:pt x="92" y="76"/>
                      <a:pt x="92" y="76"/>
                      <a:pt x="92" y="76"/>
                    </a:cubicBezTo>
                    <a:cubicBezTo>
                      <a:pt x="92" y="76"/>
                      <a:pt x="92" y="76"/>
                      <a:pt x="92" y="76"/>
                    </a:cubicBezTo>
                    <a:cubicBezTo>
                      <a:pt x="92" y="76"/>
                      <a:pt x="92" y="76"/>
                      <a:pt x="92" y="76"/>
                    </a:cubicBezTo>
                    <a:cubicBezTo>
                      <a:pt x="92" y="75"/>
                      <a:pt x="92" y="75"/>
                      <a:pt x="92" y="75"/>
                    </a:cubicBezTo>
                    <a:cubicBezTo>
                      <a:pt x="92" y="75"/>
                      <a:pt x="92" y="75"/>
                      <a:pt x="92" y="75"/>
                    </a:cubicBezTo>
                    <a:cubicBezTo>
                      <a:pt x="93" y="76"/>
                      <a:pt x="93" y="76"/>
                      <a:pt x="93" y="76"/>
                    </a:cubicBezTo>
                    <a:cubicBezTo>
                      <a:pt x="93" y="76"/>
                      <a:pt x="93" y="76"/>
                      <a:pt x="93" y="76"/>
                    </a:cubicBezTo>
                    <a:cubicBezTo>
                      <a:pt x="93" y="76"/>
                      <a:pt x="93" y="76"/>
                      <a:pt x="93" y="76"/>
                    </a:cubicBezTo>
                    <a:cubicBezTo>
                      <a:pt x="93" y="76"/>
                      <a:pt x="93" y="76"/>
                      <a:pt x="93" y="76"/>
                    </a:cubicBezTo>
                    <a:cubicBezTo>
                      <a:pt x="93" y="76"/>
                      <a:pt x="93" y="76"/>
                      <a:pt x="93" y="76"/>
                    </a:cubicBezTo>
                    <a:cubicBezTo>
                      <a:pt x="93" y="75"/>
                      <a:pt x="93" y="75"/>
                      <a:pt x="93" y="75"/>
                    </a:cubicBezTo>
                    <a:cubicBezTo>
                      <a:pt x="94" y="75"/>
                      <a:pt x="94" y="75"/>
                      <a:pt x="94" y="75"/>
                    </a:cubicBezTo>
                    <a:cubicBezTo>
                      <a:pt x="94" y="76"/>
                      <a:pt x="94" y="76"/>
                      <a:pt x="94" y="76"/>
                    </a:cubicBezTo>
                    <a:cubicBezTo>
                      <a:pt x="94" y="76"/>
                      <a:pt x="94" y="76"/>
                      <a:pt x="94" y="76"/>
                    </a:cubicBezTo>
                    <a:cubicBezTo>
                      <a:pt x="94" y="76"/>
                      <a:pt x="94" y="76"/>
                      <a:pt x="94" y="76"/>
                    </a:cubicBezTo>
                    <a:cubicBezTo>
                      <a:pt x="94" y="76"/>
                      <a:pt x="94" y="76"/>
                      <a:pt x="94" y="76"/>
                    </a:cubicBezTo>
                    <a:cubicBezTo>
                      <a:pt x="94" y="76"/>
                      <a:pt x="94" y="76"/>
                      <a:pt x="94" y="76"/>
                    </a:cubicBezTo>
                    <a:cubicBezTo>
                      <a:pt x="95" y="76"/>
                      <a:pt x="95" y="76"/>
                      <a:pt x="95" y="76"/>
                    </a:cubicBezTo>
                    <a:cubicBezTo>
                      <a:pt x="94" y="77"/>
                      <a:pt x="94" y="77"/>
                      <a:pt x="94" y="77"/>
                    </a:cubicBezTo>
                    <a:cubicBezTo>
                      <a:pt x="94" y="77"/>
                      <a:pt x="94" y="77"/>
                      <a:pt x="94" y="77"/>
                    </a:cubicBezTo>
                    <a:cubicBezTo>
                      <a:pt x="95" y="77"/>
                      <a:pt x="95" y="77"/>
                      <a:pt x="95" y="77"/>
                    </a:cubicBezTo>
                    <a:cubicBezTo>
                      <a:pt x="95" y="77"/>
                      <a:pt x="95" y="77"/>
                      <a:pt x="95" y="77"/>
                    </a:cubicBezTo>
                    <a:cubicBezTo>
                      <a:pt x="95" y="77"/>
                      <a:pt x="95" y="77"/>
                      <a:pt x="95" y="77"/>
                    </a:cubicBezTo>
                    <a:cubicBezTo>
                      <a:pt x="95" y="78"/>
                      <a:pt x="95" y="78"/>
                      <a:pt x="95" y="78"/>
                    </a:cubicBezTo>
                    <a:cubicBezTo>
                      <a:pt x="95" y="78"/>
                      <a:pt x="95" y="78"/>
                      <a:pt x="95" y="78"/>
                    </a:cubicBezTo>
                    <a:cubicBezTo>
                      <a:pt x="95" y="78"/>
                      <a:pt x="95" y="78"/>
                      <a:pt x="95" y="78"/>
                    </a:cubicBezTo>
                    <a:cubicBezTo>
                      <a:pt x="95" y="78"/>
                      <a:pt x="95" y="78"/>
                      <a:pt x="95" y="78"/>
                    </a:cubicBezTo>
                    <a:cubicBezTo>
                      <a:pt x="95" y="78"/>
                      <a:pt x="95" y="78"/>
                      <a:pt x="95" y="78"/>
                    </a:cubicBezTo>
                    <a:cubicBezTo>
                      <a:pt x="96" y="77"/>
                      <a:pt x="96" y="77"/>
                      <a:pt x="96" y="77"/>
                    </a:cubicBezTo>
                    <a:cubicBezTo>
                      <a:pt x="96" y="77"/>
                      <a:pt x="96" y="77"/>
                      <a:pt x="96" y="77"/>
                    </a:cubicBezTo>
                    <a:cubicBezTo>
                      <a:pt x="96" y="77"/>
                      <a:pt x="96" y="77"/>
                      <a:pt x="96" y="77"/>
                    </a:cubicBezTo>
                    <a:cubicBezTo>
                      <a:pt x="96" y="77"/>
                      <a:pt x="96" y="77"/>
                      <a:pt x="96" y="77"/>
                    </a:cubicBezTo>
                    <a:cubicBezTo>
                      <a:pt x="96" y="77"/>
                      <a:pt x="96" y="77"/>
                      <a:pt x="96" y="77"/>
                    </a:cubicBezTo>
                    <a:cubicBezTo>
                      <a:pt x="96" y="78"/>
                      <a:pt x="96" y="78"/>
                      <a:pt x="96" y="78"/>
                    </a:cubicBezTo>
                    <a:cubicBezTo>
                      <a:pt x="96" y="78"/>
                      <a:pt x="96" y="78"/>
                      <a:pt x="96" y="78"/>
                    </a:cubicBezTo>
                    <a:cubicBezTo>
                      <a:pt x="95" y="79"/>
                      <a:pt x="95" y="79"/>
                      <a:pt x="95" y="79"/>
                    </a:cubicBezTo>
                    <a:cubicBezTo>
                      <a:pt x="95" y="79"/>
                      <a:pt x="95" y="79"/>
                      <a:pt x="95" y="79"/>
                    </a:cubicBezTo>
                    <a:cubicBezTo>
                      <a:pt x="95" y="79"/>
                      <a:pt x="95" y="79"/>
                      <a:pt x="95" y="79"/>
                    </a:cubicBezTo>
                    <a:cubicBezTo>
                      <a:pt x="95" y="80"/>
                      <a:pt x="95" y="80"/>
                      <a:pt x="95" y="80"/>
                    </a:cubicBezTo>
                    <a:cubicBezTo>
                      <a:pt x="94" y="80"/>
                      <a:pt x="94" y="80"/>
                      <a:pt x="94" y="80"/>
                    </a:cubicBezTo>
                    <a:cubicBezTo>
                      <a:pt x="94" y="79"/>
                      <a:pt x="94" y="79"/>
                      <a:pt x="94" y="79"/>
                    </a:cubicBezTo>
                    <a:cubicBezTo>
                      <a:pt x="94" y="80"/>
                      <a:pt x="94" y="80"/>
                      <a:pt x="94" y="80"/>
                    </a:cubicBezTo>
                    <a:cubicBezTo>
                      <a:pt x="94" y="81"/>
                      <a:pt x="94" y="81"/>
                      <a:pt x="94" y="81"/>
                    </a:cubicBezTo>
                    <a:cubicBezTo>
                      <a:pt x="94" y="81"/>
                      <a:pt x="94" y="81"/>
                      <a:pt x="94" y="81"/>
                    </a:cubicBezTo>
                    <a:cubicBezTo>
                      <a:pt x="94" y="81"/>
                      <a:pt x="94" y="81"/>
                      <a:pt x="94" y="81"/>
                    </a:cubicBezTo>
                    <a:cubicBezTo>
                      <a:pt x="95" y="81"/>
                      <a:pt x="95" y="81"/>
                      <a:pt x="95" y="81"/>
                    </a:cubicBezTo>
                    <a:cubicBezTo>
                      <a:pt x="95" y="81"/>
                      <a:pt x="95" y="81"/>
                      <a:pt x="95" y="81"/>
                    </a:cubicBezTo>
                    <a:cubicBezTo>
                      <a:pt x="94" y="81"/>
                      <a:pt x="94" y="81"/>
                      <a:pt x="94" y="81"/>
                    </a:cubicBezTo>
                    <a:cubicBezTo>
                      <a:pt x="94" y="82"/>
                      <a:pt x="94" y="82"/>
                      <a:pt x="94" y="82"/>
                    </a:cubicBezTo>
                    <a:cubicBezTo>
                      <a:pt x="95" y="81"/>
                      <a:pt x="95" y="81"/>
                      <a:pt x="95" y="81"/>
                    </a:cubicBezTo>
                    <a:cubicBezTo>
                      <a:pt x="95" y="81"/>
                      <a:pt x="95" y="81"/>
                      <a:pt x="95" y="81"/>
                    </a:cubicBezTo>
                    <a:cubicBezTo>
                      <a:pt x="95" y="81"/>
                      <a:pt x="95" y="81"/>
                      <a:pt x="95" y="81"/>
                    </a:cubicBezTo>
                    <a:cubicBezTo>
                      <a:pt x="95" y="82"/>
                      <a:pt x="95" y="82"/>
                      <a:pt x="95" y="82"/>
                    </a:cubicBezTo>
                    <a:cubicBezTo>
                      <a:pt x="95" y="82"/>
                      <a:pt x="95" y="82"/>
                      <a:pt x="95" y="82"/>
                    </a:cubicBezTo>
                    <a:cubicBezTo>
                      <a:pt x="95" y="82"/>
                      <a:pt x="95" y="82"/>
                      <a:pt x="95" y="82"/>
                    </a:cubicBezTo>
                    <a:cubicBezTo>
                      <a:pt x="95" y="82"/>
                      <a:pt x="95" y="82"/>
                      <a:pt x="95" y="82"/>
                    </a:cubicBezTo>
                    <a:cubicBezTo>
                      <a:pt x="95" y="82"/>
                      <a:pt x="95" y="82"/>
                      <a:pt x="95" y="82"/>
                    </a:cubicBezTo>
                    <a:cubicBezTo>
                      <a:pt x="95" y="83"/>
                      <a:pt x="95" y="83"/>
                      <a:pt x="95" y="83"/>
                    </a:cubicBezTo>
                    <a:cubicBezTo>
                      <a:pt x="95" y="83"/>
                      <a:pt x="95" y="83"/>
                      <a:pt x="95" y="83"/>
                    </a:cubicBezTo>
                    <a:cubicBezTo>
                      <a:pt x="94" y="83"/>
                      <a:pt x="94" y="83"/>
                      <a:pt x="94" y="83"/>
                    </a:cubicBezTo>
                    <a:cubicBezTo>
                      <a:pt x="94" y="82"/>
                      <a:pt x="94" y="82"/>
                      <a:pt x="94" y="82"/>
                    </a:cubicBezTo>
                    <a:cubicBezTo>
                      <a:pt x="94" y="83"/>
                      <a:pt x="94" y="83"/>
                      <a:pt x="94" y="83"/>
                    </a:cubicBezTo>
                    <a:cubicBezTo>
                      <a:pt x="93" y="82"/>
                      <a:pt x="93" y="82"/>
                      <a:pt x="93" y="82"/>
                    </a:cubicBezTo>
                    <a:cubicBezTo>
                      <a:pt x="93" y="82"/>
                      <a:pt x="93" y="82"/>
                      <a:pt x="93" y="82"/>
                    </a:cubicBezTo>
                    <a:cubicBezTo>
                      <a:pt x="93" y="83"/>
                      <a:pt x="93" y="83"/>
                      <a:pt x="93" y="83"/>
                    </a:cubicBezTo>
                    <a:cubicBezTo>
                      <a:pt x="93" y="83"/>
                      <a:pt x="93" y="83"/>
                      <a:pt x="93" y="83"/>
                    </a:cubicBezTo>
                    <a:cubicBezTo>
                      <a:pt x="94" y="83"/>
                      <a:pt x="94" y="83"/>
                      <a:pt x="94" y="83"/>
                    </a:cubicBezTo>
                    <a:cubicBezTo>
                      <a:pt x="93" y="84"/>
                      <a:pt x="93" y="84"/>
                      <a:pt x="93" y="84"/>
                    </a:cubicBezTo>
                    <a:cubicBezTo>
                      <a:pt x="94" y="84"/>
                      <a:pt x="94" y="84"/>
                      <a:pt x="94" y="84"/>
                    </a:cubicBezTo>
                    <a:cubicBezTo>
                      <a:pt x="94" y="83"/>
                      <a:pt x="94" y="83"/>
                      <a:pt x="94" y="83"/>
                    </a:cubicBezTo>
                    <a:cubicBezTo>
                      <a:pt x="94" y="83"/>
                      <a:pt x="94" y="83"/>
                      <a:pt x="94" y="83"/>
                    </a:cubicBezTo>
                    <a:cubicBezTo>
                      <a:pt x="94" y="83"/>
                      <a:pt x="94" y="83"/>
                      <a:pt x="94" y="83"/>
                    </a:cubicBezTo>
                    <a:cubicBezTo>
                      <a:pt x="95" y="83"/>
                      <a:pt x="95" y="83"/>
                      <a:pt x="95" y="83"/>
                    </a:cubicBezTo>
                    <a:cubicBezTo>
                      <a:pt x="95" y="83"/>
                      <a:pt x="95" y="83"/>
                      <a:pt x="95" y="83"/>
                    </a:cubicBezTo>
                    <a:cubicBezTo>
                      <a:pt x="95" y="83"/>
                      <a:pt x="95" y="83"/>
                      <a:pt x="95" y="83"/>
                    </a:cubicBezTo>
                    <a:cubicBezTo>
                      <a:pt x="95" y="83"/>
                      <a:pt x="95" y="83"/>
                      <a:pt x="95" y="83"/>
                    </a:cubicBezTo>
                    <a:cubicBezTo>
                      <a:pt x="96" y="82"/>
                      <a:pt x="96" y="82"/>
                      <a:pt x="96" y="82"/>
                    </a:cubicBezTo>
                    <a:cubicBezTo>
                      <a:pt x="96" y="82"/>
                      <a:pt x="96" y="82"/>
                      <a:pt x="96" y="82"/>
                    </a:cubicBezTo>
                    <a:cubicBezTo>
                      <a:pt x="97" y="82"/>
                      <a:pt x="97" y="82"/>
                      <a:pt x="97" y="82"/>
                    </a:cubicBezTo>
                    <a:cubicBezTo>
                      <a:pt x="97" y="82"/>
                      <a:pt x="97" y="82"/>
                      <a:pt x="97" y="82"/>
                    </a:cubicBezTo>
                    <a:cubicBezTo>
                      <a:pt x="97" y="82"/>
                      <a:pt x="97" y="82"/>
                      <a:pt x="97" y="82"/>
                    </a:cubicBezTo>
                    <a:cubicBezTo>
                      <a:pt x="96" y="82"/>
                      <a:pt x="96" y="82"/>
                      <a:pt x="96" y="82"/>
                    </a:cubicBezTo>
                    <a:cubicBezTo>
                      <a:pt x="96" y="82"/>
                      <a:pt x="96" y="82"/>
                      <a:pt x="96" y="82"/>
                    </a:cubicBezTo>
                    <a:cubicBezTo>
                      <a:pt x="96" y="82"/>
                      <a:pt x="96" y="82"/>
                      <a:pt x="96" y="82"/>
                    </a:cubicBezTo>
                    <a:cubicBezTo>
                      <a:pt x="95" y="82"/>
                      <a:pt x="95" y="82"/>
                      <a:pt x="95" y="82"/>
                    </a:cubicBezTo>
                    <a:cubicBezTo>
                      <a:pt x="96" y="82"/>
                      <a:pt x="96" y="82"/>
                      <a:pt x="96" y="82"/>
                    </a:cubicBezTo>
                    <a:cubicBezTo>
                      <a:pt x="96" y="81"/>
                      <a:pt x="96" y="81"/>
                      <a:pt x="96" y="81"/>
                    </a:cubicBezTo>
                    <a:cubicBezTo>
                      <a:pt x="96" y="81"/>
                      <a:pt x="96" y="81"/>
                      <a:pt x="96" y="81"/>
                    </a:cubicBezTo>
                    <a:cubicBezTo>
                      <a:pt x="96" y="81"/>
                      <a:pt x="96" y="81"/>
                      <a:pt x="96" y="81"/>
                    </a:cubicBezTo>
                    <a:cubicBezTo>
                      <a:pt x="96" y="80"/>
                      <a:pt x="96" y="80"/>
                      <a:pt x="96" y="80"/>
                    </a:cubicBezTo>
                    <a:cubicBezTo>
                      <a:pt x="96" y="80"/>
                      <a:pt x="96" y="80"/>
                      <a:pt x="96" y="80"/>
                    </a:cubicBezTo>
                    <a:cubicBezTo>
                      <a:pt x="96" y="80"/>
                      <a:pt x="96" y="80"/>
                      <a:pt x="96" y="80"/>
                    </a:cubicBezTo>
                    <a:cubicBezTo>
                      <a:pt x="96" y="80"/>
                      <a:pt x="96" y="80"/>
                      <a:pt x="96" y="80"/>
                    </a:cubicBezTo>
                    <a:cubicBezTo>
                      <a:pt x="96" y="79"/>
                      <a:pt x="96" y="79"/>
                      <a:pt x="96" y="79"/>
                    </a:cubicBezTo>
                    <a:cubicBezTo>
                      <a:pt x="96" y="79"/>
                      <a:pt x="96" y="79"/>
                      <a:pt x="96" y="79"/>
                    </a:cubicBezTo>
                    <a:cubicBezTo>
                      <a:pt x="97" y="78"/>
                      <a:pt x="97" y="78"/>
                      <a:pt x="97" y="78"/>
                    </a:cubicBezTo>
                    <a:cubicBezTo>
                      <a:pt x="97" y="78"/>
                      <a:pt x="97" y="78"/>
                      <a:pt x="97" y="78"/>
                    </a:cubicBezTo>
                    <a:cubicBezTo>
                      <a:pt x="97" y="79"/>
                      <a:pt x="97" y="79"/>
                      <a:pt x="97" y="79"/>
                    </a:cubicBezTo>
                    <a:cubicBezTo>
                      <a:pt x="97" y="78"/>
                      <a:pt x="97" y="78"/>
                      <a:pt x="97" y="78"/>
                    </a:cubicBezTo>
                    <a:cubicBezTo>
                      <a:pt x="97" y="78"/>
                      <a:pt x="97" y="78"/>
                      <a:pt x="97" y="78"/>
                    </a:cubicBezTo>
                    <a:cubicBezTo>
                      <a:pt x="97" y="78"/>
                      <a:pt x="97" y="78"/>
                      <a:pt x="97" y="78"/>
                    </a:cubicBezTo>
                    <a:cubicBezTo>
                      <a:pt x="98" y="78"/>
                      <a:pt x="98" y="78"/>
                      <a:pt x="98" y="78"/>
                    </a:cubicBezTo>
                    <a:cubicBezTo>
                      <a:pt x="98" y="79"/>
                      <a:pt x="98" y="79"/>
                      <a:pt x="98" y="79"/>
                    </a:cubicBezTo>
                    <a:cubicBezTo>
                      <a:pt x="98" y="78"/>
                      <a:pt x="98" y="78"/>
                      <a:pt x="98" y="78"/>
                    </a:cubicBezTo>
                    <a:cubicBezTo>
                      <a:pt x="98" y="78"/>
                      <a:pt x="98" y="78"/>
                      <a:pt x="98" y="78"/>
                    </a:cubicBezTo>
                    <a:cubicBezTo>
                      <a:pt x="99" y="78"/>
                      <a:pt x="99" y="78"/>
                      <a:pt x="99" y="78"/>
                    </a:cubicBezTo>
                    <a:cubicBezTo>
                      <a:pt x="100" y="77"/>
                      <a:pt x="100" y="77"/>
                      <a:pt x="100" y="77"/>
                    </a:cubicBezTo>
                    <a:cubicBezTo>
                      <a:pt x="99" y="77"/>
                      <a:pt x="99" y="77"/>
                      <a:pt x="99" y="77"/>
                    </a:cubicBezTo>
                    <a:cubicBezTo>
                      <a:pt x="100" y="77"/>
                      <a:pt x="100" y="77"/>
                      <a:pt x="100" y="77"/>
                    </a:cubicBezTo>
                    <a:cubicBezTo>
                      <a:pt x="100" y="77"/>
                      <a:pt x="100" y="77"/>
                      <a:pt x="100" y="77"/>
                    </a:cubicBezTo>
                    <a:cubicBezTo>
                      <a:pt x="101" y="77"/>
                      <a:pt x="101" y="77"/>
                      <a:pt x="101" y="77"/>
                    </a:cubicBezTo>
                    <a:cubicBezTo>
                      <a:pt x="101" y="76"/>
                      <a:pt x="101" y="76"/>
                      <a:pt x="101" y="76"/>
                    </a:cubicBezTo>
                    <a:cubicBezTo>
                      <a:pt x="101" y="76"/>
                      <a:pt x="101" y="76"/>
                      <a:pt x="101" y="76"/>
                    </a:cubicBezTo>
                    <a:cubicBezTo>
                      <a:pt x="101" y="75"/>
                      <a:pt x="101" y="75"/>
                      <a:pt x="101" y="75"/>
                    </a:cubicBezTo>
                    <a:cubicBezTo>
                      <a:pt x="101" y="75"/>
                      <a:pt x="101" y="75"/>
                      <a:pt x="101" y="75"/>
                    </a:cubicBezTo>
                    <a:cubicBezTo>
                      <a:pt x="101" y="75"/>
                      <a:pt x="101" y="75"/>
                      <a:pt x="101" y="75"/>
                    </a:cubicBezTo>
                    <a:cubicBezTo>
                      <a:pt x="101" y="74"/>
                      <a:pt x="101" y="74"/>
                      <a:pt x="101" y="74"/>
                    </a:cubicBezTo>
                    <a:cubicBezTo>
                      <a:pt x="101" y="75"/>
                      <a:pt x="101" y="75"/>
                      <a:pt x="101" y="75"/>
                    </a:cubicBezTo>
                    <a:cubicBezTo>
                      <a:pt x="101" y="75"/>
                      <a:pt x="101" y="75"/>
                      <a:pt x="101" y="75"/>
                    </a:cubicBezTo>
                    <a:cubicBezTo>
                      <a:pt x="101" y="75"/>
                      <a:pt x="101" y="75"/>
                      <a:pt x="101" y="75"/>
                    </a:cubicBezTo>
                    <a:cubicBezTo>
                      <a:pt x="101" y="75"/>
                      <a:pt x="101" y="75"/>
                      <a:pt x="101" y="75"/>
                    </a:cubicBezTo>
                    <a:cubicBezTo>
                      <a:pt x="100" y="75"/>
                      <a:pt x="100" y="75"/>
                      <a:pt x="100" y="75"/>
                    </a:cubicBezTo>
                    <a:cubicBezTo>
                      <a:pt x="100" y="75"/>
                      <a:pt x="100" y="75"/>
                      <a:pt x="100" y="75"/>
                    </a:cubicBezTo>
                    <a:cubicBezTo>
                      <a:pt x="100" y="75"/>
                      <a:pt x="100" y="75"/>
                      <a:pt x="100" y="75"/>
                    </a:cubicBezTo>
                    <a:cubicBezTo>
                      <a:pt x="100" y="75"/>
                      <a:pt x="100" y="75"/>
                      <a:pt x="100" y="75"/>
                    </a:cubicBezTo>
                    <a:cubicBezTo>
                      <a:pt x="100" y="74"/>
                      <a:pt x="100" y="74"/>
                      <a:pt x="100" y="74"/>
                    </a:cubicBezTo>
                    <a:cubicBezTo>
                      <a:pt x="100" y="74"/>
                      <a:pt x="100" y="74"/>
                      <a:pt x="100" y="74"/>
                    </a:cubicBezTo>
                    <a:cubicBezTo>
                      <a:pt x="100" y="74"/>
                      <a:pt x="100" y="74"/>
                      <a:pt x="100" y="74"/>
                    </a:cubicBezTo>
                    <a:cubicBezTo>
                      <a:pt x="101" y="74"/>
                      <a:pt x="101" y="74"/>
                      <a:pt x="101" y="74"/>
                    </a:cubicBezTo>
                    <a:cubicBezTo>
                      <a:pt x="101" y="74"/>
                      <a:pt x="101" y="74"/>
                      <a:pt x="101" y="74"/>
                    </a:cubicBezTo>
                    <a:cubicBezTo>
                      <a:pt x="101" y="73"/>
                      <a:pt x="101" y="73"/>
                      <a:pt x="101" y="73"/>
                    </a:cubicBezTo>
                    <a:cubicBezTo>
                      <a:pt x="101" y="73"/>
                      <a:pt x="101" y="73"/>
                      <a:pt x="101" y="73"/>
                    </a:cubicBezTo>
                    <a:cubicBezTo>
                      <a:pt x="102" y="73"/>
                      <a:pt x="102" y="73"/>
                      <a:pt x="102" y="73"/>
                    </a:cubicBezTo>
                    <a:cubicBezTo>
                      <a:pt x="102" y="73"/>
                      <a:pt x="102" y="73"/>
                      <a:pt x="102" y="73"/>
                    </a:cubicBezTo>
                    <a:cubicBezTo>
                      <a:pt x="102" y="73"/>
                      <a:pt x="102" y="73"/>
                      <a:pt x="102" y="73"/>
                    </a:cubicBezTo>
                    <a:cubicBezTo>
                      <a:pt x="102" y="74"/>
                      <a:pt x="102" y="74"/>
                      <a:pt x="102" y="74"/>
                    </a:cubicBezTo>
                    <a:cubicBezTo>
                      <a:pt x="102" y="74"/>
                      <a:pt x="102" y="74"/>
                      <a:pt x="102" y="74"/>
                    </a:cubicBezTo>
                    <a:cubicBezTo>
                      <a:pt x="102" y="73"/>
                      <a:pt x="102" y="73"/>
                      <a:pt x="102" y="73"/>
                    </a:cubicBezTo>
                    <a:cubicBezTo>
                      <a:pt x="103" y="73"/>
                      <a:pt x="103" y="73"/>
                      <a:pt x="103" y="73"/>
                    </a:cubicBezTo>
                    <a:cubicBezTo>
                      <a:pt x="103" y="72"/>
                      <a:pt x="103" y="72"/>
                      <a:pt x="103" y="72"/>
                    </a:cubicBezTo>
                    <a:cubicBezTo>
                      <a:pt x="102" y="72"/>
                      <a:pt x="102" y="72"/>
                      <a:pt x="102" y="72"/>
                    </a:cubicBezTo>
                    <a:cubicBezTo>
                      <a:pt x="102" y="72"/>
                      <a:pt x="102" y="72"/>
                      <a:pt x="102" y="72"/>
                    </a:cubicBezTo>
                    <a:cubicBezTo>
                      <a:pt x="102" y="72"/>
                      <a:pt x="102" y="72"/>
                      <a:pt x="102" y="72"/>
                    </a:cubicBezTo>
                    <a:cubicBezTo>
                      <a:pt x="101" y="72"/>
                      <a:pt x="101" y="72"/>
                      <a:pt x="101" y="72"/>
                    </a:cubicBezTo>
                    <a:cubicBezTo>
                      <a:pt x="101" y="71"/>
                      <a:pt x="101" y="71"/>
                      <a:pt x="101" y="71"/>
                    </a:cubicBezTo>
                    <a:cubicBezTo>
                      <a:pt x="101" y="71"/>
                      <a:pt x="101" y="71"/>
                      <a:pt x="101" y="71"/>
                    </a:cubicBezTo>
                    <a:cubicBezTo>
                      <a:pt x="101" y="71"/>
                      <a:pt x="101" y="71"/>
                      <a:pt x="101" y="71"/>
                    </a:cubicBezTo>
                    <a:cubicBezTo>
                      <a:pt x="100" y="71"/>
                      <a:pt x="100" y="71"/>
                      <a:pt x="100" y="71"/>
                    </a:cubicBezTo>
                    <a:cubicBezTo>
                      <a:pt x="100" y="71"/>
                      <a:pt x="100" y="71"/>
                      <a:pt x="100" y="71"/>
                    </a:cubicBezTo>
                    <a:cubicBezTo>
                      <a:pt x="100" y="71"/>
                      <a:pt x="100" y="71"/>
                      <a:pt x="100" y="71"/>
                    </a:cubicBezTo>
                    <a:cubicBezTo>
                      <a:pt x="100" y="70"/>
                      <a:pt x="100" y="70"/>
                      <a:pt x="100" y="70"/>
                    </a:cubicBezTo>
                    <a:cubicBezTo>
                      <a:pt x="99" y="70"/>
                      <a:pt x="99" y="70"/>
                      <a:pt x="99" y="70"/>
                    </a:cubicBezTo>
                    <a:cubicBezTo>
                      <a:pt x="99" y="70"/>
                      <a:pt x="99" y="70"/>
                      <a:pt x="99" y="70"/>
                    </a:cubicBezTo>
                    <a:cubicBezTo>
                      <a:pt x="99" y="70"/>
                      <a:pt x="99" y="70"/>
                      <a:pt x="99" y="70"/>
                    </a:cubicBezTo>
                    <a:cubicBezTo>
                      <a:pt x="99" y="70"/>
                      <a:pt x="99" y="70"/>
                      <a:pt x="99" y="70"/>
                    </a:cubicBezTo>
                    <a:cubicBezTo>
                      <a:pt x="99" y="69"/>
                      <a:pt x="99" y="69"/>
                      <a:pt x="99" y="69"/>
                    </a:cubicBezTo>
                    <a:cubicBezTo>
                      <a:pt x="99" y="69"/>
                      <a:pt x="99" y="69"/>
                      <a:pt x="99" y="69"/>
                    </a:cubicBezTo>
                    <a:cubicBezTo>
                      <a:pt x="99" y="69"/>
                      <a:pt x="99" y="69"/>
                      <a:pt x="99" y="69"/>
                    </a:cubicBezTo>
                    <a:cubicBezTo>
                      <a:pt x="99" y="68"/>
                      <a:pt x="99" y="68"/>
                      <a:pt x="99" y="68"/>
                    </a:cubicBezTo>
                    <a:cubicBezTo>
                      <a:pt x="99" y="67"/>
                      <a:pt x="99" y="67"/>
                      <a:pt x="99" y="67"/>
                    </a:cubicBezTo>
                    <a:cubicBezTo>
                      <a:pt x="100" y="67"/>
                      <a:pt x="100" y="67"/>
                      <a:pt x="100" y="67"/>
                    </a:cubicBezTo>
                    <a:cubicBezTo>
                      <a:pt x="100" y="67"/>
                      <a:pt x="100" y="67"/>
                      <a:pt x="100" y="67"/>
                    </a:cubicBezTo>
                    <a:cubicBezTo>
                      <a:pt x="101" y="67"/>
                      <a:pt x="101" y="67"/>
                      <a:pt x="101" y="67"/>
                    </a:cubicBezTo>
                    <a:cubicBezTo>
                      <a:pt x="101" y="66"/>
                      <a:pt x="101" y="66"/>
                      <a:pt x="101" y="66"/>
                    </a:cubicBezTo>
                    <a:cubicBezTo>
                      <a:pt x="101" y="66"/>
                      <a:pt x="101" y="66"/>
                      <a:pt x="101" y="66"/>
                    </a:cubicBezTo>
                    <a:cubicBezTo>
                      <a:pt x="101" y="66"/>
                      <a:pt x="101" y="66"/>
                      <a:pt x="101" y="66"/>
                    </a:cubicBezTo>
                    <a:cubicBezTo>
                      <a:pt x="101" y="66"/>
                      <a:pt x="101" y="66"/>
                      <a:pt x="101" y="66"/>
                    </a:cubicBezTo>
                    <a:cubicBezTo>
                      <a:pt x="101" y="66"/>
                      <a:pt x="101" y="66"/>
                      <a:pt x="101" y="66"/>
                    </a:cubicBezTo>
                    <a:cubicBezTo>
                      <a:pt x="100" y="66"/>
                      <a:pt x="100" y="66"/>
                      <a:pt x="100" y="66"/>
                    </a:cubicBezTo>
                    <a:cubicBezTo>
                      <a:pt x="100" y="66"/>
                      <a:pt x="100" y="66"/>
                      <a:pt x="100" y="66"/>
                    </a:cubicBezTo>
                    <a:cubicBezTo>
                      <a:pt x="100" y="65"/>
                      <a:pt x="100" y="65"/>
                      <a:pt x="100" y="65"/>
                    </a:cubicBezTo>
                    <a:cubicBezTo>
                      <a:pt x="100" y="65"/>
                      <a:pt x="100" y="65"/>
                      <a:pt x="100" y="65"/>
                    </a:cubicBezTo>
                    <a:cubicBezTo>
                      <a:pt x="101" y="64"/>
                      <a:pt x="101" y="64"/>
                      <a:pt x="101" y="64"/>
                    </a:cubicBezTo>
                    <a:cubicBezTo>
                      <a:pt x="101" y="64"/>
                      <a:pt x="101" y="64"/>
                      <a:pt x="101" y="64"/>
                    </a:cubicBezTo>
                    <a:cubicBezTo>
                      <a:pt x="101" y="63"/>
                      <a:pt x="101" y="63"/>
                      <a:pt x="101" y="63"/>
                    </a:cubicBezTo>
                    <a:cubicBezTo>
                      <a:pt x="102" y="63"/>
                      <a:pt x="102" y="63"/>
                      <a:pt x="102" y="63"/>
                    </a:cubicBezTo>
                    <a:cubicBezTo>
                      <a:pt x="102" y="63"/>
                      <a:pt x="102" y="63"/>
                      <a:pt x="102" y="63"/>
                    </a:cubicBezTo>
                    <a:cubicBezTo>
                      <a:pt x="102" y="62"/>
                      <a:pt x="102" y="62"/>
                      <a:pt x="102" y="62"/>
                    </a:cubicBezTo>
                    <a:cubicBezTo>
                      <a:pt x="103" y="62"/>
                      <a:pt x="103" y="62"/>
                      <a:pt x="103" y="62"/>
                    </a:cubicBezTo>
                    <a:cubicBezTo>
                      <a:pt x="103" y="62"/>
                      <a:pt x="103" y="62"/>
                      <a:pt x="103" y="62"/>
                    </a:cubicBezTo>
                    <a:cubicBezTo>
                      <a:pt x="103" y="63"/>
                      <a:pt x="103" y="63"/>
                      <a:pt x="103" y="63"/>
                    </a:cubicBezTo>
                    <a:cubicBezTo>
                      <a:pt x="103" y="63"/>
                      <a:pt x="103" y="63"/>
                      <a:pt x="103" y="63"/>
                    </a:cubicBezTo>
                    <a:cubicBezTo>
                      <a:pt x="103" y="63"/>
                      <a:pt x="103" y="63"/>
                      <a:pt x="103" y="63"/>
                    </a:cubicBezTo>
                    <a:cubicBezTo>
                      <a:pt x="103" y="63"/>
                      <a:pt x="103" y="63"/>
                      <a:pt x="103" y="63"/>
                    </a:cubicBezTo>
                    <a:cubicBezTo>
                      <a:pt x="103" y="63"/>
                      <a:pt x="103" y="63"/>
                      <a:pt x="103" y="63"/>
                    </a:cubicBezTo>
                    <a:cubicBezTo>
                      <a:pt x="104" y="62"/>
                      <a:pt x="104" y="62"/>
                      <a:pt x="104" y="62"/>
                    </a:cubicBezTo>
                    <a:cubicBezTo>
                      <a:pt x="104" y="62"/>
                      <a:pt x="104" y="62"/>
                      <a:pt x="104" y="62"/>
                    </a:cubicBezTo>
                    <a:cubicBezTo>
                      <a:pt x="104" y="62"/>
                      <a:pt x="104" y="62"/>
                      <a:pt x="104" y="62"/>
                    </a:cubicBezTo>
                    <a:cubicBezTo>
                      <a:pt x="103" y="62"/>
                      <a:pt x="103" y="62"/>
                      <a:pt x="103" y="62"/>
                    </a:cubicBezTo>
                    <a:cubicBezTo>
                      <a:pt x="103" y="61"/>
                      <a:pt x="103" y="61"/>
                      <a:pt x="103" y="61"/>
                    </a:cubicBezTo>
                    <a:cubicBezTo>
                      <a:pt x="103" y="61"/>
                      <a:pt x="103" y="61"/>
                      <a:pt x="103" y="61"/>
                    </a:cubicBezTo>
                    <a:cubicBezTo>
                      <a:pt x="104" y="61"/>
                      <a:pt x="104" y="61"/>
                      <a:pt x="104" y="61"/>
                    </a:cubicBezTo>
                    <a:cubicBezTo>
                      <a:pt x="104" y="61"/>
                      <a:pt x="104" y="61"/>
                      <a:pt x="104" y="61"/>
                    </a:cubicBezTo>
                    <a:cubicBezTo>
                      <a:pt x="105" y="60"/>
                      <a:pt x="105" y="60"/>
                      <a:pt x="105" y="60"/>
                    </a:cubicBezTo>
                    <a:cubicBezTo>
                      <a:pt x="105" y="60"/>
                      <a:pt x="105" y="60"/>
                      <a:pt x="105" y="60"/>
                    </a:cubicBezTo>
                    <a:cubicBezTo>
                      <a:pt x="105" y="60"/>
                      <a:pt x="105" y="60"/>
                      <a:pt x="105" y="60"/>
                    </a:cubicBezTo>
                    <a:cubicBezTo>
                      <a:pt x="105" y="60"/>
                      <a:pt x="105" y="60"/>
                      <a:pt x="105" y="60"/>
                    </a:cubicBezTo>
                    <a:cubicBezTo>
                      <a:pt x="106" y="60"/>
                      <a:pt x="106" y="60"/>
                      <a:pt x="106" y="60"/>
                    </a:cubicBezTo>
                    <a:cubicBezTo>
                      <a:pt x="106" y="61"/>
                      <a:pt x="106" y="61"/>
                      <a:pt x="106" y="61"/>
                    </a:cubicBezTo>
                    <a:cubicBezTo>
                      <a:pt x="106" y="61"/>
                      <a:pt x="106" y="61"/>
                      <a:pt x="106" y="61"/>
                    </a:cubicBezTo>
                    <a:cubicBezTo>
                      <a:pt x="106" y="61"/>
                      <a:pt x="106" y="61"/>
                      <a:pt x="106" y="61"/>
                    </a:cubicBezTo>
                    <a:cubicBezTo>
                      <a:pt x="107" y="61"/>
                      <a:pt x="107" y="61"/>
                      <a:pt x="107" y="61"/>
                    </a:cubicBezTo>
                    <a:cubicBezTo>
                      <a:pt x="107" y="61"/>
                      <a:pt x="107" y="61"/>
                      <a:pt x="107" y="61"/>
                    </a:cubicBezTo>
                    <a:cubicBezTo>
                      <a:pt x="107" y="62"/>
                      <a:pt x="107" y="62"/>
                      <a:pt x="107" y="62"/>
                    </a:cubicBezTo>
                    <a:cubicBezTo>
                      <a:pt x="107" y="62"/>
                      <a:pt x="107" y="62"/>
                      <a:pt x="107" y="62"/>
                    </a:cubicBezTo>
                    <a:cubicBezTo>
                      <a:pt x="107" y="62"/>
                      <a:pt x="107" y="62"/>
                      <a:pt x="107" y="62"/>
                    </a:cubicBezTo>
                    <a:cubicBezTo>
                      <a:pt x="107" y="63"/>
                      <a:pt x="107" y="63"/>
                      <a:pt x="107" y="63"/>
                    </a:cubicBezTo>
                    <a:cubicBezTo>
                      <a:pt x="107" y="63"/>
                      <a:pt x="107" y="63"/>
                      <a:pt x="107" y="63"/>
                    </a:cubicBezTo>
                    <a:cubicBezTo>
                      <a:pt x="107" y="63"/>
                      <a:pt x="107" y="63"/>
                      <a:pt x="107" y="63"/>
                    </a:cubicBezTo>
                    <a:cubicBezTo>
                      <a:pt x="107" y="64"/>
                      <a:pt x="107" y="64"/>
                      <a:pt x="107" y="64"/>
                    </a:cubicBezTo>
                    <a:cubicBezTo>
                      <a:pt x="107" y="64"/>
                      <a:pt x="107" y="64"/>
                      <a:pt x="107" y="64"/>
                    </a:cubicBezTo>
                    <a:cubicBezTo>
                      <a:pt x="107" y="64"/>
                      <a:pt x="107" y="64"/>
                      <a:pt x="107" y="64"/>
                    </a:cubicBezTo>
                    <a:cubicBezTo>
                      <a:pt x="107" y="65"/>
                      <a:pt x="107" y="65"/>
                      <a:pt x="107" y="65"/>
                    </a:cubicBezTo>
                    <a:cubicBezTo>
                      <a:pt x="107" y="65"/>
                      <a:pt x="107" y="65"/>
                      <a:pt x="107" y="65"/>
                    </a:cubicBezTo>
                    <a:cubicBezTo>
                      <a:pt x="107" y="66"/>
                      <a:pt x="107" y="66"/>
                      <a:pt x="107" y="66"/>
                    </a:cubicBezTo>
                    <a:cubicBezTo>
                      <a:pt x="107" y="66"/>
                      <a:pt x="107" y="66"/>
                      <a:pt x="107" y="66"/>
                    </a:cubicBezTo>
                    <a:cubicBezTo>
                      <a:pt x="106" y="66"/>
                      <a:pt x="106" y="66"/>
                      <a:pt x="106" y="66"/>
                    </a:cubicBezTo>
                    <a:cubicBezTo>
                      <a:pt x="107" y="67"/>
                      <a:pt x="107" y="67"/>
                      <a:pt x="107" y="67"/>
                    </a:cubicBezTo>
                    <a:cubicBezTo>
                      <a:pt x="106" y="67"/>
                      <a:pt x="106" y="67"/>
                      <a:pt x="106" y="67"/>
                    </a:cubicBezTo>
                    <a:cubicBezTo>
                      <a:pt x="107" y="68"/>
                      <a:pt x="107" y="68"/>
                      <a:pt x="107" y="68"/>
                    </a:cubicBezTo>
                    <a:cubicBezTo>
                      <a:pt x="107" y="68"/>
                      <a:pt x="107" y="68"/>
                      <a:pt x="107" y="68"/>
                    </a:cubicBezTo>
                    <a:cubicBezTo>
                      <a:pt x="107" y="68"/>
                      <a:pt x="107" y="68"/>
                      <a:pt x="107" y="68"/>
                    </a:cubicBezTo>
                    <a:cubicBezTo>
                      <a:pt x="107" y="68"/>
                      <a:pt x="107" y="68"/>
                      <a:pt x="107" y="68"/>
                    </a:cubicBezTo>
                    <a:cubicBezTo>
                      <a:pt x="107" y="69"/>
                      <a:pt x="107" y="69"/>
                      <a:pt x="107" y="69"/>
                    </a:cubicBezTo>
                    <a:cubicBezTo>
                      <a:pt x="107" y="69"/>
                      <a:pt x="107" y="69"/>
                      <a:pt x="107" y="69"/>
                    </a:cubicBezTo>
                    <a:cubicBezTo>
                      <a:pt x="107" y="69"/>
                      <a:pt x="107" y="69"/>
                      <a:pt x="107" y="69"/>
                    </a:cubicBezTo>
                    <a:cubicBezTo>
                      <a:pt x="107" y="70"/>
                      <a:pt x="107" y="70"/>
                      <a:pt x="107" y="70"/>
                    </a:cubicBezTo>
                    <a:cubicBezTo>
                      <a:pt x="107" y="70"/>
                      <a:pt x="107" y="70"/>
                      <a:pt x="107" y="70"/>
                    </a:cubicBezTo>
                    <a:cubicBezTo>
                      <a:pt x="107" y="70"/>
                      <a:pt x="107" y="70"/>
                      <a:pt x="107" y="70"/>
                    </a:cubicBezTo>
                    <a:cubicBezTo>
                      <a:pt x="107" y="70"/>
                      <a:pt x="107" y="70"/>
                      <a:pt x="107" y="70"/>
                    </a:cubicBezTo>
                    <a:cubicBezTo>
                      <a:pt x="106" y="70"/>
                      <a:pt x="106" y="70"/>
                      <a:pt x="106" y="70"/>
                    </a:cubicBezTo>
                    <a:cubicBezTo>
                      <a:pt x="106" y="70"/>
                      <a:pt x="106" y="70"/>
                      <a:pt x="106" y="70"/>
                    </a:cubicBezTo>
                    <a:cubicBezTo>
                      <a:pt x="106" y="69"/>
                      <a:pt x="106" y="69"/>
                      <a:pt x="106" y="69"/>
                    </a:cubicBezTo>
                    <a:cubicBezTo>
                      <a:pt x="106" y="69"/>
                      <a:pt x="106" y="69"/>
                      <a:pt x="106" y="69"/>
                    </a:cubicBezTo>
                    <a:cubicBezTo>
                      <a:pt x="106" y="70"/>
                      <a:pt x="106" y="70"/>
                      <a:pt x="106" y="70"/>
                    </a:cubicBezTo>
                    <a:cubicBezTo>
                      <a:pt x="105" y="70"/>
                      <a:pt x="105" y="70"/>
                      <a:pt x="105" y="70"/>
                    </a:cubicBezTo>
                    <a:cubicBezTo>
                      <a:pt x="105" y="70"/>
                      <a:pt x="105" y="70"/>
                      <a:pt x="105" y="70"/>
                    </a:cubicBezTo>
                    <a:cubicBezTo>
                      <a:pt x="106" y="70"/>
                      <a:pt x="106" y="70"/>
                      <a:pt x="106" y="70"/>
                    </a:cubicBezTo>
                    <a:cubicBezTo>
                      <a:pt x="106" y="70"/>
                      <a:pt x="106" y="70"/>
                      <a:pt x="106" y="70"/>
                    </a:cubicBezTo>
                    <a:cubicBezTo>
                      <a:pt x="106" y="71"/>
                      <a:pt x="106" y="71"/>
                      <a:pt x="106" y="71"/>
                    </a:cubicBezTo>
                    <a:cubicBezTo>
                      <a:pt x="105" y="71"/>
                      <a:pt x="105" y="71"/>
                      <a:pt x="105" y="71"/>
                    </a:cubicBezTo>
                    <a:cubicBezTo>
                      <a:pt x="105" y="71"/>
                      <a:pt x="105" y="71"/>
                      <a:pt x="105" y="71"/>
                    </a:cubicBezTo>
                    <a:cubicBezTo>
                      <a:pt x="104" y="72"/>
                      <a:pt x="104" y="72"/>
                      <a:pt x="104" y="72"/>
                    </a:cubicBezTo>
                    <a:cubicBezTo>
                      <a:pt x="104" y="72"/>
                      <a:pt x="104" y="72"/>
                      <a:pt x="104" y="72"/>
                    </a:cubicBezTo>
                    <a:cubicBezTo>
                      <a:pt x="104" y="72"/>
                      <a:pt x="104" y="72"/>
                      <a:pt x="104" y="72"/>
                    </a:cubicBezTo>
                    <a:cubicBezTo>
                      <a:pt x="104" y="72"/>
                      <a:pt x="104" y="72"/>
                      <a:pt x="104" y="72"/>
                    </a:cubicBezTo>
                    <a:cubicBezTo>
                      <a:pt x="105" y="72"/>
                      <a:pt x="105" y="72"/>
                      <a:pt x="105" y="72"/>
                    </a:cubicBezTo>
                    <a:cubicBezTo>
                      <a:pt x="105" y="72"/>
                      <a:pt x="105" y="72"/>
                      <a:pt x="105" y="72"/>
                    </a:cubicBezTo>
                    <a:cubicBezTo>
                      <a:pt x="105" y="73"/>
                      <a:pt x="105" y="73"/>
                      <a:pt x="105" y="73"/>
                    </a:cubicBezTo>
                    <a:cubicBezTo>
                      <a:pt x="105" y="73"/>
                      <a:pt x="105" y="73"/>
                      <a:pt x="105" y="73"/>
                    </a:cubicBezTo>
                    <a:cubicBezTo>
                      <a:pt x="106" y="73"/>
                      <a:pt x="106" y="73"/>
                      <a:pt x="106" y="73"/>
                    </a:cubicBezTo>
                    <a:cubicBezTo>
                      <a:pt x="106" y="73"/>
                      <a:pt x="106" y="73"/>
                      <a:pt x="106" y="73"/>
                    </a:cubicBezTo>
                    <a:cubicBezTo>
                      <a:pt x="106" y="73"/>
                      <a:pt x="106" y="73"/>
                      <a:pt x="106" y="73"/>
                    </a:cubicBezTo>
                    <a:cubicBezTo>
                      <a:pt x="106" y="73"/>
                      <a:pt x="106" y="73"/>
                      <a:pt x="106" y="73"/>
                    </a:cubicBezTo>
                    <a:cubicBezTo>
                      <a:pt x="106" y="73"/>
                      <a:pt x="106" y="73"/>
                      <a:pt x="106" y="73"/>
                    </a:cubicBezTo>
                    <a:cubicBezTo>
                      <a:pt x="106" y="73"/>
                      <a:pt x="106" y="73"/>
                      <a:pt x="106" y="73"/>
                    </a:cubicBezTo>
                    <a:cubicBezTo>
                      <a:pt x="107" y="73"/>
                      <a:pt x="107" y="73"/>
                      <a:pt x="107" y="73"/>
                    </a:cubicBezTo>
                    <a:cubicBezTo>
                      <a:pt x="107" y="73"/>
                      <a:pt x="107" y="73"/>
                      <a:pt x="107" y="73"/>
                    </a:cubicBezTo>
                    <a:cubicBezTo>
                      <a:pt x="107" y="73"/>
                      <a:pt x="107" y="73"/>
                      <a:pt x="107" y="73"/>
                    </a:cubicBezTo>
                    <a:cubicBezTo>
                      <a:pt x="108" y="73"/>
                      <a:pt x="108" y="73"/>
                      <a:pt x="108" y="73"/>
                    </a:cubicBezTo>
                    <a:cubicBezTo>
                      <a:pt x="107" y="74"/>
                      <a:pt x="107" y="74"/>
                      <a:pt x="107" y="74"/>
                    </a:cubicBezTo>
                    <a:cubicBezTo>
                      <a:pt x="107" y="74"/>
                      <a:pt x="107" y="74"/>
                      <a:pt x="107" y="74"/>
                    </a:cubicBezTo>
                    <a:cubicBezTo>
                      <a:pt x="106" y="74"/>
                      <a:pt x="106" y="74"/>
                      <a:pt x="106" y="74"/>
                    </a:cubicBezTo>
                    <a:cubicBezTo>
                      <a:pt x="106" y="74"/>
                      <a:pt x="106" y="74"/>
                      <a:pt x="106" y="74"/>
                    </a:cubicBezTo>
                    <a:cubicBezTo>
                      <a:pt x="106" y="74"/>
                      <a:pt x="106" y="74"/>
                      <a:pt x="106" y="74"/>
                    </a:cubicBezTo>
                    <a:cubicBezTo>
                      <a:pt x="106" y="74"/>
                      <a:pt x="106" y="74"/>
                      <a:pt x="106" y="74"/>
                    </a:cubicBezTo>
                    <a:cubicBezTo>
                      <a:pt x="106" y="74"/>
                      <a:pt x="106" y="74"/>
                      <a:pt x="106" y="74"/>
                    </a:cubicBezTo>
                    <a:cubicBezTo>
                      <a:pt x="106" y="74"/>
                      <a:pt x="106" y="74"/>
                      <a:pt x="106" y="74"/>
                    </a:cubicBezTo>
                    <a:cubicBezTo>
                      <a:pt x="106" y="74"/>
                      <a:pt x="106" y="74"/>
                      <a:pt x="106" y="74"/>
                    </a:cubicBezTo>
                    <a:cubicBezTo>
                      <a:pt x="106" y="75"/>
                      <a:pt x="106" y="75"/>
                      <a:pt x="106" y="75"/>
                    </a:cubicBezTo>
                    <a:cubicBezTo>
                      <a:pt x="106" y="75"/>
                      <a:pt x="106" y="75"/>
                      <a:pt x="106" y="75"/>
                    </a:cubicBezTo>
                    <a:cubicBezTo>
                      <a:pt x="106" y="76"/>
                      <a:pt x="106" y="76"/>
                      <a:pt x="106" y="76"/>
                    </a:cubicBezTo>
                    <a:cubicBezTo>
                      <a:pt x="107" y="76"/>
                      <a:pt x="107" y="76"/>
                      <a:pt x="107" y="76"/>
                    </a:cubicBezTo>
                    <a:cubicBezTo>
                      <a:pt x="106" y="76"/>
                      <a:pt x="106" y="76"/>
                      <a:pt x="106" y="76"/>
                    </a:cubicBezTo>
                    <a:cubicBezTo>
                      <a:pt x="106" y="76"/>
                      <a:pt x="106" y="76"/>
                      <a:pt x="106" y="76"/>
                    </a:cubicBezTo>
                    <a:cubicBezTo>
                      <a:pt x="106" y="77"/>
                      <a:pt x="106" y="77"/>
                      <a:pt x="106" y="77"/>
                    </a:cubicBezTo>
                    <a:cubicBezTo>
                      <a:pt x="106" y="77"/>
                      <a:pt x="106" y="77"/>
                      <a:pt x="106" y="77"/>
                    </a:cubicBezTo>
                    <a:cubicBezTo>
                      <a:pt x="106" y="78"/>
                      <a:pt x="106" y="78"/>
                      <a:pt x="106" y="78"/>
                    </a:cubicBezTo>
                    <a:cubicBezTo>
                      <a:pt x="106" y="78"/>
                      <a:pt x="106" y="78"/>
                      <a:pt x="106" y="78"/>
                    </a:cubicBezTo>
                    <a:cubicBezTo>
                      <a:pt x="106" y="78"/>
                      <a:pt x="106" y="78"/>
                      <a:pt x="106" y="78"/>
                    </a:cubicBezTo>
                    <a:cubicBezTo>
                      <a:pt x="106" y="79"/>
                      <a:pt x="106" y="79"/>
                      <a:pt x="106" y="79"/>
                    </a:cubicBezTo>
                    <a:cubicBezTo>
                      <a:pt x="106" y="79"/>
                      <a:pt x="106" y="79"/>
                      <a:pt x="106" y="79"/>
                    </a:cubicBezTo>
                    <a:cubicBezTo>
                      <a:pt x="106" y="79"/>
                      <a:pt x="106" y="79"/>
                      <a:pt x="106" y="79"/>
                    </a:cubicBezTo>
                    <a:cubicBezTo>
                      <a:pt x="106" y="78"/>
                      <a:pt x="106" y="78"/>
                      <a:pt x="106" y="78"/>
                    </a:cubicBezTo>
                    <a:cubicBezTo>
                      <a:pt x="106" y="78"/>
                      <a:pt x="106" y="78"/>
                      <a:pt x="106" y="78"/>
                    </a:cubicBezTo>
                    <a:cubicBezTo>
                      <a:pt x="107" y="78"/>
                      <a:pt x="107" y="78"/>
                      <a:pt x="107" y="78"/>
                    </a:cubicBezTo>
                    <a:cubicBezTo>
                      <a:pt x="107" y="78"/>
                      <a:pt x="107" y="78"/>
                      <a:pt x="107" y="78"/>
                    </a:cubicBezTo>
                    <a:cubicBezTo>
                      <a:pt x="107" y="78"/>
                      <a:pt x="107" y="78"/>
                      <a:pt x="107" y="78"/>
                    </a:cubicBezTo>
                    <a:cubicBezTo>
                      <a:pt x="107" y="77"/>
                      <a:pt x="107" y="77"/>
                      <a:pt x="107" y="77"/>
                    </a:cubicBezTo>
                    <a:cubicBezTo>
                      <a:pt x="107" y="77"/>
                      <a:pt x="107" y="77"/>
                      <a:pt x="107" y="77"/>
                    </a:cubicBezTo>
                    <a:cubicBezTo>
                      <a:pt x="108" y="77"/>
                      <a:pt x="108" y="77"/>
                      <a:pt x="108" y="77"/>
                    </a:cubicBezTo>
                    <a:cubicBezTo>
                      <a:pt x="108" y="77"/>
                      <a:pt x="108" y="77"/>
                      <a:pt x="108" y="77"/>
                    </a:cubicBezTo>
                    <a:cubicBezTo>
                      <a:pt x="108" y="76"/>
                      <a:pt x="108" y="76"/>
                      <a:pt x="108" y="76"/>
                    </a:cubicBezTo>
                    <a:cubicBezTo>
                      <a:pt x="108" y="76"/>
                      <a:pt x="108" y="76"/>
                      <a:pt x="108" y="76"/>
                    </a:cubicBezTo>
                    <a:cubicBezTo>
                      <a:pt x="109" y="75"/>
                      <a:pt x="109" y="75"/>
                      <a:pt x="109" y="75"/>
                    </a:cubicBezTo>
                    <a:cubicBezTo>
                      <a:pt x="109" y="75"/>
                      <a:pt x="109" y="75"/>
                      <a:pt x="109" y="75"/>
                    </a:cubicBezTo>
                    <a:cubicBezTo>
                      <a:pt x="109" y="74"/>
                      <a:pt x="109" y="74"/>
                      <a:pt x="109" y="74"/>
                    </a:cubicBezTo>
                    <a:cubicBezTo>
                      <a:pt x="109" y="75"/>
                      <a:pt x="109" y="75"/>
                      <a:pt x="109" y="75"/>
                    </a:cubicBezTo>
                    <a:cubicBezTo>
                      <a:pt x="109" y="75"/>
                      <a:pt x="109" y="75"/>
                      <a:pt x="109" y="75"/>
                    </a:cubicBezTo>
                    <a:cubicBezTo>
                      <a:pt x="110" y="76"/>
                      <a:pt x="110" y="76"/>
                      <a:pt x="110" y="76"/>
                    </a:cubicBezTo>
                    <a:cubicBezTo>
                      <a:pt x="110" y="76"/>
                      <a:pt x="110" y="76"/>
                      <a:pt x="110" y="76"/>
                    </a:cubicBezTo>
                    <a:cubicBezTo>
                      <a:pt x="110" y="77"/>
                      <a:pt x="110" y="77"/>
                      <a:pt x="110" y="77"/>
                    </a:cubicBezTo>
                    <a:cubicBezTo>
                      <a:pt x="110" y="77"/>
                      <a:pt x="110" y="77"/>
                      <a:pt x="110" y="77"/>
                    </a:cubicBezTo>
                    <a:cubicBezTo>
                      <a:pt x="110" y="78"/>
                      <a:pt x="110" y="78"/>
                      <a:pt x="110" y="78"/>
                    </a:cubicBezTo>
                    <a:cubicBezTo>
                      <a:pt x="110" y="78"/>
                      <a:pt x="110" y="78"/>
                      <a:pt x="110" y="78"/>
                    </a:cubicBezTo>
                    <a:cubicBezTo>
                      <a:pt x="110" y="79"/>
                      <a:pt x="110" y="79"/>
                      <a:pt x="110" y="79"/>
                    </a:cubicBezTo>
                    <a:cubicBezTo>
                      <a:pt x="109" y="79"/>
                      <a:pt x="109" y="79"/>
                      <a:pt x="109" y="79"/>
                    </a:cubicBezTo>
                    <a:cubicBezTo>
                      <a:pt x="109" y="79"/>
                      <a:pt x="109" y="79"/>
                      <a:pt x="109" y="79"/>
                    </a:cubicBezTo>
                    <a:cubicBezTo>
                      <a:pt x="109" y="79"/>
                      <a:pt x="109" y="79"/>
                      <a:pt x="109" y="79"/>
                    </a:cubicBezTo>
                    <a:cubicBezTo>
                      <a:pt x="109" y="79"/>
                      <a:pt x="109" y="79"/>
                      <a:pt x="109" y="79"/>
                    </a:cubicBezTo>
                    <a:cubicBezTo>
                      <a:pt x="109" y="80"/>
                      <a:pt x="109" y="80"/>
                      <a:pt x="109" y="80"/>
                    </a:cubicBezTo>
                    <a:cubicBezTo>
                      <a:pt x="109" y="80"/>
                      <a:pt x="109" y="80"/>
                      <a:pt x="109" y="80"/>
                    </a:cubicBezTo>
                    <a:cubicBezTo>
                      <a:pt x="108" y="81"/>
                      <a:pt x="108" y="81"/>
                      <a:pt x="108" y="81"/>
                    </a:cubicBezTo>
                    <a:cubicBezTo>
                      <a:pt x="109" y="81"/>
                      <a:pt x="109" y="81"/>
                      <a:pt x="109" y="81"/>
                    </a:cubicBezTo>
                    <a:cubicBezTo>
                      <a:pt x="109" y="82"/>
                      <a:pt x="109" y="82"/>
                      <a:pt x="109" y="82"/>
                    </a:cubicBezTo>
                    <a:cubicBezTo>
                      <a:pt x="109" y="83"/>
                      <a:pt x="109" y="83"/>
                      <a:pt x="109" y="83"/>
                    </a:cubicBezTo>
                    <a:cubicBezTo>
                      <a:pt x="109" y="84"/>
                      <a:pt x="109" y="84"/>
                      <a:pt x="109" y="84"/>
                    </a:cubicBezTo>
                    <a:cubicBezTo>
                      <a:pt x="109" y="84"/>
                      <a:pt x="109" y="84"/>
                      <a:pt x="109" y="84"/>
                    </a:cubicBezTo>
                    <a:cubicBezTo>
                      <a:pt x="109" y="84"/>
                      <a:pt x="109" y="84"/>
                      <a:pt x="109" y="84"/>
                    </a:cubicBezTo>
                    <a:cubicBezTo>
                      <a:pt x="110" y="84"/>
                      <a:pt x="110" y="84"/>
                      <a:pt x="110" y="84"/>
                    </a:cubicBezTo>
                    <a:cubicBezTo>
                      <a:pt x="110" y="84"/>
                      <a:pt x="110" y="84"/>
                      <a:pt x="110" y="84"/>
                    </a:cubicBezTo>
                    <a:cubicBezTo>
                      <a:pt x="109" y="84"/>
                      <a:pt x="109" y="84"/>
                      <a:pt x="109" y="84"/>
                    </a:cubicBezTo>
                    <a:cubicBezTo>
                      <a:pt x="110" y="83"/>
                      <a:pt x="110" y="83"/>
                      <a:pt x="110" y="83"/>
                    </a:cubicBezTo>
                    <a:cubicBezTo>
                      <a:pt x="110" y="83"/>
                      <a:pt x="110" y="83"/>
                      <a:pt x="110" y="83"/>
                    </a:cubicBezTo>
                    <a:cubicBezTo>
                      <a:pt x="110" y="84"/>
                      <a:pt x="110" y="84"/>
                      <a:pt x="110" y="84"/>
                    </a:cubicBezTo>
                    <a:cubicBezTo>
                      <a:pt x="110" y="84"/>
                      <a:pt x="110" y="84"/>
                      <a:pt x="110" y="84"/>
                    </a:cubicBezTo>
                    <a:cubicBezTo>
                      <a:pt x="111" y="83"/>
                      <a:pt x="111" y="83"/>
                      <a:pt x="111" y="83"/>
                    </a:cubicBezTo>
                    <a:cubicBezTo>
                      <a:pt x="111" y="83"/>
                      <a:pt x="111" y="83"/>
                      <a:pt x="111" y="83"/>
                    </a:cubicBezTo>
                    <a:cubicBezTo>
                      <a:pt x="111" y="82"/>
                      <a:pt x="111" y="82"/>
                      <a:pt x="111" y="82"/>
                    </a:cubicBezTo>
                    <a:cubicBezTo>
                      <a:pt x="111" y="82"/>
                      <a:pt x="111" y="82"/>
                      <a:pt x="111" y="82"/>
                    </a:cubicBezTo>
                    <a:cubicBezTo>
                      <a:pt x="112" y="82"/>
                      <a:pt x="112" y="82"/>
                      <a:pt x="112" y="82"/>
                    </a:cubicBezTo>
                    <a:cubicBezTo>
                      <a:pt x="112" y="82"/>
                      <a:pt x="112" y="82"/>
                      <a:pt x="112" y="82"/>
                    </a:cubicBezTo>
                    <a:cubicBezTo>
                      <a:pt x="112" y="81"/>
                      <a:pt x="112" y="81"/>
                      <a:pt x="112" y="81"/>
                    </a:cubicBezTo>
                    <a:cubicBezTo>
                      <a:pt x="113" y="81"/>
                      <a:pt x="113" y="81"/>
                      <a:pt x="113" y="81"/>
                    </a:cubicBezTo>
                    <a:cubicBezTo>
                      <a:pt x="113" y="80"/>
                      <a:pt x="113" y="80"/>
                      <a:pt x="113" y="80"/>
                    </a:cubicBezTo>
                    <a:cubicBezTo>
                      <a:pt x="114" y="79"/>
                      <a:pt x="114" y="79"/>
                      <a:pt x="114" y="79"/>
                    </a:cubicBezTo>
                    <a:cubicBezTo>
                      <a:pt x="114" y="78"/>
                      <a:pt x="114" y="78"/>
                      <a:pt x="114" y="78"/>
                    </a:cubicBezTo>
                    <a:cubicBezTo>
                      <a:pt x="114" y="78"/>
                      <a:pt x="114" y="78"/>
                      <a:pt x="114" y="78"/>
                    </a:cubicBezTo>
                    <a:cubicBezTo>
                      <a:pt x="115" y="79"/>
                      <a:pt x="115" y="79"/>
                      <a:pt x="115" y="79"/>
                    </a:cubicBezTo>
                    <a:cubicBezTo>
                      <a:pt x="115" y="78"/>
                      <a:pt x="115" y="78"/>
                      <a:pt x="115" y="78"/>
                    </a:cubicBezTo>
                    <a:cubicBezTo>
                      <a:pt x="115" y="78"/>
                      <a:pt x="115" y="78"/>
                      <a:pt x="115" y="78"/>
                    </a:cubicBezTo>
                    <a:cubicBezTo>
                      <a:pt x="116" y="78"/>
                      <a:pt x="116" y="78"/>
                      <a:pt x="116" y="78"/>
                    </a:cubicBezTo>
                    <a:cubicBezTo>
                      <a:pt x="116" y="78"/>
                      <a:pt x="116" y="78"/>
                      <a:pt x="116" y="78"/>
                    </a:cubicBezTo>
                    <a:cubicBezTo>
                      <a:pt x="115" y="78"/>
                      <a:pt x="115" y="78"/>
                      <a:pt x="115" y="78"/>
                    </a:cubicBezTo>
                    <a:cubicBezTo>
                      <a:pt x="115" y="78"/>
                      <a:pt x="115" y="78"/>
                      <a:pt x="115" y="78"/>
                    </a:cubicBezTo>
                    <a:cubicBezTo>
                      <a:pt x="115" y="78"/>
                      <a:pt x="115" y="78"/>
                      <a:pt x="115" y="78"/>
                    </a:cubicBezTo>
                    <a:cubicBezTo>
                      <a:pt x="116" y="77"/>
                      <a:pt x="116" y="77"/>
                      <a:pt x="116" y="77"/>
                    </a:cubicBezTo>
                    <a:cubicBezTo>
                      <a:pt x="116" y="78"/>
                      <a:pt x="116" y="78"/>
                      <a:pt x="116" y="78"/>
                    </a:cubicBezTo>
                    <a:cubicBezTo>
                      <a:pt x="116" y="78"/>
                      <a:pt x="116" y="78"/>
                      <a:pt x="116" y="78"/>
                    </a:cubicBezTo>
                    <a:cubicBezTo>
                      <a:pt x="116" y="78"/>
                      <a:pt x="116" y="78"/>
                      <a:pt x="116" y="78"/>
                    </a:cubicBezTo>
                    <a:cubicBezTo>
                      <a:pt x="116" y="77"/>
                      <a:pt x="116" y="77"/>
                      <a:pt x="116" y="77"/>
                    </a:cubicBezTo>
                    <a:cubicBezTo>
                      <a:pt x="116" y="77"/>
                      <a:pt x="116" y="77"/>
                      <a:pt x="116" y="77"/>
                    </a:cubicBezTo>
                    <a:cubicBezTo>
                      <a:pt x="116" y="77"/>
                      <a:pt x="116" y="77"/>
                      <a:pt x="116" y="77"/>
                    </a:cubicBezTo>
                    <a:cubicBezTo>
                      <a:pt x="116" y="77"/>
                      <a:pt x="116" y="77"/>
                      <a:pt x="116" y="77"/>
                    </a:cubicBezTo>
                    <a:cubicBezTo>
                      <a:pt x="116" y="77"/>
                      <a:pt x="116" y="77"/>
                      <a:pt x="116" y="77"/>
                    </a:cubicBezTo>
                    <a:cubicBezTo>
                      <a:pt x="116" y="76"/>
                      <a:pt x="116" y="76"/>
                      <a:pt x="116" y="76"/>
                    </a:cubicBezTo>
                    <a:cubicBezTo>
                      <a:pt x="116" y="76"/>
                      <a:pt x="116" y="76"/>
                      <a:pt x="116" y="76"/>
                    </a:cubicBezTo>
                    <a:cubicBezTo>
                      <a:pt x="116" y="75"/>
                      <a:pt x="116" y="75"/>
                      <a:pt x="116" y="75"/>
                    </a:cubicBezTo>
                    <a:cubicBezTo>
                      <a:pt x="116" y="75"/>
                      <a:pt x="116" y="75"/>
                      <a:pt x="116" y="75"/>
                    </a:cubicBezTo>
                    <a:cubicBezTo>
                      <a:pt x="116" y="75"/>
                      <a:pt x="116" y="75"/>
                      <a:pt x="116" y="75"/>
                    </a:cubicBezTo>
                    <a:cubicBezTo>
                      <a:pt x="116" y="75"/>
                      <a:pt x="116" y="75"/>
                      <a:pt x="116" y="75"/>
                    </a:cubicBezTo>
                    <a:cubicBezTo>
                      <a:pt x="116" y="74"/>
                      <a:pt x="116" y="74"/>
                      <a:pt x="116" y="74"/>
                    </a:cubicBezTo>
                    <a:cubicBezTo>
                      <a:pt x="116" y="74"/>
                      <a:pt x="116" y="74"/>
                      <a:pt x="116" y="74"/>
                    </a:cubicBezTo>
                    <a:cubicBezTo>
                      <a:pt x="116" y="74"/>
                      <a:pt x="116" y="74"/>
                      <a:pt x="116" y="74"/>
                    </a:cubicBezTo>
                    <a:cubicBezTo>
                      <a:pt x="117" y="74"/>
                      <a:pt x="117" y="74"/>
                      <a:pt x="117" y="74"/>
                    </a:cubicBezTo>
                    <a:cubicBezTo>
                      <a:pt x="117" y="74"/>
                      <a:pt x="117" y="74"/>
                      <a:pt x="117" y="74"/>
                    </a:cubicBezTo>
                    <a:cubicBezTo>
                      <a:pt x="116" y="74"/>
                      <a:pt x="116" y="74"/>
                      <a:pt x="116" y="74"/>
                    </a:cubicBezTo>
                    <a:cubicBezTo>
                      <a:pt x="116" y="73"/>
                      <a:pt x="116" y="73"/>
                      <a:pt x="116" y="73"/>
                    </a:cubicBezTo>
                    <a:cubicBezTo>
                      <a:pt x="117" y="73"/>
                      <a:pt x="117" y="73"/>
                      <a:pt x="117" y="73"/>
                    </a:cubicBezTo>
                    <a:cubicBezTo>
                      <a:pt x="117" y="74"/>
                      <a:pt x="117" y="74"/>
                      <a:pt x="117" y="74"/>
                    </a:cubicBezTo>
                    <a:cubicBezTo>
                      <a:pt x="117" y="74"/>
                      <a:pt x="117" y="74"/>
                      <a:pt x="117" y="74"/>
                    </a:cubicBezTo>
                    <a:cubicBezTo>
                      <a:pt x="118" y="74"/>
                      <a:pt x="118" y="74"/>
                      <a:pt x="118" y="74"/>
                    </a:cubicBezTo>
                    <a:cubicBezTo>
                      <a:pt x="118" y="74"/>
                      <a:pt x="118" y="74"/>
                      <a:pt x="118" y="74"/>
                    </a:cubicBezTo>
                    <a:cubicBezTo>
                      <a:pt x="119" y="74"/>
                      <a:pt x="119" y="74"/>
                      <a:pt x="119" y="74"/>
                    </a:cubicBezTo>
                    <a:cubicBezTo>
                      <a:pt x="119" y="74"/>
                      <a:pt x="119" y="74"/>
                      <a:pt x="119" y="74"/>
                    </a:cubicBezTo>
                    <a:cubicBezTo>
                      <a:pt x="119" y="75"/>
                      <a:pt x="119" y="75"/>
                      <a:pt x="119" y="75"/>
                    </a:cubicBezTo>
                    <a:cubicBezTo>
                      <a:pt x="120" y="75"/>
                      <a:pt x="120" y="75"/>
                      <a:pt x="120" y="75"/>
                    </a:cubicBezTo>
                    <a:cubicBezTo>
                      <a:pt x="120" y="75"/>
                      <a:pt x="120" y="75"/>
                      <a:pt x="120" y="75"/>
                    </a:cubicBezTo>
                    <a:cubicBezTo>
                      <a:pt x="121" y="75"/>
                      <a:pt x="121" y="75"/>
                      <a:pt x="121" y="75"/>
                    </a:cubicBezTo>
                    <a:cubicBezTo>
                      <a:pt x="121" y="75"/>
                      <a:pt x="121" y="75"/>
                      <a:pt x="121" y="75"/>
                    </a:cubicBezTo>
                    <a:cubicBezTo>
                      <a:pt x="121" y="75"/>
                      <a:pt x="121" y="75"/>
                      <a:pt x="121" y="75"/>
                    </a:cubicBezTo>
                    <a:cubicBezTo>
                      <a:pt x="121" y="76"/>
                      <a:pt x="121" y="76"/>
                      <a:pt x="121" y="76"/>
                    </a:cubicBezTo>
                    <a:cubicBezTo>
                      <a:pt x="121" y="76"/>
                      <a:pt x="121" y="76"/>
                      <a:pt x="121" y="76"/>
                    </a:cubicBezTo>
                    <a:cubicBezTo>
                      <a:pt x="121" y="76"/>
                      <a:pt x="121" y="76"/>
                      <a:pt x="121" y="76"/>
                    </a:cubicBezTo>
                    <a:cubicBezTo>
                      <a:pt x="121" y="76"/>
                      <a:pt x="121" y="76"/>
                      <a:pt x="121" y="76"/>
                    </a:cubicBezTo>
                    <a:cubicBezTo>
                      <a:pt x="120" y="76"/>
                      <a:pt x="120" y="76"/>
                      <a:pt x="120" y="76"/>
                    </a:cubicBezTo>
                    <a:cubicBezTo>
                      <a:pt x="120" y="76"/>
                      <a:pt x="120" y="76"/>
                      <a:pt x="120" y="76"/>
                    </a:cubicBezTo>
                    <a:cubicBezTo>
                      <a:pt x="121" y="76"/>
                      <a:pt x="121" y="76"/>
                      <a:pt x="121" y="76"/>
                    </a:cubicBezTo>
                    <a:cubicBezTo>
                      <a:pt x="121" y="77"/>
                      <a:pt x="121" y="77"/>
                      <a:pt x="121" y="77"/>
                    </a:cubicBezTo>
                    <a:cubicBezTo>
                      <a:pt x="121" y="77"/>
                      <a:pt x="121" y="77"/>
                      <a:pt x="121" y="77"/>
                    </a:cubicBezTo>
                    <a:cubicBezTo>
                      <a:pt x="121" y="77"/>
                      <a:pt x="121" y="77"/>
                      <a:pt x="121" y="77"/>
                    </a:cubicBezTo>
                    <a:cubicBezTo>
                      <a:pt x="121" y="77"/>
                      <a:pt x="121" y="77"/>
                      <a:pt x="121" y="77"/>
                    </a:cubicBezTo>
                    <a:cubicBezTo>
                      <a:pt x="122" y="77"/>
                      <a:pt x="122" y="77"/>
                      <a:pt x="122" y="77"/>
                    </a:cubicBezTo>
                    <a:cubicBezTo>
                      <a:pt x="122" y="77"/>
                      <a:pt x="122" y="77"/>
                      <a:pt x="122" y="77"/>
                    </a:cubicBezTo>
                    <a:cubicBezTo>
                      <a:pt x="122" y="77"/>
                      <a:pt x="122" y="77"/>
                      <a:pt x="122" y="77"/>
                    </a:cubicBezTo>
                    <a:cubicBezTo>
                      <a:pt x="122" y="78"/>
                      <a:pt x="122" y="78"/>
                      <a:pt x="122" y="78"/>
                    </a:cubicBezTo>
                    <a:cubicBezTo>
                      <a:pt x="122" y="78"/>
                      <a:pt x="122" y="78"/>
                      <a:pt x="122" y="78"/>
                    </a:cubicBezTo>
                    <a:cubicBezTo>
                      <a:pt x="122" y="79"/>
                      <a:pt x="122" y="79"/>
                      <a:pt x="122" y="79"/>
                    </a:cubicBezTo>
                    <a:cubicBezTo>
                      <a:pt x="121" y="79"/>
                      <a:pt x="121" y="79"/>
                      <a:pt x="121" y="79"/>
                    </a:cubicBezTo>
                    <a:cubicBezTo>
                      <a:pt x="121" y="79"/>
                      <a:pt x="121" y="79"/>
                      <a:pt x="121" y="79"/>
                    </a:cubicBezTo>
                    <a:cubicBezTo>
                      <a:pt x="121" y="79"/>
                      <a:pt x="121" y="79"/>
                      <a:pt x="121" y="79"/>
                    </a:cubicBezTo>
                    <a:cubicBezTo>
                      <a:pt x="122" y="79"/>
                      <a:pt x="122" y="79"/>
                      <a:pt x="122" y="79"/>
                    </a:cubicBezTo>
                    <a:cubicBezTo>
                      <a:pt x="122" y="79"/>
                      <a:pt x="122" y="79"/>
                      <a:pt x="122" y="79"/>
                    </a:cubicBezTo>
                    <a:cubicBezTo>
                      <a:pt x="122" y="79"/>
                      <a:pt x="122" y="79"/>
                      <a:pt x="122" y="79"/>
                    </a:cubicBezTo>
                    <a:cubicBezTo>
                      <a:pt x="122" y="79"/>
                      <a:pt x="122" y="79"/>
                      <a:pt x="122" y="79"/>
                    </a:cubicBezTo>
                    <a:cubicBezTo>
                      <a:pt x="122" y="80"/>
                      <a:pt x="122" y="80"/>
                      <a:pt x="122" y="80"/>
                    </a:cubicBezTo>
                    <a:cubicBezTo>
                      <a:pt x="122" y="80"/>
                      <a:pt x="122" y="80"/>
                      <a:pt x="122" y="80"/>
                    </a:cubicBezTo>
                    <a:cubicBezTo>
                      <a:pt x="121" y="80"/>
                      <a:pt x="121" y="80"/>
                      <a:pt x="121" y="80"/>
                    </a:cubicBezTo>
                    <a:cubicBezTo>
                      <a:pt x="121" y="80"/>
                      <a:pt x="121" y="80"/>
                      <a:pt x="121" y="80"/>
                    </a:cubicBezTo>
                    <a:cubicBezTo>
                      <a:pt x="121" y="80"/>
                      <a:pt x="121" y="80"/>
                      <a:pt x="121" y="80"/>
                    </a:cubicBezTo>
                    <a:cubicBezTo>
                      <a:pt x="120" y="81"/>
                      <a:pt x="120" y="81"/>
                      <a:pt x="120" y="81"/>
                    </a:cubicBezTo>
                    <a:cubicBezTo>
                      <a:pt x="120" y="81"/>
                      <a:pt x="120" y="81"/>
                      <a:pt x="120" y="81"/>
                    </a:cubicBezTo>
                    <a:cubicBezTo>
                      <a:pt x="120" y="80"/>
                      <a:pt x="120" y="80"/>
                      <a:pt x="120" y="80"/>
                    </a:cubicBezTo>
                    <a:cubicBezTo>
                      <a:pt x="119" y="80"/>
                      <a:pt x="119" y="80"/>
                      <a:pt x="119" y="80"/>
                    </a:cubicBezTo>
                    <a:cubicBezTo>
                      <a:pt x="119" y="80"/>
                      <a:pt x="119" y="80"/>
                      <a:pt x="119" y="80"/>
                    </a:cubicBezTo>
                    <a:cubicBezTo>
                      <a:pt x="119" y="80"/>
                      <a:pt x="119" y="80"/>
                      <a:pt x="119" y="80"/>
                    </a:cubicBezTo>
                    <a:cubicBezTo>
                      <a:pt x="119" y="80"/>
                      <a:pt x="119" y="80"/>
                      <a:pt x="119" y="80"/>
                    </a:cubicBezTo>
                    <a:cubicBezTo>
                      <a:pt x="119" y="80"/>
                      <a:pt x="119" y="80"/>
                      <a:pt x="119" y="80"/>
                    </a:cubicBezTo>
                    <a:cubicBezTo>
                      <a:pt x="119" y="80"/>
                      <a:pt x="119" y="80"/>
                      <a:pt x="119" y="80"/>
                    </a:cubicBezTo>
                    <a:cubicBezTo>
                      <a:pt x="119" y="81"/>
                      <a:pt x="119" y="81"/>
                      <a:pt x="119" y="81"/>
                    </a:cubicBezTo>
                    <a:cubicBezTo>
                      <a:pt x="119" y="81"/>
                      <a:pt x="119" y="81"/>
                      <a:pt x="119" y="81"/>
                    </a:cubicBezTo>
                    <a:cubicBezTo>
                      <a:pt x="119" y="81"/>
                      <a:pt x="119" y="81"/>
                      <a:pt x="119" y="81"/>
                    </a:cubicBezTo>
                    <a:cubicBezTo>
                      <a:pt x="119" y="81"/>
                      <a:pt x="119" y="81"/>
                      <a:pt x="119" y="81"/>
                    </a:cubicBezTo>
                    <a:cubicBezTo>
                      <a:pt x="119" y="82"/>
                      <a:pt x="119" y="82"/>
                      <a:pt x="119" y="82"/>
                    </a:cubicBezTo>
                    <a:cubicBezTo>
                      <a:pt x="119" y="82"/>
                      <a:pt x="119" y="82"/>
                      <a:pt x="119" y="82"/>
                    </a:cubicBezTo>
                    <a:cubicBezTo>
                      <a:pt x="119" y="82"/>
                      <a:pt x="119" y="82"/>
                      <a:pt x="119" y="82"/>
                    </a:cubicBezTo>
                    <a:cubicBezTo>
                      <a:pt x="119" y="82"/>
                      <a:pt x="119" y="82"/>
                      <a:pt x="119" y="82"/>
                    </a:cubicBezTo>
                    <a:cubicBezTo>
                      <a:pt x="120" y="82"/>
                      <a:pt x="120" y="82"/>
                      <a:pt x="120" y="82"/>
                    </a:cubicBezTo>
                    <a:cubicBezTo>
                      <a:pt x="120" y="82"/>
                      <a:pt x="120" y="82"/>
                      <a:pt x="120" y="82"/>
                    </a:cubicBezTo>
                    <a:cubicBezTo>
                      <a:pt x="119" y="82"/>
                      <a:pt x="119" y="82"/>
                      <a:pt x="119" y="82"/>
                    </a:cubicBezTo>
                    <a:cubicBezTo>
                      <a:pt x="119" y="83"/>
                      <a:pt x="119" y="83"/>
                      <a:pt x="119" y="83"/>
                    </a:cubicBezTo>
                    <a:cubicBezTo>
                      <a:pt x="119" y="83"/>
                      <a:pt x="119" y="83"/>
                      <a:pt x="119" y="83"/>
                    </a:cubicBezTo>
                    <a:cubicBezTo>
                      <a:pt x="119" y="83"/>
                      <a:pt x="119" y="83"/>
                      <a:pt x="119" y="83"/>
                    </a:cubicBezTo>
                    <a:cubicBezTo>
                      <a:pt x="119" y="84"/>
                      <a:pt x="119" y="84"/>
                      <a:pt x="119" y="84"/>
                    </a:cubicBezTo>
                    <a:cubicBezTo>
                      <a:pt x="120" y="85"/>
                      <a:pt x="120" y="85"/>
                      <a:pt x="120" y="85"/>
                    </a:cubicBezTo>
                    <a:cubicBezTo>
                      <a:pt x="120" y="85"/>
                      <a:pt x="120" y="85"/>
                      <a:pt x="120" y="85"/>
                    </a:cubicBezTo>
                    <a:cubicBezTo>
                      <a:pt x="120" y="85"/>
                      <a:pt x="120" y="85"/>
                      <a:pt x="120" y="85"/>
                    </a:cubicBezTo>
                    <a:cubicBezTo>
                      <a:pt x="120" y="85"/>
                      <a:pt x="120" y="85"/>
                      <a:pt x="120" y="85"/>
                    </a:cubicBezTo>
                    <a:cubicBezTo>
                      <a:pt x="119" y="86"/>
                      <a:pt x="119" y="86"/>
                      <a:pt x="119" y="86"/>
                    </a:cubicBezTo>
                    <a:cubicBezTo>
                      <a:pt x="119" y="86"/>
                      <a:pt x="119" y="86"/>
                      <a:pt x="119" y="86"/>
                    </a:cubicBezTo>
                    <a:cubicBezTo>
                      <a:pt x="119" y="87"/>
                      <a:pt x="119" y="87"/>
                      <a:pt x="119" y="87"/>
                    </a:cubicBezTo>
                    <a:cubicBezTo>
                      <a:pt x="119" y="86"/>
                      <a:pt x="119" y="86"/>
                      <a:pt x="119" y="86"/>
                    </a:cubicBezTo>
                    <a:cubicBezTo>
                      <a:pt x="118" y="86"/>
                      <a:pt x="118" y="86"/>
                      <a:pt x="118" y="86"/>
                    </a:cubicBezTo>
                    <a:cubicBezTo>
                      <a:pt x="118" y="87"/>
                      <a:pt x="118" y="87"/>
                      <a:pt x="118" y="87"/>
                    </a:cubicBezTo>
                    <a:cubicBezTo>
                      <a:pt x="117" y="87"/>
                      <a:pt x="117" y="87"/>
                      <a:pt x="117" y="87"/>
                    </a:cubicBezTo>
                    <a:cubicBezTo>
                      <a:pt x="117" y="87"/>
                      <a:pt x="117" y="87"/>
                      <a:pt x="117" y="87"/>
                    </a:cubicBezTo>
                    <a:cubicBezTo>
                      <a:pt x="117" y="88"/>
                      <a:pt x="117" y="88"/>
                      <a:pt x="117" y="88"/>
                    </a:cubicBezTo>
                    <a:cubicBezTo>
                      <a:pt x="117" y="88"/>
                      <a:pt x="117" y="88"/>
                      <a:pt x="117" y="88"/>
                    </a:cubicBezTo>
                    <a:cubicBezTo>
                      <a:pt x="116" y="88"/>
                      <a:pt x="116" y="88"/>
                      <a:pt x="116" y="88"/>
                    </a:cubicBezTo>
                    <a:cubicBezTo>
                      <a:pt x="116" y="88"/>
                      <a:pt x="116" y="88"/>
                      <a:pt x="116" y="88"/>
                    </a:cubicBezTo>
                    <a:cubicBezTo>
                      <a:pt x="115" y="88"/>
                      <a:pt x="115" y="88"/>
                      <a:pt x="115" y="88"/>
                    </a:cubicBezTo>
                    <a:cubicBezTo>
                      <a:pt x="115" y="89"/>
                      <a:pt x="115" y="89"/>
                      <a:pt x="115" y="89"/>
                    </a:cubicBezTo>
                    <a:cubicBezTo>
                      <a:pt x="114" y="89"/>
                      <a:pt x="114" y="89"/>
                      <a:pt x="114" y="89"/>
                    </a:cubicBezTo>
                    <a:cubicBezTo>
                      <a:pt x="114" y="89"/>
                      <a:pt x="114" y="89"/>
                      <a:pt x="114" y="89"/>
                    </a:cubicBezTo>
                    <a:cubicBezTo>
                      <a:pt x="114" y="88"/>
                      <a:pt x="114" y="88"/>
                      <a:pt x="114" y="88"/>
                    </a:cubicBezTo>
                    <a:cubicBezTo>
                      <a:pt x="114" y="88"/>
                      <a:pt x="114" y="88"/>
                      <a:pt x="114" y="88"/>
                    </a:cubicBezTo>
                    <a:cubicBezTo>
                      <a:pt x="114" y="88"/>
                      <a:pt x="114" y="88"/>
                      <a:pt x="114" y="88"/>
                    </a:cubicBezTo>
                    <a:cubicBezTo>
                      <a:pt x="114" y="87"/>
                      <a:pt x="114" y="87"/>
                      <a:pt x="114" y="87"/>
                    </a:cubicBezTo>
                    <a:cubicBezTo>
                      <a:pt x="114" y="87"/>
                      <a:pt x="114" y="87"/>
                      <a:pt x="114" y="87"/>
                    </a:cubicBezTo>
                    <a:cubicBezTo>
                      <a:pt x="114" y="87"/>
                      <a:pt x="114" y="87"/>
                      <a:pt x="114" y="87"/>
                    </a:cubicBezTo>
                    <a:cubicBezTo>
                      <a:pt x="114" y="86"/>
                      <a:pt x="114" y="86"/>
                      <a:pt x="114" y="86"/>
                    </a:cubicBezTo>
                    <a:cubicBezTo>
                      <a:pt x="114" y="87"/>
                      <a:pt x="114" y="87"/>
                      <a:pt x="114" y="87"/>
                    </a:cubicBezTo>
                    <a:cubicBezTo>
                      <a:pt x="114" y="87"/>
                      <a:pt x="114" y="87"/>
                      <a:pt x="114" y="87"/>
                    </a:cubicBezTo>
                    <a:cubicBezTo>
                      <a:pt x="114" y="86"/>
                      <a:pt x="114" y="86"/>
                      <a:pt x="114" y="86"/>
                    </a:cubicBezTo>
                    <a:cubicBezTo>
                      <a:pt x="113" y="86"/>
                      <a:pt x="113" y="86"/>
                      <a:pt x="113" y="86"/>
                    </a:cubicBezTo>
                    <a:cubicBezTo>
                      <a:pt x="113" y="86"/>
                      <a:pt x="113" y="86"/>
                      <a:pt x="113" y="86"/>
                    </a:cubicBezTo>
                    <a:cubicBezTo>
                      <a:pt x="113" y="86"/>
                      <a:pt x="113" y="86"/>
                      <a:pt x="113" y="86"/>
                    </a:cubicBezTo>
                    <a:cubicBezTo>
                      <a:pt x="113" y="86"/>
                      <a:pt x="113" y="86"/>
                      <a:pt x="113" y="86"/>
                    </a:cubicBezTo>
                    <a:cubicBezTo>
                      <a:pt x="112" y="86"/>
                      <a:pt x="112" y="86"/>
                      <a:pt x="112" y="86"/>
                    </a:cubicBezTo>
                    <a:cubicBezTo>
                      <a:pt x="112" y="86"/>
                      <a:pt x="112" y="86"/>
                      <a:pt x="112" y="86"/>
                    </a:cubicBezTo>
                    <a:cubicBezTo>
                      <a:pt x="112" y="86"/>
                      <a:pt x="112" y="86"/>
                      <a:pt x="112" y="86"/>
                    </a:cubicBezTo>
                    <a:cubicBezTo>
                      <a:pt x="113" y="86"/>
                      <a:pt x="113" y="86"/>
                      <a:pt x="113" y="86"/>
                    </a:cubicBezTo>
                    <a:cubicBezTo>
                      <a:pt x="113" y="86"/>
                      <a:pt x="113" y="86"/>
                      <a:pt x="113" y="86"/>
                    </a:cubicBezTo>
                    <a:cubicBezTo>
                      <a:pt x="113" y="86"/>
                      <a:pt x="113" y="86"/>
                      <a:pt x="113" y="86"/>
                    </a:cubicBezTo>
                    <a:cubicBezTo>
                      <a:pt x="113" y="87"/>
                      <a:pt x="113" y="87"/>
                      <a:pt x="113" y="87"/>
                    </a:cubicBezTo>
                    <a:cubicBezTo>
                      <a:pt x="113" y="87"/>
                      <a:pt x="113" y="87"/>
                      <a:pt x="113" y="87"/>
                    </a:cubicBezTo>
                    <a:cubicBezTo>
                      <a:pt x="113" y="88"/>
                      <a:pt x="113" y="88"/>
                      <a:pt x="113" y="88"/>
                    </a:cubicBezTo>
                    <a:cubicBezTo>
                      <a:pt x="114" y="88"/>
                      <a:pt x="114" y="88"/>
                      <a:pt x="114" y="88"/>
                    </a:cubicBezTo>
                    <a:cubicBezTo>
                      <a:pt x="114" y="89"/>
                      <a:pt x="114" y="89"/>
                      <a:pt x="114" y="89"/>
                    </a:cubicBezTo>
                    <a:cubicBezTo>
                      <a:pt x="113" y="89"/>
                      <a:pt x="113" y="89"/>
                      <a:pt x="113" y="89"/>
                    </a:cubicBezTo>
                    <a:cubicBezTo>
                      <a:pt x="114" y="89"/>
                      <a:pt x="114" y="89"/>
                      <a:pt x="114" y="89"/>
                    </a:cubicBezTo>
                    <a:cubicBezTo>
                      <a:pt x="114" y="89"/>
                      <a:pt x="114" y="89"/>
                      <a:pt x="114" y="89"/>
                    </a:cubicBezTo>
                    <a:cubicBezTo>
                      <a:pt x="113" y="89"/>
                      <a:pt x="113" y="89"/>
                      <a:pt x="113" y="89"/>
                    </a:cubicBezTo>
                    <a:cubicBezTo>
                      <a:pt x="113" y="89"/>
                      <a:pt x="113" y="89"/>
                      <a:pt x="113" y="89"/>
                    </a:cubicBezTo>
                    <a:cubicBezTo>
                      <a:pt x="113" y="88"/>
                      <a:pt x="113" y="88"/>
                      <a:pt x="113" y="88"/>
                    </a:cubicBezTo>
                    <a:cubicBezTo>
                      <a:pt x="112" y="88"/>
                      <a:pt x="112" y="88"/>
                      <a:pt x="112" y="88"/>
                    </a:cubicBezTo>
                    <a:cubicBezTo>
                      <a:pt x="112" y="88"/>
                      <a:pt x="112" y="88"/>
                      <a:pt x="112" y="88"/>
                    </a:cubicBezTo>
                    <a:cubicBezTo>
                      <a:pt x="112" y="88"/>
                      <a:pt x="112" y="88"/>
                      <a:pt x="112" y="88"/>
                    </a:cubicBezTo>
                    <a:cubicBezTo>
                      <a:pt x="112" y="89"/>
                      <a:pt x="112" y="89"/>
                      <a:pt x="112" y="89"/>
                    </a:cubicBezTo>
                    <a:cubicBezTo>
                      <a:pt x="112" y="89"/>
                      <a:pt x="112" y="89"/>
                      <a:pt x="112" y="89"/>
                    </a:cubicBezTo>
                    <a:cubicBezTo>
                      <a:pt x="112" y="89"/>
                      <a:pt x="112" y="89"/>
                      <a:pt x="112" y="89"/>
                    </a:cubicBezTo>
                    <a:cubicBezTo>
                      <a:pt x="112" y="89"/>
                      <a:pt x="112" y="89"/>
                      <a:pt x="112" y="89"/>
                    </a:cubicBezTo>
                    <a:cubicBezTo>
                      <a:pt x="111" y="88"/>
                      <a:pt x="111" y="88"/>
                      <a:pt x="111" y="88"/>
                    </a:cubicBezTo>
                    <a:cubicBezTo>
                      <a:pt x="111" y="89"/>
                      <a:pt x="111" y="89"/>
                      <a:pt x="111" y="89"/>
                    </a:cubicBezTo>
                    <a:cubicBezTo>
                      <a:pt x="111" y="88"/>
                      <a:pt x="111" y="88"/>
                      <a:pt x="111" y="88"/>
                    </a:cubicBezTo>
                    <a:cubicBezTo>
                      <a:pt x="111" y="88"/>
                      <a:pt x="111" y="88"/>
                      <a:pt x="111" y="88"/>
                    </a:cubicBezTo>
                    <a:cubicBezTo>
                      <a:pt x="111" y="88"/>
                      <a:pt x="111" y="88"/>
                      <a:pt x="111" y="88"/>
                    </a:cubicBezTo>
                    <a:cubicBezTo>
                      <a:pt x="111" y="87"/>
                      <a:pt x="111" y="87"/>
                      <a:pt x="111" y="87"/>
                    </a:cubicBezTo>
                    <a:cubicBezTo>
                      <a:pt x="111" y="87"/>
                      <a:pt x="111" y="87"/>
                      <a:pt x="111" y="87"/>
                    </a:cubicBezTo>
                    <a:cubicBezTo>
                      <a:pt x="111" y="87"/>
                      <a:pt x="111" y="87"/>
                      <a:pt x="111" y="87"/>
                    </a:cubicBezTo>
                    <a:cubicBezTo>
                      <a:pt x="110" y="87"/>
                      <a:pt x="110" y="87"/>
                      <a:pt x="110" y="87"/>
                    </a:cubicBezTo>
                    <a:cubicBezTo>
                      <a:pt x="110" y="87"/>
                      <a:pt x="110" y="87"/>
                      <a:pt x="110" y="87"/>
                    </a:cubicBezTo>
                    <a:cubicBezTo>
                      <a:pt x="109" y="87"/>
                      <a:pt x="109" y="87"/>
                      <a:pt x="109" y="87"/>
                    </a:cubicBezTo>
                    <a:cubicBezTo>
                      <a:pt x="109" y="87"/>
                      <a:pt x="109" y="87"/>
                      <a:pt x="109" y="87"/>
                    </a:cubicBezTo>
                    <a:cubicBezTo>
                      <a:pt x="109" y="87"/>
                      <a:pt x="109" y="87"/>
                      <a:pt x="109" y="87"/>
                    </a:cubicBezTo>
                    <a:cubicBezTo>
                      <a:pt x="109" y="88"/>
                      <a:pt x="109" y="88"/>
                      <a:pt x="109" y="88"/>
                    </a:cubicBezTo>
                    <a:cubicBezTo>
                      <a:pt x="109" y="88"/>
                      <a:pt x="109" y="88"/>
                      <a:pt x="109" y="88"/>
                    </a:cubicBezTo>
                    <a:cubicBezTo>
                      <a:pt x="109" y="88"/>
                      <a:pt x="109" y="88"/>
                      <a:pt x="109" y="88"/>
                    </a:cubicBezTo>
                    <a:cubicBezTo>
                      <a:pt x="109" y="88"/>
                      <a:pt x="109" y="88"/>
                      <a:pt x="109" y="88"/>
                    </a:cubicBezTo>
                    <a:cubicBezTo>
                      <a:pt x="110" y="89"/>
                      <a:pt x="110" y="89"/>
                      <a:pt x="110" y="89"/>
                    </a:cubicBezTo>
                    <a:cubicBezTo>
                      <a:pt x="110" y="89"/>
                      <a:pt x="110" y="89"/>
                      <a:pt x="110" y="89"/>
                    </a:cubicBezTo>
                    <a:cubicBezTo>
                      <a:pt x="109" y="89"/>
                      <a:pt x="109" y="89"/>
                      <a:pt x="109" y="89"/>
                    </a:cubicBezTo>
                    <a:cubicBezTo>
                      <a:pt x="109" y="90"/>
                      <a:pt x="109" y="90"/>
                      <a:pt x="109" y="90"/>
                    </a:cubicBezTo>
                    <a:cubicBezTo>
                      <a:pt x="108" y="90"/>
                      <a:pt x="108" y="90"/>
                      <a:pt x="108" y="90"/>
                    </a:cubicBezTo>
                    <a:cubicBezTo>
                      <a:pt x="108" y="91"/>
                      <a:pt x="108" y="91"/>
                      <a:pt x="108" y="91"/>
                    </a:cubicBezTo>
                    <a:cubicBezTo>
                      <a:pt x="107" y="91"/>
                      <a:pt x="107" y="91"/>
                      <a:pt x="107" y="91"/>
                    </a:cubicBezTo>
                    <a:cubicBezTo>
                      <a:pt x="107" y="91"/>
                      <a:pt x="107" y="91"/>
                      <a:pt x="107" y="91"/>
                    </a:cubicBezTo>
                    <a:cubicBezTo>
                      <a:pt x="107" y="91"/>
                      <a:pt x="107" y="91"/>
                      <a:pt x="107" y="91"/>
                    </a:cubicBezTo>
                    <a:cubicBezTo>
                      <a:pt x="107" y="92"/>
                      <a:pt x="107" y="92"/>
                      <a:pt x="107" y="92"/>
                    </a:cubicBezTo>
                    <a:cubicBezTo>
                      <a:pt x="106" y="92"/>
                      <a:pt x="106" y="92"/>
                      <a:pt x="106" y="92"/>
                    </a:cubicBezTo>
                    <a:cubicBezTo>
                      <a:pt x="105" y="92"/>
                      <a:pt x="105" y="92"/>
                      <a:pt x="105" y="92"/>
                    </a:cubicBezTo>
                    <a:cubicBezTo>
                      <a:pt x="105" y="91"/>
                      <a:pt x="105" y="91"/>
                      <a:pt x="105" y="91"/>
                    </a:cubicBezTo>
                    <a:cubicBezTo>
                      <a:pt x="104" y="91"/>
                      <a:pt x="104" y="91"/>
                      <a:pt x="104" y="91"/>
                    </a:cubicBezTo>
                    <a:cubicBezTo>
                      <a:pt x="104" y="91"/>
                      <a:pt x="104" y="91"/>
                      <a:pt x="104" y="91"/>
                    </a:cubicBezTo>
                    <a:cubicBezTo>
                      <a:pt x="104" y="91"/>
                      <a:pt x="104" y="91"/>
                      <a:pt x="104" y="91"/>
                    </a:cubicBezTo>
                    <a:cubicBezTo>
                      <a:pt x="104" y="90"/>
                      <a:pt x="104" y="90"/>
                      <a:pt x="104" y="90"/>
                    </a:cubicBezTo>
                    <a:cubicBezTo>
                      <a:pt x="104" y="90"/>
                      <a:pt x="104" y="90"/>
                      <a:pt x="104" y="90"/>
                    </a:cubicBezTo>
                    <a:cubicBezTo>
                      <a:pt x="104" y="90"/>
                      <a:pt x="104" y="90"/>
                      <a:pt x="104" y="90"/>
                    </a:cubicBezTo>
                    <a:cubicBezTo>
                      <a:pt x="104" y="90"/>
                      <a:pt x="104" y="90"/>
                      <a:pt x="104" y="90"/>
                    </a:cubicBezTo>
                    <a:cubicBezTo>
                      <a:pt x="103" y="89"/>
                      <a:pt x="103" y="89"/>
                      <a:pt x="103" y="89"/>
                    </a:cubicBezTo>
                    <a:cubicBezTo>
                      <a:pt x="103" y="89"/>
                      <a:pt x="103" y="89"/>
                      <a:pt x="103" y="89"/>
                    </a:cubicBezTo>
                    <a:cubicBezTo>
                      <a:pt x="102" y="89"/>
                      <a:pt x="102" y="89"/>
                      <a:pt x="102" y="89"/>
                    </a:cubicBezTo>
                    <a:cubicBezTo>
                      <a:pt x="101" y="88"/>
                      <a:pt x="101" y="88"/>
                      <a:pt x="101" y="88"/>
                    </a:cubicBezTo>
                    <a:cubicBezTo>
                      <a:pt x="100" y="88"/>
                      <a:pt x="100" y="88"/>
                      <a:pt x="100" y="88"/>
                    </a:cubicBezTo>
                    <a:cubicBezTo>
                      <a:pt x="100" y="88"/>
                      <a:pt x="100" y="88"/>
                      <a:pt x="100" y="88"/>
                    </a:cubicBezTo>
                    <a:cubicBezTo>
                      <a:pt x="100" y="89"/>
                      <a:pt x="100" y="89"/>
                      <a:pt x="100" y="89"/>
                    </a:cubicBezTo>
                    <a:cubicBezTo>
                      <a:pt x="100" y="89"/>
                      <a:pt x="100" y="89"/>
                      <a:pt x="100" y="89"/>
                    </a:cubicBezTo>
                    <a:cubicBezTo>
                      <a:pt x="100" y="89"/>
                      <a:pt x="100" y="89"/>
                      <a:pt x="100" y="89"/>
                    </a:cubicBezTo>
                    <a:cubicBezTo>
                      <a:pt x="100" y="89"/>
                      <a:pt x="100" y="89"/>
                      <a:pt x="100" y="89"/>
                    </a:cubicBezTo>
                    <a:cubicBezTo>
                      <a:pt x="101" y="89"/>
                      <a:pt x="101" y="89"/>
                      <a:pt x="101" y="89"/>
                    </a:cubicBezTo>
                    <a:cubicBezTo>
                      <a:pt x="102" y="89"/>
                      <a:pt x="102" y="89"/>
                      <a:pt x="102" y="89"/>
                    </a:cubicBezTo>
                    <a:cubicBezTo>
                      <a:pt x="102" y="89"/>
                      <a:pt x="102" y="89"/>
                      <a:pt x="102" y="89"/>
                    </a:cubicBezTo>
                    <a:cubicBezTo>
                      <a:pt x="102" y="89"/>
                      <a:pt x="102" y="89"/>
                      <a:pt x="102" y="89"/>
                    </a:cubicBezTo>
                    <a:cubicBezTo>
                      <a:pt x="102" y="89"/>
                      <a:pt x="102" y="89"/>
                      <a:pt x="102" y="89"/>
                    </a:cubicBezTo>
                    <a:cubicBezTo>
                      <a:pt x="102" y="89"/>
                      <a:pt x="102" y="89"/>
                      <a:pt x="102" y="89"/>
                    </a:cubicBezTo>
                    <a:cubicBezTo>
                      <a:pt x="102" y="90"/>
                      <a:pt x="102" y="90"/>
                      <a:pt x="102" y="90"/>
                    </a:cubicBezTo>
                    <a:cubicBezTo>
                      <a:pt x="102" y="90"/>
                      <a:pt x="102" y="90"/>
                      <a:pt x="102" y="90"/>
                    </a:cubicBezTo>
                    <a:cubicBezTo>
                      <a:pt x="102" y="90"/>
                      <a:pt x="102" y="90"/>
                      <a:pt x="102" y="90"/>
                    </a:cubicBezTo>
                    <a:cubicBezTo>
                      <a:pt x="103" y="91"/>
                      <a:pt x="103" y="91"/>
                      <a:pt x="103" y="91"/>
                    </a:cubicBezTo>
                    <a:cubicBezTo>
                      <a:pt x="103" y="92"/>
                      <a:pt x="103" y="92"/>
                      <a:pt x="103" y="92"/>
                    </a:cubicBezTo>
                    <a:cubicBezTo>
                      <a:pt x="104" y="92"/>
                      <a:pt x="104" y="92"/>
                      <a:pt x="104" y="92"/>
                    </a:cubicBezTo>
                    <a:cubicBezTo>
                      <a:pt x="105" y="92"/>
                      <a:pt x="105" y="92"/>
                      <a:pt x="105" y="92"/>
                    </a:cubicBezTo>
                    <a:cubicBezTo>
                      <a:pt x="106" y="93"/>
                      <a:pt x="106" y="93"/>
                      <a:pt x="106" y="93"/>
                    </a:cubicBezTo>
                    <a:cubicBezTo>
                      <a:pt x="106" y="93"/>
                      <a:pt x="106" y="93"/>
                      <a:pt x="106" y="93"/>
                    </a:cubicBezTo>
                    <a:cubicBezTo>
                      <a:pt x="106" y="93"/>
                      <a:pt x="106" y="93"/>
                      <a:pt x="106" y="93"/>
                    </a:cubicBezTo>
                    <a:cubicBezTo>
                      <a:pt x="106" y="94"/>
                      <a:pt x="106" y="94"/>
                      <a:pt x="106" y="94"/>
                    </a:cubicBezTo>
                    <a:cubicBezTo>
                      <a:pt x="105" y="94"/>
                      <a:pt x="105" y="94"/>
                      <a:pt x="105" y="94"/>
                    </a:cubicBezTo>
                    <a:cubicBezTo>
                      <a:pt x="105" y="95"/>
                      <a:pt x="105" y="95"/>
                      <a:pt x="105" y="95"/>
                    </a:cubicBezTo>
                    <a:cubicBezTo>
                      <a:pt x="105" y="94"/>
                      <a:pt x="105" y="94"/>
                      <a:pt x="105" y="94"/>
                    </a:cubicBezTo>
                    <a:cubicBezTo>
                      <a:pt x="104" y="95"/>
                      <a:pt x="104" y="95"/>
                      <a:pt x="104" y="95"/>
                    </a:cubicBezTo>
                    <a:cubicBezTo>
                      <a:pt x="104" y="95"/>
                      <a:pt x="104" y="95"/>
                      <a:pt x="104" y="95"/>
                    </a:cubicBezTo>
                    <a:cubicBezTo>
                      <a:pt x="103" y="96"/>
                      <a:pt x="103" y="96"/>
                      <a:pt x="103" y="96"/>
                    </a:cubicBezTo>
                    <a:cubicBezTo>
                      <a:pt x="102" y="96"/>
                      <a:pt x="102" y="96"/>
                      <a:pt x="102" y="96"/>
                    </a:cubicBezTo>
                    <a:cubicBezTo>
                      <a:pt x="102" y="97"/>
                      <a:pt x="102" y="97"/>
                      <a:pt x="102" y="97"/>
                    </a:cubicBezTo>
                    <a:cubicBezTo>
                      <a:pt x="102" y="97"/>
                      <a:pt x="102" y="97"/>
                      <a:pt x="102" y="97"/>
                    </a:cubicBezTo>
                    <a:cubicBezTo>
                      <a:pt x="102" y="97"/>
                      <a:pt x="102" y="97"/>
                      <a:pt x="102" y="97"/>
                    </a:cubicBezTo>
                    <a:cubicBezTo>
                      <a:pt x="101" y="97"/>
                      <a:pt x="101" y="97"/>
                      <a:pt x="101" y="97"/>
                    </a:cubicBezTo>
                    <a:cubicBezTo>
                      <a:pt x="101" y="97"/>
                      <a:pt x="101" y="97"/>
                      <a:pt x="101" y="97"/>
                    </a:cubicBezTo>
                    <a:cubicBezTo>
                      <a:pt x="101" y="97"/>
                      <a:pt x="101" y="97"/>
                      <a:pt x="101" y="97"/>
                    </a:cubicBezTo>
                    <a:cubicBezTo>
                      <a:pt x="100" y="96"/>
                      <a:pt x="100" y="96"/>
                      <a:pt x="100" y="96"/>
                    </a:cubicBezTo>
                    <a:cubicBezTo>
                      <a:pt x="100" y="97"/>
                      <a:pt x="100" y="97"/>
                      <a:pt x="100" y="97"/>
                    </a:cubicBezTo>
                    <a:cubicBezTo>
                      <a:pt x="100" y="96"/>
                      <a:pt x="100" y="96"/>
                      <a:pt x="100" y="96"/>
                    </a:cubicBezTo>
                    <a:cubicBezTo>
                      <a:pt x="100" y="96"/>
                      <a:pt x="100" y="96"/>
                      <a:pt x="100" y="96"/>
                    </a:cubicBezTo>
                    <a:cubicBezTo>
                      <a:pt x="100" y="96"/>
                      <a:pt x="100" y="96"/>
                      <a:pt x="100" y="96"/>
                    </a:cubicBezTo>
                    <a:cubicBezTo>
                      <a:pt x="100" y="96"/>
                      <a:pt x="100" y="96"/>
                      <a:pt x="100" y="96"/>
                    </a:cubicBezTo>
                    <a:cubicBezTo>
                      <a:pt x="100" y="96"/>
                      <a:pt x="100" y="96"/>
                      <a:pt x="100" y="96"/>
                    </a:cubicBezTo>
                    <a:cubicBezTo>
                      <a:pt x="100" y="96"/>
                      <a:pt x="100" y="96"/>
                      <a:pt x="100" y="96"/>
                    </a:cubicBezTo>
                    <a:cubicBezTo>
                      <a:pt x="99" y="97"/>
                      <a:pt x="99" y="97"/>
                      <a:pt x="99" y="97"/>
                    </a:cubicBezTo>
                    <a:cubicBezTo>
                      <a:pt x="99" y="96"/>
                      <a:pt x="99" y="96"/>
                      <a:pt x="99" y="96"/>
                    </a:cubicBezTo>
                    <a:cubicBezTo>
                      <a:pt x="99" y="96"/>
                      <a:pt x="99" y="96"/>
                      <a:pt x="99" y="96"/>
                    </a:cubicBezTo>
                    <a:cubicBezTo>
                      <a:pt x="99" y="96"/>
                      <a:pt x="99" y="96"/>
                      <a:pt x="99" y="96"/>
                    </a:cubicBezTo>
                    <a:cubicBezTo>
                      <a:pt x="99" y="97"/>
                      <a:pt x="99" y="97"/>
                      <a:pt x="99" y="97"/>
                    </a:cubicBezTo>
                    <a:cubicBezTo>
                      <a:pt x="99" y="97"/>
                      <a:pt x="99" y="97"/>
                      <a:pt x="99" y="97"/>
                    </a:cubicBezTo>
                    <a:cubicBezTo>
                      <a:pt x="98" y="98"/>
                      <a:pt x="98" y="98"/>
                      <a:pt x="98" y="98"/>
                    </a:cubicBezTo>
                    <a:cubicBezTo>
                      <a:pt x="98" y="98"/>
                      <a:pt x="98" y="98"/>
                      <a:pt x="98" y="98"/>
                    </a:cubicBezTo>
                    <a:cubicBezTo>
                      <a:pt x="98" y="98"/>
                      <a:pt x="98" y="98"/>
                      <a:pt x="98" y="98"/>
                    </a:cubicBezTo>
                    <a:cubicBezTo>
                      <a:pt x="98" y="97"/>
                      <a:pt x="98" y="97"/>
                      <a:pt x="98" y="97"/>
                    </a:cubicBezTo>
                    <a:cubicBezTo>
                      <a:pt x="98" y="98"/>
                      <a:pt x="98" y="98"/>
                      <a:pt x="98" y="98"/>
                    </a:cubicBezTo>
                    <a:cubicBezTo>
                      <a:pt x="98" y="98"/>
                      <a:pt x="98" y="98"/>
                      <a:pt x="98" y="98"/>
                    </a:cubicBezTo>
                    <a:cubicBezTo>
                      <a:pt x="98" y="98"/>
                      <a:pt x="98" y="98"/>
                      <a:pt x="98" y="98"/>
                    </a:cubicBezTo>
                    <a:cubicBezTo>
                      <a:pt x="98" y="98"/>
                      <a:pt x="98" y="98"/>
                      <a:pt x="98" y="98"/>
                    </a:cubicBezTo>
                    <a:cubicBezTo>
                      <a:pt x="97" y="98"/>
                      <a:pt x="97" y="98"/>
                      <a:pt x="97" y="98"/>
                    </a:cubicBezTo>
                    <a:cubicBezTo>
                      <a:pt x="97" y="98"/>
                      <a:pt x="97" y="98"/>
                      <a:pt x="97" y="98"/>
                    </a:cubicBezTo>
                    <a:cubicBezTo>
                      <a:pt x="97" y="98"/>
                      <a:pt x="97" y="98"/>
                      <a:pt x="97" y="98"/>
                    </a:cubicBezTo>
                    <a:cubicBezTo>
                      <a:pt x="97" y="98"/>
                      <a:pt x="97" y="98"/>
                      <a:pt x="97" y="98"/>
                    </a:cubicBezTo>
                    <a:cubicBezTo>
                      <a:pt x="96" y="97"/>
                      <a:pt x="96" y="97"/>
                      <a:pt x="96" y="97"/>
                    </a:cubicBezTo>
                    <a:cubicBezTo>
                      <a:pt x="95" y="97"/>
                      <a:pt x="95" y="97"/>
                      <a:pt x="95" y="97"/>
                    </a:cubicBezTo>
                    <a:cubicBezTo>
                      <a:pt x="94" y="96"/>
                      <a:pt x="94" y="96"/>
                      <a:pt x="94" y="96"/>
                    </a:cubicBezTo>
                    <a:cubicBezTo>
                      <a:pt x="94" y="96"/>
                      <a:pt x="94" y="96"/>
                      <a:pt x="94" y="96"/>
                    </a:cubicBezTo>
                    <a:cubicBezTo>
                      <a:pt x="94" y="96"/>
                      <a:pt x="94" y="96"/>
                      <a:pt x="94" y="96"/>
                    </a:cubicBezTo>
                    <a:cubicBezTo>
                      <a:pt x="93" y="95"/>
                      <a:pt x="93" y="95"/>
                      <a:pt x="93" y="95"/>
                    </a:cubicBezTo>
                    <a:cubicBezTo>
                      <a:pt x="93" y="95"/>
                      <a:pt x="93" y="95"/>
                      <a:pt x="93" y="95"/>
                    </a:cubicBezTo>
                    <a:cubicBezTo>
                      <a:pt x="93" y="95"/>
                      <a:pt x="93" y="95"/>
                      <a:pt x="93" y="95"/>
                    </a:cubicBezTo>
                    <a:cubicBezTo>
                      <a:pt x="93" y="95"/>
                      <a:pt x="93" y="95"/>
                      <a:pt x="93" y="95"/>
                    </a:cubicBezTo>
                    <a:cubicBezTo>
                      <a:pt x="93" y="96"/>
                      <a:pt x="93" y="96"/>
                      <a:pt x="93" y="96"/>
                    </a:cubicBezTo>
                    <a:cubicBezTo>
                      <a:pt x="93" y="96"/>
                      <a:pt x="93" y="96"/>
                      <a:pt x="93" y="96"/>
                    </a:cubicBezTo>
                    <a:cubicBezTo>
                      <a:pt x="93" y="96"/>
                      <a:pt x="93" y="96"/>
                      <a:pt x="93" y="96"/>
                    </a:cubicBezTo>
                    <a:cubicBezTo>
                      <a:pt x="93" y="96"/>
                      <a:pt x="93" y="96"/>
                      <a:pt x="93" y="96"/>
                    </a:cubicBezTo>
                    <a:cubicBezTo>
                      <a:pt x="93" y="96"/>
                      <a:pt x="93" y="96"/>
                      <a:pt x="93" y="96"/>
                    </a:cubicBezTo>
                    <a:cubicBezTo>
                      <a:pt x="94" y="96"/>
                      <a:pt x="94" y="96"/>
                      <a:pt x="94" y="96"/>
                    </a:cubicBezTo>
                    <a:cubicBezTo>
                      <a:pt x="94" y="97"/>
                      <a:pt x="94" y="97"/>
                      <a:pt x="94" y="97"/>
                    </a:cubicBezTo>
                    <a:cubicBezTo>
                      <a:pt x="95" y="97"/>
                      <a:pt x="95" y="97"/>
                      <a:pt x="95" y="97"/>
                    </a:cubicBezTo>
                    <a:cubicBezTo>
                      <a:pt x="95" y="97"/>
                      <a:pt x="95" y="97"/>
                      <a:pt x="95" y="97"/>
                    </a:cubicBezTo>
                    <a:cubicBezTo>
                      <a:pt x="95" y="98"/>
                      <a:pt x="95" y="98"/>
                      <a:pt x="95" y="98"/>
                    </a:cubicBezTo>
                    <a:cubicBezTo>
                      <a:pt x="94" y="98"/>
                      <a:pt x="94" y="98"/>
                      <a:pt x="94" y="98"/>
                    </a:cubicBezTo>
                    <a:cubicBezTo>
                      <a:pt x="94" y="98"/>
                      <a:pt x="94" y="98"/>
                      <a:pt x="94" y="98"/>
                    </a:cubicBezTo>
                    <a:cubicBezTo>
                      <a:pt x="94" y="98"/>
                      <a:pt x="94" y="98"/>
                      <a:pt x="94" y="98"/>
                    </a:cubicBezTo>
                    <a:cubicBezTo>
                      <a:pt x="94" y="98"/>
                      <a:pt x="94" y="98"/>
                      <a:pt x="94" y="98"/>
                    </a:cubicBezTo>
                    <a:cubicBezTo>
                      <a:pt x="94" y="98"/>
                      <a:pt x="94" y="98"/>
                      <a:pt x="94" y="98"/>
                    </a:cubicBezTo>
                    <a:cubicBezTo>
                      <a:pt x="95" y="98"/>
                      <a:pt x="95" y="98"/>
                      <a:pt x="95" y="98"/>
                    </a:cubicBezTo>
                    <a:cubicBezTo>
                      <a:pt x="96" y="97"/>
                      <a:pt x="96" y="97"/>
                      <a:pt x="96" y="97"/>
                    </a:cubicBezTo>
                    <a:cubicBezTo>
                      <a:pt x="96" y="97"/>
                      <a:pt x="96" y="97"/>
                      <a:pt x="96" y="97"/>
                    </a:cubicBezTo>
                    <a:cubicBezTo>
                      <a:pt x="96" y="98"/>
                      <a:pt x="96" y="98"/>
                      <a:pt x="96" y="98"/>
                    </a:cubicBezTo>
                    <a:cubicBezTo>
                      <a:pt x="96" y="98"/>
                      <a:pt x="96" y="98"/>
                      <a:pt x="96" y="98"/>
                    </a:cubicBezTo>
                    <a:cubicBezTo>
                      <a:pt x="97" y="99"/>
                      <a:pt x="97" y="99"/>
                      <a:pt x="97" y="99"/>
                    </a:cubicBezTo>
                    <a:cubicBezTo>
                      <a:pt x="97" y="100"/>
                      <a:pt x="97" y="100"/>
                      <a:pt x="97" y="100"/>
                    </a:cubicBezTo>
                    <a:cubicBezTo>
                      <a:pt x="96" y="101"/>
                      <a:pt x="96" y="101"/>
                      <a:pt x="96" y="101"/>
                    </a:cubicBezTo>
                    <a:cubicBezTo>
                      <a:pt x="96" y="101"/>
                      <a:pt x="96" y="101"/>
                      <a:pt x="96" y="101"/>
                    </a:cubicBezTo>
                    <a:cubicBezTo>
                      <a:pt x="96" y="101"/>
                      <a:pt x="96" y="101"/>
                      <a:pt x="96" y="101"/>
                    </a:cubicBezTo>
                    <a:cubicBezTo>
                      <a:pt x="95" y="101"/>
                      <a:pt x="95" y="101"/>
                      <a:pt x="95" y="101"/>
                    </a:cubicBezTo>
                    <a:cubicBezTo>
                      <a:pt x="95" y="100"/>
                      <a:pt x="95" y="100"/>
                      <a:pt x="95" y="100"/>
                    </a:cubicBezTo>
                    <a:cubicBezTo>
                      <a:pt x="94" y="100"/>
                      <a:pt x="94" y="100"/>
                      <a:pt x="94" y="100"/>
                    </a:cubicBezTo>
                    <a:cubicBezTo>
                      <a:pt x="93" y="100"/>
                      <a:pt x="93" y="100"/>
                      <a:pt x="93" y="100"/>
                    </a:cubicBezTo>
                    <a:cubicBezTo>
                      <a:pt x="93" y="99"/>
                      <a:pt x="93" y="99"/>
                      <a:pt x="93" y="99"/>
                    </a:cubicBezTo>
                    <a:cubicBezTo>
                      <a:pt x="93" y="99"/>
                      <a:pt x="93" y="99"/>
                      <a:pt x="93" y="99"/>
                    </a:cubicBezTo>
                    <a:cubicBezTo>
                      <a:pt x="93" y="99"/>
                      <a:pt x="93" y="99"/>
                      <a:pt x="93" y="99"/>
                    </a:cubicBezTo>
                    <a:cubicBezTo>
                      <a:pt x="93" y="99"/>
                      <a:pt x="93" y="99"/>
                      <a:pt x="93" y="99"/>
                    </a:cubicBezTo>
                    <a:cubicBezTo>
                      <a:pt x="93" y="99"/>
                      <a:pt x="93" y="99"/>
                      <a:pt x="93" y="99"/>
                    </a:cubicBezTo>
                    <a:cubicBezTo>
                      <a:pt x="93" y="100"/>
                      <a:pt x="93" y="100"/>
                      <a:pt x="93" y="100"/>
                    </a:cubicBezTo>
                    <a:cubicBezTo>
                      <a:pt x="93" y="101"/>
                      <a:pt x="93" y="101"/>
                      <a:pt x="93" y="101"/>
                    </a:cubicBezTo>
                    <a:cubicBezTo>
                      <a:pt x="94" y="102"/>
                      <a:pt x="94" y="102"/>
                      <a:pt x="94" y="102"/>
                    </a:cubicBezTo>
                    <a:cubicBezTo>
                      <a:pt x="94" y="102"/>
                      <a:pt x="94" y="102"/>
                      <a:pt x="94" y="102"/>
                    </a:cubicBezTo>
                    <a:cubicBezTo>
                      <a:pt x="93" y="102"/>
                      <a:pt x="93" y="102"/>
                      <a:pt x="93" y="102"/>
                    </a:cubicBezTo>
                    <a:cubicBezTo>
                      <a:pt x="93" y="102"/>
                      <a:pt x="93" y="102"/>
                      <a:pt x="93" y="102"/>
                    </a:cubicBezTo>
                    <a:cubicBezTo>
                      <a:pt x="93" y="101"/>
                      <a:pt x="93" y="101"/>
                      <a:pt x="93" y="101"/>
                    </a:cubicBezTo>
                    <a:cubicBezTo>
                      <a:pt x="93" y="101"/>
                      <a:pt x="93" y="101"/>
                      <a:pt x="93" y="101"/>
                    </a:cubicBezTo>
                    <a:cubicBezTo>
                      <a:pt x="93" y="102"/>
                      <a:pt x="93" y="102"/>
                      <a:pt x="93" y="102"/>
                    </a:cubicBezTo>
                    <a:cubicBezTo>
                      <a:pt x="93" y="102"/>
                      <a:pt x="93" y="102"/>
                      <a:pt x="93" y="102"/>
                    </a:cubicBezTo>
                    <a:cubicBezTo>
                      <a:pt x="93" y="102"/>
                      <a:pt x="93" y="102"/>
                      <a:pt x="93" y="102"/>
                    </a:cubicBezTo>
                    <a:cubicBezTo>
                      <a:pt x="93" y="102"/>
                      <a:pt x="93" y="102"/>
                      <a:pt x="93" y="102"/>
                    </a:cubicBezTo>
                    <a:cubicBezTo>
                      <a:pt x="92" y="102"/>
                      <a:pt x="92" y="102"/>
                      <a:pt x="92" y="102"/>
                    </a:cubicBezTo>
                    <a:cubicBezTo>
                      <a:pt x="92" y="102"/>
                      <a:pt x="92" y="102"/>
                      <a:pt x="92" y="102"/>
                    </a:cubicBezTo>
                    <a:cubicBezTo>
                      <a:pt x="92" y="102"/>
                      <a:pt x="92" y="102"/>
                      <a:pt x="92" y="102"/>
                    </a:cubicBezTo>
                    <a:cubicBezTo>
                      <a:pt x="92" y="102"/>
                      <a:pt x="92" y="102"/>
                      <a:pt x="92" y="102"/>
                    </a:cubicBezTo>
                    <a:cubicBezTo>
                      <a:pt x="92" y="103"/>
                      <a:pt x="92" y="103"/>
                      <a:pt x="92" y="103"/>
                    </a:cubicBezTo>
                    <a:cubicBezTo>
                      <a:pt x="92" y="103"/>
                      <a:pt x="92" y="103"/>
                      <a:pt x="92" y="103"/>
                    </a:cubicBezTo>
                    <a:cubicBezTo>
                      <a:pt x="92" y="103"/>
                      <a:pt x="92" y="103"/>
                      <a:pt x="92" y="103"/>
                    </a:cubicBezTo>
                    <a:cubicBezTo>
                      <a:pt x="92" y="103"/>
                      <a:pt x="92" y="103"/>
                      <a:pt x="92" y="103"/>
                    </a:cubicBezTo>
                    <a:cubicBezTo>
                      <a:pt x="92" y="103"/>
                      <a:pt x="92" y="103"/>
                      <a:pt x="92" y="103"/>
                    </a:cubicBezTo>
                    <a:cubicBezTo>
                      <a:pt x="92" y="103"/>
                      <a:pt x="92" y="103"/>
                      <a:pt x="92" y="103"/>
                    </a:cubicBezTo>
                    <a:cubicBezTo>
                      <a:pt x="92" y="103"/>
                      <a:pt x="92" y="103"/>
                      <a:pt x="92" y="103"/>
                    </a:cubicBezTo>
                    <a:cubicBezTo>
                      <a:pt x="91" y="103"/>
                      <a:pt x="91" y="103"/>
                      <a:pt x="91" y="103"/>
                    </a:cubicBezTo>
                    <a:cubicBezTo>
                      <a:pt x="91" y="103"/>
                      <a:pt x="91" y="103"/>
                      <a:pt x="91" y="103"/>
                    </a:cubicBezTo>
                    <a:cubicBezTo>
                      <a:pt x="90" y="103"/>
                      <a:pt x="90" y="103"/>
                      <a:pt x="90" y="103"/>
                    </a:cubicBezTo>
                    <a:cubicBezTo>
                      <a:pt x="91" y="104"/>
                      <a:pt x="91" y="104"/>
                      <a:pt x="91" y="104"/>
                    </a:cubicBezTo>
                    <a:cubicBezTo>
                      <a:pt x="91" y="104"/>
                      <a:pt x="91" y="104"/>
                      <a:pt x="91" y="104"/>
                    </a:cubicBezTo>
                    <a:cubicBezTo>
                      <a:pt x="91" y="104"/>
                      <a:pt x="91" y="104"/>
                      <a:pt x="91" y="104"/>
                    </a:cubicBezTo>
                    <a:cubicBezTo>
                      <a:pt x="91" y="104"/>
                      <a:pt x="91" y="104"/>
                      <a:pt x="91" y="104"/>
                    </a:cubicBezTo>
                    <a:cubicBezTo>
                      <a:pt x="90" y="104"/>
                      <a:pt x="90" y="104"/>
                      <a:pt x="90" y="104"/>
                    </a:cubicBezTo>
                    <a:cubicBezTo>
                      <a:pt x="90" y="103"/>
                      <a:pt x="90" y="103"/>
                      <a:pt x="90" y="103"/>
                    </a:cubicBezTo>
                    <a:cubicBezTo>
                      <a:pt x="90" y="104"/>
                      <a:pt x="90" y="104"/>
                      <a:pt x="90" y="104"/>
                    </a:cubicBezTo>
                    <a:cubicBezTo>
                      <a:pt x="90" y="104"/>
                      <a:pt x="90" y="104"/>
                      <a:pt x="90" y="104"/>
                    </a:cubicBezTo>
                    <a:cubicBezTo>
                      <a:pt x="90" y="104"/>
                      <a:pt x="90" y="104"/>
                      <a:pt x="90" y="104"/>
                    </a:cubicBezTo>
                    <a:cubicBezTo>
                      <a:pt x="90" y="104"/>
                      <a:pt x="90" y="104"/>
                      <a:pt x="90" y="104"/>
                    </a:cubicBezTo>
                    <a:cubicBezTo>
                      <a:pt x="90" y="105"/>
                      <a:pt x="90" y="105"/>
                      <a:pt x="90" y="105"/>
                    </a:cubicBezTo>
                    <a:cubicBezTo>
                      <a:pt x="89" y="105"/>
                      <a:pt x="89" y="105"/>
                      <a:pt x="89" y="105"/>
                    </a:cubicBezTo>
                    <a:cubicBezTo>
                      <a:pt x="89" y="105"/>
                      <a:pt x="89" y="105"/>
                      <a:pt x="89" y="105"/>
                    </a:cubicBezTo>
                    <a:cubicBezTo>
                      <a:pt x="89" y="105"/>
                      <a:pt x="89" y="105"/>
                      <a:pt x="89" y="105"/>
                    </a:cubicBezTo>
                    <a:cubicBezTo>
                      <a:pt x="89" y="106"/>
                      <a:pt x="89" y="106"/>
                      <a:pt x="89" y="106"/>
                    </a:cubicBezTo>
                    <a:cubicBezTo>
                      <a:pt x="89" y="106"/>
                      <a:pt x="89" y="106"/>
                      <a:pt x="89" y="106"/>
                    </a:cubicBezTo>
                    <a:cubicBezTo>
                      <a:pt x="88" y="106"/>
                      <a:pt x="88" y="106"/>
                      <a:pt x="88" y="106"/>
                    </a:cubicBezTo>
                    <a:cubicBezTo>
                      <a:pt x="88" y="106"/>
                      <a:pt x="88" y="106"/>
                      <a:pt x="88" y="106"/>
                    </a:cubicBezTo>
                    <a:cubicBezTo>
                      <a:pt x="88" y="107"/>
                      <a:pt x="88" y="107"/>
                      <a:pt x="88" y="107"/>
                    </a:cubicBezTo>
                    <a:cubicBezTo>
                      <a:pt x="88" y="107"/>
                      <a:pt x="88" y="107"/>
                      <a:pt x="88" y="107"/>
                    </a:cubicBezTo>
                    <a:cubicBezTo>
                      <a:pt x="87" y="108"/>
                      <a:pt x="87" y="108"/>
                      <a:pt x="87" y="108"/>
                    </a:cubicBezTo>
                    <a:cubicBezTo>
                      <a:pt x="87" y="108"/>
                      <a:pt x="87" y="108"/>
                      <a:pt x="87" y="108"/>
                    </a:cubicBezTo>
                    <a:cubicBezTo>
                      <a:pt x="87" y="108"/>
                      <a:pt x="87" y="108"/>
                      <a:pt x="87" y="108"/>
                    </a:cubicBezTo>
                    <a:cubicBezTo>
                      <a:pt x="86" y="108"/>
                      <a:pt x="86" y="108"/>
                      <a:pt x="86" y="108"/>
                    </a:cubicBezTo>
                    <a:cubicBezTo>
                      <a:pt x="86" y="108"/>
                      <a:pt x="86" y="108"/>
                      <a:pt x="86" y="108"/>
                    </a:cubicBezTo>
                    <a:cubicBezTo>
                      <a:pt x="86" y="108"/>
                      <a:pt x="86" y="108"/>
                      <a:pt x="86" y="108"/>
                    </a:cubicBezTo>
                    <a:cubicBezTo>
                      <a:pt x="86" y="109"/>
                      <a:pt x="86" y="109"/>
                      <a:pt x="86" y="109"/>
                    </a:cubicBezTo>
                    <a:cubicBezTo>
                      <a:pt x="86" y="109"/>
                      <a:pt x="86" y="109"/>
                      <a:pt x="86" y="109"/>
                    </a:cubicBezTo>
                    <a:cubicBezTo>
                      <a:pt x="86" y="110"/>
                      <a:pt x="86" y="110"/>
                      <a:pt x="86" y="110"/>
                    </a:cubicBezTo>
                    <a:cubicBezTo>
                      <a:pt x="85" y="110"/>
                      <a:pt x="85" y="110"/>
                      <a:pt x="85" y="110"/>
                    </a:cubicBezTo>
                    <a:cubicBezTo>
                      <a:pt x="85" y="111"/>
                      <a:pt x="85" y="111"/>
                      <a:pt x="85" y="111"/>
                    </a:cubicBezTo>
                    <a:cubicBezTo>
                      <a:pt x="85" y="111"/>
                      <a:pt x="85" y="111"/>
                      <a:pt x="85" y="111"/>
                    </a:cubicBezTo>
                    <a:cubicBezTo>
                      <a:pt x="85" y="112"/>
                      <a:pt x="85" y="112"/>
                      <a:pt x="85" y="112"/>
                    </a:cubicBezTo>
                    <a:cubicBezTo>
                      <a:pt x="85" y="112"/>
                      <a:pt x="85" y="112"/>
                      <a:pt x="85" y="112"/>
                    </a:cubicBezTo>
                    <a:cubicBezTo>
                      <a:pt x="85" y="113"/>
                      <a:pt x="85" y="113"/>
                      <a:pt x="85" y="113"/>
                    </a:cubicBezTo>
                    <a:cubicBezTo>
                      <a:pt x="84" y="113"/>
                      <a:pt x="84" y="113"/>
                      <a:pt x="84" y="113"/>
                    </a:cubicBezTo>
                    <a:cubicBezTo>
                      <a:pt x="84" y="114"/>
                      <a:pt x="84" y="114"/>
                      <a:pt x="84" y="114"/>
                    </a:cubicBezTo>
                    <a:cubicBezTo>
                      <a:pt x="84" y="114"/>
                      <a:pt x="84" y="114"/>
                      <a:pt x="84" y="114"/>
                    </a:cubicBezTo>
                    <a:cubicBezTo>
                      <a:pt x="84" y="114"/>
                      <a:pt x="84" y="114"/>
                      <a:pt x="84" y="114"/>
                    </a:cubicBezTo>
                    <a:cubicBezTo>
                      <a:pt x="84" y="114"/>
                      <a:pt x="84" y="114"/>
                      <a:pt x="84" y="114"/>
                    </a:cubicBezTo>
                    <a:cubicBezTo>
                      <a:pt x="84" y="114"/>
                      <a:pt x="84" y="114"/>
                      <a:pt x="84" y="114"/>
                    </a:cubicBezTo>
                    <a:cubicBezTo>
                      <a:pt x="84" y="115"/>
                      <a:pt x="84" y="115"/>
                      <a:pt x="84" y="115"/>
                    </a:cubicBezTo>
                    <a:cubicBezTo>
                      <a:pt x="84" y="115"/>
                      <a:pt x="84" y="115"/>
                      <a:pt x="84" y="115"/>
                    </a:cubicBezTo>
                    <a:cubicBezTo>
                      <a:pt x="84" y="116"/>
                      <a:pt x="84" y="116"/>
                      <a:pt x="84" y="116"/>
                    </a:cubicBezTo>
                    <a:cubicBezTo>
                      <a:pt x="84" y="116"/>
                      <a:pt x="84" y="116"/>
                      <a:pt x="84" y="116"/>
                    </a:cubicBezTo>
                    <a:cubicBezTo>
                      <a:pt x="84" y="117"/>
                      <a:pt x="84" y="117"/>
                      <a:pt x="84" y="117"/>
                    </a:cubicBezTo>
                    <a:cubicBezTo>
                      <a:pt x="83" y="117"/>
                      <a:pt x="83" y="117"/>
                      <a:pt x="83" y="117"/>
                    </a:cubicBezTo>
                    <a:cubicBezTo>
                      <a:pt x="82" y="117"/>
                      <a:pt x="82" y="117"/>
                      <a:pt x="82" y="117"/>
                    </a:cubicBezTo>
                    <a:cubicBezTo>
                      <a:pt x="82" y="118"/>
                      <a:pt x="82" y="118"/>
                      <a:pt x="82" y="118"/>
                    </a:cubicBezTo>
                    <a:cubicBezTo>
                      <a:pt x="83" y="117"/>
                      <a:pt x="83" y="117"/>
                      <a:pt x="83" y="117"/>
                    </a:cubicBezTo>
                    <a:cubicBezTo>
                      <a:pt x="84" y="117"/>
                      <a:pt x="84" y="117"/>
                      <a:pt x="84" y="117"/>
                    </a:cubicBezTo>
                    <a:cubicBezTo>
                      <a:pt x="84" y="116"/>
                      <a:pt x="84" y="116"/>
                      <a:pt x="84" y="116"/>
                    </a:cubicBezTo>
                    <a:cubicBezTo>
                      <a:pt x="85" y="115"/>
                      <a:pt x="85" y="115"/>
                      <a:pt x="85" y="115"/>
                    </a:cubicBezTo>
                    <a:cubicBezTo>
                      <a:pt x="86" y="115"/>
                      <a:pt x="86" y="115"/>
                      <a:pt x="86" y="115"/>
                    </a:cubicBezTo>
                    <a:cubicBezTo>
                      <a:pt x="87" y="115"/>
                      <a:pt x="87" y="115"/>
                      <a:pt x="87" y="115"/>
                    </a:cubicBezTo>
                    <a:cubicBezTo>
                      <a:pt x="87" y="116"/>
                      <a:pt x="87" y="116"/>
                      <a:pt x="87" y="116"/>
                    </a:cubicBezTo>
                    <a:cubicBezTo>
                      <a:pt x="86" y="116"/>
                      <a:pt x="86" y="116"/>
                      <a:pt x="86" y="116"/>
                    </a:cubicBezTo>
                    <a:cubicBezTo>
                      <a:pt x="86" y="117"/>
                      <a:pt x="86" y="117"/>
                      <a:pt x="86" y="117"/>
                    </a:cubicBezTo>
                    <a:cubicBezTo>
                      <a:pt x="87" y="117"/>
                      <a:pt x="87" y="117"/>
                      <a:pt x="87" y="117"/>
                    </a:cubicBezTo>
                    <a:cubicBezTo>
                      <a:pt x="87" y="118"/>
                      <a:pt x="87" y="118"/>
                      <a:pt x="87" y="118"/>
                    </a:cubicBezTo>
                    <a:cubicBezTo>
                      <a:pt x="86" y="119"/>
                      <a:pt x="86" y="119"/>
                      <a:pt x="86" y="119"/>
                    </a:cubicBezTo>
                    <a:cubicBezTo>
                      <a:pt x="87" y="119"/>
                      <a:pt x="87" y="119"/>
                      <a:pt x="87" y="119"/>
                    </a:cubicBezTo>
                    <a:cubicBezTo>
                      <a:pt x="87" y="120"/>
                      <a:pt x="87" y="120"/>
                      <a:pt x="87" y="120"/>
                    </a:cubicBezTo>
                    <a:cubicBezTo>
                      <a:pt x="87" y="121"/>
                      <a:pt x="87" y="121"/>
                      <a:pt x="87" y="121"/>
                    </a:cubicBezTo>
                    <a:cubicBezTo>
                      <a:pt x="85" y="122"/>
                      <a:pt x="85" y="122"/>
                      <a:pt x="85" y="122"/>
                    </a:cubicBezTo>
                    <a:cubicBezTo>
                      <a:pt x="85" y="122"/>
                      <a:pt x="85" y="122"/>
                      <a:pt x="85" y="122"/>
                    </a:cubicBezTo>
                    <a:cubicBezTo>
                      <a:pt x="84" y="122"/>
                      <a:pt x="84" y="122"/>
                      <a:pt x="84" y="122"/>
                    </a:cubicBezTo>
                    <a:cubicBezTo>
                      <a:pt x="85" y="122"/>
                      <a:pt x="85" y="122"/>
                      <a:pt x="85" y="122"/>
                    </a:cubicBezTo>
                    <a:cubicBezTo>
                      <a:pt x="85" y="122"/>
                      <a:pt x="85" y="122"/>
                      <a:pt x="85" y="122"/>
                    </a:cubicBezTo>
                    <a:cubicBezTo>
                      <a:pt x="87" y="122"/>
                      <a:pt x="87" y="122"/>
                      <a:pt x="87" y="122"/>
                    </a:cubicBezTo>
                    <a:cubicBezTo>
                      <a:pt x="88" y="121"/>
                      <a:pt x="88" y="121"/>
                      <a:pt x="88" y="121"/>
                    </a:cubicBezTo>
                    <a:cubicBezTo>
                      <a:pt x="89" y="121"/>
                      <a:pt x="89" y="121"/>
                      <a:pt x="89" y="121"/>
                    </a:cubicBezTo>
                    <a:cubicBezTo>
                      <a:pt x="90" y="122"/>
                      <a:pt x="90" y="122"/>
                      <a:pt x="90" y="122"/>
                    </a:cubicBezTo>
                    <a:cubicBezTo>
                      <a:pt x="91" y="122"/>
                      <a:pt x="91" y="122"/>
                      <a:pt x="91" y="122"/>
                    </a:cubicBezTo>
                    <a:cubicBezTo>
                      <a:pt x="91" y="123"/>
                      <a:pt x="91" y="123"/>
                      <a:pt x="91" y="123"/>
                    </a:cubicBezTo>
                    <a:cubicBezTo>
                      <a:pt x="92" y="123"/>
                      <a:pt x="92" y="123"/>
                      <a:pt x="92" y="123"/>
                    </a:cubicBezTo>
                    <a:cubicBezTo>
                      <a:pt x="92" y="123"/>
                      <a:pt x="92" y="123"/>
                      <a:pt x="92" y="123"/>
                    </a:cubicBezTo>
                    <a:cubicBezTo>
                      <a:pt x="93" y="124"/>
                      <a:pt x="93" y="124"/>
                      <a:pt x="93" y="124"/>
                    </a:cubicBezTo>
                    <a:cubicBezTo>
                      <a:pt x="93" y="124"/>
                      <a:pt x="93" y="124"/>
                      <a:pt x="93" y="124"/>
                    </a:cubicBezTo>
                    <a:cubicBezTo>
                      <a:pt x="93" y="124"/>
                      <a:pt x="93" y="124"/>
                      <a:pt x="93" y="124"/>
                    </a:cubicBezTo>
                    <a:cubicBezTo>
                      <a:pt x="94" y="125"/>
                      <a:pt x="94" y="125"/>
                      <a:pt x="94" y="125"/>
                    </a:cubicBezTo>
                    <a:cubicBezTo>
                      <a:pt x="94" y="125"/>
                      <a:pt x="94" y="125"/>
                      <a:pt x="94" y="125"/>
                    </a:cubicBezTo>
                    <a:cubicBezTo>
                      <a:pt x="94" y="125"/>
                      <a:pt x="94" y="125"/>
                      <a:pt x="94" y="125"/>
                    </a:cubicBezTo>
                    <a:cubicBezTo>
                      <a:pt x="94" y="126"/>
                      <a:pt x="94" y="126"/>
                      <a:pt x="94" y="126"/>
                    </a:cubicBezTo>
                    <a:cubicBezTo>
                      <a:pt x="94" y="126"/>
                      <a:pt x="94" y="126"/>
                      <a:pt x="94" y="126"/>
                    </a:cubicBezTo>
                    <a:cubicBezTo>
                      <a:pt x="95" y="126"/>
                      <a:pt x="95" y="126"/>
                      <a:pt x="95" y="126"/>
                    </a:cubicBezTo>
                    <a:cubicBezTo>
                      <a:pt x="95" y="126"/>
                      <a:pt x="95" y="126"/>
                      <a:pt x="95" y="126"/>
                    </a:cubicBezTo>
                    <a:cubicBezTo>
                      <a:pt x="96" y="127"/>
                      <a:pt x="96" y="127"/>
                      <a:pt x="96" y="127"/>
                    </a:cubicBezTo>
                    <a:cubicBezTo>
                      <a:pt x="96" y="127"/>
                      <a:pt x="96" y="127"/>
                      <a:pt x="96" y="127"/>
                    </a:cubicBezTo>
                    <a:cubicBezTo>
                      <a:pt x="97" y="127"/>
                      <a:pt x="97" y="127"/>
                      <a:pt x="97" y="127"/>
                    </a:cubicBezTo>
                    <a:cubicBezTo>
                      <a:pt x="97" y="127"/>
                      <a:pt x="97" y="127"/>
                      <a:pt x="97" y="127"/>
                    </a:cubicBezTo>
                    <a:cubicBezTo>
                      <a:pt x="98" y="128"/>
                      <a:pt x="98" y="128"/>
                      <a:pt x="98" y="128"/>
                    </a:cubicBezTo>
                    <a:cubicBezTo>
                      <a:pt x="98" y="128"/>
                      <a:pt x="98" y="128"/>
                      <a:pt x="98" y="128"/>
                    </a:cubicBezTo>
                    <a:cubicBezTo>
                      <a:pt x="98" y="129"/>
                      <a:pt x="98" y="129"/>
                      <a:pt x="98" y="129"/>
                    </a:cubicBezTo>
                    <a:cubicBezTo>
                      <a:pt x="98" y="129"/>
                      <a:pt x="98" y="129"/>
                      <a:pt x="98" y="129"/>
                    </a:cubicBezTo>
                    <a:cubicBezTo>
                      <a:pt x="98" y="129"/>
                      <a:pt x="98" y="129"/>
                      <a:pt x="98" y="129"/>
                    </a:cubicBezTo>
                    <a:cubicBezTo>
                      <a:pt x="99" y="129"/>
                      <a:pt x="99" y="129"/>
                      <a:pt x="99" y="129"/>
                    </a:cubicBezTo>
                    <a:cubicBezTo>
                      <a:pt x="99" y="129"/>
                      <a:pt x="99" y="129"/>
                      <a:pt x="99" y="129"/>
                    </a:cubicBezTo>
                    <a:cubicBezTo>
                      <a:pt x="100" y="129"/>
                      <a:pt x="100" y="129"/>
                      <a:pt x="100" y="129"/>
                    </a:cubicBezTo>
                    <a:cubicBezTo>
                      <a:pt x="101" y="129"/>
                      <a:pt x="101" y="129"/>
                      <a:pt x="101" y="129"/>
                    </a:cubicBezTo>
                    <a:cubicBezTo>
                      <a:pt x="101" y="129"/>
                      <a:pt x="101" y="129"/>
                      <a:pt x="101" y="129"/>
                    </a:cubicBezTo>
                    <a:cubicBezTo>
                      <a:pt x="101" y="129"/>
                      <a:pt x="101" y="129"/>
                      <a:pt x="101" y="129"/>
                    </a:cubicBezTo>
                    <a:cubicBezTo>
                      <a:pt x="102" y="130"/>
                      <a:pt x="102" y="130"/>
                      <a:pt x="102" y="130"/>
                    </a:cubicBezTo>
                    <a:cubicBezTo>
                      <a:pt x="102" y="130"/>
                      <a:pt x="102" y="130"/>
                      <a:pt x="102" y="130"/>
                    </a:cubicBezTo>
                    <a:cubicBezTo>
                      <a:pt x="103" y="130"/>
                      <a:pt x="103" y="130"/>
                      <a:pt x="103" y="130"/>
                    </a:cubicBezTo>
                    <a:cubicBezTo>
                      <a:pt x="103" y="130"/>
                      <a:pt x="103" y="130"/>
                      <a:pt x="103" y="130"/>
                    </a:cubicBezTo>
                    <a:cubicBezTo>
                      <a:pt x="103" y="130"/>
                      <a:pt x="103" y="130"/>
                      <a:pt x="103" y="130"/>
                    </a:cubicBezTo>
                    <a:cubicBezTo>
                      <a:pt x="103" y="130"/>
                      <a:pt x="103" y="130"/>
                      <a:pt x="103" y="130"/>
                    </a:cubicBezTo>
                    <a:cubicBezTo>
                      <a:pt x="103" y="130"/>
                      <a:pt x="103" y="130"/>
                      <a:pt x="103" y="130"/>
                    </a:cubicBezTo>
                    <a:cubicBezTo>
                      <a:pt x="103" y="130"/>
                      <a:pt x="103" y="130"/>
                      <a:pt x="103" y="130"/>
                    </a:cubicBezTo>
                    <a:cubicBezTo>
                      <a:pt x="103" y="131"/>
                      <a:pt x="103" y="131"/>
                      <a:pt x="103" y="131"/>
                    </a:cubicBezTo>
                    <a:cubicBezTo>
                      <a:pt x="103" y="132"/>
                      <a:pt x="103" y="132"/>
                      <a:pt x="103" y="132"/>
                    </a:cubicBezTo>
                    <a:cubicBezTo>
                      <a:pt x="103" y="132"/>
                      <a:pt x="103" y="132"/>
                      <a:pt x="103" y="132"/>
                    </a:cubicBezTo>
                    <a:cubicBezTo>
                      <a:pt x="102" y="133"/>
                      <a:pt x="102" y="133"/>
                      <a:pt x="102" y="133"/>
                    </a:cubicBezTo>
                    <a:cubicBezTo>
                      <a:pt x="102" y="133"/>
                      <a:pt x="102" y="133"/>
                      <a:pt x="102" y="133"/>
                    </a:cubicBezTo>
                    <a:cubicBezTo>
                      <a:pt x="103" y="133"/>
                      <a:pt x="103" y="133"/>
                      <a:pt x="103" y="133"/>
                    </a:cubicBezTo>
                    <a:cubicBezTo>
                      <a:pt x="103" y="134"/>
                      <a:pt x="103" y="134"/>
                      <a:pt x="103" y="134"/>
                    </a:cubicBezTo>
                    <a:cubicBezTo>
                      <a:pt x="102" y="135"/>
                      <a:pt x="102" y="135"/>
                      <a:pt x="102" y="135"/>
                    </a:cubicBezTo>
                    <a:cubicBezTo>
                      <a:pt x="102" y="135"/>
                      <a:pt x="102" y="135"/>
                      <a:pt x="102" y="135"/>
                    </a:cubicBezTo>
                    <a:cubicBezTo>
                      <a:pt x="102" y="136"/>
                      <a:pt x="102" y="136"/>
                      <a:pt x="102" y="136"/>
                    </a:cubicBezTo>
                    <a:cubicBezTo>
                      <a:pt x="101" y="136"/>
                      <a:pt x="101" y="136"/>
                      <a:pt x="101" y="136"/>
                    </a:cubicBezTo>
                    <a:cubicBezTo>
                      <a:pt x="101" y="137"/>
                      <a:pt x="101" y="137"/>
                      <a:pt x="101" y="137"/>
                    </a:cubicBezTo>
                    <a:cubicBezTo>
                      <a:pt x="101" y="137"/>
                      <a:pt x="101" y="137"/>
                      <a:pt x="101" y="137"/>
                    </a:cubicBezTo>
                    <a:cubicBezTo>
                      <a:pt x="102" y="138"/>
                      <a:pt x="102" y="138"/>
                      <a:pt x="102" y="138"/>
                    </a:cubicBezTo>
                    <a:cubicBezTo>
                      <a:pt x="102" y="138"/>
                      <a:pt x="102" y="138"/>
                      <a:pt x="102" y="138"/>
                    </a:cubicBezTo>
                    <a:cubicBezTo>
                      <a:pt x="102" y="138"/>
                      <a:pt x="102" y="138"/>
                      <a:pt x="102" y="138"/>
                    </a:cubicBezTo>
                    <a:cubicBezTo>
                      <a:pt x="102" y="139"/>
                      <a:pt x="102" y="139"/>
                      <a:pt x="102" y="139"/>
                    </a:cubicBezTo>
                    <a:cubicBezTo>
                      <a:pt x="102" y="139"/>
                      <a:pt x="102" y="139"/>
                      <a:pt x="102" y="139"/>
                    </a:cubicBezTo>
                    <a:cubicBezTo>
                      <a:pt x="102" y="139"/>
                      <a:pt x="102" y="139"/>
                      <a:pt x="102" y="139"/>
                    </a:cubicBezTo>
                    <a:cubicBezTo>
                      <a:pt x="102" y="140"/>
                      <a:pt x="102" y="140"/>
                      <a:pt x="102" y="140"/>
                    </a:cubicBezTo>
                    <a:cubicBezTo>
                      <a:pt x="103" y="140"/>
                      <a:pt x="103" y="140"/>
                      <a:pt x="103" y="140"/>
                    </a:cubicBezTo>
                    <a:cubicBezTo>
                      <a:pt x="103" y="140"/>
                      <a:pt x="103" y="140"/>
                      <a:pt x="103" y="140"/>
                    </a:cubicBezTo>
                    <a:cubicBezTo>
                      <a:pt x="103" y="140"/>
                      <a:pt x="103" y="140"/>
                      <a:pt x="103" y="140"/>
                    </a:cubicBezTo>
                    <a:cubicBezTo>
                      <a:pt x="103" y="140"/>
                      <a:pt x="103" y="140"/>
                      <a:pt x="103" y="140"/>
                    </a:cubicBezTo>
                    <a:cubicBezTo>
                      <a:pt x="104" y="141"/>
                      <a:pt x="104" y="141"/>
                      <a:pt x="104" y="141"/>
                    </a:cubicBezTo>
                    <a:cubicBezTo>
                      <a:pt x="104" y="141"/>
                      <a:pt x="104" y="141"/>
                      <a:pt x="104" y="141"/>
                    </a:cubicBezTo>
                    <a:cubicBezTo>
                      <a:pt x="104" y="142"/>
                      <a:pt x="104" y="142"/>
                      <a:pt x="104" y="142"/>
                    </a:cubicBezTo>
                    <a:cubicBezTo>
                      <a:pt x="104" y="142"/>
                      <a:pt x="104" y="142"/>
                      <a:pt x="104" y="142"/>
                    </a:cubicBezTo>
                    <a:cubicBezTo>
                      <a:pt x="103" y="143"/>
                      <a:pt x="103" y="143"/>
                      <a:pt x="103" y="143"/>
                    </a:cubicBezTo>
                    <a:cubicBezTo>
                      <a:pt x="103" y="143"/>
                      <a:pt x="103" y="143"/>
                      <a:pt x="103" y="143"/>
                    </a:cubicBezTo>
                    <a:cubicBezTo>
                      <a:pt x="104" y="142"/>
                      <a:pt x="104" y="142"/>
                      <a:pt x="104" y="142"/>
                    </a:cubicBezTo>
                    <a:cubicBezTo>
                      <a:pt x="105" y="142"/>
                      <a:pt x="105" y="142"/>
                      <a:pt x="105" y="142"/>
                    </a:cubicBezTo>
                    <a:cubicBezTo>
                      <a:pt x="105" y="143"/>
                      <a:pt x="105" y="143"/>
                      <a:pt x="105" y="143"/>
                    </a:cubicBezTo>
                    <a:cubicBezTo>
                      <a:pt x="105" y="143"/>
                      <a:pt x="105" y="143"/>
                      <a:pt x="105" y="143"/>
                    </a:cubicBezTo>
                    <a:cubicBezTo>
                      <a:pt x="105" y="142"/>
                      <a:pt x="105" y="142"/>
                      <a:pt x="105" y="142"/>
                    </a:cubicBezTo>
                    <a:cubicBezTo>
                      <a:pt x="105" y="142"/>
                      <a:pt x="105" y="142"/>
                      <a:pt x="105" y="142"/>
                    </a:cubicBezTo>
                    <a:cubicBezTo>
                      <a:pt x="106" y="141"/>
                      <a:pt x="106" y="141"/>
                      <a:pt x="106" y="141"/>
                    </a:cubicBezTo>
                    <a:cubicBezTo>
                      <a:pt x="106" y="141"/>
                      <a:pt x="106" y="141"/>
                      <a:pt x="106" y="141"/>
                    </a:cubicBezTo>
                    <a:cubicBezTo>
                      <a:pt x="106" y="141"/>
                      <a:pt x="106" y="141"/>
                      <a:pt x="106" y="141"/>
                    </a:cubicBezTo>
                    <a:cubicBezTo>
                      <a:pt x="106" y="142"/>
                      <a:pt x="106" y="142"/>
                      <a:pt x="106" y="142"/>
                    </a:cubicBezTo>
                    <a:cubicBezTo>
                      <a:pt x="106" y="142"/>
                      <a:pt x="106" y="142"/>
                      <a:pt x="106" y="142"/>
                    </a:cubicBezTo>
                    <a:cubicBezTo>
                      <a:pt x="107" y="143"/>
                      <a:pt x="107" y="143"/>
                      <a:pt x="107" y="143"/>
                    </a:cubicBezTo>
                    <a:cubicBezTo>
                      <a:pt x="106" y="143"/>
                      <a:pt x="106" y="143"/>
                      <a:pt x="106" y="143"/>
                    </a:cubicBezTo>
                    <a:cubicBezTo>
                      <a:pt x="107" y="143"/>
                      <a:pt x="107" y="143"/>
                      <a:pt x="107" y="143"/>
                    </a:cubicBezTo>
                    <a:cubicBezTo>
                      <a:pt x="108" y="144"/>
                      <a:pt x="108" y="144"/>
                      <a:pt x="108" y="144"/>
                    </a:cubicBezTo>
                    <a:cubicBezTo>
                      <a:pt x="107" y="143"/>
                      <a:pt x="107" y="143"/>
                      <a:pt x="107" y="143"/>
                    </a:cubicBezTo>
                    <a:cubicBezTo>
                      <a:pt x="107" y="143"/>
                      <a:pt x="107" y="143"/>
                      <a:pt x="107" y="143"/>
                    </a:cubicBezTo>
                    <a:cubicBezTo>
                      <a:pt x="107" y="142"/>
                      <a:pt x="107" y="142"/>
                      <a:pt x="107" y="142"/>
                    </a:cubicBezTo>
                    <a:cubicBezTo>
                      <a:pt x="107" y="142"/>
                      <a:pt x="107" y="142"/>
                      <a:pt x="107" y="142"/>
                    </a:cubicBezTo>
                    <a:cubicBezTo>
                      <a:pt x="107" y="141"/>
                      <a:pt x="107" y="141"/>
                      <a:pt x="107" y="141"/>
                    </a:cubicBezTo>
                    <a:cubicBezTo>
                      <a:pt x="107" y="141"/>
                      <a:pt x="107" y="141"/>
                      <a:pt x="107" y="141"/>
                    </a:cubicBezTo>
                    <a:cubicBezTo>
                      <a:pt x="107" y="141"/>
                      <a:pt x="107" y="141"/>
                      <a:pt x="107" y="141"/>
                    </a:cubicBezTo>
                    <a:cubicBezTo>
                      <a:pt x="107" y="141"/>
                      <a:pt x="107" y="141"/>
                      <a:pt x="107" y="141"/>
                    </a:cubicBezTo>
                    <a:cubicBezTo>
                      <a:pt x="107" y="141"/>
                      <a:pt x="107" y="141"/>
                      <a:pt x="107" y="141"/>
                    </a:cubicBezTo>
                    <a:cubicBezTo>
                      <a:pt x="107" y="140"/>
                      <a:pt x="107" y="140"/>
                      <a:pt x="107" y="140"/>
                    </a:cubicBezTo>
                    <a:cubicBezTo>
                      <a:pt x="108" y="140"/>
                      <a:pt x="108" y="140"/>
                      <a:pt x="108" y="140"/>
                    </a:cubicBezTo>
                    <a:cubicBezTo>
                      <a:pt x="108" y="140"/>
                      <a:pt x="108" y="140"/>
                      <a:pt x="108" y="140"/>
                    </a:cubicBezTo>
                    <a:cubicBezTo>
                      <a:pt x="108" y="139"/>
                      <a:pt x="108" y="139"/>
                      <a:pt x="108" y="139"/>
                    </a:cubicBezTo>
                    <a:cubicBezTo>
                      <a:pt x="108" y="139"/>
                      <a:pt x="108" y="139"/>
                      <a:pt x="108" y="139"/>
                    </a:cubicBezTo>
                    <a:cubicBezTo>
                      <a:pt x="108" y="138"/>
                      <a:pt x="108" y="138"/>
                      <a:pt x="108" y="138"/>
                    </a:cubicBezTo>
                    <a:cubicBezTo>
                      <a:pt x="108" y="138"/>
                      <a:pt x="108" y="138"/>
                      <a:pt x="108" y="138"/>
                    </a:cubicBezTo>
                    <a:cubicBezTo>
                      <a:pt x="108" y="138"/>
                      <a:pt x="108" y="138"/>
                      <a:pt x="108" y="138"/>
                    </a:cubicBezTo>
                    <a:cubicBezTo>
                      <a:pt x="108" y="137"/>
                      <a:pt x="108" y="137"/>
                      <a:pt x="108" y="137"/>
                    </a:cubicBezTo>
                    <a:cubicBezTo>
                      <a:pt x="108" y="137"/>
                      <a:pt x="108" y="137"/>
                      <a:pt x="108" y="137"/>
                    </a:cubicBezTo>
                    <a:cubicBezTo>
                      <a:pt x="107" y="137"/>
                      <a:pt x="107" y="137"/>
                      <a:pt x="107" y="137"/>
                    </a:cubicBezTo>
                    <a:cubicBezTo>
                      <a:pt x="108" y="136"/>
                      <a:pt x="108" y="136"/>
                      <a:pt x="108" y="136"/>
                    </a:cubicBezTo>
                    <a:cubicBezTo>
                      <a:pt x="108" y="136"/>
                      <a:pt x="108" y="136"/>
                      <a:pt x="108" y="136"/>
                    </a:cubicBezTo>
                    <a:cubicBezTo>
                      <a:pt x="108" y="135"/>
                      <a:pt x="108" y="135"/>
                      <a:pt x="108" y="135"/>
                    </a:cubicBezTo>
                    <a:cubicBezTo>
                      <a:pt x="108" y="135"/>
                      <a:pt x="108" y="135"/>
                      <a:pt x="108" y="135"/>
                    </a:cubicBezTo>
                    <a:cubicBezTo>
                      <a:pt x="108" y="134"/>
                      <a:pt x="108" y="134"/>
                      <a:pt x="108" y="134"/>
                    </a:cubicBezTo>
                    <a:cubicBezTo>
                      <a:pt x="108" y="134"/>
                      <a:pt x="108" y="134"/>
                      <a:pt x="108" y="134"/>
                    </a:cubicBezTo>
                    <a:cubicBezTo>
                      <a:pt x="108" y="134"/>
                      <a:pt x="108" y="134"/>
                      <a:pt x="108" y="134"/>
                    </a:cubicBezTo>
                    <a:cubicBezTo>
                      <a:pt x="108" y="134"/>
                      <a:pt x="108" y="134"/>
                      <a:pt x="108" y="134"/>
                    </a:cubicBezTo>
                    <a:cubicBezTo>
                      <a:pt x="108" y="134"/>
                      <a:pt x="108" y="134"/>
                      <a:pt x="108" y="134"/>
                    </a:cubicBezTo>
                    <a:cubicBezTo>
                      <a:pt x="108" y="133"/>
                      <a:pt x="108" y="133"/>
                      <a:pt x="108" y="133"/>
                    </a:cubicBezTo>
                    <a:cubicBezTo>
                      <a:pt x="108" y="133"/>
                      <a:pt x="108" y="133"/>
                      <a:pt x="108" y="133"/>
                    </a:cubicBezTo>
                    <a:cubicBezTo>
                      <a:pt x="108" y="133"/>
                      <a:pt x="108" y="133"/>
                      <a:pt x="108" y="133"/>
                    </a:cubicBezTo>
                    <a:cubicBezTo>
                      <a:pt x="108" y="133"/>
                      <a:pt x="108" y="133"/>
                      <a:pt x="108" y="133"/>
                    </a:cubicBezTo>
                    <a:cubicBezTo>
                      <a:pt x="108" y="132"/>
                      <a:pt x="108" y="132"/>
                      <a:pt x="108" y="132"/>
                    </a:cubicBezTo>
                    <a:cubicBezTo>
                      <a:pt x="108" y="132"/>
                      <a:pt x="108" y="132"/>
                      <a:pt x="108" y="132"/>
                    </a:cubicBezTo>
                    <a:cubicBezTo>
                      <a:pt x="108" y="132"/>
                      <a:pt x="108" y="132"/>
                      <a:pt x="108" y="132"/>
                    </a:cubicBezTo>
                    <a:cubicBezTo>
                      <a:pt x="108" y="131"/>
                      <a:pt x="108" y="131"/>
                      <a:pt x="108" y="131"/>
                    </a:cubicBezTo>
                    <a:cubicBezTo>
                      <a:pt x="109" y="131"/>
                      <a:pt x="109" y="131"/>
                      <a:pt x="109" y="131"/>
                    </a:cubicBezTo>
                    <a:cubicBezTo>
                      <a:pt x="109" y="131"/>
                      <a:pt x="109" y="131"/>
                      <a:pt x="109" y="131"/>
                    </a:cubicBezTo>
                    <a:cubicBezTo>
                      <a:pt x="110" y="131"/>
                      <a:pt x="110" y="131"/>
                      <a:pt x="110" y="131"/>
                    </a:cubicBezTo>
                    <a:cubicBezTo>
                      <a:pt x="110" y="131"/>
                      <a:pt x="110" y="131"/>
                      <a:pt x="110" y="131"/>
                    </a:cubicBezTo>
                    <a:cubicBezTo>
                      <a:pt x="111" y="130"/>
                      <a:pt x="111" y="130"/>
                      <a:pt x="111" y="130"/>
                    </a:cubicBezTo>
                    <a:cubicBezTo>
                      <a:pt x="112" y="130"/>
                      <a:pt x="112" y="130"/>
                      <a:pt x="112" y="130"/>
                    </a:cubicBezTo>
                    <a:cubicBezTo>
                      <a:pt x="112" y="130"/>
                      <a:pt x="112" y="130"/>
                      <a:pt x="112" y="130"/>
                    </a:cubicBezTo>
                    <a:cubicBezTo>
                      <a:pt x="112" y="129"/>
                      <a:pt x="112" y="129"/>
                      <a:pt x="112" y="129"/>
                    </a:cubicBezTo>
                    <a:cubicBezTo>
                      <a:pt x="113" y="129"/>
                      <a:pt x="113" y="129"/>
                      <a:pt x="113" y="129"/>
                    </a:cubicBezTo>
                    <a:cubicBezTo>
                      <a:pt x="114" y="129"/>
                      <a:pt x="114" y="129"/>
                      <a:pt x="114" y="129"/>
                    </a:cubicBezTo>
                    <a:cubicBezTo>
                      <a:pt x="114" y="128"/>
                      <a:pt x="114" y="128"/>
                      <a:pt x="114" y="128"/>
                    </a:cubicBezTo>
                    <a:cubicBezTo>
                      <a:pt x="115" y="127"/>
                      <a:pt x="115" y="127"/>
                      <a:pt x="115" y="127"/>
                    </a:cubicBezTo>
                    <a:cubicBezTo>
                      <a:pt x="115" y="128"/>
                      <a:pt x="115" y="128"/>
                      <a:pt x="115" y="128"/>
                    </a:cubicBezTo>
                    <a:cubicBezTo>
                      <a:pt x="115" y="128"/>
                      <a:pt x="115" y="128"/>
                      <a:pt x="115" y="128"/>
                    </a:cubicBezTo>
                    <a:cubicBezTo>
                      <a:pt x="115" y="128"/>
                      <a:pt x="115" y="128"/>
                      <a:pt x="115" y="128"/>
                    </a:cubicBezTo>
                    <a:cubicBezTo>
                      <a:pt x="116" y="127"/>
                      <a:pt x="116" y="127"/>
                      <a:pt x="116" y="127"/>
                    </a:cubicBezTo>
                    <a:cubicBezTo>
                      <a:pt x="115" y="127"/>
                      <a:pt x="115" y="127"/>
                      <a:pt x="115" y="127"/>
                    </a:cubicBezTo>
                    <a:cubicBezTo>
                      <a:pt x="115" y="126"/>
                      <a:pt x="115" y="126"/>
                      <a:pt x="115" y="126"/>
                    </a:cubicBezTo>
                    <a:cubicBezTo>
                      <a:pt x="115" y="127"/>
                      <a:pt x="115" y="127"/>
                      <a:pt x="115" y="127"/>
                    </a:cubicBezTo>
                    <a:cubicBezTo>
                      <a:pt x="115" y="127"/>
                      <a:pt x="115" y="127"/>
                      <a:pt x="115" y="127"/>
                    </a:cubicBezTo>
                    <a:cubicBezTo>
                      <a:pt x="115" y="127"/>
                      <a:pt x="115" y="127"/>
                      <a:pt x="115" y="127"/>
                    </a:cubicBezTo>
                    <a:cubicBezTo>
                      <a:pt x="115" y="126"/>
                      <a:pt x="115" y="126"/>
                      <a:pt x="115" y="126"/>
                    </a:cubicBezTo>
                    <a:cubicBezTo>
                      <a:pt x="115" y="125"/>
                      <a:pt x="115" y="125"/>
                      <a:pt x="115" y="125"/>
                    </a:cubicBezTo>
                    <a:cubicBezTo>
                      <a:pt x="116" y="125"/>
                      <a:pt x="116" y="125"/>
                      <a:pt x="116" y="125"/>
                    </a:cubicBezTo>
                    <a:cubicBezTo>
                      <a:pt x="116" y="125"/>
                      <a:pt x="116" y="125"/>
                      <a:pt x="116" y="125"/>
                    </a:cubicBezTo>
                    <a:cubicBezTo>
                      <a:pt x="116" y="124"/>
                      <a:pt x="116" y="124"/>
                      <a:pt x="116" y="124"/>
                    </a:cubicBezTo>
                    <a:cubicBezTo>
                      <a:pt x="115" y="123"/>
                      <a:pt x="115" y="123"/>
                      <a:pt x="115" y="123"/>
                    </a:cubicBezTo>
                    <a:cubicBezTo>
                      <a:pt x="115" y="122"/>
                      <a:pt x="115" y="122"/>
                      <a:pt x="115" y="122"/>
                    </a:cubicBezTo>
                    <a:cubicBezTo>
                      <a:pt x="115" y="121"/>
                      <a:pt x="115" y="121"/>
                      <a:pt x="115" y="121"/>
                    </a:cubicBezTo>
                    <a:cubicBezTo>
                      <a:pt x="115" y="120"/>
                      <a:pt x="115" y="120"/>
                      <a:pt x="115" y="120"/>
                    </a:cubicBezTo>
                    <a:cubicBezTo>
                      <a:pt x="114" y="120"/>
                      <a:pt x="114" y="120"/>
                      <a:pt x="114" y="120"/>
                    </a:cubicBezTo>
                    <a:cubicBezTo>
                      <a:pt x="114" y="119"/>
                      <a:pt x="114" y="119"/>
                      <a:pt x="114" y="119"/>
                    </a:cubicBezTo>
                    <a:cubicBezTo>
                      <a:pt x="114" y="119"/>
                      <a:pt x="114" y="119"/>
                      <a:pt x="114" y="119"/>
                    </a:cubicBezTo>
                    <a:cubicBezTo>
                      <a:pt x="113" y="119"/>
                      <a:pt x="113" y="119"/>
                      <a:pt x="113" y="119"/>
                    </a:cubicBezTo>
                    <a:cubicBezTo>
                      <a:pt x="114" y="118"/>
                      <a:pt x="114" y="118"/>
                      <a:pt x="114" y="118"/>
                    </a:cubicBezTo>
                    <a:cubicBezTo>
                      <a:pt x="114" y="118"/>
                      <a:pt x="114" y="118"/>
                      <a:pt x="114" y="118"/>
                    </a:cubicBezTo>
                    <a:cubicBezTo>
                      <a:pt x="115" y="117"/>
                      <a:pt x="115" y="117"/>
                      <a:pt x="115" y="117"/>
                    </a:cubicBezTo>
                    <a:cubicBezTo>
                      <a:pt x="116" y="117"/>
                      <a:pt x="116" y="117"/>
                      <a:pt x="116" y="117"/>
                    </a:cubicBezTo>
                    <a:cubicBezTo>
                      <a:pt x="116" y="116"/>
                      <a:pt x="116" y="116"/>
                      <a:pt x="116" y="116"/>
                    </a:cubicBezTo>
                    <a:cubicBezTo>
                      <a:pt x="116" y="116"/>
                      <a:pt x="116" y="116"/>
                      <a:pt x="116" y="116"/>
                    </a:cubicBezTo>
                    <a:cubicBezTo>
                      <a:pt x="116" y="116"/>
                      <a:pt x="116" y="116"/>
                      <a:pt x="116" y="116"/>
                    </a:cubicBezTo>
                    <a:cubicBezTo>
                      <a:pt x="116" y="116"/>
                      <a:pt x="116" y="116"/>
                      <a:pt x="116" y="116"/>
                    </a:cubicBezTo>
                    <a:cubicBezTo>
                      <a:pt x="116" y="115"/>
                      <a:pt x="116" y="115"/>
                      <a:pt x="116" y="115"/>
                    </a:cubicBezTo>
                    <a:cubicBezTo>
                      <a:pt x="116" y="115"/>
                      <a:pt x="116" y="115"/>
                      <a:pt x="116" y="115"/>
                    </a:cubicBezTo>
                    <a:cubicBezTo>
                      <a:pt x="117" y="116"/>
                      <a:pt x="117" y="116"/>
                      <a:pt x="117" y="116"/>
                    </a:cubicBezTo>
                    <a:cubicBezTo>
                      <a:pt x="117" y="116"/>
                      <a:pt x="117" y="116"/>
                      <a:pt x="117" y="116"/>
                    </a:cubicBezTo>
                    <a:cubicBezTo>
                      <a:pt x="117" y="116"/>
                      <a:pt x="117" y="116"/>
                      <a:pt x="117" y="116"/>
                    </a:cubicBezTo>
                    <a:cubicBezTo>
                      <a:pt x="117" y="115"/>
                      <a:pt x="117" y="115"/>
                      <a:pt x="117" y="115"/>
                    </a:cubicBezTo>
                    <a:cubicBezTo>
                      <a:pt x="117" y="115"/>
                      <a:pt x="117" y="115"/>
                      <a:pt x="117" y="115"/>
                    </a:cubicBezTo>
                    <a:cubicBezTo>
                      <a:pt x="118" y="114"/>
                      <a:pt x="118" y="114"/>
                      <a:pt x="118" y="114"/>
                    </a:cubicBezTo>
                    <a:cubicBezTo>
                      <a:pt x="117" y="114"/>
                      <a:pt x="117" y="114"/>
                      <a:pt x="117" y="114"/>
                    </a:cubicBezTo>
                    <a:cubicBezTo>
                      <a:pt x="117" y="114"/>
                      <a:pt x="117" y="114"/>
                      <a:pt x="117" y="114"/>
                    </a:cubicBezTo>
                    <a:cubicBezTo>
                      <a:pt x="117" y="114"/>
                      <a:pt x="117" y="114"/>
                      <a:pt x="117" y="114"/>
                    </a:cubicBezTo>
                    <a:cubicBezTo>
                      <a:pt x="117" y="113"/>
                      <a:pt x="117" y="113"/>
                      <a:pt x="117" y="113"/>
                    </a:cubicBezTo>
                    <a:cubicBezTo>
                      <a:pt x="117" y="113"/>
                      <a:pt x="117" y="113"/>
                      <a:pt x="117" y="113"/>
                    </a:cubicBezTo>
                    <a:cubicBezTo>
                      <a:pt x="117" y="113"/>
                      <a:pt x="117" y="113"/>
                      <a:pt x="117" y="113"/>
                    </a:cubicBezTo>
                    <a:cubicBezTo>
                      <a:pt x="117" y="112"/>
                      <a:pt x="117" y="112"/>
                      <a:pt x="117" y="112"/>
                    </a:cubicBezTo>
                    <a:cubicBezTo>
                      <a:pt x="118" y="112"/>
                      <a:pt x="118" y="112"/>
                      <a:pt x="118" y="112"/>
                    </a:cubicBezTo>
                    <a:cubicBezTo>
                      <a:pt x="117" y="112"/>
                      <a:pt x="117" y="112"/>
                      <a:pt x="117" y="112"/>
                    </a:cubicBezTo>
                    <a:cubicBezTo>
                      <a:pt x="117" y="112"/>
                      <a:pt x="117" y="112"/>
                      <a:pt x="117" y="112"/>
                    </a:cubicBezTo>
                    <a:cubicBezTo>
                      <a:pt x="117" y="111"/>
                      <a:pt x="117" y="111"/>
                      <a:pt x="117" y="111"/>
                    </a:cubicBezTo>
                    <a:cubicBezTo>
                      <a:pt x="118" y="111"/>
                      <a:pt x="118" y="111"/>
                      <a:pt x="118" y="111"/>
                    </a:cubicBezTo>
                    <a:cubicBezTo>
                      <a:pt x="117" y="111"/>
                      <a:pt x="117" y="111"/>
                      <a:pt x="117" y="111"/>
                    </a:cubicBezTo>
                    <a:cubicBezTo>
                      <a:pt x="117" y="111"/>
                      <a:pt x="117" y="111"/>
                      <a:pt x="117" y="111"/>
                    </a:cubicBezTo>
                    <a:cubicBezTo>
                      <a:pt x="116" y="111"/>
                      <a:pt x="116" y="111"/>
                      <a:pt x="116" y="111"/>
                    </a:cubicBezTo>
                    <a:cubicBezTo>
                      <a:pt x="116" y="111"/>
                      <a:pt x="116" y="111"/>
                      <a:pt x="116" y="111"/>
                    </a:cubicBezTo>
                    <a:cubicBezTo>
                      <a:pt x="117" y="110"/>
                      <a:pt x="117" y="110"/>
                      <a:pt x="117" y="110"/>
                    </a:cubicBezTo>
                    <a:cubicBezTo>
                      <a:pt x="118" y="109"/>
                      <a:pt x="118" y="109"/>
                      <a:pt x="118" y="109"/>
                    </a:cubicBezTo>
                    <a:cubicBezTo>
                      <a:pt x="118" y="109"/>
                      <a:pt x="118" y="109"/>
                      <a:pt x="118" y="109"/>
                    </a:cubicBezTo>
                    <a:cubicBezTo>
                      <a:pt x="118" y="109"/>
                      <a:pt x="118" y="109"/>
                      <a:pt x="118" y="109"/>
                    </a:cubicBezTo>
                    <a:cubicBezTo>
                      <a:pt x="118" y="109"/>
                      <a:pt x="118" y="109"/>
                      <a:pt x="118" y="109"/>
                    </a:cubicBezTo>
                    <a:cubicBezTo>
                      <a:pt x="118" y="108"/>
                      <a:pt x="118" y="108"/>
                      <a:pt x="118" y="108"/>
                    </a:cubicBezTo>
                    <a:cubicBezTo>
                      <a:pt x="118" y="108"/>
                      <a:pt x="118" y="108"/>
                      <a:pt x="118" y="108"/>
                    </a:cubicBezTo>
                    <a:cubicBezTo>
                      <a:pt x="118" y="108"/>
                      <a:pt x="118" y="108"/>
                      <a:pt x="118" y="108"/>
                    </a:cubicBezTo>
                    <a:cubicBezTo>
                      <a:pt x="118" y="108"/>
                      <a:pt x="118" y="108"/>
                      <a:pt x="118" y="108"/>
                    </a:cubicBezTo>
                    <a:cubicBezTo>
                      <a:pt x="118" y="107"/>
                      <a:pt x="118" y="107"/>
                      <a:pt x="118" y="107"/>
                    </a:cubicBezTo>
                    <a:cubicBezTo>
                      <a:pt x="118" y="107"/>
                      <a:pt x="118" y="107"/>
                      <a:pt x="118" y="107"/>
                    </a:cubicBezTo>
                    <a:cubicBezTo>
                      <a:pt x="118" y="106"/>
                      <a:pt x="118" y="106"/>
                      <a:pt x="118" y="106"/>
                    </a:cubicBezTo>
                    <a:cubicBezTo>
                      <a:pt x="118" y="105"/>
                      <a:pt x="118" y="105"/>
                      <a:pt x="118" y="105"/>
                    </a:cubicBezTo>
                    <a:cubicBezTo>
                      <a:pt x="118" y="105"/>
                      <a:pt x="118" y="105"/>
                      <a:pt x="118" y="105"/>
                    </a:cubicBezTo>
                    <a:cubicBezTo>
                      <a:pt x="119" y="105"/>
                      <a:pt x="119" y="105"/>
                      <a:pt x="119" y="105"/>
                    </a:cubicBezTo>
                    <a:cubicBezTo>
                      <a:pt x="119" y="105"/>
                      <a:pt x="119" y="105"/>
                      <a:pt x="119" y="105"/>
                    </a:cubicBezTo>
                    <a:cubicBezTo>
                      <a:pt x="119" y="105"/>
                      <a:pt x="119" y="105"/>
                      <a:pt x="119" y="105"/>
                    </a:cubicBezTo>
                    <a:cubicBezTo>
                      <a:pt x="119" y="105"/>
                      <a:pt x="119" y="105"/>
                      <a:pt x="119" y="105"/>
                    </a:cubicBezTo>
                    <a:cubicBezTo>
                      <a:pt x="119" y="105"/>
                      <a:pt x="119" y="105"/>
                      <a:pt x="119" y="105"/>
                    </a:cubicBezTo>
                    <a:cubicBezTo>
                      <a:pt x="120" y="105"/>
                      <a:pt x="120" y="105"/>
                      <a:pt x="120" y="105"/>
                    </a:cubicBezTo>
                    <a:cubicBezTo>
                      <a:pt x="120" y="105"/>
                      <a:pt x="120" y="105"/>
                      <a:pt x="120" y="105"/>
                    </a:cubicBezTo>
                    <a:cubicBezTo>
                      <a:pt x="121" y="105"/>
                      <a:pt x="121" y="105"/>
                      <a:pt x="121" y="105"/>
                    </a:cubicBezTo>
                    <a:cubicBezTo>
                      <a:pt x="121" y="105"/>
                      <a:pt x="121" y="105"/>
                      <a:pt x="121" y="105"/>
                    </a:cubicBezTo>
                    <a:cubicBezTo>
                      <a:pt x="122" y="106"/>
                      <a:pt x="122" y="106"/>
                      <a:pt x="122" y="106"/>
                    </a:cubicBezTo>
                    <a:cubicBezTo>
                      <a:pt x="123" y="106"/>
                      <a:pt x="123" y="106"/>
                      <a:pt x="123" y="106"/>
                    </a:cubicBezTo>
                    <a:cubicBezTo>
                      <a:pt x="123" y="106"/>
                      <a:pt x="123" y="106"/>
                      <a:pt x="123" y="106"/>
                    </a:cubicBezTo>
                    <a:cubicBezTo>
                      <a:pt x="122" y="106"/>
                      <a:pt x="122" y="106"/>
                      <a:pt x="122" y="106"/>
                    </a:cubicBezTo>
                    <a:cubicBezTo>
                      <a:pt x="123" y="106"/>
                      <a:pt x="123" y="106"/>
                      <a:pt x="123" y="106"/>
                    </a:cubicBezTo>
                    <a:cubicBezTo>
                      <a:pt x="123" y="106"/>
                      <a:pt x="123" y="106"/>
                      <a:pt x="123" y="106"/>
                    </a:cubicBezTo>
                    <a:cubicBezTo>
                      <a:pt x="124" y="106"/>
                      <a:pt x="124" y="106"/>
                      <a:pt x="124" y="106"/>
                    </a:cubicBezTo>
                    <a:cubicBezTo>
                      <a:pt x="124" y="106"/>
                      <a:pt x="124" y="106"/>
                      <a:pt x="124" y="106"/>
                    </a:cubicBezTo>
                    <a:cubicBezTo>
                      <a:pt x="124" y="106"/>
                      <a:pt x="124" y="106"/>
                      <a:pt x="124" y="106"/>
                    </a:cubicBezTo>
                    <a:cubicBezTo>
                      <a:pt x="125" y="107"/>
                      <a:pt x="125" y="107"/>
                      <a:pt x="125" y="107"/>
                    </a:cubicBezTo>
                    <a:cubicBezTo>
                      <a:pt x="125" y="106"/>
                      <a:pt x="125" y="106"/>
                      <a:pt x="125" y="106"/>
                    </a:cubicBezTo>
                    <a:cubicBezTo>
                      <a:pt x="125" y="106"/>
                      <a:pt x="125" y="106"/>
                      <a:pt x="125" y="106"/>
                    </a:cubicBezTo>
                    <a:cubicBezTo>
                      <a:pt x="125" y="106"/>
                      <a:pt x="125" y="106"/>
                      <a:pt x="125" y="106"/>
                    </a:cubicBezTo>
                    <a:cubicBezTo>
                      <a:pt x="126" y="106"/>
                      <a:pt x="126" y="106"/>
                      <a:pt x="126" y="106"/>
                    </a:cubicBezTo>
                    <a:cubicBezTo>
                      <a:pt x="126" y="106"/>
                      <a:pt x="126" y="106"/>
                      <a:pt x="126" y="106"/>
                    </a:cubicBezTo>
                    <a:cubicBezTo>
                      <a:pt x="127" y="106"/>
                      <a:pt x="127" y="106"/>
                      <a:pt x="127" y="106"/>
                    </a:cubicBezTo>
                    <a:cubicBezTo>
                      <a:pt x="127" y="107"/>
                      <a:pt x="127" y="107"/>
                      <a:pt x="127" y="107"/>
                    </a:cubicBezTo>
                    <a:cubicBezTo>
                      <a:pt x="127" y="107"/>
                      <a:pt x="127" y="107"/>
                      <a:pt x="127" y="107"/>
                    </a:cubicBezTo>
                    <a:cubicBezTo>
                      <a:pt x="128" y="107"/>
                      <a:pt x="128" y="107"/>
                      <a:pt x="128" y="107"/>
                    </a:cubicBezTo>
                    <a:cubicBezTo>
                      <a:pt x="128" y="108"/>
                      <a:pt x="128" y="108"/>
                      <a:pt x="128" y="108"/>
                    </a:cubicBezTo>
                    <a:cubicBezTo>
                      <a:pt x="127" y="108"/>
                      <a:pt x="127" y="108"/>
                      <a:pt x="127" y="108"/>
                    </a:cubicBezTo>
                    <a:cubicBezTo>
                      <a:pt x="127" y="109"/>
                      <a:pt x="127" y="109"/>
                      <a:pt x="127" y="109"/>
                    </a:cubicBezTo>
                    <a:cubicBezTo>
                      <a:pt x="128" y="108"/>
                      <a:pt x="128" y="108"/>
                      <a:pt x="128" y="108"/>
                    </a:cubicBezTo>
                    <a:cubicBezTo>
                      <a:pt x="128" y="109"/>
                      <a:pt x="128" y="109"/>
                      <a:pt x="128" y="109"/>
                    </a:cubicBezTo>
                    <a:cubicBezTo>
                      <a:pt x="128" y="109"/>
                      <a:pt x="128" y="109"/>
                      <a:pt x="128" y="109"/>
                    </a:cubicBezTo>
                    <a:cubicBezTo>
                      <a:pt x="128" y="109"/>
                      <a:pt x="128" y="109"/>
                      <a:pt x="128" y="109"/>
                    </a:cubicBezTo>
                    <a:cubicBezTo>
                      <a:pt x="128" y="110"/>
                      <a:pt x="128" y="110"/>
                      <a:pt x="128" y="110"/>
                    </a:cubicBezTo>
                    <a:cubicBezTo>
                      <a:pt x="129" y="109"/>
                      <a:pt x="129" y="109"/>
                      <a:pt x="129" y="109"/>
                    </a:cubicBezTo>
                    <a:cubicBezTo>
                      <a:pt x="129" y="110"/>
                      <a:pt x="129" y="110"/>
                      <a:pt x="129" y="110"/>
                    </a:cubicBezTo>
                    <a:cubicBezTo>
                      <a:pt x="129" y="110"/>
                      <a:pt x="129" y="110"/>
                      <a:pt x="129" y="110"/>
                    </a:cubicBezTo>
                    <a:cubicBezTo>
                      <a:pt x="129" y="110"/>
                      <a:pt x="129" y="110"/>
                      <a:pt x="129" y="110"/>
                    </a:cubicBezTo>
                    <a:cubicBezTo>
                      <a:pt x="128" y="110"/>
                      <a:pt x="128" y="110"/>
                      <a:pt x="128" y="110"/>
                    </a:cubicBezTo>
                    <a:cubicBezTo>
                      <a:pt x="128" y="110"/>
                      <a:pt x="128" y="110"/>
                      <a:pt x="128" y="110"/>
                    </a:cubicBezTo>
                    <a:cubicBezTo>
                      <a:pt x="129" y="111"/>
                      <a:pt x="129" y="111"/>
                      <a:pt x="129" y="111"/>
                    </a:cubicBezTo>
                    <a:cubicBezTo>
                      <a:pt x="129" y="111"/>
                      <a:pt x="129" y="111"/>
                      <a:pt x="129" y="111"/>
                    </a:cubicBezTo>
                    <a:cubicBezTo>
                      <a:pt x="129" y="111"/>
                      <a:pt x="129" y="111"/>
                      <a:pt x="129" y="111"/>
                    </a:cubicBezTo>
                    <a:cubicBezTo>
                      <a:pt x="129" y="111"/>
                      <a:pt x="129" y="111"/>
                      <a:pt x="129" y="111"/>
                    </a:cubicBezTo>
                    <a:cubicBezTo>
                      <a:pt x="129" y="111"/>
                      <a:pt x="129" y="111"/>
                      <a:pt x="129" y="111"/>
                    </a:cubicBezTo>
                    <a:cubicBezTo>
                      <a:pt x="130" y="111"/>
                      <a:pt x="130" y="111"/>
                      <a:pt x="130" y="111"/>
                    </a:cubicBezTo>
                    <a:cubicBezTo>
                      <a:pt x="130" y="111"/>
                      <a:pt x="130" y="111"/>
                      <a:pt x="130" y="111"/>
                    </a:cubicBezTo>
                    <a:cubicBezTo>
                      <a:pt x="130" y="112"/>
                      <a:pt x="130" y="112"/>
                      <a:pt x="130" y="112"/>
                    </a:cubicBezTo>
                    <a:cubicBezTo>
                      <a:pt x="131" y="111"/>
                      <a:pt x="131" y="111"/>
                      <a:pt x="131" y="111"/>
                    </a:cubicBezTo>
                    <a:cubicBezTo>
                      <a:pt x="131" y="112"/>
                      <a:pt x="131" y="112"/>
                      <a:pt x="131" y="112"/>
                    </a:cubicBezTo>
                    <a:cubicBezTo>
                      <a:pt x="131" y="112"/>
                      <a:pt x="131" y="112"/>
                      <a:pt x="131" y="112"/>
                    </a:cubicBezTo>
                    <a:cubicBezTo>
                      <a:pt x="131" y="113"/>
                      <a:pt x="131" y="113"/>
                      <a:pt x="131" y="113"/>
                    </a:cubicBezTo>
                    <a:cubicBezTo>
                      <a:pt x="132" y="112"/>
                      <a:pt x="132" y="112"/>
                      <a:pt x="132" y="112"/>
                    </a:cubicBezTo>
                    <a:cubicBezTo>
                      <a:pt x="132" y="112"/>
                      <a:pt x="132" y="112"/>
                      <a:pt x="132" y="112"/>
                    </a:cubicBezTo>
                    <a:cubicBezTo>
                      <a:pt x="132" y="112"/>
                      <a:pt x="132" y="112"/>
                      <a:pt x="132" y="112"/>
                    </a:cubicBezTo>
                    <a:cubicBezTo>
                      <a:pt x="132" y="112"/>
                      <a:pt x="132" y="112"/>
                      <a:pt x="132" y="112"/>
                    </a:cubicBezTo>
                    <a:cubicBezTo>
                      <a:pt x="132" y="113"/>
                      <a:pt x="132" y="113"/>
                      <a:pt x="132" y="113"/>
                    </a:cubicBezTo>
                    <a:cubicBezTo>
                      <a:pt x="132" y="113"/>
                      <a:pt x="132" y="113"/>
                      <a:pt x="132" y="113"/>
                    </a:cubicBezTo>
                    <a:cubicBezTo>
                      <a:pt x="131" y="114"/>
                      <a:pt x="131" y="114"/>
                      <a:pt x="131" y="114"/>
                    </a:cubicBezTo>
                    <a:cubicBezTo>
                      <a:pt x="131" y="115"/>
                      <a:pt x="131" y="115"/>
                      <a:pt x="131" y="115"/>
                    </a:cubicBezTo>
                    <a:cubicBezTo>
                      <a:pt x="131" y="115"/>
                      <a:pt x="131" y="115"/>
                      <a:pt x="131" y="115"/>
                    </a:cubicBezTo>
                    <a:cubicBezTo>
                      <a:pt x="131" y="115"/>
                      <a:pt x="131" y="115"/>
                      <a:pt x="131" y="115"/>
                    </a:cubicBezTo>
                    <a:cubicBezTo>
                      <a:pt x="131" y="115"/>
                      <a:pt x="131" y="115"/>
                      <a:pt x="131" y="115"/>
                    </a:cubicBezTo>
                    <a:cubicBezTo>
                      <a:pt x="131" y="115"/>
                      <a:pt x="131" y="115"/>
                      <a:pt x="131" y="115"/>
                    </a:cubicBezTo>
                    <a:cubicBezTo>
                      <a:pt x="130" y="115"/>
                      <a:pt x="130" y="115"/>
                      <a:pt x="130" y="115"/>
                    </a:cubicBezTo>
                    <a:cubicBezTo>
                      <a:pt x="129" y="115"/>
                      <a:pt x="129" y="115"/>
                      <a:pt x="129" y="115"/>
                    </a:cubicBezTo>
                    <a:cubicBezTo>
                      <a:pt x="130" y="116"/>
                      <a:pt x="130" y="116"/>
                      <a:pt x="130" y="116"/>
                    </a:cubicBezTo>
                    <a:cubicBezTo>
                      <a:pt x="131" y="116"/>
                      <a:pt x="131" y="116"/>
                      <a:pt x="131" y="116"/>
                    </a:cubicBezTo>
                    <a:cubicBezTo>
                      <a:pt x="131" y="116"/>
                      <a:pt x="131" y="116"/>
                      <a:pt x="131" y="116"/>
                    </a:cubicBezTo>
                    <a:cubicBezTo>
                      <a:pt x="131" y="117"/>
                      <a:pt x="131" y="117"/>
                      <a:pt x="131" y="117"/>
                    </a:cubicBezTo>
                    <a:cubicBezTo>
                      <a:pt x="131" y="117"/>
                      <a:pt x="131" y="117"/>
                      <a:pt x="131" y="117"/>
                    </a:cubicBezTo>
                    <a:cubicBezTo>
                      <a:pt x="131" y="118"/>
                      <a:pt x="131" y="118"/>
                      <a:pt x="131" y="118"/>
                    </a:cubicBezTo>
                    <a:cubicBezTo>
                      <a:pt x="130" y="118"/>
                      <a:pt x="130" y="118"/>
                      <a:pt x="130" y="118"/>
                    </a:cubicBezTo>
                    <a:cubicBezTo>
                      <a:pt x="130" y="118"/>
                      <a:pt x="130" y="118"/>
                      <a:pt x="130" y="118"/>
                    </a:cubicBezTo>
                    <a:cubicBezTo>
                      <a:pt x="131" y="119"/>
                      <a:pt x="131" y="119"/>
                      <a:pt x="131" y="119"/>
                    </a:cubicBezTo>
                    <a:cubicBezTo>
                      <a:pt x="131" y="119"/>
                      <a:pt x="131" y="119"/>
                      <a:pt x="131" y="119"/>
                    </a:cubicBezTo>
                    <a:cubicBezTo>
                      <a:pt x="131" y="119"/>
                      <a:pt x="131" y="119"/>
                      <a:pt x="131" y="119"/>
                    </a:cubicBezTo>
                    <a:cubicBezTo>
                      <a:pt x="130" y="119"/>
                      <a:pt x="130" y="119"/>
                      <a:pt x="130" y="119"/>
                    </a:cubicBezTo>
                    <a:cubicBezTo>
                      <a:pt x="131" y="120"/>
                      <a:pt x="131" y="120"/>
                      <a:pt x="131" y="120"/>
                    </a:cubicBezTo>
                    <a:cubicBezTo>
                      <a:pt x="131" y="120"/>
                      <a:pt x="131" y="120"/>
                      <a:pt x="131" y="120"/>
                    </a:cubicBezTo>
                    <a:cubicBezTo>
                      <a:pt x="131" y="120"/>
                      <a:pt x="131" y="120"/>
                      <a:pt x="131" y="120"/>
                    </a:cubicBezTo>
                    <a:cubicBezTo>
                      <a:pt x="131" y="119"/>
                      <a:pt x="131" y="119"/>
                      <a:pt x="131" y="119"/>
                    </a:cubicBezTo>
                    <a:cubicBezTo>
                      <a:pt x="132" y="119"/>
                      <a:pt x="132" y="119"/>
                      <a:pt x="132" y="119"/>
                    </a:cubicBezTo>
                    <a:cubicBezTo>
                      <a:pt x="132" y="120"/>
                      <a:pt x="132" y="120"/>
                      <a:pt x="132" y="120"/>
                    </a:cubicBezTo>
                    <a:cubicBezTo>
                      <a:pt x="132" y="120"/>
                      <a:pt x="132" y="120"/>
                      <a:pt x="132" y="120"/>
                    </a:cubicBezTo>
                    <a:cubicBezTo>
                      <a:pt x="132" y="121"/>
                      <a:pt x="132" y="121"/>
                      <a:pt x="132" y="121"/>
                    </a:cubicBezTo>
                    <a:cubicBezTo>
                      <a:pt x="132" y="121"/>
                      <a:pt x="132" y="121"/>
                      <a:pt x="132" y="121"/>
                    </a:cubicBezTo>
                    <a:cubicBezTo>
                      <a:pt x="132" y="122"/>
                      <a:pt x="132" y="122"/>
                      <a:pt x="132" y="122"/>
                    </a:cubicBezTo>
                    <a:cubicBezTo>
                      <a:pt x="132" y="122"/>
                      <a:pt x="132" y="122"/>
                      <a:pt x="132" y="122"/>
                    </a:cubicBezTo>
                    <a:cubicBezTo>
                      <a:pt x="131" y="123"/>
                      <a:pt x="131" y="123"/>
                      <a:pt x="131" y="123"/>
                    </a:cubicBezTo>
                    <a:cubicBezTo>
                      <a:pt x="132" y="123"/>
                      <a:pt x="132" y="123"/>
                      <a:pt x="132" y="123"/>
                    </a:cubicBezTo>
                    <a:cubicBezTo>
                      <a:pt x="132" y="121"/>
                      <a:pt x="132" y="121"/>
                      <a:pt x="132" y="121"/>
                    </a:cubicBezTo>
                    <a:cubicBezTo>
                      <a:pt x="133" y="121"/>
                      <a:pt x="133" y="121"/>
                      <a:pt x="133" y="121"/>
                    </a:cubicBezTo>
                    <a:cubicBezTo>
                      <a:pt x="133" y="121"/>
                      <a:pt x="133" y="121"/>
                      <a:pt x="133" y="121"/>
                    </a:cubicBezTo>
                    <a:cubicBezTo>
                      <a:pt x="133" y="121"/>
                      <a:pt x="133" y="121"/>
                      <a:pt x="133" y="121"/>
                    </a:cubicBezTo>
                    <a:cubicBezTo>
                      <a:pt x="133" y="122"/>
                      <a:pt x="133" y="122"/>
                      <a:pt x="133" y="122"/>
                    </a:cubicBezTo>
                    <a:cubicBezTo>
                      <a:pt x="133" y="122"/>
                      <a:pt x="133" y="122"/>
                      <a:pt x="133" y="122"/>
                    </a:cubicBezTo>
                    <a:cubicBezTo>
                      <a:pt x="133" y="123"/>
                      <a:pt x="133" y="123"/>
                      <a:pt x="133" y="123"/>
                    </a:cubicBezTo>
                    <a:cubicBezTo>
                      <a:pt x="133" y="123"/>
                      <a:pt x="133" y="123"/>
                      <a:pt x="133" y="123"/>
                    </a:cubicBezTo>
                    <a:cubicBezTo>
                      <a:pt x="133" y="123"/>
                      <a:pt x="133" y="123"/>
                      <a:pt x="133" y="123"/>
                    </a:cubicBezTo>
                    <a:cubicBezTo>
                      <a:pt x="133" y="122"/>
                      <a:pt x="133" y="122"/>
                      <a:pt x="133" y="122"/>
                    </a:cubicBezTo>
                    <a:cubicBezTo>
                      <a:pt x="134" y="122"/>
                      <a:pt x="134" y="122"/>
                      <a:pt x="134" y="122"/>
                    </a:cubicBezTo>
                    <a:cubicBezTo>
                      <a:pt x="134" y="122"/>
                      <a:pt x="134" y="122"/>
                      <a:pt x="134" y="122"/>
                    </a:cubicBezTo>
                    <a:cubicBezTo>
                      <a:pt x="134" y="121"/>
                      <a:pt x="134" y="121"/>
                      <a:pt x="134" y="121"/>
                    </a:cubicBezTo>
                    <a:cubicBezTo>
                      <a:pt x="135" y="121"/>
                      <a:pt x="135" y="121"/>
                      <a:pt x="135" y="121"/>
                    </a:cubicBezTo>
                    <a:cubicBezTo>
                      <a:pt x="135" y="122"/>
                      <a:pt x="135" y="122"/>
                      <a:pt x="135" y="122"/>
                    </a:cubicBezTo>
                    <a:cubicBezTo>
                      <a:pt x="135" y="121"/>
                      <a:pt x="135" y="121"/>
                      <a:pt x="135" y="121"/>
                    </a:cubicBezTo>
                    <a:cubicBezTo>
                      <a:pt x="135" y="121"/>
                      <a:pt x="135" y="121"/>
                      <a:pt x="135" y="121"/>
                    </a:cubicBezTo>
                    <a:cubicBezTo>
                      <a:pt x="135" y="121"/>
                      <a:pt x="135" y="121"/>
                      <a:pt x="135" y="121"/>
                    </a:cubicBezTo>
                    <a:cubicBezTo>
                      <a:pt x="136" y="121"/>
                      <a:pt x="136" y="121"/>
                      <a:pt x="136" y="121"/>
                    </a:cubicBezTo>
                    <a:cubicBezTo>
                      <a:pt x="136" y="120"/>
                      <a:pt x="136" y="120"/>
                      <a:pt x="136" y="120"/>
                    </a:cubicBezTo>
                    <a:cubicBezTo>
                      <a:pt x="136" y="120"/>
                      <a:pt x="136" y="120"/>
                      <a:pt x="136" y="120"/>
                    </a:cubicBezTo>
                    <a:cubicBezTo>
                      <a:pt x="137" y="121"/>
                      <a:pt x="137" y="121"/>
                      <a:pt x="137" y="121"/>
                    </a:cubicBezTo>
                    <a:cubicBezTo>
                      <a:pt x="137" y="121"/>
                      <a:pt x="137" y="121"/>
                      <a:pt x="137" y="121"/>
                    </a:cubicBezTo>
                    <a:cubicBezTo>
                      <a:pt x="137" y="121"/>
                      <a:pt x="137" y="121"/>
                      <a:pt x="137" y="121"/>
                    </a:cubicBezTo>
                    <a:cubicBezTo>
                      <a:pt x="137" y="120"/>
                      <a:pt x="137" y="120"/>
                      <a:pt x="137" y="120"/>
                    </a:cubicBezTo>
                    <a:cubicBezTo>
                      <a:pt x="137" y="120"/>
                      <a:pt x="137" y="120"/>
                      <a:pt x="137" y="120"/>
                    </a:cubicBezTo>
                    <a:cubicBezTo>
                      <a:pt x="137" y="120"/>
                      <a:pt x="137" y="120"/>
                      <a:pt x="137" y="120"/>
                    </a:cubicBezTo>
                    <a:cubicBezTo>
                      <a:pt x="137" y="120"/>
                      <a:pt x="137" y="120"/>
                      <a:pt x="137" y="120"/>
                    </a:cubicBezTo>
                    <a:cubicBezTo>
                      <a:pt x="138" y="119"/>
                      <a:pt x="138" y="119"/>
                      <a:pt x="138" y="119"/>
                    </a:cubicBezTo>
                    <a:cubicBezTo>
                      <a:pt x="138" y="119"/>
                      <a:pt x="138" y="119"/>
                      <a:pt x="138" y="119"/>
                    </a:cubicBezTo>
                    <a:cubicBezTo>
                      <a:pt x="138" y="119"/>
                      <a:pt x="138" y="119"/>
                      <a:pt x="138" y="119"/>
                    </a:cubicBezTo>
                    <a:cubicBezTo>
                      <a:pt x="138" y="118"/>
                      <a:pt x="138" y="118"/>
                      <a:pt x="138" y="118"/>
                    </a:cubicBezTo>
                    <a:cubicBezTo>
                      <a:pt x="138" y="118"/>
                      <a:pt x="138" y="118"/>
                      <a:pt x="138" y="118"/>
                    </a:cubicBezTo>
                    <a:cubicBezTo>
                      <a:pt x="139" y="118"/>
                      <a:pt x="139" y="118"/>
                      <a:pt x="139" y="118"/>
                    </a:cubicBezTo>
                    <a:cubicBezTo>
                      <a:pt x="139" y="118"/>
                      <a:pt x="139" y="118"/>
                      <a:pt x="139" y="118"/>
                    </a:cubicBezTo>
                    <a:cubicBezTo>
                      <a:pt x="139" y="118"/>
                      <a:pt x="139" y="118"/>
                      <a:pt x="139" y="118"/>
                    </a:cubicBezTo>
                    <a:cubicBezTo>
                      <a:pt x="139" y="118"/>
                      <a:pt x="139" y="118"/>
                      <a:pt x="139" y="118"/>
                    </a:cubicBezTo>
                    <a:cubicBezTo>
                      <a:pt x="138" y="118"/>
                      <a:pt x="138" y="118"/>
                      <a:pt x="138" y="118"/>
                    </a:cubicBezTo>
                    <a:cubicBezTo>
                      <a:pt x="138" y="118"/>
                      <a:pt x="138" y="118"/>
                      <a:pt x="138" y="118"/>
                    </a:cubicBezTo>
                    <a:cubicBezTo>
                      <a:pt x="139" y="117"/>
                      <a:pt x="139" y="117"/>
                      <a:pt x="139" y="117"/>
                    </a:cubicBezTo>
                    <a:cubicBezTo>
                      <a:pt x="139" y="117"/>
                      <a:pt x="139" y="117"/>
                      <a:pt x="139" y="117"/>
                    </a:cubicBezTo>
                    <a:cubicBezTo>
                      <a:pt x="139" y="117"/>
                      <a:pt x="139" y="117"/>
                      <a:pt x="139" y="117"/>
                    </a:cubicBezTo>
                    <a:cubicBezTo>
                      <a:pt x="139" y="117"/>
                      <a:pt x="139" y="117"/>
                      <a:pt x="139" y="117"/>
                    </a:cubicBezTo>
                    <a:cubicBezTo>
                      <a:pt x="139" y="117"/>
                      <a:pt x="139" y="117"/>
                      <a:pt x="139" y="117"/>
                    </a:cubicBezTo>
                    <a:cubicBezTo>
                      <a:pt x="139" y="116"/>
                      <a:pt x="139" y="116"/>
                      <a:pt x="139" y="116"/>
                    </a:cubicBezTo>
                    <a:cubicBezTo>
                      <a:pt x="140" y="116"/>
                      <a:pt x="140" y="116"/>
                      <a:pt x="140" y="116"/>
                    </a:cubicBezTo>
                    <a:cubicBezTo>
                      <a:pt x="140" y="115"/>
                      <a:pt x="140" y="115"/>
                      <a:pt x="140" y="115"/>
                    </a:cubicBezTo>
                    <a:cubicBezTo>
                      <a:pt x="140" y="115"/>
                      <a:pt x="140" y="115"/>
                      <a:pt x="140" y="115"/>
                    </a:cubicBezTo>
                    <a:cubicBezTo>
                      <a:pt x="140" y="115"/>
                      <a:pt x="140" y="115"/>
                      <a:pt x="140" y="115"/>
                    </a:cubicBezTo>
                    <a:cubicBezTo>
                      <a:pt x="141" y="114"/>
                      <a:pt x="141" y="114"/>
                      <a:pt x="141" y="114"/>
                    </a:cubicBezTo>
                    <a:cubicBezTo>
                      <a:pt x="141" y="115"/>
                      <a:pt x="141" y="115"/>
                      <a:pt x="141" y="115"/>
                    </a:cubicBezTo>
                    <a:cubicBezTo>
                      <a:pt x="141" y="115"/>
                      <a:pt x="141" y="115"/>
                      <a:pt x="141" y="115"/>
                    </a:cubicBezTo>
                    <a:cubicBezTo>
                      <a:pt x="141" y="115"/>
                      <a:pt x="141" y="115"/>
                      <a:pt x="141" y="115"/>
                    </a:cubicBezTo>
                    <a:cubicBezTo>
                      <a:pt x="141" y="115"/>
                      <a:pt x="141" y="115"/>
                      <a:pt x="141" y="115"/>
                    </a:cubicBezTo>
                    <a:cubicBezTo>
                      <a:pt x="141" y="115"/>
                      <a:pt x="141" y="115"/>
                      <a:pt x="141" y="115"/>
                    </a:cubicBezTo>
                    <a:cubicBezTo>
                      <a:pt x="141" y="115"/>
                      <a:pt x="141" y="115"/>
                      <a:pt x="141" y="115"/>
                    </a:cubicBezTo>
                    <a:cubicBezTo>
                      <a:pt x="141" y="116"/>
                      <a:pt x="141" y="116"/>
                      <a:pt x="141" y="116"/>
                    </a:cubicBezTo>
                    <a:cubicBezTo>
                      <a:pt x="141" y="116"/>
                      <a:pt x="141" y="116"/>
                      <a:pt x="141" y="116"/>
                    </a:cubicBezTo>
                    <a:cubicBezTo>
                      <a:pt x="141" y="116"/>
                      <a:pt x="141" y="116"/>
                      <a:pt x="141" y="116"/>
                    </a:cubicBezTo>
                    <a:cubicBezTo>
                      <a:pt x="141" y="116"/>
                      <a:pt x="141" y="116"/>
                      <a:pt x="141" y="116"/>
                    </a:cubicBezTo>
                    <a:cubicBezTo>
                      <a:pt x="141" y="116"/>
                      <a:pt x="141" y="116"/>
                      <a:pt x="141" y="116"/>
                    </a:cubicBezTo>
                    <a:cubicBezTo>
                      <a:pt x="141" y="116"/>
                      <a:pt x="141" y="116"/>
                      <a:pt x="141" y="116"/>
                    </a:cubicBezTo>
                    <a:cubicBezTo>
                      <a:pt x="141" y="117"/>
                      <a:pt x="141" y="117"/>
                      <a:pt x="141" y="117"/>
                    </a:cubicBezTo>
                    <a:cubicBezTo>
                      <a:pt x="141" y="117"/>
                      <a:pt x="141" y="117"/>
                      <a:pt x="141" y="117"/>
                    </a:cubicBezTo>
                    <a:cubicBezTo>
                      <a:pt x="141" y="117"/>
                      <a:pt x="141" y="117"/>
                      <a:pt x="141" y="117"/>
                    </a:cubicBezTo>
                    <a:cubicBezTo>
                      <a:pt x="141" y="117"/>
                      <a:pt x="141" y="117"/>
                      <a:pt x="141" y="117"/>
                    </a:cubicBezTo>
                    <a:cubicBezTo>
                      <a:pt x="141" y="117"/>
                      <a:pt x="141" y="117"/>
                      <a:pt x="141" y="117"/>
                    </a:cubicBezTo>
                    <a:cubicBezTo>
                      <a:pt x="141" y="118"/>
                      <a:pt x="141" y="118"/>
                      <a:pt x="141" y="118"/>
                    </a:cubicBezTo>
                    <a:cubicBezTo>
                      <a:pt x="141" y="118"/>
                      <a:pt x="141" y="118"/>
                      <a:pt x="141" y="118"/>
                    </a:cubicBezTo>
                    <a:cubicBezTo>
                      <a:pt x="141" y="118"/>
                      <a:pt x="141" y="118"/>
                      <a:pt x="141" y="118"/>
                    </a:cubicBezTo>
                    <a:cubicBezTo>
                      <a:pt x="141" y="119"/>
                      <a:pt x="141" y="119"/>
                      <a:pt x="141" y="119"/>
                    </a:cubicBezTo>
                    <a:cubicBezTo>
                      <a:pt x="141" y="118"/>
                      <a:pt x="141" y="118"/>
                      <a:pt x="141" y="118"/>
                    </a:cubicBezTo>
                    <a:cubicBezTo>
                      <a:pt x="141" y="119"/>
                      <a:pt x="141" y="119"/>
                      <a:pt x="141" y="119"/>
                    </a:cubicBezTo>
                    <a:cubicBezTo>
                      <a:pt x="141" y="119"/>
                      <a:pt x="141" y="119"/>
                      <a:pt x="141" y="119"/>
                    </a:cubicBezTo>
                    <a:cubicBezTo>
                      <a:pt x="141" y="119"/>
                      <a:pt x="141" y="119"/>
                      <a:pt x="141" y="119"/>
                    </a:cubicBezTo>
                    <a:cubicBezTo>
                      <a:pt x="141" y="119"/>
                      <a:pt x="141" y="119"/>
                      <a:pt x="141" y="119"/>
                    </a:cubicBezTo>
                    <a:cubicBezTo>
                      <a:pt x="142" y="119"/>
                      <a:pt x="142" y="119"/>
                      <a:pt x="142" y="119"/>
                    </a:cubicBezTo>
                    <a:cubicBezTo>
                      <a:pt x="142" y="119"/>
                      <a:pt x="142" y="119"/>
                      <a:pt x="142" y="119"/>
                    </a:cubicBezTo>
                    <a:cubicBezTo>
                      <a:pt x="142" y="119"/>
                      <a:pt x="142" y="119"/>
                      <a:pt x="142" y="119"/>
                    </a:cubicBezTo>
                    <a:cubicBezTo>
                      <a:pt x="142" y="120"/>
                      <a:pt x="142" y="120"/>
                      <a:pt x="142" y="120"/>
                    </a:cubicBezTo>
                    <a:cubicBezTo>
                      <a:pt x="141" y="120"/>
                      <a:pt x="141" y="120"/>
                      <a:pt x="141" y="120"/>
                    </a:cubicBezTo>
                    <a:cubicBezTo>
                      <a:pt x="141" y="120"/>
                      <a:pt x="141" y="120"/>
                      <a:pt x="141" y="120"/>
                    </a:cubicBezTo>
                    <a:cubicBezTo>
                      <a:pt x="141" y="120"/>
                      <a:pt x="141" y="120"/>
                      <a:pt x="141" y="120"/>
                    </a:cubicBezTo>
                    <a:cubicBezTo>
                      <a:pt x="141" y="120"/>
                      <a:pt x="141" y="120"/>
                      <a:pt x="141" y="120"/>
                    </a:cubicBezTo>
                    <a:cubicBezTo>
                      <a:pt x="142" y="120"/>
                      <a:pt x="142" y="120"/>
                      <a:pt x="142" y="120"/>
                    </a:cubicBezTo>
                    <a:cubicBezTo>
                      <a:pt x="142" y="120"/>
                      <a:pt x="142" y="120"/>
                      <a:pt x="142" y="120"/>
                    </a:cubicBezTo>
                    <a:cubicBezTo>
                      <a:pt x="142" y="120"/>
                      <a:pt x="142" y="120"/>
                      <a:pt x="142" y="120"/>
                    </a:cubicBezTo>
                    <a:cubicBezTo>
                      <a:pt x="142" y="121"/>
                      <a:pt x="142" y="121"/>
                      <a:pt x="142" y="121"/>
                    </a:cubicBezTo>
                    <a:cubicBezTo>
                      <a:pt x="142" y="121"/>
                      <a:pt x="142" y="121"/>
                      <a:pt x="142" y="121"/>
                    </a:cubicBezTo>
                    <a:cubicBezTo>
                      <a:pt x="142" y="121"/>
                      <a:pt x="142" y="121"/>
                      <a:pt x="142" y="121"/>
                    </a:cubicBezTo>
                    <a:cubicBezTo>
                      <a:pt x="142" y="121"/>
                      <a:pt x="142" y="121"/>
                      <a:pt x="142" y="121"/>
                    </a:cubicBezTo>
                    <a:cubicBezTo>
                      <a:pt x="142" y="122"/>
                      <a:pt x="142" y="122"/>
                      <a:pt x="142" y="122"/>
                    </a:cubicBezTo>
                    <a:cubicBezTo>
                      <a:pt x="141" y="122"/>
                      <a:pt x="141" y="122"/>
                      <a:pt x="141" y="122"/>
                    </a:cubicBezTo>
                    <a:cubicBezTo>
                      <a:pt x="141" y="122"/>
                      <a:pt x="141" y="122"/>
                      <a:pt x="141" y="122"/>
                    </a:cubicBezTo>
                    <a:cubicBezTo>
                      <a:pt x="141" y="122"/>
                      <a:pt x="141" y="122"/>
                      <a:pt x="141" y="122"/>
                    </a:cubicBezTo>
                    <a:cubicBezTo>
                      <a:pt x="141" y="122"/>
                      <a:pt x="141" y="122"/>
                      <a:pt x="141" y="122"/>
                    </a:cubicBezTo>
                    <a:cubicBezTo>
                      <a:pt x="141" y="122"/>
                      <a:pt x="141" y="122"/>
                      <a:pt x="141" y="122"/>
                    </a:cubicBezTo>
                    <a:cubicBezTo>
                      <a:pt x="141" y="122"/>
                      <a:pt x="141" y="122"/>
                      <a:pt x="141" y="122"/>
                    </a:cubicBezTo>
                    <a:cubicBezTo>
                      <a:pt x="142" y="122"/>
                      <a:pt x="142" y="122"/>
                      <a:pt x="142" y="122"/>
                    </a:cubicBezTo>
                    <a:cubicBezTo>
                      <a:pt x="142" y="122"/>
                      <a:pt x="142" y="122"/>
                      <a:pt x="142" y="122"/>
                    </a:cubicBezTo>
                    <a:cubicBezTo>
                      <a:pt x="143" y="122"/>
                      <a:pt x="143" y="122"/>
                      <a:pt x="143" y="122"/>
                    </a:cubicBezTo>
                    <a:cubicBezTo>
                      <a:pt x="142" y="122"/>
                      <a:pt x="142" y="122"/>
                      <a:pt x="142" y="122"/>
                    </a:cubicBezTo>
                    <a:cubicBezTo>
                      <a:pt x="142" y="123"/>
                      <a:pt x="142" y="123"/>
                      <a:pt x="142" y="123"/>
                    </a:cubicBezTo>
                    <a:cubicBezTo>
                      <a:pt x="142" y="123"/>
                      <a:pt x="142" y="123"/>
                      <a:pt x="142" y="123"/>
                    </a:cubicBezTo>
                    <a:cubicBezTo>
                      <a:pt x="142" y="123"/>
                      <a:pt x="142" y="123"/>
                      <a:pt x="142" y="123"/>
                    </a:cubicBezTo>
                    <a:cubicBezTo>
                      <a:pt x="141" y="124"/>
                      <a:pt x="141" y="124"/>
                      <a:pt x="141" y="124"/>
                    </a:cubicBezTo>
                    <a:cubicBezTo>
                      <a:pt x="142" y="123"/>
                      <a:pt x="142" y="123"/>
                      <a:pt x="142" y="123"/>
                    </a:cubicBezTo>
                    <a:cubicBezTo>
                      <a:pt x="142" y="123"/>
                      <a:pt x="142" y="123"/>
                      <a:pt x="142" y="123"/>
                    </a:cubicBezTo>
                    <a:cubicBezTo>
                      <a:pt x="142" y="123"/>
                      <a:pt x="142" y="123"/>
                      <a:pt x="142" y="123"/>
                    </a:cubicBezTo>
                    <a:cubicBezTo>
                      <a:pt x="143" y="123"/>
                      <a:pt x="143" y="123"/>
                      <a:pt x="143" y="123"/>
                    </a:cubicBezTo>
                    <a:cubicBezTo>
                      <a:pt x="143" y="124"/>
                      <a:pt x="143" y="124"/>
                      <a:pt x="143" y="124"/>
                    </a:cubicBezTo>
                    <a:cubicBezTo>
                      <a:pt x="142" y="124"/>
                      <a:pt x="142" y="124"/>
                      <a:pt x="142" y="124"/>
                    </a:cubicBezTo>
                    <a:cubicBezTo>
                      <a:pt x="142" y="124"/>
                      <a:pt x="142" y="124"/>
                      <a:pt x="142" y="124"/>
                    </a:cubicBezTo>
                    <a:cubicBezTo>
                      <a:pt x="142" y="124"/>
                      <a:pt x="142" y="124"/>
                      <a:pt x="142" y="124"/>
                    </a:cubicBezTo>
                    <a:cubicBezTo>
                      <a:pt x="142" y="124"/>
                      <a:pt x="142" y="124"/>
                      <a:pt x="142" y="124"/>
                    </a:cubicBezTo>
                    <a:cubicBezTo>
                      <a:pt x="143" y="124"/>
                      <a:pt x="143" y="124"/>
                      <a:pt x="143" y="124"/>
                    </a:cubicBezTo>
                    <a:cubicBezTo>
                      <a:pt x="143" y="124"/>
                      <a:pt x="143" y="124"/>
                      <a:pt x="143" y="124"/>
                    </a:cubicBezTo>
                    <a:cubicBezTo>
                      <a:pt x="143" y="124"/>
                      <a:pt x="143" y="124"/>
                      <a:pt x="143" y="124"/>
                    </a:cubicBezTo>
                    <a:cubicBezTo>
                      <a:pt x="143" y="125"/>
                      <a:pt x="143" y="125"/>
                      <a:pt x="143" y="125"/>
                    </a:cubicBezTo>
                    <a:cubicBezTo>
                      <a:pt x="143" y="125"/>
                      <a:pt x="143" y="125"/>
                      <a:pt x="143" y="125"/>
                    </a:cubicBezTo>
                    <a:cubicBezTo>
                      <a:pt x="143" y="125"/>
                      <a:pt x="143" y="125"/>
                      <a:pt x="143" y="125"/>
                    </a:cubicBezTo>
                    <a:cubicBezTo>
                      <a:pt x="142" y="125"/>
                      <a:pt x="142" y="125"/>
                      <a:pt x="142" y="125"/>
                    </a:cubicBezTo>
                    <a:cubicBezTo>
                      <a:pt x="142" y="125"/>
                      <a:pt x="142" y="125"/>
                      <a:pt x="142" y="125"/>
                    </a:cubicBezTo>
                    <a:cubicBezTo>
                      <a:pt x="142" y="126"/>
                      <a:pt x="142" y="126"/>
                      <a:pt x="142" y="126"/>
                    </a:cubicBezTo>
                    <a:cubicBezTo>
                      <a:pt x="143" y="126"/>
                      <a:pt x="143" y="126"/>
                      <a:pt x="143" y="126"/>
                    </a:cubicBezTo>
                    <a:cubicBezTo>
                      <a:pt x="143" y="126"/>
                      <a:pt x="143" y="126"/>
                      <a:pt x="143" y="126"/>
                    </a:cubicBezTo>
                    <a:cubicBezTo>
                      <a:pt x="143" y="126"/>
                      <a:pt x="143" y="126"/>
                      <a:pt x="143" y="126"/>
                    </a:cubicBezTo>
                    <a:cubicBezTo>
                      <a:pt x="143" y="126"/>
                      <a:pt x="143" y="126"/>
                      <a:pt x="143" y="126"/>
                    </a:cubicBezTo>
                    <a:cubicBezTo>
                      <a:pt x="143" y="126"/>
                      <a:pt x="143" y="126"/>
                      <a:pt x="143" y="126"/>
                    </a:cubicBezTo>
                    <a:cubicBezTo>
                      <a:pt x="143" y="126"/>
                      <a:pt x="143" y="126"/>
                      <a:pt x="143" y="126"/>
                    </a:cubicBezTo>
                    <a:cubicBezTo>
                      <a:pt x="143" y="127"/>
                      <a:pt x="143" y="127"/>
                      <a:pt x="143" y="127"/>
                    </a:cubicBezTo>
                    <a:cubicBezTo>
                      <a:pt x="144" y="127"/>
                      <a:pt x="144" y="127"/>
                      <a:pt x="144" y="127"/>
                    </a:cubicBezTo>
                    <a:cubicBezTo>
                      <a:pt x="144" y="127"/>
                      <a:pt x="144" y="127"/>
                      <a:pt x="144" y="127"/>
                    </a:cubicBezTo>
                    <a:cubicBezTo>
                      <a:pt x="144" y="127"/>
                      <a:pt x="144" y="127"/>
                      <a:pt x="144" y="127"/>
                    </a:cubicBezTo>
                    <a:cubicBezTo>
                      <a:pt x="144" y="127"/>
                      <a:pt x="144" y="127"/>
                      <a:pt x="144" y="127"/>
                    </a:cubicBezTo>
                    <a:cubicBezTo>
                      <a:pt x="143" y="128"/>
                      <a:pt x="143" y="128"/>
                      <a:pt x="143" y="128"/>
                    </a:cubicBezTo>
                    <a:cubicBezTo>
                      <a:pt x="143" y="128"/>
                      <a:pt x="143" y="128"/>
                      <a:pt x="143" y="128"/>
                    </a:cubicBezTo>
                    <a:cubicBezTo>
                      <a:pt x="143" y="128"/>
                      <a:pt x="143" y="128"/>
                      <a:pt x="143" y="128"/>
                    </a:cubicBezTo>
                    <a:cubicBezTo>
                      <a:pt x="143" y="128"/>
                      <a:pt x="143" y="128"/>
                      <a:pt x="143" y="128"/>
                    </a:cubicBezTo>
                    <a:cubicBezTo>
                      <a:pt x="143" y="128"/>
                      <a:pt x="143" y="128"/>
                      <a:pt x="143" y="128"/>
                    </a:cubicBezTo>
                    <a:cubicBezTo>
                      <a:pt x="143" y="128"/>
                      <a:pt x="143" y="128"/>
                      <a:pt x="143" y="128"/>
                    </a:cubicBezTo>
                    <a:cubicBezTo>
                      <a:pt x="142" y="128"/>
                      <a:pt x="142" y="128"/>
                      <a:pt x="142" y="128"/>
                    </a:cubicBezTo>
                    <a:cubicBezTo>
                      <a:pt x="142" y="128"/>
                      <a:pt x="142" y="128"/>
                      <a:pt x="142" y="128"/>
                    </a:cubicBezTo>
                    <a:cubicBezTo>
                      <a:pt x="142" y="128"/>
                      <a:pt x="142" y="128"/>
                      <a:pt x="142" y="128"/>
                    </a:cubicBezTo>
                    <a:cubicBezTo>
                      <a:pt x="142" y="129"/>
                      <a:pt x="142" y="129"/>
                      <a:pt x="142" y="129"/>
                    </a:cubicBezTo>
                    <a:cubicBezTo>
                      <a:pt x="143" y="129"/>
                      <a:pt x="143" y="129"/>
                      <a:pt x="143" y="129"/>
                    </a:cubicBezTo>
                    <a:cubicBezTo>
                      <a:pt x="143" y="129"/>
                      <a:pt x="143" y="129"/>
                      <a:pt x="143" y="129"/>
                    </a:cubicBezTo>
                    <a:cubicBezTo>
                      <a:pt x="143" y="130"/>
                      <a:pt x="143" y="130"/>
                      <a:pt x="143" y="130"/>
                    </a:cubicBezTo>
                    <a:cubicBezTo>
                      <a:pt x="142" y="130"/>
                      <a:pt x="142" y="130"/>
                      <a:pt x="142" y="130"/>
                    </a:cubicBezTo>
                    <a:cubicBezTo>
                      <a:pt x="142" y="130"/>
                      <a:pt x="142" y="130"/>
                      <a:pt x="142" y="130"/>
                    </a:cubicBezTo>
                    <a:cubicBezTo>
                      <a:pt x="141" y="130"/>
                      <a:pt x="141" y="130"/>
                      <a:pt x="141" y="130"/>
                    </a:cubicBezTo>
                    <a:cubicBezTo>
                      <a:pt x="142" y="130"/>
                      <a:pt x="142" y="130"/>
                      <a:pt x="142" y="130"/>
                    </a:cubicBezTo>
                    <a:cubicBezTo>
                      <a:pt x="142" y="130"/>
                      <a:pt x="142" y="130"/>
                      <a:pt x="142" y="130"/>
                    </a:cubicBezTo>
                    <a:cubicBezTo>
                      <a:pt x="143" y="130"/>
                      <a:pt x="143" y="130"/>
                      <a:pt x="143" y="130"/>
                    </a:cubicBezTo>
                    <a:cubicBezTo>
                      <a:pt x="143" y="130"/>
                      <a:pt x="143" y="130"/>
                      <a:pt x="143" y="130"/>
                    </a:cubicBezTo>
                    <a:cubicBezTo>
                      <a:pt x="143" y="130"/>
                      <a:pt x="143" y="130"/>
                      <a:pt x="143" y="130"/>
                    </a:cubicBezTo>
                    <a:cubicBezTo>
                      <a:pt x="143" y="130"/>
                      <a:pt x="143" y="130"/>
                      <a:pt x="143" y="130"/>
                    </a:cubicBezTo>
                    <a:cubicBezTo>
                      <a:pt x="143" y="130"/>
                      <a:pt x="143" y="130"/>
                      <a:pt x="143" y="130"/>
                    </a:cubicBezTo>
                    <a:cubicBezTo>
                      <a:pt x="143" y="130"/>
                      <a:pt x="143" y="130"/>
                      <a:pt x="143" y="130"/>
                    </a:cubicBezTo>
                    <a:cubicBezTo>
                      <a:pt x="144" y="130"/>
                      <a:pt x="144" y="130"/>
                      <a:pt x="144" y="130"/>
                    </a:cubicBezTo>
                    <a:cubicBezTo>
                      <a:pt x="144" y="131"/>
                      <a:pt x="144" y="131"/>
                      <a:pt x="144" y="131"/>
                    </a:cubicBezTo>
                    <a:cubicBezTo>
                      <a:pt x="144" y="131"/>
                      <a:pt x="144" y="131"/>
                      <a:pt x="144" y="131"/>
                    </a:cubicBezTo>
                    <a:cubicBezTo>
                      <a:pt x="144" y="131"/>
                      <a:pt x="144" y="131"/>
                      <a:pt x="144" y="131"/>
                    </a:cubicBezTo>
                    <a:cubicBezTo>
                      <a:pt x="144" y="131"/>
                      <a:pt x="144" y="131"/>
                      <a:pt x="144" y="131"/>
                    </a:cubicBezTo>
                    <a:cubicBezTo>
                      <a:pt x="144" y="131"/>
                      <a:pt x="144" y="131"/>
                      <a:pt x="144" y="131"/>
                    </a:cubicBezTo>
                    <a:cubicBezTo>
                      <a:pt x="144" y="131"/>
                      <a:pt x="144" y="131"/>
                      <a:pt x="144" y="131"/>
                    </a:cubicBezTo>
                    <a:cubicBezTo>
                      <a:pt x="144" y="131"/>
                      <a:pt x="144" y="131"/>
                      <a:pt x="144" y="131"/>
                    </a:cubicBezTo>
                    <a:cubicBezTo>
                      <a:pt x="144" y="132"/>
                      <a:pt x="144" y="132"/>
                      <a:pt x="144" y="132"/>
                    </a:cubicBezTo>
                    <a:cubicBezTo>
                      <a:pt x="144" y="132"/>
                      <a:pt x="144" y="132"/>
                      <a:pt x="144" y="132"/>
                    </a:cubicBezTo>
                    <a:cubicBezTo>
                      <a:pt x="144" y="132"/>
                      <a:pt x="144" y="132"/>
                      <a:pt x="144" y="132"/>
                    </a:cubicBezTo>
                    <a:cubicBezTo>
                      <a:pt x="145" y="131"/>
                      <a:pt x="145" y="131"/>
                      <a:pt x="145" y="131"/>
                    </a:cubicBezTo>
                    <a:cubicBezTo>
                      <a:pt x="145" y="131"/>
                      <a:pt x="145" y="131"/>
                      <a:pt x="145" y="131"/>
                    </a:cubicBezTo>
                    <a:cubicBezTo>
                      <a:pt x="145" y="132"/>
                      <a:pt x="145" y="132"/>
                      <a:pt x="145" y="132"/>
                    </a:cubicBezTo>
                    <a:cubicBezTo>
                      <a:pt x="145" y="132"/>
                      <a:pt x="145" y="132"/>
                      <a:pt x="145" y="132"/>
                    </a:cubicBezTo>
                    <a:cubicBezTo>
                      <a:pt x="145" y="132"/>
                      <a:pt x="145" y="132"/>
                      <a:pt x="145" y="132"/>
                    </a:cubicBezTo>
                    <a:cubicBezTo>
                      <a:pt x="144" y="133"/>
                      <a:pt x="144" y="133"/>
                      <a:pt x="144" y="133"/>
                    </a:cubicBezTo>
                    <a:cubicBezTo>
                      <a:pt x="144" y="133"/>
                      <a:pt x="144" y="133"/>
                      <a:pt x="144" y="133"/>
                    </a:cubicBezTo>
                    <a:cubicBezTo>
                      <a:pt x="143" y="133"/>
                      <a:pt x="143" y="133"/>
                      <a:pt x="143" y="133"/>
                    </a:cubicBezTo>
                    <a:cubicBezTo>
                      <a:pt x="144" y="134"/>
                      <a:pt x="144" y="134"/>
                      <a:pt x="144" y="134"/>
                    </a:cubicBezTo>
                    <a:cubicBezTo>
                      <a:pt x="144" y="133"/>
                      <a:pt x="144" y="133"/>
                      <a:pt x="144" y="133"/>
                    </a:cubicBezTo>
                    <a:cubicBezTo>
                      <a:pt x="145" y="133"/>
                      <a:pt x="145" y="133"/>
                      <a:pt x="145" y="133"/>
                    </a:cubicBezTo>
                    <a:cubicBezTo>
                      <a:pt x="145" y="133"/>
                      <a:pt x="145" y="133"/>
                      <a:pt x="145" y="133"/>
                    </a:cubicBezTo>
                    <a:cubicBezTo>
                      <a:pt x="145" y="133"/>
                      <a:pt x="145" y="133"/>
                      <a:pt x="145" y="133"/>
                    </a:cubicBezTo>
                    <a:cubicBezTo>
                      <a:pt x="145" y="133"/>
                      <a:pt x="145" y="133"/>
                      <a:pt x="145" y="133"/>
                    </a:cubicBezTo>
                    <a:cubicBezTo>
                      <a:pt x="145" y="134"/>
                      <a:pt x="145" y="134"/>
                      <a:pt x="145" y="134"/>
                    </a:cubicBezTo>
                    <a:cubicBezTo>
                      <a:pt x="145" y="134"/>
                      <a:pt x="145" y="134"/>
                      <a:pt x="145" y="134"/>
                    </a:cubicBezTo>
                    <a:cubicBezTo>
                      <a:pt x="145" y="133"/>
                      <a:pt x="145" y="133"/>
                      <a:pt x="145" y="133"/>
                    </a:cubicBezTo>
                    <a:cubicBezTo>
                      <a:pt x="146" y="133"/>
                      <a:pt x="146" y="133"/>
                      <a:pt x="146" y="133"/>
                    </a:cubicBezTo>
                    <a:cubicBezTo>
                      <a:pt x="146" y="133"/>
                      <a:pt x="146" y="133"/>
                      <a:pt x="146" y="133"/>
                    </a:cubicBezTo>
                    <a:cubicBezTo>
                      <a:pt x="146" y="133"/>
                      <a:pt x="146" y="133"/>
                      <a:pt x="146" y="133"/>
                    </a:cubicBezTo>
                    <a:cubicBezTo>
                      <a:pt x="146" y="133"/>
                      <a:pt x="146" y="133"/>
                      <a:pt x="146" y="133"/>
                    </a:cubicBezTo>
                    <a:cubicBezTo>
                      <a:pt x="145" y="133"/>
                      <a:pt x="145" y="133"/>
                      <a:pt x="145" y="133"/>
                    </a:cubicBezTo>
                    <a:cubicBezTo>
                      <a:pt x="146" y="133"/>
                      <a:pt x="146" y="133"/>
                      <a:pt x="146" y="133"/>
                    </a:cubicBezTo>
                    <a:cubicBezTo>
                      <a:pt x="146" y="133"/>
                      <a:pt x="146" y="133"/>
                      <a:pt x="146" y="133"/>
                    </a:cubicBezTo>
                    <a:cubicBezTo>
                      <a:pt x="146" y="133"/>
                      <a:pt x="146" y="133"/>
                      <a:pt x="146" y="133"/>
                    </a:cubicBezTo>
                    <a:cubicBezTo>
                      <a:pt x="146" y="134"/>
                      <a:pt x="146" y="134"/>
                      <a:pt x="146" y="134"/>
                    </a:cubicBezTo>
                    <a:cubicBezTo>
                      <a:pt x="145" y="134"/>
                      <a:pt x="145" y="134"/>
                      <a:pt x="145" y="134"/>
                    </a:cubicBezTo>
                    <a:cubicBezTo>
                      <a:pt x="146" y="134"/>
                      <a:pt x="146" y="134"/>
                      <a:pt x="146" y="134"/>
                    </a:cubicBezTo>
                    <a:cubicBezTo>
                      <a:pt x="146" y="134"/>
                      <a:pt x="146" y="134"/>
                      <a:pt x="146" y="134"/>
                    </a:cubicBezTo>
                    <a:cubicBezTo>
                      <a:pt x="147" y="133"/>
                      <a:pt x="147" y="133"/>
                      <a:pt x="147" y="133"/>
                    </a:cubicBezTo>
                    <a:cubicBezTo>
                      <a:pt x="147" y="133"/>
                      <a:pt x="147" y="133"/>
                      <a:pt x="147" y="133"/>
                    </a:cubicBezTo>
                    <a:cubicBezTo>
                      <a:pt x="147" y="133"/>
                      <a:pt x="147" y="133"/>
                      <a:pt x="147" y="133"/>
                    </a:cubicBezTo>
                    <a:cubicBezTo>
                      <a:pt x="147" y="134"/>
                      <a:pt x="147" y="134"/>
                      <a:pt x="147" y="134"/>
                    </a:cubicBezTo>
                    <a:cubicBezTo>
                      <a:pt x="147" y="133"/>
                      <a:pt x="147" y="133"/>
                      <a:pt x="147" y="133"/>
                    </a:cubicBezTo>
                    <a:cubicBezTo>
                      <a:pt x="147" y="133"/>
                      <a:pt x="147" y="133"/>
                      <a:pt x="147" y="133"/>
                    </a:cubicBezTo>
                    <a:cubicBezTo>
                      <a:pt x="147" y="134"/>
                      <a:pt x="147" y="134"/>
                      <a:pt x="147" y="134"/>
                    </a:cubicBezTo>
                    <a:cubicBezTo>
                      <a:pt x="147" y="134"/>
                      <a:pt x="147" y="134"/>
                      <a:pt x="147" y="134"/>
                    </a:cubicBezTo>
                    <a:cubicBezTo>
                      <a:pt x="147" y="134"/>
                      <a:pt x="147" y="134"/>
                      <a:pt x="147" y="134"/>
                    </a:cubicBezTo>
                    <a:cubicBezTo>
                      <a:pt x="147" y="134"/>
                      <a:pt x="147" y="134"/>
                      <a:pt x="147" y="134"/>
                    </a:cubicBezTo>
                    <a:cubicBezTo>
                      <a:pt x="148" y="135"/>
                      <a:pt x="148" y="135"/>
                      <a:pt x="148" y="135"/>
                    </a:cubicBezTo>
                    <a:cubicBezTo>
                      <a:pt x="148" y="134"/>
                      <a:pt x="148" y="134"/>
                      <a:pt x="148" y="134"/>
                    </a:cubicBezTo>
                    <a:cubicBezTo>
                      <a:pt x="149" y="134"/>
                      <a:pt x="149" y="134"/>
                      <a:pt x="149" y="134"/>
                    </a:cubicBezTo>
                    <a:cubicBezTo>
                      <a:pt x="149" y="134"/>
                      <a:pt x="149" y="134"/>
                      <a:pt x="149" y="134"/>
                    </a:cubicBezTo>
                    <a:cubicBezTo>
                      <a:pt x="149" y="135"/>
                      <a:pt x="149" y="135"/>
                      <a:pt x="149" y="135"/>
                    </a:cubicBezTo>
                    <a:cubicBezTo>
                      <a:pt x="149" y="135"/>
                      <a:pt x="149" y="135"/>
                      <a:pt x="149" y="135"/>
                    </a:cubicBezTo>
                    <a:cubicBezTo>
                      <a:pt x="149" y="135"/>
                      <a:pt x="149" y="135"/>
                      <a:pt x="149" y="135"/>
                    </a:cubicBezTo>
                    <a:cubicBezTo>
                      <a:pt x="150" y="135"/>
                      <a:pt x="150" y="135"/>
                      <a:pt x="150" y="135"/>
                    </a:cubicBezTo>
                    <a:cubicBezTo>
                      <a:pt x="150" y="135"/>
                      <a:pt x="150" y="135"/>
                      <a:pt x="150" y="135"/>
                    </a:cubicBezTo>
                    <a:cubicBezTo>
                      <a:pt x="149" y="135"/>
                      <a:pt x="149" y="135"/>
                      <a:pt x="149" y="135"/>
                    </a:cubicBezTo>
                    <a:cubicBezTo>
                      <a:pt x="149" y="136"/>
                      <a:pt x="149" y="136"/>
                      <a:pt x="149" y="136"/>
                    </a:cubicBezTo>
                    <a:cubicBezTo>
                      <a:pt x="148" y="136"/>
                      <a:pt x="148" y="136"/>
                      <a:pt x="148" y="136"/>
                    </a:cubicBezTo>
                    <a:cubicBezTo>
                      <a:pt x="148" y="136"/>
                      <a:pt x="148" y="136"/>
                      <a:pt x="148" y="136"/>
                    </a:cubicBezTo>
                    <a:cubicBezTo>
                      <a:pt x="148" y="136"/>
                      <a:pt x="148" y="136"/>
                      <a:pt x="148" y="136"/>
                    </a:cubicBezTo>
                    <a:cubicBezTo>
                      <a:pt x="147" y="136"/>
                      <a:pt x="147" y="136"/>
                      <a:pt x="147" y="136"/>
                    </a:cubicBezTo>
                    <a:cubicBezTo>
                      <a:pt x="146" y="136"/>
                      <a:pt x="146" y="136"/>
                      <a:pt x="146" y="136"/>
                    </a:cubicBezTo>
                    <a:cubicBezTo>
                      <a:pt x="145" y="136"/>
                      <a:pt x="145" y="136"/>
                      <a:pt x="145" y="136"/>
                    </a:cubicBezTo>
                    <a:cubicBezTo>
                      <a:pt x="145" y="137"/>
                      <a:pt x="145" y="137"/>
                      <a:pt x="145" y="137"/>
                    </a:cubicBezTo>
                    <a:cubicBezTo>
                      <a:pt x="146" y="137"/>
                      <a:pt x="146" y="137"/>
                      <a:pt x="146" y="137"/>
                    </a:cubicBezTo>
                    <a:cubicBezTo>
                      <a:pt x="147" y="136"/>
                      <a:pt x="147" y="136"/>
                      <a:pt x="147" y="136"/>
                    </a:cubicBezTo>
                    <a:cubicBezTo>
                      <a:pt x="147" y="136"/>
                      <a:pt x="147" y="136"/>
                      <a:pt x="147" y="136"/>
                    </a:cubicBezTo>
                    <a:cubicBezTo>
                      <a:pt x="147" y="137"/>
                      <a:pt x="147" y="137"/>
                      <a:pt x="147" y="137"/>
                    </a:cubicBezTo>
                    <a:cubicBezTo>
                      <a:pt x="146" y="137"/>
                      <a:pt x="146" y="137"/>
                      <a:pt x="146" y="137"/>
                    </a:cubicBezTo>
                    <a:cubicBezTo>
                      <a:pt x="146" y="137"/>
                      <a:pt x="146" y="137"/>
                      <a:pt x="146" y="137"/>
                    </a:cubicBezTo>
                    <a:cubicBezTo>
                      <a:pt x="145" y="137"/>
                      <a:pt x="145" y="137"/>
                      <a:pt x="145" y="137"/>
                    </a:cubicBezTo>
                    <a:cubicBezTo>
                      <a:pt x="145" y="137"/>
                      <a:pt x="145" y="137"/>
                      <a:pt x="145" y="137"/>
                    </a:cubicBezTo>
                    <a:cubicBezTo>
                      <a:pt x="144" y="137"/>
                      <a:pt x="144" y="137"/>
                      <a:pt x="144" y="137"/>
                    </a:cubicBezTo>
                    <a:cubicBezTo>
                      <a:pt x="144" y="138"/>
                      <a:pt x="144" y="138"/>
                      <a:pt x="144" y="138"/>
                    </a:cubicBezTo>
                    <a:cubicBezTo>
                      <a:pt x="144" y="138"/>
                      <a:pt x="144" y="138"/>
                      <a:pt x="144" y="138"/>
                    </a:cubicBezTo>
                    <a:cubicBezTo>
                      <a:pt x="143" y="138"/>
                      <a:pt x="143" y="138"/>
                      <a:pt x="143" y="138"/>
                    </a:cubicBezTo>
                    <a:cubicBezTo>
                      <a:pt x="143" y="137"/>
                      <a:pt x="143" y="137"/>
                      <a:pt x="143" y="137"/>
                    </a:cubicBezTo>
                    <a:cubicBezTo>
                      <a:pt x="143" y="137"/>
                      <a:pt x="143" y="137"/>
                      <a:pt x="143" y="137"/>
                    </a:cubicBezTo>
                    <a:cubicBezTo>
                      <a:pt x="143" y="137"/>
                      <a:pt x="143" y="137"/>
                      <a:pt x="143" y="137"/>
                    </a:cubicBezTo>
                    <a:cubicBezTo>
                      <a:pt x="143" y="138"/>
                      <a:pt x="143" y="138"/>
                      <a:pt x="143" y="138"/>
                    </a:cubicBezTo>
                    <a:cubicBezTo>
                      <a:pt x="143" y="138"/>
                      <a:pt x="143" y="138"/>
                      <a:pt x="143" y="138"/>
                    </a:cubicBezTo>
                    <a:cubicBezTo>
                      <a:pt x="144" y="138"/>
                      <a:pt x="144" y="138"/>
                      <a:pt x="144" y="138"/>
                    </a:cubicBezTo>
                    <a:cubicBezTo>
                      <a:pt x="144" y="139"/>
                      <a:pt x="144" y="139"/>
                      <a:pt x="144" y="139"/>
                    </a:cubicBezTo>
                    <a:cubicBezTo>
                      <a:pt x="144" y="139"/>
                      <a:pt x="144" y="139"/>
                      <a:pt x="144" y="139"/>
                    </a:cubicBezTo>
                    <a:cubicBezTo>
                      <a:pt x="143" y="139"/>
                      <a:pt x="143" y="139"/>
                      <a:pt x="143" y="139"/>
                    </a:cubicBezTo>
                    <a:cubicBezTo>
                      <a:pt x="144" y="139"/>
                      <a:pt x="144" y="139"/>
                      <a:pt x="144" y="139"/>
                    </a:cubicBezTo>
                    <a:cubicBezTo>
                      <a:pt x="144" y="139"/>
                      <a:pt x="144" y="139"/>
                      <a:pt x="144" y="139"/>
                    </a:cubicBezTo>
                    <a:cubicBezTo>
                      <a:pt x="144" y="139"/>
                      <a:pt x="144" y="139"/>
                      <a:pt x="144" y="139"/>
                    </a:cubicBezTo>
                    <a:cubicBezTo>
                      <a:pt x="144" y="139"/>
                      <a:pt x="144" y="139"/>
                      <a:pt x="144" y="139"/>
                    </a:cubicBezTo>
                    <a:cubicBezTo>
                      <a:pt x="144" y="138"/>
                      <a:pt x="144" y="138"/>
                      <a:pt x="144" y="138"/>
                    </a:cubicBezTo>
                    <a:cubicBezTo>
                      <a:pt x="145" y="138"/>
                      <a:pt x="145" y="138"/>
                      <a:pt x="145" y="138"/>
                    </a:cubicBezTo>
                    <a:cubicBezTo>
                      <a:pt x="146" y="138"/>
                      <a:pt x="146" y="138"/>
                      <a:pt x="146" y="138"/>
                    </a:cubicBezTo>
                    <a:cubicBezTo>
                      <a:pt x="146" y="138"/>
                      <a:pt x="146" y="138"/>
                      <a:pt x="146" y="138"/>
                    </a:cubicBezTo>
                    <a:cubicBezTo>
                      <a:pt x="146" y="138"/>
                      <a:pt x="146" y="138"/>
                      <a:pt x="146" y="138"/>
                    </a:cubicBezTo>
                    <a:cubicBezTo>
                      <a:pt x="146" y="137"/>
                      <a:pt x="146" y="137"/>
                      <a:pt x="146" y="137"/>
                    </a:cubicBezTo>
                    <a:cubicBezTo>
                      <a:pt x="147" y="137"/>
                      <a:pt x="147" y="137"/>
                      <a:pt x="147" y="137"/>
                    </a:cubicBezTo>
                    <a:cubicBezTo>
                      <a:pt x="148" y="137"/>
                      <a:pt x="148" y="137"/>
                      <a:pt x="148" y="137"/>
                    </a:cubicBezTo>
                    <a:cubicBezTo>
                      <a:pt x="148" y="137"/>
                      <a:pt x="148" y="137"/>
                      <a:pt x="148" y="137"/>
                    </a:cubicBezTo>
                    <a:cubicBezTo>
                      <a:pt x="149" y="137"/>
                      <a:pt x="149" y="137"/>
                      <a:pt x="149" y="137"/>
                    </a:cubicBezTo>
                    <a:cubicBezTo>
                      <a:pt x="148" y="137"/>
                      <a:pt x="148" y="137"/>
                      <a:pt x="148" y="137"/>
                    </a:cubicBezTo>
                    <a:cubicBezTo>
                      <a:pt x="148" y="137"/>
                      <a:pt x="148" y="137"/>
                      <a:pt x="148" y="137"/>
                    </a:cubicBezTo>
                    <a:cubicBezTo>
                      <a:pt x="148" y="137"/>
                      <a:pt x="148" y="137"/>
                      <a:pt x="148" y="137"/>
                    </a:cubicBezTo>
                    <a:cubicBezTo>
                      <a:pt x="148" y="136"/>
                      <a:pt x="148" y="136"/>
                      <a:pt x="148" y="136"/>
                    </a:cubicBezTo>
                    <a:cubicBezTo>
                      <a:pt x="149" y="136"/>
                      <a:pt x="149" y="136"/>
                      <a:pt x="149" y="136"/>
                    </a:cubicBezTo>
                    <a:cubicBezTo>
                      <a:pt x="150" y="136"/>
                      <a:pt x="150" y="136"/>
                      <a:pt x="150" y="136"/>
                    </a:cubicBezTo>
                    <a:cubicBezTo>
                      <a:pt x="150" y="137"/>
                      <a:pt x="150" y="137"/>
                      <a:pt x="150" y="137"/>
                    </a:cubicBezTo>
                    <a:cubicBezTo>
                      <a:pt x="150" y="138"/>
                      <a:pt x="150" y="138"/>
                      <a:pt x="150" y="138"/>
                    </a:cubicBezTo>
                    <a:cubicBezTo>
                      <a:pt x="149" y="138"/>
                      <a:pt x="149" y="138"/>
                      <a:pt x="149" y="138"/>
                    </a:cubicBezTo>
                    <a:cubicBezTo>
                      <a:pt x="149" y="138"/>
                      <a:pt x="149" y="138"/>
                      <a:pt x="149" y="138"/>
                    </a:cubicBezTo>
                    <a:cubicBezTo>
                      <a:pt x="149" y="138"/>
                      <a:pt x="149" y="138"/>
                      <a:pt x="149" y="138"/>
                    </a:cubicBezTo>
                    <a:cubicBezTo>
                      <a:pt x="149" y="138"/>
                      <a:pt x="149" y="138"/>
                      <a:pt x="149" y="138"/>
                    </a:cubicBezTo>
                    <a:cubicBezTo>
                      <a:pt x="150" y="139"/>
                      <a:pt x="150" y="139"/>
                      <a:pt x="150" y="139"/>
                    </a:cubicBezTo>
                    <a:cubicBezTo>
                      <a:pt x="150" y="138"/>
                      <a:pt x="150" y="138"/>
                      <a:pt x="150" y="138"/>
                    </a:cubicBezTo>
                    <a:cubicBezTo>
                      <a:pt x="150" y="138"/>
                      <a:pt x="150" y="138"/>
                      <a:pt x="150" y="138"/>
                    </a:cubicBezTo>
                    <a:cubicBezTo>
                      <a:pt x="151" y="138"/>
                      <a:pt x="151" y="138"/>
                      <a:pt x="151" y="138"/>
                    </a:cubicBezTo>
                    <a:cubicBezTo>
                      <a:pt x="151" y="138"/>
                      <a:pt x="151" y="138"/>
                      <a:pt x="151" y="138"/>
                    </a:cubicBezTo>
                    <a:cubicBezTo>
                      <a:pt x="151" y="138"/>
                      <a:pt x="151" y="138"/>
                      <a:pt x="151" y="138"/>
                    </a:cubicBezTo>
                    <a:cubicBezTo>
                      <a:pt x="151" y="138"/>
                      <a:pt x="151" y="138"/>
                      <a:pt x="151" y="138"/>
                    </a:cubicBezTo>
                    <a:cubicBezTo>
                      <a:pt x="151" y="138"/>
                      <a:pt x="151" y="138"/>
                      <a:pt x="151" y="138"/>
                    </a:cubicBezTo>
                    <a:cubicBezTo>
                      <a:pt x="151" y="138"/>
                      <a:pt x="151" y="138"/>
                      <a:pt x="151" y="138"/>
                    </a:cubicBezTo>
                    <a:cubicBezTo>
                      <a:pt x="152" y="139"/>
                      <a:pt x="152" y="139"/>
                      <a:pt x="152" y="139"/>
                    </a:cubicBezTo>
                    <a:cubicBezTo>
                      <a:pt x="152" y="139"/>
                      <a:pt x="152" y="139"/>
                      <a:pt x="152" y="139"/>
                    </a:cubicBezTo>
                    <a:cubicBezTo>
                      <a:pt x="152" y="139"/>
                      <a:pt x="152" y="139"/>
                      <a:pt x="152" y="139"/>
                    </a:cubicBezTo>
                    <a:cubicBezTo>
                      <a:pt x="151" y="139"/>
                      <a:pt x="151" y="139"/>
                      <a:pt x="151" y="139"/>
                    </a:cubicBezTo>
                    <a:cubicBezTo>
                      <a:pt x="152" y="139"/>
                      <a:pt x="152" y="139"/>
                      <a:pt x="152" y="139"/>
                    </a:cubicBezTo>
                    <a:cubicBezTo>
                      <a:pt x="152" y="139"/>
                      <a:pt x="152" y="139"/>
                      <a:pt x="152" y="139"/>
                    </a:cubicBezTo>
                    <a:cubicBezTo>
                      <a:pt x="152" y="140"/>
                      <a:pt x="152" y="140"/>
                      <a:pt x="152" y="140"/>
                    </a:cubicBezTo>
                    <a:cubicBezTo>
                      <a:pt x="152" y="140"/>
                      <a:pt x="152" y="140"/>
                      <a:pt x="152" y="140"/>
                    </a:cubicBezTo>
                    <a:cubicBezTo>
                      <a:pt x="152" y="140"/>
                      <a:pt x="152" y="140"/>
                      <a:pt x="152" y="140"/>
                    </a:cubicBezTo>
                    <a:cubicBezTo>
                      <a:pt x="151" y="140"/>
                      <a:pt x="151" y="140"/>
                      <a:pt x="151" y="140"/>
                    </a:cubicBezTo>
                    <a:cubicBezTo>
                      <a:pt x="152" y="140"/>
                      <a:pt x="152" y="140"/>
                      <a:pt x="152" y="140"/>
                    </a:cubicBezTo>
                    <a:cubicBezTo>
                      <a:pt x="152" y="141"/>
                      <a:pt x="152" y="141"/>
                      <a:pt x="152" y="141"/>
                    </a:cubicBezTo>
                    <a:cubicBezTo>
                      <a:pt x="151" y="141"/>
                      <a:pt x="151" y="141"/>
                      <a:pt x="151" y="141"/>
                    </a:cubicBezTo>
                    <a:cubicBezTo>
                      <a:pt x="151" y="141"/>
                      <a:pt x="151" y="141"/>
                      <a:pt x="151" y="141"/>
                    </a:cubicBezTo>
                    <a:cubicBezTo>
                      <a:pt x="151" y="141"/>
                      <a:pt x="151" y="141"/>
                      <a:pt x="151" y="141"/>
                    </a:cubicBezTo>
                    <a:cubicBezTo>
                      <a:pt x="150" y="141"/>
                      <a:pt x="150" y="141"/>
                      <a:pt x="150" y="141"/>
                    </a:cubicBezTo>
                    <a:cubicBezTo>
                      <a:pt x="151" y="141"/>
                      <a:pt x="151" y="141"/>
                      <a:pt x="151" y="141"/>
                    </a:cubicBezTo>
                    <a:cubicBezTo>
                      <a:pt x="151" y="142"/>
                      <a:pt x="151" y="142"/>
                      <a:pt x="151" y="142"/>
                    </a:cubicBezTo>
                    <a:cubicBezTo>
                      <a:pt x="152" y="141"/>
                      <a:pt x="152" y="141"/>
                      <a:pt x="152" y="141"/>
                    </a:cubicBezTo>
                    <a:cubicBezTo>
                      <a:pt x="152" y="142"/>
                      <a:pt x="152" y="142"/>
                      <a:pt x="152" y="142"/>
                    </a:cubicBezTo>
                    <a:cubicBezTo>
                      <a:pt x="152" y="142"/>
                      <a:pt x="152" y="142"/>
                      <a:pt x="152" y="142"/>
                    </a:cubicBezTo>
                    <a:cubicBezTo>
                      <a:pt x="151" y="142"/>
                      <a:pt x="151" y="142"/>
                      <a:pt x="151" y="142"/>
                    </a:cubicBezTo>
                    <a:cubicBezTo>
                      <a:pt x="151" y="142"/>
                      <a:pt x="151" y="142"/>
                      <a:pt x="151" y="142"/>
                    </a:cubicBezTo>
                    <a:cubicBezTo>
                      <a:pt x="151" y="142"/>
                      <a:pt x="151" y="142"/>
                      <a:pt x="151" y="142"/>
                    </a:cubicBezTo>
                    <a:cubicBezTo>
                      <a:pt x="152" y="142"/>
                      <a:pt x="152" y="142"/>
                      <a:pt x="152" y="142"/>
                    </a:cubicBezTo>
                    <a:cubicBezTo>
                      <a:pt x="152" y="142"/>
                      <a:pt x="152" y="142"/>
                      <a:pt x="152" y="142"/>
                    </a:cubicBezTo>
                    <a:cubicBezTo>
                      <a:pt x="152" y="143"/>
                      <a:pt x="152" y="143"/>
                      <a:pt x="152" y="143"/>
                    </a:cubicBezTo>
                    <a:cubicBezTo>
                      <a:pt x="152" y="143"/>
                      <a:pt x="152" y="143"/>
                      <a:pt x="152" y="143"/>
                    </a:cubicBezTo>
                    <a:cubicBezTo>
                      <a:pt x="151" y="143"/>
                      <a:pt x="151" y="143"/>
                      <a:pt x="151" y="143"/>
                    </a:cubicBezTo>
                    <a:cubicBezTo>
                      <a:pt x="151" y="143"/>
                      <a:pt x="151" y="143"/>
                      <a:pt x="151" y="143"/>
                    </a:cubicBezTo>
                    <a:cubicBezTo>
                      <a:pt x="151" y="144"/>
                      <a:pt x="151" y="144"/>
                      <a:pt x="151" y="144"/>
                    </a:cubicBezTo>
                    <a:cubicBezTo>
                      <a:pt x="150" y="144"/>
                      <a:pt x="150" y="144"/>
                      <a:pt x="150" y="144"/>
                    </a:cubicBezTo>
                    <a:cubicBezTo>
                      <a:pt x="150" y="144"/>
                      <a:pt x="150" y="144"/>
                      <a:pt x="150" y="144"/>
                    </a:cubicBezTo>
                    <a:cubicBezTo>
                      <a:pt x="150" y="144"/>
                      <a:pt x="150" y="144"/>
                      <a:pt x="150" y="144"/>
                    </a:cubicBezTo>
                    <a:cubicBezTo>
                      <a:pt x="149" y="144"/>
                      <a:pt x="149" y="144"/>
                      <a:pt x="149" y="144"/>
                    </a:cubicBezTo>
                    <a:cubicBezTo>
                      <a:pt x="149" y="144"/>
                      <a:pt x="149" y="144"/>
                      <a:pt x="149" y="144"/>
                    </a:cubicBezTo>
                    <a:cubicBezTo>
                      <a:pt x="149" y="145"/>
                      <a:pt x="149" y="145"/>
                      <a:pt x="149" y="145"/>
                    </a:cubicBezTo>
                    <a:cubicBezTo>
                      <a:pt x="149" y="145"/>
                      <a:pt x="149" y="145"/>
                      <a:pt x="149" y="145"/>
                    </a:cubicBezTo>
                    <a:cubicBezTo>
                      <a:pt x="148" y="144"/>
                      <a:pt x="148" y="144"/>
                      <a:pt x="148" y="144"/>
                    </a:cubicBezTo>
                    <a:cubicBezTo>
                      <a:pt x="148" y="145"/>
                      <a:pt x="148" y="145"/>
                      <a:pt x="148" y="145"/>
                    </a:cubicBezTo>
                    <a:cubicBezTo>
                      <a:pt x="148" y="145"/>
                      <a:pt x="148" y="145"/>
                      <a:pt x="148" y="145"/>
                    </a:cubicBezTo>
                    <a:cubicBezTo>
                      <a:pt x="148" y="144"/>
                      <a:pt x="148" y="144"/>
                      <a:pt x="148" y="144"/>
                    </a:cubicBezTo>
                    <a:cubicBezTo>
                      <a:pt x="147" y="145"/>
                      <a:pt x="147" y="145"/>
                      <a:pt x="147" y="145"/>
                    </a:cubicBezTo>
                    <a:cubicBezTo>
                      <a:pt x="147" y="145"/>
                      <a:pt x="147" y="145"/>
                      <a:pt x="147" y="145"/>
                    </a:cubicBezTo>
                    <a:cubicBezTo>
                      <a:pt x="146" y="144"/>
                      <a:pt x="146" y="144"/>
                      <a:pt x="146" y="144"/>
                    </a:cubicBezTo>
                    <a:cubicBezTo>
                      <a:pt x="146" y="144"/>
                      <a:pt x="146" y="144"/>
                      <a:pt x="146" y="144"/>
                    </a:cubicBezTo>
                    <a:cubicBezTo>
                      <a:pt x="146" y="145"/>
                      <a:pt x="146" y="145"/>
                      <a:pt x="146" y="145"/>
                    </a:cubicBezTo>
                    <a:cubicBezTo>
                      <a:pt x="146" y="145"/>
                      <a:pt x="146" y="145"/>
                      <a:pt x="146" y="145"/>
                    </a:cubicBezTo>
                    <a:cubicBezTo>
                      <a:pt x="146" y="145"/>
                      <a:pt x="146" y="145"/>
                      <a:pt x="146" y="145"/>
                    </a:cubicBezTo>
                    <a:cubicBezTo>
                      <a:pt x="145" y="145"/>
                      <a:pt x="145" y="145"/>
                      <a:pt x="145" y="145"/>
                    </a:cubicBezTo>
                    <a:cubicBezTo>
                      <a:pt x="146" y="145"/>
                      <a:pt x="146" y="145"/>
                      <a:pt x="146" y="145"/>
                    </a:cubicBezTo>
                    <a:cubicBezTo>
                      <a:pt x="146" y="145"/>
                      <a:pt x="146" y="145"/>
                      <a:pt x="146" y="145"/>
                    </a:cubicBezTo>
                    <a:cubicBezTo>
                      <a:pt x="145" y="146"/>
                      <a:pt x="145" y="146"/>
                      <a:pt x="145" y="146"/>
                    </a:cubicBezTo>
                    <a:cubicBezTo>
                      <a:pt x="145" y="146"/>
                      <a:pt x="145" y="146"/>
                      <a:pt x="145" y="146"/>
                    </a:cubicBezTo>
                    <a:cubicBezTo>
                      <a:pt x="145" y="146"/>
                      <a:pt x="145" y="146"/>
                      <a:pt x="145" y="146"/>
                    </a:cubicBezTo>
                    <a:cubicBezTo>
                      <a:pt x="145" y="146"/>
                      <a:pt x="145" y="146"/>
                      <a:pt x="145" y="146"/>
                    </a:cubicBezTo>
                    <a:cubicBezTo>
                      <a:pt x="144" y="146"/>
                      <a:pt x="144" y="146"/>
                      <a:pt x="144" y="146"/>
                    </a:cubicBezTo>
                    <a:cubicBezTo>
                      <a:pt x="144" y="147"/>
                      <a:pt x="144" y="147"/>
                      <a:pt x="144" y="147"/>
                    </a:cubicBezTo>
                    <a:cubicBezTo>
                      <a:pt x="144" y="147"/>
                      <a:pt x="144" y="147"/>
                      <a:pt x="144" y="147"/>
                    </a:cubicBezTo>
                    <a:cubicBezTo>
                      <a:pt x="144" y="147"/>
                      <a:pt x="144" y="147"/>
                      <a:pt x="144" y="147"/>
                    </a:cubicBezTo>
                    <a:cubicBezTo>
                      <a:pt x="143" y="147"/>
                      <a:pt x="143" y="147"/>
                      <a:pt x="143" y="147"/>
                    </a:cubicBezTo>
                    <a:cubicBezTo>
                      <a:pt x="143" y="147"/>
                      <a:pt x="143" y="147"/>
                      <a:pt x="143" y="147"/>
                    </a:cubicBezTo>
                    <a:cubicBezTo>
                      <a:pt x="143" y="147"/>
                      <a:pt x="143" y="147"/>
                      <a:pt x="143" y="147"/>
                    </a:cubicBezTo>
                    <a:cubicBezTo>
                      <a:pt x="143" y="148"/>
                      <a:pt x="143" y="148"/>
                      <a:pt x="143" y="148"/>
                    </a:cubicBezTo>
                    <a:cubicBezTo>
                      <a:pt x="142" y="148"/>
                      <a:pt x="142" y="148"/>
                      <a:pt x="142" y="148"/>
                    </a:cubicBezTo>
                    <a:cubicBezTo>
                      <a:pt x="142" y="148"/>
                      <a:pt x="142" y="148"/>
                      <a:pt x="142" y="148"/>
                    </a:cubicBezTo>
                    <a:cubicBezTo>
                      <a:pt x="141" y="148"/>
                      <a:pt x="141" y="148"/>
                      <a:pt x="141" y="148"/>
                    </a:cubicBezTo>
                    <a:cubicBezTo>
                      <a:pt x="141" y="147"/>
                      <a:pt x="141" y="147"/>
                      <a:pt x="141" y="147"/>
                    </a:cubicBezTo>
                    <a:cubicBezTo>
                      <a:pt x="141" y="148"/>
                      <a:pt x="141" y="148"/>
                      <a:pt x="141" y="148"/>
                    </a:cubicBezTo>
                    <a:cubicBezTo>
                      <a:pt x="140" y="148"/>
                      <a:pt x="140" y="148"/>
                      <a:pt x="140" y="148"/>
                    </a:cubicBezTo>
                    <a:cubicBezTo>
                      <a:pt x="140" y="148"/>
                      <a:pt x="140" y="148"/>
                      <a:pt x="140" y="148"/>
                    </a:cubicBezTo>
                    <a:cubicBezTo>
                      <a:pt x="139" y="148"/>
                      <a:pt x="139" y="148"/>
                      <a:pt x="139" y="148"/>
                    </a:cubicBezTo>
                    <a:cubicBezTo>
                      <a:pt x="139" y="148"/>
                      <a:pt x="139" y="148"/>
                      <a:pt x="139" y="148"/>
                    </a:cubicBezTo>
                    <a:cubicBezTo>
                      <a:pt x="139" y="147"/>
                      <a:pt x="139" y="147"/>
                      <a:pt x="139" y="147"/>
                    </a:cubicBezTo>
                    <a:cubicBezTo>
                      <a:pt x="139" y="148"/>
                      <a:pt x="139" y="148"/>
                      <a:pt x="139" y="148"/>
                    </a:cubicBezTo>
                    <a:cubicBezTo>
                      <a:pt x="138" y="148"/>
                      <a:pt x="138" y="148"/>
                      <a:pt x="138" y="148"/>
                    </a:cubicBezTo>
                    <a:cubicBezTo>
                      <a:pt x="138" y="147"/>
                      <a:pt x="138" y="147"/>
                      <a:pt x="138" y="147"/>
                    </a:cubicBezTo>
                    <a:cubicBezTo>
                      <a:pt x="137" y="147"/>
                      <a:pt x="137" y="147"/>
                      <a:pt x="137" y="147"/>
                    </a:cubicBezTo>
                    <a:cubicBezTo>
                      <a:pt x="137" y="147"/>
                      <a:pt x="137" y="147"/>
                      <a:pt x="137" y="147"/>
                    </a:cubicBezTo>
                    <a:cubicBezTo>
                      <a:pt x="137" y="147"/>
                      <a:pt x="137" y="147"/>
                      <a:pt x="137" y="147"/>
                    </a:cubicBezTo>
                    <a:cubicBezTo>
                      <a:pt x="136" y="147"/>
                      <a:pt x="136" y="147"/>
                      <a:pt x="136" y="147"/>
                    </a:cubicBezTo>
                    <a:cubicBezTo>
                      <a:pt x="136" y="147"/>
                      <a:pt x="136" y="147"/>
                      <a:pt x="136" y="147"/>
                    </a:cubicBezTo>
                    <a:cubicBezTo>
                      <a:pt x="135" y="147"/>
                      <a:pt x="135" y="147"/>
                      <a:pt x="135" y="147"/>
                    </a:cubicBezTo>
                    <a:cubicBezTo>
                      <a:pt x="135" y="147"/>
                      <a:pt x="135" y="147"/>
                      <a:pt x="135" y="147"/>
                    </a:cubicBezTo>
                    <a:cubicBezTo>
                      <a:pt x="135" y="147"/>
                      <a:pt x="135" y="147"/>
                      <a:pt x="135" y="147"/>
                    </a:cubicBezTo>
                    <a:cubicBezTo>
                      <a:pt x="134" y="147"/>
                      <a:pt x="134" y="147"/>
                      <a:pt x="134" y="147"/>
                    </a:cubicBezTo>
                    <a:cubicBezTo>
                      <a:pt x="134" y="147"/>
                      <a:pt x="134" y="147"/>
                      <a:pt x="134" y="147"/>
                    </a:cubicBezTo>
                    <a:cubicBezTo>
                      <a:pt x="134" y="147"/>
                      <a:pt x="134" y="147"/>
                      <a:pt x="134" y="147"/>
                    </a:cubicBezTo>
                    <a:cubicBezTo>
                      <a:pt x="133" y="147"/>
                      <a:pt x="133" y="147"/>
                      <a:pt x="133" y="147"/>
                    </a:cubicBezTo>
                    <a:cubicBezTo>
                      <a:pt x="133" y="147"/>
                      <a:pt x="133" y="147"/>
                      <a:pt x="133" y="147"/>
                    </a:cubicBezTo>
                    <a:cubicBezTo>
                      <a:pt x="132" y="147"/>
                      <a:pt x="132" y="147"/>
                      <a:pt x="132" y="147"/>
                    </a:cubicBezTo>
                    <a:cubicBezTo>
                      <a:pt x="132" y="147"/>
                      <a:pt x="132" y="147"/>
                      <a:pt x="132" y="147"/>
                    </a:cubicBezTo>
                    <a:cubicBezTo>
                      <a:pt x="131" y="147"/>
                      <a:pt x="131" y="147"/>
                      <a:pt x="131" y="147"/>
                    </a:cubicBezTo>
                    <a:cubicBezTo>
                      <a:pt x="131" y="146"/>
                      <a:pt x="131" y="146"/>
                      <a:pt x="131" y="146"/>
                    </a:cubicBezTo>
                    <a:cubicBezTo>
                      <a:pt x="130" y="147"/>
                      <a:pt x="130" y="147"/>
                      <a:pt x="130" y="147"/>
                    </a:cubicBezTo>
                    <a:cubicBezTo>
                      <a:pt x="130" y="147"/>
                      <a:pt x="130" y="147"/>
                      <a:pt x="130" y="147"/>
                    </a:cubicBezTo>
                    <a:cubicBezTo>
                      <a:pt x="130" y="147"/>
                      <a:pt x="130" y="147"/>
                      <a:pt x="130" y="147"/>
                    </a:cubicBezTo>
                    <a:cubicBezTo>
                      <a:pt x="130" y="147"/>
                      <a:pt x="130" y="147"/>
                      <a:pt x="130" y="147"/>
                    </a:cubicBezTo>
                    <a:cubicBezTo>
                      <a:pt x="130" y="147"/>
                      <a:pt x="130" y="147"/>
                      <a:pt x="130" y="147"/>
                    </a:cubicBezTo>
                    <a:cubicBezTo>
                      <a:pt x="129" y="148"/>
                      <a:pt x="129" y="148"/>
                      <a:pt x="129" y="148"/>
                    </a:cubicBezTo>
                    <a:cubicBezTo>
                      <a:pt x="128" y="148"/>
                      <a:pt x="128" y="148"/>
                      <a:pt x="128" y="148"/>
                    </a:cubicBezTo>
                    <a:cubicBezTo>
                      <a:pt x="128" y="149"/>
                      <a:pt x="128" y="149"/>
                      <a:pt x="128" y="149"/>
                    </a:cubicBezTo>
                    <a:cubicBezTo>
                      <a:pt x="128" y="149"/>
                      <a:pt x="128" y="149"/>
                      <a:pt x="128" y="149"/>
                    </a:cubicBezTo>
                    <a:cubicBezTo>
                      <a:pt x="128" y="149"/>
                      <a:pt x="128" y="149"/>
                      <a:pt x="128" y="149"/>
                    </a:cubicBezTo>
                    <a:cubicBezTo>
                      <a:pt x="128" y="150"/>
                      <a:pt x="128" y="150"/>
                      <a:pt x="128" y="150"/>
                    </a:cubicBezTo>
                    <a:cubicBezTo>
                      <a:pt x="127" y="150"/>
                      <a:pt x="127" y="150"/>
                      <a:pt x="127" y="150"/>
                    </a:cubicBezTo>
                    <a:cubicBezTo>
                      <a:pt x="127" y="150"/>
                      <a:pt x="127" y="150"/>
                      <a:pt x="127" y="150"/>
                    </a:cubicBezTo>
                    <a:cubicBezTo>
                      <a:pt x="126" y="150"/>
                      <a:pt x="126" y="150"/>
                      <a:pt x="126" y="150"/>
                    </a:cubicBezTo>
                    <a:cubicBezTo>
                      <a:pt x="126" y="150"/>
                      <a:pt x="126" y="150"/>
                      <a:pt x="126" y="150"/>
                    </a:cubicBezTo>
                    <a:cubicBezTo>
                      <a:pt x="126" y="150"/>
                      <a:pt x="126" y="150"/>
                      <a:pt x="126" y="150"/>
                    </a:cubicBezTo>
                    <a:cubicBezTo>
                      <a:pt x="126" y="150"/>
                      <a:pt x="126" y="150"/>
                      <a:pt x="126" y="150"/>
                    </a:cubicBezTo>
                    <a:cubicBezTo>
                      <a:pt x="125" y="150"/>
                      <a:pt x="125" y="150"/>
                      <a:pt x="125" y="150"/>
                    </a:cubicBezTo>
                    <a:cubicBezTo>
                      <a:pt x="125" y="151"/>
                      <a:pt x="125" y="151"/>
                      <a:pt x="125" y="151"/>
                    </a:cubicBezTo>
                    <a:cubicBezTo>
                      <a:pt x="125" y="151"/>
                      <a:pt x="125" y="151"/>
                      <a:pt x="125" y="151"/>
                    </a:cubicBezTo>
                    <a:cubicBezTo>
                      <a:pt x="124" y="151"/>
                      <a:pt x="124" y="151"/>
                      <a:pt x="124" y="151"/>
                    </a:cubicBezTo>
                    <a:cubicBezTo>
                      <a:pt x="124" y="151"/>
                      <a:pt x="124" y="151"/>
                      <a:pt x="124" y="151"/>
                    </a:cubicBezTo>
                    <a:cubicBezTo>
                      <a:pt x="124" y="152"/>
                      <a:pt x="124" y="152"/>
                      <a:pt x="124" y="152"/>
                    </a:cubicBezTo>
                    <a:cubicBezTo>
                      <a:pt x="123" y="152"/>
                      <a:pt x="123" y="152"/>
                      <a:pt x="123" y="152"/>
                    </a:cubicBezTo>
                    <a:cubicBezTo>
                      <a:pt x="122" y="153"/>
                      <a:pt x="122" y="153"/>
                      <a:pt x="122" y="153"/>
                    </a:cubicBezTo>
                    <a:cubicBezTo>
                      <a:pt x="122" y="153"/>
                      <a:pt x="122" y="153"/>
                      <a:pt x="122" y="153"/>
                    </a:cubicBezTo>
                    <a:cubicBezTo>
                      <a:pt x="122" y="154"/>
                      <a:pt x="122" y="154"/>
                      <a:pt x="122" y="154"/>
                    </a:cubicBezTo>
                    <a:cubicBezTo>
                      <a:pt x="121" y="154"/>
                      <a:pt x="121" y="154"/>
                      <a:pt x="121" y="154"/>
                    </a:cubicBezTo>
                    <a:cubicBezTo>
                      <a:pt x="121" y="154"/>
                      <a:pt x="121" y="154"/>
                      <a:pt x="121" y="154"/>
                    </a:cubicBezTo>
                    <a:cubicBezTo>
                      <a:pt x="121" y="155"/>
                      <a:pt x="121" y="155"/>
                      <a:pt x="121" y="155"/>
                    </a:cubicBezTo>
                    <a:cubicBezTo>
                      <a:pt x="120" y="155"/>
                      <a:pt x="120" y="155"/>
                      <a:pt x="120" y="155"/>
                    </a:cubicBezTo>
                    <a:cubicBezTo>
                      <a:pt x="119" y="156"/>
                      <a:pt x="119" y="156"/>
                      <a:pt x="119" y="156"/>
                    </a:cubicBezTo>
                    <a:cubicBezTo>
                      <a:pt x="119" y="156"/>
                      <a:pt x="119" y="156"/>
                      <a:pt x="119" y="156"/>
                    </a:cubicBezTo>
                    <a:cubicBezTo>
                      <a:pt x="118" y="157"/>
                      <a:pt x="118" y="157"/>
                      <a:pt x="118" y="157"/>
                    </a:cubicBezTo>
                    <a:cubicBezTo>
                      <a:pt x="118" y="157"/>
                      <a:pt x="118" y="157"/>
                      <a:pt x="118" y="157"/>
                    </a:cubicBezTo>
                    <a:cubicBezTo>
                      <a:pt x="118" y="157"/>
                      <a:pt x="118" y="157"/>
                      <a:pt x="118" y="157"/>
                    </a:cubicBezTo>
                    <a:cubicBezTo>
                      <a:pt x="119" y="156"/>
                      <a:pt x="119" y="156"/>
                      <a:pt x="119" y="156"/>
                    </a:cubicBezTo>
                    <a:cubicBezTo>
                      <a:pt x="120" y="156"/>
                      <a:pt x="120" y="156"/>
                      <a:pt x="120" y="156"/>
                    </a:cubicBezTo>
                    <a:cubicBezTo>
                      <a:pt x="121" y="155"/>
                      <a:pt x="121" y="155"/>
                      <a:pt x="121" y="155"/>
                    </a:cubicBezTo>
                    <a:cubicBezTo>
                      <a:pt x="121" y="155"/>
                      <a:pt x="121" y="155"/>
                      <a:pt x="121" y="155"/>
                    </a:cubicBezTo>
                    <a:cubicBezTo>
                      <a:pt x="122" y="154"/>
                      <a:pt x="122" y="154"/>
                      <a:pt x="122" y="154"/>
                    </a:cubicBezTo>
                    <a:cubicBezTo>
                      <a:pt x="122" y="154"/>
                      <a:pt x="122" y="154"/>
                      <a:pt x="122" y="154"/>
                    </a:cubicBezTo>
                    <a:cubicBezTo>
                      <a:pt x="123" y="153"/>
                      <a:pt x="123" y="153"/>
                      <a:pt x="123" y="153"/>
                    </a:cubicBezTo>
                    <a:cubicBezTo>
                      <a:pt x="125" y="152"/>
                      <a:pt x="125" y="152"/>
                      <a:pt x="125" y="152"/>
                    </a:cubicBezTo>
                    <a:cubicBezTo>
                      <a:pt x="126" y="152"/>
                      <a:pt x="126" y="152"/>
                      <a:pt x="126" y="152"/>
                    </a:cubicBezTo>
                    <a:cubicBezTo>
                      <a:pt x="126" y="151"/>
                      <a:pt x="126" y="151"/>
                      <a:pt x="126" y="151"/>
                    </a:cubicBezTo>
                    <a:cubicBezTo>
                      <a:pt x="127" y="151"/>
                      <a:pt x="127" y="151"/>
                      <a:pt x="127" y="151"/>
                    </a:cubicBezTo>
                    <a:cubicBezTo>
                      <a:pt x="128" y="151"/>
                      <a:pt x="128" y="151"/>
                      <a:pt x="128" y="151"/>
                    </a:cubicBezTo>
                    <a:cubicBezTo>
                      <a:pt x="129" y="151"/>
                      <a:pt x="129" y="151"/>
                      <a:pt x="129" y="151"/>
                    </a:cubicBezTo>
                    <a:cubicBezTo>
                      <a:pt x="130" y="151"/>
                      <a:pt x="130" y="151"/>
                      <a:pt x="130" y="151"/>
                    </a:cubicBezTo>
                    <a:cubicBezTo>
                      <a:pt x="130" y="150"/>
                      <a:pt x="130" y="150"/>
                      <a:pt x="130" y="150"/>
                    </a:cubicBezTo>
                    <a:cubicBezTo>
                      <a:pt x="131" y="150"/>
                      <a:pt x="131" y="150"/>
                      <a:pt x="131" y="150"/>
                    </a:cubicBezTo>
                    <a:cubicBezTo>
                      <a:pt x="132" y="151"/>
                      <a:pt x="132" y="151"/>
                      <a:pt x="132" y="151"/>
                    </a:cubicBezTo>
                    <a:cubicBezTo>
                      <a:pt x="133" y="151"/>
                      <a:pt x="133" y="151"/>
                      <a:pt x="133" y="151"/>
                    </a:cubicBezTo>
                    <a:cubicBezTo>
                      <a:pt x="133" y="151"/>
                      <a:pt x="133" y="151"/>
                      <a:pt x="133" y="151"/>
                    </a:cubicBezTo>
                    <a:cubicBezTo>
                      <a:pt x="132" y="151"/>
                      <a:pt x="132" y="151"/>
                      <a:pt x="132" y="151"/>
                    </a:cubicBezTo>
                    <a:cubicBezTo>
                      <a:pt x="132" y="151"/>
                      <a:pt x="132" y="151"/>
                      <a:pt x="132" y="151"/>
                    </a:cubicBezTo>
                    <a:cubicBezTo>
                      <a:pt x="132" y="151"/>
                      <a:pt x="132" y="151"/>
                      <a:pt x="132" y="151"/>
                    </a:cubicBezTo>
                    <a:cubicBezTo>
                      <a:pt x="133" y="151"/>
                      <a:pt x="133" y="151"/>
                      <a:pt x="133" y="151"/>
                    </a:cubicBezTo>
                    <a:cubicBezTo>
                      <a:pt x="133" y="152"/>
                      <a:pt x="133" y="152"/>
                      <a:pt x="133" y="152"/>
                    </a:cubicBezTo>
                    <a:cubicBezTo>
                      <a:pt x="133" y="152"/>
                      <a:pt x="133" y="152"/>
                      <a:pt x="133" y="152"/>
                    </a:cubicBezTo>
                    <a:cubicBezTo>
                      <a:pt x="133" y="152"/>
                      <a:pt x="133" y="152"/>
                      <a:pt x="133" y="152"/>
                    </a:cubicBezTo>
                    <a:cubicBezTo>
                      <a:pt x="133" y="152"/>
                      <a:pt x="133" y="152"/>
                      <a:pt x="133" y="152"/>
                    </a:cubicBezTo>
                    <a:cubicBezTo>
                      <a:pt x="133" y="153"/>
                      <a:pt x="133" y="153"/>
                      <a:pt x="133" y="153"/>
                    </a:cubicBezTo>
                    <a:cubicBezTo>
                      <a:pt x="132" y="153"/>
                      <a:pt x="132" y="153"/>
                      <a:pt x="132" y="153"/>
                    </a:cubicBezTo>
                    <a:cubicBezTo>
                      <a:pt x="132" y="153"/>
                      <a:pt x="132" y="153"/>
                      <a:pt x="132" y="153"/>
                    </a:cubicBezTo>
                    <a:cubicBezTo>
                      <a:pt x="132" y="153"/>
                      <a:pt x="132" y="153"/>
                      <a:pt x="132" y="153"/>
                    </a:cubicBezTo>
                    <a:cubicBezTo>
                      <a:pt x="131" y="154"/>
                      <a:pt x="131" y="154"/>
                      <a:pt x="131" y="154"/>
                    </a:cubicBezTo>
                    <a:cubicBezTo>
                      <a:pt x="131" y="154"/>
                      <a:pt x="131" y="154"/>
                      <a:pt x="131" y="154"/>
                    </a:cubicBezTo>
                    <a:cubicBezTo>
                      <a:pt x="130" y="153"/>
                      <a:pt x="130" y="153"/>
                      <a:pt x="130" y="153"/>
                    </a:cubicBezTo>
                    <a:cubicBezTo>
                      <a:pt x="130" y="153"/>
                      <a:pt x="130" y="153"/>
                      <a:pt x="130" y="153"/>
                    </a:cubicBezTo>
                    <a:cubicBezTo>
                      <a:pt x="130" y="153"/>
                      <a:pt x="130" y="153"/>
                      <a:pt x="130" y="153"/>
                    </a:cubicBezTo>
                    <a:cubicBezTo>
                      <a:pt x="129" y="154"/>
                      <a:pt x="129" y="154"/>
                      <a:pt x="129" y="154"/>
                    </a:cubicBezTo>
                    <a:cubicBezTo>
                      <a:pt x="129" y="153"/>
                      <a:pt x="129" y="153"/>
                      <a:pt x="129" y="153"/>
                    </a:cubicBezTo>
                    <a:cubicBezTo>
                      <a:pt x="128" y="154"/>
                      <a:pt x="128" y="154"/>
                      <a:pt x="128" y="154"/>
                    </a:cubicBezTo>
                    <a:cubicBezTo>
                      <a:pt x="129" y="154"/>
                      <a:pt x="129" y="154"/>
                      <a:pt x="129" y="154"/>
                    </a:cubicBezTo>
                    <a:cubicBezTo>
                      <a:pt x="129" y="154"/>
                      <a:pt x="129" y="154"/>
                      <a:pt x="129" y="154"/>
                    </a:cubicBezTo>
                    <a:cubicBezTo>
                      <a:pt x="130" y="154"/>
                      <a:pt x="130" y="154"/>
                      <a:pt x="130" y="154"/>
                    </a:cubicBezTo>
                    <a:cubicBezTo>
                      <a:pt x="130" y="154"/>
                      <a:pt x="130" y="154"/>
                      <a:pt x="130" y="154"/>
                    </a:cubicBezTo>
                    <a:cubicBezTo>
                      <a:pt x="130" y="155"/>
                      <a:pt x="130" y="155"/>
                      <a:pt x="130" y="155"/>
                    </a:cubicBezTo>
                    <a:cubicBezTo>
                      <a:pt x="131" y="154"/>
                      <a:pt x="131" y="154"/>
                      <a:pt x="131" y="154"/>
                    </a:cubicBezTo>
                    <a:cubicBezTo>
                      <a:pt x="131" y="154"/>
                      <a:pt x="131" y="154"/>
                      <a:pt x="131" y="154"/>
                    </a:cubicBezTo>
                    <a:cubicBezTo>
                      <a:pt x="132" y="154"/>
                      <a:pt x="132" y="154"/>
                      <a:pt x="132" y="154"/>
                    </a:cubicBezTo>
                    <a:cubicBezTo>
                      <a:pt x="132" y="154"/>
                      <a:pt x="132" y="154"/>
                      <a:pt x="132" y="154"/>
                    </a:cubicBezTo>
                    <a:cubicBezTo>
                      <a:pt x="132" y="154"/>
                      <a:pt x="132" y="154"/>
                      <a:pt x="132" y="154"/>
                    </a:cubicBezTo>
                    <a:cubicBezTo>
                      <a:pt x="132" y="154"/>
                      <a:pt x="132" y="154"/>
                      <a:pt x="132" y="154"/>
                    </a:cubicBezTo>
                    <a:cubicBezTo>
                      <a:pt x="132" y="155"/>
                      <a:pt x="132" y="155"/>
                      <a:pt x="132" y="155"/>
                    </a:cubicBezTo>
                    <a:cubicBezTo>
                      <a:pt x="131" y="156"/>
                      <a:pt x="131" y="156"/>
                      <a:pt x="131" y="156"/>
                    </a:cubicBezTo>
                    <a:cubicBezTo>
                      <a:pt x="131" y="156"/>
                      <a:pt x="131" y="156"/>
                      <a:pt x="131" y="156"/>
                    </a:cubicBezTo>
                    <a:cubicBezTo>
                      <a:pt x="131" y="156"/>
                      <a:pt x="131" y="156"/>
                      <a:pt x="131" y="156"/>
                    </a:cubicBezTo>
                    <a:cubicBezTo>
                      <a:pt x="132" y="156"/>
                      <a:pt x="132" y="156"/>
                      <a:pt x="132" y="156"/>
                    </a:cubicBezTo>
                    <a:cubicBezTo>
                      <a:pt x="132" y="156"/>
                      <a:pt x="132" y="156"/>
                      <a:pt x="132" y="156"/>
                    </a:cubicBezTo>
                    <a:cubicBezTo>
                      <a:pt x="131" y="157"/>
                      <a:pt x="131" y="157"/>
                      <a:pt x="131" y="157"/>
                    </a:cubicBezTo>
                    <a:cubicBezTo>
                      <a:pt x="132" y="157"/>
                      <a:pt x="132" y="157"/>
                      <a:pt x="132" y="157"/>
                    </a:cubicBezTo>
                    <a:cubicBezTo>
                      <a:pt x="132" y="157"/>
                      <a:pt x="132" y="157"/>
                      <a:pt x="132" y="157"/>
                    </a:cubicBezTo>
                    <a:cubicBezTo>
                      <a:pt x="132" y="158"/>
                      <a:pt x="132" y="158"/>
                      <a:pt x="132" y="158"/>
                    </a:cubicBezTo>
                    <a:cubicBezTo>
                      <a:pt x="132" y="158"/>
                      <a:pt x="132" y="158"/>
                      <a:pt x="132" y="158"/>
                    </a:cubicBezTo>
                    <a:cubicBezTo>
                      <a:pt x="132" y="159"/>
                      <a:pt x="132" y="159"/>
                      <a:pt x="132" y="159"/>
                    </a:cubicBezTo>
                    <a:cubicBezTo>
                      <a:pt x="132" y="159"/>
                      <a:pt x="132" y="159"/>
                      <a:pt x="132" y="159"/>
                    </a:cubicBezTo>
                    <a:cubicBezTo>
                      <a:pt x="133" y="159"/>
                      <a:pt x="133" y="159"/>
                      <a:pt x="133" y="159"/>
                    </a:cubicBezTo>
                    <a:cubicBezTo>
                      <a:pt x="133" y="159"/>
                      <a:pt x="133" y="159"/>
                      <a:pt x="133" y="159"/>
                    </a:cubicBezTo>
                    <a:cubicBezTo>
                      <a:pt x="133" y="159"/>
                      <a:pt x="133" y="159"/>
                      <a:pt x="133" y="159"/>
                    </a:cubicBezTo>
                    <a:cubicBezTo>
                      <a:pt x="133" y="159"/>
                      <a:pt x="133" y="159"/>
                      <a:pt x="133" y="159"/>
                    </a:cubicBezTo>
                    <a:cubicBezTo>
                      <a:pt x="133" y="160"/>
                      <a:pt x="133" y="160"/>
                      <a:pt x="133" y="160"/>
                    </a:cubicBezTo>
                    <a:cubicBezTo>
                      <a:pt x="134" y="160"/>
                      <a:pt x="134" y="160"/>
                      <a:pt x="134" y="160"/>
                    </a:cubicBezTo>
                    <a:cubicBezTo>
                      <a:pt x="134" y="160"/>
                      <a:pt x="134" y="160"/>
                      <a:pt x="134" y="160"/>
                    </a:cubicBezTo>
                    <a:cubicBezTo>
                      <a:pt x="134" y="160"/>
                      <a:pt x="134" y="160"/>
                      <a:pt x="134" y="160"/>
                    </a:cubicBezTo>
                    <a:cubicBezTo>
                      <a:pt x="135" y="160"/>
                      <a:pt x="135" y="160"/>
                      <a:pt x="135" y="160"/>
                    </a:cubicBezTo>
                    <a:cubicBezTo>
                      <a:pt x="135" y="160"/>
                      <a:pt x="135" y="160"/>
                      <a:pt x="135" y="160"/>
                    </a:cubicBezTo>
                    <a:cubicBezTo>
                      <a:pt x="136" y="160"/>
                      <a:pt x="136" y="160"/>
                      <a:pt x="136" y="160"/>
                    </a:cubicBezTo>
                    <a:cubicBezTo>
                      <a:pt x="136" y="160"/>
                      <a:pt x="136" y="160"/>
                      <a:pt x="136" y="160"/>
                    </a:cubicBezTo>
                    <a:cubicBezTo>
                      <a:pt x="137" y="160"/>
                      <a:pt x="137" y="160"/>
                      <a:pt x="137" y="160"/>
                    </a:cubicBezTo>
                    <a:cubicBezTo>
                      <a:pt x="137" y="160"/>
                      <a:pt x="137" y="160"/>
                      <a:pt x="137" y="160"/>
                    </a:cubicBezTo>
                    <a:cubicBezTo>
                      <a:pt x="136" y="160"/>
                      <a:pt x="136" y="160"/>
                      <a:pt x="136" y="160"/>
                    </a:cubicBezTo>
                    <a:cubicBezTo>
                      <a:pt x="137" y="160"/>
                      <a:pt x="137" y="160"/>
                      <a:pt x="137" y="160"/>
                    </a:cubicBezTo>
                    <a:cubicBezTo>
                      <a:pt x="138" y="161"/>
                      <a:pt x="138" y="161"/>
                      <a:pt x="138" y="161"/>
                    </a:cubicBezTo>
                    <a:cubicBezTo>
                      <a:pt x="138" y="161"/>
                      <a:pt x="138" y="161"/>
                      <a:pt x="138" y="161"/>
                    </a:cubicBezTo>
                    <a:cubicBezTo>
                      <a:pt x="137" y="161"/>
                      <a:pt x="137" y="161"/>
                      <a:pt x="137" y="161"/>
                    </a:cubicBezTo>
                    <a:cubicBezTo>
                      <a:pt x="137" y="161"/>
                      <a:pt x="137" y="161"/>
                      <a:pt x="137" y="161"/>
                    </a:cubicBezTo>
                    <a:cubicBezTo>
                      <a:pt x="138" y="161"/>
                      <a:pt x="138" y="161"/>
                      <a:pt x="138" y="161"/>
                    </a:cubicBezTo>
                    <a:cubicBezTo>
                      <a:pt x="138" y="161"/>
                      <a:pt x="138" y="161"/>
                      <a:pt x="138" y="161"/>
                    </a:cubicBezTo>
                    <a:cubicBezTo>
                      <a:pt x="138" y="161"/>
                      <a:pt x="138" y="161"/>
                      <a:pt x="138" y="161"/>
                    </a:cubicBezTo>
                    <a:cubicBezTo>
                      <a:pt x="138" y="162"/>
                      <a:pt x="138" y="162"/>
                      <a:pt x="138" y="162"/>
                    </a:cubicBezTo>
                    <a:cubicBezTo>
                      <a:pt x="138" y="161"/>
                      <a:pt x="138" y="161"/>
                      <a:pt x="138" y="161"/>
                    </a:cubicBezTo>
                    <a:cubicBezTo>
                      <a:pt x="137" y="162"/>
                      <a:pt x="137" y="162"/>
                      <a:pt x="137" y="162"/>
                    </a:cubicBezTo>
                    <a:cubicBezTo>
                      <a:pt x="137" y="162"/>
                      <a:pt x="137" y="162"/>
                      <a:pt x="137" y="162"/>
                    </a:cubicBezTo>
                    <a:cubicBezTo>
                      <a:pt x="136" y="162"/>
                      <a:pt x="136" y="162"/>
                      <a:pt x="136" y="162"/>
                    </a:cubicBezTo>
                    <a:cubicBezTo>
                      <a:pt x="135" y="162"/>
                      <a:pt x="135" y="162"/>
                      <a:pt x="135" y="162"/>
                    </a:cubicBezTo>
                    <a:cubicBezTo>
                      <a:pt x="135" y="162"/>
                      <a:pt x="135" y="162"/>
                      <a:pt x="135" y="162"/>
                    </a:cubicBezTo>
                    <a:cubicBezTo>
                      <a:pt x="134" y="163"/>
                      <a:pt x="134" y="163"/>
                      <a:pt x="134" y="163"/>
                    </a:cubicBezTo>
                    <a:cubicBezTo>
                      <a:pt x="133" y="163"/>
                      <a:pt x="133" y="163"/>
                      <a:pt x="133" y="163"/>
                    </a:cubicBezTo>
                    <a:cubicBezTo>
                      <a:pt x="133" y="163"/>
                      <a:pt x="133" y="163"/>
                      <a:pt x="133" y="163"/>
                    </a:cubicBezTo>
                    <a:cubicBezTo>
                      <a:pt x="133" y="163"/>
                      <a:pt x="133" y="163"/>
                      <a:pt x="133" y="163"/>
                    </a:cubicBezTo>
                    <a:cubicBezTo>
                      <a:pt x="132" y="163"/>
                      <a:pt x="132" y="163"/>
                      <a:pt x="132" y="163"/>
                    </a:cubicBezTo>
                    <a:cubicBezTo>
                      <a:pt x="132" y="163"/>
                      <a:pt x="132" y="163"/>
                      <a:pt x="132" y="163"/>
                    </a:cubicBezTo>
                    <a:cubicBezTo>
                      <a:pt x="132" y="163"/>
                      <a:pt x="132" y="163"/>
                      <a:pt x="132" y="163"/>
                    </a:cubicBezTo>
                    <a:cubicBezTo>
                      <a:pt x="132" y="163"/>
                      <a:pt x="132" y="163"/>
                      <a:pt x="132" y="163"/>
                    </a:cubicBezTo>
                    <a:cubicBezTo>
                      <a:pt x="132" y="163"/>
                      <a:pt x="132" y="163"/>
                      <a:pt x="132" y="163"/>
                    </a:cubicBezTo>
                    <a:cubicBezTo>
                      <a:pt x="131" y="163"/>
                      <a:pt x="131" y="163"/>
                      <a:pt x="131" y="163"/>
                    </a:cubicBezTo>
                    <a:cubicBezTo>
                      <a:pt x="132" y="164"/>
                      <a:pt x="132" y="164"/>
                      <a:pt x="132" y="164"/>
                    </a:cubicBezTo>
                    <a:cubicBezTo>
                      <a:pt x="131" y="164"/>
                      <a:pt x="131" y="164"/>
                      <a:pt x="131" y="164"/>
                    </a:cubicBezTo>
                    <a:cubicBezTo>
                      <a:pt x="130" y="165"/>
                      <a:pt x="130" y="165"/>
                      <a:pt x="130" y="165"/>
                    </a:cubicBezTo>
                    <a:cubicBezTo>
                      <a:pt x="130" y="165"/>
                      <a:pt x="130" y="165"/>
                      <a:pt x="130" y="165"/>
                    </a:cubicBezTo>
                    <a:cubicBezTo>
                      <a:pt x="129" y="165"/>
                      <a:pt x="129" y="165"/>
                      <a:pt x="129" y="165"/>
                    </a:cubicBezTo>
                    <a:cubicBezTo>
                      <a:pt x="129" y="165"/>
                      <a:pt x="129" y="165"/>
                      <a:pt x="129" y="165"/>
                    </a:cubicBezTo>
                    <a:cubicBezTo>
                      <a:pt x="129" y="165"/>
                      <a:pt x="129" y="165"/>
                      <a:pt x="129" y="165"/>
                    </a:cubicBezTo>
                    <a:cubicBezTo>
                      <a:pt x="129" y="166"/>
                      <a:pt x="129" y="166"/>
                      <a:pt x="129" y="166"/>
                    </a:cubicBezTo>
                    <a:cubicBezTo>
                      <a:pt x="129" y="166"/>
                      <a:pt x="129" y="166"/>
                      <a:pt x="129" y="166"/>
                    </a:cubicBezTo>
                    <a:cubicBezTo>
                      <a:pt x="129" y="166"/>
                      <a:pt x="129" y="166"/>
                      <a:pt x="129" y="166"/>
                    </a:cubicBezTo>
                    <a:cubicBezTo>
                      <a:pt x="128" y="166"/>
                      <a:pt x="128" y="166"/>
                      <a:pt x="128" y="166"/>
                    </a:cubicBezTo>
                    <a:cubicBezTo>
                      <a:pt x="128" y="166"/>
                      <a:pt x="128" y="166"/>
                      <a:pt x="128" y="166"/>
                    </a:cubicBezTo>
                    <a:cubicBezTo>
                      <a:pt x="128" y="165"/>
                      <a:pt x="128" y="165"/>
                      <a:pt x="128" y="165"/>
                    </a:cubicBezTo>
                    <a:cubicBezTo>
                      <a:pt x="128" y="165"/>
                      <a:pt x="128" y="165"/>
                      <a:pt x="128" y="165"/>
                    </a:cubicBezTo>
                    <a:cubicBezTo>
                      <a:pt x="128" y="165"/>
                      <a:pt x="128" y="165"/>
                      <a:pt x="128" y="165"/>
                    </a:cubicBezTo>
                    <a:cubicBezTo>
                      <a:pt x="128" y="165"/>
                      <a:pt x="128" y="165"/>
                      <a:pt x="128" y="165"/>
                    </a:cubicBezTo>
                    <a:cubicBezTo>
                      <a:pt x="127" y="164"/>
                      <a:pt x="127" y="164"/>
                      <a:pt x="127" y="164"/>
                    </a:cubicBezTo>
                    <a:cubicBezTo>
                      <a:pt x="127" y="164"/>
                      <a:pt x="127" y="164"/>
                      <a:pt x="127" y="164"/>
                    </a:cubicBezTo>
                    <a:cubicBezTo>
                      <a:pt x="128" y="163"/>
                      <a:pt x="128" y="163"/>
                      <a:pt x="128" y="163"/>
                    </a:cubicBezTo>
                    <a:cubicBezTo>
                      <a:pt x="128" y="163"/>
                      <a:pt x="128" y="163"/>
                      <a:pt x="128" y="163"/>
                    </a:cubicBezTo>
                    <a:cubicBezTo>
                      <a:pt x="128" y="162"/>
                      <a:pt x="128" y="162"/>
                      <a:pt x="128" y="162"/>
                    </a:cubicBezTo>
                    <a:cubicBezTo>
                      <a:pt x="129" y="162"/>
                      <a:pt x="129" y="162"/>
                      <a:pt x="129" y="162"/>
                    </a:cubicBezTo>
                    <a:cubicBezTo>
                      <a:pt x="130" y="162"/>
                      <a:pt x="130" y="162"/>
                      <a:pt x="130" y="162"/>
                    </a:cubicBezTo>
                    <a:cubicBezTo>
                      <a:pt x="131" y="161"/>
                      <a:pt x="131" y="161"/>
                      <a:pt x="131" y="161"/>
                    </a:cubicBezTo>
                    <a:cubicBezTo>
                      <a:pt x="131" y="161"/>
                      <a:pt x="131" y="161"/>
                      <a:pt x="131" y="161"/>
                    </a:cubicBezTo>
                    <a:cubicBezTo>
                      <a:pt x="132" y="161"/>
                      <a:pt x="132" y="161"/>
                      <a:pt x="132" y="161"/>
                    </a:cubicBezTo>
                    <a:cubicBezTo>
                      <a:pt x="132" y="162"/>
                      <a:pt x="132" y="162"/>
                      <a:pt x="132" y="162"/>
                    </a:cubicBezTo>
                    <a:cubicBezTo>
                      <a:pt x="132" y="162"/>
                      <a:pt x="132" y="162"/>
                      <a:pt x="132" y="162"/>
                    </a:cubicBezTo>
                    <a:cubicBezTo>
                      <a:pt x="132" y="162"/>
                      <a:pt x="132" y="162"/>
                      <a:pt x="132" y="162"/>
                    </a:cubicBezTo>
                    <a:cubicBezTo>
                      <a:pt x="132" y="161"/>
                      <a:pt x="132" y="161"/>
                      <a:pt x="132" y="161"/>
                    </a:cubicBezTo>
                    <a:cubicBezTo>
                      <a:pt x="132" y="161"/>
                      <a:pt x="132" y="161"/>
                      <a:pt x="132" y="161"/>
                    </a:cubicBezTo>
                    <a:cubicBezTo>
                      <a:pt x="133" y="161"/>
                      <a:pt x="133" y="161"/>
                      <a:pt x="133" y="161"/>
                    </a:cubicBezTo>
                    <a:cubicBezTo>
                      <a:pt x="133" y="161"/>
                      <a:pt x="133" y="161"/>
                      <a:pt x="133" y="161"/>
                    </a:cubicBezTo>
                    <a:cubicBezTo>
                      <a:pt x="133" y="161"/>
                      <a:pt x="133" y="161"/>
                      <a:pt x="133" y="161"/>
                    </a:cubicBezTo>
                    <a:cubicBezTo>
                      <a:pt x="132" y="161"/>
                      <a:pt x="132" y="161"/>
                      <a:pt x="132" y="161"/>
                    </a:cubicBezTo>
                    <a:cubicBezTo>
                      <a:pt x="132" y="161"/>
                      <a:pt x="132" y="161"/>
                      <a:pt x="132" y="161"/>
                    </a:cubicBezTo>
                    <a:cubicBezTo>
                      <a:pt x="131" y="161"/>
                      <a:pt x="131" y="161"/>
                      <a:pt x="131" y="161"/>
                    </a:cubicBezTo>
                    <a:cubicBezTo>
                      <a:pt x="131" y="161"/>
                      <a:pt x="131" y="161"/>
                      <a:pt x="131" y="161"/>
                    </a:cubicBezTo>
                    <a:cubicBezTo>
                      <a:pt x="130" y="161"/>
                      <a:pt x="130" y="161"/>
                      <a:pt x="130" y="161"/>
                    </a:cubicBezTo>
                    <a:cubicBezTo>
                      <a:pt x="131" y="160"/>
                      <a:pt x="131" y="160"/>
                      <a:pt x="131" y="160"/>
                    </a:cubicBezTo>
                    <a:cubicBezTo>
                      <a:pt x="131" y="160"/>
                      <a:pt x="131" y="160"/>
                      <a:pt x="131" y="160"/>
                    </a:cubicBezTo>
                    <a:cubicBezTo>
                      <a:pt x="132" y="160"/>
                      <a:pt x="132" y="160"/>
                      <a:pt x="132" y="160"/>
                    </a:cubicBezTo>
                    <a:cubicBezTo>
                      <a:pt x="132" y="160"/>
                      <a:pt x="132" y="160"/>
                      <a:pt x="132" y="160"/>
                    </a:cubicBezTo>
                    <a:cubicBezTo>
                      <a:pt x="131" y="160"/>
                      <a:pt x="131" y="160"/>
                      <a:pt x="131" y="160"/>
                    </a:cubicBezTo>
                    <a:cubicBezTo>
                      <a:pt x="131" y="160"/>
                      <a:pt x="131" y="160"/>
                      <a:pt x="131" y="160"/>
                    </a:cubicBezTo>
                    <a:cubicBezTo>
                      <a:pt x="131" y="160"/>
                      <a:pt x="131" y="160"/>
                      <a:pt x="131" y="160"/>
                    </a:cubicBezTo>
                    <a:cubicBezTo>
                      <a:pt x="131" y="160"/>
                      <a:pt x="131" y="160"/>
                      <a:pt x="131" y="160"/>
                    </a:cubicBezTo>
                    <a:cubicBezTo>
                      <a:pt x="130" y="161"/>
                      <a:pt x="130" y="161"/>
                      <a:pt x="130" y="161"/>
                    </a:cubicBezTo>
                    <a:cubicBezTo>
                      <a:pt x="130" y="161"/>
                      <a:pt x="130" y="161"/>
                      <a:pt x="130" y="161"/>
                    </a:cubicBezTo>
                    <a:cubicBezTo>
                      <a:pt x="130" y="161"/>
                      <a:pt x="130" y="161"/>
                      <a:pt x="130" y="161"/>
                    </a:cubicBezTo>
                    <a:cubicBezTo>
                      <a:pt x="129" y="161"/>
                      <a:pt x="129" y="161"/>
                      <a:pt x="129" y="161"/>
                    </a:cubicBezTo>
                    <a:cubicBezTo>
                      <a:pt x="128" y="161"/>
                      <a:pt x="128" y="161"/>
                      <a:pt x="128" y="161"/>
                    </a:cubicBezTo>
                    <a:cubicBezTo>
                      <a:pt x="129" y="161"/>
                      <a:pt x="129" y="161"/>
                      <a:pt x="129" y="161"/>
                    </a:cubicBezTo>
                    <a:cubicBezTo>
                      <a:pt x="128" y="161"/>
                      <a:pt x="128" y="161"/>
                      <a:pt x="128" y="161"/>
                    </a:cubicBezTo>
                    <a:cubicBezTo>
                      <a:pt x="129" y="160"/>
                      <a:pt x="129" y="160"/>
                      <a:pt x="129" y="160"/>
                    </a:cubicBezTo>
                    <a:cubicBezTo>
                      <a:pt x="128" y="161"/>
                      <a:pt x="128" y="161"/>
                      <a:pt x="128" y="161"/>
                    </a:cubicBezTo>
                    <a:cubicBezTo>
                      <a:pt x="128" y="161"/>
                      <a:pt x="128" y="161"/>
                      <a:pt x="128" y="161"/>
                    </a:cubicBezTo>
                    <a:cubicBezTo>
                      <a:pt x="128" y="161"/>
                      <a:pt x="128" y="161"/>
                      <a:pt x="128" y="161"/>
                    </a:cubicBezTo>
                    <a:cubicBezTo>
                      <a:pt x="127" y="161"/>
                      <a:pt x="127" y="161"/>
                      <a:pt x="127" y="161"/>
                    </a:cubicBezTo>
                    <a:cubicBezTo>
                      <a:pt x="127" y="162"/>
                      <a:pt x="127" y="162"/>
                      <a:pt x="127" y="162"/>
                    </a:cubicBezTo>
                    <a:cubicBezTo>
                      <a:pt x="127" y="161"/>
                      <a:pt x="127" y="161"/>
                      <a:pt x="127" y="161"/>
                    </a:cubicBezTo>
                    <a:cubicBezTo>
                      <a:pt x="127" y="161"/>
                      <a:pt x="127" y="161"/>
                      <a:pt x="127" y="161"/>
                    </a:cubicBezTo>
                    <a:cubicBezTo>
                      <a:pt x="126" y="161"/>
                      <a:pt x="126" y="161"/>
                      <a:pt x="126" y="161"/>
                    </a:cubicBezTo>
                    <a:cubicBezTo>
                      <a:pt x="126" y="161"/>
                      <a:pt x="126" y="161"/>
                      <a:pt x="126" y="161"/>
                    </a:cubicBezTo>
                    <a:cubicBezTo>
                      <a:pt x="126" y="161"/>
                      <a:pt x="126" y="161"/>
                      <a:pt x="126" y="161"/>
                    </a:cubicBezTo>
                    <a:cubicBezTo>
                      <a:pt x="125" y="161"/>
                      <a:pt x="125" y="161"/>
                      <a:pt x="125" y="161"/>
                    </a:cubicBezTo>
                    <a:cubicBezTo>
                      <a:pt x="126" y="161"/>
                      <a:pt x="126" y="161"/>
                      <a:pt x="126" y="161"/>
                    </a:cubicBezTo>
                    <a:cubicBezTo>
                      <a:pt x="126" y="161"/>
                      <a:pt x="126" y="161"/>
                      <a:pt x="126" y="161"/>
                    </a:cubicBezTo>
                    <a:cubicBezTo>
                      <a:pt x="126" y="160"/>
                      <a:pt x="126" y="160"/>
                      <a:pt x="126" y="160"/>
                    </a:cubicBezTo>
                    <a:cubicBezTo>
                      <a:pt x="126" y="160"/>
                      <a:pt x="126" y="160"/>
                      <a:pt x="126" y="160"/>
                    </a:cubicBezTo>
                    <a:cubicBezTo>
                      <a:pt x="125" y="160"/>
                      <a:pt x="125" y="160"/>
                      <a:pt x="125" y="160"/>
                    </a:cubicBezTo>
                    <a:cubicBezTo>
                      <a:pt x="125" y="160"/>
                      <a:pt x="125" y="160"/>
                      <a:pt x="125" y="160"/>
                    </a:cubicBezTo>
                    <a:cubicBezTo>
                      <a:pt x="125" y="159"/>
                      <a:pt x="125" y="159"/>
                      <a:pt x="125" y="159"/>
                    </a:cubicBezTo>
                    <a:cubicBezTo>
                      <a:pt x="125" y="159"/>
                      <a:pt x="125" y="159"/>
                      <a:pt x="125" y="159"/>
                    </a:cubicBezTo>
                    <a:cubicBezTo>
                      <a:pt x="126" y="157"/>
                      <a:pt x="126" y="157"/>
                      <a:pt x="126" y="157"/>
                    </a:cubicBezTo>
                    <a:cubicBezTo>
                      <a:pt x="126" y="156"/>
                      <a:pt x="126" y="156"/>
                      <a:pt x="126" y="156"/>
                    </a:cubicBezTo>
                    <a:cubicBezTo>
                      <a:pt x="125" y="155"/>
                      <a:pt x="125" y="155"/>
                      <a:pt x="125" y="155"/>
                    </a:cubicBezTo>
                    <a:cubicBezTo>
                      <a:pt x="125" y="155"/>
                      <a:pt x="125" y="155"/>
                      <a:pt x="125" y="155"/>
                    </a:cubicBezTo>
                    <a:cubicBezTo>
                      <a:pt x="124" y="155"/>
                      <a:pt x="124" y="155"/>
                      <a:pt x="124" y="155"/>
                    </a:cubicBezTo>
                    <a:cubicBezTo>
                      <a:pt x="124" y="155"/>
                      <a:pt x="124" y="155"/>
                      <a:pt x="124" y="155"/>
                    </a:cubicBezTo>
                    <a:cubicBezTo>
                      <a:pt x="123" y="155"/>
                      <a:pt x="123" y="155"/>
                      <a:pt x="123" y="155"/>
                    </a:cubicBezTo>
                    <a:cubicBezTo>
                      <a:pt x="123" y="155"/>
                      <a:pt x="123" y="155"/>
                      <a:pt x="123" y="155"/>
                    </a:cubicBezTo>
                    <a:cubicBezTo>
                      <a:pt x="123" y="155"/>
                      <a:pt x="123" y="155"/>
                      <a:pt x="123" y="155"/>
                    </a:cubicBezTo>
                    <a:cubicBezTo>
                      <a:pt x="123" y="155"/>
                      <a:pt x="123" y="155"/>
                      <a:pt x="123" y="155"/>
                    </a:cubicBezTo>
                    <a:cubicBezTo>
                      <a:pt x="122" y="155"/>
                      <a:pt x="122" y="155"/>
                      <a:pt x="122" y="155"/>
                    </a:cubicBezTo>
                    <a:cubicBezTo>
                      <a:pt x="122" y="156"/>
                      <a:pt x="122" y="156"/>
                      <a:pt x="122" y="156"/>
                    </a:cubicBezTo>
                    <a:cubicBezTo>
                      <a:pt x="121" y="157"/>
                      <a:pt x="121" y="157"/>
                      <a:pt x="121" y="157"/>
                    </a:cubicBezTo>
                    <a:cubicBezTo>
                      <a:pt x="121" y="157"/>
                      <a:pt x="121" y="157"/>
                      <a:pt x="121" y="157"/>
                    </a:cubicBezTo>
                    <a:cubicBezTo>
                      <a:pt x="121" y="157"/>
                      <a:pt x="121" y="157"/>
                      <a:pt x="121" y="157"/>
                    </a:cubicBezTo>
                    <a:cubicBezTo>
                      <a:pt x="121" y="158"/>
                      <a:pt x="121" y="158"/>
                      <a:pt x="121" y="158"/>
                    </a:cubicBezTo>
                    <a:cubicBezTo>
                      <a:pt x="121" y="158"/>
                      <a:pt x="121" y="158"/>
                      <a:pt x="121" y="158"/>
                    </a:cubicBezTo>
                    <a:cubicBezTo>
                      <a:pt x="120" y="159"/>
                      <a:pt x="120" y="159"/>
                      <a:pt x="120" y="159"/>
                    </a:cubicBezTo>
                    <a:cubicBezTo>
                      <a:pt x="120" y="159"/>
                      <a:pt x="120" y="159"/>
                      <a:pt x="120" y="159"/>
                    </a:cubicBezTo>
                    <a:cubicBezTo>
                      <a:pt x="119" y="160"/>
                      <a:pt x="119" y="160"/>
                      <a:pt x="119" y="160"/>
                    </a:cubicBezTo>
                    <a:cubicBezTo>
                      <a:pt x="119" y="160"/>
                      <a:pt x="119" y="160"/>
                      <a:pt x="119" y="160"/>
                    </a:cubicBezTo>
                    <a:cubicBezTo>
                      <a:pt x="119" y="160"/>
                      <a:pt x="119" y="160"/>
                      <a:pt x="119" y="160"/>
                    </a:cubicBezTo>
                    <a:cubicBezTo>
                      <a:pt x="118" y="160"/>
                      <a:pt x="118" y="160"/>
                      <a:pt x="118" y="160"/>
                    </a:cubicBezTo>
                    <a:cubicBezTo>
                      <a:pt x="118" y="160"/>
                      <a:pt x="118" y="160"/>
                      <a:pt x="118" y="160"/>
                    </a:cubicBezTo>
                    <a:cubicBezTo>
                      <a:pt x="118" y="160"/>
                      <a:pt x="118" y="160"/>
                      <a:pt x="118" y="160"/>
                    </a:cubicBezTo>
                    <a:cubicBezTo>
                      <a:pt x="118" y="160"/>
                      <a:pt x="118" y="160"/>
                      <a:pt x="118" y="160"/>
                    </a:cubicBezTo>
                    <a:cubicBezTo>
                      <a:pt x="117" y="161"/>
                      <a:pt x="117" y="161"/>
                      <a:pt x="117" y="161"/>
                    </a:cubicBezTo>
                    <a:cubicBezTo>
                      <a:pt x="111" y="161"/>
                      <a:pt x="111" y="161"/>
                      <a:pt x="111" y="161"/>
                    </a:cubicBezTo>
                    <a:cubicBezTo>
                      <a:pt x="110" y="161"/>
                      <a:pt x="110" y="161"/>
                      <a:pt x="110" y="161"/>
                    </a:cubicBezTo>
                    <a:cubicBezTo>
                      <a:pt x="110" y="161"/>
                      <a:pt x="110" y="161"/>
                      <a:pt x="110" y="161"/>
                    </a:cubicBezTo>
                    <a:cubicBezTo>
                      <a:pt x="110" y="161"/>
                      <a:pt x="110" y="161"/>
                      <a:pt x="110" y="161"/>
                    </a:cubicBezTo>
                    <a:cubicBezTo>
                      <a:pt x="109" y="162"/>
                      <a:pt x="109" y="162"/>
                      <a:pt x="109" y="162"/>
                    </a:cubicBezTo>
                    <a:cubicBezTo>
                      <a:pt x="108" y="163"/>
                      <a:pt x="108" y="163"/>
                      <a:pt x="108" y="163"/>
                    </a:cubicBezTo>
                    <a:cubicBezTo>
                      <a:pt x="108" y="163"/>
                      <a:pt x="108" y="163"/>
                      <a:pt x="108" y="163"/>
                    </a:cubicBezTo>
                    <a:cubicBezTo>
                      <a:pt x="107" y="163"/>
                      <a:pt x="107" y="163"/>
                      <a:pt x="107" y="163"/>
                    </a:cubicBezTo>
                    <a:cubicBezTo>
                      <a:pt x="106" y="164"/>
                      <a:pt x="106" y="164"/>
                      <a:pt x="106" y="164"/>
                    </a:cubicBezTo>
                    <a:cubicBezTo>
                      <a:pt x="102" y="166"/>
                      <a:pt x="102" y="166"/>
                      <a:pt x="102" y="166"/>
                    </a:cubicBezTo>
                    <a:cubicBezTo>
                      <a:pt x="101" y="167"/>
                      <a:pt x="101" y="167"/>
                      <a:pt x="101" y="167"/>
                    </a:cubicBezTo>
                    <a:cubicBezTo>
                      <a:pt x="100" y="167"/>
                      <a:pt x="100" y="167"/>
                      <a:pt x="100" y="167"/>
                    </a:cubicBezTo>
                    <a:cubicBezTo>
                      <a:pt x="93" y="169"/>
                      <a:pt x="93" y="169"/>
                      <a:pt x="93" y="169"/>
                    </a:cubicBezTo>
                    <a:cubicBezTo>
                      <a:pt x="93" y="168"/>
                      <a:pt x="93" y="168"/>
                      <a:pt x="93" y="168"/>
                    </a:cubicBezTo>
                    <a:cubicBezTo>
                      <a:pt x="93" y="168"/>
                      <a:pt x="93" y="168"/>
                      <a:pt x="93" y="168"/>
                    </a:cubicBezTo>
                    <a:cubicBezTo>
                      <a:pt x="94" y="167"/>
                      <a:pt x="94" y="167"/>
                      <a:pt x="94" y="167"/>
                    </a:cubicBezTo>
                    <a:cubicBezTo>
                      <a:pt x="94" y="167"/>
                      <a:pt x="94" y="167"/>
                      <a:pt x="94" y="167"/>
                    </a:cubicBezTo>
                    <a:cubicBezTo>
                      <a:pt x="95" y="166"/>
                      <a:pt x="95" y="166"/>
                      <a:pt x="95" y="166"/>
                    </a:cubicBezTo>
                    <a:cubicBezTo>
                      <a:pt x="95" y="166"/>
                      <a:pt x="95" y="166"/>
                      <a:pt x="95" y="166"/>
                    </a:cubicBezTo>
                    <a:cubicBezTo>
                      <a:pt x="95" y="163"/>
                      <a:pt x="95" y="163"/>
                      <a:pt x="95" y="163"/>
                    </a:cubicBezTo>
                    <a:cubicBezTo>
                      <a:pt x="94" y="157"/>
                      <a:pt x="94" y="157"/>
                      <a:pt x="94" y="157"/>
                    </a:cubicBezTo>
                    <a:cubicBezTo>
                      <a:pt x="92" y="156"/>
                      <a:pt x="92" y="156"/>
                      <a:pt x="92" y="156"/>
                    </a:cubicBezTo>
                    <a:cubicBezTo>
                      <a:pt x="92" y="155"/>
                      <a:pt x="92" y="155"/>
                      <a:pt x="92" y="155"/>
                    </a:cubicBezTo>
                    <a:cubicBezTo>
                      <a:pt x="84" y="151"/>
                      <a:pt x="84" y="151"/>
                      <a:pt x="84" y="151"/>
                    </a:cubicBezTo>
                    <a:cubicBezTo>
                      <a:pt x="83" y="151"/>
                      <a:pt x="83" y="151"/>
                      <a:pt x="83" y="151"/>
                    </a:cubicBezTo>
                    <a:cubicBezTo>
                      <a:pt x="83" y="151"/>
                      <a:pt x="83" y="151"/>
                      <a:pt x="83" y="151"/>
                    </a:cubicBezTo>
                    <a:cubicBezTo>
                      <a:pt x="83" y="150"/>
                      <a:pt x="83" y="150"/>
                      <a:pt x="83" y="150"/>
                    </a:cubicBezTo>
                    <a:cubicBezTo>
                      <a:pt x="82" y="150"/>
                      <a:pt x="82" y="150"/>
                      <a:pt x="82" y="150"/>
                    </a:cubicBezTo>
                    <a:cubicBezTo>
                      <a:pt x="81" y="150"/>
                      <a:pt x="81" y="150"/>
                      <a:pt x="81" y="150"/>
                    </a:cubicBezTo>
                    <a:cubicBezTo>
                      <a:pt x="81" y="150"/>
                      <a:pt x="81" y="150"/>
                      <a:pt x="81" y="150"/>
                    </a:cubicBezTo>
                    <a:cubicBezTo>
                      <a:pt x="81" y="150"/>
                      <a:pt x="81" y="150"/>
                      <a:pt x="81" y="150"/>
                    </a:cubicBezTo>
                    <a:cubicBezTo>
                      <a:pt x="80" y="150"/>
                      <a:pt x="80" y="150"/>
                      <a:pt x="80" y="150"/>
                    </a:cubicBezTo>
                    <a:cubicBezTo>
                      <a:pt x="80" y="150"/>
                      <a:pt x="80" y="150"/>
                      <a:pt x="80" y="150"/>
                    </a:cubicBezTo>
                    <a:cubicBezTo>
                      <a:pt x="80" y="150"/>
                      <a:pt x="80" y="150"/>
                      <a:pt x="80" y="150"/>
                    </a:cubicBezTo>
                    <a:cubicBezTo>
                      <a:pt x="79" y="150"/>
                      <a:pt x="79" y="150"/>
                      <a:pt x="79" y="150"/>
                    </a:cubicBezTo>
                    <a:cubicBezTo>
                      <a:pt x="78" y="149"/>
                      <a:pt x="78" y="149"/>
                      <a:pt x="78" y="149"/>
                    </a:cubicBezTo>
                    <a:cubicBezTo>
                      <a:pt x="78" y="149"/>
                      <a:pt x="78" y="149"/>
                      <a:pt x="78" y="149"/>
                    </a:cubicBezTo>
                    <a:cubicBezTo>
                      <a:pt x="78" y="149"/>
                      <a:pt x="78" y="149"/>
                      <a:pt x="78" y="149"/>
                    </a:cubicBezTo>
                    <a:cubicBezTo>
                      <a:pt x="77" y="148"/>
                      <a:pt x="77" y="148"/>
                      <a:pt x="77" y="148"/>
                    </a:cubicBezTo>
                    <a:cubicBezTo>
                      <a:pt x="77" y="148"/>
                      <a:pt x="77" y="148"/>
                      <a:pt x="77" y="148"/>
                    </a:cubicBezTo>
                    <a:cubicBezTo>
                      <a:pt x="77" y="148"/>
                      <a:pt x="77" y="148"/>
                      <a:pt x="77" y="148"/>
                    </a:cubicBezTo>
                    <a:cubicBezTo>
                      <a:pt x="76" y="148"/>
                      <a:pt x="76" y="148"/>
                      <a:pt x="76" y="148"/>
                    </a:cubicBezTo>
                    <a:cubicBezTo>
                      <a:pt x="76" y="149"/>
                      <a:pt x="76" y="149"/>
                      <a:pt x="76" y="149"/>
                    </a:cubicBezTo>
                    <a:cubicBezTo>
                      <a:pt x="76" y="148"/>
                      <a:pt x="76" y="148"/>
                      <a:pt x="76" y="148"/>
                    </a:cubicBezTo>
                    <a:cubicBezTo>
                      <a:pt x="75" y="148"/>
                      <a:pt x="75" y="148"/>
                      <a:pt x="75" y="148"/>
                    </a:cubicBezTo>
                    <a:cubicBezTo>
                      <a:pt x="75" y="148"/>
                      <a:pt x="75" y="148"/>
                      <a:pt x="75" y="148"/>
                    </a:cubicBezTo>
                    <a:cubicBezTo>
                      <a:pt x="75" y="148"/>
                      <a:pt x="75" y="148"/>
                      <a:pt x="75" y="148"/>
                    </a:cubicBezTo>
                    <a:cubicBezTo>
                      <a:pt x="75" y="148"/>
                      <a:pt x="75" y="148"/>
                      <a:pt x="75" y="148"/>
                    </a:cubicBezTo>
                    <a:cubicBezTo>
                      <a:pt x="75" y="148"/>
                      <a:pt x="75" y="148"/>
                      <a:pt x="75" y="148"/>
                    </a:cubicBezTo>
                    <a:cubicBezTo>
                      <a:pt x="75" y="147"/>
                      <a:pt x="75" y="147"/>
                      <a:pt x="75" y="147"/>
                    </a:cubicBezTo>
                    <a:cubicBezTo>
                      <a:pt x="74" y="147"/>
                      <a:pt x="74" y="147"/>
                      <a:pt x="74" y="147"/>
                    </a:cubicBezTo>
                    <a:cubicBezTo>
                      <a:pt x="74" y="147"/>
                      <a:pt x="74" y="147"/>
                      <a:pt x="74" y="147"/>
                    </a:cubicBezTo>
                    <a:cubicBezTo>
                      <a:pt x="73" y="147"/>
                      <a:pt x="73" y="147"/>
                      <a:pt x="73" y="147"/>
                    </a:cubicBezTo>
                    <a:lnTo>
                      <a:pt x="19" y="142"/>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2" name="Freeform 170">
                <a:extLst>
                  <a:ext uri="{FF2B5EF4-FFF2-40B4-BE49-F238E27FC236}">
                    <a16:creationId xmlns:a16="http://schemas.microsoft.com/office/drawing/2014/main" id="{A511B95C-A13C-4C0C-902E-E0A02537325D}"/>
                  </a:ext>
                </a:extLst>
              </p:cNvPr>
              <p:cNvSpPr>
                <a:spLocks noEditPoints="1"/>
              </p:cNvSpPr>
              <p:nvPr/>
            </p:nvSpPr>
            <p:spPr bwMode="auto">
              <a:xfrm>
                <a:off x="335" y="958"/>
                <a:ext cx="949" cy="723"/>
              </a:xfrm>
              <a:custGeom>
                <a:avLst/>
                <a:gdLst>
                  <a:gd name="T0" fmla="*/ 99 w 113"/>
                  <a:gd name="T1" fmla="*/ 69 h 86"/>
                  <a:gd name="T2" fmla="*/ 111 w 113"/>
                  <a:gd name="T3" fmla="*/ 14 h 86"/>
                  <a:gd name="T4" fmla="*/ 104 w 113"/>
                  <a:gd name="T5" fmla="*/ 11 h 86"/>
                  <a:gd name="T6" fmla="*/ 99 w 113"/>
                  <a:gd name="T7" fmla="*/ 5 h 86"/>
                  <a:gd name="T8" fmla="*/ 93 w 113"/>
                  <a:gd name="T9" fmla="*/ 3 h 86"/>
                  <a:gd name="T10" fmla="*/ 88 w 113"/>
                  <a:gd name="T11" fmla="*/ 1 h 86"/>
                  <a:gd name="T12" fmla="*/ 79 w 113"/>
                  <a:gd name="T13" fmla="*/ 4 h 86"/>
                  <a:gd name="T14" fmla="*/ 69 w 113"/>
                  <a:gd name="T15" fmla="*/ 19 h 86"/>
                  <a:gd name="T16" fmla="*/ 67 w 113"/>
                  <a:gd name="T17" fmla="*/ 23 h 86"/>
                  <a:gd name="T18" fmla="*/ 64 w 113"/>
                  <a:gd name="T19" fmla="*/ 20 h 86"/>
                  <a:gd name="T20" fmla="*/ 57 w 113"/>
                  <a:gd name="T21" fmla="*/ 26 h 86"/>
                  <a:gd name="T22" fmla="*/ 60 w 113"/>
                  <a:gd name="T23" fmla="*/ 31 h 86"/>
                  <a:gd name="T24" fmla="*/ 61 w 113"/>
                  <a:gd name="T25" fmla="*/ 36 h 86"/>
                  <a:gd name="T26" fmla="*/ 49 w 113"/>
                  <a:gd name="T27" fmla="*/ 40 h 86"/>
                  <a:gd name="T28" fmla="*/ 49 w 113"/>
                  <a:gd name="T29" fmla="*/ 46 h 86"/>
                  <a:gd name="T30" fmla="*/ 48 w 113"/>
                  <a:gd name="T31" fmla="*/ 52 h 86"/>
                  <a:gd name="T32" fmla="*/ 49 w 113"/>
                  <a:gd name="T33" fmla="*/ 57 h 86"/>
                  <a:gd name="T34" fmla="*/ 53 w 113"/>
                  <a:gd name="T35" fmla="*/ 59 h 86"/>
                  <a:gd name="T36" fmla="*/ 52 w 113"/>
                  <a:gd name="T37" fmla="*/ 65 h 86"/>
                  <a:gd name="T38" fmla="*/ 42 w 113"/>
                  <a:gd name="T39" fmla="*/ 70 h 86"/>
                  <a:gd name="T40" fmla="*/ 40 w 113"/>
                  <a:gd name="T41" fmla="*/ 73 h 86"/>
                  <a:gd name="T42" fmla="*/ 46 w 113"/>
                  <a:gd name="T43" fmla="*/ 71 h 86"/>
                  <a:gd name="T44" fmla="*/ 52 w 113"/>
                  <a:gd name="T45" fmla="*/ 68 h 86"/>
                  <a:gd name="T46" fmla="*/ 60 w 113"/>
                  <a:gd name="T47" fmla="*/ 63 h 86"/>
                  <a:gd name="T48" fmla="*/ 65 w 113"/>
                  <a:gd name="T49" fmla="*/ 58 h 86"/>
                  <a:gd name="T50" fmla="*/ 75 w 113"/>
                  <a:gd name="T51" fmla="*/ 52 h 86"/>
                  <a:gd name="T52" fmla="*/ 68 w 113"/>
                  <a:gd name="T53" fmla="*/ 59 h 86"/>
                  <a:gd name="T54" fmla="*/ 73 w 113"/>
                  <a:gd name="T55" fmla="*/ 58 h 86"/>
                  <a:gd name="T56" fmla="*/ 78 w 113"/>
                  <a:gd name="T57" fmla="*/ 56 h 86"/>
                  <a:gd name="T58" fmla="*/ 80 w 113"/>
                  <a:gd name="T59" fmla="*/ 57 h 86"/>
                  <a:gd name="T60" fmla="*/ 87 w 113"/>
                  <a:gd name="T61" fmla="*/ 61 h 86"/>
                  <a:gd name="T62" fmla="*/ 92 w 113"/>
                  <a:gd name="T63" fmla="*/ 65 h 86"/>
                  <a:gd name="T64" fmla="*/ 94 w 113"/>
                  <a:gd name="T65" fmla="*/ 67 h 86"/>
                  <a:gd name="T66" fmla="*/ 97 w 113"/>
                  <a:gd name="T67" fmla="*/ 68 h 86"/>
                  <a:gd name="T68" fmla="*/ 98 w 113"/>
                  <a:gd name="T69" fmla="*/ 76 h 86"/>
                  <a:gd name="T70" fmla="*/ 100 w 113"/>
                  <a:gd name="T71" fmla="*/ 81 h 86"/>
                  <a:gd name="T72" fmla="*/ 95 w 113"/>
                  <a:gd name="T73" fmla="*/ 84 h 86"/>
                  <a:gd name="T74" fmla="*/ 94 w 113"/>
                  <a:gd name="T75" fmla="*/ 84 h 86"/>
                  <a:gd name="T76" fmla="*/ 95 w 113"/>
                  <a:gd name="T77" fmla="*/ 80 h 86"/>
                  <a:gd name="T78" fmla="*/ 96 w 113"/>
                  <a:gd name="T79" fmla="*/ 85 h 86"/>
                  <a:gd name="T80" fmla="*/ 98 w 113"/>
                  <a:gd name="T81" fmla="*/ 81 h 86"/>
                  <a:gd name="T82" fmla="*/ 97 w 113"/>
                  <a:gd name="T83" fmla="*/ 78 h 86"/>
                  <a:gd name="T84" fmla="*/ 95 w 113"/>
                  <a:gd name="T85" fmla="*/ 78 h 86"/>
                  <a:gd name="T86" fmla="*/ 94 w 113"/>
                  <a:gd name="T87" fmla="*/ 75 h 86"/>
                  <a:gd name="T88" fmla="*/ 96 w 113"/>
                  <a:gd name="T89" fmla="*/ 75 h 86"/>
                  <a:gd name="T90" fmla="*/ 93 w 113"/>
                  <a:gd name="T91" fmla="*/ 74 h 86"/>
                  <a:gd name="T92" fmla="*/ 52 w 113"/>
                  <a:gd name="T93" fmla="*/ 39 h 86"/>
                  <a:gd name="T94" fmla="*/ 82 w 113"/>
                  <a:gd name="T95" fmla="*/ 60 h 86"/>
                  <a:gd name="T96" fmla="*/ 76 w 113"/>
                  <a:gd name="T97" fmla="*/ 60 h 86"/>
                  <a:gd name="T98" fmla="*/ 43 w 113"/>
                  <a:gd name="T99" fmla="*/ 32 h 86"/>
                  <a:gd name="T100" fmla="*/ 43 w 113"/>
                  <a:gd name="T101" fmla="*/ 49 h 86"/>
                  <a:gd name="T102" fmla="*/ 63 w 113"/>
                  <a:gd name="T103" fmla="*/ 63 h 86"/>
                  <a:gd name="T104" fmla="*/ 60 w 113"/>
                  <a:gd name="T105" fmla="*/ 65 h 86"/>
                  <a:gd name="T106" fmla="*/ 61 w 113"/>
                  <a:gd name="T107" fmla="*/ 66 h 86"/>
                  <a:gd name="T108" fmla="*/ 57 w 113"/>
                  <a:gd name="T109" fmla="*/ 70 h 86"/>
                  <a:gd name="T110" fmla="*/ 44 w 113"/>
                  <a:gd name="T111" fmla="*/ 74 h 86"/>
                  <a:gd name="T112" fmla="*/ 1 w 113"/>
                  <a:gd name="T113" fmla="*/ 81 h 86"/>
                  <a:gd name="T114" fmla="*/ 10 w 113"/>
                  <a:gd name="T115" fmla="*/ 81 h 86"/>
                  <a:gd name="T116" fmla="*/ 20 w 113"/>
                  <a:gd name="T117" fmla="*/ 80 h 86"/>
                  <a:gd name="T118" fmla="*/ 28 w 113"/>
                  <a:gd name="T119" fmla="*/ 77 h 86"/>
                  <a:gd name="T120" fmla="*/ 32 w 113"/>
                  <a:gd name="T121" fmla="*/ 76 h 86"/>
                  <a:gd name="T122" fmla="*/ 34 w 113"/>
                  <a:gd name="T123"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 h="86">
                    <a:moveTo>
                      <a:pt x="101" y="82"/>
                    </a:moveTo>
                    <a:cubicBezTo>
                      <a:pt x="101" y="82"/>
                      <a:pt x="101" y="82"/>
                      <a:pt x="101" y="82"/>
                    </a:cubicBezTo>
                    <a:cubicBezTo>
                      <a:pt x="101" y="81"/>
                      <a:pt x="101" y="81"/>
                      <a:pt x="101" y="81"/>
                    </a:cubicBezTo>
                    <a:cubicBezTo>
                      <a:pt x="102" y="81"/>
                      <a:pt x="102" y="81"/>
                      <a:pt x="102" y="81"/>
                    </a:cubicBezTo>
                    <a:cubicBezTo>
                      <a:pt x="102" y="81"/>
                      <a:pt x="102" y="81"/>
                      <a:pt x="102" y="81"/>
                    </a:cubicBezTo>
                    <a:cubicBezTo>
                      <a:pt x="102" y="81"/>
                      <a:pt x="102" y="81"/>
                      <a:pt x="102" y="81"/>
                    </a:cubicBezTo>
                    <a:cubicBezTo>
                      <a:pt x="102" y="81"/>
                      <a:pt x="102" y="81"/>
                      <a:pt x="102" y="81"/>
                    </a:cubicBezTo>
                    <a:cubicBezTo>
                      <a:pt x="101" y="81"/>
                      <a:pt x="101" y="81"/>
                      <a:pt x="101" y="81"/>
                    </a:cubicBezTo>
                    <a:cubicBezTo>
                      <a:pt x="101" y="80"/>
                      <a:pt x="101" y="80"/>
                      <a:pt x="101" y="80"/>
                    </a:cubicBezTo>
                    <a:cubicBezTo>
                      <a:pt x="101" y="80"/>
                      <a:pt x="101" y="80"/>
                      <a:pt x="101" y="80"/>
                    </a:cubicBezTo>
                    <a:cubicBezTo>
                      <a:pt x="101" y="79"/>
                      <a:pt x="101" y="79"/>
                      <a:pt x="101" y="79"/>
                    </a:cubicBezTo>
                    <a:cubicBezTo>
                      <a:pt x="100" y="79"/>
                      <a:pt x="100" y="79"/>
                      <a:pt x="100" y="79"/>
                    </a:cubicBezTo>
                    <a:cubicBezTo>
                      <a:pt x="100" y="79"/>
                      <a:pt x="100" y="79"/>
                      <a:pt x="100" y="79"/>
                    </a:cubicBezTo>
                    <a:cubicBezTo>
                      <a:pt x="100" y="78"/>
                      <a:pt x="100" y="78"/>
                      <a:pt x="100" y="78"/>
                    </a:cubicBezTo>
                    <a:cubicBezTo>
                      <a:pt x="100" y="78"/>
                      <a:pt x="100" y="78"/>
                      <a:pt x="100" y="78"/>
                    </a:cubicBezTo>
                    <a:cubicBezTo>
                      <a:pt x="99" y="78"/>
                      <a:pt x="99" y="78"/>
                      <a:pt x="99" y="78"/>
                    </a:cubicBezTo>
                    <a:cubicBezTo>
                      <a:pt x="99" y="78"/>
                      <a:pt x="99" y="78"/>
                      <a:pt x="99" y="78"/>
                    </a:cubicBezTo>
                    <a:cubicBezTo>
                      <a:pt x="99" y="78"/>
                      <a:pt x="99" y="78"/>
                      <a:pt x="99" y="78"/>
                    </a:cubicBezTo>
                    <a:cubicBezTo>
                      <a:pt x="99" y="78"/>
                      <a:pt x="99" y="78"/>
                      <a:pt x="99" y="78"/>
                    </a:cubicBezTo>
                    <a:cubicBezTo>
                      <a:pt x="99" y="77"/>
                      <a:pt x="99" y="77"/>
                      <a:pt x="99" y="77"/>
                    </a:cubicBezTo>
                    <a:cubicBezTo>
                      <a:pt x="99" y="77"/>
                      <a:pt x="99" y="77"/>
                      <a:pt x="99" y="77"/>
                    </a:cubicBezTo>
                    <a:cubicBezTo>
                      <a:pt x="99" y="77"/>
                      <a:pt x="99" y="77"/>
                      <a:pt x="99" y="77"/>
                    </a:cubicBezTo>
                    <a:cubicBezTo>
                      <a:pt x="99" y="77"/>
                      <a:pt x="99" y="77"/>
                      <a:pt x="99" y="77"/>
                    </a:cubicBezTo>
                    <a:cubicBezTo>
                      <a:pt x="99" y="77"/>
                      <a:pt x="99" y="77"/>
                      <a:pt x="99" y="77"/>
                    </a:cubicBezTo>
                    <a:cubicBezTo>
                      <a:pt x="99" y="77"/>
                      <a:pt x="99" y="77"/>
                      <a:pt x="99" y="77"/>
                    </a:cubicBezTo>
                    <a:cubicBezTo>
                      <a:pt x="99" y="77"/>
                      <a:pt x="99" y="77"/>
                      <a:pt x="99" y="77"/>
                    </a:cubicBezTo>
                    <a:cubicBezTo>
                      <a:pt x="99" y="76"/>
                      <a:pt x="99" y="76"/>
                      <a:pt x="99" y="76"/>
                    </a:cubicBezTo>
                    <a:cubicBezTo>
                      <a:pt x="99" y="76"/>
                      <a:pt x="99" y="76"/>
                      <a:pt x="99" y="76"/>
                    </a:cubicBezTo>
                    <a:cubicBezTo>
                      <a:pt x="99" y="75"/>
                      <a:pt x="99" y="75"/>
                      <a:pt x="99" y="75"/>
                    </a:cubicBezTo>
                    <a:cubicBezTo>
                      <a:pt x="99" y="73"/>
                      <a:pt x="99" y="73"/>
                      <a:pt x="99" y="73"/>
                    </a:cubicBezTo>
                    <a:cubicBezTo>
                      <a:pt x="99" y="72"/>
                      <a:pt x="99" y="72"/>
                      <a:pt x="99" y="72"/>
                    </a:cubicBezTo>
                    <a:cubicBezTo>
                      <a:pt x="99" y="72"/>
                      <a:pt x="99" y="72"/>
                      <a:pt x="99" y="72"/>
                    </a:cubicBezTo>
                    <a:cubicBezTo>
                      <a:pt x="99" y="71"/>
                      <a:pt x="99" y="71"/>
                      <a:pt x="99" y="71"/>
                    </a:cubicBezTo>
                    <a:cubicBezTo>
                      <a:pt x="99" y="71"/>
                      <a:pt x="99" y="71"/>
                      <a:pt x="99" y="71"/>
                    </a:cubicBezTo>
                    <a:cubicBezTo>
                      <a:pt x="99" y="70"/>
                      <a:pt x="99" y="70"/>
                      <a:pt x="99" y="70"/>
                    </a:cubicBezTo>
                    <a:cubicBezTo>
                      <a:pt x="99" y="70"/>
                      <a:pt x="99" y="70"/>
                      <a:pt x="99" y="70"/>
                    </a:cubicBezTo>
                    <a:cubicBezTo>
                      <a:pt x="99" y="69"/>
                      <a:pt x="99" y="69"/>
                      <a:pt x="99" y="69"/>
                    </a:cubicBezTo>
                    <a:cubicBezTo>
                      <a:pt x="99" y="69"/>
                      <a:pt x="99" y="69"/>
                      <a:pt x="99" y="69"/>
                    </a:cubicBezTo>
                    <a:cubicBezTo>
                      <a:pt x="98" y="68"/>
                      <a:pt x="98" y="68"/>
                      <a:pt x="98" y="68"/>
                    </a:cubicBezTo>
                    <a:cubicBezTo>
                      <a:pt x="99" y="68"/>
                      <a:pt x="99" y="68"/>
                      <a:pt x="99" y="68"/>
                    </a:cubicBezTo>
                    <a:cubicBezTo>
                      <a:pt x="98" y="66"/>
                      <a:pt x="98" y="66"/>
                      <a:pt x="98" y="66"/>
                    </a:cubicBezTo>
                    <a:cubicBezTo>
                      <a:pt x="98" y="66"/>
                      <a:pt x="98" y="66"/>
                      <a:pt x="98" y="66"/>
                    </a:cubicBezTo>
                    <a:cubicBezTo>
                      <a:pt x="99" y="66"/>
                      <a:pt x="99" y="66"/>
                      <a:pt x="99" y="66"/>
                    </a:cubicBezTo>
                    <a:cubicBezTo>
                      <a:pt x="98" y="65"/>
                      <a:pt x="98" y="65"/>
                      <a:pt x="98" y="65"/>
                    </a:cubicBezTo>
                    <a:cubicBezTo>
                      <a:pt x="98" y="65"/>
                      <a:pt x="98" y="65"/>
                      <a:pt x="98" y="65"/>
                    </a:cubicBezTo>
                    <a:cubicBezTo>
                      <a:pt x="98" y="65"/>
                      <a:pt x="98" y="65"/>
                      <a:pt x="98" y="65"/>
                    </a:cubicBezTo>
                    <a:cubicBezTo>
                      <a:pt x="97" y="65"/>
                      <a:pt x="97" y="65"/>
                      <a:pt x="97" y="65"/>
                    </a:cubicBezTo>
                    <a:cubicBezTo>
                      <a:pt x="97" y="65"/>
                      <a:pt x="97" y="65"/>
                      <a:pt x="97" y="65"/>
                    </a:cubicBezTo>
                    <a:cubicBezTo>
                      <a:pt x="96" y="65"/>
                      <a:pt x="96" y="65"/>
                      <a:pt x="96" y="65"/>
                    </a:cubicBezTo>
                    <a:cubicBezTo>
                      <a:pt x="96" y="65"/>
                      <a:pt x="96" y="65"/>
                      <a:pt x="96" y="65"/>
                    </a:cubicBezTo>
                    <a:cubicBezTo>
                      <a:pt x="95" y="66"/>
                      <a:pt x="95" y="66"/>
                      <a:pt x="95" y="66"/>
                    </a:cubicBezTo>
                    <a:cubicBezTo>
                      <a:pt x="95" y="66"/>
                      <a:pt x="95" y="66"/>
                      <a:pt x="95" y="66"/>
                    </a:cubicBezTo>
                    <a:cubicBezTo>
                      <a:pt x="94" y="67"/>
                      <a:pt x="94" y="67"/>
                      <a:pt x="94" y="67"/>
                    </a:cubicBezTo>
                    <a:cubicBezTo>
                      <a:pt x="93" y="67"/>
                      <a:pt x="93" y="67"/>
                      <a:pt x="93" y="67"/>
                    </a:cubicBezTo>
                    <a:cubicBezTo>
                      <a:pt x="93" y="67"/>
                      <a:pt x="93" y="67"/>
                      <a:pt x="93" y="67"/>
                    </a:cubicBezTo>
                    <a:cubicBezTo>
                      <a:pt x="93" y="67"/>
                      <a:pt x="93" y="67"/>
                      <a:pt x="93" y="67"/>
                    </a:cubicBezTo>
                    <a:cubicBezTo>
                      <a:pt x="93" y="67"/>
                      <a:pt x="93" y="67"/>
                      <a:pt x="93" y="67"/>
                    </a:cubicBezTo>
                    <a:cubicBezTo>
                      <a:pt x="93" y="66"/>
                      <a:pt x="93" y="66"/>
                      <a:pt x="93" y="66"/>
                    </a:cubicBezTo>
                    <a:cubicBezTo>
                      <a:pt x="93" y="66"/>
                      <a:pt x="93" y="66"/>
                      <a:pt x="93" y="66"/>
                    </a:cubicBezTo>
                    <a:cubicBezTo>
                      <a:pt x="92" y="63"/>
                      <a:pt x="92" y="63"/>
                      <a:pt x="92" y="63"/>
                    </a:cubicBezTo>
                    <a:cubicBezTo>
                      <a:pt x="92" y="62"/>
                      <a:pt x="92" y="62"/>
                      <a:pt x="92" y="62"/>
                    </a:cubicBezTo>
                    <a:cubicBezTo>
                      <a:pt x="92" y="62"/>
                      <a:pt x="92" y="62"/>
                      <a:pt x="92" y="62"/>
                    </a:cubicBezTo>
                    <a:cubicBezTo>
                      <a:pt x="92" y="61"/>
                      <a:pt x="92" y="61"/>
                      <a:pt x="92" y="61"/>
                    </a:cubicBezTo>
                    <a:cubicBezTo>
                      <a:pt x="91" y="61"/>
                      <a:pt x="91" y="61"/>
                      <a:pt x="91" y="61"/>
                    </a:cubicBezTo>
                    <a:cubicBezTo>
                      <a:pt x="90" y="61"/>
                      <a:pt x="90" y="61"/>
                      <a:pt x="90" y="61"/>
                    </a:cubicBezTo>
                    <a:cubicBezTo>
                      <a:pt x="90" y="61"/>
                      <a:pt x="90" y="61"/>
                      <a:pt x="90" y="61"/>
                    </a:cubicBezTo>
                    <a:cubicBezTo>
                      <a:pt x="88" y="61"/>
                      <a:pt x="88" y="61"/>
                      <a:pt x="88" y="61"/>
                    </a:cubicBezTo>
                    <a:cubicBezTo>
                      <a:pt x="113" y="16"/>
                      <a:pt x="113" y="16"/>
                      <a:pt x="113" y="16"/>
                    </a:cubicBezTo>
                    <a:cubicBezTo>
                      <a:pt x="113" y="16"/>
                      <a:pt x="113" y="16"/>
                      <a:pt x="113" y="16"/>
                    </a:cubicBezTo>
                    <a:cubicBezTo>
                      <a:pt x="112" y="16"/>
                      <a:pt x="112" y="16"/>
                      <a:pt x="112" y="16"/>
                    </a:cubicBezTo>
                    <a:cubicBezTo>
                      <a:pt x="112" y="16"/>
                      <a:pt x="112" y="16"/>
                      <a:pt x="112" y="16"/>
                    </a:cubicBezTo>
                    <a:cubicBezTo>
                      <a:pt x="112" y="16"/>
                      <a:pt x="112" y="16"/>
                      <a:pt x="112" y="16"/>
                    </a:cubicBezTo>
                    <a:cubicBezTo>
                      <a:pt x="111" y="15"/>
                      <a:pt x="111" y="15"/>
                      <a:pt x="111" y="15"/>
                    </a:cubicBezTo>
                    <a:cubicBezTo>
                      <a:pt x="111" y="15"/>
                      <a:pt x="111" y="15"/>
                      <a:pt x="111" y="15"/>
                    </a:cubicBezTo>
                    <a:cubicBezTo>
                      <a:pt x="111" y="15"/>
                      <a:pt x="111" y="15"/>
                      <a:pt x="111" y="15"/>
                    </a:cubicBezTo>
                    <a:cubicBezTo>
                      <a:pt x="111" y="14"/>
                      <a:pt x="111" y="14"/>
                      <a:pt x="111" y="14"/>
                    </a:cubicBezTo>
                    <a:cubicBezTo>
                      <a:pt x="111" y="14"/>
                      <a:pt x="111" y="14"/>
                      <a:pt x="111" y="14"/>
                    </a:cubicBezTo>
                    <a:cubicBezTo>
                      <a:pt x="110" y="13"/>
                      <a:pt x="110" y="13"/>
                      <a:pt x="110" y="13"/>
                    </a:cubicBezTo>
                    <a:cubicBezTo>
                      <a:pt x="110" y="13"/>
                      <a:pt x="110" y="13"/>
                      <a:pt x="110" y="13"/>
                    </a:cubicBezTo>
                    <a:cubicBezTo>
                      <a:pt x="109" y="13"/>
                      <a:pt x="109" y="13"/>
                      <a:pt x="109" y="13"/>
                    </a:cubicBezTo>
                    <a:cubicBezTo>
                      <a:pt x="109" y="13"/>
                      <a:pt x="109" y="13"/>
                      <a:pt x="109" y="13"/>
                    </a:cubicBezTo>
                    <a:cubicBezTo>
                      <a:pt x="108" y="14"/>
                      <a:pt x="108" y="14"/>
                      <a:pt x="108" y="14"/>
                    </a:cubicBezTo>
                    <a:cubicBezTo>
                      <a:pt x="108" y="13"/>
                      <a:pt x="108" y="13"/>
                      <a:pt x="108" y="13"/>
                    </a:cubicBezTo>
                    <a:cubicBezTo>
                      <a:pt x="108" y="13"/>
                      <a:pt x="108" y="13"/>
                      <a:pt x="108" y="13"/>
                    </a:cubicBezTo>
                    <a:cubicBezTo>
                      <a:pt x="108" y="13"/>
                      <a:pt x="108" y="13"/>
                      <a:pt x="108" y="13"/>
                    </a:cubicBezTo>
                    <a:cubicBezTo>
                      <a:pt x="108" y="13"/>
                      <a:pt x="108" y="13"/>
                      <a:pt x="108" y="13"/>
                    </a:cubicBezTo>
                    <a:cubicBezTo>
                      <a:pt x="107" y="13"/>
                      <a:pt x="107" y="13"/>
                      <a:pt x="107" y="13"/>
                    </a:cubicBezTo>
                    <a:cubicBezTo>
                      <a:pt x="107" y="13"/>
                      <a:pt x="107" y="13"/>
                      <a:pt x="107" y="13"/>
                    </a:cubicBezTo>
                    <a:cubicBezTo>
                      <a:pt x="108" y="13"/>
                      <a:pt x="108" y="13"/>
                      <a:pt x="108" y="13"/>
                    </a:cubicBezTo>
                    <a:cubicBezTo>
                      <a:pt x="108" y="13"/>
                      <a:pt x="108" y="13"/>
                      <a:pt x="108" y="13"/>
                    </a:cubicBezTo>
                    <a:cubicBezTo>
                      <a:pt x="107" y="13"/>
                      <a:pt x="107" y="13"/>
                      <a:pt x="107" y="13"/>
                    </a:cubicBezTo>
                    <a:cubicBezTo>
                      <a:pt x="107" y="13"/>
                      <a:pt x="107" y="13"/>
                      <a:pt x="107" y="13"/>
                    </a:cubicBezTo>
                    <a:cubicBezTo>
                      <a:pt x="107" y="13"/>
                      <a:pt x="107" y="13"/>
                      <a:pt x="107" y="13"/>
                    </a:cubicBezTo>
                    <a:cubicBezTo>
                      <a:pt x="107" y="13"/>
                      <a:pt x="107" y="13"/>
                      <a:pt x="107" y="13"/>
                    </a:cubicBezTo>
                    <a:cubicBezTo>
                      <a:pt x="107" y="13"/>
                      <a:pt x="107" y="13"/>
                      <a:pt x="107" y="13"/>
                    </a:cubicBezTo>
                    <a:cubicBezTo>
                      <a:pt x="107" y="12"/>
                      <a:pt x="107" y="12"/>
                      <a:pt x="107" y="12"/>
                    </a:cubicBezTo>
                    <a:cubicBezTo>
                      <a:pt x="107" y="12"/>
                      <a:pt x="107" y="12"/>
                      <a:pt x="107" y="12"/>
                    </a:cubicBezTo>
                    <a:cubicBezTo>
                      <a:pt x="106" y="12"/>
                      <a:pt x="106" y="12"/>
                      <a:pt x="106" y="12"/>
                    </a:cubicBezTo>
                    <a:cubicBezTo>
                      <a:pt x="106" y="12"/>
                      <a:pt x="106" y="12"/>
                      <a:pt x="106" y="12"/>
                    </a:cubicBezTo>
                    <a:cubicBezTo>
                      <a:pt x="106" y="12"/>
                      <a:pt x="106" y="12"/>
                      <a:pt x="106" y="12"/>
                    </a:cubicBezTo>
                    <a:cubicBezTo>
                      <a:pt x="105" y="11"/>
                      <a:pt x="105" y="11"/>
                      <a:pt x="105" y="11"/>
                    </a:cubicBezTo>
                    <a:cubicBezTo>
                      <a:pt x="105" y="11"/>
                      <a:pt x="105" y="11"/>
                      <a:pt x="105" y="11"/>
                    </a:cubicBezTo>
                    <a:cubicBezTo>
                      <a:pt x="105" y="11"/>
                      <a:pt x="105" y="11"/>
                      <a:pt x="105" y="11"/>
                    </a:cubicBezTo>
                    <a:cubicBezTo>
                      <a:pt x="105" y="11"/>
                      <a:pt x="105" y="11"/>
                      <a:pt x="105" y="11"/>
                    </a:cubicBezTo>
                    <a:cubicBezTo>
                      <a:pt x="105" y="11"/>
                      <a:pt x="105" y="11"/>
                      <a:pt x="105" y="11"/>
                    </a:cubicBezTo>
                    <a:cubicBezTo>
                      <a:pt x="105" y="11"/>
                      <a:pt x="105" y="11"/>
                      <a:pt x="105" y="11"/>
                    </a:cubicBezTo>
                    <a:cubicBezTo>
                      <a:pt x="105" y="11"/>
                      <a:pt x="105" y="11"/>
                      <a:pt x="105" y="11"/>
                    </a:cubicBezTo>
                    <a:cubicBezTo>
                      <a:pt x="104" y="11"/>
                      <a:pt x="104" y="11"/>
                      <a:pt x="104" y="11"/>
                    </a:cubicBezTo>
                    <a:cubicBezTo>
                      <a:pt x="104" y="11"/>
                      <a:pt x="104" y="11"/>
                      <a:pt x="104" y="11"/>
                    </a:cubicBezTo>
                    <a:cubicBezTo>
                      <a:pt x="104" y="11"/>
                      <a:pt x="104" y="11"/>
                      <a:pt x="104" y="11"/>
                    </a:cubicBezTo>
                    <a:cubicBezTo>
                      <a:pt x="104" y="11"/>
                      <a:pt x="104" y="11"/>
                      <a:pt x="104" y="11"/>
                    </a:cubicBezTo>
                    <a:cubicBezTo>
                      <a:pt x="104" y="11"/>
                      <a:pt x="104" y="11"/>
                      <a:pt x="104" y="11"/>
                    </a:cubicBezTo>
                    <a:cubicBezTo>
                      <a:pt x="104" y="11"/>
                      <a:pt x="104" y="11"/>
                      <a:pt x="104" y="11"/>
                    </a:cubicBezTo>
                    <a:cubicBezTo>
                      <a:pt x="104" y="11"/>
                      <a:pt x="104" y="11"/>
                      <a:pt x="104" y="11"/>
                    </a:cubicBezTo>
                    <a:cubicBezTo>
                      <a:pt x="103" y="11"/>
                      <a:pt x="103" y="11"/>
                      <a:pt x="103" y="11"/>
                    </a:cubicBezTo>
                    <a:cubicBezTo>
                      <a:pt x="103" y="10"/>
                      <a:pt x="103" y="10"/>
                      <a:pt x="103" y="10"/>
                    </a:cubicBezTo>
                    <a:cubicBezTo>
                      <a:pt x="103" y="10"/>
                      <a:pt x="103" y="10"/>
                      <a:pt x="103" y="10"/>
                    </a:cubicBezTo>
                    <a:cubicBezTo>
                      <a:pt x="103" y="10"/>
                      <a:pt x="103" y="10"/>
                      <a:pt x="103" y="10"/>
                    </a:cubicBezTo>
                    <a:cubicBezTo>
                      <a:pt x="103" y="10"/>
                      <a:pt x="103" y="10"/>
                      <a:pt x="103" y="10"/>
                    </a:cubicBezTo>
                    <a:cubicBezTo>
                      <a:pt x="103" y="10"/>
                      <a:pt x="103" y="10"/>
                      <a:pt x="103" y="10"/>
                    </a:cubicBezTo>
                    <a:cubicBezTo>
                      <a:pt x="103" y="9"/>
                      <a:pt x="103" y="9"/>
                      <a:pt x="103" y="9"/>
                    </a:cubicBezTo>
                    <a:cubicBezTo>
                      <a:pt x="102" y="9"/>
                      <a:pt x="102" y="9"/>
                      <a:pt x="102" y="9"/>
                    </a:cubicBezTo>
                    <a:cubicBezTo>
                      <a:pt x="102" y="10"/>
                      <a:pt x="102" y="10"/>
                      <a:pt x="102" y="10"/>
                    </a:cubicBezTo>
                    <a:cubicBezTo>
                      <a:pt x="101" y="10"/>
                      <a:pt x="101" y="10"/>
                      <a:pt x="101" y="10"/>
                    </a:cubicBezTo>
                    <a:cubicBezTo>
                      <a:pt x="101" y="11"/>
                      <a:pt x="101" y="11"/>
                      <a:pt x="101" y="11"/>
                    </a:cubicBezTo>
                    <a:cubicBezTo>
                      <a:pt x="101" y="10"/>
                      <a:pt x="101" y="10"/>
                      <a:pt x="101" y="10"/>
                    </a:cubicBezTo>
                    <a:cubicBezTo>
                      <a:pt x="102" y="9"/>
                      <a:pt x="102" y="9"/>
                      <a:pt x="102" y="9"/>
                    </a:cubicBezTo>
                    <a:cubicBezTo>
                      <a:pt x="102" y="9"/>
                      <a:pt x="102" y="9"/>
                      <a:pt x="102" y="9"/>
                    </a:cubicBezTo>
                    <a:cubicBezTo>
                      <a:pt x="102" y="8"/>
                      <a:pt x="102" y="8"/>
                      <a:pt x="102" y="8"/>
                    </a:cubicBezTo>
                    <a:cubicBezTo>
                      <a:pt x="102" y="8"/>
                      <a:pt x="102" y="8"/>
                      <a:pt x="102" y="8"/>
                    </a:cubicBezTo>
                    <a:cubicBezTo>
                      <a:pt x="102" y="8"/>
                      <a:pt x="102" y="8"/>
                      <a:pt x="102" y="8"/>
                    </a:cubicBezTo>
                    <a:cubicBezTo>
                      <a:pt x="101" y="8"/>
                      <a:pt x="101" y="8"/>
                      <a:pt x="101" y="8"/>
                    </a:cubicBezTo>
                    <a:cubicBezTo>
                      <a:pt x="100" y="8"/>
                      <a:pt x="100" y="8"/>
                      <a:pt x="100" y="8"/>
                    </a:cubicBezTo>
                    <a:cubicBezTo>
                      <a:pt x="100" y="8"/>
                      <a:pt x="100" y="8"/>
                      <a:pt x="100" y="8"/>
                    </a:cubicBezTo>
                    <a:cubicBezTo>
                      <a:pt x="100" y="8"/>
                      <a:pt x="100" y="8"/>
                      <a:pt x="100" y="8"/>
                    </a:cubicBezTo>
                    <a:cubicBezTo>
                      <a:pt x="99" y="8"/>
                      <a:pt x="99" y="8"/>
                      <a:pt x="99" y="8"/>
                    </a:cubicBezTo>
                    <a:cubicBezTo>
                      <a:pt x="99" y="9"/>
                      <a:pt x="99" y="9"/>
                      <a:pt x="99" y="9"/>
                    </a:cubicBezTo>
                    <a:cubicBezTo>
                      <a:pt x="98" y="9"/>
                      <a:pt x="98" y="9"/>
                      <a:pt x="98" y="9"/>
                    </a:cubicBezTo>
                    <a:cubicBezTo>
                      <a:pt x="99" y="9"/>
                      <a:pt x="99" y="9"/>
                      <a:pt x="99" y="9"/>
                    </a:cubicBezTo>
                    <a:cubicBezTo>
                      <a:pt x="99" y="8"/>
                      <a:pt x="99" y="8"/>
                      <a:pt x="99" y="8"/>
                    </a:cubicBezTo>
                    <a:cubicBezTo>
                      <a:pt x="99" y="8"/>
                      <a:pt x="99" y="8"/>
                      <a:pt x="99" y="8"/>
                    </a:cubicBezTo>
                    <a:cubicBezTo>
                      <a:pt x="99" y="7"/>
                      <a:pt x="99" y="7"/>
                      <a:pt x="99" y="7"/>
                    </a:cubicBezTo>
                    <a:cubicBezTo>
                      <a:pt x="98" y="7"/>
                      <a:pt x="98" y="7"/>
                      <a:pt x="98" y="7"/>
                    </a:cubicBezTo>
                    <a:cubicBezTo>
                      <a:pt x="98" y="7"/>
                      <a:pt x="98" y="7"/>
                      <a:pt x="98" y="7"/>
                    </a:cubicBezTo>
                    <a:cubicBezTo>
                      <a:pt x="98" y="7"/>
                      <a:pt x="98" y="7"/>
                      <a:pt x="98" y="7"/>
                    </a:cubicBezTo>
                    <a:cubicBezTo>
                      <a:pt x="99" y="7"/>
                      <a:pt x="99" y="7"/>
                      <a:pt x="99" y="7"/>
                    </a:cubicBezTo>
                    <a:cubicBezTo>
                      <a:pt x="99" y="7"/>
                      <a:pt x="99" y="7"/>
                      <a:pt x="99" y="7"/>
                    </a:cubicBezTo>
                    <a:cubicBezTo>
                      <a:pt x="98" y="6"/>
                      <a:pt x="98" y="6"/>
                      <a:pt x="98" y="6"/>
                    </a:cubicBezTo>
                    <a:cubicBezTo>
                      <a:pt x="98" y="6"/>
                      <a:pt x="98" y="6"/>
                      <a:pt x="98" y="6"/>
                    </a:cubicBezTo>
                    <a:cubicBezTo>
                      <a:pt x="98" y="5"/>
                      <a:pt x="98" y="5"/>
                      <a:pt x="98" y="5"/>
                    </a:cubicBezTo>
                    <a:cubicBezTo>
                      <a:pt x="98" y="5"/>
                      <a:pt x="98" y="5"/>
                      <a:pt x="98" y="5"/>
                    </a:cubicBezTo>
                    <a:cubicBezTo>
                      <a:pt x="99" y="5"/>
                      <a:pt x="99" y="5"/>
                      <a:pt x="99" y="5"/>
                    </a:cubicBezTo>
                    <a:cubicBezTo>
                      <a:pt x="99" y="5"/>
                      <a:pt x="99" y="5"/>
                      <a:pt x="99" y="5"/>
                    </a:cubicBezTo>
                    <a:cubicBezTo>
                      <a:pt x="98" y="4"/>
                      <a:pt x="98" y="4"/>
                      <a:pt x="98" y="4"/>
                    </a:cubicBezTo>
                    <a:cubicBezTo>
                      <a:pt x="98" y="4"/>
                      <a:pt x="98" y="4"/>
                      <a:pt x="98" y="4"/>
                    </a:cubicBezTo>
                    <a:cubicBezTo>
                      <a:pt x="98" y="4"/>
                      <a:pt x="98" y="4"/>
                      <a:pt x="98" y="4"/>
                    </a:cubicBezTo>
                    <a:cubicBezTo>
                      <a:pt x="98" y="4"/>
                      <a:pt x="98" y="4"/>
                      <a:pt x="98" y="4"/>
                    </a:cubicBezTo>
                    <a:cubicBezTo>
                      <a:pt x="97" y="4"/>
                      <a:pt x="97" y="4"/>
                      <a:pt x="97" y="4"/>
                    </a:cubicBezTo>
                    <a:cubicBezTo>
                      <a:pt x="97" y="4"/>
                      <a:pt x="97" y="4"/>
                      <a:pt x="97" y="4"/>
                    </a:cubicBezTo>
                    <a:cubicBezTo>
                      <a:pt x="97" y="4"/>
                      <a:pt x="97" y="4"/>
                      <a:pt x="97" y="4"/>
                    </a:cubicBezTo>
                    <a:cubicBezTo>
                      <a:pt x="96" y="4"/>
                      <a:pt x="96" y="4"/>
                      <a:pt x="96" y="4"/>
                    </a:cubicBezTo>
                    <a:cubicBezTo>
                      <a:pt x="96" y="4"/>
                      <a:pt x="96" y="4"/>
                      <a:pt x="96" y="4"/>
                    </a:cubicBezTo>
                    <a:cubicBezTo>
                      <a:pt x="96" y="4"/>
                      <a:pt x="96" y="4"/>
                      <a:pt x="96" y="4"/>
                    </a:cubicBezTo>
                    <a:cubicBezTo>
                      <a:pt x="95" y="4"/>
                      <a:pt x="95" y="4"/>
                      <a:pt x="95" y="4"/>
                    </a:cubicBezTo>
                    <a:cubicBezTo>
                      <a:pt x="95" y="4"/>
                      <a:pt x="95" y="4"/>
                      <a:pt x="95" y="4"/>
                    </a:cubicBezTo>
                    <a:cubicBezTo>
                      <a:pt x="95" y="4"/>
                      <a:pt x="95" y="4"/>
                      <a:pt x="95" y="4"/>
                    </a:cubicBezTo>
                    <a:cubicBezTo>
                      <a:pt x="95" y="4"/>
                      <a:pt x="95" y="4"/>
                      <a:pt x="95" y="4"/>
                    </a:cubicBezTo>
                    <a:cubicBezTo>
                      <a:pt x="95" y="3"/>
                      <a:pt x="95" y="3"/>
                      <a:pt x="95" y="3"/>
                    </a:cubicBezTo>
                    <a:cubicBezTo>
                      <a:pt x="95" y="3"/>
                      <a:pt x="95" y="3"/>
                      <a:pt x="95" y="3"/>
                    </a:cubicBezTo>
                    <a:cubicBezTo>
                      <a:pt x="95" y="3"/>
                      <a:pt x="95" y="3"/>
                      <a:pt x="95" y="3"/>
                    </a:cubicBezTo>
                    <a:cubicBezTo>
                      <a:pt x="96" y="3"/>
                      <a:pt x="96" y="3"/>
                      <a:pt x="96" y="3"/>
                    </a:cubicBezTo>
                    <a:cubicBezTo>
                      <a:pt x="96" y="2"/>
                      <a:pt x="96" y="2"/>
                      <a:pt x="96" y="2"/>
                    </a:cubicBezTo>
                    <a:cubicBezTo>
                      <a:pt x="96" y="2"/>
                      <a:pt x="96" y="2"/>
                      <a:pt x="96" y="2"/>
                    </a:cubicBezTo>
                    <a:cubicBezTo>
                      <a:pt x="96" y="2"/>
                      <a:pt x="96" y="2"/>
                      <a:pt x="96" y="2"/>
                    </a:cubicBezTo>
                    <a:cubicBezTo>
                      <a:pt x="96" y="2"/>
                      <a:pt x="96" y="2"/>
                      <a:pt x="96" y="2"/>
                    </a:cubicBezTo>
                    <a:cubicBezTo>
                      <a:pt x="95" y="2"/>
                      <a:pt x="95" y="2"/>
                      <a:pt x="95" y="2"/>
                    </a:cubicBezTo>
                    <a:cubicBezTo>
                      <a:pt x="95" y="2"/>
                      <a:pt x="95" y="2"/>
                      <a:pt x="95" y="2"/>
                    </a:cubicBezTo>
                    <a:cubicBezTo>
                      <a:pt x="95" y="2"/>
                      <a:pt x="95" y="2"/>
                      <a:pt x="95" y="2"/>
                    </a:cubicBezTo>
                    <a:cubicBezTo>
                      <a:pt x="95" y="2"/>
                      <a:pt x="95" y="2"/>
                      <a:pt x="95" y="2"/>
                    </a:cubicBezTo>
                    <a:cubicBezTo>
                      <a:pt x="94" y="2"/>
                      <a:pt x="94" y="2"/>
                      <a:pt x="94" y="2"/>
                    </a:cubicBezTo>
                    <a:cubicBezTo>
                      <a:pt x="94" y="3"/>
                      <a:pt x="94" y="3"/>
                      <a:pt x="94" y="3"/>
                    </a:cubicBezTo>
                    <a:cubicBezTo>
                      <a:pt x="94" y="3"/>
                      <a:pt x="94" y="3"/>
                      <a:pt x="94" y="3"/>
                    </a:cubicBezTo>
                    <a:cubicBezTo>
                      <a:pt x="94" y="3"/>
                      <a:pt x="94" y="3"/>
                      <a:pt x="94" y="3"/>
                    </a:cubicBezTo>
                    <a:cubicBezTo>
                      <a:pt x="94" y="3"/>
                      <a:pt x="94" y="3"/>
                      <a:pt x="94" y="3"/>
                    </a:cubicBezTo>
                    <a:cubicBezTo>
                      <a:pt x="94" y="3"/>
                      <a:pt x="94" y="3"/>
                      <a:pt x="94" y="3"/>
                    </a:cubicBezTo>
                    <a:cubicBezTo>
                      <a:pt x="93" y="4"/>
                      <a:pt x="93" y="4"/>
                      <a:pt x="93" y="4"/>
                    </a:cubicBezTo>
                    <a:cubicBezTo>
                      <a:pt x="93" y="4"/>
                      <a:pt x="93" y="4"/>
                      <a:pt x="93" y="4"/>
                    </a:cubicBezTo>
                    <a:cubicBezTo>
                      <a:pt x="93" y="4"/>
                      <a:pt x="93" y="4"/>
                      <a:pt x="93" y="4"/>
                    </a:cubicBezTo>
                    <a:cubicBezTo>
                      <a:pt x="93" y="3"/>
                      <a:pt x="93" y="3"/>
                      <a:pt x="93" y="3"/>
                    </a:cubicBezTo>
                    <a:cubicBezTo>
                      <a:pt x="93" y="3"/>
                      <a:pt x="93" y="3"/>
                      <a:pt x="93" y="3"/>
                    </a:cubicBezTo>
                    <a:cubicBezTo>
                      <a:pt x="93" y="3"/>
                      <a:pt x="93" y="3"/>
                      <a:pt x="93" y="3"/>
                    </a:cubicBezTo>
                    <a:cubicBezTo>
                      <a:pt x="93" y="3"/>
                      <a:pt x="93" y="3"/>
                      <a:pt x="93" y="3"/>
                    </a:cubicBezTo>
                    <a:cubicBezTo>
                      <a:pt x="93" y="3"/>
                      <a:pt x="93" y="3"/>
                      <a:pt x="93" y="3"/>
                    </a:cubicBezTo>
                    <a:cubicBezTo>
                      <a:pt x="93" y="4"/>
                      <a:pt x="93" y="4"/>
                      <a:pt x="93" y="4"/>
                    </a:cubicBezTo>
                    <a:cubicBezTo>
                      <a:pt x="93" y="3"/>
                      <a:pt x="93" y="3"/>
                      <a:pt x="93" y="3"/>
                    </a:cubicBezTo>
                    <a:cubicBezTo>
                      <a:pt x="93" y="3"/>
                      <a:pt x="93" y="3"/>
                      <a:pt x="93" y="3"/>
                    </a:cubicBezTo>
                    <a:cubicBezTo>
                      <a:pt x="92" y="3"/>
                      <a:pt x="92" y="3"/>
                      <a:pt x="92" y="3"/>
                    </a:cubicBezTo>
                    <a:cubicBezTo>
                      <a:pt x="92" y="2"/>
                      <a:pt x="92" y="2"/>
                      <a:pt x="92" y="2"/>
                    </a:cubicBezTo>
                    <a:cubicBezTo>
                      <a:pt x="93" y="2"/>
                      <a:pt x="93" y="2"/>
                      <a:pt x="93" y="2"/>
                    </a:cubicBezTo>
                    <a:cubicBezTo>
                      <a:pt x="93" y="2"/>
                      <a:pt x="93" y="2"/>
                      <a:pt x="93" y="2"/>
                    </a:cubicBezTo>
                    <a:cubicBezTo>
                      <a:pt x="94" y="2"/>
                      <a:pt x="94" y="2"/>
                      <a:pt x="94" y="2"/>
                    </a:cubicBezTo>
                    <a:cubicBezTo>
                      <a:pt x="94" y="2"/>
                      <a:pt x="94" y="2"/>
                      <a:pt x="94" y="2"/>
                    </a:cubicBezTo>
                    <a:cubicBezTo>
                      <a:pt x="95" y="2"/>
                      <a:pt x="95" y="2"/>
                      <a:pt x="95" y="2"/>
                    </a:cubicBezTo>
                    <a:cubicBezTo>
                      <a:pt x="95" y="1"/>
                      <a:pt x="95" y="1"/>
                      <a:pt x="95" y="1"/>
                    </a:cubicBezTo>
                    <a:cubicBezTo>
                      <a:pt x="95" y="1"/>
                      <a:pt x="95" y="1"/>
                      <a:pt x="95" y="1"/>
                    </a:cubicBezTo>
                    <a:cubicBezTo>
                      <a:pt x="95" y="1"/>
                      <a:pt x="95" y="1"/>
                      <a:pt x="95" y="1"/>
                    </a:cubicBezTo>
                    <a:cubicBezTo>
                      <a:pt x="95" y="1"/>
                      <a:pt x="95" y="1"/>
                      <a:pt x="95" y="1"/>
                    </a:cubicBezTo>
                    <a:cubicBezTo>
                      <a:pt x="95" y="1"/>
                      <a:pt x="95" y="1"/>
                      <a:pt x="95" y="1"/>
                    </a:cubicBezTo>
                    <a:cubicBezTo>
                      <a:pt x="94" y="1"/>
                      <a:pt x="94" y="1"/>
                      <a:pt x="94" y="1"/>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3" y="0"/>
                      <a:pt x="93" y="0"/>
                      <a:pt x="93" y="0"/>
                    </a:cubicBezTo>
                    <a:cubicBezTo>
                      <a:pt x="93" y="0"/>
                      <a:pt x="93" y="0"/>
                      <a:pt x="93" y="0"/>
                    </a:cubicBezTo>
                    <a:cubicBezTo>
                      <a:pt x="93" y="0"/>
                      <a:pt x="93" y="0"/>
                      <a:pt x="93" y="0"/>
                    </a:cubicBezTo>
                    <a:cubicBezTo>
                      <a:pt x="92" y="0"/>
                      <a:pt x="92" y="0"/>
                      <a:pt x="92" y="0"/>
                    </a:cubicBezTo>
                    <a:cubicBezTo>
                      <a:pt x="91" y="1"/>
                      <a:pt x="91" y="1"/>
                      <a:pt x="91" y="1"/>
                    </a:cubicBezTo>
                    <a:cubicBezTo>
                      <a:pt x="91" y="1"/>
                      <a:pt x="91" y="1"/>
                      <a:pt x="91" y="1"/>
                    </a:cubicBezTo>
                    <a:cubicBezTo>
                      <a:pt x="90" y="1"/>
                      <a:pt x="90" y="1"/>
                      <a:pt x="90" y="1"/>
                    </a:cubicBezTo>
                    <a:cubicBezTo>
                      <a:pt x="89" y="1"/>
                      <a:pt x="89" y="1"/>
                      <a:pt x="89" y="1"/>
                    </a:cubicBezTo>
                    <a:cubicBezTo>
                      <a:pt x="89" y="1"/>
                      <a:pt x="89" y="1"/>
                      <a:pt x="89" y="1"/>
                    </a:cubicBezTo>
                    <a:cubicBezTo>
                      <a:pt x="89" y="1"/>
                      <a:pt x="89" y="1"/>
                      <a:pt x="89" y="1"/>
                    </a:cubicBezTo>
                    <a:cubicBezTo>
                      <a:pt x="89" y="1"/>
                      <a:pt x="89" y="1"/>
                      <a:pt x="89" y="1"/>
                    </a:cubicBezTo>
                    <a:cubicBezTo>
                      <a:pt x="88" y="1"/>
                      <a:pt x="88" y="1"/>
                      <a:pt x="88" y="1"/>
                    </a:cubicBezTo>
                    <a:cubicBezTo>
                      <a:pt x="88" y="1"/>
                      <a:pt x="88" y="1"/>
                      <a:pt x="88" y="1"/>
                    </a:cubicBezTo>
                    <a:cubicBezTo>
                      <a:pt x="88" y="1"/>
                      <a:pt x="88" y="1"/>
                      <a:pt x="88" y="1"/>
                    </a:cubicBezTo>
                    <a:cubicBezTo>
                      <a:pt x="88" y="1"/>
                      <a:pt x="88" y="1"/>
                      <a:pt x="88" y="1"/>
                    </a:cubicBezTo>
                    <a:cubicBezTo>
                      <a:pt x="88" y="1"/>
                      <a:pt x="88" y="1"/>
                      <a:pt x="88" y="1"/>
                    </a:cubicBezTo>
                    <a:cubicBezTo>
                      <a:pt x="88" y="1"/>
                      <a:pt x="88" y="1"/>
                      <a:pt x="88" y="1"/>
                    </a:cubicBezTo>
                    <a:cubicBezTo>
                      <a:pt x="88" y="1"/>
                      <a:pt x="88" y="1"/>
                      <a:pt x="88" y="1"/>
                    </a:cubicBezTo>
                    <a:cubicBezTo>
                      <a:pt x="88" y="0"/>
                      <a:pt x="88" y="0"/>
                      <a:pt x="88" y="0"/>
                    </a:cubicBezTo>
                    <a:cubicBezTo>
                      <a:pt x="87" y="1"/>
                      <a:pt x="87" y="1"/>
                      <a:pt x="87" y="1"/>
                    </a:cubicBezTo>
                    <a:cubicBezTo>
                      <a:pt x="86" y="1"/>
                      <a:pt x="86" y="1"/>
                      <a:pt x="86" y="1"/>
                    </a:cubicBezTo>
                    <a:cubicBezTo>
                      <a:pt x="86" y="1"/>
                      <a:pt x="86" y="1"/>
                      <a:pt x="86" y="1"/>
                    </a:cubicBezTo>
                    <a:cubicBezTo>
                      <a:pt x="86" y="2"/>
                      <a:pt x="86" y="2"/>
                      <a:pt x="86" y="2"/>
                    </a:cubicBezTo>
                    <a:cubicBezTo>
                      <a:pt x="86" y="2"/>
                      <a:pt x="86" y="2"/>
                      <a:pt x="86" y="2"/>
                    </a:cubicBezTo>
                    <a:cubicBezTo>
                      <a:pt x="86" y="2"/>
                      <a:pt x="86" y="2"/>
                      <a:pt x="86" y="2"/>
                    </a:cubicBezTo>
                    <a:cubicBezTo>
                      <a:pt x="86" y="2"/>
                      <a:pt x="86" y="2"/>
                      <a:pt x="86" y="2"/>
                    </a:cubicBezTo>
                    <a:cubicBezTo>
                      <a:pt x="85" y="2"/>
                      <a:pt x="85" y="2"/>
                      <a:pt x="85" y="2"/>
                    </a:cubicBezTo>
                    <a:cubicBezTo>
                      <a:pt x="85" y="3"/>
                      <a:pt x="85" y="3"/>
                      <a:pt x="85" y="3"/>
                    </a:cubicBezTo>
                    <a:cubicBezTo>
                      <a:pt x="85" y="4"/>
                      <a:pt x="85" y="4"/>
                      <a:pt x="85" y="4"/>
                    </a:cubicBezTo>
                    <a:cubicBezTo>
                      <a:pt x="84" y="4"/>
                      <a:pt x="84" y="4"/>
                      <a:pt x="84" y="4"/>
                    </a:cubicBezTo>
                    <a:cubicBezTo>
                      <a:pt x="84" y="4"/>
                      <a:pt x="84" y="4"/>
                      <a:pt x="84" y="4"/>
                    </a:cubicBezTo>
                    <a:cubicBezTo>
                      <a:pt x="84" y="4"/>
                      <a:pt x="84" y="4"/>
                      <a:pt x="84" y="4"/>
                    </a:cubicBezTo>
                    <a:cubicBezTo>
                      <a:pt x="84" y="4"/>
                      <a:pt x="84" y="4"/>
                      <a:pt x="84" y="4"/>
                    </a:cubicBezTo>
                    <a:cubicBezTo>
                      <a:pt x="85" y="3"/>
                      <a:pt x="85" y="3"/>
                      <a:pt x="85" y="3"/>
                    </a:cubicBezTo>
                    <a:cubicBezTo>
                      <a:pt x="85" y="2"/>
                      <a:pt x="85" y="2"/>
                      <a:pt x="85" y="2"/>
                    </a:cubicBezTo>
                    <a:cubicBezTo>
                      <a:pt x="85" y="2"/>
                      <a:pt x="85" y="2"/>
                      <a:pt x="85" y="2"/>
                    </a:cubicBezTo>
                    <a:cubicBezTo>
                      <a:pt x="84" y="3"/>
                      <a:pt x="84" y="3"/>
                      <a:pt x="84" y="3"/>
                    </a:cubicBezTo>
                    <a:cubicBezTo>
                      <a:pt x="83" y="3"/>
                      <a:pt x="83" y="3"/>
                      <a:pt x="83" y="3"/>
                    </a:cubicBezTo>
                    <a:cubicBezTo>
                      <a:pt x="83" y="3"/>
                      <a:pt x="83" y="3"/>
                      <a:pt x="83" y="3"/>
                    </a:cubicBezTo>
                    <a:cubicBezTo>
                      <a:pt x="83" y="2"/>
                      <a:pt x="83" y="2"/>
                      <a:pt x="83" y="2"/>
                    </a:cubicBezTo>
                    <a:cubicBezTo>
                      <a:pt x="82" y="2"/>
                      <a:pt x="82" y="2"/>
                      <a:pt x="82" y="2"/>
                    </a:cubicBezTo>
                    <a:cubicBezTo>
                      <a:pt x="82" y="2"/>
                      <a:pt x="82" y="2"/>
                      <a:pt x="82" y="2"/>
                    </a:cubicBezTo>
                    <a:cubicBezTo>
                      <a:pt x="82" y="2"/>
                      <a:pt x="82" y="2"/>
                      <a:pt x="82" y="2"/>
                    </a:cubicBezTo>
                    <a:cubicBezTo>
                      <a:pt x="82" y="3"/>
                      <a:pt x="82" y="3"/>
                      <a:pt x="82" y="3"/>
                    </a:cubicBezTo>
                    <a:cubicBezTo>
                      <a:pt x="83" y="3"/>
                      <a:pt x="83" y="3"/>
                      <a:pt x="83" y="3"/>
                    </a:cubicBezTo>
                    <a:cubicBezTo>
                      <a:pt x="82" y="3"/>
                      <a:pt x="82" y="3"/>
                      <a:pt x="82" y="3"/>
                    </a:cubicBezTo>
                    <a:cubicBezTo>
                      <a:pt x="82" y="3"/>
                      <a:pt x="82" y="3"/>
                      <a:pt x="82" y="3"/>
                    </a:cubicBezTo>
                    <a:cubicBezTo>
                      <a:pt x="81" y="3"/>
                      <a:pt x="81" y="3"/>
                      <a:pt x="81" y="3"/>
                    </a:cubicBezTo>
                    <a:cubicBezTo>
                      <a:pt x="80" y="3"/>
                      <a:pt x="80" y="3"/>
                      <a:pt x="80" y="3"/>
                    </a:cubicBezTo>
                    <a:cubicBezTo>
                      <a:pt x="79" y="4"/>
                      <a:pt x="79" y="4"/>
                      <a:pt x="79" y="4"/>
                    </a:cubicBezTo>
                    <a:cubicBezTo>
                      <a:pt x="78" y="5"/>
                      <a:pt x="78" y="5"/>
                      <a:pt x="78" y="5"/>
                    </a:cubicBezTo>
                    <a:cubicBezTo>
                      <a:pt x="77" y="5"/>
                      <a:pt x="77" y="5"/>
                      <a:pt x="77" y="5"/>
                    </a:cubicBezTo>
                    <a:cubicBezTo>
                      <a:pt x="76" y="6"/>
                      <a:pt x="76" y="6"/>
                      <a:pt x="76" y="6"/>
                    </a:cubicBezTo>
                    <a:cubicBezTo>
                      <a:pt x="75" y="7"/>
                      <a:pt x="75" y="7"/>
                      <a:pt x="75" y="7"/>
                    </a:cubicBezTo>
                    <a:cubicBezTo>
                      <a:pt x="75" y="7"/>
                      <a:pt x="75" y="7"/>
                      <a:pt x="75" y="7"/>
                    </a:cubicBezTo>
                    <a:cubicBezTo>
                      <a:pt x="74" y="7"/>
                      <a:pt x="74" y="7"/>
                      <a:pt x="74" y="7"/>
                    </a:cubicBezTo>
                    <a:cubicBezTo>
                      <a:pt x="74" y="8"/>
                      <a:pt x="74" y="8"/>
                      <a:pt x="74" y="8"/>
                    </a:cubicBezTo>
                    <a:cubicBezTo>
                      <a:pt x="73" y="8"/>
                      <a:pt x="73" y="8"/>
                      <a:pt x="73" y="8"/>
                    </a:cubicBezTo>
                    <a:cubicBezTo>
                      <a:pt x="72" y="8"/>
                      <a:pt x="72" y="8"/>
                      <a:pt x="72" y="8"/>
                    </a:cubicBezTo>
                    <a:cubicBezTo>
                      <a:pt x="72" y="8"/>
                      <a:pt x="72" y="8"/>
                      <a:pt x="72" y="8"/>
                    </a:cubicBezTo>
                    <a:cubicBezTo>
                      <a:pt x="71" y="8"/>
                      <a:pt x="71" y="8"/>
                      <a:pt x="71" y="8"/>
                    </a:cubicBezTo>
                    <a:cubicBezTo>
                      <a:pt x="71" y="8"/>
                      <a:pt x="71" y="8"/>
                      <a:pt x="71" y="8"/>
                    </a:cubicBezTo>
                    <a:cubicBezTo>
                      <a:pt x="70" y="8"/>
                      <a:pt x="70" y="8"/>
                      <a:pt x="70" y="8"/>
                    </a:cubicBezTo>
                    <a:cubicBezTo>
                      <a:pt x="70" y="7"/>
                      <a:pt x="70" y="7"/>
                      <a:pt x="70" y="7"/>
                    </a:cubicBezTo>
                    <a:cubicBezTo>
                      <a:pt x="69" y="7"/>
                      <a:pt x="69" y="7"/>
                      <a:pt x="69" y="7"/>
                    </a:cubicBezTo>
                    <a:cubicBezTo>
                      <a:pt x="69" y="7"/>
                      <a:pt x="69" y="7"/>
                      <a:pt x="69" y="7"/>
                    </a:cubicBezTo>
                    <a:cubicBezTo>
                      <a:pt x="68" y="8"/>
                      <a:pt x="68" y="8"/>
                      <a:pt x="68" y="8"/>
                    </a:cubicBezTo>
                    <a:cubicBezTo>
                      <a:pt x="68" y="8"/>
                      <a:pt x="68" y="8"/>
                      <a:pt x="68" y="8"/>
                    </a:cubicBezTo>
                    <a:cubicBezTo>
                      <a:pt x="68" y="9"/>
                      <a:pt x="68" y="9"/>
                      <a:pt x="68" y="9"/>
                    </a:cubicBezTo>
                    <a:cubicBezTo>
                      <a:pt x="67" y="9"/>
                      <a:pt x="67" y="9"/>
                      <a:pt x="67" y="9"/>
                    </a:cubicBezTo>
                    <a:cubicBezTo>
                      <a:pt x="67" y="10"/>
                      <a:pt x="67" y="10"/>
                      <a:pt x="67" y="10"/>
                    </a:cubicBezTo>
                    <a:cubicBezTo>
                      <a:pt x="67" y="10"/>
                      <a:pt x="67" y="10"/>
                      <a:pt x="67" y="10"/>
                    </a:cubicBezTo>
                    <a:cubicBezTo>
                      <a:pt x="66" y="9"/>
                      <a:pt x="66" y="9"/>
                      <a:pt x="66" y="9"/>
                    </a:cubicBezTo>
                    <a:cubicBezTo>
                      <a:pt x="66" y="10"/>
                      <a:pt x="66" y="10"/>
                      <a:pt x="66" y="10"/>
                    </a:cubicBezTo>
                    <a:cubicBezTo>
                      <a:pt x="66" y="11"/>
                      <a:pt x="66" y="11"/>
                      <a:pt x="66" y="11"/>
                    </a:cubicBezTo>
                    <a:cubicBezTo>
                      <a:pt x="67" y="12"/>
                      <a:pt x="67" y="12"/>
                      <a:pt x="67" y="12"/>
                    </a:cubicBezTo>
                    <a:cubicBezTo>
                      <a:pt x="67" y="14"/>
                      <a:pt x="67" y="14"/>
                      <a:pt x="67" y="14"/>
                    </a:cubicBezTo>
                    <a:cubicBezTo>
                      <a:pt x="68" y="15"/>
                      <a:pt x="68" y="15"/>
                      <a:pt x="68" y="15"/>
                    </a:cubicBezTo>
                    <a:cubicBezTo>
                      <a:pt x="68" y="16"/>
                      <a:pt x="68" y="16"/>
                      <a:pt x="68" y="16"/>
                    </a:cubicBezTo>
                    <a:cubicBezTo>
                      <a:pt x="67" y="17"/>
                      <a:pt x="67" y="17"/>
                      <a:pt x="67" y="17"/>
                    </a:cubicBezTo>
                    <a:cubicBezTo>
                      <a:pt x="67" y="18"/>
                      <a:pt x="67" y="18"/>
                      <a:pt x="67" y="18"/>
                    </a:cubicBezTo>
                    <a:cubicBezTo>
                      <a:pt x="67" y="18"/>
                      <a:pt x="67" y="18"/>
                      <a:pt x="67" y="18"/>
                    </a:cubicBezTo>
                    <a:cubicBezTo>
                      <a:pt x="68" y="19"/>
                      <a:pt x="68" y="19"/>
                      <a:pt x="68" y="19"/>
                    </a:cubicBezTo>
                    <a:cubicBezTo>
                      <a:pt x="68" y="19"/>
                      <a:pt x="68" y="19"/>
                      <a:pt x="68" y="19"/>
                    </a:cubicBezTo>
                    <a:cubicBezTo>
                      <a:pt x="68" y="19"/>
                      <a:pt x="68" y="19"/>
                      <a:pt x="68" y="19"/>
                    </a:cubicBezTo>
                    <a:cubicBezTo>
                      <a:pt x="68" y="19"/>
                      <a:pt x="68" y="19"/>
                      <a:pt x="68" y="19"/>
                    </a:cubicBezTo>
                    <a:cubicBezTo>
                      <a:pt x="68" y="19"/>
                      <a:pt x="68" y="19"/>
                      <a:pt x="68" y="19"/>
                    </a:cubicBezTo>
                    <a:cubicBezTo>
                      <a:pt x="69" y="19"/>
                      <a:pt x="69" y="19"/>
                      <a:pt x="69" y="19"/>
                    </a:cubicBezTo>
                    <a:cubicBezTo>
                      <a:pt x="68" y="19"/>
                      <a:pt x="68" y="19"/>
                      <a:pt x="68" y="19"/>
                    </a:cubicBezTo>
                    <a:cubicBezTo>
                      <a:pt x="68" y="19"/>
                      <a:pt x="68" y="19"/>
                      <a:pt x="68" y="19"/>
                    </a:cubicBezTo>
                    <a:cubicBezTo>
                      <a:pt x="69" y="20"/>
                      <a:pt x="69" y="20"/>
                      <a:pt x="69" y="20"/>
                    </a:cubicBezTo>
                    <a:cubicBezTo>
                      <a:pt x="69" y="20"/>
                      <a:pt x="69" y="20"/>
                      <a:pt x="69" y="20"/>
                    </a:cubicBezTo>
                    <a:cubicBezTo>
                      <a:pt x="69" y="20"/>
                      <a:pt x="69" y="20"/>
                      <a:pt x="69" y="20"/>
                    </a:cubicBezTo>
                    <a:cubicBezTo>
                      <a:pt x="69" y="20"/>
                      <a:pt x="69" y="20"/>
                      <a:pt x="69" y="20"/>
                    </a:cubicBezTo>
                    <a:cubicBezTo>
                      <a:pt x="69" y="21"/>
                      <a:pt x="69" y="21"/>
                      <a:pt x="69" y="21"/>
                    </a:cubicBezTo>
                    <a:cubicBezTo>
                      <a:pt x="69" y="22"/>
                      <a:pt x="69" y="22"/>
                      <a:pt x="69" y="22"/>
                    </a:cubicBezTo>
                    <a:cubicBezTo>
                      <a:pt x="69" y="22"/>
                      <a:pt x="69" y="22"/>
                      <a:pt x="69" y="22"/>
                    </a:cubicBezTo>
                    <a:cubicBezTo>
                      <a:pt x="69" y="22"/>
                      <a:pt x="69" y="22"/>
                      <a:pt x="69" y="22"/>
                    </a:cubicBezTo>
                    <a:cubicBezTo>
                      <a:pt x="70" y="22"/>
                      <a:pt x="70" y="22"/>
                      <a:pt x="70" y="22"/>
                    </a:cubicBezTo>
                    <a:cubicBezTo>
                      <a:pt x="70" y="22"/>
                      <a:pt x="70" y="22"/>
                      <a:pt x="70" y="22"/>
                    </a:cubicBezTo>
                    <a:cubicBezTo>
                      <a:pt x="70" y="22"/>
                      <a:pt x="70" y="22"/>
                      <a:pt x="70" y="22"/>
                    </a:cubicBezTo>
                    <a:cubicBezTo>
                      <a:pt x="71" y="22"/>
                      <a:pt x="71" y="22"/>
                      <a:pt x="71" y="22"/>
                    </a:cubicBezTo>
                    <a:cubicBezTo>
                      <a:pt x="71" y="22"/>
                      <a:pt x="71" y="22"/>
                      <a:pt x="71" y="22"/>
                    </a:cubicBezTo>
                    <a:cubicBezTo>
                      <a:pt x="72" y="22"/>
                      <a:pt x="72" y="22"/>
                      <a:pt x="72" y="22"/>
                    </a:cubicBezTo>
                    <a:cubicBezTo>
                      <a:pt x="71" y="23"/>
                      <a:pt x="71" y="23"/>
                      <a:pt x="71" y="23"/>
                    </a:cubicBezTo>
                    <a:cubicBezTo>
                      <a:pt x="71" y="23"/>
                      <a:pt x="71" y="23"/>
                      <a:pt x="71" y="23"/>
                    </a:cubicBezTo>
                    <a:cubicBezTo>
                      <a:pt x="71" y="24"/>
                      <a:pt x="71" y="24"/>
                      <a:pt x="71" y="24"/>
                    </a:cubicBezTo>
                    <a:cubicBezTo>
                      <a:pt x="71" y="24"/>
                      <a:pt x="71" y="24"/>
                      <a:pt x="71" y="24"/>
                    </a:cubicBezTo>
                    <a:cubicBezTo>
                      <a:pt x="71" y="23"/>
                      <a:pt x="71" y="23"/>
                      <a:pt x="71" y="23"/>
                    </a:cubicBezTo>
                    <a:cubicBezTo>
                      <a:pt x="70" y="23"/>
                      <a:pt x="70" y="23"/>
                      <a:pt x="70" y="23"/>
                    </a:cubicBezTo>
                    <a:cubicBezTo>
                      <a:pt x="70" y="23"/>
                      <a:pt x="70" y="23"/>
                      <a:pt x="70" y="23"/>
                    </a:cubicBezTo>
                    <a:cubicBezTo>
                      <a:pt x="69" y="23"/>
                      <a:pt x="69" y="23"/>
                      <a:pt x="69" y="23"/>
                    </a:cubicBezTo>
                    <a:cubicBezTo>
                      <a:pt x="69" y="23"/>
                      <a:pt x="69" y="23"/>
                      <a:pt x="69" y="23"/>
                    </a:cubicBezTo>
                    <a:cubicBezTo>
                      <a:pt x="69" y="22"/>
                      <a:pt x="69" y="22"/>
                      <a:pt x="69" y="22"/>
                    </a:cubicBezTo>
                    <a:cubicBezTo>
                      <a:pt x="69" y="22"/>
                      <a:pt x="69" y="22"/>
                      <a:pt x="69" y="22"/>
                    </a:cubicBezTo>
                    <a:cubicBezTo>
                      <a:pt x="68" y="22"/>
                      <a:pt x="68" y="22"/>
                      <a:pt x="68" y="22"/>
                    </a:cubicBezTo>
                    <a:cubicBezTo>
                      <a:pt x="68" y="22"/>
                      <a:pt x="68" y="22"/>
                      <a:pt x="68" y="22"/>
                    </a:cubicBezTo>
                    <a:cubicBezTo>
                      <a:pt x="68" y="21"/>
                      <a:pt x="68" y="21"/>
                      <a:pt x="68" y="21"/>
                    </a:cubicBezTo>
                    <a:cubicBezTo>
                      <a:pt x="69" y="20"/>
                      <a:pt x="69" y="20"/>
                      <a:pt x="69" y="20"/>
                    </a:cubicBezTo>
                    <a:cubicBezTo>
                      <a:pt x="68" y="20"/>
                      <a:pt x="68" y="20"/>
                      <a:pt x="68" y="20"/>
                    </a:cubicBezTo>
                    <a:cubicBezTo>
                      <a:pt x="68" y="20"/>
                      <a:pt x="68" y="20"/>
                      <a:pt x="68" y="20"/>
                    </a:cubicBezTo>
                    <a:cubicBezTo>
                      <a:pt x="68" y="20"/>
                      <a:pt x="68" y="20"/>
                      <a:pt x="68" y="20"/>
                    </a:cubicBezTo>
                    <a:cubicBezTo>
                      <a:pt x="68" y="21"/>
                      <a:pt x="68" y="21"/>
                      <a:pt x="68" y="21"/>
                    </a:cubicBezTo>
                    <a:cubicBezTo>
                      <a:pt x="68" y="22"/>
                      <a:pt x="68" y="22"/>
                      <a:pt x="68" y="22"/>
                    </a:cubicBezTo>
                    <a:cubicBezTo>
                      <a:pt x="67" y="22"/>
                      <a:pt x="67" y="22"/>
                      <a:pt x="67" y="22"/>
                    </a:cubicBezTo>
                    <a:cubicBezTo>
                      <a:pt x="67" y="23"/>
                      <a:pt x="67" y="23"/>
                      <a:pt x="67" y="23"/>
                    </a:cubicBezTo>
                    <a:cubicBezTo>
                      <a:pt x="68" y="22"/>
                      <a:pt x="68" y="22"/>
                      <a:pt x="68" y="22"/>
                    </a:cubicBezTo>
                    <a:cubicBezTo>
                      <a:pt x="68" y="22"/>
                      <a:pt x="68" y="22"/>
                      <a:pt x="68" y="22"/>
                    </a:cubicBezTo>
                    <a:cubicBezTo>
                      <a:pt x="68" y="23"/>
                      <a:pt x="68" y="23"/>
                      <a:pt x="68" y="23"/>
                    </a:cubicBezTo>
                    <a:cubicBezTo>
                      <a:pt x="69" y="23"/>
                      <a:pt x="69" y="23"/>
                      <a:pt x="69" y="23"/>
                    </a:cubicBezTo>
                    <a:cubicBezTo>
                      <a:pt x="69" y="23"/>
                      <a:pt x="69" y="23"/>
                      <a:pt x="69" y="23"/>
                    </a:cubicBezTo>
                    <a:cubicBezTo>
                      <a:pt x="69" y="24"/>
                      <a:pt x="69" y="24"/>
                      <a:pt x="69" y="24"/>
                    </a:cubicBezTo>
                    <a:cubicBezTo>
                      <a:pt x="68" y="24"/>
                      <a:pt x="68" y="24"/>
                      <a:pt x="68" y="24"/>
                    </a:cubicBezTo>
                    <a:cubicBezTo>
                      <a:pt x="68" y="24"/>
                      <a:pt x="68" y="24"/>
                      <a:pt x="68" y="24"/>
                    </a:cubicBezTo>
                    <a:cubicBezTo>
                      <a:pt x="68" y="24"/>
                      <a:pt x="68" y="24"/>
                      <a:pt x="68" y="24"/>
                    </a:cubicBezTo>
                    <a:cubicBezTo>
                      <a:pt x="68" y="23"/>
                      <a:pt x="68" y="23"/>
                      <a:pt x="68" y="23"/>
                    </a:cubicBezTo>
                    <a:cubicBezTo>
                      <a:pt x="68" y="23"/>
                      <a:pt x="68" y="23"/>
                      <a:pt x="68" y="23"/>
                    </a:cubicBezTo>
                    <a:cubicBezTo>
                      <a:pt x="68" y="23"/>
                      <a:pt x="68" y="23"/>
                      <a:pt x="68" y="23"/>
                    </a:cubicBezTo>
                    <a:cubicBezTo>
                      <a:pt x="68" y="23"/>
                      <a:pt x="68" y="23"/>
                      <a:pt x="68" y="23"/>
                    </a:cubicBezTo>
                    <a:cubicBezTo>
                      <a:pt x="67" y="24"/>
                      <a:pt x="67" y="24"/>
                      <a:pt x="67" y="24"/>
                    </a:cubicBezTo>
                    <a:cubicBezTo>
                      <a:pt x="67" y="24"/>
                      <a:pt x="67" y="24"/>
                      <a:pt x="67" y="24"/>
                    </a:cubicBezTo>
                    <a:cubicBezTo>
                      <a:pt x="67" y="24"/>
                      <a:pt x="67" y="24"/>
                      <a:pt x="67" y="24"/>
                    </a:cubicBezTo>
                    <a:cubicBezTo>
                      <a:pt x="66" y="25"/>
                      <a:pt x="66" y="25"/>
                      <a:pt x="66" y="25"/>
                    </a:cubicBezTo>
                    <a:cubicBezTo>
                      <a:pt x="66" y="24"/>
                      <a:pt x="66" y="24"/>
                      <a:pt x="66" y="24"/>
                    </a:cubicBezTo>
                    <a:cubicBezTo>
                      <a:pt x="66" y="24"/>
                      <a:pt x="66" y="24"/>
                      <a:pt x="66" y="24"/>
                    </a:cubicBezTo>
                    <a:cubicBezTo>
                      <a:pt x="65" y="24"/>
                      <a:pt x="65" y="24"/>
                      <a:pt x="65" y="24"/>
                    </a:cubicBezTo>
                    <a:cubicBezTo>
                      <a:pt x="65" y="24"/>
                      <a:pt x="65" y="24"/>
                      <a:pt x="65" y="24"/>
                    </a:cubicBezTo>
                    <a:cubicBezTo>
                      <a:pt x="65" y="24"/>
                      <a:pt x="65" y="24"/>
                      <a:pt x="65" y="24"/>
                    </a:cubicBezTo>
                    <a:cubicBezTo>
                      <a:pt x="65" y="24"/>
                      <a:pt x="65" y="24"/>
                      <a:pt x="65" y="24"/>
                    </a:cubicBezTo>
                    <a:cubicBezTo>
                      <a:pt x="64" y="24"/>
                      <a:pt x="64" y="24"/>
                      <a:pt x="64" y="24"/>
                    </a:cubicBezTo>
                    <a:cubicBezTo>
                      <a:pt x="64" y="24"/>
                      <a:pt x="64" y="24"/>
                      <a:pt x="64" y="24"/>
                    </a:cubicBezTo>
                    <a:cubicBezTo>
                      <a:pt x="64" y="23"/>
                      <a:pt x="64" y="23"/>
                      <a:pt x="64" y="23"/>
                    </a:cubicBezTo>
                    <a:cubicBezTo>
                      <a:pt x="64" y="23"/>
                      <a:pt x="64" y="23"/>
                      <a:pt x="64" y="23"/>
                    </a:cubicBezTo>
                    <a:cubicBezTo>
                      <a:pt x="64" y="23"/>
                      <a:pt x="64" y="23"/>
                      <a:pt x="64" y="23"/>
                    </a:cubicBezTo>
                    <a:cubicBezTo>
                      <a:pt x="63" y="23"/>
                      <a:pt x="63" y="23"/>
                      <a:pt x="63" y="23"/>
                    </a:cubicBezTo>
                    <a:cubicBezTo>
                      <a:pt x="63" y="23"/>
                      <a:pt x="63" y="23"/>
                      <a:pt x="63" y="23"/>
                    </a:cubicBezTo>
                    <a:cubicBezTo>
                      <a:pt x="63" y="22"/>
                      <a:pt x="63" y="22"/>
                      <a:pt x="63" y="22"/>
                    </a:cubicBezTo>
                    <a:cubicBezTo>
                      <a:pt x="63" y="22"/>
                      <a:pt x="63" y="22"/>
                      <a:pt x="63" y="22"/>
                    </a:cubicBezTo>
                    <a:cubicBezTo>
                      <a:pt x="64" y="22"/>
                      <a:pt x="64" y="22"/>
                      <a:pt x="64" y="22"/>
                    </a:cubicBezTo>
                    <a:cubicBezTo>
                      <a:pt x="64" y="21"/>
                      <a:pt x="64" y="21"/>
                      <a:pt x="64" y="21"/>
                    </a:cubicBezTo>
                    <a:cubicBezTo>
                      <a:pt x="64" y="21"/>
                      <a:pt x="64" y="21"/>
                      <a:pt x="64" y="21"/>
                    </a:cubicBezTo>
                    <a:cubicBezTo>
                      <a:pt x="64" y="21"/>
                      <a:pt x="64" y="21"/>
                      <a:pt x="64" y="21"/>
                    </a:cubicBezTo>
                    <a:cubicBezTo>
                      <a:pt x="64" y="21"/>
                      <a:pt x="64" y="21"/>
                      <a:pt x="64" y="21"/>
                    </a:cubicBezTo>
                    <a:cubicBezTo>
                      <a:pt x="64" y="20"/>
                      <a:pt x="64" y="20"/>
                      <a:pt x="64" y="20"/>
                    </a:cubicBezTo>
                    <a:cubicBezTo>
                      <a:pt x="64" y="20"/>
                      <a:pt x="64" y="20"/>
                      <a:pt x="64" y="20"/>
                    </a:cubicBezTo>
                    <a:cubicBezTo>
                      <a:pt x="63" y="20"/>
                      <a:pt x="63" y="20"/>
                      <a:pt x="63" y="20"/>
                    </a:cubicBezTo>
                    <a:cubicBezTo>
                      <a:pt x="62" y="20"/>
                      <a:pt x="62" y="20"/>
                      <a:pt x="62" y="20"/>
                    </a:cubicBezTo>
                    <a:cubicBezTo>
                      <a:pt x="62" y="20"/>
                      <a:pt x="62" y="20"/>
                      <a:pt x="62" y="20"/>
                    </a:cubicBezTo>
                    <a:cubicBezTo>
                      <a:pt x="62" y="20"/>
                      <a:pt x="62" y="20"/>
                      <a:pt x="62" y="20"/>
                    </a:cubicBezTo>
                    <a:cubicBezTo>
                      <a:pt x="61" y="20"/>
                      <a:pt x="61" y="20"/>
                      <a:pt x="61" y="20"/>
                    </a:cubicBezTo>
                    <a:cubicBezTo>
                      <a:pt x="60" y="21"/>
                      <a:pt x="60" y="21"/>
                      <a:pt x="60" y="21"/>
                    </a:cubicBezTo>
                    <a:cubicBezTo>
                      <a:pt x="60" y="21"/>
                      <a:pt x="60" y="21"/>
                      <a:pt x="60" y="21"/>
                    </a:cubicBezTo>
                    <a:cubicBezTo>
                      <a:pt x="60" y="21"/>
                      <a:pt x="60" y="21"/>
                      <a:pt x="60" y="21"/>
                    </a:cubicBezTo>
                    <a:cubicBezTo>
                      <a:pt x="61" y="22"/>
                      <a:pt x="61" y="22"/>
                      <a:pt x="61" y="22"/>
                    </a:cubicBezTo>
                    <a:cubicBezTo>
                      <a:pt x="61" y="22"/>
                      <a:pt x="61" y="22"/>
                      <a:pt x="61" y="22"/>
                    </a:cubicBezTo>
                    <a:cubicBezTo>
                      <a:pt x="60" y="22"/>
                      <a:pt x="60" y="22"/>
                      <a:pt x="60" y="22"/>
                    </a:cubicBezTo>
                    <a:cubicBezTo>
                      <a:pt x="60" y="22"/>
                      <a:pt x="60" y="22"/>
                      <a:pt x="60" y="22"/>
                    </a:cubicBezTo>
                    <a:cubicBezTo>
                      <a:pt x="60" y="21"/>
                      <a:pt x="60" y="21"/>
                      <a:pt x="60" y="21"/>
                    </a:cubicBezTo>
                    <a:cubicBezTo>
                      <a:pt x="59" y="21"/>
                      <a:pt x="59" y="21"/>
                      <a:pt x="59" y="21"/>
                    </a:cubicBezTo>
                    <a:cubicBezTo>
                      <a:pt x="59" y="21"/>
                      <a:pt x="59" y="21"/>
                      <a:pt x="59" y="21"/>
                    </a:cubicBezTo>
                    <a:cubicBezTo>
                      <a:pt x="58" y="21"/>
                      <a:pt x="58" y="21"/>
                      <a:pt x="58" y="21"/>
                    </a:cubicBezTo>
                    <a:cubicBezTo>
                      <a:pt x="58" y="22"/>
                      <a:pt x="58" y="22"/>
                      <a:pt x="58" y="22"/>
                    </a:cubicBezTo>
                    <a:cubicBezTo>
                      <a:pt x="58" y="22"/>
                      <a:pt x="58" y="22"/>
                      <a:pt x="58" y="22"/>
                    </a:cubicBezTo>
                    <a:cubicBezTo>
                      <a:pt x="57" y="22"/>
                      <a:pt x="57" y="22"/>
                      <a:pt x="57" y="22"/>
                    </a:cubicBezTo>
                    <a:cubicBezTo>
                      <a:pt x="57" y="22"/>
                      <a:pt x="57" y="22"/>
                      <a:pt x="57" y="22"/>
                    </a:cubicBezTo>
                    <a:cubicBezTo>
                      <a:pt x="57" y="22"/>
                      <a:pt x="57" y="22"/>
                      <a:pt x="57" y="22"/>
                    </a:cubicBezTo>
                    <a:cubicBezTo>
                      <a:pt x="56" y="22"/>
                      <a:pt x="56" y="22"/>
                      <a:pt x="56" y="22"/>
                    </a:cubicBezTo>
                    <a:cubicBezTo>
                      <a:pt x="56" y="22"/>
                      <a:pt x="56" y="22"/>
                      <a:pt x="56" y="22"/>
                    </a:cubicBezTo>
                    <a:cubicBezTo>
                      <a:pt x="56" y="22"/>
                      <a:pt x="56" y="22"/>
                      <a:pt x="56" y="22"/>
                    </a:cubicBezTo>
                    <a:cubicBezTo>
                      <a:pt x="55" y="23"/>
                      <a:pt x="55" y="23"/>
                      <a:pt x="55" y="23"/>
                    </a:cubicBezTo>
                    <a:cubicBezTo>
                      <a:pt x="55" y="23"/>
                      <a:pt x="55" y="23"/>
                      <a:pt x="55" y="23"/>
                    </a:cubicBezTo>
                    <a:cubicBezTo>
                      <a:pt x="54" y="23"/>
                      <a:pt x="54" y="23"/>
                      <a:pt x="54" y="23"/>
                    </a:cubicBezTo>
                    <a:cubicBezTo>
                      <a:pt x="55" y="23"/>
                      <a:pt x="55" y="23"/>
                      <a:pt x="55" y="23"/>
                    </a:cubicBezTo>
                    <a:cubicBezTo>
                      <a:pt x="55" y="23"/>
                      <a:pt x="55" y="23"/>
                      <a:pt x="55" y="23"/>
                    </a:cubicBezTo>
                    <a:cubicBezTo>
                      <a:pt x="54" y="23"/>
                      <a:pt x="54" y="23"/>
                      <a:pt x="54" y="23"/>
                    </a:cubicBezTo>
                    <a:cubicBezTo>
                      <a:pt x="54" y="23"/>
                      <a:pt x="54" y="23"/>
                      <a:pt x="54" y="23"/>
                    </a:cubicBezTo>
                    <a:cubicBezTo>
                      <a:pt x="54" y="23"/>
                      <a:pt x="54" y="23"/>
                      <a:pt x="54" y="23"/>
                    </a:cubicBezTo>
                    <a:cubicBezTo>
                      <a:pt x="55" y="24"/>
                      <a:pt x="55" y="24"/>
                      <a:pt x="55" y="24"/>
                    </a:cubicBezTo>
                    <a:cubicBezTo>
                      <a:pt x="55" y="25"/>
                      <a:pt x="55" y="25"/>
                      <a:pt x="55" y="25"/>
                    </a:cubicBezTo>
                    <a:cubicBezTo>
                      <a:pt x="56" y="25"/>
                      <a:pt x="56" y="25"/>
                      <a:pt x="56" y="25"/>
                    </a:cubicBezTo>
                    <a:cubicBezTo>
                      <a:pt x="56" y="26"/>
                      <a:pt x="56" y="26"/>
                      <a:pt x="56" y="26"/>
                    </a:cubicBezTo>
                    <a:cubicBezTo>
                      <a:pt x="57" y="26"/>
                      <a:pt x="57" y="26"/>
                      <a:pt x="57" y="26"/>
                    </a:cubicBezTo>
                    <a:cubicBezTo>
                      <a:pt x="57" y="26"/>
                      <a:pt x="57" y="26"/>
                      <a:pt x="57" y="26"/>
                    </a:cubicBezTo>
                    <a:cubicBezTo>
                      <a:pt x="57" y="26"/>
                      <a:pt x="57" y="26"/>
                      <a:pt x="57" y="26"/>
                    </a:cubicBezTo>
                    <a:cubicBezTo>
                      <a:pt x="58" y="27"/>
                      <a:pt x="58" y="27"/>
                      <a:pt x="58" y="27"/>
                    </a:cubicBezTo>
                    <a:cubicBezTo>
                      <a:pt x="58" y="27"/>
                      <a:pt x="58" y="27"/>
                      <a:pt x="58" y="27"/>
                    </a:cubicBezTo>
                    <a:cubicBezTo>
                      <a:pt x="57" y="27"/>
                      <a:pt x="57" y="27"/>
                      <a:pt x="57" y="27"/>
                    </a:cubicBezTo>
                    <a:cubicBezTo>
                      <a:pt x="57" y="26"/>
                      <a:pt x="57" y="26"/>
                      <a:pt x="57" y="26"/>
                    </a:cubicBezTo>
                    <a:cubicBezTo>
                      <a:pt x="56" y="26"/>
                      <a:pt x="56" y="26"/>
                      <a:pt x="56" y="26"/>
                    </a:cubicBezTo>
                    <a:cubicBezTo>
                      <a:pt x="56" y="26"/>
                      <a:pt x="56" y="26"/>
                      <a:pt x="56" y="26"/>
                    </a:cubicBezTo>
                    <a:cubicBezTo>
                      <a:pt x="56" y="26"/>
                      <a:pt x="56" y="26"/>
                      <a:pt x="56" y="26"/>
                    </a:cubicBezTo>
                    <a:cubicBezTo>
                      <a:pt x="55" y="26"/>
                      <a:pt x="55" y="26"/>
                      <a:pt x="55" y="26"/>
                    </a:cubicBezTo>
                    <a:cubicBezTo>
                      <a:pt x="55" y="26"/>
                      <a:pt x="55" y="26"/>
                      <a:pt x="55" y="26"/>
                    </a:cubicBezTo>
                    <a:cubicBezTo>
                      <a:pt x="55" y="26"/>
                      <a:pt x="55" y="26"/>
                      <a:pt x="55" y="26"/>
                    </a:cubicBezTo>
                    <a:cubicBezTo>
                      <a:pt x="55" y="26"/>
                      <a:pt x="55" y="26"/>
                      <a:pt x="55" y="26"/>
                    </a:cubicBezTo>
                    <a:cubicBezTo>
                      <a:pt x="55" y="25"/>
                      <a:pt x="55" y="25"/>
                      <a:pt x="55" y="25"/>
                    </a:cubicBezTo>
                    <a:cubicBezTo>
                      <a:pt x="55" y="25"/>
                      <a:pt x="55" y="25"/>
                      <a:pt x="55" y="25"/>
                    </a:cubicBezTo>
                    <a:cubicBezTo>
                      <a:pt x="54" y="26"/>
                      <a:pt x="54" y="26"/>
                      <a:pt x="54" y="26"/>
                    </a:cubicBezTo>
                    <a:cubicBezTo>
                      <a:pt x="55" y="27"/>
                      <a:pt x="55" y="27"/>
                      <a:pt x="55" y="27"/>
                    </a:cubicBezTo>
                    <a:cubicBezTo>
                      <a:pt x="55" y="27"/>
                      <a:pt x="55" y="27"/>
                      <a:pt x="55" y="27"/>
                    </a:cubicBezTo>
                    <a:cubicBezTo>
                      <a:pt x="55" y="27"/>
                      <a:pt x="55" y="27"/>
                      <a:pt x="55" y="27"/>
                    </a:cubicBezTo>
                    <a:cubicBezTo>
                      <a:pt x="54" y="28"/>
                      <a:pt x="54" y="28"/>
                      <a:pt x="54" y="28"/>
                    </a:cubicBezTo>
                    <a:cubicBezTo>
                      <a:pt x="54" y="28"/>
                      <a:pt x="54" y="28"/>
                      <a:pt x="54" y="28"/>
                    </a:cubicBezTo>
                    <a:cubicBezTo>
                      <a:pt x="54" y="29"/>
                      <a:pt x="54" y="29"/>
                      <a:pt x="54" y="29"/>
                    </a:cubicBezTo>
                    <a:cubicBezTo>
                      <a:pt x="54" y="29"/>
                      <a:pt x="54" y="29"/>
                      <a:pt x="54" y="29"/>
                    </a:cubicBezTo>
                    <a:cubicBezTo>
                      <a:pt x="55" y="30"/>
                      <a:pt x="55" y="30"/>
                      <a:pt x="55" y="30"/>
                    </a:cubicBezTo>
                    <a:cubicBezTo>
                      <a:pt x="55" y="30"/>
                      <a:pt x="55" y="30"/>
                      <a:pt x="55" y="30"/>
                    </a:cubicBezTo>
                    <a:cubicBezTo>
                      <a:pt x="56" y="31"/>
                      <a:pt x="56" y="31"/>
                      <a:pt x="56" y="31"/>
                    </a:cubicBezTo>
                    <a:cubicBezTo>
                      <a:pt x="56" y="31"/>
                      <a:pt x="56" y="31"/>
                      <a:pt x="56" y="31"/>
                    </a:cubicBezTo>
                    <a:cubicBezTo>
                      <a:pt x="57" y="31"/>
                      <a:pt x="57" y="31"/>
                      <a:pt x="57" y="31"/>
                    </a:cubicBezTo>
                    <a:cubicBezTo>
                      <a:pt x="57" y="30"/>
                      <a:pt x="57" y="30"/>
                      <a:pt x="57" y="30"/>
                    </a:cubicBezTo>
                    <a:cubicBezTo>
                      <a:pt x="58" y="31"/>
                      <a:pt x="58" y="31"/>
                      <a:pt x="58" y="31"/>
                    </a:cubicBezTo>
                    <a:cubicBezTo>
                      <a:pt x="59" y="31"/>
                      <a:pt x="59" y="31"/>
                      <a:pt x="59" y="31"/>
                    </a:cubicBezTo>
                    <a:cubicBezTo>
                      <a:pt x="59" y="31"/>
                      <a:pt x="59" y="31"/>
                      <a:pt x="59" y="31"/>
                    </a:cubicBezTo>
                    <a:cubicBezTo>
                      <a:pt x="59" y="31"/>
                      <a:pt x="59" y="31"/>
                      <a:pt x="59" y="31"/>
                    </a:cubicBezTo>
                    <a:cubicBezTo>
                      <a:pt x="59" y="32"/>
                      <a:pt x="59" y="32"/>
                      <a:pt x="59" y="32"/>
                    </a:cubicBezTo>
                    <a:cubicBezTo>
                      <a:pt x="59" y="31"/>
                      <a:pt x="59" y="31"/>
                      <a:pt x="59" y="31"/>
                    </a:cubicBezTo>
                    <a:cubicBezTo>
                      <a:pt x="59" y="31"/>
                      <a:pt x="59" y="31"/>
                      <a:pt x="59" y="31"/>
                    </a:cubicBezTo>
                    <a:cubicBezTo>
                      <a:pt x="60" y="31"/>
                      <a:pt x="60" y="31"/>
                      <a:pt x="60" y="31"/>
                    </a:cubicBezTo>
                    <a:cubicBezTo>
                      <a:pt x="60" y="31"/>
                      <a:pt x="60" y="31"/>
                      <a:pt x="60" y="31"/>
                    </a:cubicBezTo>
                    <a:cubicBezTo>
                      <a:pt x="60" y="31"/>
                      <a:pt x="60" y="31"/>
                      <a:pt x="60" y="31"/>
                    </a:cubicBezTo>
                    <a:cubicBezTo>
                      <a:pt x="60" y="31"/>
                      <a:pt x="60" y="31"/>
                      <a:pt x="60" y="31"/>
                    </a:cubicBezTo>
                    <a:cubicBezTo>
                      <a:pt x="60" y="32"/>
                      <a:pt x="60" y="32"/>
                      <a:pt x="60" y="32"/>
                    </a:cubicBezTo>
                    <a:cubicBezTo>
                      <a:pt x="60" y="32"/>
                      <a:pt x="60" y="32"/>
                      <a:pt x="60" y="32"/>
                    </a:cubicBezTo>
                    <a:cubicBezTo>
                      <a:pt x="60" y="31"/>
                      <a:pt x="60" y="31"/>
                      <a:pt x="60" y="31"/>
                    </a:cubicBezTo>
                    <a:cubicBezTo>
                      <a:pt x="60" y="31"/>
                      <a:pt x="60" y="31"/>
                      <a:pt x="60" y="31"/>
                    </a:cubicBezTo>
                    <a:cubicBezTo>
                      <a:pt x="61" y="31"/>
                      <a:pt x="61" y="31"/>
                      <a:pt x="61" y="31"/>
                    </a:cubicBezTo>
                    <a:cubicBezTo>
                      <a:pt x="62" y="31"/>
                      <a:pt x="62" y="31"/>
                      <a:pt x="62" y="31"/>
                    </a:cubicBezTo>
                    <a:cubicBezTo>
                      <a:pt x="63" y="30"/>
                      <a:pt x="63" y="30"/>
                      <a:pt x="63" y="30"/>
                    </a:cubicBezTo>
                    <a:cubicBezTo>
                      <a:pt x="63" y="30"/>
                      <a:pt x="63" y="30"/>
                      <a:pt x="63" y="30"/>
                    </a:cubicBezTo>
                    <a:cubicBezTo>
                      <a:pt x="63" y="30"/>
                      <a:pt x="63" y="30"/>
                      <a:pt x="63" y="30"/>
                    </a:cubicBezTo>
                    <a:cubicBezTo>
                      <a:pt x="63" y="30"/>
                      <a:pt x="63" y="30"/>
                      <a:pt x="63" y="30"/>
                    </a:cubicBezTo>
                    <a:cubicBezTo>
                      <a:pt x="63" y="30"/>
                      <a:pt x="63" y="30"/>
                      <a:pt x="63" y="30"/>
                    </a:cubicBezTo>
                    <a:cubicBezTo>
                      <a:pt x="64" y="30"/>
                      <a:pt x="64" y="30"/>
                      <a:pt x="64" y="30"/>
                    </a:cubicBezTo>
                    <a:cubicBezTo>
                      <a:pt x="65" y="30"/>
                      <a:pt x="65" y="30"/>
                      <a:pt x="65" y="30"/>
                    </a:cubicBezTo>
                    <a:cubicBezTo>
                      <a:pt x="65" y="30"/>
                      <a:pt x="65" y="30"/>
                      <a:pt x="65" y="30"/>
                    </a:cubicBezTo>
                    <a:cubicBezTo>
                      <a:pt x="65" y="30"/>
                      <a:pt x="65" y="30"/>
                      <a:pt x="65" y="30"/>
                    </a:cubicBezTo>
                    <a:cubicBezTo>
                      <a:pt x="64" y="30"/>
                      <a:pt x="64" y="30"/>
                      <a:pt x="64" y="30"/>
                    </a:cubicBezTo>
                    <a:cubicBezTo>
                      <a:pt x="64" y="31"/>
                      <a:pt x="64" y="31"/>
                      <a:pt x="64" y="31"/>
                    </a:cubicBezTo>
                    <a:cubicBezTo>
                      <a:pt x="64" y="31"/>
                      <a:pt x="64" y="31"/>
                      <a:pt x="64" y="31"/>
                    </a:cubicBezTo>
                    <a:cubicBezTo>
                      <a:pt x="64" y="31"/>
                      <a:pt x="64" y="31"/>
                      <a:pt x="64" y="31"/>
                    </a:cubicBezTo>
                    <a:cubicBezTo>
                      <a:pt x="63" y="31"/>
                      <a:pt x="63" y="31"/>
                      <a:pt x="63" y="31"/>
                    </a:cubicBezTo>
                    <a:cubicBezTo>
                      <a:pt x="63" y="31"/>
                      <a:pt x="63" y="31"/>
                      <a:pt x="63" y="31"/>
                    </a:cubicBezTo>
                    <a:cubicBezTo>
                      <a:pt x="63" y="31"/>
                      <a:pt x="63" y="31"/>
                      <a:pt x="63" y="31"/>
                    </a:cubicBezTo>
                    <a:cubicBezTo>
                      <a:pt x="62" y="32"/>
                      <a:pt x="62" y="32"/>
                      <a:pt x="62" y="32"/>
                    </a:cubicBezTo>
                    <a:cubicBezTo>
                      <a:pt x="62" y="32"/>
                      <a:pt x="62" y="32"/>
                      <a:pt x="62" y="32"/>
                    </a:cubicBezTo>
                    <a:cubicBezTo>
                      <a:pt x="63" y="32"/>
                      <a:pt x="63" y="32"/>
                      <a:pt x="63" y="32"/>
                    </a:cubicBezTo>
                    <a:cubicBezTo>
                      <a:pt x="63" y="32"/>
                      <a:pt x="63" y="32"/>
                      <a:pt x="63" y="32"/>
                    </a:cubicBezTo>
                    <a:cubicBezTo>
                      <a:pt x="63" y="33"/>
                      <a:pt x="63" y="33"/>
                      <a:pt x="63" y="33"/>
                    </a:cubicBezTo>
                    <a:cubicBezTo>
                      <a:pt x="62" y="33"/>
                      <a:pt x="62" y="33"/>
                      <a:pt x="62" y="33"/>
                    </a:cubicBezTo>
                    <a:cubicBezTo>
                      <a:pt x="62" y="34"/>
                      <a:pt x="62" y="34"/>
                      <a:pt x="62" y="34"/>
                    </a:cubicBezTo>
                    <a:cubicBezTo>
                      <a:pt x="62" y="34"/>
                      <a:pt x="62" y="34"/>
                      <a:pt x="62" y="34"/>
                    </a:cubicBezTo>
                    <a:cubicBezTo>
                      <a:pt x="62" y="34"/>
                      <a:pt x="62" y="34"/>
                      <a:pt x="62" y="34"/>
                    </a:cubicBezTo>
                    <a:cubicBezTo>
                      <a:pt x="62" y="35"/>
                      <a:pt x="62" y="35"/>
                      <a:pt x="62" y="35"/>
                    </a:cubicBezTo>
                    <a:cubicBezTo>
                      <a:pt x="62" y="35"/>
                      <a:pt x="62" y="35"/>
                      <a:pt x="62" y="35"/>
                    </a:cubicBezTo>
                    <a:cubicBezTo>
                      <a:pt x="62" y="35"/>
                      <a:pt x="62" y="35"/>
                      <a:pt x="62" y="35"/>
                    </a:cubicBezTo>
                    <a:cubicBezTo>
                      <a:pt x="62" y="36"/>
                      <a:pt x="62" y="36"/>
                      <a:pt x="62" y="36"/>
                    </a:cubicBezTo>
                    <a:cubicBezTo>
                      <a:pt x="61" y="36"/>
                      <a:pt x="61" y="36"/>
                      <a:pt x="61" y="36"/>
                    </a:cubicBezTo>
                    <a:cubicBezTo>
                      <a:pt x="61" y="36"/>
                      <a:pt x="61" y="36"/>
                      <a:pt x="61" y="36"/>
                    </a:cubicBezTo>
                    <a:cubicBezTo>
                      <a:pt x="61" y="36"/>
                      <a:pt x="61" y="36"/>
                      <a:pt x="61" y="36"/>
                    </a:cubicBezTo>
                    <a:cubicBezTo>
                      <a:pt x="60" y="37"/>
                      <a:pt x="60" y="37"/>
                      <a:pt x="60" y="37"/>
                    </a:cubicBezTo>
                    <a:cubicBezTo>
                      <a:pt x="60" y="37"/>
                      <a:pt x="60" y="37"/>
                      <a:pt x="60" y="37"/>
                    </a:cubicBezTo>
                    <a:cubicBezTo>
                      <a:pt x="59" y="37"/>
                      <a:pt x="59" y="37"/>
                      <a:pt x="59" y="37"/>
                    </a:cubicBezTo>
                    <a:cubicBezTo>
                      <a:pt x="59" y="36"/>
                      <a:pt x="59" y="36"/>
                      <a:pt x="59" y="36"/>
                    </a:cubicBezTo>
                    <a:cubicBezTo>
                      <a:pt x="59" y="36"/>
                      <a:pt x="59" y="36"/>
                      <a:pt x="59" y="36"/>
                    </a:cubicBezTo>
                    <a:cubicBezTo>
                      <a:pt x="59" y="36"/>
                      <a:pt x="59" y="36"/>
                      <a:pt x="59" y="36"/>
                    </a:cubicBezTo>
                    <a:cubicBezTo>
                      <a:pt x="58" y="36"/>
                      <a:pt x="58" y="36"/>
                      <a:pt x="58" y="36"/>
                    </a:cubicBezTo>
                    <a:cubicBezTo>
                      <a:pt x="58" y="36"/>
                      <a:pt x="58" y="36"/>
                      <a:pt x="58" y="36"/>
                    </a:cubicBezTo>
                    <a:cubicBezTo>
                      <a:pt x="58" y="36"/>
                      <a:pt x="58" y="36"/>
                      <a:pt x="58" y="36"/>
                    </a:cubicBezTo>
                    <a:cubicBezTo>
                      <a:pt x="57" y="37"/>
                      <a:pt x="57" y="37"/>
                      <a:pt x="57" y="37"/>
                    </a:cubicBezTo>
                    <a:cubicBezTo>
                      <a:pt x="57" y="37"/>
                      <a:pt x="57" y="37"/>
                      <a:pt x="57" y="37"/>
                    </a:cubicBezTo>
                    <a:cubicBezTo>
                      <a:pt x="56" y="37"/>
                      <a:pt x="56" y="37"/>
                      <a:pt x="56" y="37"/>
                    </a:cubicBezTo>
                    <a:cubicBezTo>
                      <a:pt x="56" y="38"/>
                      <a:pt x="56" y="38"/>
                      <a:pt x="56" y="38"/>
                    </a:cubicBezTo>
                    <a:cubicBezTo>
                      <a:pt x="55" y="38"/>
                      <a:pt x="55" y="38"/>
                      <a:pt x="55" y="38"/>
                    </a:cubicBezTo>
                    <a:cubicBezTo>
                      <a:pt x="55" y="38"/>
                      <a:pt x="55" y="38"/>
                      <a:pt x="55" y="38"/>
                    </a:cubicBezTo>
                    <a:cubicBezTo>
                      <a:pt x="54" y="38"/>
                      <a:pt x="54" y="38"/>
                      <a:pt x="54" y="38"/>
                    </a:cubicBezTo>
                    <a:cubicBezTo>
                      <a:pt x="54" y="38"/>
                      <a:pt x="54" y="38"/>
                      <a:pt x="54" y="38"/>
                    </a:cubicBezTo>
                    <a:cubicBezTo>
                      <a:pt x="53" y="38"/>
                      <a:pt x="53" y="38"/>
                      <a:pt x="53" y="38"/>
                    </a:cubicBezTo>
                    <a:cubicBezTo>
                      <a:pt x="53" y="38"/>
                      <a:pt x="53" y="38"/>
                      <a:pt x="53" y="38"/>
                    </a:cubicBezTo>
                    <a:cubicBezTo>
                      <a:pt x="53" y="39"/>
                      <a:pt x="53" y="39"/>
                      <a:pt x="53" y="39"/>
                    </a:cubicBezTo>
                    <a:cubicBezTo>
                      <a:pt x="53" y="39"/>
                      <a:pt x="53" y="39"/>
                      <a:pt x="53" y="39"/>
                    </a:cubicBezTo>
                    <a:cubicBezTo>
                      <a:pt x="53" y="40"/>
                      <a:pt x="53" y="40"/>
                      <a:pt x="53" y="40"/>
                    </a:cubicBezTo>
                    <a:cubicBezTo>
                      <a:pt x="52" y="40"/>
                      <a:pt x="52" y="40"/>
                      <a:pt x="52" y="40"/>
                    </a:cubicBezTo>
                    <a:cubicBezTo>
                      <a:pt x="52" y="39"/>
                      <a:pt x="52" y="39"/>
                      <a:pt x="52" y="39"/>
                    </a:cubicBezTo>
                    <a:cubicBezTo>
                      <a:pt x="51" y="39"/>
                      <a:pt x="51" y="39"/>
                      <a:pt x="51" y="39"/>
                    </a:cubicBezTo>
                    <a:cubicBezTo>
                      <a:pt x="51" y="39"/>
                      <a:pt x="51" y="39"/>
                      <a:pt x="51" y="39"/>
                    </a:cubicBezTo>
                    <a:cubicBezTo>
                      <a:pt x="51" y="39"/>
                      <a:pt x="51" y="39"/>
                      <a:pt x="51" y="39"/>
                    </a:cubicBezTo>
                    <a:cubicBezTo>
                      <a:pt x="51" y="40"/>
                      <a:pt x="51" y="40"/>
                      <a:pt x="51" y="40"/>
                    </a:cubicBezTo>
                    <a:cubicBezTo>
                      <a:pt x="51" y="40"/>
                      <a:pt x="51" y="40"/>
                      <a:pt x="51" y="40"/>
                    </a:cubicBezTo>
                    <a:cubicBezTo>
                      <a:pt x="51" y="40"/>
                      <a:pt x="51" y="40"/>
                      <a:pt x="51" y="40"/>
                    </a:cubicBezTo>
                    <a:cubicBezTo>
                      <a:pt x="51" y="40"/>
                      <a:pt x="51" y="40"/>
                      <a:pt x="51" y="40"/>
                    </a:cubicBezTo>
                    <a:cubicBezTo>
                      <a:pt x="51" y="39"/>
                      <a:pt x="51" y="39"/>
                      <a:pt x="51" y="39"/>
                    </a:cubicBezTo>
                    <a:cubicBezTo>
                      <a:pt x="50" y="39"/>
                      <a:pt x="50" y="39"/>
                      <a:pt x="50" y="39"/>
                    </a:cubicBezTo>
                    <a:cubicBezTo>
                      <a:pt x="50" y="40"/>
                      <a:pt x="50" y="40"/>
                      <a:pt x="50" y="40"/>
                    </a:cubicBezTo>
                    <a:cubicBezTo>
                      <a:pt x="50" y="40"/>
                      <a:pt x="50" y="40"/>
                      <a:pt x="50" y="40"/>
                    </a:cubicBezTo>
                    <a:cubicBezTo>
                      <a:pt x="49" y="40"/>
                      <a:pt x="49" y="40"/>
                      <a:pt x="49" y="40"/>
                    </a:cubicBezTo>
                    <a:cubicBezTo>
                      <a:pt x="49" y="40"/>
                      <a:pt x="49" y="40"/>
                      <a:pt x="49" y="40"/>
                    </a:cubicBezTo>
                    <a:cubicBezTo>
                      <a:pt x="48" y="41"/>
                      <a:pt x="48" y="41"/>
                      <a:pt x="48" y="41"/>
                    </a:cubicBezTo>
                    <a:cubicBezTo>
                      <a:pt x="48" y="42"/>
                      <a:pt x="48" y="42"/>
                      <a:pt x="48" y="42"/>
                    </a:cubicBezTo>
                    <a:cubicBezTo>
                      <a:pt x="48" y="42"/>
                      <a:pt x="48" y="42"/>
                      <a:pt x="48" y="42"/>
                    </a:cubicBezTo>
                    <a:cubicBezTo>
                      <a:pt x="47" y="42"/>
                      <a:pt x="47" y="42"/>
                      <a:pt x="47" y="42"/>
                    </a:cubicBezTo>
                    <a:cubicBezTo>
                      <a:pt x="47" y="42"/>
                      <a:pt x="47" y="42"/>
                      <a:pt x="47" y="42"/>
                    </a:cubicBezTo>
                    <a:cubicBezTo>
                      <a:pt x="47" y="42"/>
                      <a:pt x="47" y="42"/>
                      <a:pt x="47" y="42"/>
                    </a:cubicBezTo>
                    <a:cubicBezTo>
                      <a:pt x="47" y="43"/>
                      <a:pt x="47" y="43"/>
                      <a:pt x="47" y="43"/>
                    </a:cubicBezTo>
                    <a:cubicBezTo>
                      <a:pt x="47" y="43"/>
                      <a:pt x="47" y="43"/>
                      <a:pt x="47" y="43"/>
                    </a:cubicBezTo>
                    <a:cubicBezTo>
                      <a:pt x="47" y="43"/>
                      <a:pt x="47" y="43"/>
                      <a:pt x="47" y="43"/>
                    </a:cubicBezTo>
                    <a:cubicBezTo>
                      <a:pt x="47" y="43"/>
                      <a:pt x="47" y="43"/>
                      <a:pt x="47" y="43"/>
                    </a:cubicBezTo>
                    <a:cubicBezTo>
                      <a:pt x="46" y="43"/>
                      <a:pt x="46" y="43"/>
                      <a:pt x="46" y="43"/>
                    </a:cubicBezTo>
                    <a:cubicBezTo>
                      <a:pt x="46" y="43"/>
                      <a:pt x="46" y="43"/>
                      <a:pt x="46" y="43"/>
                    </a:cubicBezTo>
                    <a:cubicBezTo>
                      <a:pt x="46" y="44"/>
                      <a:pt x="46" y="44"/>
                      <a:pt x="46" y="44"/>
                    </a:cubicBezTo>
                    <a:cubicBezTo>
                      <a:pt x="46" y="44"/>
                      <a:pt x="46" y="44"/>
                      <a:pt x="46" y="44"/>
                    </a:cubicBezTo>
                    <a:cubicBezTo>
                      <a:pt x="46" y="44"/>
                      <a:pt x="46" y="44"/>
                      <a:pt x="46" y="44"/>
                    </a:cubicBezTo>
                    <a:cubicBezTo>
                      <a:pt x="46" y="45"/>
                      <a:pt x="46" y="45"/>
                      <a:pt x="46" y="45"/>
                    </a:cubicBezTo>
                    <a:cubicBezTo>
                      <a:pt x="46" y="45"/>
                      <a:pt x="46" y="45"/>
                      <a:pt x="46" y="45"/>
                    </a:cubicBezTo>
                    <a:cubicBezTo>
                      <a:pt x="46" y="46"/>
                      <a:pt x="46" y="46"/>
                      <a:pt x="46" y="46"/>
                    </a:cubicBezTo>
                    <a:cubicBezTo>
                      <a:pt x="46" y="46"/>
                      <a:pt x="46" y="46"/>
                      <a:pt x="46" y="46"/>
                    </a:cubicBezTo>
                    <a:cubicBezTo>
                      <a:pt x="46" y="46"/>
                      <a:pt x="46" y="46"/>
                      <a:pt x="46" y="46"/>
                    </a:cubicBezTo>
                    <a:cubicBezTo>
                      <a:pt x="47" y="46"/>
                      <a:pt x="47" y="46"/>
                      <a:pt x="47" y="46"/>
                    </a:cubicBezTo>
                    <a:cubicBezTo>
                      <a:pt x="47" y="46"/>
                      <a:pt x="47" y="46"/>
                      <a:pt x="47" y="46"/>
                    </a:cubicBezTo>
                    <a:cubicBezTo>
                      <a:pt x="47" y="46"/>
                      <a:pt x="47" y="46"/>
                      <a:pt x="47" y="46"/>
                    </a:cubicBezTo>
                    <a:cubicBezTo>
                      <a:pt x="46" y="46"/>
                      <a:pt x="46" y="46"/>
                      <a:pt x="46" y="46"/>
                    </a:cubicBezTo>
                    <a:cubicBezTo>
                      <a:pt x="46" y="47"/>
                      <a:pt x="46" y="47"/>
                      <a:pt x="46" y="47"/>
                    </a:cubicBezTo>
                    <a:cubicBezTo>
                      <a:pt x="46" y="47"/>
                      <a:pt x="46" y="47"/>
                      <a:pt x="46" y="47"/>
                    </a:cubicBezTo>
                    <a:cubicBezTo>
                      <a:pt x="47" y="47"/>
                      <a:pt x="47" y="47"/>
                      <a:pt x="47" y="47"/>
                    </a:cubicBezTo>
                    <a:cubicBezTo>
                      <a:pt x="47" y="47"/>
                      <a:pt x="47" y="47"/>
                      <a:pt x="47" y="47"/>
                    </a:cubicBezTo>
                    <a:cubicBezTo>
                      <a:pt x="47" y="47"/>
                      <a:pt x="47" y="47"/>
                      <a:pt x="47" y="47"/>
                    </a:cubicBezTo>
                    <a:cubicBezTo>
                      <a:pt x="47" y="47"/>
                      <a:pt x="47" y="47"/>
                      <a:pt x="47" y="47"/>
                    </a:cubicBezTo>
                    <a:cubicBezTo>
                      <a:pt x="47" y="47"/>
                      <a:pt x="47" y="47"/>
                      <a:pt x="47" y="47"/>
                    </a:cubicBezTo>
                    <a:cubicBezTo>
                      <a:pt x="48" y="47"/>
                      <a:pt x="48" y="47"/>
                      <a:pt x="48" y="47"/>
                    </a:cubicBezTo>
                    <a:cubicBezTo>
                      <a:pt x="48" y="47"/>
                      <a:pt x="48" y="47"/>
                      <a:pt x="48" y="47"/>
                    </a:cubicBezTo>
                    <a:cubicBezTo>
                      <a:pt x="49" y="47"/>
                      <a:pt x="49" y="47"/>
                      <a:pt x="49" y="47"/>
                    </a:cubicBezTo>
                    <a:cubicBezTo>
                      <a:pt x="49" y="47"/>
                      <a:pt x="49" y="47"/>
                      <a:pt x="49" y="47"/>
                    </a:cubicBezTo>
                    <a:cubicBezTo>
                      <a:pt x="49" y="46"/>
                      <a:pt x="49" y="46"/>
                      <a:pt x="49" y="46"/>
                    </a:cubicBezTo>
                    <a:cubicBezTo>
                      <a:pt x="49" y="46"/>
                      <a:pt x="49" y="46"/>
                      <a:pt x="49" y="46"/>
                    </a:cubicBezTo>
                    <a:cubicBezTo>
                      <a:pt x="50" y="46"/>
                      <a:pt x="50" y="46"/>
                      <a:pt x="50" y="46"/>
                    </a:cubicBezTo>
                    <a:cubicBezTo>
                      <a:pt x="50" y="46"/>
                      <a:pt x="50" y="46"/>
                      <a:pt x="50" y="46"/>
                    </a:cubicBezTo>
                    <a:cubicBezTo>
                      <a:pt x="50" y="46"/>
                      <a:pt x="50" y="46"/>
                      <a:pt x="50" y="46"/>
                    </a:cubicBezTo>
                    <a:cubicBezTo>
                      <a:pt x="50" y="46"/>
                      <a:pt x="50" y="46"/>
                      <a:pt x="50" y="46"/>
                    </a:cubicBezTo>
                    <a:cubicBezTo>
                      <a:pt x="49" y="47"/>
                      <a:pt x="49" y="47"/>
                      <a:pt x="49" y="47"/>
                    </a:cubicBezTo>
                    <a:cubicBezTo>
                      <a:pt x="49" y="47"/>
                      <a:pt x="49" y="47"/>
                      <a:pt x="49" y="47"/>
                    </a:cubicBezTo>
                    <a:cubicBezTo>
                      <a:pt x="49" y="47"/>
                      <a:pt x="49" y="47"/>
                      <a:pt x="49" y="47"/>
                    </a:cubicBezTo>
                    <a:cubicBezTo>
                      <a:pt x="49" y="48"/>
                      <a:pt x="49" y="48"/>
                      <a:pt x="49" y="48"/>
                    </a:cubicBezTo>
                    <a:cubicBezTo>
                      <a:pt x="49" y="48"/>
                      <a:pt x="49" y="48"/>
                      <a:pt x="49" y="48"/>
                    </a:cubicBezTo>
                    <a:cubicBezTo>
                      <a:pt x="49" y="48"/>
                      <a:pt x="49" y="48"/>
                      <a:pt x="49" y="48"/>
                    </a:cubicBezTo>
                    <a:cubicBezTo>
                      <a:pt x="48" y="48"/>
                      <a:pt x="48" y="48"/>
                      <a:pt x="48" y="48"/>
                    </a:cubicBezTo>
                    <a:cubicBezTo>
                      <a:pt x="48" y="48"/>
                      <a:pt x="48" y="48"/>
                      <a:pt x="48" y="48"/>
                    </a:cubicBezTo>
                    <a:cubicBezTo>
                      <a:pt x="48" y="48"/>
                      <a:pt x="48" y="48"/>
                      <a:pt x="48" y="48"/>
                    </a:cubicBezTo>
                    <a:cubicBezTo>
                      <a:pt x="48" y="48"/>
                      <a:pt x="48" y="48"/>
                      <a:pt x="48" y="48"/>
                    </a:cubicBezTo>
                    <a:cubicBezTo>
                      <a:pt x="48" y="47"/>
                      <a:pt x="48" y="47"/>
                      <a:pt x="48" y="47"/>
                    </a:cubicBezTo>
                    <a:cubicBezTo>
                      <a:pt x="47" y="47"/>
                      <a:pt x="47" y="47"/>
                      <a:pt x="47" y="47"/>
                    </a:cubicBezTo>
                    <a:cubicBezTo>
                      <a:pt x="47" y="47"/>
                      <a:pt x="47" y="47"/>
                      <a:pt x="47" y="47"/>
                    </a:cubicBezTo>
                    <a:cubicBezTo>
                      <a:pt x="47" y="47"/>
                      <a:pt x="47" y="47"/>
                      <a:pt x="47" y="47"/>
                    </a:cubicBezTo>
                    <a:cubicBezTo>
                      <a:pt x="46" y="47"/>
                      <a:pt x="46" y="47"/>
                      <a:pt x="46" y="47"/>
                    </a:cubicBezTo>
                    <a:cubicBezTo>
                      <a:pt x="46" y="48"/>
                      <a:pt x="46" y="48"/>
                      <a:pt x="46" y="48"/>
                    </a:cubicBezTo>
                    <a:cubicBezTo>
                      <a:pt x="46" y="48"/>
                      <a:pt x="46" y="48"/>
                      <a:pt x="46" y="48"/>
                    </a:cubicBezTo>
                    <a:cubicBezTo>
                      <a:pt x="45" y="48"/>
                      <a:pt x="45" y="48"/>
                      <a:pt x="45" y="48"/>
                    </a:cubicBezTo>
                    <a:cubicBezTo>
                      <a:pt x="45" y="48"/>
                      <a:pt x="45" y="48"/>
                      <a:pt x="45" y="48"/>
                    </a:cubicBezTo>
                    <a:cubicBezTo>
                      <a:pt x="45" y="48"/>
                      <a:pt x="45" y="48"/>
                      <a:pt x="45" y="48"/>
                    </a:cubicBezTo>
                    <a:cubicBezTo>
                      <a:pt x="46" y="48"/>
                      <a:pt x="46" y="48"/>
                      <a:pt x="46" y="48"/>
                    </a:cubicBezTo>
                    <a:cubicBezTo>
                      <a:pt x="45" y="49"/>
                      <a:pt x="45" y="49"/>
                      <a:pt x="45" y="49"/>
                    </a:cubicBezTo>
                    <a:cubicBezTo>
                      <a:pt x="45" y="49"/>
                      <a:pt x="45" y="49"/>
                      <a:pt x="45" y="49"/>
                    </a:cubicBezTo>
                    <a:cubicBezTo>
                      <a:pt x="45" y="50"/>
                      <a:pt x="45" y="50"/>
                      <a:pt x="45" y="50"/>
                    </a:cubicBezTo>
                    <a:cubicBezTo>
                      <a:pt x="46" y="50"/>
                      <a:pt x="46" y="50"/>
                      <a:pt x="46" y="50"/>
                    </a:cubicBezTo>
                    <a:cubicBezTo>
                      <a:pt x="46" y="50"/>
                      <a:pt x="46" y="50"/>
                      <a:pt x="46" y="50"/>
                    </a:cubicBezTo>
                    <a:cubicBezTo>
                      <a:pt x="46" y="51"/>
                      <a:pt x="46" y="51"/>
                      <a:pt x="46" y="51"/>
                    </a:cubicBezTo>
                    <a:cubicBezTo>
                      <a:pt x="46" y="51"/>
                      <a:pt x="46" y="51"/>
                      <a:pt x="46" y="51"/>
                    </a:cubicBezTo>
                    <a:cubicBezTo>
                      <a:pt x="46" y="51"/>
                      <a:pt x="46" y="51"/>
                      <a:pt x="46" y="51"/>
                    </a:cubicBezTo>
                    <a:cubicBezTo>
                      <a:pt x="46" y="51"/>
                      <a:pt x="46" y="51"/>
                      <a:pt x="46" y="51"/>
                    </a:cubicBezTo>
                    <a:cubicBezTo>
                      <a:pt x="46" y="51"/>
                      <a:pt x="46" y="51"/>
                      <a:pt x="46" y="51"/>
                    </a:cubicBezTo>
                    <a:cubicBezTo>
                      <a:pt x="46" y="52"/>
                      <a:pt x="46" y="52"/>
                      <a:pt x="46" y="52"/>
                    </a:cubicBezTo>
                    <a:cubicBezTo>
                      <a:pt x="47" y="52"/>
                      <a:pt x="47" y="52"/>
                      <a:pt x="47" y="52"/>
                    </a:cubicBezTo>
                    <a:cubicBezTo>
                      <a:pt x="48" y="52"/>
                      <a:pt x="48" y="52"/>
                      <a:pt x="48" y="52"/>
                    </a:cubicBezTo>
                    <a:cubicBezTo>
                      <a:pt x="48" y="52"/>
                      <a:pt x="48" y="52"/>
                      <a:pt x="48" y="52"/>
                    </a:cubicBezTo>
                    <a:cubicBezTo>
                      <a:pt x="49" y="52"/>
                      <a:pt x="49" y="52"/>
                      <a:pt x="49" y="52"/>
                    </a:cubicBezTo>
                    <a:cubicBezTo>
                      <a:pt x="49" y="52"/>
                      <a:pt x="49" y="52"/>
                      <a:pt x="49" y="52"/>
                    </a:cubicBezTo>
                    <a:cubicBezTo>
                      <a:pt x="49" y="52"/>
                      <a:pt x="49" y="52"/>
                      <a:pt x="49" y="52"/>
                    </a:cubicBezTo>
                    <a:cubicBezTo>
                      <a:pt x="50" y="51"/>
                      <a:pt x="50" y="51"/>
                      <a:pt x="50" y="51"/>
                    </a:cubicBezTo>
                    <a:cubicBezTo>
                      <a:pt x="50" y="51"/>
                      <a:pt x="50" y="51"/>
                      <a:pt x="50" y="51"/>
                    </a:cubicBezTo>
                    <a:cubicBezTo>
                      <a:pt x="49" y="51"/>
                      <a:pt x="49" y="51"/>
                      <a:pt x="49" y="51"/>
                    </a:cubicBezTo>
                    <a:cubicBezTo>
                      <a:pt x="49" y="50"/>
                      <a:pt x="49" y="50"/>
                      <a:pt x="49" y="50"/>
                    </a:cubicBezTo>
                    <a:cubicBezTo>
                      <a:pt x="50" y="50"/>
                      <a:pt x="50" y="50"/>
                      <a:pt x="50" y="50"/>
                    </a:cubicBezTo>
                    <a:cubicBezTo>
                      <a:pt x="51" y="50"/>
                      <a:pt x="51" y="50"/>
                      <a:pt x="51" y="50"/>
                    </a:cubicBezTo>
                    <a:cubicBezTo>
                      <a:pt x="51" y="49"/>
                      <a:pt x="51" y="49"/>
                      <a:pt x="51" y="49"/>
                    </a:cubicBezTo>
                    <a:cubicBezTo>
                      <a:pt x="52" y="49"/>
                      <a:pt x="52" y="49"/>
                      <a:pt x="52" y="49"/>
                    </a:cubicBezTo>
                    <a:cubicBezTo>
                      <a:pt x="51" y="49"/>
                      <a:pt x="51" y="49"/>
                      <a:pt x="51" y="49"/>
                    </a:cubicBezTo>
                    <a:cubicBezTo>
                      <a:pt x="51" y="50"/>
                      <a:pt x="51" y="50"/>
                      <a:pt x="51" y="50"/>
                    </a:cubicBezTo>
                    <a:cubicBezTo>
                      <a:pt x="50" y="50"/>
                      <a:pt x="50" y="50"/>
                      <a:pt x="50" y="50"/>
                    </a:cubicBezTo>
                    <a:cubicBezTo>
                      <a:pt x="50" y="51"/>
                      <a:pt x="50" y="51"/>
                      <a:pt x="50" y="51"/>
                    </a:cubicBezTo>
                    <a:cubicBezTo>
                      <a:pt x="50" y="51"/>
                      <a:pt x="50" y="51"/>
                      <a:pt x="50" y="51"/>
                    </a:cubicBezTo>
                    <a:cubicBezTo>
                      <a:pt x="50" y="51"/>
                      <a:pt x="50" y="51"/>
                      <a:pt x="50" y="51"/>
                    </a:cubicBezTo>
                    <a:cubicBezTo>
                      <a:pt x="50" y="52"/>
                      <a:pt x="50" y="52"/>
                      <a:pt x="50" y="52"/>
                    </a:cubicBezTo>
                    <a:cubicBezTo>
                      <a:pt x="50" y="52"/>
                      <a:pt x="50" y="52"/>
                      <a:pt x="50" y="52"/>
                    </a:cubicBezTo>
                    <a:cubicBezTo>
                      <a:pt x="49" y="53"/>
                      <a:pt x="49" y="53"/>
                      <a:pt x="49" y="53"/>
                    </a:cubicBezTo>
                    <a:cubicBezTo>
                      <a:pt x="50" y="53"/>
                      <a:pt x="50" y="53"/>
                      <a:pt x="50" y="53"/>
                    </a:cubicBezTo>
                    <a:cubicBezTo>
                      <a:pt x="49" y="53"/>
                      <a:pt x="49" y="53"/>
                      <a:pt x="49" y="53"/>
                    </a:cubicBezTo>
                    <a:cubicBezTo>
                      <a:pt x="49" y="54"/>
                      <a:pt x="49" y="54"/>
                      <a:pt x="49" y="54"/>
                    </a:cubicBezTo>
                    <a:cubicBezTo>
                      <a:pt x="49" y="54"/>
                      <a:pt x="49" y="54"/>
                      <a:pt x="49" y="54"/>
                    </a:cubicBezTo>
                    <a:cubicBezTo>
                      <a:pt x="49" y="54"/>
                      <a:pt x="49" y="54"/>
                      <a:pt x="49" y="54"/>
                    </a:cubicBezTo>
                    <a:cubicBezTo>
                      <a:pt x="49" y="55"/>
                      <a:pt x="49" y="55"/>
                      <a:pt x="49" y="55"/>
                    </a:cubicBezTo>
                    <a:cubicBezTo>
                      <a:pt x="49" y="55"/>
                      <a:pt x="49" y="55"/>
                      <a:pt x="49" y="55"/>
                    </a:cubicBezTo>
                    <a:cubicBezTo>
                      <a:pt x="49" y="55"/>
                      <a:pt x="49" y="55"/>
                      <a:pt x="49" y="55"/>
                    </a:cubicBezTo>
                    <a:cubicBezTo>
                      <a:pt x="48" y="55"/>
                      <a:pt x="48" y="55"/>
                      <a:pt x="48" y="55"/>
                    </a:cubicBezTo>
                    <a:cubicBezTo>
                      <a:pt x="48" y="55"/>
                      <a:pt x="48" y="55"/>
                      <a:pt x="48" y="55"/>
                    </a:cubicBezTo>
                    <a:cubicBezTo>
                      <a:pt x="48" y="56"/>
                      <a:pt x="48" y="56"/>
                      <a:pt x="48" y="56"/>
                    </a:cubicBezTo>
                    <a:cubicBezTo>
                      <a:pt x="48" y="56"/>
                      <a:pt x="48" y="56"/>
                      <a:pt x="48" y="56"/>
                    </a:cubicBezTo>
                    <a:cubicBezTo>
                      <a:pt x="49" y="56"/>
                      <a:pt x="49" y="56"/>
                      <a:pt x="49" y="56"/>
                    </a:cubicBezTo>
                    <a:cubicBezTo>
                      <a:pt x="49" y="56"/>
                      <a:pt x="49" y="56"/>
                      <a:pt x="49" y="56"/>
                    </a:cubicBezTo>
                    <a:cubicBezTo>
                      <a:pt x="49" y="56"/>
                      <a:pt x="49" y="56"/>
                      <a:pt x="49" y="56"/>
                    </a:cubicBezTo>
                    <a:cubicBezTo>
                      <a:pt x="49" y="56"/>
                      <a:pt x="49" y="56"/>
                      <a:pt x="49" y="56"/>
                    </a:cubicBezTo>
                    <a:cubicBezTo>
                      <a:pt x="49" y="57"/>
                      <a:pt x="49" y="57"/>
                      <a:pt x="49" y="57"/>
                    </a:cubicBezTo>
                    <a:cubicBezTo>
                      <a:pt x="49" y="57"/>
                      <a:pt x="49" y="57"/>
                      <a:pt x="49" y="57"/>
                    </a:cubicBezTo>
                    <a:cubicBezTo>
                      <a:pt x="48" y="57"/>
                      <a:pt x="48" y="57"/>
                      <a:pt x="48" y="57"/>
                    </a:cubicBezTo>
                    <a:cubicBezTo>
                      <a:pt x="49" y="57"/>
                      <a:pt x="49" y="57"/>
                      <a:pt x="49" y="57"/>
                    </a:cubicBezTo>
                    <a:cubicBezTo>
                      <a:pt x="48" y="57"/>
                      <a:pt x="48" y="57"/>
                      <a:pt x="48" y="57"/>
                    </a:cubicBezTo>
                    <a:cubicBezTo>
                      <a:pt x="49" y="57"/>
                      <a:pt x="49" y="57"/>
                      <a:pt x="49" y="57"/>
                    </a:cubicBezTo>
                    <a:cubicBezTo>
                      <a:pt x="48" y="58"/>
                      <a:pt x="48" y="58"/>
                      <a:pt x="48" y="58"/>
                    </a:cubicBezTo>
                    <a:cubicBezTo>
                      <a:pt x="48" y="58"/>
                      <a:pt x="48" y="58"/>
                      <a:pt x="48" y="58"/>
                    </a:cubicBezTo>
                    <a:cubicBezTo>
                      <a:pt x="48" y="58"/>
                      <a:pt x="48" y="58"/>
                      <a:pt x="48" y="58"/>
                    </a:cubicBezTo>
                    <a:cubicBezTo>
                      <a:pt x="47" y="58"/>
                      <a:pt x="47" y="58"/>
                      <a:pt x="47" y="58"/>
                    </a:cubicBezTo>
                    <a:cubicBezTo>
                      <a:pt x="47" y="58"/>
                      <a:pt x="47" y="58"/>
                      <a:pt x="47" y="58"/>
                    </a:cubicBezTo>
                    <a:cubicBezTo>
                      <a:pt x="47" y="58"/>
                      <a:pt x="47" y="58"/>
                      <a:pt x="47" y="58"/>
                    </a:cubicBezTo>
                    <a:cubicBezTo>
                      <a:pt x="48" y="58"/>
                      <a:pt x="48" y="58"/>
                      <a:pt x="48" y="58"/>
                    </a:cubicBezTo>
                    <a:cubicBezTo>
                      <a:pt x="48" y="58"/>
                      <a:pt x="48" y="58"/>
                      <a:pt x="48" y="58"/>
                    </a:cubicBezTo>
                    <a:cubicBezTo>
                      <a:pt x="49" y="58"/>
                      <a:pt x="49" y="58"/>
                      <a:pt x="49" y="58"/>
                    </a:cubicBezTo>
                    <a:cubicBezTo>
                      <a:pt x="49" y="57"/>
                      <a:pt x="49" y="57"/>
                      <a:pt x="49" y="57"/>
                    </a:cubicBezTo>
                    <a:cubicBezTo>
                      <a:pt x="50" y="57"/>
                      <a:pt x="50" y="57"/>
                      <a:pt x="50" y="57"/>
                    </a:cubicBezTo>
                    <a:cubicBezTo>
                      <a:pt x="50" y="57"/>
                      <a:pt x="50" y="57"/>
                      <a:pt x="50" y="57"/>
                    </a:cubicBezTo>
                    <a:cubicBezTo>
                      <a:pt x="50" y="57"/>
                      <a:pt x="50" y="57"/>
                      <a:pt x="50" y="57"/>
                    </a:cubicBezTo>
                    <a:cubicBezTo>
                      <a:pt x="51" y="57"/>
                      <a:pt x="51" y="57"/>
                      <a:pt x="51" y="57"/>
                    </a:cubicBezTo>
                    <a:cubicBezTo>
                      <a:pt x="51" y="57"/>
                      <a:pt x="51" y="57"/>
                      <a:pt x="51" y="57"/>
                    </a:cubicBezTo>
                    <a:cubicBezTo>
                      <a:pt x="50" y="57"/>
                      <a:pt x="50" y="57"/>
                      <a:pt x="50" y="57"/>
                    </a:cubicBezTo>
                    <a:cubicBezTo>
                      <a:pt x="50" y="58"/>
                      <a:pt x="50" y="58"/>
                      <a:pt x="50" y="58"/>
                    </a:cubicBezTo>
                    <a:cubicBezTo>
                      <a:pt x="51" y="58"/>
                      <a:pt x="51" y="58"/>
                      <a:pt x="51" y="58"/>
                    </a:cubicBezTo>
                    <a:cubicBezTo>
                      <a:pt x="51" y="58"/>
                      <a:pt x="51" y="58"/>
                      <a:pt x="51" y="58"/>
                    </a:cubicBezTo>
                    <a:cubicBezTo>
                      <a:pt x="51" y="58"/>
                      <a:pt x="51" y="58"/>
                      <a:pt x="51" y="58"/>
                    </a:cubicBezTo>
                    <a:cubicBezTo>
                      <a:pt x="51" y="58"/>
                      <a:pt x="51" y="58"/>
                      <a:pt x="51" y="58"/>
                    </a:cubicBezTo>
                    <a:cubicBezTo>
                      <a:pt x="51" y="58"/>
                      <a:pt x="51" y="58"/>
                      <a:pt x="51" y="58"/>
                    </a:cubicBezTo>
                    <a:cubicBezTo>
                      <a:pt x="52" y="58"/>
                      <a:pt x="52" y="58"/>
                      <a:pt x="52" y="58"/>
                    </a:cubicBezTo>
                    <a:cubicBezTo>
                      <a:pt x="52" y="58"/>
                      <a:pt x="52" y="58"/>
                      <a:pt x="52" y="58"/>
                    </a:cubicBezTo>
                    <a:cubicBezTo>
                      <a:pt x="52" y="58"/>
                      <a:pt x="52" y="58"/>
                      <a:pt x="52" y="58"/>
                    </a:cubicBezTo>
                    <a:cubicBezTo>
                      <a:pt x="52" y="59"/>
                      <a:pt x="52" y="59"/>
                      <a:pt x="52" y="59"/>
                    </a:cubicBezTo>
                    <a:cubicBezTo>
                      <a:pt x="52" y="59"/>
                      <a:pt x="52" y="59"/>
                      <a:pt x="52" y="59"/>
                    </a:cubicBezTo>
                    <a:cubicBezTo>
                      <a:pt x="52" y="60"/>
                      <a:pt x="52" y="60"/>
                      <a:pt x="52" y="60"/>
                    </a:cubicBezTo>
                    <a:cubicBezTo>
                      <a:pt x="52" y="60"/>
                      <a:pt x="52" y="60"/>
                      <a:pt x="52" y="60"/>
                    </a:cubicBezTo>
                    <a:cubicBezTo>
                      <a:pt x="52" y="60"/>
                      <a:pt x="52" y="60"/>
                      <a:pt x="52" y="60"/>
                    </a:cubicBezTo>
                    <a:cubicBezTo>
                      <a:pt x="53" y="60"/>
                      <a:pt x="53" y="60"/>
                      <a:pt x="53" y="60"/>
                    </a:cubicBezTo>
                    <a:cubicBezTo>
                      <a:pt x="53" y="59"/>
                      <a:pt x="53" y="59"/>
                      <a:pt x="53" y="59"/>
                    </a:cubicBezTo>
                    <a:cubicBezTo>
                      <a:pt x="53" y="59"/>
                      <a:pt x="53" y="59"/>
                      <a:pt x="53" y="59"/>
                    </a:cubicBezTo>
                    <a:cubicBezTo>
                      <a:pt x="53" y="58"/>
                      <a:pt x="53" y="58"/>
                      <a:pt x="53" y="58"/>
                    </a:cubicBezTo>
                    <a:cubicBezTo>
                      <a:pt x="53" y="58"/>
                      <a:pt x="53" y="58"/>
                      <a:pt x="53" y="58"/>
                    </a:cubicBezTo>
                    <a:cubicBezTo>
                      <a:pt x="54" y="58"/>
                      <a:pt x="54" y="58"/>
                      <a:pt x="54" y="58"/>
                    </a:cubicBezTo>
                    <a:cubicBezTo>
                      <a:pt x="54" y="58"/>
                      <a:pt x="54" y="58"/>
                      <a:pt x="54" y="58"/>
                    </a:cubicBezTo>
                    <a:cubicBezTo>
                      <a:pt x="55" y="58"/>
                      <a:pt x="55" y="58"/>
                      <a:pt x="55" y="58"/>
                    </a:cubicBezTo>
                    <a:cubicBezTo>
                      <a:pt x="54" y="58"/>
                      <a:pt x="54" y="58"/>
                      <a:pt x="54" y="58"/>
                    </a:cubicBezTo>
                    <a:cubicBezTo>
                      <a:pt x="54" y="59"/>
                      <a:pt x="54" y="59"/>
                      <a:pt x="54" y="59"/>
                    </a:cubicBezTo>
                    <a:cubicBezTo>
                      <a:pt x="53" y="59"/>
                      <a:pt x="53" y="59"/>
                      <a:pt x="53" y="59"/>
                    </a:cubicBezTo>
                    <a:cubicBezTo>
                      <a:pt x="54" y="59"/>
                      <a:pt x="54" y="59"/>
                      <a:pt x="54" y="59"/>
                    </a:cubicBezTo>
                    <a:cubicBezTo>
                      <a:pt x="54" y="60"/>
                      <a:pt x="54" y="60"/>
                      <a:pt x="54" y="60"/>
                    </a:cubicBezTo>
                    <a:cubicBezTo>
                      <a:pt x="55" y="59"/>
                      <a:pt x="55" y="59"/>
                      <a:pt x="55" y="59"/>
                    </a:cubicBezTo>
                    <a:cubicBezTo>
                      <a:pt x="56" y="59"/>
                      <a:pt x="56" y="59"/>
                      <a:pt x="56" y="59"/>
                    </a:cubicBezTo>
                    <a:cubicBezTo>
                      <a:pt x="56" y="59"/>
                      <a:pt x="56" y="59"/>
                      <a:pt x="56" y="59"/>
                    </a:cubicBezTo>
                    <a:cubicBezTo>
                      <a:pt x="56" y="59"/>
                      <a:pt x="56" y="59"/>
                      <a:pt x="56" y="59"/>
                    </a:cubicBezTo>
                    <a:cubicBezTo>
                      <a:pt x="57" y="58"/>
                      <a:pt x="57" y="58"/>
                      <a:pt x="57" y="58"/>
                    </a:cubicBezTo>
                    <a:cubicBezTo>
                      <a:pt x="57" y="58"/>
                      <a:pt x="57" y="58"/>
                      <a:pt x="57" y="58"/>
                    </a:cubicBezTo>
                    <a:cubicBezTo>
                      <a:pt x="57" y="59"/>
                      <a:pt x="57" y="59"/>
                      <a:pt x="57" y="59"/>
                    </a:cubicBezTo>
                    <a:cubicBezTo>
                      <a:pt x="57" y="59"/>
                      <a:pt x="57" y="59"/>
                      <a:pt x="57" y="59"/>
                    </a:cubicBezTo>
                    <a:cubicBezTo>
                      <a:pt x="57" y="59"/>
                      <a:pt x="57" y="59"/>
                      <a:pt x="57" y="59"/>
                    </a:cubicBezTo>
                    <a:cubicBezTo>
                      <a:pt x="56" y="60"/>
                      <a:pt x="56" y="60"/>
                      <a:pt x="56" y="60"/>
                    </a:cubicBezTo>
                    <a:cubicBezTo>
                      <a:pt x="55" y="60"/>
                      <a:pt x="55" y="60"/>
                      <a:pt x="55" y="60"/>
                    </a:cubicBezTo>
                    <a:cubicBezTo>
                      <a:pt x="55" y="61"/>
                      <a:pt x="55" y="61"/>
                      <a:pt x="55" y="61"/>
                    </a:cubicBezTo>
                    <a:cubicBezTo>
                      <a:pt x="54" y="61"/>
                      <a:pt x="54" y="61"/>
                      <a:pt x="54" y="61"/>
                    </a:cubicBezTo>
                    <a:cubicBezTo>
                      <a:pt x="54" y="62"/>
                      <a:pt x="54" y="62"/>
                      <a:pt x="54" y="62"/>
                    </a:cubicBezTo>
                    <a:cubicBezTo>
                      <a:pt x="54" y="62"/>
                      <a:pt x="54" y="62"/>
                      <a:pt x="54" y="62"/>
                    </a:cubicBezTo>
                    <a:cubicBezTo>
                      <a:pt x="55" y="62"/>
                      <a:pt x="55" y="62"/>
                      <a:pt x="55" y="62"/>
                    </a:cubicBezTo>
                    <a:cubicBezTo>
                      <a:pt x="54" y="62"/>
                      <a:pt x="54" y="62"/>
                      <a:pt x="54" y="62"/>
                    </a:cubicBezTo>
                    <a:cubicBezTo>
                      <a:pt x="54" y="62"/>
                      <a:pt x="54" y="62"/>
                      <a:pt x="54" y="62"/>
                    </a:cubicBezTo>
                    <a:cubicBezTo>
                      <a:pt x="53" y="63"/>
                      <a:pt x="53" y="63"/>
                      <a:pt x="53" y="63"/>
                    </a:cubicBezTo>
                    <a:cubicBezTo>
                      <a:pt x="53" y="63"/>
                      <a:pt x="53" y="63"/>
                      <a:pt x="53" y="63"/>
                    </a:cubicBezTo>
                    <a:cubicBezTo>
                      <a:pt x="53" y="64"/>
                      <a:pt x="53" y="64"/>
                      <a:pt x="53" y="64"/>
                    </a:cubicBezTo>
                    <a:cubicBezTo>
                      <a:pt x="53" y="64"/>
                      <a:pt x="53" y="64"/>
                      <a:pt x="53" y="64"/>
                    </a:cubicBezTo>
                    <a:cubicBezTo>
                      <a:pt x="53" y="64"/>
                      <a:pt x="53" y="64"/>
                      <a:pt x="53" y="64"/>
                    </a:cubicBezTo>
                    <a:cubicBezTo>
                      <a:pt x="53" y="65"/>
                      <a:pt x="53" y="65"/>
                      <a:pt x="53" y="65"/>
                    </a:cubicBezTo>
                    <a:cubicBezTo>
                      <a:pt x="53" y="65"/>
                      <a:pt x="53" y="65"/>
                      <a:pt x="53" y="65"/>
                    </a:cubicBezTo>
                    <a:cubicBezTo>
                      <a:pt x="52" y="65"/>
                      <a:pt x="52" y="65"/>
                      <a:pt x="52" y="65"/>
                    </a:cubicBezTo>
                    <a:cubicBezTo>
                      <a:pt x="52" y="65"/>
                      <a:pt x="52" y="65"/>
                      <a:pt x="52" y="65"/>
                    </a:cubicBezTo>
                    <a:cubicBezTo>
                      <a:pt x="52" y="65"/>
                      <a:pt x="52" y="65"/>
                      <a:pt x="52" y="65"/>
                    </a:cubicBezTo>
                    <a:cubicBezTo>
                      <a:pt x="52" y="65"/>
                      <a:pt x="52" y="65"/>
                      <a:pt x="52" y="65"/>
                    </a:cubicBezTo>
                    <a:cubicBezTo>
                      <a:pt x="51" y="65"/>
                      <a:pt x="51" y="65"/>
                      <a:pt x="51" y="65"/>
                    </a:cubicBezTo>
                    <a:cubicBezTo>
                      <a:pt x="51" y="66"/>
                      <a:pt x="51" y="66"/>
                      <a:pt x="51" y="66"/>
                    </a:cubicBezTo>
                    <a:cubicBezTo>
                      <a:pt x="51" y="66"/>
                      <a:pt x="51" y="66"/>
                      <a:pt x="51" y="66"/>
                    </a:cubicBezTo>
                    <a:cubicBezTo>
                      <a:pt x="51" y="66"/>
                      <a:pt x="51" y="66"/>
                      <a:pt x="51" y="66"/>
                    </a:cubicBezTo>
                    <a:cubicBezTo>
                      <a:pt x="51" y="66"/>
                      <a:pt x="51" y="66"/>
                      <a:pt x="51" y="66"/>
                    </a:cubicBezTo>
                    <a:cubicBezTo>
                      <a:pt x="51" y="66"/>
                      <a:pt x="51" y="66"/>
                      <a:pt x="51" y="66"/>
                    </a:cubicBezTo>
                    <a:cubicBezTo>
                      <a:pt x="50" y="66"/>
                      <a:pt x="50" y="66"/>
                      <a:pt x="50" y="66"/>
                    </a:cubicBezTo>
                    <a:cubicBezTo>
                      <a:pt x="49" y="67"/>
                      <a:pt x="49" y="67"/>
                      <a:pt x="49" y="67"/>
                    </a:cubicBezTo>
                    <a:cubicBezTo>
                      <a:pt x="49" y="67"/>
                      <a:pt x="49" y="67"/>
                      <a:pt x="49" y="67"/>
                    </a:cubicBezTo>
                    <a:cubicBezTo>
                      <a:pt x="49" y="67"/>
                      <a:pt x="49" y="67"/>
                      <a:pt x="49" y="67"/>
                    </a:cubicBezTo>
                    <a:cubicBezTo>
                      <a:pt x="49" y="67"/>
                      <a:pt x="49" y="67"/>
                      <a:pt x="49" y="67"/>
                    </a:cubicBezTo>
                    <a:cubicBezTo>
                      <a:pt x="49" y="67"/>
                      <a:pt x="49" y="67"/>
                      <a:pt x="49" y="67"/>
                    </a:cubicBezTo>
                    <a:cubicBezTo>
                      <a:pt x="48" y="67"/>
                      <a:pt x="48" y="67"/>
                      <a:pt x="48" y="67"/>
                    </a:cubicBezTo>
                    <a:cubicBezTo>
                      <a:pt x="48" y="67"/>
                      <a:pt x="48" y="67"/>
                      <a:pt x="48" y="67"/>
                    </a:cubicBezTo>
                    <a:cubicBezTo>
                      <a:pt x="48" y="67"/>
                      <a:pt x="48" y="67"/>
                      <a:pt x="48" y="67"/>
                    </a:cubicBezTo>
                    <a:cubicBezTo>
                      <a:pt x="48" y="68"/>
                      <a:pt x="48" y="68"/>
                      <a:pt x="48" y="68"/>
                    </a:cubicBezTo>
                    <a:cubicBezTo>
                      <a:pt x="47" y="68"/>
                      <a:pt x="47" y="68"/>
                      <a:pt x="47" y="68"/>
                    </a:cubicBezTo>
                    <a:cubicBezTo>
                      <a:pt x="47" y="68"/>
                      <a:pt x="47" y="68"/>
                      <a:pt x="47" y="68"/>
                    </a:cubicBezTo>
                    <a:cubicBezTo>
                      <a:pt x="46" y="68"/>
                      <a:pt x="46" y="68"/>
                      <a:pt x="46" y="68"/>
                    </a:cubicBezTo>
                    <a:cubicBezTo>
                      <a:pt x="45" y="69"/>
                      <a:pt x="45" y="69"/>
                      <a:pt x="45" y="69"/>
                    </a:cubicBezTo>
                    <a:cubicBezTo>
                      <a:pt x="44" y="69"/>
                      <a:pt x="44" y="69"/>
                      <a:pt x="44" y="69"/>
                    </a:cubicBezTo>
                    <a:cubicBezTo>
                      <a:pt x="44" y="70"/>
                      <a:pt x="44" y="70"/>
                      <a:pt x="44" y="70"/>
                    </a:cubicBezTo>
                    <a:cubicBezTo>
                      <a:pt x="44" y="70"/>
                      <a:pt x="44" y="70"/>
                      <a:pt x="44" y="70"/>
                    </a:cubicBezTo>
                    <a:cubicBezTo>
                      <a:pt x="44" y="70"/>
                      <a:pt x="44" y="70"/>
                      <a:pt x="44" y="70"/>
                    </a:cubicBezTo>
                    <a:cubicBezTo>
                      <a:pt x="44" y="71"/>
                      <a:pt x="44" y="71"/>
                      <a:pt x="44" y="71"/>
                    </a:cubicBezTo>
                    <a:cubicBezTo>
                      <a:pt x="44" y="71"/>
                      <a:pt x="44" y="71"/>
                      <a:pt x="44" y="71"/>
                    </a:cubicBezTo>
                    <a:cubicBezTo>
                      <a:pt x="44" y="71"/>
                      <a:pt x="44" y="71"/>
                      <a:pt x="44" y="71"/>
                    </a:cubicBezTo>
                    <a:cubicBezTo>
                      <a:pt x="44" y="71"/>
                      <a:pt x="44" y="71"/>
                      <a:pt x="44" y="71"/>
                    </a:cubicBezTo>
                    <a:cubicBezTo>
                      <a:pt x="44" y="71"/>
                      <a:pt x="44" y="71"/>
                      <a:pt x="44" y="71"/>
                    </a:cubicBezTo>
                    <a:cubicBezTo>
                      <a:pt x="44" y="71"/>
                      <a:pt x="44" y="71"/>
                      <a:pt x="44" y="71"/>
                    </a:cubicBezTo>
                    <a:cubicBezTo>
                      <a:pt x="43" y="71"/>
                      <a:pt x="43" y="71"/>
                      <a:pt x="43" y="71"/>
                    </a:cubicBezTo>
                    <a:cubicBezTo>
                      <a:pt x="43" y="71"/>
                      <a:pt x="43" y="71"/>
                      <a:pt x="43" y="71"/>
                    </a:cubicBezTo>
                    <a:cubicBezTo>
                      <a:pt x="43" y="70"/>
                      <a:pt x="43" y="70"/>
                      <a:pt x="43" y="70"/>
                    </a:cubicBezTo>
                    <a:cubicBezTo>
                      <a:pt x="43" y="70"/>
                      <a:pt x="43" y="70"/>
                      <a:pt x="43" y="70"/>
                    </a:cubicBezTo>
                    <a:cubicBezTo>
                      <a:pt x="43" y="70"/>
                      <a:pt x="43" y="70"/>
                      <a:pt x="43" y="70"/>
                    </a:cubicBezTo>
                    <a:cubicBezTo>
                      <a:pt x="43" y="70"/>
                      <a:pt x="43" y="70"/>
                      <a:pt x="43" y="70"/>
                    </a:cubicBezTo>
                    <a:cubicBezTo>
                      <a:pt x="42" y="70"/>
                      <a:pt x="42" y="70"/>
                      <a:pt x="42" y="70"/>
                    </a:cubicBezTo>
                    <a:cubicBezTo>
                      <a:pt x="42" y="70"/>
                      <a:pt x="42" y="70"/>
                      <a:pt x="42" y="70"/>
                    </a:cubicBezTo>
                    <a:cubicBezTo>
                      <a:pt x="41" y="70"/>
                      <a:pt x="41" y="70"/>
                      <a:pt x="41" y="70"/>
                    </a:cubicBezTo>
                    <a:cubicBezTo>
                      <a:pt x="41" y="70"/>
                      <a:pt x="41" y="70"/>
                      <a:pt x="41" y="70"/>
                    </a:cubicBezTo>
                    <a:cubicBezTo>
                      <a:pt x="41" y="71"/>
                      <a:pt x="41" y="71"/>
                      <a:pt x="41" y="71"/>
                    </a:cubicBezTo>
                    <a:cubicBezTo>
                      <a:pt x="40" y="71"/>
                      <a:pt x="40" y="71"/>
                      <a:pt x="40" y="71"/>
                    </a:cubicBezTo>
                    <a:cubicBezTo>
                      <a:pt x="40" y="71"/>
                      <a:pt x="40" y="71"/>
                      <a:pt x="40" y="71"/>
                    </a:cubicBezTo>
                    <a:cubicBezTo>
                      <a:pt x="39" y="72"/>
                      <a:pt x="39" y="72"/>
                      <a:pt x="39" y="72"/>
                    </a:cubicBezTo>
                    <a:cubicBezTo>
                      <a:pt x="39" y="72"/>
                      <a:pt x="39" y="72"/>
                      <a:pt x="39" y="72"/>
                    </a:cubicBezTo>
                    <a:cubicBezTo>
                      <a:pt x="39" y="72"/>
                      <a:pt x="39" y="72"/>
                      <a:pt x="39" y="72"/>
                    </a:cubicBezTo>
                    <a:cubicBezTo>
                      <a:pt x="39" y="72"/>
                      <a:pt x="39" y="72"/>
                      <a:pt x="39" y="72"/>
                    </a:cubicBezTo>
                    <a:cubicBezTo>
                      <a:pt x="38" y="72"/>
                      <a:pt x="38" y="72"/>
                      <a:pt x="38" y="72"/>
                    </a:cubicBezTo>
                    <a:cubicBezTo>
                      <a:pt x="38" y="72"/>
                      <a:pt x="38" y="72"/>
                      <a:pt x="38" y="72"/>
                    </a:cubicBezTo>
                    <a:cubicBezTo>
                      <a:pt x="38" y="73"/>
                      <a:pt x="38" y="73"/>
                      <a:pt x="38" y="73"/>
                    </a:cubicBezTo>
                    <a:cubicBezTo>
                      <a:pt x="38" y="73"/>
                      <a:pt x="38" y="73"/>
                      <a:pt x="38" y="73"/>
                    </a:cubicBezTo>
                    <a:cubicBezTo>
                      <a:pt x="38" y="73"/>
                      <a:pt x="38" y="73"/>
                      <a:pt x="38" y="73"/>
                    </a:cubicBezTo>
                    <a:cubicBezTo>
                      <a:pt x="37" y="73"/>
                      <a:pt x="37" y="73"/>
                      <a:pt x="37" y="73"/>
                    </a:cubicBezTo>
                    <a:cubicBezTo>
                      <a:pt x="37" y="73"/>
                      <a:pt x="37" y="73"/>
                      <a:pt x="37" y="73"/>
                    </a:cubicBezTo>
                    <a:cubicBezTo>
                      <a:pt x="37" y="73"/>
                      <a:pt x="37" y="73"/>
                      <a:pt x="37" y="73"/>
                    </a:cubicBezTo>
                    <a:cubicBezTo>
                      <a:pt x="37" y="74"/>
                      <a:pt x="37" y="74"/>
                      <a:pt x="37" y="74"/>
                    </a:cubicBezTo>
                    <a:cubicBezTo>
                      <a:pt x="37" y="74"/>
                      <a:pt x="37" y="74"/>
                      <a:pt x="37" y="74"/>
                    </a:cubicBezTo>
                    <a:cubicBezTo>
                      <a:pt x="37" y="73"/>
                      <a:pt x="37" y="73"/>
                      <a:pt x="37" y="73"/>
                    </a:cubicBezTo>
                    <a:cubicBezTo>
                      <a:pt x="37" y="73"/>
                      <a:pt x="37" y="73"/>
                      <a:pt x="37" y="73"/>
                    </a:cubicBezTo>
                    <a:cubicBezTo>
                      <a:pt x="38" y="73"/>
                      <a:pt x="38" y="73"/>
                      <a:pt x="38" y="73"/>
                    </a:cubicBezTo>
                    <a:cubicBezTo>
                      <a:pt x="38" y="73"/>
                      <a:pt x="38" y="73"/>
                      <a:pt x="38" y="73"/>
                    </a:cubicBezTo>
                    <a:cubicBezTo>
                      <a:pt x="38" y="73"/>
                      <a:pt x="38" y="73"/>
                      <a:pt x="38" y="73"/>
                    </a:cubicBezTo>
                    <a:cubicBezTo>
                      <a:pt x="38" y="74"/>
                      <a:pt x="38" y="74"/>
                      <a:pt x="38" y="74"/>
                    </a:cubicBezTo>
                    <a:cubicBezTo>
                      <a:pt x="38" y="74"/>
                      <a:pt x="38" y="74"/>
                      <a:pt x="38" y="74"/>
                    </a:cubicBezTo>
                    <a:cubicBezTo>
                      <a:pt x="39" y="73"/>
                      <a:pt x="39" y="73"/>
                      <a:pt x="39" y="73"/>
                    </a:cubicBezTo>
                    <a:cubicBezTo>
                      <a:pt x="39" y="73"/>
                      <a:pt x="39" y="73"/>
                      <a:pt x="39" y="73"/>
                    </a:cubicBezTo>
                    <a:cubicBezTo>
                      <a:pt x="39" y="73"/>
                      <a:pt x="39" y="73"/>
                      <a:pt x="39" y="73"/>
                    </a:cubicBezTo>
                    <a:cubicBezTo>
                      <a:pt x="39" y="73"/>
                      <a:pt x="39" y="73"/>
                      <a:pt x="39" y="73"/>
                    </a:cubicBezTo>
                    <a:cubicBezTo>
                      <a:pt x="39" y="73"/>
                      <a:pt x="39" y="73"/>
                      <a:pt x="39" y="73"/>
                    </a:cubicBezTo>
                    <a:cubicBezTo>
                      <a:pt x="39" y="73"/>
                      <a:pt x="39" y="73"/>
                      <a:pt x="39" y="73"/>
                    </a:cubicBezTo>
                    <a:cubicBezTo>
                      <a:pt x="39" y="73"/>
                      <a:pt x="39" y="73"/>
                      <a:pt x="39" y="73"/>
                    </a:cubicBezTo>
                    <a:cubicBezTo>
                      <a:pt x="40" y="73"/>
                      <a:pt x="40" y="73"/>
                      <a:pt x="40" y="73"/>
                    </a:cubicBezTo>
                    <a:cubicBezTo>
                      <a:pt x="40" y="73"/>
                      <a:pt x="40" y="73"/>
                      <a:pt x="40" y="73"/>
                    </a:cubicBezTo>
                    <a:cubicBezTo>
                      <a:pt x="40" y="73"/>
                      <a:pt x="40" y="73"/>
                      <a:pt x="40" y="73"/>
                    </a:cubicBezTo>
                    <a:cubicBezTo>
                      <a:pt x="40" y="73"/>
                      <a:pt x="40" y="73"/>
                      <a:pt x="40" y="73"/>
                    </a:cubicBezTo>
                    <a:cubicBezTo>
                      <a:pt x="40" y="73"/>
                      <a:pt x="40" y="73"/>
                      <a:pt x="40" y="73"/>
                    </a:cubicBezTo>
                    <a:cubicBezTo>
                      <a:pt x="41" y="73"/>
                      <a:pt x="41" y="73"/>
                      <a:pt x="41" y="73"/>
                    </a:cubicBezTo>
                    <a:cubicBezTo>
                      <a:pt x="41" y="72"/>
                      <a:pt x="41" y="72"/>
                      <a:pt x="41" y="72"/>
                    </a:cubicBezTo>
                    <a:cubicBezTo>
                      <a:pt x="41" y="72"/>
                      <a:pt x="41" y="72"/>
                      <a:pt x="41" y="72"/>
                    </a:cubicBezTo>
                    <a:cubicBezTo>
                      <a:pt x="41" y="72"/>
                      <a:pt x="41" y="72"/>
                      <a:pt x="41" y="72"/>
                    </a:cubicBezTo>
                    <a:cubicBezTo>
                      <a:pt x="42" y="71"/>
                      <a:pt x="42" y="71"/>
                      <a:pt x="42" y="71"/>
                    </a:cubicBezTo>
                    <a:cubicBezTo>
                      <a:pt x="42" y="71"/>
                      <a:pt x="42" y="71"/>
                      <a:pt x="42" y="71"/>
                    </a:cubicBezTo>
                    <a:cubicBezTo>
                      <a:pt x="42" y="72"/>
                      <a:pt x="42" y="72"/>
                      <a:pt x="42" y="72"/>
                    </a:cubicBezTo>
                    <a:cubicBezTo>
                      <a:pt x="42" y="72"/>
                      <a:pt x="42" y="72"/>
                      <a:pt x="42" y="72"/>
                    </a:cubicBezTo>
                    <a:cubicBezTo>
                      <a:pt x="42" y="72"/>
                      <a:pt x="42" y="72"/>
                      <a:pt x="42" y="72"/>
                    </a:cubicBezTo>
                    <a:cubicBezTo>
                      <a:pt x="42" y="72"/>
                      <a:pt x="42" y="72"/>
                      <a:pt x="42" y="72"/>
                    </a:cubicBezTo>
                    <a:cubicBezTo>
                      <a:pt x="42" y="73"/>
                      <a:pt x="42" y="73"/>
                      <a:pt x="42" y="73"/>
                    </a:cubicBezTo>
                    <a:cubicBezTo>
                      <a:pt x="42" y="73"/>
                      <a:pt x="42" y="73"/>
                      <a:pt x="42" y="73"/>
                    </a:cubicBezTo>
                    <a:cubicBezTo>
                      <a:pt x="42" y="72"/>
                      <a:pt x="42" y="72"/>
                      <a:pt x="42" y="72"/>
                    </a:cubicBezTo>
                    <a:cubicBezTo>
                      <a:pt x="42" y="72"/>
                      <a:pt x="42" y="72"/>
                      <a:pt x="42" y="72"/>
                    </a:cubicBezTo>
                    <a:cubicBezTo>
                      <a:pt x="43" y="72"/>
                      <a:pt x="43" y="72"/>
                      <a:pt x="43" y="72"/>
                    </a:cubicBezTo>
                    <a:cubicBezTo>
                      <a:pt x="43" y="72"/>
                      <a:pt x="43" y="72"/>
                      <a:pt x="43" y="72"/>
                    </a:cubicBezTo>
                    <a:cubicBezTo>
                      <a:pt x="43" y="72"/>
                      <a:pt x="43" y="72"/>
                      <a:pt x="43" y="72"/>
                    </a:cubicBezTo>
                    <a:cubicBezTo>
                      <a:pt x="43" y="72"/>
                      <a:pt x="43" y="72"/>
                      <a:pt x="43" y="72"/>
                    </a:cubicBezTo>
                    <a:cubicBezTo>
                      <a:pt x="43" y="72"/>
                      <a:pt x="43" y="72"/>
                      <a:pt x="43" y="72"/>
                    </a:cubicBezTo>
                    <a:cubicBezTo>
                      <a:pt x="43" y="72"/>
                      <a:pt x="43" y="72"/>
                      <a:pt x="43" y="72"/>
                    </a:cubicBezTo>
                    <a:cubicBezTo>
                      <a:pt x="43" y="72"/>
                      <a:pt x="43" y="72"/>
                      <a:pt x="43" y="72"/>
                    </a:cubicBezTo>
                    <a:cubicBezTo>
                      <a:pt x="43" y="72"/>
                      <a:pt x="43" y="72"/>
                      <a:pt x="43" y="72"/>
                    </a:cubicBezTo>
                    <a:cubicBezTo>
                      <a:pt x="44" y="72"/>
                      <a:pt x="44" y="72"/>
                      <a:pt x="44" y="72"/>
                    </a:cubicBezTo>
                    <a:cubicBezTo>
                      <a:pt x="44" y="72"/>
                      <a:pt x="44" y="72"/>
                      <a:pt x="44" y="72"/>
                    </a:cubicBezTo>
                    <a:cubicBezTo>
                      <a:pt x="44" y="72"/>
                      <a:pt x="44" y="72"/>
                      <a:pt x="44" y="72"/>
                    </a:cubicBezTo>
                    <a:cubicBezTo>
                      <a:pt x="45" y="71"/>
                      <a:pt x="45" y="71"/>
                      <a:pt x="45" y="71"/>
                    </a:cubicBezTo>
                    <a:cubicBezTo>
                      <a:pt x="45" y="71"/>
                      <a:pt x="45" y="71"/>
                      <a:pt x="45" y="71"/>
                    </a:cubicBezTo>
                    <a:cubicBezTo>
                      <a:pt x="45" y="71"/>
                      <a:pt x="45" y="71"/>
                      <a:pt x="45" y="71"/>
                    </a:cubicBezTo>
                    <a:cubicBezTo>
                      <a:pt x="45" y="71"/>
                      <a:pt x="45" y="71"/>
                      <a:pt x="45" y="71"/>
                    </a:cubicBezTo>
                    <a:cubicBezTo>
                      <a:pt x="45" y="72"/>
                      <a:pt x="45" y="72"/>
                      <a:pt x="45" y="72"/>
                    </a:cubicBezTo>
                    <a:cubicBezTo>
                      <a:pt x="45" y="72"/>
                      <a:pt x="45" y="72"/>
                      <a:pt x="45" y="72"/>
                    </a:cubicBezTo>
                    <a:cubicBezTo>
                      <a:pt x="45" y="72"/>
                      <a:pt x="45" y="72"/>
                      <a:pt x="45" y="72"/>
                    </a:cubicBezTo>
                    <a:cubicBezTo>
                      <a:pt x="45" y="72"/>
                      <a:pt x="45" y="72"/>
                      <a:pt x="45" y="72"/>
                    </a:cubicBezTo>
                    <a:cubicBezTo>
                      <a:pt x="46" y="72"/>
                      <a:pt x="46" y="72"/>
                      <a:pt x="46" y="72"/>
                    </a:cubicBezTo>
                    <a:cubicBezTo>
                      <a:pt x="46" y="71"/>
                      <a:pt x="46" y="71"/>
                      <a:pt x="46" y="71"/>
                    </a:cubicBezTo>
                    <a:cubicBezTo>
                      <a:pt x="46" y="71"/>
                      <a:pt x="46" y="71"/>
                      <a:pt x="46" y="71"/>
                    </a:cubicBezTo>
                    <a:cubicBezTo>
                      <a:pt x="46" y="71"/>
                      <a:pt x="46" y="71"/>
                      <a:pt x="46" y="71"/>
                    </a:cubicBezTo>
                    <a:cubicBezTo>
                      <a:pt x="46" y="71"/>
                      <a:pt x="46" y="71"/>
                      <a:pt x="46" y="71"/>
                    </a:cubicBezTo>
                    <a:cubicBezTo>
                      <a:pt x="47" y="71"/>
                      <a:pt x="47" y="71"/>
                      <a:pt x="47" y="71"/>
                    </a:cubicBezTo>
                    <a:cubicBezTo>
                      <a:pt x="47" y="71"/>
                      <a:pt x="47" y="71"/>
                      <a:pt x="47" y="71"/>
                    </a:cubicBezTo>
                    <a:cubicBezTo>
                      <a:pt x="47" y="71"/>
                      <a:pt x="47" y="71"/>
                      <a:pt x="47" y="71"/>
                    </a:cubicBezTo>
                    <a:cubicBezTo>
                      <a:pt x="48" y="71"/>
                      <a:pt x="48" y="71"/>
                      <a:pt x="48" y="71"/>
                    </a:cubicBezTo>
                    <a:cubicBezTo>
                      <a:pt x="48" y="71"/>
                      <a:pt x="48" y="71"/>
                      <a:pt x="48" y="71"/>
                    </a:cubicBezTo>
                    <a:cubicBezTo>
                      <a:pt x="48" y="70"/>
                      <a:pt x="48" y="70"/>
                      <a:pt x="48" y="70"/>
                    </a:cubicBezTo>
                    <a:cubicBezTo>
                      <a:pt x="48" y="70"/>
                      <a:pt x="48" y="70"/>
                      <a:pt x="48" y="70"/>
                    </a:cubicBezTo>
                    <a:cubicBezTo>
                      <a:pt x="48" y="70"/>
                      <a:pt x="48" y="70"/>
                      <a:pt x="48" y="70"/>
                    </a:cubicBezTo>
                    <a:cubicBezTo>
                      <a:pt x="48" y="70"/>
                      <a:pt x="48" y="70"/>
                      <a:pt x="48" y="70"/>
                    </a:cubicBezTo>
                    <a:cubicBezTo>
                      <a:pt x="48" y="71"/>
                      <a:pt x="48" y="71"/>
                      <a:pt x="48" y="71"/>
                    </a:cubicBezTo>
                    <a:cubicBezTo>
                      <a:pt x="48" y="71"/>
                      <a:pt x="48" y="71"/>
                      <a:pt x="48" y="71"/>
                    </a:cubicBezTo>
                    <a:cubicBezTo>
                      <a:pt x="49" y="70"/>
                      <a:pt x="49" y="70"/>
                      <a:pt x="49" y="70"/>
                    </a:cubicBezTo>
                    <a:cubicBezTo>
                      <a:pt x="48" y="70"/>
                      <a:pt x="48" y="70"/>
                      <a:pt x="48" y="70"/>
                    </a:cubicBezTo>
                    <a:cubicBezTo>
                      <a:pt x="49" y="70"/>
                      <a:pt x="49" y="70"/>
                      <a:pt x="49" y="70"/>
                    </a:cubicBezTo>
                    <a:cubicBezTo>
                      <a:pt x="49" y="70"/>
                      <a:pt x="49" y="70"/>
                      <a:pt x="49" y="70"/>
                    </a:cubicBezTo>
                    <a:cubicBezTo>
                      <a:pt x="48" y="70"/>
                      <a:pt x="48" y="70"/>
                      <a:pt x="48" y="70"/>
                    </a:cubicBezTo>
                    <a:cubicBezTo>
                      <a:pt x="48" y="70"/>
                      <a:pt x="48" y="70"/>
                      <a:pt x="48" y="70"/>
                    </a:cubicBezTo>
                    <a:cubicBezTo>
                      <a:pt x="49" y="70"/>
                      <a:pt x="49" y="70"/>
                      <a:pt x="49" y="70"/>
                    </a:cubicBezTo>
                    <a:cubicBezTo>
                      <a:pt x="49" y="69"/>
                      <a:pt x="49" y="69"/>
                      <a:pt x="49" y="69"/>
                    </a:cubicBezTo>
                    <a:cubicBezTo>
                      <a:pt x="50" y="69"/>
                      <a:pt x="50" y="69"/>
                      <a:pt x="50" y="69"/>
                    </a:cubicBezTo>
                    <a:cubicBezTo>
                      <a:pt x="50" y="69"/>
                      <a:pt x="50" y="69"/>
                      <a:pt x="50" y="69"/>
                    </a:cubicBezTo>
                    <a:cubicBezTo>
                      <a:pt x="50" y="69"/>
                      <a:pt x="50" y="69"/>
                      <a:pt x="50" y="69"/>
                    </a:cubicBezTo>
                    <a:cubicBezTo>
                      <a:pt x="50" y="69"/>
                      <a:pt x="50" y="69"/>
                      <a:pt x="50" y="69"/>
                    </a:cubicBezTo>
                    <a:cubicBezTo>
                      <a:pt x="50" y="69"/>
                      <a:pt x="50" y="69"/>
                      <a:pt x="50" y="69"/>
                    </a:cubicBezTo>
                    <a:cubicBezTo>
                      <a:pt x="50" y="69"/>
                      <a:pt x="50" y="69"/>
                      <a:pt x="50" y="69"/>
                    </a:cubicBezTo>
                    <a:cubicBezTo>
                      <a:pt x="51" y="68"/>
                      <a:pt x="51" y="68"/>
                      <a:pt x="51" y="68"/>
                    </a:cubicBezTo>
                    <a:cubicBezTo>
                      <a:pt x="51" y="68"/>
                      <a:pt x="51" y="68"/>
                      <a:pt x="51" y="68"/>
                    </a:cubicBezTo>
                    <a:cubicBezTo>
                      <a:pt x="51" y="69"/>
                      <a:pt x="51" y="69"/>
                      <a:pt x="51" y="69"/>
                    </a:cubicBezTo>
                    <a:cubicBezTo>
                      <a:pt x="51" y="69"/>
                      <a:pt x="51" y="69"/>
                      <a:pt x="51" y="69"/>
                    </a:cubicBezTo>
                    <a:cubicBezTo>
                      <a:pt x="51" y="68"/>
                      <a:pt x="51" y="68"/>
                      <a:pt x="51" y="68"/>
                    </a:cubicBezTo>
                    <a:cubicBezTo>
                      <a:pt x="51" y="68"/>
                      <a:pt x="51" y="68"/>
                      <a:pt x="51" y="68"/>
                    </a:cubicBezTo>
                    <a:cubicBezTo>
                      <a:pt x="52" y="68"/>
                      <a:pt x="52" y="68"/>
                      <a:pt x="52" y="68"/>
                    </a:cubicBezTo>
                    <a:cubicBezTo>
                      <a:pt x="52" y="68"/>
                      <a:pt x="52" y="68"/>
                      <a:pt x="52" y="68"/>
                    </a:cubicBezTo>
                    <a:cubicBezTo>
                      <a:pt x="52" y="68"/>
                      <a:pt x="52" y="68"/>
                      <a:pt x="52" y="68"/>
                    </a:cubicBezTo>
                    <a:cubicBezTo>
                      <a:pt x="52" y="68"/>
                      <a:pt x="52" y="68"/>
                      <a:pt x="52" y="68"/>
                    </a:cubicBezTo>
                    <a:cubicBezTo>
                      <a:pt x="52" y="68"/>
                      <a:pt x="52" y="68"/>
                      <a:pt x="52" y="68"/>
                    </a:cubicBezTo>
                    <a:cubicBezTo>
                      <a:pt x="52" y="68"/>
                      <a:pt x="52" y="68"/>
                      <a:pt x="52" y="68"/>
                    </a:cubicBezTo>
                    <a:cubicBezTo>
                      <a:pt x="53" y="68"/>
                      <a:pt x="53" y="68"/>
                      <a:pt x="53" y="68"/>
                    </a:cubicBezTo>
                    <a:cubicBezTo>
                      <a:pt x="53" y="67"/>
                      <a:pt x="53" y="67"/>
                      <a:pt x="53" y="67"/>
                    </a:cubicBezTo>
                    <a:cubicBezTo>
                      <a:pt x="53" y="68"/>
                      <a:pt x="53" y="68"/>
                      <a:pt x="53" y="68"/>
                    </a:cubicBezTo>
                    <a:cubicBezTo>
                      <a:pt x="53" y="67"/>
                      <a:pt x="53" y="67"/>
                      <a:pt x="53" y="67"/>
                    </a:cubicBezTo>
                    <a:cubicBezTo>
                      <a:pt x="54" y="67"/>
                      <a:pt x="54" y="67"/>
                      <a:pt x="54" y="67"/>
                    </a:cubicBezTo>
                    <a:cubicBezTo>
                      <a:pt x="54" y="67"/>
                      <a:pt x="54" y="67"/>
                      <a:pt x="54" y="67"/>
                    </a:cubicBezTo>
                    <a:cubicBezTo>
                      <a:pt x="54" y="67"/>
                      <a:pt x="54" y="67"/>
                      <a:pt x="54" y="67"/>
                    </a:cubicBezTo>
                    <a:cubicBezTo>
                      <a:pt x="55" y="67"/>
                      <a:pt x="55" y="67"/>
                      <a:pt x="55" y="67"/>
                    </a:cubicBezTo>
                    <a:cubicBezTo>
                      <a:pt x="55" y="66"/>
                      <a:pt x="55" y="66"/>
                      <a:pt x="55" y="66"/>
                    </a:cubicBezTo>
                    <a:cubicBezTo>
                      <a:pt x="54" y="66"/>
                      <a:pt x="54" y="66"/>
                      <a:pt x="54" y="66"/>
                    </a:cubicBezTo>
                    <a:cubicBezTo>
                      <a:pt x="54" y="66"/>
                      <a:pt x="54" y="66"/>
                      <a:pt x="54" y="66"/>
                    </a:cubicBezTo>
                    <a:cubicBezTo>
                      <a:pt x="54" y="66"/>
                      <a:pt x="54" y="66"/>
                      <a:pt x="54" y="66"/>
                    </a:cubicBezTo>
                    <a:cubicBezTo>
                      <a:pt x="55" y="66"/>
                      <a:pt x="55" y="66"/>
                      <a:pt x="55" y="66"/>
                    </a:cubicBezTo>
                    <a:cubicBezTo>
                      <a:pt x="55" y="66"/>
                      <a:pt x="55" y="66"/>
                      <a:pt x="55" y="66"/>
                    </a:cubicBezTo>
                    <a:cubicBezTo>
                      <a:pt x="55" y="65"/>
                      <a:pt x="55" y="65"/>
                      <a:pt x="55" y="65"/>
                    </a:cubicBezTo>
                    <a:cubicBezTo>
                      <a:pt x="55" y="65"/>
                      <a:pt x="55" y="65"/>
                      <a:pt x="55" y="65"/>
                    </a:cubicBezTo>
                    <a:cubicBezTo>
                      <a:pt x="56" y="66"/>
                      <a:pt x="56" y="66"/>
                      <a:pt x="56" y="66"/>
                    </a:cubicBezTo>
                    <a:cubicBezTo>
                      <a:pt x="56" y="65"/>
                      <a:pt x="56" y="65"/>
                      <a:pt x="56" y="65"/>
                    </a:cubicBezTo>
                    <a:cubicBezTo>
                      <a:pt x="56" y="65"/>
                      <a:pt x="56" y="65"/>
                      <a:pt x="56" y="65"/>
                    </a:cubicBezTo>
                    <a:cubicBezTo>
                      <a:pt x="57" y="65"/>
                      <a:pt x="57" y="65"/>
                      <a:pt x="57" y="65"/>
                    </a:cubicBezTo>
                    <a:cubicBezTo>
                      <a:pt x="57" y="65"/>
                      <a:pt x="57" y="65"/>
                      <a:pt x="57" y="65"/>
                    </a:cubicBezTo>
                    <a:cubicBezTo>
                      <a:pt x="57" y="64"/>
                      <a:pt x="57" y="64"/>
                      <a:pt x="57" y="64"/>
                    </a:cubicBezTo>
                    <a:cubicBezTo>
                      <a:pt x="57" y="64"/>
                      <a:pt x="57" y="64"/>
                      <a:pt x="57" y="64"/>
                    </a:cubicBezTo>
                    <a:cubicBezTo>
                      <a:pt x="57" y="65"/>
                      <a:pt x="57" y="65"/>
                      <a:pt x="57" y="65"/>
                    </a:cubicBezTo>
                    <a:cubicBezTo>
                      <a:pt x="58" y="65"/>
                      <a:pt x="58" y="65"/>
                      <a:pt x="58" y="65"/>
                    </a:cubicBezTo>
                    <a:cubicBezTo>
                      <a:pt x="58" y="64"/>
                      <a:pt x="58" y="64"/>
                      <a:pt x="58" y="64"/>
                    </a:cubicBezTo>
                    <a:cubicBezTo>
                      <a:pt x="58" y="64"/>
                      <a:pt x="58" y="64"/>
                      <a:pt x="58" y="64"/>
                    </a:cubicBezTo>
                    <a:cubicBezTo>
                      <a:pt x="58" y="64"/>
                      <a:pt x="58" y="64"/>
                      <a:pt x="58" y="64"/>
                    </a:cubicBezTo>
                    <a:cubicBezTo>
                      <a:pt x="58" y="64"/>
                      <a:pt x="58" y="64"/>
                      <a:pt x="58" y="64"/>
                    </a:cubicBezTo>
                    <a:cubicBezTo>
                      <a:pt x="58" y="64"/>
                      <a:pt x="58" y="64"/>
                      <a:pt x="58" y="64"/>
                    </a:cubicBezTo>
                    <a:cubicBezTo>
                      <a:pt x="59" y="64"/>
                      <a:pt x="59" y="64"/>
                      <a:pt x="59" y="64"/>
                    </a:cubicBezTo>
                    <a:cubicBezTo>
                      <a:pt x="59" y="64"/>
                      <a:pt x="59" y="64"/>
                      <a:pt x="59" y="64"/>
                    </a:cubicBezTo>
                    <a:cubicBezTo>
                      <a:pt x="59" y="64"/>
                      <a:pt x="59" y="64"/>
                      <a:pt x="59" y="64"/>
                    </a:cubicBezTo>
                    <a:cubicBezTo>
                      <a:pt x="59" y="63"/>
                      <a:pt x="59" y="63"/>
                      <a:pt x="59" y="63"/>
                    </a:cubicBezTo>
                    <a:cubicBezTo>
                      <a:pt x="60" y="63"/>
                      <a:pt x="60" y="63"/>
                      <a:pt x="60" y="63"/>
                    </a:cubicBezTo>
                    <a:cubicBezTo>
                      <a:pt x="60" y="64"/>
                      <a:pt x="60" y="64"/>
                      <a:pt x="60" y="64"/>
                    </a:cubicBezTo>
                    <a:cubicBezTo>
                      <a:pt x="60" y="64"/>
                      <a:pt x="60" y="64"/>
                      <a:pt x="60" y="64"/>
                    </a:cubicBezTo>
                    <a:cubicBezTo>
                      <a:pt x="60" y="63"/>
                      <a:pt x="60" y="63"/>
                      <a:pt x="60" y="63"/>
                    </a:cubicBezTo>
                    <a:cubicBezTo>
                      <a:pt x="60" y="64"/>
                      <a:pt x="60" y="64"/>
                      <a:pt x="60" y="64"/>
                    </a:cubicBezTo>
                    <a:cubicBezTo>
                      <a:pt x="60" y="64"/>
                      <a:pt x="60" y="64"/>
                      <a:pt x="60" y="64"/>
                    </a:cubicBezTo>
                    <a:cubicBezTo>
                      <a:pt x="61" y="63"/>
                      <a:pt x="61" y="63"/>
                      <a:pt x="61" y="63"/>
                    </a:cubicBezTo>
                    <a:cubicBezTo>
                      <a:pt x="60" y="63"/>
                      <a:pt x="60" y="63"/>
                      <a:pt x="60" y="63"/>
                    </a:cubicBezTo>
                    <a:cubicBezTo>
                      <a:pt x="60" y="63"/>
                      <a:pt x="60" y="63"/>
                      <a:pt x="60" y="63"/>
                    </a:cubicBezTo>
                    <a:cubicBezTo>
                      <a:pt x="60" y="63"/>
                      <a:pt x="60" y="63"/>
                      <a:pt x="60" y="63"/>
                    </a:cubicBezTo>
                    <a:cubicBezTo>
                      <a:pt x="61" y="62"/>
                      <a:pt x="61" y="62"/>
                      <a:pt x="61" y="62"/>
                    </a:cubicBezTo>
                    <a:cubicBezTo>
                      <a:pt x="61" y="62"/>
                      <a:pt x="61" y="62"/>
                      <a:pt x="61" y="62"/>
                    </a:cubicBezTo>
                    <a:cubicBezTo>
                      <a:pt x="61" y="63"/>
                      <a:pt x="61" y="63"/>
                      <a:pt x="61" y="63"/>
                    </a:cubicBezTo>
                    <a:cubicBezTo>
                      <a:pt x="61" y="62"/>
                      <a:pt x="61" y="62"/>
                      <a:pt x="61" y="62"/>
                    </a:cubicBezTo>
                    <a:cubicBezTo>
                      <a:pt x="61" y="62"/>
                      <a:pt x="61" y="62"/>
                      <a:pt x="61" y="62"/>
                    </a:cubicBezTo>
                    <a:cubicBezTo>
                      <a:pt x="61" y="62"/>
                      <a:pt x="61" y="62"/>
                      <a:pt x="61" y="62"/>
                    </a:cubicBezTo>
                    <a:cubicBezTo>
                      <a:pt x="61" y="62"/>
                      <a:pt x="61" y="62"/>
                      <a:pt x="61" y="62"/>
                    </a:cubicBezTo>
                    <a:cubicBezTo>
                      <a:pt x="61" y="62"/>
                      <a:pt x="61" y="62"/>
                      <a:pt x="61" y="62"/>
                    </a:cubicBezTo>
                    <a:cubicBezTo>
                      <a:pt x="62" y="62"/>
                      <a:pt x="62" y="62"/>
                      <a:pt x="62" y="62"/>
                    </a:cubicBezTo>
                    <a:cubicBezTo>
                      <a:pt x="62" y="62"/>
                      <a:pt x="62" y="62"/>
                      <a:pt x="62" y="62"/>
                    </a:cubicBezTo>
                    <a:cubicBezTo>
                      <a:pt x="63" y="61"/>
                      <a:pt x="63" y="61"/>
                      <a:pt x="63" y="61"/>
                    </a:cubicBezTo>
                    <a:cubicBezTo>
                      <a:pt x="63" y="61"/>
                      <a:pt x="63" y="61"/>
                      <a:pt x="63" y="61"/>
                    </a:cubicBezTo>
                    <a:cubicBezTo>
                      <a:pt x="63" y="61"/>
                      <a:pt x="63" y="61"/>
                      <a:pt x="63" y="61"/>
                    </a:cubicBezTo>
                    <a:cubicBezTo>
                      <a:pt x="63" y="60"/>
                      <a:pt x="63" y="60"/>
                      <a:pt x="63" y="60"/>
                    </a:cubicBezTo>
                    <a:cubicBezTo>
                      <a:pt x="63" y="60"/>
                      <a:pt x="63" y="60"/>
                      <a:pt x="63" y="60"/>
                    </a:cubicBezTo>
                    <a:cubicBezTo>
                      <a:pt x="63" y="60"/>
                      <a:pt x="63" y="60"/>
                      <a:pt x="63" y="60"/>
                    </a:cubicBezTo>
                    <a:cubicBezTo>
                      <a:pt x="63" y="60"/>
                      <a:pt x="63" y="60"/>
                      <a:pt x="63" y="60"/>
                    </a:cubicBezTo>
                    <a:cubicBezTo>
                      <a:pt x="63" y="59"/>
                      <a:pt x="63" y="59"/>
                      <a:pt x="63" y="59"/>
                    </a:cubicBezTo>
                    <a:cubicBezTo>
                      <a:pt x="62" y="59"/>
                      <a:pt x="62" y="59"/>
                      <a:pt x="62" y="59"/>
                    </a:cubicBezTo>
                    <a:cubicBezTo>
                      <a:pt x="62" y="59"/>
                      <a:pt x="62" y="59"/>
                      <a:pt x="62" y="59"/>
                    </a:cubicBezTo>
                    <a:cubicBezTo>
                      <a:pt x="62" y="59"/>
                      <a:pt x="62" y="59"/>
                      <a:pt x="62" y="59"/>
                    </a:cubicBezTo>
                    <a:cubicBezTo>
                      <a:pt x="63" y="58"/>
                      <a:pt x="63" y="58"/>
                      <a:pt x="63" y="58"/>
                    </a:cubicBezTo>
                    <a:cubicBezTo>
                      <a:pt x="63" y="58"/>
                      <a:pt x="63" y="58"/>
                      <a:pt x="63" y="58"/>
                    </a:cubicBezTo>
                    <a:cubicBezTo>
                      <a:pt x="63" y="58"/>
                      <a:pt x="63" y="58"/>
                      <a:pt x="63" y="58"/>
                    </a:cubicBezTo>
                    <a:cubicBezTo>
                      <a:pt x="63" y="58"/>
                      <a:pt x="63" y="58"/>
                      <a:pt x="63" y="58"/>
                    </a:cubicBezTo>
                    <a:cubicBezTo>
                      <a:pt x="63" y="58"/>
                      <a:pt x="63" y="58"/>
                      <a:pt x="63" y="58"/>
                    </a:cubicBezTo>
                    <a:cubicBezTo>
                      <a:pt x="63" y="58"/>
                      <a:pt x="63" y="58"/>
                      <a:pt x="63" y="58"/>
                    </a:cubicBezTo>
                    <a:cubicBezTo>
                      <a:pt x="64" y="58"/>
                      <a:pt x="64" y="58"/>
                      <a:pt x="64" y="58"/>
                    </a:cubicBezTo>
                    <a:cubicBezTo>
                      <a:pt x="64" y="57"/>
                      <a:pt x="64" y="57"/>
                      <a:pt x="64" y="57"/>
                    </a:cubicBezTo>
                    <a:cubicBezTo>
                      <a:pt x="65" y="58"/>
                      <a:pt x="65" y="58"/>
                      <a:pt x="65" y="58"/>
                    </a:cubicBezTo>
                    <a:cubicBezTo>
                      <a:pt x="65" y="57"/>
                      <a:pt x="65" y="57"/>
                      <a:pt x="65" y="57"/>
                    </a:cubicBezTo>
                    <a:cubicBezTo>
                      <a:pt x="65" y="58"/>
                      <a:pt x="65" y="58"/>
                      <a:pt x="65" y="58"/>
                    </a:cubicBezTo>
                    <a:cubicBezTo>
                      <a:pt x="65" y="58"/>
                      <a:pt x="65" y="58"/>
                      <a:pt x="65" y="58"/>
                    </a:cubicBezTo>
                    <a:cubicBezTo>
                      <a:pt x="66" y="58"/>
                      <a:pt x="66" y="58"/>
                      <a:pt x="66" y="58"/>
                    </a:cubicBezTo>
                    <a:cubicBezTo>
                      <a:pt x="66" y="57"/>
                      <a:pt x="66" y="57"/>
                      <a:pt x="66" y="57"/>
                    </a:cubicBezTo>
                    <a:cubicBezTo>
                      <a:pt x="66" y="57"/>
                      <a:pt x="66" y="57"/>
                      <a:pt x="66" y="57"/>
                    </a:cubicBezTo>
                    <a:cubicBezTo>
                      <a:pt x="66" y="57"/>
                      <a:pt x="66" y="57"/>
                      <a:pt x="66" y="57"/>
                    </a:cubicBezTo>
                    <a:cubicBezTo>
                      <a:pt x="66" y="57"/>
                      <a:pt x="66" y="57"/>
                      <a:pt x="66" y="57"/>
                    </a:cubicBezTo>
                    <a:cubicBezTo>
                      <a:pt x="66" y="57"/>
                      <a:pt x="66" y="57"/>
                      <a:pt x="66" y="57"/>
                    </a:cubicBezTo>
                    <a:cubicBezTo>
                      <a:pt x="66" y="57"/>
                      <a:pt x="66" y="57"/>
                      <a:pt x="66" y="57"/>
                    </a:cubicBezTo>
                    <a:cubicBezTo>
                      <a:pt x="67" y="57"/>
                      <a:pt x="67" y="57"/>
                      <a:pt x="67" y="57"/>
                    </a:cubicBezTo>
                    <a:cubicBezTo>
                      <a:pt x="67" y="56"/>
                      <a:pt x="67" y="56"/>
                      <a:pt x="67" y="56"/>
                    </a:cubicBezTo>
                    <a:cubicBezTo>
                      <a:pt x="67" y="56"/>
                      <a:pt x="67" y="56"/>
                      <a:pt x="67" y="56"/>
                    </a:cubicBezTo>
                    <a:cubicBezTo>
                      <a:pt x="66" y="55"/>
                      <a:pt x="66" y="55"/>
                      <a:pt x="66" y="55"/>
                    </a:cubicBezTo>
                    <a:cubicBezTo>
                      <a:pt x="66" y="55"/>
                      <a:pt x="66" y="55"/>
                      <a:pt x="66" y="55"/>
                    </a:cubicBezTo>
                    <a:cubicBezTo>
                      <a:pt x="66" y="56"/>
                      <a:pt x="66" y="56"/>
                      <a:pt x="66" y="56"/>
                    </a:cubicBezTo>
                    <a:cubicBezTo>
                      <a:pt x="66" y="56"/>
                      <a:pt x="66" y="56"/>
                      <a:pt x="66" y="56"/>
                    </a:cubicBezTo>
                    <a:cubicBezTo>
                      <a:pt x="66" y="55"/>
                      <a:pt x="66" y="55"/>
                      <a:pt x="66" y="55"/>
                    </a:cubicBezTo>
                    <a:cubicBezTo>
                      <a:pt x="67" y="55"/>
                      <a:pt x="67" y="55"/>
                      <a:pt x="67" y="55"/>
                    </a:cubicBezTo>
                    <a:cubicBezTo>
                      <a:pt x="67" y="56"/>
                      <a:pt x="67" y="56"/>
                      <a:pt x="67" y="56"/>
                    </a:cubicBezTo>
                    <a:cubicBezTo>
                      <a:pt x="68" y="55"/>
                      <a:pt x="68" y="55"/>
                      <a:pt x="68" y="55"/>
                    </a:cubicBezTo>
                    <a:cubicBezTo>
                      <a:pt x="68" y="55"/>
                      <a:pt x="68" y="55"/>
                      <a:pt x="68" y="55"/>
                    </a:cubicBezTo>
                    <a:cubicBezTo>
                      <a:pt x="68" y="55"/>
                      <a:pt x="68" y="55"/>
                      <a:pt x="68" y="55"/>
                    </a:cubicBezTo>
                    <a:cubicBezTo>
                      <a:pt x="69" y="54"/>
                      <a:pt x="69" y="54"/>
                      <a:pt x="69" y="54"/>
                    </a:cubicBezTo>
                    <a:cubicBezTo>
                      <a:pt x="69" y="54"/>
                      <a:pt x="69" y="54"/>
                      <a:pt x="69" y="54"/>
                    </a:cubicBezTo>
                    <a:cubicBezTo>
                      <a:pt x="70" y="54"/>
                      <a:pt x="70" y="54"/>
                      <a:pt x="70" y="54"/>
                    </a:cubicBezTo>
                    <a:cubicBezTo>
                      <a:pt x="70" y="54"/>
                      <a:pt x="70" y="54"/>
                      <a:pt x="70" y="54"/>
                    </a:cubicBezTo>
                    <a:cubicBezTo>
                      <a:pt x="70" y="53"/>
                      <a:pt x="70" y="53"/>
                      <a:pt x="70" y="53"/>
                    </a:cubicBezTo>
                    <a:cubicBezTo>
                      <a:pt x="71" y="53"/>
                      <a:pt x="71" y="53"/>
                      <a:pt x="71" y="53"/>
                    </a:cubicBezTo>
                    <a:cubicBezTo>
                      <a:pt x="72" y="53"/>
                      <a:pt x="72" y="53"/>
                      <a:pt x="72" y="53"/>
                    </a:cubicBezTo>
                    <a:cubicBezTo>
                      <a:pt x="73" y="52"/>
                      <a:pt x="73" y="52"/>
                      <a:pt x="73" y="52"/>
                    </a:cubicBezTo>
                    <a:cubicBezTo>
                      <a:pt x="73" y="52"/>
                      <a:pt x="73" y="52"/>
                      <a:pt x="73" y="52"/>
                    </a:cubicBezTo>
                    <a:cubicBezTo>
                      <a:pt x="74" y="51"/>
                      <a:pt x="74" y="51"/>
                      <a:pt x="74" y="51"/>
                    </a:cubicBezTo>
                    <a:cubicBezTo>
                      <a:pt x="74" y="52"/>
                      <a:pt x="74" y="52"/>
                      <a:pt x="74" y="52"/>
                    </a:cubicBezTo>
                    <a:cubicBezTo>
                      <a:pt x="74" y="52"/>
                      <a:pt x="74" y="52"/>
                      <a:pt x="74" y="52"/>
                    </a:cubicBezTo>
                    <a:cubicBezTo>
                      <a:pt x="74" y="52"/>
                      <a:pt x="74" y="52"/>
                      <a:pt x="74" y="52"/>
                    </a:cubicBezTo>
                    <a:cubicBezTo>
                      <a:pt x="74" y="52"/>
                      <a:pt x="74" y="52"/>
                      <a:pt x="74" y="52"/>
                    </a:cubicBezTo>
                    <a:cubicBezTo>
                      <a:pt x="74" y="52"/>
                      <a:pt x="74" y="52"/>
                      <a:pt x="74" y="52"/>
                    </a:cubicBezTo>
                    <a:cubicBezTo>
                      <a:pt x="75" y="52"/>
                      <a:pt x="75" y="52"/>
                      <a:pt x="75" y="52"/>
                    </a:cubicBezTo>
                    <a:cubicBezTo>
                      <a:pt x="75" y="52"/>
                      <a:pt x="75" y="52"/>
                      <a:pt x="75" y="52"/>
                    </a:cubicBezTo>
                    <a:cubicBezTo>
                      <a:pt x="76" y="51"/>
                      <a:pt x="76" y="51"/>
                      <a:pt x="76" y="51"/>
                    </a:cubicBezTo>
                    <a:cubicBezTo>
                      <a:pt x="76" y="51"/>
                      <a:pt x="76" y="51"/>
                      <a:pt x="76" y="51"/>
                    </a:cubicBezTo>
                    <a:cubicBezTo>
                      <a:pt x="76" y="52"/>
                      <a:pt x="76" y="52"/>
                      <a:pt x="76" y="52"/>
                    </a:cubicBezTo>
                    <a:cubicBezTo>
                      <a:pt x="76" y="52"/>
                      <a:pt x="76" y="52"/>
                      <a:pt x="76" y="52"/>
                    </a:cubicBezTo>
                    <a:cubicBezTo>
                      <a:pt x="75" y="52"/>
                      <a:pt x="75" y="52"/>
                      <a:pt x="75" y="52"/>
                    </a:cubicBezTo>
                    <a:cubicBezTo>
                      <a:pt x="74" y="53"/>
                      <a:pt x="74" y="53"/>
                      <a:pt x="74" y="53"/>
                    </a:cubicBezTo>
                    <a:cubicBezTo>
                      <a:pt x="74" y="53"/>
                      <a:pt x="74" y="53"/>
                      <a:pt x="74" y="53"/>
                    </a:cubicBezTo>
                    <a:cubicBezTo>
                      <a:pt x="75" y="54"/>
                      <a:pt x="75" y="54"/>
                      <a:pt x="75" y="54"/>
                    </a:cubicBezTo>
                    <a:cubicBezTo>
                      <a:pt x="75" y="54"/>
                      <a:pt x="75" y="54"/>
                      <a:pt x="75" y="54"/>
                    </a:cubicBezTo>
                    <a:cubicBezTo>
                      <a:pt x="74" y="54"/>
                      <a:pt x="74" y="54"/>
                      <a:pt x="74" y="54"/>
                    </a:cubicBezTo>
                    <a:cubicBezTo>
                      <a:pt x="74" y="54"/>
                      <a:pt x="74" y="54"/>
                      <a:pt x="74" y="54"/>
                    </a:cubicBezTo>
                    <a:cubicBezTo>
                      <a:pt x="74" y="54"/>
                      <a:pt x="74" y="54"/>
                      <a:pt x="74" y="54"/>
                    </a:cubicBezTo>
                    <a:cubicBezTo>
                      <a:pt x="73" y="54"/>
                      <a:pt x="73" y="54"/>
                      <a:pt x="73" y="54"/>
                    </a:cubicBezTo>
                    <a:cubicBezTo>
                      <a:pt x="73" y="54"/>
                      <a:pt x="73" y="54"/>
                      <a:pt x="73" y="54"/>
                    </a:cubicBezTo>
                    <a:cubicBezTo>
                      <a:pt x="73" y="53"/>
                      <a:pt x="73" y="53"/>
                      <a:pt x="73" y="53"/>
                    </a:cubicBezTo>
                    <a:cubicBezTo>
                      <a:pt x="72" y="54"/>
                      <a:pt x="72" y="54"/>
                      <a:pt x="72" y="54"/>
                    </a:cubicBezTo>
                    <a:cubicBezTo>
                      <a:pt x="72" y="54"/>
                      <a:pt x="72" y="54"/>
                      <a:pt x="72" y="54"/>
                    </a:cubicBezTo>
                    <a:cubicBezTo>
                      <a:pt x="71" y="54"/>
                      <a:pt x="71" y="54"/>
                      <a:pt x="71" y="54"/>
                    </a:cubicBezTo>
                    <a:cubicBezTo>
                      <a:pt x="71" y="54"/>
                      <a:pt x="71" y="54"/>
                      <a:pt x="71" y="54"/>
                    </a:cubicBezTo>
                    <a:cubicBezTo>
                      <a:pt x="70" y="54"/>
                      <a:pt x="70" y="54"/>
                      <a:pt x="70" y="54"/>
                    </a:cubicBezTo>
                    <a:cubicBezTo>
                      <a:pt x="70" y="55"/>
                      <a:pt x="70" y="55"/>
                      <a:pt x="70" y="55"/>
                    </a:cubicBezTo>
                    <a:cubicBezTo>
                      <a:pt x="70" y="55"/>
                      <a:pt x="70" y="55"/>
                      <a:pt x="70" y="55"/>
                    </a:cubicBezTo>
                    <a:cubicBezTo>
                      <a:pt x="70" y="56"/>
                      <a:pt x="70" y="56"/>
                      <a:pt x="70" y="56"/>
                    </a:cubicBezTo>
                    <a:cubicBezTo>
                      <a:pt x="70" y="56"/>
                      <a:pt x="70" y="56"/>
                      <a:pt x="70" y="56"/>
                    </a:cubicBezTo>
                    <a:cubicBezTo>
                      <a:pt x="69" y="57"/>
                      <a:pt x="69" y="57"/>
                      <a:pt x="69" y="57"/>
                    </a:cubicBezTo>
                    <a:cubicBezTo>
                      <a:pt x="68" y="58"/>
                      <a:pt x="68" y="58"/>
                      <a:pt x="68" y="58"/>
                    </a:cubicBezTo>
                    <a:cubicBezTo>
                      <a:pt x="68" y="58"/>
                      <a:pt x="68" y="58"/>
                      <a:pt x="68" y="58"/>
                    </a:cubicBezTo>
                    <a:cubicBezTo>
                      <a:pt x="68" y="58"/>
                      <a:pt x="68" y="58"/>
                      <a:pt x="68" y="58"/>
                    </a:cubicBezTo>
                    <a:cubicBezTo>
                      <a:pt x="68" y="59"/>
                      <a:pt x="68" y="59"/>
                      <a:pt x="68" y="59"/>
                    </a:cubicBezTo>
                    <a:cubicBezTo>
                      <a:pt x="68" y="59"/>
                      <a:pt x="68" y="59"/>
                      <a:pt x="68" y="59"/>
                    </a:cubicBezTo>
                    <a:cubicBezTo>
                      <a:pt x="69" y="59"/>
                      <a:pt x="69" y="59"/>
                      <a:pt x="69" y="59"/>
                    </a:cubicBezTo>
                    <a:cubicBezTo>
                      <a:pt x="69" y="58"/>
                      <a:pt x="69" y="58"/>
                      <a:pt x="69" y="58"/>
                    </a:cubicBezTo>
                    <a:cubicBezTo>
                      <a:pt x="69" y="58"/>
                      <a:pt x="69" y="58"/>
                      <a:pt x="69" y="58"/>
                    </a:cubicBezTo>
                    <a:cubicBezTo>
                      <a:pt x="69" y="59"/>
                      <a:pt x="69" y="59"/>
                      <a:pt x="69" y="59"/>
                    </a:cubicBezTo>
                    <a:cubicBezTo>
                      <a:pt x="69" y="59"/>
                      <a:pt x="69" y="59"/>
                      <a:pt x="69" y="59"/>
                    </a:cubicBezTo>
                    <a:cubicBezTo>
                      <a:pt x="68" y="59"/>
                      <a:pt x="68" y="59"/>
                      <a:pt x="68" y="59"/>
                    </a:cubicBezTo>
                    <a:cubicBezTo>
                      <a:pt x="68" y="60"/>
                      <a:pt x="68" y="60"/>
                      <a:pt x="68" y="60"/>
                    </a:cubicBezTo>
                    <a:cubicBezTo>
                      <a:pt x="68" y="59"/>
                      <a:pt x="68" y="59"/>
                      <a:pt x="68" y="59"/>
                    </a:cubicBezTo>
                    <a:cubicBezTo>
                      <a:pt x="67" y="59"/>
                      <a:pt x="67" y="59"/>
                      <a:pt x="67" y="59"/>
                    </a:cubicBezTo>
                    <a:cubicBezTo>
                      <a:pt x="67" y="60"/>
                      <a:pt x="67" y="60"/>
                      <a:pt x="67" y="60"/>
                    </a:cubicBezTo>
                    <a:cubicBezTo>
                      <a:pt x="67" y="60"/>
                      <a:pt x="67" y="60"/>
                      <a:pt x="67" y="60"/>
                    </a:cubicBezTo>
                    <a:cubicBezTo>
                      <a:pt x="67" y="60"/>
                      <a:pt x="67" y="60"/>
                      <a:pt x="67" y="60"/>
                    </a:cubicBezTo>
                    <a:cubicBezTo>
                      <a:pt x="66" y="60"/>
                      <a:pt x="66" y="60"/>
                      <a:pt x="66" y="60"/>
                    </a:cubicBezTo>
                    <a:cubicBezTo>
                      <a:pt x="67" y="60"/>
                      <a:pt x="67" y="60"/>
                      <a:pt x="67" y="60"/>
                    </a:cubicBezTo>
                    <a:cubicBezTo>
                      <a:pt x="67" y="61"/>
                      <a:pt x="67" y="61"/>
                      <a:pt x="67" y="61"/>
                    </a:cubicBezTo>
                    <a:cubicBezTo>
                      <a:pt x="67" y="61"/>
                      <a:pt x="67" y="61"/>
                      <a:pt x="67" y="61"/>
                    </a:cubicBezTo>
                    <a:cubicBezTo>
                      <a:pt x="67" y="61"/>
                      <a:pt x="67" y="61"/>
                      <a:pt x="67" y="61"/>
                    </a:cubicBezTo>
                    <a:cubicBezTo>
                      <a:pt x="68" y="61"/>
                      <a:pt x="68" y="61"/>
                      <a:pt x="68" y="61"/>
                    </a:cubicBezTo>
                    <a:cubicBezTo>
                      <a:pt x="68" y="60"/>
                      <a:pt x="68" y="60"/>
                      <a:pt x="68" y="60"/>
                    </a:cubicBezTo>
                    <a:cubicBezTo>
                      <a:pt x="68" y="60"/>
                      <a:pt x="68" y="60"/>
                      <a:pt x="68" y="60"/>
                    </a:cubicBezTo>
                    <a:cubicBezTo>
                      <a:pt x="68" y="61"/>
                      <a:pt x="68" y="61"/>
                      <a:pt x="68" y="61"/>
                    </a:cubicBezTo>
                    <a:cubicBezTo>
                      <a:pt x="68" y="61"/>
                      <a:pt x="68" y="61"/>
                      <a:pt x="68" y="61"/>
                    </a:cubicBezTo>
                    <a:cubicBezTo>
                      <a:pt x="68" y="60"/>
                      <a:pt x="68" y="60"/>
                      <a:pt x="68" y="60"/>
                    </a:cubicBezTo>
                    <a:cubicBezTo>
                      <a:pt x="69" y="60"/>
                      <a:pt x="69" y="60"/>
                      <a:pt x="69" y="60"/>
                    </a:cubicBezTo>
                    <a:cubicBezTo>
                      <a:pt x="69" y="60"/>
                      <a:pt x="69" y="60"/>
                      <a:pt x="69" y="60"/>
                    </a:cubicBezTo>
                    <a:cubicBezTo>
                      <a:pt x="69" y="59"/>
                      <a:pt x="69" y="59"/>
                      <a:pt x="69" y="59"/>
                    </a:cubicBezTo>
                    <a:cubicBezTo>
                      <a:pt x="70" y="59"/>
                      <a:pt x="70" y="59"/>
                      <a:pt x="70" y="59"/>
                    </a:cubicBezTo>
                    <a:cubicBezTo>
                      <a:pt x="70" y="59"/>
                      <a:pt x="70" y="59"/>
                      <a:pt x="70" y="59"/>
                    </a:cubicBezTo>
                    <a:cubicBezTo>
                      <a:pt x="69" y="60"/>
                      <a:pt x="69" y="60"/>
                      <a:pt x="69" y="60"/>
                    </a:cubicBezTo>
                    <a:cubicBezTo>
                      <a:pt x="70" y="60"/>
                      <a:pt x="70" y="60"/>
                      <a:pt x="70" y="60"/>
                    </a:cubicBezTo>
                    <a:cubicBezTo>
                      <a:pt x="70" y="60"/>
                      <a:pt x="70" y="60"/>
                      <a:pt x="70" y="60"/>
                    </a:cubicBezTo>
                    <a:cubicBezTo>
                      <a:pt x="71" y="59"/>
                      <a:pt x="71" y="59"/>
                      <a:pt x="71" y="59"/>
                    </a:cubicBezTo>
                    <a:cubicBezTo>
                      <a:pt x="71" y="59"/>
                      <a:pt x="71" y="59"/>
                      <a:pt x="71" y="59"/>
                    </a:cubicBezTo>
                    <a:cubicBezTo>
                      <a:pt x="71" y="60"/>
                      <a:pt x="71" y="60"/>
                      <a:pt x="71" y="60"/>
                    </a:cubicBezTo>
                    <a:cubicBezTo>
                      <a:pt x="71" y="59"/>
                      <a:pt x="71" y="59"/>
                      <a:pt x="71" y="59"/>
                    </a:cubicBezTo>
                    <a:cubicBezTo>
                      <a:pt x="72" y="59"/>
                      <a:pt x="72" y="59"/>
                      <a:pt x="72" y="59"/>
                    </a:cubicBezTo>
                    <a:cubicBezTo>
                      <a:pt x="72" y="58"/>
                      <a:pt x="72" y="58"/>
                      <a:pt x="72" y="58"/>
                    </a:cubicBezTo>
                    <a:cubicBezTo>
                      <a:pt x="72" y="58"/>
                      <a:pt x="72" y="58"/>
                      <a:pt x="72" y="58"/>
                    </a:cubicBezTo>
                    <a:cubicBezTo>
                      <a:pt x="72" y="59"/>
                      <a:pt x="72" y="59"/>
                      <a:pt x="72" y="59"/>
                    </a:cubicBezTo>
                    <a:cubicBezTo>
                      <a:pt x="72" y="59"/>
                      <a:pt x="72" y="59"/>
                      <a:pt x="72" y="59"/>
                    </a:cubicBezTo>
                    <a:cubicBezTo>
                      <a:pt x="72" y="59"/>
                      <a:pt x="72" y="59"/>
                      <a:pt x="72" y="59"/>
                    </a:cubicBezTo>
                    <a:cubicBezTo>
                      <a:pt x="73" y="58"/>
                      <a:pt x="73" y="58"/>
                      <a:pt x="73" y="58"/>
                    </a:cubicBezTo>
                    <a:cubicBezTo>
                      <a:pt x="73" y="58"/>
                      <a:pt x="73" y="58"/>
                      <a:pt x="73" y="58"/>
                    </a:cubicBezTo>
                    <a:cubicBezTo>
                      <a:pt x="73" y="58"/>
                      <a:pt x="73" y="58"/>
                      <a:pt x="73" y="58"/>
                    </a:cubicBezTo>
                    <a:cubicBezTo>
                      <a:pt x="73" y="58"/>
                      <a:pt x="73" y="58"/>
                      <a:pt x="73" y="58"/>
                    </a:cubicBezTo>
                    <a:cubicBezTo>
                      <a:pt x="73" y="58"/>
                      <a:pt x="73" y="58"/>
                      <a:pt x="73" y="58"/>
                    </a:cubicBezTo>
                    <a:cubicBezTo>
                      <a:pt x="73" y="59"/>
                      <a:pt x="73" y="59"/>
                      <a:pt x="73" y="59"/>
                    </a:cubicBezTo>
                    <a:cubicBezTo>
                      <a:pt x="73" y="58"/>
                      <a:pt x="73" y="58"/>
                      <a:pt x="73" y="58"/>
                    </a:cubicBezTo>
                    <a:cubicBezTo>
                      <a:pt x="74" y="58"/>
                      <a:pt x="74" y="58"/>
                      <a:pt x="74" y="58"/>
                    </a:cubicBezTo>
                    <a:cubicBezTo>
                      <a:pt x="73" y="59"/>
                      <a:pt x="73" y="59"/>
                      <a:pt x="73" y="59"/>
                    </a:cubicBezTo>
                    <a:cubicBezTo>
                      <a:pt x="74" y="59"/>
                      <a:pt x="74" y="59"/>
                      <a:pt x="74" y="59"/>
                    </a:cubicBezTo>
                    <a:cubicBezTo>
                      <a:pt x="74" y="59"/>
                      <a:pt x="74" y="59"/>
                      <a:pt x="74" y="59"/>
                    </a:cubicBezTo>
                    <a:cubicBezTo>
                      <a:pt x="74" y="59"/>
                      <a:pt x="74" y="59"/>
                      <a:pt x="74" y="59"/>
                    </a:cubicBezTo>
                    <a:cubicBezTo>
                      <a:pt x="75" y="58"/>
                      <a:pt x="75" y="58"/>
                      <a:pt x="75" y="58"/>
                    </a:cubicBezTo>
                    <a:cubicBezTo>
                      <a:pt x="75" y="58"/>
                      <a:pt x="75" y="58"/>
                      <a:pt x="75" y="58"/>
                    </a:cubicBezTo>
                    <a:cubicBezTo>
                      <a:pt x="76" y="58"/>
                      <a:pt x="76" y="58"/>
                      <a:pt x="76" y="58"/>
                    </a:cubicBezTo>
                    <a:cubicBezTo>
                      <a:pt x="75" y="58"/>
                      <a:pt x="75" y="58"/>
                      <a:pt x="75" y="58"/>
                    </a:cubicBezTo>
                    <a:cubicBezTo>
                      <a:pt x="75" y="57"/>
                      <a:pt x="75" y="57"/>
                      <a:pt x="75" y="57"/>
                    </a:cubicBezTo>
                    <a:cubicBezTo>
                      <a:pt x="76" y="57"/>
                      <a:pt x="76" y="57"/>
                      <a:pt x="76" y="57"/>
                    </a:cubicBezTo>
                    <a:cubicBezTo>
                      <a:pt x="76" y="57"/>
                      <a:pt x="76" y="57"/>
                      <a:pt x="76" y="57"/>
                    </a:cubicBezTo>
                    <a:cubicBezTo>
                      <a:pt x="76" y="56"/>
                      <a:pt x="76" y="56"/>
                      <a:pt x="76" y="56"/>
                    </a:cubicBezTo>
                    <a:cubicBezTo>
                      <a:pt x="76" y="56"/>
                      <a:pt x="76" y="56"/>
                      <a:pt x="76" y="56"/>
                    </a:cubicBezTo>
                    <a:cubicBezTo>
                      <a:pt x="76" y="56"/>
                      <a:pt x="76" y="56"/>
                      <a:pt x="76" y="56"/>
                    </a:cubicBezTo>
                    <a:cubicBezTo>
                      <a:pt x="75" y="56"/>
                      <a:pt x="75" y="56"/>
                      <a:pt x="75" y="56"/>
                    </a:cubicBezTo>
                    <a:cubicBezTo>
                      <a:pt x="75" y="56"/>
                      <a:pt x="75" y="56"/>
                      <a:pt x="75" y="56"/>
                    </a:cubicBezTo>
                    <a:cubicBezTo>
                      <a:pt x="76" y="56"/>
                      <a:pt x="76" y="56"/>
                      <a:pt x="76" y="56"/>
                    </a:cubicBezTo>
                    <a:cubicBezTo>
                      <a:pt x="76" y="56"/>
                      <a:pt x="76" y="56"/>
                      <a:pt x="76" y="56"/>
                    </a:cubicBezTo>
                    <a:cubicBezTo>
                      <a:pt x="76" y="56"/>
                      <a:pt x="76" y="56"/>
                      <a:pt x="76" y="56"/>
                    </a:cubicBezTo>
                    <a:cubicBezTo>
                      <a:pt x="76" y="55"/>
                      <a:pt x="76" y="55"/>
                      <a:pt x="76" y="55"/>
                    </a:cubicBezTo>
                    <a:cubicBezTo>
                      <a:pt x="76" y="55"/>
                      <a:pt x="76" y="55"/>
                      <a:pt x="76" y="55"/>
                    </a:cubicBezTo>
                    <a:cubicBezTo>
                      <a:pt x="75" y="55"/>
                      <a:pt x="75" y="55"/>
                      <a:pt x="75" y="55"/>
                    </a:cubicBezTo>
                    <a:cubicBezTo>
                      <a:pt x="75" y="55"/>
                      <a:pt x="75" y="55"/>
                      <a:pt x="75" y="55"/>
                    </a:cubicBezTo>
                    <a:cubicBezTo>
                      <a:pt x="76" y="55"/>
                      <a:pt x="76" y="55"/>
                      <a:pt x="76" y="55"/>
                    </a:cubicBezTo>
                    <a:cubicBezTo>
                      <a:pt x="76" y="55"/>
                      <a:pt x="76" y="55"/>
                      <a:pt x="76" y="55"/>
                    </a:cubicBezTo>
                    <a:cubicBezTo>
                      <a:pt x="76" y="55"/>
                      <a:pt x="76" y="55"/>
                      <a:pt x="76" y="55"/>
                    </a:cubicBezTo>
                    <a:cubicBezTo>
                      <a:pt x="76" y="55"/>
                      <a:pt x="76" y="55"/>
                      <a:pt x="76" y="55"/>
                    </a:cubicBezTo>
                    <a:cubicBezTo>
                      <a:pt x="76" y="54"/>
                      <a:pt x="76" y="54"/>
                      <a:pt x="76" y="54"/>
                    </a:cubicBezTo>
                    <a:cubicBezTo>
                      <a:pt x="77" y="54"/>
                      <a:pt x="77" y="54"/>
                      <a:pt x="77" y="54"/>
                    </a:cubicBezTo>
                    <a:cubicBezTo>
                      <a:pt x="77" y="54"/>
                      <a:pt x="77" y="54"/>
                      <a:pt x="77" y="54"/>
                    </a:cubicBezTo>
                    <a:cubicBezTo>
                      <a:pt x="78" y="54"/>
                      <a:pt x="78" y="54"/>
                      <a:pt x="78" y="54"/>
                    </a:cubicBezTo>
                    <a:cubicBezTo>
                      <a:pt x="78" y="54"/>
                      <a:pt x="78" y="54"/>
                      <a:pt x="78" y="54"/>
                    </a:cubicBezTo>
                    <a:cubicBezTo>
                      <a:pt x="77" y="54"/>
                      <a:pt x="77" y="54"/>
                      <a:pt x="77" y="54"/>
                    </a:cubicBezTo>
                    <a:cubicBezTo>
                      <a:pt x="77" y="55"/>
                      <a:pt x="77" y="55"/>
                      <a:pt x="77" y="55"/>
                    </a:cubicBezTo>
                    <a:cubicBezTo>
                      <a:pt x="78" y="56"/>
                      <a:pt x="78" y="56"/>
                      <a:pt x="78" y="56"/>
                    </a:cubicBezTo>
                    <a:cubicBezTo>
                      <a:pt x="78" y="55"/>
                      <a:pt x="78" y="55"/>
                      <a:pt x="78" y="55"/>
                    </a:cubicBezTo>
                    <a:cubicBezTo>
                      <a:pt x="78" y="55"/>
                      <a:pt x="78" y="55"/>
                      <a:pt x="78" y="55"/>
                    </a:cubicBezTo>
                    <a:cubicBezTo>
                      <a:pt x="78" y="54"/>
                      <a:pt x="78" y="54"/>
                      <a:pt x="78" y="54"/>
                    </a:cubicBezTo>
                    <a:cubicBezTo>
                      <a:pt x="79" y="54"/>
                      <a:pt x="79" y="54"/>
                      <a:pt x="79" y="54"/>
                    </a:cubicBezTo>
                    <a:cubicBezTo>
                      <a:pt x="78" y="55"/>
                      <a:pt x="78" y="55"/>
                      <a:pt x="78" y="55"/>
                    </a:cubicBezTo>
                    <a:cubicBezTo>
                      <a:pt x="78" y="55"/>
                      <a:pt x="78" y="55"/>
                      <a:pt x="78" y="55"/>
                    </a:cubicBezTo>
                    <a:cubicBezTo>
                      <a:pt x="78" y="55"/>
                      <a:pt x="78" y="55"/>
                      <a:pt x="78" y="55"/>
                    </a:cubicBezTo>
                    <a:cubicBezTo>
                      <a:pt x="79" y="55"/>
                      <a:pt x="79" y="55"/>
                      <a:pt x="79" y="55"/>
                    </a:cubicBezTo>
                    <a:cubicBezTo>
                      <a:pt x="79" y="55"/>
                      <a:pt x="79" y="55"/>
                      <a:pt x="79" y="55"/>
                    </a:cubicBezTo>
                    <a:cubicBezTo>
                      <a:pt x="79" y="55"/>
                      <a:pt x="79" y="55"/>
                      <a:pt x="79" y="55"/>
                    </a:cubicBezTo>
                    <a:cubicBezTo>
                      <a:pt x="80" y="55"/>
                      <a:pt x="80" y="55"/>
                      <a:pt x="80" y="55"/>
                    </a:cubicBezTo>
                    <a:cubicBezTo>
                      <a:pt x="80" y="55"/>
                      <a:pt x="80" y="55"/>
                      <a:pt x="80" y="55"/>
                    </a:cubicBezTo>
                    <a:cubicBezTo>
                      <a:pt x="80" y="54"/>
                      <a:pt x="80" y="54"/>
                      <a:pt x="80" y="54"/>
                    </a:cubicBezTo>
                    <a:cubicBezTo>
                      <a:pt x="81" y="54"/>
                      <a:pt x="81" y="54"/>
                      <a:pt x="81" y="54"/>
                    </a:cubicBezTo>
                    <a:cubicBezTo>
                      <a:pt x="81" y="54"/>
                      <a:pt x="81" y="54"/>
                      <a:pt x="81" y="54"/>
                    </a:cubicBezTo>
                    <a:cubicBezTo>
                      <a:pt x="81" y="55"/>
                      <a:pt x="81" y="55"/>
                      <a:pt x="81" y="55"/>
                    </a:cubicBezTo>
                    <a:cubicBezTo>
                      <a:pt x="80" y="55"/>
                      <a:pt x="80" y="55"/>
                      <a:pt x="80" y="55"/>
                    </a:cubicBezTo>
                    <a:cubicBezTo>
                      <a:pt x="80" y="55"/>
                      <a:pt x="80" y="55"/>
                      <a:pt x="80" y="55"/>
                    </a:cubicBezTo>
                    <a:cubicBezTo>
                      <a:pt x="80" y="55"/>
                      <a:pt x="80" y="55"/>
                      <a:pt x="80" y="55"/>
                    </a:cubicBezTo>
                    <a:cubicBezTo>
                      <a:pt x="80" y="55"/>
                      <a:pt x="80" y="55"/>
                      <a:pt x="80" y="55"/>
                    </a:cubicBezTo>
                    <a:cubicBezTo>
                      <a:pt x="80" y="56"/>
                      <a:pt x="80" y="56"/>
                      <a:pt x="80" y="56"/>
                    </a:cubicBezTo>
                    <a:cubicBezTo>
                      <a:pt x="81" y="56"/>
                      <a:pt x="81" y="56"/>
                      <a:pt x="81" y="56"/>
                    </a:cubicBezTo>
                    <a:cubicBezTo>
                      <a:pt x="81" y="56"/>
                      <a:pt x="81" y="56"/>
                      <a:pt x="81" y="56"/>
                    </a:cubicBezTo>
                    <a:cubicBezTo>
                      <a:pt x="81" y="56"/>
                      <a:pt x="81" y="56"/>
                      <a:pt x="81" y="56"/>
                    </a:cubicBezTo>
                    <a:cubicBezTo>
                      <a:pt x="80" y="56"/>
                      <a:pt x="80" y="56"/>
                      <a:pt x="80" y="56"/>
                    </a:cubicBezTo>
                    <a:cubicBezTo>
                      <a:pt x="80" y="56"/>
                      <a:pt x="80" y="56"/>
                      <a:pt x="80" y="56"/>
                    </a:cubicBezTo>
                    <a:cubicBezTo>
                      <a:pt x="79" y="56"/>
                      <a:pt x="79" y="56"/>
                      <a:pt x="79" y="56"/>
                    </a:cubicBezTo>
                    <a:cubicBezTo>
                      <a:pt x="79" y="56"/>
                      <a:pt x="79" y="56"/>
                      <a:pt x="79" y="56"/>
                    </a:cubicBezTo>
                    <a:cubicBezTo>
                      <a:pt x="80" y="56"/>
                      <a:pt x="80" y="56"/>
                      <a:pt x="80" y="56"/>
                    </a:cubicBezTo>
                    <a:cubicBezTo>
                      <a:pt x="80" y="56"/>
                      <a:pt x="80" y="56"/>
                      <a:pt x="80" y="56"/>
                    </a:cubicBezTo>
                    <a:cubicBezTo>
                      <a:pt x="80" y="56"/>
                      <a:pt x="80" y="56"/>
                      <a:pt x="80" y="56"/>
                    </a:cubicBezTo>
                    <a:cubicBezTo>
                      <a:pt x="80" y="56"/>
                      <a:pt x="80" y="56"/>
                      <a:pt x="80" y="56"/>
                    </a:cubicBezTo>
                    <a:cubicBezTo>
                      <a:pt x="80" y="56"/>
                      <a:pt x="80" y="56"/>
                      <a:pt x="80" y="56"/>
                    </a:cubicBezTo>
                    <a:cubicBezTo>
                      <a:pt x="80" y="57"/>
                      <a:pt x="80" y="57"/>
                      <a:pt x="80" y="57"/>
                    </a:cubicBezTo>
                    <a:cubicBezTo>
                      <a:pt x="80" y="57"/>
                      <a:pt x="80" y="57"/>
                      <a:pt x="80" y="57"/>
                    </a:cubicBezTo>
                    <a:cubicBezTo>
                      <a:pt x="80" y="57"/>
                      <a:pt x="80" y="57"/>
                      <a:pt x="80" y="57"/>
                    </a:cubicBezTo>
                    <a:cubicBezTo>
                      <a:pt x="80" y="57"/>
                      <a:pt x="80" y="57"/>
                      <a:pt x="80" y="57"/>
                    </a:cubicBezTo>
                    <a:cubicBezTo>
                      <a:pt x="80" y="57"/>
                      <a:pt x="80" y="57"/>
                      <a:pt x="80" y="57"/>
                    </a:cubicBezTo>
                    <a:cubicBezTo>
                      <a:pt x="80" y="58"/>
                      <a:pt x="80" y="58"/>
                      <a:pt x="80" y="58"/>
                    </a:cubicBezTo>
                    <a:cubicBezTo>
                      <a:pt x="80" y="58"/>
                      <a:pt x="80" y="58"/>
                      <a:pt x="80" y="58"/>
                    </a:cubicBezTo>
                    <a:cubicBezTo>
                      <a:pt x="81" y="57"/>
                      <a:pt x="81" y="57"/>
                      <a:pt x="81" y="57"/>
                    </a:cubicBezTo>
                    <a:cubicBezTo>
                      <a:pt x="81" y="58"/>
                      <a:pt x="81" y="58"/>
                      <a:pt x="81" y="58"/>
                    </a:cubicBezTo>
                    <a:cubicBezTo>
                      <a:pt x="81" y="58"/>
                      <a:pt x="81" y="58"/>
                      <a:pt x="81" y="58"/>
                    </a:cubicBezTo>
                    <a:cubicBezTo>
                      <a:pt x="82" y="58"/>
                      <a:pt x="82" y="58"/>
                      <a:pt x="82" y="58"/>
                    </a:cubicBezTo>
                    <a:cubicBezTo>
                      <a:pt x="82" y="58"/>
                      <a:pt x="82" y="58"/>
                      <a:pt x="82" y="58"/>
                    </a:cubicBezTo>
                    <a:cubicBezTo>
                      <a:pt x="82" y="58"/>
                      <a:pt x="82" y="58"/>
                      <a:pt x="82" y="58"/>
                    </a:cubicBezTo>
                    <a:cubicBezTo>
                      <a:pt x="82" y="58"/>
                      <a:pt x="82" y="58"/>
                      <a:pt x="82" y="58"/>
                    </a:cubicBezTo>
                    <a:cubicBezTo>
                      <a:pt x="82" y="59"/>
                      <a:pt x="82" y="59"/>
                      <a:pt x="82" y="59"/>
                    </a:cubicBezTo>
                    <a:cubicBezTo>
                      <a:pt x="82" y="59"/>
                      <a:pt x="82" y="59"/>
                      <a:pt x="82" y="59"/>
                    </a:cubicBezTo>
                    <a:cubicBezTo>
                      <a:pt x="82" y="59"/>
                      <a:pt x="82" y="59"/>
                      <a:pt x="82" y="59"/>
                    </a:cubicBezTo>
                    <a:cubicBezTo>
                      <a:pt x="83" y="59"/>
                      <a:pt x="83" y="59"/>
                      <a:pt x="83" y="59"/>
                    </a:cubicBezTo>
                    <a:cubicBezTo>
                      <a:pt x="83" y="59"/>
                      <a:pt x="83" y="59"/>
                      <a:pt x="83" y="59"/>
                    </a:cubicBezTo>
                    <a:cubicBezTo>
                      <a:pt x="83" y="58"/>
                      <a:pt x="83" y="58"/>
                      <a:pt x="83" y="58"/>
                    </a:cubicBezTo>
                    <a:cubicBezTo>
                      <a:pt x="83" y="58"/>
                      <a:pt x="83" y="58"/>
                      <a:pt x="83" y="58"/>
                    </a:cubicBezTo>
                    <a:cubicBezTo>
                      <a:pt x="83" y="58"/>
                      <a:pt x="83" y="58"/>
                      <a:pt x="83" y="58"/>
                    </a:cubicBezTo>
                    <a:cubicBezTo>
                      <a:pt x="83" y="59"/>
                      <a:pt x="83" y="59"/>
                      <a:pt x="83" y="59"/>
                    </a:cubicBezTo>
                    <a:cubicBezTo>
                      <a:pt x="83" y="59"/>
                      <a:pt x="83" y="59"/>
                      <a:pt x="83" y="59"/>
                    </a:cubicBezTo>
                    <a:cubicBezTo>
                      <a:pt x="83" y="59"/>
                      <a:pt x="83" y="59"/>
                      <a:pt x="83" y="59"/>
                    </a:cubicBezTo>
                    <a:cubicBezTo>
                      <a:pt x="83" y="60"/>
                      <a:pt x="83" y="60"/>
                      <a:pt x="83" y="60"/>
                    </a:cubicBezTo>
                    <a:cubicBezTo>
                      <a:pt x="83" y="60"/>
                      <a:pt x="83" y="60"/>
                      <a:pt x="83" y="60"/>
                    </a:cubicBezTo>
                    <a:cubicBezTo>
                      <a:pt x="83" y="60"/>
                      <a:pt x="83" y="60"/>
                      <a:pt x="83" y="60"/>
                    </a:cubicBezTo>
                    <a:cubicBezTo>
                      <a:pt x="82" y="60"/>
                      <a:pt x="82" y="60"/>
                      <a:pt x="82" y="60"/>
                    </a:cubicBezTo>
                    <a:cubicBezTo>
                      <a:pt x="82" y="60"/>
                      <a:pt x="82" y="60"/>
                      <a:pt x="82" y="60"/>
                    </a:cubicBezTo>
                    <a:cubicBezTo>
                      <a:pt x="83" y="60"/>
                      <a:pt x="83" y="60"/>
                      <a:pt x="83" y="60"/>
                    </a:cubicBezTo>
                    <a:cubicBezTo>
                      <a:pt x="84" y="60"/>
                      <a:pt x="84" y="60"/>
                      <a:pt x="84" y="60"/>
                    </a:cubicBezTo>
                    <a:cubicBezTo>
                      <a:pt x="84" y="60"/>
                      <a:pt x="84" y="60"/>
                      <a:pt x="84" y="60"/>
                    </a:cubicBezTo>
                    <a:cubicBezTo>
                      <a:pt x="84" y="60"/>
                      <a:pt x="84" y="60"/>
                      <a:pt x="84" y="60"/>
                    </a:cubicBezTo>
                    <a:cubicBezTo>
                      <a:pt x="85" y="60"/>
                      <a:pt x="85" y="60"/>
                      <a:pt x="85" y="60"/>
                    </a:cubicBezTo>
                    <a:cubicBezTo>
                      <a:pt x="85" y="60"/>
                      <a:pt x="85" y="60"/>
                      <a:pt x="85" y="60"/>
                    </a:cubicBezTo>
                    <a:cubicBezTo>
                      <a:pt x="86" y="60"/>
                      <a:pt x="86" y="60"/>
                      <a:pt x="86" y="60"/>
                    </a:cubicBezTo>
                    <a:cubicBezTo>
                      <a:pt x="86" y="61"/>
                      <a:pt x="86" y="61"/>
                      <a:pt x="86" y="61"/>
                    </a:cubicBezTo>
                    <a:cubicBezTo>
                      <a:pt x="86" y="61"/>
                      <a:pt x="86" y="61"/>
                      <a:pt x="86" y="61"/>
                    </a:cubicBezTo>
                    <a:cubicBezTo>
                      <a:pt x="86" y="61"/>
                      <a:pt x="86" y="61"/>
                      <a:pt x="86" y="61"/>
                    </a:cubicBezTo>
                    <a:cubicBezTo>
                      <a:pt x="86" y="61"/>
                      <a:pt x="86" y="61"/>
                      <a:pt x="86" y="61"/>
                    </a:cubicBezTo>
                    <a:cubicBezTo>
                      <a:pt x="87" y="61"/>
                      <a:pt x="87" y="61"/>
                      <a:pt x="87" y="61"/>
                    </a:cubicBezTo>
                    <a:cubicBezTo>
                      <a:pt x="87" y="61"/>
                      <a:pt x="87" y="61"/>
                      <a:pt x="87" y="61"/>
                    </a:cubicBezTo>
                    <a:cubicBezTo>
                      <a:pt x="88" y="61"/>
                      <a:pt x="88" y="61"/>
                      <a:pt x="88" y="61"/>
                    </a:cubicBezTo>
                    <a:cubicBezTo>
                      <a:pt x="88" y="61"/>
                      <a:pt x="88" y="61"/>
                      <a:pt x="88" y="61"/>
                    </a:cubicBezTo>
                    <a:cubicBezTo>
                      <a:pt x="88" y="61"/>
                      <a:pt x="88" y="61"/>
                      <a:pt x="88" y="61"/>
                    </a:cubicBezTo>
                    <a:cubicBezTo>
                      <a:pt x="88" y="61"/>
                      <a:pt x="88" y="61"/>
                      <a:pt x="88" y="61"/>
                    </a:cubicBezTo>
                    <a:cubicBezTo>
                      <a:pt x="88" y="62"/>
                      <a:pt x="88" y="62"/>
                      <a:pt x="88" y="62"/>
                    </a:cubicBezTo>
                    <a:cubicBezTo>
                      <a:pt x="87" y="62"/>
                      <a:pt x="87" y="62"/>
                      <a:pt x="87" y="62"/>
                    </a:cubicBezTo>
                    <a:cubicBezTo>
                      <a:pt x="87" y="62"/>
                      <a:pt x="87" y="62"/>
                      <a:pt x="87" y="62"/>
                    </a:cubicBezTo>
                    <a:cubicBezTo>
                      <a:pt x="88" y="62"/>
                      <a:pt x="88" y="62"/>
                      <a:pt x="88" y="62"/>
                    </a:cubicBezTo>
                    <a:cubicBezTo>
                      <a:pt x="88" y="63"/>
                      <a:pt x="88" y="63"/>
                      <a:pt x="88" y="63"/>
                    </a:cubicBezTo>
                    <a:cubicBezTo>
                      <a:pt x="88" y="63"/>
                      <a:pt x="88" y="63"/>
                      <a:pt x="88" y="63"/>
                    </a:cubicBezTo>
                    <a:cubicBezTo>
                      <a:pt x="89" y="63"/>
                      <a:pt x="89" y="63"/>
                      <a:pt x="89" y="63"/>
                    </a:cubicBezTo>
                    <a:cubicBezTo>
                      <a:pt x="90" y="63"/>
                      <a:pt x="90" y="63"/>
                      <a:pt x="90" y="63"/>
                    </a:cubicBezTo>
                    <a:cubicBezTo>
                      <a:pt x="90" y="63"/>
                      <a:pt x="90" y="63"/>
                      <a:pt x="90" y="63"/>
                    </a:cubicBezTo>
                    <a:cubicBezTo>
                      <a:pt x="90" y="63"/>
                      <a:pt x="90" y="63"/>
                      <a:pt x="90" y="63"/>
                    </a:cubicBezTo>
                    <a:cubicBezTo>
                      <a:pt x="90" y="63"/>
                      <a:pt x="90" y="63"/>
                      <a:pt x="90" y="63"/>
                    </a:cubicBezTo>
                    <a:cubicBezTo>
                      <a:pt x="91" y="62"/>
                      <a:pt x="91" y="62"/>
                      <a:pt x="91" y="62"/>
                    </a:cubicBezTo>
                    <a:cubicBezTo>
                      <a:pt x="91" y="62"/>
                      <a:pt x="91" y="62"/>
                      <a:pt x="91" y="62"/>
                    </a:cubicBezTo>
                    <a:cubicBezTo>
                      <a:pt x="91" y="62"/>
                      <a:pt x="91" y="62"/>
                      <a:pt x="91" y="62"/>
                    </a:cubicBezTo>
                    <a:cubicBezTo>
                      <a:pt x="90" y="63"/>
                      <a:pt x="90" y="63"/>
                      <a:pt x="90" y="63"/>
                    </a:cubicBezTo>
                    <a:cubicBezTo>
                      <a:pt x="90" y="63"/>
                      <a:pt x="90" y="63"/>
                      <a:pt x="90" y="63"/>
                    </a:cubicBezTo>
                    <a:cubicBezTo>
                      <a:pt x="90" y="64"/>
                      <a:pt x="90" y="64"/>
                      <a:pt x="90" y="64"/>
                    </a:cubicBezTo>
                    <a:cubicBezTo>
                      <a:pt x="90" y="64"/>
                      <a:pt x="90" y="64"/>
                      <a:pt x="90" y="64"/>
                    </a:cubicBezTo>
                    <a:cubicBezTo>
                      <a:pt x="89" y="64"/>
                      <a:pt x="89" y="64"/>
                      <a:pt x="89" y="64"/>
                    </a:cubicBezTo>
                    <a:cubicBezTo>
                      <a:pt x="89" y="64"/>
                      <a:pt x="89" y="64"/>
                      <a:pt x="89" y="64"/>
                    </a:cubicBezTo>
                    <a:cubicBezTo>
                      <a:pt x="90" y="64"/>
                      <a:pt x="90" y="64"/>
                      <a:pt x="90" y="64"/>
                    </a:cubicBezTo>
                    <a:cubicBezTo>
                      <a:pt x="90" y="65"/>
                      <a:pt x="90" y="65"/>
                      <a:pt x="90" y="65"/>
                    </a:cubicBezTo>
                    <a:cubicBezTo>
                      <a:pt x="90" y="65"/>
                      <a:pt x="90" y="65"/>
                      <a:pt x="90" y="65"/>
                    </a:cubicBezTo>
                    <a:cubicBezTo>
                      <a:pt x="90" y="65"/>
                      <a:pt x="90" y="65"/>
                      <a:pt x="90" y="65"/>
                    </a:cubicBezTo>
                    <a:cubicBezTo>
                      <a:pt x="91" y="65"/>
                      <a:pt x="91" y="65"/>
                      <a:pt x="91" y="65"/>
                    </a:cubicBezTo>
                    <a:cubicBezTo>
                      <a:pt x="90" y="65"/>
                      <a:pt x="90" y="65"/>
                      <a:pt x="90" y="65"/>
                    </a:cubicBezTo>
                    <a:cubicBezTo>
                      <a:pt x="90" y="65"/>
                      <a:pt x="90" y="65"/>
                      <a:pt x="90" y="65"/>
                    </a:cubicBezTo>
                    <a:cubicBezTo>
                      <a:pt x="90" y="65"/>
                      <a:pt x="90" y="65"/>
                      <a:pt x="90" y="65"/>
                    </a:cubicBezTo>
                    <a:cubicBezTo>
                      <a:pt x="91" y="66"/>
                      <a:pt x="91" y="66"/>
                      <a:pt x="91" y="66"/>
                    </a:cubicBezTo>
                    <a:cubicBezTo>
                      <a:pt x="91" y="66"/>
                      <a:pt x="91" y="66"/>
                      <a:pt x="91" y="66"/>
                    </a:cubicBezTo>
                    <a:cubicBezTo>
                      <a:pt x="91" y="66"/>
                      <a:pt x="91" y="66"/>
                      <a:pt x="91" y="66"/>
                    </a:cubicBezTo>
                    <a:cubicBezTo>
                      <a:pt x="92" y="65"/>
                      <a:pt x="92" y="65"/>
                      <a:pt x="92" y="65"/>
                    </a:cubicBezTo>
                    <a:cubicBezTo>
                      <a:pt x="92" y="65"/>
                      <a:pt x="92" y="65"/>
                      <a:pt x="92" y="65"/>
                    </a:cubicBezTo>
                    <a:cubicBezTo>
                      <a:pt x="92" y="65"/>
                      <a:pt x="92" y="65"/>
                      <a:pt x="92" y="65"/>
                    </a:cubicBezTo>
                    <a:cubicBezTo>
                      <a:pt x="92" y="66"/>
                      <a:pt x="92" y="66"/>
                      <a:pt x="92" y="66"/>
                    </a:cubicBezTo>
                    <a:cubicBezTo>
                      <a:pt x="92" y="66"/>
                      <a:pt x="92" y="66"/>
                      <a:pt x="92" y="66"/>
                    </a:cubicBezTo>
                    <a:cubicBezTo>
                      <a:pt x="92" y="66"/>
                      <a:pt x="92" y="66"/>
                      <a:pt x="92" y="66"/>
                    </a:cubicBezTo>
                    <a:cubicBezTo>
                      <a:pt x="91" y="66"/>
                      <a:pt x="91" y="66"/>
                      <a:pt x="91" y="66"/>
                    </a:cubicBezTo>
                    <a:cubicBezTo>
                      <a:pt x="91" y="67"/>
                      <a:pt x="91" y="67"/>
                      <a:pt x="91" y="67"/>
                    </a:cubicBezTo>
                    <a:cubicBezTo>
                      <a:pt x="92" y="67"/>
                      <a:pt x="92" y="67"/>
                      <a:pt x="92" y="67"/>
                    </a:cubicBezTo>
                    <a:cubicBezTo>
                      <a:pt x="92" y="67"/>
                      <a:pt x="92" y="67"/>
                      <a:pt x="92" y="67"/>
                    </a:cubicBezTo>
                    <a:cubicBezTo>
                      <a:pt x="92" y="68"/>
                      <a:pt x="92" y="68"/>
                      <a:pt x="92" y="68"/>
                    </a:cubicBezTo>
                    <a:cubicBezTo>
                      <a:pt x="92" y="68"/>
                      <a:pt x="92" y="68"/>
                      <a:pt x="92" y="68"/>
                    </a:cubicBezTo>
                    <a:cubicBezTo>
                      <a:pt x="92" y="68"/>
                      <a:pt x="92" y="68"/>
                      <a:pt x="92" y="68"/>
                    </a:cubicBezTo>
                    <a:cubicBezTo>
                      <a:pt x="92" y="69"/>
                      <a:pt x="92" y="69"/>
                      <a:pt x="92" y="69"/>
                    </a:cubicBezTo>
                    <a:cubicBezTo>
                      <a:pt x="92" y="69"/>
                      <a:pt x="92" y="69"/>
                      <a:pt x="92" y="69"/>
                    </a:cubicBezTo>
                    <a:cubicBezTo>
                      <a:pt x="93" y="70"/>
                      <a:pt x="93" y="70"/>
                      <a:pt x="93" y="70"/>
                    </a:cubicBezTo>
                    <a:cubicBezTo>
                      <a:pt x="93" y="70"/>
                      <a:pt x="93" y="70"/>
                      <a:pt x="93" y="70"/>
                    </a:cubicBezTo>
                    <a:cubicBezTo>
                      <a:pt x="93" y="70"/>
                      <a:pt x="93" y="70"/>
                      <a:pt x="93" y="70"/>
                    </a:cubicBezTo>
                    <a:cubicBezTo>
                      <a:pt x="93" y="70"/>
                      <a:pt x="93" y="70"/>
                      <a:pt x="93" y="70"/>
                    </a:cubicBezTo>
                    <a:cubicBezTo>
                      <a:pt x="93" y="70"/>
                      <a:pt x="93" y="70"/>
                      <a:pt x="93" y="70"/>
                    </a:cubicBezTo>
                    <a:cubicBezTo>
                      <a:pt x="94" y="70"/>
                      <a:pt x="94" y="70"/>
                      <a:pt x="94" y="70"/>
                    </a:cubicBezTo>
                    <a:cubicBezTo>
                      <a:pt x="94" y="70"/>
                      <a:pt x="94" y="70"/>
                      <a:pt x="94" y="70"/>
                    </a:cubicBezTo>
                    <a:cubicBezTo>
                      <a:pt x="94" y="70"/>
                      <a:pt x="94" y="70"/>
                      <a:pt x="94" y="70"/>
                    </a:cubicBezTo>
                    <a:cubicBezTo>
                      <a:pt x="94" y="70"/>
                      <a:pt x="94" y="70"/>
                      <a:pt x="94" y="70"/>
                    </a:cubicBezTo>
                    <a:cubicBezTo>
                      <a:pt x="94" y="70"/>
                      <a:pt x="94" y="70"/>
                      <a:pt x="94" y="70"/>
                    </a:cubicBezTo>
                    <a:cubicBezTo>
                      <a:pt x="94" y="70"/>
                      <a:pt x="94" y="70"/>
                      <a:pt x="94" y="70"/>
                    </a:cubicBezTo>
                    <a:cubicBezTo>
                      <a:pt x="94" y="69"/>
                      <a:pt x="94" y="69"/>
                      <a:pt x="94" y="69"/>
                    </a:cubicBezTo>
                    <a:cubicBezTo>
                      <a:pt x="94" y="69"/>
                      <a:pt x="94" y="69"/>
                      <a:pt x="94" y="69"/>
                    </a:cubicBezTo>
                    <a:cubicBezTo>
                      <a:pt x="94" y="69"/>
                      <a:pt x="94" y="69"/>
                      <a:pt x="94" y="69"/>
                    </a:cubicBezTo>
                    <a:cubicBezTo>
                      <a:pt x="93" y="69"/>
                      <a:pt x="93" y="69"/>
                      <a:pt x="93" y="69"/>
                    </a:cubicBezTo>
                    <a:cubicBezTo>
                      <a:pt x="94" y="69"/>
                      <a:pt x="94" y="69"/>
                      <a:pt x="94" y="69"/>
                    </a:cubicBezTo>
                    <a:cubicBezTo>
                      <a:pt x="94" y="68"/>
                      <a:pt x="94" y="68"/>
                      <a:pt x="94" y="68"/>
                    </a:cubicBezTo>
                    <a:cubicBezTo>
                      <a:pt x="94" y="68"/>
                      <a:pt x="94" y="68"/>
                      <a:pt x="94" y="68"/>
                    </a:cubicBezTo>
                    <a:cubicBezTo>
                      <a:pt x="93" y="68"/>
                      <a:pt x="93" y="68"/>
                      <a:pt x="93" y="68"/>
                    </a:cubicBezTo>
                    <a:cubicBezTo>
                      <a:pt x="93" y="68"/>
                      <a:pt x="93" y="68"/>
                      <a:pt x="93" y="68"/>
                    </a:cubicBezTo>
                    <a:cubicBezTo>
                      <a:pt x="93" y="68"/>
                      <a:pt x="93" y="68"/>
                      <a:pt x="93" y="68"/>
                    </a:cubicBezTo>
                    <a:cubicBezTo>
                      <a:pt x="93" y="67"/>
                      <a:pt x="93" y="67"/>
                      <a:pt x="93" y="67"/>
                    </a:cubicBezTo>
                    <a:cubicBezTo>
                      <a:pt x="94" y="67"/>
                      <a:pt x="94" y="67"/>
                      <a:pt x="94" y="67"/>
                    </a:cubicBezTo>
                    <a:cubicBezTo>
                      <a:pt x="94" y="68"/>
                      <a:pt x="94" y="68"/>
                      <a:pt x="94" y="68"/>
                    </a:cubicBezTo>
                    <a:cubicBezTo>
                      <a:pt x="94" y="68"/>
                      <a:pt x="94" y="68"/>
                      <a:pt x="94" y="68"/>
                    </a:cubicBezTo>
                    <a:cubicBezTo>
                      <a:pt x="94" y="67"/>
                      <a:pt x="94" y="67"/>
                      <a:pt x="94" y="67"/>
                    </a:cubicBezTo>
                    <a:cubicBezTo>
                      <a:pt x="94" y="68"/>
                      <a:pt x="94" y="68"/>
                      <a:pt x="94" y="68"/>
                    </a:cubicBezTo>
                    <a:cubicBezTo>
                      <a:pt x="94" y="68"/>
                      <a:pt x="94" y="68"/>
                      <a:pt x="94" y="68"/>
                    </a:cubicBezTo>
                    <a:cubicBezTo>
                      <a:pt x="94" y="68"/>
                      <a:pt x="94" y="68"/>
                      <a:pt x="94" y="68"/>
                    </a:cubicBezTo>
                    <a:cubicBezTo>
                      <a:pt x="94" y="69"/>
                      <a:pt x="94" y="69"/>
                      <a:pt x="94" y="69"/>
                    </a:cubicBezTo>
                    <a:cubicBezTo>
                      <a:pt x="95" y="69"/>
                      <a:pt x="95" y="69"/>
                      <a:pt x="95" y="69"/>
                    </a:cubicBezTo>
                    <a:cubicBezTo>
                      <a:pt x="95" y="68"/>
                      <a:pt x="95" y="68"/>
                      <a:pt x="95" y="68"/>
                    </a:cubicBezTo>
                    <a:cubicBezTo>
                      <a:pt x="95" y="68"/>
                      <a:pt x="95" y="68"/>
                      <a:pt x="95" y="68"/>
                    </a:cubicBezTo>
                    <a:cubicBezTo>
                      <a:pt x="95" y="69"/>
                      <a:pt x="95" y="69"/>
                      <a:pt x="95" y="69"/>
                    </a:cubicBezTo>
                    <a:cubicBezTo>
                      <a:pt x="95" y="69"/>
                      <a:pt x="95" y="69"/>
                      <a:pt x="95" y="69"/>
                    </a:cubicBezTo>
                    <a:cubicBezTo>
                      <a:pt x="95" y="69"/>
                      <a:pt x="95" y="69"/>
                      <a:pt x="95" y="69"/>
                    </a:cubicBezTo>
                    <a:cubicBezTo>
                      <a:pt x="95" y="70"/>
                      <a:pt x="95" y="70"/>
                      <a:pt x="95" y="70"/>
                    </a:cubicBezTo>
                    <a:cubicBezTo>
                      <a:pt x="95" y="70"/>
                      <a:pt x="95" y="70"/>
                      <a:pt x="95" y="70"/>
                    </a:cubicBezTo>
                    <a:cubicBezTo>
                      <a:pt x="95" y="70"/>
                      <a:pt x="95" y="70"/>
                      <a:pt x="95" y="70"/>
                    </a:cubicBezTo>
                    <a:cubicBezTo>
                      <a:pt x="95" y="70"/>
                      <a:pt x="95" y="70"/>
                      <a:pt x="95" y="70"/>
                    </a:cubicBezTo>
                    <a:cubicBezTo>
                      <a:pt x="95" y="70"/>
                      <a:pt x="95" y="70"/>
                      <a:pt x="95" y="70"/>
                    </a:cubicBezTo>
                    <a:cubicBezTo>
                      <a:pt x="96" y="70"/>
                      <a:pt x="96" y="70"/>
                      <a:pt x="96" y="70"/>
                    </a:cubicBezTo>
                    <a:cubicBezTo>
                      <a:pt x="96" y="70"/>
                      <a:pt x="96" y="70"/>
                      <a:pt x="96" y="70"/>
                    </a:cubicBezTo>
                    <a:cubicBezTo>
                      <a:pt x="95" y="70"/>
                      <a:pt x="95" y="70"/>
                      <a:pt x="95" y="70"/>
                    </a:cubicBezTo>
                    <a:cubicBezTo>
                      <a:pt x="96" y="71"/>
                      <a:pt x="96" y="71"/>
                      <a:pt x="96" y="71"/>
                    </a:cubicBezTo>
                    <a:cubicBezTo>
                      <a:pt x="96" y="71"/>
                      <a:pt x="96" y="71"/>
                      <a:pt x="96" y="71"/>
                    </a:cubicBezTo>
                    <a:cubicBezTo>
                      <a:pt x="96" y="70"/>
                      <a:pt x="96" y="70"/>
                      <a:pt x="96" y="70"/>
                    </a:cubicBezTo>
                    <a:cubicBezTo>
                      <a:pt x="96" y="70"/>
                      <a:pt x="96" y="70"/>
                      <a:pt x="96" y="70"/>
                    </a:cubicBezTo>
                    <a:cubicBezTo>
                      <a:pt x="96" y="70"/>
                      <a:pt x="96" y="70"/>
                      <a:pt x="96" y="70"/>
                    </a:cubicBezTo>
                    <a:cubicBezTo>
                      <a:pt x="96" y="69"/>
                      <a:pt x="96" y="69"/>
                      <a:pt x="96" y="69"/>
                    </a:cubicBezTo>
                    <a:cubicBezTo>
                      <a:pt x="97" y="68"/>
                      <a:pt x="97" y="68"/>
                      <a:pt x="97" y="68"/>
                    </a:cubicBezTo>
                    <a:cubicBezTo>
                      <a:pt x="97" y="67"/>
                      <a:pt x="97" y="67"/>
                      <a:pt x="97" y="67"/>
                    </a:cubicBezTo>
                    <a:cubicBezTo>
                      <a:pt x="97" y="66"/>
                      <a:pt x="97" y="66"/>
                      <a:pt x="97" y="66"/>
                    </a:cubicBezTo>
                    <a:cubicBezTo>
                      <a:pt x="97" y="66"/>
                      <a:pt x="97" y="66"/>
                      <a:pt x="97" y="66"/>
                    </a:cubicBezTo>
                    <a:cubicBezTo>
                      <a:pt x="97" y="66"/>
                      <a:pt x="97" y="66"/>
                      <a:pt x="97" y="66"/>
                    </a:cubicBezTo>
                    <a:cubicBezTo>
                      <a:pt x="97" y="66"/>
                      <a:pt x="97" y="66"/>
                      <a:pt x="97" y="66"/>
                    </a:cubicBezTo>
                    <a:cubicBezTo>
                      <a:pt x="97" y="66"/>
                      <a:pt x="97" y="66"/>
                      <a:pt x="97" y="66"/>
                    </a:cubicBezTo>
                    <a:cubicBezTo>
                      <a:pt x="97" y="66"/>
                      <a:pt x="97" y="66"/>
                      <a:pt x="97" y="66"/>
                    </a:cubicBezTo>
                    <a:cubicBezTo>
                      <a:pt x="97" y="66"/>
                      <a:pt x="97" y="66"/>
                      <a:pt x="97" y="66"/>
                    </a:cubicBezTo>
                    <a:cubicBezTo>
                      <a:pt x="98" y="66"/>
                      <a:pt x="98" y="66"/>
                      <a:pt x="98" y="66"/>
                    </a:cubicBezTo>
                    <a:cubicBezTo>
                      <a:pt x="97" y="66"/>
                      <a:pt x="97" y="66"/>
                      <a:pt x="97" y="66"/>
                    </a:cubicBezTo>
                    <a:cubicBezTo>
                      <a:pt x="97" y="67"/>
                      <a:pt x="97" y="67"/>
                      <a:pt x="97" y="67"/>
                    </a:cubicBezTo>
                    <a:cubicBezTo>
                      <a:pt x="97" y="68"/>
                      <a:pt x="97" y="68"/>
                      <a:pt x="97" y="68"/>
                    </a:cubicBezTo>
                    <a:cubicBezTo>
                      <a:pt x="97" y="68"/>
                      <a:pt x="97" y="68"/>
                      <a:pt x="97" y="68"/>
                    </a:cubicBezTo>
                    <a:cubicBezTo>
                      <a:pt x="97" y="69"/>
                      <a:pt x="97" y="69"/>
                      <a:pt x="97" y="69"/>
                    </a:cubicBezTo>
                    <a:cubicBezTo>
                      <a:pt x="97" y="69"/>
                      <a:pt x="97" y="69"/>
                      <a:pt x="97" y="69"/>
                    </a:cubicBezTo>
                    <a:cubicBezTo>
                      <a:pt x="97" y="69"/>
                      <a:pt x="97" y="69"/>
                      <a:pt x="97" y="69"/>
                    </a:cubicBezTo>
                    <a:cubicBezTo>
                      <a:pt x="97" y="70"/>
                      <a:pt x="97" y="70"/>
                      <a:pt x="97" y="70"/>
                    </a:cubicBezTo>
                    <a:cubicBezTo>
                      <a:pt x="97" y="70"/>
                      <a:pt x="97" y="70"/>
                      <a:pt x="97" y="70"/>
                    </a:cubicBezTo>
                    <a:cubicBezTo>
                      <a:pt x="97" y="71"/>
                      <a:pt x="97" y="71"/>
                      <a:pt x="97" y="71"/>
                    </a:cubicBezTo>
                    <a:cubicBezTo>
                      <a:pt x="97" y="71"/>
                      <a:pt x="97" y="71"/>
                      <a:pt x="97" y="71"/>
                    </a:cubicBezTo>
                    <a:cubicBezTo>
                      <a:pt x="97" y="72"/>
                      <a:pt x="97" y="72"/>
                      <a:pt x="97" y="72"/>
                    </a:cubicBezTo>
                    <a:cubicBezTo>
                      <a:pt x="98" y="72"/>
                      <a:pt x="98" y="72"/>
                      <a:pt x="98" y="72"/>
                    </a:cubicBezTo>
                    <a:cubicBezTo>
                      <a:pt x="98" y="72"/>
                      <a:pt x="98" y="72"/>
                      <a:pt x="98" y="72"/>
                    </a:cubicBezTo>
                    <a:cubicBezTo>
                      <a:pt x="98" y="72"/>
                      <a:pt x="98" y="72"/>
                      <a:pt x="98" y="72"/>
                    </a:cubicBezTo>
                    <a:cubicBezTo>
                      <a:pt x="98" y="72"/>
                      <a:pt x="98" y="72"/>
                      <a:pt x="98" y="72"/>
                    </a:cubicBezTo>
                    <a:cubicBezTo>
                      <a:pt x="98" y="72"/>
                      <a:pt x="98" y="72"/>
                      <a:pt x="98" y="72"/>
                    </a:cubicBezTo>
                    <a:cubicBezTo>
                      <a:pt x="99" y="72"/>
                      <a:pt x="99" y="72"/>
                      <a:pt x="99" y="72"/>
                    </a:cubicBezTo>
                    <a:cubicBezTo>
                      <a:pt x="99" y="72"/>
                      <a:pt x="99" y="72"/>
                      <a:pt x="99" y="72"/>
                    </a:cubicBezTo>
                    <a:cubicBezTo>
                      <a:pt x="99" y="72"/>
                      <a:pt x="99" y="72"/>
                      <a:pt x="99" y="72"/>
                    </a:cubicBezTo>
                    <a:cubicBezTo>
                      <a:pt x="99" y="72"/>
                      <a:pt x="99" y="72"/>
                      <a:pt x="99" y="72"/>
                    </a:cubicBezTo>
                    <a:cubicBezTo>
                      <a:pt x="98" y="73"/>
                      <a:pt x="98" y="73"/>
                      <a:pt x="98" y="73"/>
                    </a:cubicBezTo>
                    <a:cubicBezTo>
                      <a:pt x="98" y="73"/>
                      <a:pt x="98" y="73"/>
                      <a:pt x="98" y="73"/>
                    </a:cubicBezTo>
                    <a:cubicBezTo>
                      <a:pt x="99" y="73"/>
                      <a:pt x="99" y="73"/>
                      <a:pt x="99" y="73"/>
                    </a:cubicBezTo>
                    <a:cubicBezTo>
                      <a:pt x="99" y="73"/>
                      <a:pt x="99" y="73"/>
                      <a:pt x="99" y="73"/>
                    </a:cubicBezTo>
                    <a:cubicBezTo>
                      <a:pt x="98" y="73"/>
                      <a:pt x="98" y="73"/>
                      <a:pt x="98" y="73"/>
                    </a:cubicBezTo>
                    <a:cubicBezTo>
                      <a:pt x="98" y="73"/>
                      <a:pt x="98" y="73"/>
                      <a:pt x="98" y="73"/>
                    </a:cubicBezTo>
                    <a:cubicBezTo>
                      <a:pt x="99" y="74"/>
                      <a:pt x="99" y="74"/>
                      <a:pt x="99" y="74"/>
                    </a:cubicBezTo>
                    <a:cubicBezTo>
                      <a:pt x="99" y="74"/>
                      <a:pt x="99" y="74"/>
                      <a:pt x="99" y="74"/>
                    </a:cubicBezTo>
                    <a:cubicBezTo>
                      <a:pt x="98" y="74"/>
                      <a:pt x="98" y="74"/>
                      <a:pt x="98" y="74"/>
                    </a:cubicBezTo>
                    <a:cubicBezTo>
                      <a:pt x="98" y="74"/>
                      <a:pt x="98" y="74"/>
                      <a:pt x="98" y="74"/>
                    </a:cubicBezTo>
                    <a:cubicBezTo>
                      <a:pt x="98" y="74"/>
                      <a:pt x="98" y="74"/>
                      <a:pt x="98" y="74"/>
                    </a:cubicBezTo>
                    <a:cubicBezTo>
                      <a:pt x="98" y="74"/>
                      <a:pt x="98" y="74"/>
                      <a:pt x="98" y="74"/>
                    </a:cubicBezTo>
                    <a:cubicBezTo>
                      <a:pt x="98" y="74"/>
                      <a:pt x="98" y="74"/>
                      <a:pt x="98" y="74"/>
                    </a:cubicBezTo>
                    <a:cubicBezTo>
                      <a:pt x="98" y="75"/>
                      <a:pt x="98" y="75"/>
                      <a:pt x="98" y="75"/>
                    </a:cubicBezTo>
                    <a:cubicBezTo>
                      <a:pt x="98" y="75"/>
                      <a:pt x="98" y="75"/>
                      <a:pt x="98" y="75"/>
                    </a:cubicBezTo>
                    <a:cubicBezTo>
                      <a:pt x="98" y="75"/>
                      <a:pt x="98" y="75"/>
                      <a:pt x="98" y="75"/>
                    </a:cubicBezTo>
                    <a:cubicBezTo>
                      <a:pt x="98" y="75"/>
                      <a:pt x="98" y="75"/>
                      <a:pt x="98" y="75"/>
                    </a:cubicBezTo>
                    <a:cubicBezTo>
                      <a:pt x="97" y="75"/>
                      <a:pt x="97" y="75"/>
                      <a:pt x="97" y="75"/>
                    </a:cubicBezTo>
                    <a:cubicBezTo>
                      <a:pt x="97" y="76"/>
                      <a:pt x="97" y="76"/>
                      <a:pt x="97" y="76"/>
                    </a:cubicBezTo>
                    <a:cubicBezTo>
                      <a:pt x="97" y="76"/>
                      <a:pt x="97" y="76"/>
                      <a:pt x="97" y="76"/>
                    </a:cubicBezTo>
                    <a:cubicBezTo>
                      <a:pt x="98" y="76"/>
                      <a:pt x="98" y="76"/>
                      <a:pt x="98" y="76"/>
                    </a:cubicBezTo>
                    <a:cubicBezTo>
                      <a:pt x="98" y="76"/>
                      <a:pt x="98" y="76"/>
                      <a:pt x="98" y="76"/>
                    </a:cubicBezTo>
                    <a:cubicBezTo>
                      <a:pt x="98" y="76"/>
                      <a:pt x="98" y="76"/>
                      <a:pt x="98" y="76"/>
                    </a:cubicBezTo>
                    <a:cubicBezTo>
                      <a:pt x="98" y="76"/>
                      <a:pt x="98" y="76"/>
                      <a:pt x="98" y="76"/>
                    </a:cubicBezTo>
                    <a:cubicBezTo>
                      <a:pt x="98" y="76"/>
                      <a:pt x="98" y="76"/>
                      <a:pt x="98" y="76"/>
                    </a:cubicBezTo>
                    <a:cubicBezTo>
                      <a:pt x="99" y="77"/>
                      <a:pt x="99" y="77"/>
                      <a:pt x="99" y="77"/>
                    </a:cubicBezTo>
                    <a:cubicBezTo>
                      <a:pt x="99" y="77"/>
                      <a:pt x="99" y="77"/>
                      <a:pt x="99" y="77"/>
                    </a:cubicBezTo>
                    <a:cubicBezTo>
                      <a:pt x="98" y="77"/>
                      <a:pt x="98" y="77"/>
                      <a:pt x="98" y="77"/>
                    </a:cubicBezTo>
                    <a:cubicBezTo>
                      <a:pt x="98" y="77"/>
                      <a:pt x="98" y="77"/>
                      <a:pt x="98" y="77"/>
                    </a:cubicBezTo>
                    <a:cubicBezTo>
                      <a:pt x="98" y="77"/>
                      <a:pt x="98" y="77"/>
                      <a:pt x="98" y="77"/>
                    </a:cubicBezTo>
                    <a:cubicBezTo>
                      <a:pt x="99" y="77"/>
                      <a:pt x="99" y="77"/>
                      <a:pt x="99" y="77"/>
                    </a:cubicBezTo>
                    <a:cubicBezTo>
                      <a:pt x="99" y="78"/>
                      <a:pt x="99" y="78"/>
                      <a:pt x="99" y="78"/>
                    </a:cubicBezTo>
                    <a:cubicBezTo>
                      <a:pt x="99" y="78"/>
                      <a:pt x="99" y="78"/>
                      <a:pt x="99" y="78"/>
                    </a:cubicBezTo>
                    <a:cubicBezTo>
                      <a:pt x="99" y="78"/>
                      <a:pt x="99" y="78"/>
                      <a:pt x="99" y="78"/>
                    </a:cubicBezTo>
                    <a:cubicBezTo>
                      <a:pt x="99" y="78"/>
                      <a:pt x="99" y="78"/>
                      <a:pt x="99" y="78"/>
                    </a:cubicBezTo>
                    <a:cubicBezTo>
                      <a:pt x="99" y="78"/>
                      <a:pt x="99" y="78"/>
                      <a:pt x="99" y="78"/>
                    </a:cubicBezTo>
                    <a:cubicBezTo>
                      <a:pt x="98" y="78"/>
                      <a:pt x="98" y="78"/>
                      <a:pt x="98" y="78"/>
                    </a:cubicBezTo>
                    <a:cubicBezTo>
                      <a:pt x="99" y="79"/>
                      <a:pt x="99" y="79"/>
                      <a:pt x="99" y="79"/>
                    </a:cubicBezTo>
                    <a:cubicBezTo>
                      <a:pt x="99" y="79"/>
                      <a:pt x="99" y="79"/>
                      <a:pt x="99" y="79"/>
                    </a:cubicBezTo>
                    <a:cubicBezTo>
                      <a:pt x="99" y="80"/>
                      <a:pt x="99" y="80"/>
                      <a:pt x="99" y="80"/>
                    </a:cubicBezTo>
                    <a:cubicBezTo>
                      <a:pt x="100" y="80"/>
                      <a:pt x="100" y="80"/>
                      <a:pt x="100" y="80"/>
                    </a:cubicBezTo>
                    <a:cubicBezTo>
                      <a:pt x="100" y="80"/>
                      <a:pt x="100" y="80"/>
                      <a:pt x="100" y="80"/>
                    </a:cubicBezTo>
                    <a:cubicBezTo>
                      <a:pt x="99" y="80"/>
                      <a:pt x="99" y="80"/>
                      <a:pt x="99" y="80"/>
                    </a:cubicBezTo>
                    <a:cubicBezTo>
                      <a:pt x="99" y="80"/>
                      <a:pt x="99" y="80"/>
                      <a:pt x="99" y="80"/>
                    </a:cubicBezTo>
                    <a:cubicBezTo>
                      <a:pt x="99" y="80"/>
                      <a:pt x="99" y="80"/>
                      <a:pt x="99" y="80"/>
                    </a:cubicBezTo>
                    <a:cubicBezTo>
                      <a:pt x="98" y="80"/>
                      <a:pt x="98" y="80"/>
                      <a:pt x="98" y="80"/>
                    </a:cubicBezTo>
                    <a:cubicBezTo>
                      <a:pt x="98" y="81"/>
                      <a:pt x="98" y="81"/>
                      <a:pt x="98" y="81"/>
                    </a:cubicBezTo>
                    <a:cubicBezTo>
                      <a:pt x="97" y="82"/>
                      <a:pt x="97" y="82"/>
                      <a:pt x="97" y="82"/>
                    </a:cubicBezTo>
                    <a:cubicBezTo>
                      <a:pt x="97" y="82"/>
                      <a:pt x="97" y="82"/>
                      <a:pt x="97" y="82"/>
                    </a:cubicBezTo>
                    <a:cubicBezTo>
                      <a:pt x="98" y="82"/>
                      <a:pt x="98" y="82"/>
                      <a:pt x="98" y="82"/>
                    </a:cubicBezTo>
                    <a:cubicBezTo>
                      <a:pt x="98" y="82"/>
                      <a:pt x="98" y="82"/>
                      <a:pt x="98" y="82"/>
                    </a:cubicBezTo>
                    <a:cubicBezTo>
                      <a:pt x="98" y="81"/>
                      <a:pt x="98" y="81"/>
                      <a:pt x="98" y="81"/>
                    </a:cubicBezTo>
                    <a:cubicBezTo>
                      <a:pt x="98" y="81"/>
                      <a:pt x="98" y="81"/>
                      <a:pt x="98" y="81"/>
                    </a:cubicBezTo>
                    <a:cubicBezTo>
                      <a:pt x="99" y="81"/>
                      <a:pt x="99" y="81"/>
                      <a:pt x="99" y="81"/>
                    </a:cubicBezTo>
                    <a:cubicBezTo>
                      <a:pt x="99" y="81"/>
                      <a:pt x="99" y="81"/>
                      <a:pt x="99" y="81"/>
                    </a:cubicBezTo>
                    <a:cubicBezTo>
                      <a:pt x="99" y="81"/>
                      <a:pt x="99" y="81"/>
                      <a:pt x="99" y="81"/>
                    </a:cubicBezTo>
                    <a:cubicBezTo>
                      <a:pt x="99" y="81"/>
                      <a:pt x="99" y="81"/>
                      <a:pt x="99" y="81"/>
                    </a:cubicBezTo>
                    <a:cubicBezTo>
                      <a:pt x="100" y="81"/>
                      <a:pt x="100" y="81"/>
                      <a:pt x="100" y="81"/>
                    </a:cubicBezTo>
                    <a:cubicBezTo>
                      <a:pt x="100" y="81"/>
                      <a:pt x="100" y="81"/>
                      <a:pt x="100" y="81"/>
                    </a:cubicBezTo>
                    <a:cubicBezTo>
                      <a:pt x="100" y="81"/>
                      <a:pt x="100" y="81"/>
                      <a:pt x="100" y="81"/>
                    </a:cubicBezTo>
                    <a:cubicBezTo>
                      <a:pt x="100" y="81"/>
                      <a:pt x="100" y="81"/>
                      <a:pt x="100" y="81"/>
                    </a:cubicBezTo>
                    <a:cubicBezTo>
                      <a:pt x="100" y="81"/>
                      <a:pt x="100" y="81"/>
                      <a:pt x="100" y="81"/>
                    </a:cubicBezTo>
                    <a:cubicBezTo>
                      <a:pt x="100" y="82"/>
                      <a:pt x="100" y="82"/>
                      <a:pt x="100" y="82"/>
                    </a:cubicBezTo>
                    <a:cubicBezTo>
                      <a:pt x="100" y="82"/>
                      <a:pt x="100" y="82"/>
                      <a:pt x="100" y="82"/>
                    </a:cubicBezTo>
                    <a:cubicBezTo>
                      <a:pt x="100" y="82"/>
                      <a:pt x="100" y="82"/>
                      <a:pt x="100" y="82"/>
                    </a:cubicBezTo>
                    <a:cubicBezTo>
                      <a:pt x="100" y="83"/>
                      <a:pt x="100" y="83"/>
                      <a:pt x="100" y="83"/>
                    </a:cubicBezTo>
                    <a:cubicBezTo>
                      <a:pt x="99" y="83"/>
                      <a:pt x="99" y="83"/>
                      <a:pt x="99" y="83"/>
                    </a:cubicBezTo>
                    <a:cubicBezTo>
                      <a:pt x="100" y="83"/>
                      <a:pt x="100" y="83"/>
                      <a:pt x="100" y="83"/>
                    </a:cubicBezTo>
                    <a:cubicBezTo>
                      <a:pt x="100" y="84"/>
                      <a:pt x="100" y="84"/>
                      <a:pt x="100" y="84"/>
                    </a:cubicBezTo>
                    <a:cubicBezTo>
                      <a:pt x="99" y="84"/>
                      <a:pt x="99" y="84"/>
                      <a:pt x="99" y="84"/>
                    </a:cubicBezTo>
                    <a:cubicBezTo>
                      <a:pt x="99" y="84"/>
                      <a:pt x="99" y="84"/>
                      <a:pt x="99" y="84"/>
                    </a:cubicBezTo>
                    <a:cubicBezTo>
                      <a:pt x="99" y="84"/>
                      <a:pt x="99" y="84"/>
                      <a:pt x="99" y="84"/>
                    </a:cubicBezTo>
                    <a:cubicBezTo>
                      <a:pt x="99" y="84"/>
                      <a:pt x="99" y="84"/>
                      <a:pt x="99" y="84"/>
                    </a:cubicBezTo>
                    <a:cubicBezTo>
                      <a:pt x="99" y="84"/>
                      <a:pt x="99" y="84"/>
                      <a:pt x="99" y="84"/>
                    </a:cubicBezTo>
                    <a:cubicBezTo>
                      <a:pt x="99" y="84"/>
                      <a:pt x="99" y="84"/>
                      <a:pt x="99" y="84"/>
                    </a:cubicBezTo>
                    <a:cubicBezTo>
                      <a:pt x="100" y="84"/>
                      <a:pt x="100" y="84"/>
                      <a:pt x="100" y="84"/>
                    </a:cubicBezTo>
                    <a:cubicBezTo>
                      <a:pt x="100" y="84"/>
                      <a:pt x="100" y="84"/>
                      <a:pt x="100" y="84"/>
                    </a:cubicBezTo>
                    <a:cubicBezTo>
                      <a:pt x="99" y="84"/>
                      <a:pt x="99" y="84"/>
                      <a:pt x="99" y="84"/>
                    </a:cubicBezTo>
                    <a:cubicBezTo>
                      <a:pt x="99" y="84"/>
                      <a:pt x="99" y="84"/>
                      <a:pt x="99" y="84"/>
                    </a:cubicBezTo>
                    <a:cubicBezTo>
                      <a:pt x="99" y="84"/>
                      <a:pt x="99" y="84"/>
                      <a:pt x="99" y="84"/>
                    </a:cubicBezTo>
                    <a:cubicBezTo>
                      <a:pt x="99" y="85"/>
                      <a:pt x="99" y="85"/>
                      <a:pt x="99" y="85"/>
                    </a:cubicBezTo>
                    <a:cubicBezTo>
                      <a:pt x="98" y="85"/>
                      <a:pt x="98" y="85"/>
                      <a:pt x="98" y="85"/>
                    </a:cubicBezTo>
                    <a:cubicBezTo>
                      <a:pt x="99" y="86"/>
                      <a:pt x="99" y="86"/>
                      <a:pt x="99" y="86"/>
                    </a:cubicBezTo>
                    <a:cubicBezTo>
                      <a:pt x="99" y="85"/>
                      <a:pt x="99" y="85"/>
                      <a:pt x="99" y="85"/>
                    </a:cubicBezTo>
                    <a:cubicBezTo>
                      <a:pt x="99" y="85"/>
                      <a:pt x="99" y="85"/>
                      <a:pt x="99" y="85"/>
                    </a:cubicBezTo>
                    <a:cubicBezTo>
                      <a:pt x="99" y="85"/>
                      <a:pt x="99" y="85"/>
                      <a:pt x="99" y="85"/>
                    </a:cubicBezTo>
                    <a:cubicBezTo>
                      <a:pt x="100" y="85"/>
                      <a:pt x="100" y="85"/>
                      <a:pt x="100" y="85"/>
                    </a:cubicBezTo>
                    <a:cubicBezTo>
                      <a:pt x="100" y="84"/>
                      <a:pt x="100" y="84"/>
                      <a:pt x="100" y="84"/>
                    </a:cubicBezTo>
                    <a:cubicBezTo>
                      <a:pt x="101" y="84"/>
                      <a:pt x="101" y="84"/>
                      <a:pt x="101" y="84"/>
                    </a:cubicBezTo>
                    <a:cubicBezTo>
                      <a:pt x="101" y="83"/>
                      <a:pt x="101" y="83"/>
                      <a:pt x="101" y="83"/>
                    </a:cubicBezTo>
                    <a:cubicBezTo>
                      <a:pt x="101" y="82"/>
                      <a:pt x="101" y="82"/>
                      <a:pt x="101" y="82"/>
                    </a:cubicBezTo>
                    <a:cubicBezTo>
                      <a:pt x="101" y="82"/>
                      <a:pt x="101" y="82"/>
                      <a:pt x="101" y="82"/>
                    </a:cubicBezTo>
                    <a:cubicBezTo>
                      <a:pt x="101" y="82"/>
                      <a:pt x="101" y="82"/>
                      <a:pt x="101" y="82"/>
                    </a:cubicBezTo>
                    <a:close/>
                    <a:moveTo>
                      <a:pt x="95" y="84"/>
                    </a:moveTo>
                    <a:cubicBezTo>
                      <a:pt x="95" y="84"/>
                      <a:pt x="95" y="84"/>
                      <a:pt x="95" y="84"/>
                    </a:cubicBezTo>
                    <a:cubicBezTo>
                      <a:pt x="95" y="84"/>
                      <a:pt x="95" y="84"/>
                      <a:pt x="95" y="84"/>
                    </a:cubicBezTo>
                    <a:cubicBezTo>
                      <a:pt x="95" y="84"/>
                      <a:pt x="95" y="84"/>
                      <a:pt x="95" y="84"/>
                    </a:cubicBezTo>
                    <a:cubicBezTo>
                      <a:pt x="95" y="84"/>
                      <a:pt x="95" y="84"/>
                      <a:pt x="95" y="84"/>
                    </a:cubicBezTo>
                    <a:close/>
                    <a:moveTo>
                      <a:pt x="98" y="85"/>
                    </a:moveTo>
                    <a:cubicBezTo>
                      <a:pt x="98" y="85"/>
                      <a:pt x="98" y="85"/>
                      <a:pt x="98" y="85"/>
                    </a:cubicBezTo>
                    <a:cubicBezTo>
                      <a:pt x="98" y="85"/>
                      <a:pt x="98" y="85"/>
                      <a:pt x="98" y="85"/>
                    </a:cubicBezTo>
                    <a:cubicBezTo>
                      <a:pt x="98" y="85"/>
                      <a:pt x="98" y="85"/>
                      <a:pt x="98" y="85"/>
                    </a:cubicBezTo>
                    <a:cubicBezTo>
                      <a:pt x="98" y="85"/>
                      <a:pt x="98" y="85"/>
                      <a:pt x="98" y="85"/>
                    </a:cubicBezTo>
                    <a:close/>
                    <a:moveTo>
                      <a:pt x="98" y="84"/>
                    </a:moveTo>
                    <a:cubicBezTo>
                      <a:pt x="98" y="84"/>
                      <a:pt x="98" y="84"/>
                      <a:pt x="98" y="84"/>
                    </a:cubicBezTo>
                    <a:cubicBezTo>
                      <a:pt x="98" y="84"/>
                      <a:pt x="98" y="84"/>
                      <a:pt x="98" y="84"/>
                    </a:cubicBezTo>
                    <a:cubicBezTo>
                      <a:pt x="98" y="84"/>
                      <a:pt x="98" y="84"/>
                      <a:pt x="98" y="84"/>
                    </a:cubicBezTo>
                    <a:cubicBezTo>
                      <a:pt x="98" y="84"/>
                      <a:pt x="98" y="84"/>
                      <a:pt x="98" y="84"/>
                    </a:cubicBezTo>
                    <a:cubicBezTo>
                      <a:pt x="98" y="84"/>
                      <a:pt x="98" y="84"/>
                      <a:pt x="98" y="84"/>
                    </a:cubicBezTo>
                    <a:cubicBezTo>
                      <a:pt x="98" y="84"/>
                      <a:pt x="98" y="84"/>
                      <a:pt x="98" y="84"/>
                    </a:cubicBezTo>
                    <a:close/>
                    <a:moveTo>
                      <a:pt x="98" y="83"/>
                    </a:moveTo>
                    <a:cubicBezTo>
                      <a:pt x="98" y="83"/>
                      <a:pt x="98" y="83"/>
                      <a:pt x="98" y="83"/>
                    </a:cubicBezTo>
                    <a:cubicBezTo>
                      <a:pt x="98" y="84"/>
                      <a:pt x="98" y="84"/>
                      <a:pt x="98" y="84"/>
                    </a:cubicBezTo>
                    <a:cubicBezTo>
                      <a:pt x="98" y="83"/>
                      <a:pt x="98" y="83"/>
                      <a:pt x="98" y="83"/>
                    </a:cubicBezTo>
                    <a:cubicBezTo>
                      <a:pt x="97" y="83"/>
                      <a:pt x="97" y="83"/>
                      <a:pt x="97" y="83"/>
                    </a:cubicBezTo>
                    <a:cubicBezTo>
                      <a:pt x="98" y="83"/>
                      <a:pt x="98" y="83"/>
                      <a:pt x="98" y="83"/>
                    </a:cubicBezTo>
                    <a:close/>
                    <a:moveTo>
                      <a:pt x="98" y="83"/>
                    </a:moveTo>
                    <a:cubicBezTo>
                      <a:pt x="98" y="82"/>
                      <a:pt x="98" y="82"/>
                      <a:pt x="98" y="82"/>
                    </a:cubicBezTo>
                    <a:cubicBezTo>
                      <a:pt x="98" y="82"/>
                      <a:pt x="98" y="82"/>
                      <a:pt x="98" y="82"/>
                    </a:cubicBezTo>
                    <a:cubicBezTo>
                      <a:pt x="99" y="82"/>
                      <a:pt x="99" y="82"/>
                      <a:pt x="99" y="82"/>
                    </a:cubicBezTo>
                    <a:cubicBezTo>
                      <a:pt x="99" y="81"/>
                      <a:pt x="99" y="81"/>
                      <a:pt x="99" y="81"/>
                    </a:cubicBezTo>
                    <a:cubicBezTo>
                      <a:pt x="99" y="81"/>
                      <a:pt x="99" y="81"/>
                      <a:pt x="99" y="81"/>
                    </a:cubicBezTo>
                    <a:cubicBezTo>
                      <a:pt x="99" y="81"/>
                      <a:pt x="99" y="81"/>
                      <a:pt x="99" y="81"/>
                    </a:cubicBezTo>
                    <a:cubicBezTo>
                      <a:pt x="100" y="82"/>
                      <a:pt x="100" y="82"/>
                      <a:pt x="100" y="82"/>
                    </a:cubicBezTo>
                    <a:cubicBezTo>
                      <a:pt x="99" y="82"/>
                      <a:pt x="99" y="82"/>
                      <a:pt x="99" y="82"/>
                    </a:cubicBezTo>
                    <a:cubicBezTo>
                      <a:pt x="100" y="82"/>
                      <a:pt x="100" y="82"/>
                      <a:pt x="100" y="82"/>
                    </a:cubicBezTo>
                    <a:cubicBezTo>
                      <a:pt x="99" y="83"/>
                      <a:pt x="99" y="83"/>
                      <a:pt x="99" y="83"/>
                    </a:cubicBezTo>
                    <a:cubicBezTo>
                      <a:pt x="98" y="84"/>
                      <a:pt x="98" y="84"/>
                      <a:pt x="98" y="84"/>
                    </a:cubicBezTo>
                    <a:cubicBezTo>
                      <a:pt x="98" y="84"/>
                      <a:pt x="98" y="84"/>
                      <a:pt x="98" y="84"/>
                    </a:cubicBezTo>
                    <a:cubicBezTo>
                      <a:pt x="98" y="83"/>
                      <a:pt x="98" y="83"/>
                      <a:pt x="98" y="83"/>
                    </a:cubicBezTo>
                    <a:cubicBezTo>
                      <a:pt x="99" y="83"/>
                      <a:pt x="99" y="83"/>
                      <a:pt x="99" y="83"/>
                    </a:cubicBezTo>
                    <a:cubicBezTo>
                      <a:pt x="99" y="83"/>
                      <a:pt x="99" y="83"/>
                      <a:pt x="99" y="83"/>
                    </a:cubicBezTo>
                    <a:cubicBezTo>
                      <a:pt x="98" y="83"/>
                      <a:pt x="98" y="83"/>
                      <a:pt x="98" y="83"/>
                    </a:cubicBezTo>
                    <a:cubicBezTo>
                      <a:pt x="98" y="83"/>
                      <a:pt x="98" y="83"/>
                      <a:pt x="98" y="83"/>
                    </a:cubicBezTo>
                    <a:close/>
                    <a:moveTo>
                      <a:pt x="94" y="84"/>
                    </a:moveTo>
                    <a:cubicBezTo>
                      <a:pt x="94" y="84"/>
                      <a:pt x="94" y="84"/>
                      <a:pt x="94" y="84"/>
                    </a:cubicBezTo>
                    <a:cubicBezTo>
                      <a:pt x="95" y="84"/>
                      <a:pt x="95" y="84"/>
                      <a:pt x="95" y="84"/>
                    </a:cubicBezTo>
                    <a:cubicBezTo>
                      <a:pt x="95" y="84"/>
                      <a:pt x="95" y="84"/>
                      <a:pt x="95" y="84"/>
                    </a:cubicBezTo>
                    <a:cubicBezTo>
                      <a:pt x="95" y="85"/>
                      <a:pt x="95" y="85"/>
                      <a:pt x="95" y="85"/>
                    </a:cubicBezTo>
                    <a:cubicBezTo>
                      <a:pt x="95" y="85"/>
                      <a:pt x="95" y="85"/>
                      <a:pt x="95" y="85"/>
                    </a:cubicBezTo>
                    <a:cubicBezTo>
                      <a:pt x="95" y="85"/>
                      <a:pt x="95" y="85"/>
                      <a:pt x="95" y="85"/>
                    </a:cubicBezTo>
                    <a:cubicBezTo>
                      <a:pt x="94" y="85"/>
                      <a:pt x="94" y="85"/>
                      <a:pt x="94" y="85"/>
                    </a:cubicBezTo>
                    <a:cubicBezTo>
                      <a:pt x="94" y="84"/>
                      <a:pt x="94" y="84"/>
                      <a:pt x="94" y="84"/>
                    </a:cubicBezTo>
                    <a:cubicBezTo>
                      <a:pt x="94" y="84"/>
                      <a:pt x="94" y="84"/>
                      <a:pt x="94" y="84"/>
                    </a:cubicBezTo>
                    <a:close/>
                    <a:moveTo>
                      <a:pt x="94" y="83"/>
                    </a:moveTo>
                    <a:cubicBezTo>
                      <a:pt x="95" y="83"/>
                      <a:pt x="95" y="83"/>
                      <a:pt x="95" y="83"/>
                    </a:cubicBezTo>
                    <a:cubicBezTo>
                      <a:pt x="95" y="83"/>
                      <a:pt x="95" y="83"/>
                      <a:pt x="95" y="83"/>
                    </a:cubicBezTo>
                    <a:cubicBezTo>
                      <a:pt x="95" y="84"/>
                      <a:pt x="95" y="84"/>
                      <a:pt x="95" y="84"/>
                    </a:cubicBezTo>
                    <a:cubicBezTo>
                      <a:pt x="95" y="84"/>
                      <a:pt x="95" y="84"/>
                      <a:pt x="95" y="84"/>
                    </a:cubicBezTo>
                    <a:cubicBezTo>
                      <a:pt x="94" y="83"/>
                      <a:pt x="94" y="83"/>
                      <a:pt x="94" y="83"/>
                    </a:cubicBezTo>
                    <a:close/>
                    <a:moveTo>
                      <a:pt x="94" y="83"/>
                    </a:moveTo>
                    <a:cubicBezTo>
                      <a:pt x="94" y="83"/>
                      <a:pt x="94" y="83"/>
                      <a:pt x="94" y="83"/>
                    </a:cubicBezTo>
                    <a:cubicBezTo>
                      <a:pt x="94" y="83"/>
                      <a:pt x="94" y="83"/>
                      <a:pt x="94" y="83"/>
                    </a:cubicBezTo>
                    <a:cubicBezTo>
                      <a:pt x="94" y="83"/>
                      <a:pt x="94" y="83"/>
                      <a:pt x="94" y="83"/>
                    </a:cubicBezTo>
                    <a:close/>
                    <a:moveTo>
                      <a:pt x="94" y="82"/>
                    </a:moveTo>
                    <a:cubicBezTo>
                      <a:pt x="94" y="82"/>
                      <a:pt x="94" y="82"/>
                      <a:pt x="94" y="82"/>
                    </a:cubicBezTo>
                    <a:cubicBezTo>
                      <a:pt x="94" y="83"/>
                      <a:pt x="94" y="83"/>
                      <a:pt x="94" y="83"/>
                    </a:cubicBezTo>
                    <a:cubicBezTo>
                      <a:pt x="94" y="82"/>
                      <a:pt x="94" y="82"/>
                      <a:pt x="94" y="82"/>
                    </a:cubicBezTo>
                    <a:close/>
                    <a:moveTo>
                      <a:pt x="94" y="80"/>
                    </a:moveTo>
                    <a:cubicBezTo>
                      <a:pt x="94" y="80"/>
                      <a:pt x="94" y="80"/>
                      <a:pt x="94" y="80"/>
                    </a:cubicBezTo>
                    <a:cubicBezTo>
                      <a:pt x="94" y="80"/>
                      <a:pt x="94" y="80"/>
                      <a:pt x="94" y="80"/>
                    </a:cubicBezTo>
                    <a:cubicBezTo>
                      <a:pt x="94" y="80"/>
                      <a:pt x="94" y="80"/>
                      <a:pt x="94" y="80"/>
                    </a:cubicBezTo>
                    <a:close/>
                    <a:moveTo>
                      <a:pt x="95" y="81"/>
                    </a:moveTo>
                    <a:cubicBezTo>
                      <a:pt x="95" y="81"/>
                      <a:pt x="95" y="81"/>
                      <a:pt x="95" y="81"/>
                    </a:cubicBezTo>
                    <a:cubicBezTo>
                      <a:pt x="95" y="81"/>
                      <a:pt x="95" y="81"/>
                      <a:pt x="95" y="81"/>
                    </a:cubicBezTo>
                    <a:cubicBezTo>
                      <a:pt x="95" y="81"/>
                      <a:pt x="95" y="81"/>
                      <a:pt x="95" y="81"/>
                    </a:cubicBezTo>
                    <a:cubicBezTo>
                      <a:pt x="95" y="81"/>
                      <a:pt x="95" y="81"/>
                      <a:pt x="95" y="81"/>
                    </a:cubicBezTo>
                    <a:close/>
                    <a:moveTo>
                      <a:pt x="95" y="80"/>
                    </a:moveTo>
                    <a:cubicBezTo>
                      <a:pt x="95" y="80"/>
                      <a:pt x="95" y="80"/>
                      <a:pt x="95" y="80"/>
                    </a:cubicBezTo>
                    <a:cubicBezTo>
                      <a:pt x="96" y="80"/>
                      <a:pt x="96" y="80"/>
                      <a:pt x="96" y="80"/>
                    </a:cubicBezTo>
                    <a:cubicBezTo>
                      <a:pt x="96" y="80"/>
                      <a:pt x="96" y="80"/>
                      <a:pt x="96" y="80"/>
                    </a:cubicBezTo>
                    <a:cubicBezTo>
                      <a:pt x="96" y="80"/>
                      <a:pt x="96" y="80"/>
                      <a:pt x="96" y="80"/>
                    </a:cubicBezTo>
                    <a:cubicBezTo>
                      <a:pt x="95" y="80"/>
                      <a:pt x="95" y="80"/>
                      <a:pt x="95" y="80"/>
                    </a:cubicBezTo>
                    <a:cubicBezTo>
                      <a:pt x="95" y="80"/>
                      <a:pt x="95" y="80"/>
                      <a:pt x="95" y="80"/>
                    </a:cubicBezTo>
                    <a:cubicBezTo>
                      <a:pt x="95" y="80"/>
                      <a:pt x="95" y="80"/>
                      <a:pt x="95" y="80"/>
                    </a:cubicBezTo>
                    <a:close/>
                    <a:moveTo>
                      <a:pt x="96" y="81"/>
                    </a:moveTo>
                    <a:cubicBezTo>
                      <a:pt x="96" y="80"/>
                      <a:pt x="96" y="80"/>
                      <a:pt x="96" y="80"/>
                    </a:cubicBezTo>
                    <a:cubicBezTo>
                      <a:pt x="96" y="80"/>
                      <a:pt x="96" y="80"/>
                      <a:pt x="96" y="80"/>
                    </a:cubicBezTo>
                    <a:cubicBezTo>
                      <a:pt x="96" y="79"/>
                      <a:pt x="96" y="79"/>
                      <a:pt x="96" y="79"/>
                    </a:cubicBezTo>
                    <a:cubicBezTo>
                      <a:pt x="96" y="79"/>
                      <a:pt x="96" y="79"/>
                      <a:pt x="96" y="79"/>
                    </a:cubicBezTo>
                    <a:cubicBezTo>
                      <a:pt x="96" y="79"/>
                      <a:pt x="96" y="79"/>
                      <a:pt x="96" y="79"/>
                    </a:cubicBezTo>
                    <a:cubicBezTo>
                      <a:pt x="96" y="80"/>
                      <a:pt x="96" y="80"/>
                      <a:pt x="96" y="80"/>
                    </a:cubicBezTo>
                    <a:cubicBezTo>
                      <a:pt x="96" y="80"/>
                      <a:pt x="96" y="80"/>
                      <a:pt x="96" y="80"/>
                    </a:cubicBezTo>
                    <a:cubicBezTo>
                      <a:pt x="96" y="80"/>
                      <a:pt x="96" y="80"/>
                      <a:pt x="96" y="80"/>
                    </a:cubicBezTo>
                    <a:cubicBezTo>
                      <a:pt x="96" y="80"/>
                      <a:pt x="96" y="80"/>
                      <a:pt x="96" y="80"/>
                    </a:cubicBezTo>
                    <a:cubicBezTo>
                      <a:pt x="96" y="80"/>
                      <a:pt x="96" y="80"/>
                      <a:pt x="96" y="80"/>
                    </a:cubicBezTo>
                    <a:cubicBezTo>
                      <a:pt x="97" y="81"/>
                      <a:pt x="97" y="81"/>
                      <a:pt x="97" y="81"/>
                    </a:cubicBezTo>
                    <a:cubicBezTo>
                      <a:pt x="97" y="81"/>
                      <a:pt x="97" y="81"/>
                      <a:pt x="97" y="81"/>
                    </a:cubicBezTo>
                    <a:cubicBezTo>
                      <a:pt x="97" y="81"/>
                      <a:pt x="97" y="81"/>
                      <a:pt x="97" y="81"/>
                    </a:cubicBezTo>
                    <a:cubicBezTo>
                      <a:pt x="97" y="82"/>
                      <a:pt x="97" y="82"/>
                      <a:pt x="97" y="82"/>
                    </a:cubicBezTo>
                    <a:cubicBezTo>
                      <a:pt x="97" y="82"/>
                      <a:pt x="97" y="82"/>
                      <a:pt x="97" y="82"/>
                    </a:cubicBezTo>
                    <a:cubicBezTo>
                      <a:pt x="97" y="82"/>
                      <a:pt x="97" y="82"/>
                      <a:pt x="97" y="82"/>
                    </a:cubicBezTo>
                    <a:cubicBezTo>
                      <a:pt x="97" y="82"/>
                      <a:pt x="97" y="82"/>
                      <a:pt x="97" y="82"/>
                    </a:cubicBezTo>
                    <a:cubicBezTo>
                      <a:pt x="96" y="82"/>
                      <a:pt x="96" y="82"/>
                      <a:pt x="96" y="82"/>
                    </a:cubicBezTo>
                    <a:cubicBezTo>
                      <a:pt x="97" y="83"/>
                      <a:pt x="97" y="83"/>
                      <a:pt x="97" y="83"/>
                    </a:cubicBezTo>
                    <a:cubicBezTo>
                      <a:pt x="97" y="83"/>
                      <a:pt x="97" y="83"/>
                      <a:pt x="97" y="83"/>
                    </a:cubicBezTo>
                    <a:cubicBezTo>
                      <a:pt x="97" y="83"/>
                      <a:pt x="97" y="83"/>
                      <a:pt x="97" y="83"/>
                    </a:cubicBezTo>
                    <a:cubicBezTo>
                      <a:pt x="97" y="83"/>
                      <a:pt x="97" y="83"/>
                      <a:pt x="97" y="83"/>
                    </a:cubicBezTo>
                    <a:cubicBezTo>
                      <a:pt x="97" y="83"/>
                      <a:pt x="97" y="83"/>
                      <a:pt x="97" y="83"/>
                    </a:cubicBezTo>
                    <a:cubicBezTo>
                      <a:pt x="97" y="83"/>
                      <a:pt x="97" y="83"/>
                      <a:pt x="97" y="83"/>
                    </a:cubicBezTo>
                    <a:cubicBezTo>
                      <a:pt x="97" y="84"/>
                      <a:pt x="97" y="84"/>
                      <a:pt x="97" y="84"/>
                    </a:cubicBezTo>
                    <a:cubicBezTo>
                      <a:pt x="97" y="84"/>
                      <a:pt x="97" y="84"/>
                      <a:pt x="97" y="84"/>
                    </a:cubicBezTo>
                    <a:cubicBezTo>
                      <a:pt x="96" y="84"/>
                      <a:pt x="96" y="84"/>
                      <a:pt x="96" y="84"/>
                    </a:cubicBezTo>
                    <a:cubicBezTo>
                      <a:pt x="96" y="84"/>
                      <a:pt x="96" y="84"/>
                      <a:pt x="96" y="84"/>
                    </a:cubicBezTo>
                    <a:cubicBezTo>
                      <a:pt x="96" y="84"/>
                      <a:pt x="96" y="84"/>
                      <a:pt x="96" y="84"/>
                    </a:cubicBezTo>
                    <a:cubicBezTo>
                      <a:pt x="97" y="85"/>
                      <a:pt x="97" y="85"/>
                      <a:pt x="97" y="85"/>
                    </a:cubicBezTo>
                    <a:cubicBezTo>
                      <a:pt x="96" y="85"/>
                      <a:pt x="96" y="85"/>
                      <a:pt x="96" y="85"/>
                    </a:cubicBezTo>
                    <a:cubicBezTo>
                      <a:pt x="97" y="85"/>
                      <a:pt x="97" y="85"/>
                      <a:pt x="97" y="85"/>
                    </a:cubicBezTo>
                    <a:cubicBezTo>
                      <a:pt x="96" y="85"/>
                      <a:pt x="96" y="85"/>
                      <a:pt x="96" y="85"/>
                    </a:cubicBezTo>
                    <a:cubicBezTo>
                      <a:pt x="96" y="85"/>
                      <a:pt x="96" y="85"/>
                      <a:pt x="96" y="85"/>
                    </a:cubicBezTo>
                    <a:cubicBezTo>
                      <a:pt x="96" y="85"/>
                      <a:pt x="96" y="85"/>
                      <a:pt x="96" y="85"/>
                    </a:cubicBezTo>
                    <a:cubicBezTo>
                      <a:pt x="96" y="85"/>
                      <a:pt x="96" y="85"/>
                      <a:pt x="96" y="85"/>
                    </a:cubicBezTo>
                    <a:cubicBezTo>
                      <a:pt x="96" y="84"/>
                      <a:pt x="96" y="84"/>
                      <a:pt x="96" y="84"/>
                    </a:cubicBezTo>
                    <a:cubicBezTo>
                      <a:pt x="96" y="84"/>
                      <a:pt x="96" y="84"/>
                      <a:pt x="96" y="84"/>
                    </a:cubicBezTo>
                    <a:cubicBezTo>
                      <a:pt x="96" y="84"/>
                      <a:pt x="96" y="84"/>
                      <a:pt x="96" y="84"/>
                    </a:cubicBezTo>
                    <a:cubicBezTo>
                      <a:pt x="96" y="84"/>
                      <a:pt x="96" y="84"/>
                      <a:pt x="96" y="84"/>
                    </a:cubicBezTo>
                    <a:cubicBezTo>
                      <a:pt x="96" y="83"/>
                      <a:pt x="96" y="83"/>
                      <a:pt x="96" y="83"/>
                    </a:cubicBezTo>
                    <a:cubicBezTo>
                      <a:pt x="96" y="83"/>
                      <a:pt x="96" y="83"/>
                      <a:pt x="96" y="83"/>
                    </a:cubicBezTo>
                    <a:cubicBezTo>
                      <a:pt x="96" y="83"/>
                      <a:pt x="96" y="83"/>
                      <a:pt x="96" y="83"/>
                    </a:cubicBezTo>
                    <a:cubicBezTo>
                      <a:pt x="96" y="83"/>
                      <a:pt x="96" y="83"/>
                      <a:pt x="96" y="83"/>
                    </a:cubicBezTo>
                    <a:cubicBezTo>
                      <a:pt x="95" y="83"/>
                      <a:pt x="95" y="83"/>
                      <a:pt x="95" y="83"/>
                    </a:cubicBezTo>
                    <a:cubicBezTo>
                      <a:pt x="95" y="83"/>
                      <a:pt x="95" y="83"/>
                      <a:pt x="95" y="83"/>
                    </a:cubicBezTo>
                    <a:cubicBezTo>
                      <a:pt x="95" y="83"/>
                      <a:pt x="95" y="83"/>
                      <a:pt x="95" y="83"/>
                    </a:cubicBezTo>
                    <a:cubicBezTo>
                      <a:pt x="95" y="83"/>
                      <a:pt x="95" y="83"/>
                      <a:pt x="95" y="83"/>
                    </a:cubicBezTo>
                    <a:cubicBezTo>
                      <a:pt x="95" y="83"/>
                      <a:pt x="95" y="83"/>
                      <a:pt x="95" y="83"/>
                    </a:cubicBezTo>
                    <a:cubicBezTo>
                      <a:pt x="95" y="83"/>
                      <a:pt x="95" y="83"/>
                      <a:pt x="95" y="83"/>
                    </a:cubicBezTo>
                    <a:cubicBezTo>
                      <a:pt x="95" y="82"/>
                      <a:pt x="95" y="82"/>
                      <a:pt x="95" y="82"/>
                    </a:cubicBezTo>
                    <a:cubicBezTo>
                      <a:pt x="95" y="82"/>
                      <a:pt x="95" y="82"/>
                      <a:pt x="95" y="82"/>
                    </a:cubicBezTo>
                    <a:cubicBezTo>
                      <a:pt x="96" y="82"/>
                      <a:pt x="96" y="82"/>
                      <a:pt x="96" y="82"/>
                    </a:cubicBezTo>
                    <a:cubicBezTo>
                      <a:pt x="96" y="82"/>
                      <a:pt x="96" y="82"/>
                      <a:pt x="96" y="82"/>
                    </a:cubicBezTo>
                    <a:cubicBezTo>
                      <a:pt x="96" y="82"/>
                      <a:pt x="96" y="82"/>
                      <a:pt x="96" y="82"/>
                    </a:cubicBezTo>
                    <a:cubicBezTo>
                      <a:pt x="95" y="82"/>
                      <a:pt x="95" y="82"/>
                      <a:pt x="95" y="82"/>
                    </a:cubicBezTo>
                    <a:cubicBezTo>
                      <a:pt x="95" y="82"/>
                      <a:pt x="95" y="82"/>
                      <a:pt x="95" y="82"/>
                    </a:cubicBezTo>
                    <a:cubicBezTo>
                      <a:pt x="95" y="81"/>
                      <a:pt x="95" y="81"/>
                      <a:pt x="95" y="81"/>
                    </a:cubicBezTo>
                    <a:cubicBezTo>
                      <a:pt x="96" y="81"/>
                      <a:pt x="96" y="81"/>
                      <a:pt x="96" y="81"/>
                    </a:cubicBezTo>
                    <a:cubicBezTo>
                      <a:pt x="96" y="81"/>
                      <a:pt x="96" y="81"/>
                      <a:pt x="96" y="81"/>
                    </a:cubicBezTo>
                    <a:cubicBezTo>
                      <a:pt x="96" y="81"/>
                      <a:pt x="96" y="81"/>
                      <a:pt x="96" y="81"/>
                    </a:cubicBezTo>
                    <a:close/>
                    <a:moveTo>
                      <a:pt x="98" y="80"/>
                    </a:moveTo>
                    <a:cubicBezTo>
                      <a:pt x="98" y="80"/>
                      <a:pt x="98" y="80"/>
                      <a:pt x="98" y="80"/>
                    </a:cubicBezTo>
                    <a:cubicBezTo>
                      <a:pt x="98" y="80"/>
                      <a:pt x="98" y="80"/>
                      <a:pt x="98" y="80"/>
                    </a:cubicBezTo>
                    <a:cubicBezTo>
                      <a:pt x="98" y="79"/>
                      <a:pt x="98" y="79"/>
                      <a:pt x="98" y="79"/>
                    </a:cubicBezTo>
                    <a:cubicBezTo>
                      <a:pt x="99" y="79"/>
                      <a:pt x="99" y="79"/>
                      <a:pt x="99" y="79"/>
                    </a:cubicBezTo>
                    <a:cubicBezTo>
                      <a:pt x="99" y="80"/>
                      <a:pt x="99" y="80"/>
                      <a:pt x="99" y="80"/>
                    </a:cubicBezTo>
                    <a:cubicBezTo>
                      <a:pt x="98" y="80"/>
                      <a:pt x="98" y="80"/>
                      <a:pt x="98" y="80"/>
                    </a:cubicBezTo>
                    <a:close/>
                    <a:moveTo>
                      <a:pt x="97" y="81"/>
                    </a:moveTo>
                    <a:cubicBezTo>
                      <a:pt x="98" y="80"/>
                      <a:pt x="98" y="80"/>
                      <a:pt x="98" y="80"/>
                    </a:cubicBezTo>
                    <a:cubicBezTo>
                      <a:pt x="98" y="80"/>
                      <a:pt x="98" y="80"/>
                      <a:pt x="98" y="80"/>
                    </a:cubicBezTo>
                    <a:cubicBezTo>
                      <a:pt x="98" y="81"/>
                      <a:pt x="98" y="81"/>
                      <a:pt x="98" y="81"/>
                    </a:cubicBezTo>
                    <a:cubicBezTo>
                      <a:pt x="98" y="81"/>
                      <a:pt x="98" y="81"/>
                      <a:pt x="98" y="81"/>
                    </a:cubicBezTo>
                    <a:cubicBezTo>
                      <a:pt x="97" y="81"/>
                      <a:pt x="97" y="81"/>
                      <a:pt x="97" y="81"/>
                    </a:cubicBezTo>
                    <a:close/>
                    <a:moveTo>
                      <a:pt x="97" y="80"/>
                    </a:moveTo>
                    <a:cubicBezTo>
                      <a:pt x="97" y="80"/>
                      <a:pt x="97" y="80"/>
                      <a:pt x="97" y="80"/>
                    </a:cubicBezTo>
                    <a:cubicBezTo>
                      <a:pt x="98" y="79"/>
                      <a:pt x="98" y="79"/>
                      <a:pt x="98" y="79"/>
                    </a:cubicBezTo>
                    <a:cubicBezTo>
                      <a:pt x="98" y="80"/>
                      <a:pt x="98" y="80"/>
                      <a:pt x="98" y="80"/>
                    </a:cubicBezTo>
                    <a:cubicBezTo>
                      <a:pt x="98" y="80"/>
                      <a:pt x="98" y="80"/>
                      <a:pt x="98" y="80"/>
                    </a:cubicBezTo>
                    <a:cubicBezTo>
                      <a:pt x="97" y="80"/>
                      <a:pt x="97" y="80"/>
                      <a:pt x="97" y="80"/>
                    </a:cubicBezTo>
                    <a:cubicBezTo>
                      <a:pt x="97" y="80"/>
                      <a:pt x="97" y="80"/>
                      <a:pt x="97" y="80"/>
                    </a:cubicBezTo>
                    <a:close/>
                    <a:moveTo>
                      <a:pt x="97" y="79"/>
                    </a:moveTo>
                    <a:cubicBezTo>
                      <a:pt x="97" y="79"/>
                      <a:pt x="97" y="79"/>
                      <a:pt x="97" y="79"/>
                    </a:cubicBezTo>
                    <a:cubicBezTo>
                      <a:pt x="98" y="79"/>
                      <a:pt x="98" y="79"/>
                      <a:pt x="98" y="79"/>
                    </a:cubicBezTo>
                    <a:cubicBezTo>
                      <a:pt x="98" y="79"/>
                      <a:pt x="98" y="79"/>
                      <a:pt x="98" y="79"/>
                    </a:cubicBezTo>
                    <a:cubicBezTo>
                      <a:pt x="97" y="80"/>
                      <a:pt x="97" y="80"/>
                      <a:pt x="97" y="80"/>
                    </a:cubicBezTo>
                    <a:cubicBezTo>
                      <a:pt x="97" y="80"/>
                      <a:pt x="97" y="80"/>
                      <a:pt x="97" y="80"/>
                    </a:cubicBezTo>
                    <a:cubicBezTo>
                      <a:pt x="97" y="79"/>
                      <a:pt x="97" y="79"/>
                      <a:pt x="97" y="79"/>
                    </a:cubicBezTo>
                    <a:close/>
                    <a:moveTo>
                      <a:pt x="97" y="78"/>
                    </a:moveTo>
                    <a:cubicBezTo>
                      <a:pt x="98" y="78"/>
                      <a:pt x="98" y="78"/>
                      <a:pt x="98" y="78"/>
                    </a:cubicBezTo>
                    <a:cubicBezTo>
                      <a:pt x="98" y="77"/>
                      <a:pt x="98" y="77"/>
                      <a:pt x="98" y="77"/>
                    </a:cubicBezTo>
                    <a:cubicBezTo>
                      <a:pt x="98" y="78"/>
                      <a:pt x="98" y="78"/>
                      <a:pt x="98" y="78"/>
                    </a:cubicBezTo>
                    <a:cubicBezTo>
                      <a:pt x="98" y="78"/>
                      <a:pt x="98" y="78"/>
                      <a:pt x="98" y="78"/>
                    </a:cubicBezTo>
                    <a:cubicBezTo>
                      <a:pt x="97" y="79"/>
                      <a:pt x="97" y="79"/>
                      <a:pt x="97" y="79"/>
                    </a:cubicBezTo>
                    <a:cubicBezTo>
                      <a:pt x="97" y="78"/>
                      <a:pt x="97" y="78"/>
                      <a:pt x="97" y="78"/>
                    </a:cubicBezTo>
                    <a:cubicBezTo>
                      <a:pt x="97" y="78"/>
                      <a:pt x="97" y="78"/>
                      <a:pt x="97" y="78"/>
                    </a:cubicBezTo>
                    <a:close/>
                    <a:moveTo>
                      <a:pt x="96" y="79"/>
                    </a:moveTo>
                    <a:cubicBezTo>
                      <a:pt x="96" y="78"/>
                      <a:pt x="96" y="78"/>
                      <a:pt x="96" y="78"/>
                    </a:cubicBezTo>
                    <a:cubicBezTo>
                      <a:pt x="96" y="77"/>
                      <a:pt x="96" y="77"/>
                      <a:pt x="96" y="77"/>
                    </a:cubicBezTo>
                    <a:cubicBezTo>
                      <a:pt x="96" y="77"/>
                      <a:pt x="96" y="77"/>
                      <a:pt x="96" y="77"/>
                    </a:cubicBezTo>
                    <a:cubicBezTo>
                      <a:pt x="96" y="77"/>
                      <a:pt x="96" y="77"/>
                      <a:pt x="96" y="77"/>
                    </a:cubicBezTo>
                    <a:cubicBezTo>
                      <a:pt x="96" y="76"/>
                      <a:pt x="96" y="76"/>
                      <a:pt x="96" y="76"/>
                    </a:cubicBezTo>
                    <a:cubicBezTo>
                      <a:pt x="96" y="76"/>
                      <a:pt x="96" y="76"/>
                      <a:pt x="96" y="76"/>
                    </a:cubicBezTo>
                    <a:cubicBezTo>
                      <a:pt x="96" y="76"/>
                      <a:pt x="96" y="76"/>
                      <a:pt x="96" y="76"/>
                    </a:cubicBezTo>
                    <a:cubicBezTo>
                      <a:pt x="97" y="76"/>
                      <a:pt x="97" y="76"/>
                      <a:pt x="97" y="76"/>
                    </a:cubicBezTo>
                    <a:cubicBezTo>
                      <a:pt x="97" y="76"/>
                      <a:pt x="97" y="76"/>
                      <a:pt x="97" y="76"/>
                    </a:cubicBezTo>
                    <a:cubicBezTo>
                      <a:pt x="97" y="76"/>
                      <a:pt x="97" y="76"/>
                      <a:pt x="97" y="76"/>
                    </a:cubicBezTo>
                    <a:cubicBezTo>
                      <a:pt x="98" y="77"/>
                      <a:pt x="98" y="77"/>
                      <a:pt x="98" y="77"/>
                    </a:cubicBezTo>
                    <a:cubicBezTo>
                      <a:pt x="98" y="77"/>
                      <a:pt x="98" y="77"/>
                      <a:pt x="98" y="77"/>
                    </a:cubicBezTo>
                    <a:cubicBezTo>
                      <a:pt x="97" y="78"/>
                      <a:pt x="97" y="78"/>
                      <a:pt x="97" y="78"/>
                    </a:cubicBezTo>
                    <a:cubicBezTo>
                      <a:pt x="97" y="78"/>
                      <a:pt x="97" y="78"/>
                      <a:pt x="97" y="78"/>
                    </a:cubicBezTo>
                    <a:cubicBezTo>
                      <a:pt x="97" y="77"/>
                      <a:pt x="97" y="77"/>
                      <a:pt x="97" y="77"/>
                    </a:cubicBezTo>
                    <a:cubicBezTo>
                      <a:pt x="97" y="77"/>
                      <a:pt x="97" y="77"/>
                      <a:pt x="97" y="77"/>
                    </a:cubicBezTo>
                    <a:cubicBezTo>
                      <a:pt x="97" y="78"/>
                      <a:pt x="97" y="78"/>
                      <a:pt x="97" y="78"/>
                    </a:cubicBezTo>
                    <a:cubicBezTo>
                      <a:pt x="97" y="78"/>
                      <a:pt x="97" y="78"/>
                      <a:pt x="97" y="78"/>
                    </a:cubicBezTo>
                    <a:cubicBezTo>
                      <a:pt x="97" y="78"/>
                      <a:pt x="97" y="78"/>
                      <a:pt x="97" y="78"/>
                    </a:cubicBezTo>
                    <a:cubicBezTo>
                      <a:pt x="97" y="79"/>
                      <a:pt x="97" y="79"/>
                      <a:pt x="97" y="79"/>
                    </a:cubicBezTo>
                    <a:cubicBezTo>
                      <a:pt x="96" y="78"/>
                      <a:pt x="96" y="78"/>
                      <a:pt x="96" y="78"/>
                    </a:cubicBezTo>
                    <a:cubicBezTo>
                      <a:pt x="96" y="79"/>
                      <a:pt x="96" y="79"/>
                      <a:pt x="96" y="79"/>
                    </a:cubicBezTo>
                    <a:cubicBezTo>
                      <a:pt x="96" y="79"/>
                      <a:pt x="96" y="79"/>
                      <a:pt x="96" y="79"/>
                    </a:cubicBezTo>
                    <a:close/>
                    <a:moveTo>
                      <a:pt x="95" y="78"/>
                    </a:moveTo>
                    <a:cubicBezTo>
                      <a:pt x="95" y="78"/>
                      <a:pt x="95" y="78"/>
                      <a:pt x="95" y="78"/>
                    </a:cubicBezTo>
                    <a:cubicBezTo>
                      <a:pt x="95" y="77"/>
                      <a:pt x="95" y="77"/>
                      <a:pt x="95" y="77"/>
                    </a:cubicBezTo>
                    <a:cubicBezTo>
                      <a:pt x="95" y="77"/>
                      <a:pt x="95" y="77"/>
                      <a:pt x="95" y="77"/>
                    </a:cubicBezTo>
                    <a:cubicBezTo>
                      <a:pt x="95" y="77"/>
                      <a:pt x="95" y="77"/>
                      <a:pt x="95" y="77"/>
                    </a:cubicBezTo>
                    <a:cubicBezTo>
                      <a:pt x="95" y="77"/>
                      <a:pt x="95" y="77"/>
                      <a:pt x="95" y="77"/>
                    </a:cubicBezTo>
                    <a:cubicBezTo>
                      <a:pt x="95" y="77"/>
                      <a:pt x="95" y="77"/>
                      <a:pt x="95" y="77"/>
                    </a:cubicBezTo>
                    <a:cubicBezTo>
                      <a:pt x="95" y="76"/>
                      <a:pt x="95" y="76"/>
                      <a:pt x="95" y="76"/>
                    </a:cubicBezTo>
                    <a:cubicBezTo>
                      <a:pt x="95" y="76"/>
                      <a:pt x="95" y="76"/>
                      <a:pt x="95" y="76"/>
                    </a:cubicBezTo>
                    <a:cubicBezTo>
                      <a:pt x="96" y="77"/>
                      <a:pt x="96" y="77"/>
                      <a:pt x="96" y="77"/>
                    </a:cubicBezTo>
                    <a:cubicBezTo>
                      <a:pt x="96" y="77"/>
                      <a:pt x="96" y="77"/>
                      <a:pt x="96" y="77"/>
                    </a:cubicBezTo>
                    <a:cubicBezTo>
                      <a:pt x="96" y="77"/>
                      <a:pt x="96" y="77"/>
                      <a:pt x="96" y="77"/>
                    </a:cubicBezTo>
                    <a:cubicBezTo>
                      <a:pt x="96" y="77"/>
                      <a:pt x="96" y="77"/>
                      <a:pt x="96" y="77"/>
                    </a:cubicBezTo>
                    <a:cubicBezTo>
                      <a:pt x="96" y="77"/>
                      <a:pt x="96" y="77"/>
                      <a:pt x="96" y="77"/>
                    </a:cubicBezTo>
                    <a:cubicBezTo>
                      <a:pt x="96" y="78"/>
                      <a:pt x="96" y="78"/>
                      <a:pt x="96" y="78"/>
                    </a:cubicBezTo>
                    <a:cubicBezTo>
                      <a:pt x="95" y="79"/>
                      <a:pt x="95" y="79"/>
                      <a:pt x="95" y="79"/>
                    </a:cubicBezTo>
                    <a:cubicBezTo>
                      <a:pt x="95" y="79"/>
                      <a:pt x="95" y="79"/>
                      <a:pt x="95" y="79"/>
                    </a:cubicBezTo>
                    <a:cubicBezTo>
                      <a:pt x="95" y="80"/>
                      <a:pt x="95" y="80"/>
                      <a:pt x="95" y="80"/>
                    </a:cubicBezTo>
                    <a:cubicBezTo>
                      <a:pt x="94" y="80"/>
                      <a:pt x="94" y="80"/>
                      <a:pt x="94" y="80"/>
                    </a:cubicBezTo>
                    <a:cubicBezTo>
                      <a:pt x="95" y="79"/>
                      <a:pt x="95" y="79"/>
                      <a:pt x="95" y="79"/>
                    </a:cubicBezTo>
                    <a:cubicBezTo>
                      <a:pt x="94" y="79"/>
                      <a:pt x="94" y="79"/>
                      <a:pt x="94" y="79"/>
                    </a:cubicBezTo>
                    <a:cubicBezTo>
                      <a:pt x="94" y="80"/>
                      <a:pt x="94" y="80"/>
                      <a:pt x="94" y="80"/>
                    </a:cubicBezTo>
                    <a:cubicBezTo>
                      <a:pt x="94" y="80"/>
                      <a:pt x="94" y="80"/>
                      <a:pt x="94" y="80"/>
                    </a:cubicBezTo>
                    <a:cubicBezTo>
                      <a:pt x="94" y="79"/>
                      <a:pt x="94" y="79"/>
                      <a:pt x="94" y="79"/>
                    </a:cubicBezTo>
                    <a:cubicBezTo>
                      <a:pt x="94" y="79"/>
                      <a:pt x="94" y="79"/>
                      <a:pt x="94" y="79"/>
                    </a:cubicBezTo>
                    <a:cubicBezTo>
                      <a:pt x="94" y="79"/>
                      <a:pt x="94" y="79"/>
                      <a:pt x="94" y="79"/>
                    </a:cubicBezTo>
                    <a:cubicBezTo>
                      <a:pt x="94" y="78"/>
                      <a:pt x="94" y="78"/>
                      <a:pt x="94" y="78"/>
                    </a:cubicBezTo>
                    <a:cubicBezTo>
                      <a:pt x="95" y="79"/>
                      <a:pt x="95" y="79"/>
                      <a:pt x="95" y="79"/>
                    </a:cubicBezTo>
                    <a:cubicBezTo>
                      <a:pt x="95" y="78"/>
                      <a:pt x="95" y="78"/>
                      <a:pt x="95" y="78"/>
                    </a:cubicBezTo>
                    <a:cubicBezTo>
                      <a:pt x="95" y="78"/>
                      <a:pt x="95" y="78"/>
                      <a:pt x="95" y="78"/>
                    </a:cubicBezTo>
                    <a:close/>
                    <a:moveTo>
                      <a:pt x="95" y="74"/>
                    </a:moveTo>
                    <a:cubicBezTo>
                      <a:pt x="95" y="75"/>
                      <a:pt x="95" y="75"/>
                      <a:pt x="95" y="75"/>
                    </a:cubicBezTo>
                    <a:cubicBezTo>
                      <a:pt x="95" y="75"/>
                      <a:pt x="95" y="75"/>
                      <a:pt x="95" y="75"/>
                    </a:cubicBezTo>
                    <a:cubicBezTo>
                      <a:pt x="95" y="74"/>
                      <a:pt x="95" y="74"/>
                      <a:pt x="95" y="74"/>
                    </a:cubicBezTo>
                    <a:close/>
                    <a:moveTo>
                      <a:pt x="94" y="75"/>
                    </a:moveTo>
                    <a:cubicBezTo>
                      <a:pt x="94" y="74"/>
                      <a:pt x="94" y="74"/>
                      <a:pt x="94" y="74"/>
                    </a:cubicBezTo>
                    <a:cubicBezTo>
                      <a:pt x="94" y="74"/>
                      <a:pt x="94" y="74"/>
                      <a:pt x="94" y="74"/>
                    </a:cubicBezTo>
                    <a:cubicBezTo>
                      <a:pt x="94" y="74"/>
                      <a:pt x="94" y="74"/>
                      <a:pt x="94" y="74"/>
                    </a:cubicBezTo>
                    <a:cubicBezTo>
                      <a:pt x="95" y="75"/>
                      <a:pt x="95" y="75"/>
                      <a:pt x="95" y="75"/>
                    </a:cubicBezTo>
                    <a:cubicBezTo>
                      <a:pt x="95" y="76"/>
                      <a:pt x="95" y="76"/>
                      <a:pt x="95" y="76"/>
                    </a:cubicBezTo>
                    <a:cubicBezTo>
                      <a:pt x="94" y="76"/>
                      <a:pt x="94" y="76"/>
                      <a:pt x="94" y="76"/>
                    </a:cubicBezTo>
                    <a:cubicBezTo>
                      <a:pt x="94" y="76"/>
                      <a:pt x="94" y="76"/>
                      <a:pt x="94" y="76"/>
                    </a:cubicBezTo>
                    <a:cubicBezTo>
                      <a:pt x="94" y="77"/>
                      <a:pt x="94" y="77"/>
                      <a:pt x="94" y="77"/>
                    </a:cubicBezTo>
                    <a:cubicBezTo>
                      <a:pt x="94" y="77"/>
                      <a:pt x="94" y="77"/>
                      <a:pt x="94" y="77"/>
                    </a:cubicBezTo>
                    <a:cubicBezTo>
                      <a:pt x="94" y="78"/>
                      <a:pt x="94" y="78"/>
                      <a:pt x="94" y="78"/>
                    </a:cubicBezTo>
                    <a:cubicBezTo>
                      <a:pt x="94" y="79"/>
                      <a:pt x="94" y="79"/>
                      <a:pt x="94" y="79"/>
                    </a:cubicBezTo>
                    <a:cubicBezTo>
                      <a:pt x="94" y="79"/>
                      <a:pt x="94" y="79"/>
                      <a:pt x="94" y="79"/>
                    </a:cubicBezTo>
                    <a:cubicBezTo>
                      <a:pt x="93" y="79"/>
                      <a:pt x="93" y="79"/>
                      <a:pt x="93" y="79"/>
                    </a:cubicBezTo>
                    <a:cubicBezTo>
                      <a:pt x="93" y="79"/>
                      <a:pt x="93" y="79"/>
                      <a:pt x="93" y="79"/>
                    </a:cubicBezTo>
                    <a:cubicBezTo>
                      <a:pt x="93" y="78"/>
                      <a:pt x="93" y="78"/>
                      <a:pt x="93" y="78"/>
                    </a:cubicBezTo>
                    <a:cubicBezTo>
                      <a:pt x="93" y="78"/>
                      <a:pt x="93" y="78"/>
                      <a:pt x="93" y="78"/>
                    </a:cubicBezTo>
                    <a:cubicBezTo>
                      <a:pt x="93" y="78"/>
                      <a:pt x="93" y="78"/>
                      <a:pt x="93" y="78"/>
                    </a:cubicBezTo>
                    <a:cubicBezTo>
                      <a:pt x="93" y="77"/>
                      <a:pt x="93" y="77"/>
                      <a:pt x="93" y="77"/>
                    </a:cubicBezTo>
                    <a:cubicBezTo>
                      <a:pt x="94" y="77"/>
                      <a:pt x="94" y="77"/>
                      <a:pt x="94" y="77"/>
                    </a:cubicBezTo>
                    <a:cubicBezTo>
                      <a:pt x="94" y="77"/>
                      <a:pt x="94" y="77"/>
                      <a:pt x="94" y="77"/>
                    </a:cubicBezTo>
                    <a:cubicBezTo>
                      <a:pt x="94" y="77"/>
                      <a:pt x="94" y="77"/>
                      <a:pt x="94" y="77"/>
                    </a:cubicBezTo>
                    <a:cubicBezTo>
                      <a:pt x="94" y="77"/>
                      <a:pt x="94" y="77"/>
                      <a:pt x="94" y="77"/>
                    </a:cubicBezTo>
                    <a:cubicBezTo>
                      <a:pt x="93" y="77"/>
                      <a:pt x="93" y="77"/>
                      <a:pt x="93" y="77"/>
                    </a:cubicBezTo>
                    <a:cubicBezTo>
                      <a:pt x="93" y="77"/>
                      <a:pt x="93" y="77"/>
                      <a:pt x="93" y="77"/>
                    </a:cubicBezTo>
                    <a:cubicBezTo>
                      <a:pt x="93" y="77"/>
                      <a:pt x="93" y="77"/>
                      <a:pt x="93" y="77"/>
                    </a:cubicBezTo>
                    <a:cubicBezTo>
                      <a:pt x="94" y="76"/>
                      <a:pt x="94" y="76"/>
                      <a:pt x="94" y="76"/>
                    </a:cubicBezTo>
                    <a:cubicBezTo>
                      <a:pt x="93" y="76"/>
                      <a:pt x="93" y="76"/>
                      <a:pt x="93" y="76"/>
                    </a:cubicBezTo>
                    <a:cubicBezTo>
                      <a:pt x="93" y="76"/>
                      <a:pt x="93" y="76"/>
                      <a:pt x="93" y="76"/>
                    </a:cubicBezTo>
                    <a:cubicBezTo>
                      <a:pt x="93" y="76"/>
                      <a:pt x="93" y="76"/>
                      <a:pt x="93" y="76"/>
                    </a:cubicBezTo>
                    <a:cubicBezTo>
                      <a:pt x="94" y="76"/>
                      <a:pt x="94" y="76"/>
                      <a:pt x="94" y="76"/>
                    </a:cubicBezTo>
                    <a:cubicBezTo>
                      <a:pt x="94" y="75"/>
                      <a:pt x="94" y="75"/>
                      <a:pt x="94" y="75"/>
                    </a:cubicBezTo>
                    <a:cubicBezTo>
                      <a:pt x="94" y="75"/>
                      <a:pt x="94" y="75"/>
                      <a:pt x="94" y="75"/>
                    </a:cubicBezTo>
                    <a:cubicBezTo>
                      <a:pt x="94" y="75"/>
                      <a:pt x="94" y="75"/>
                      <a:pt x="94" y="75"/>
                    </a:cubicBezTo>
                    <a:cubicBezTo>
                      <a:pt x="94" y="75"/>
                      <a:pt x="94" y="75"/>
                      <a:pt x="94" y="75"/>
                    </a:cubicBezTo>
                    <a:close/>
                    <a:moveTo>
                      <a:pt x="93" y="75"/>
                    </a:moveTo>
                    <a:cubicBezTo>
                      <a:pt x="93" y="74"/>
                      <a:pt x="93" y="74"/>
                      <a:pt x="93" y="74"/>
                    </a:cubicBezTo>
                    <a:cubicBezTo>
                      <a:pt x="93" y="75"/>
                      <a:pt x="93" y="75"/>
                      <a:pt x="93" y="75"/>
                    </a:cubicBezTo>
                    <a:cubicBezTo>
                      <a:pt x="93" y="75"/>
                      <a:pt x="93" y="75"/>
                      <a:pt x="93" y="75"/>
                    </a:cubicBezTo>
                    <a:cubicBezTo>
                      <a:pt x="93" y="76"/>
                      <a:pt x="93" y="76"/>
                      <a:pt x="93" y="76"/>
                    </a:cubicBezTo>
                    <a:cubicBezTo>
                      <a:pt x="93" y="76"/>
                      <a:pt x="93" y="76"/>
                      <a:pt x="93" y="76"/>
                    </a:cubicBezTo>
                    <a:cubicBezTo>
                      <a:pt x="93" y="75"/>
                      <a:pt x="93" y="75"/>
                      <a:pt x="93" y="75"/>
                    </a:cubicBezTo>
                    <a:cubicBezTo>
                      <a:pt x="93" y="75"/>
                      <a:pt x="93" y="75"/>
                      <a:pt x="93" y="75"/>
                    </a:cubicBezTo>
                    <a:cubicBezTo>
                      <a:pt x="93" y="75"/>
                      <a:pt x="93" y="75"/>
                      <a:pt x="93" y="75"/>
                    </a:cubicBezTo>
                    <a:cubicBezTo>
                      <a:pt x="93" y="75"/>
                      <a:pt x="93" y="75"/>
                      <a:pt x="93" y="75"/>
                    </a:cubicBezTo>
                    <a:close/>
                    <a:moveTo>
                      <a:pt x="95" y="76"/>
                    </a:moveTo>
                    <a:cubicBezTo>
                      <a:pt x="95" y="75"/>
                      <a:pt x="95" y="75"/>
                      <a:pt x="95" y="75"/>
                    </a:cubicBezTo>
                    <a:cubicBezTo>
                      <a:pt x="95" y="75"/>
                      <a:pt x="95" y="75"/>
                      <a:pt x="95" y="75"/>
                    </a:cubicBezTo>
                    <a:cubicBezTo>
                      <a:pt x="95" y="75"/>
                      <a:pt x="95" y="75"/>
                      <a:pt x="95" y="75"/>
                    </a:cubicBezTo>
                    <a:cubicBezTo>
                      <a:pt x="96" y="75"/>
                      <a:pt x="96" y="75"/>
                      <a:pt x="96" y="75"/>
                    </a:cubicBezTo>
                    <a:cubicBezTo>
                      <a:pt x="96" y="74"/>
                      <a:pt x="96" y="74"/>
                      <a:pt x="96" y="74"/>
                    </a:cubicBezTo>
                    <a:cubicBezTo>
                      <a:pt x="96" y="74"/>
                      <a:pt x="96" y="74"/>
                      <a:pt x="96" y="74"/>
                    </a:cubicBezTo>
                    <a:cubicBezTo>
                      <a:pt x="96" y="74"/>
                      <a:pt x="96" y="74"/>
                      <a:pt x="96" y="74"/>
                    </a:cubicBezTo>
                    <a:cubicBezTo>
                      <a:pt x="96" y="73"/>
                      <a:pt x="96" y="73"/>
                      <a:pt x="96" y="73"/>
                    </a:cubicBezTo>
                    <a:cubicBezTo>
                      <a:pt x="96" y="73"/>
                      <a:pt x="96" y="73"/>
                      <a:pt x="96" y="73"/>
                    </a:cubicBezTo>
                    <a:cubicBezTo>
                      <a:pt x="96" y="71"/>
                      <a:pt x="96" y="71"/>
                      <a:pt x="96" y="71"/>
                    </a:cubicBezTo>
                    <a:cubicBezTo>
                      <a:pt x="96" y="71"/>
                      <a:pt x="96" y="71"/>
                      <a:pt x="96" y="71"/>
                    </a:cubicBezTo>
                    <a:cubicBezTo>
                      <a:pt x="97" y="71"/>
                      <a:pt x="97" y="71"/>
                      <a:pt x="97" y="71"/>
                    </a:cubicBezTo>
                    <a:cubicBezTo>
                      <a:pt x="97" y="71"/>
                      <a:pt x="97" y="71"/>
                      <a:pt x="97" y="71"/>
                    </a:cubicBezTo>
                    <a:cubicBezTo>
                      <a:pt x="97" y="72"/>
                      <a:pt x="97" y="72"/>
                      <a:pt x="97" y="72"/>
                    </a:cubicBezTo>
                    <a:cubicBezTo>
                      <a:pt x="97" y="72"/>
                      <a:pt x="97" y="72"/>
                      <a:pt x="97" y="72"/>
                    </a:cubicBezTo>
                    <a:cubicBezTo>
                      <a:pt x="97" y="74"/>
                      <a:pt x="97" y="74"/>
                      <a:pt x="97" y="74"/>
                    </a:cubicBezTo>
                    <a:cubicBezTo>
                      <a:pt x="97" y="74"/>
                      <a:pt x="97" y="74"/>
                      <a:pt x="97" y="74"/>
                    </a:cubicBezTo>
                    <a:cubicBezTo>
                      <a:pt x="97" y="74"/>
                      <a:pt x="97" y="74"/>
                      <a:pt x="97" y="74"/>
                    </a:cubicBezTo>
                    <a:cubicBezTo>
                      <a:pt x="97" y="73"/>
                      <a:pt x="97" y="73"/>
                      <a:pt x="97" y="73"/>
                    </a:cubicBezTo>
                    <a:cubicBezTo>
                      <a:pt x="97" y="72"/>
                      <a:pt x="97" y="72"/>
                      <a:pt x="97" y="72"/>
                    </a:cubicBezTo>
                    <a:cubicBezTo>
                      <a:pt x="97" y="73"/>
                      <a:pt x="97" y="73"/>
                      <a:pt x="97" y="73"/>
                    </a:cubicBezTo>
                    <a:cubicBezTo>
                      <a:pt x="97" y="74"/>
                      <a:pt x="97" y="74"/>
                      <a:pt x="97" y="74"/>
                    </a:cubicBezTo>
                    <a:cubicBezTo>
                      <a:pt x="97" y="74"/>
                      <a:pt x="97" y="74"/>
                      <a:pt x="97" y="74"/>
                    </a:cubicBezTo>
                    <a:cubicBezTo>
                      <a:pt x="97" y="75"/>
                      <a:pt x="97" y="75"/>
                      <a:pt x="97" y="75"/>
                    </a:cubicBezTo>
                    <a:cubicBezTo>
                      <a:pt x="96" y="75"/>
                      <a:pt x="96" y="75"/>
                      <a:pt x="96" y="75"/>
                    </a:cubicBezTo>
                    <a:cubicBezTo>
                      <a:pt x="96" y="75"/>
                      <a:pt x="96" y="75"/>
                      <a:pt x="96" y="75"/>
                    </a:cubicBezTo>
                    <a:cubicBezTo>
                      <a:pt x="96" y="75"/>
                      <a:pt x="96" y="75"/>
                      <a:pt x="96" y="75"/>
                    </a:cubicBezTo>
                    <a:cubicBezTo>
                      <a:pt x="95" y="76"/>
                      <a:pt x="95" y="76"/>
                      <a:pt x="95" y="76"/>
                    </a:cubicBezTo>
                    <a:cubicBezTo>
                      <a:pt x="95" y="76"/>
                      <a:pt x="95" y="76"/>
                      <a:pt x="95" y="76"/>
                    </a:cubicBezTo>
                    <a:cubicBezTo>
                      <a:pt x="95" y="76"/>
                      <a:pt x="95" y="76"/>
                      <a:pt x="95" y="76"/>
                    </a:cubicBezTo>
                    <a:close/>
                    <a:moveTo>
                      <a:pt x="94" y="71"/>
                    </a:moveTo>
                    <a:cubicBezTo>
                      <a:pt x="94" y="71"/>
                      <a:pt x="94" y="71"/>
                      <a:pt x="94" y="71"/>
                    </a:cubicBezTo>
                    <a:cubicBezTo>
                      <a:pt x="95" y="71"/>
                      <a:pt x="95" y="71"/>
                      <a:pt x="95" y="71"/>
                    </a:cubicBezTo>
                    <a:cubicBezTo>
                      <a:pt x="95" y="71"/>
                      <a:pt x="95" y="71"/>
                      <a:pt x="95" y="71"/>
                    </a:cubicBezTo>
                    <a:cubicBezTo>
                      <a:pt x="95" y="72"/>
                      <a:pt x="95" y="72"/>
                      <a:pt x="95" y="72"/>
                    </a:cubicBezTo>
                    <a:cubicBezTo>
                      <a:pt x="95" y="72"/>
                      <a:pt x="95" y="72"/>
                      <a:pt x="95" y="72"/>
                    </a:cubicBezTo>
                    <a:cubicBezTo>
                      <a:pt x="95" y="72"/>
                      <a:pt x="95" y="72"/>
                      <a:pt x="95" y="72"/>
                    </a:cubicBezTo>
                    <a:cubicBezTo>
                      <a:pt x="95" y="71"/>
                      <a:pt x="95" y="71"/>
                      <a:pt x="95" y="71"/>
                    </a:cubicBezTo>
                    <a:cubicBezTo>
                      <a:pt x="96" y="72"/>
                      <a:pt x="96" y="72"/>
                      <a:pt x="96" y="72"/>
                    </a:cubicBezTo>
                    <a:cubicBezTo>
                      <a:pt x="96" y="72"/>
                      <a:pt x="96" y="72"/>
                      <a:pt x="96" y="72"/>
                    </a:cubicBezTo>
                    <a:cubicBezTo>
                      <a:pt x="95" y="72"/>
                      <a:pt x="95" y="72"/>
                      <a:pt x="95" y="72"/>
                    </a:cubicBezTo>
                    <a:cubicBezTo>
                      <a:pt x="95" y="73"/>
                      <a:pt x="95" y="73"/>
                      <a:pt x="95" y="73"/>
                    </a:cubicBezTo>
                    <a:cubicBezTo>
                      <a:pt x="95" y="73"/>
                      <a:pt x="95" y="73"/>
                      <a:pt x="95" y="73"/>
                    </a:cubicBezTo>
                    <a:cubicBezTo>
                      <a:pt x="95" y="73"/>
                      <a:pt x="95" y="73"/>
                      <a:pt x="95" y="73"/>
                    </a:cubicBezTo>
                    <a:cubicBezTo>
                      <a:pt x="95" y="72"/>
                      <a:pt x="95" y="72"/>
                      <a:pt x="95" y="72"/>
                    </a:cubicBezTo>
                    <a:cubicBezTo>
                      <a:pt x="94" y="72"/>
                      <a:pt x="94" y="72"/>
                      <a:pt x="94" y="72"/>
                    </a:cubicBezTo>
                    <a:cubicBezTo>
                      <a:pt x="94" y="72"/>
                      <a:pt x="94" y="72"/>
                      <a:pt x="94" y="72"/>
                    </a:cubicBezTo>
                    <a:cubicBezTo>
                      <a:pt x="95" y="73"/>
                      <a:pt x="95" y="73"/>
                      <a:pt x="95" y="73"/>
                    </a:cubicBezTo>
                    <a:cubicBezTo>
                      <a:pt x="95" y="73"/>
                      <a:pt x="95" y="73"/>
                      <a:pt x="95" y="73"/>
                    </a:cubicBezTo>
                    <a:cubicBezTo>
                      <a:pt x="95" y="73"/>
                      <a:pt x="95" y="73"/>
                      <a:pt x="95" y="73"/>
                    </a:cubicBezTo>
                    <a:cubicBezTo>
                      <a:pt x="95" y="73"/>
                      <a:pt x="95" y="73"/>
                      <a:pt x="95" y="73"/>
                    </a:cubicBezTo>
                    <a:cubicBezTo>
                      <a:pt x="95" y="74"/>
                      <a:pt x="95" y="74"/>
                      <a:pt x="95" y="74"/>
                    </a:cubicBezTo>
                    <a:cubicBezTo>
                      <a:pt x="95" y="74"/>
                      <a:pt x="95" y="74"/>
                      <a:pt x="95" y="74"/>
                    </a:cubicBezTo>
                    <a:cubicBezTo>
                      <a:pt x="95" y="74"/>
                      <a:pt x="95" y="74"/>
                      <a:pt x="95" y="74"/>
                    </a:cubicBezTo>
                    <a:cubicBezTo>
                      <a:pt x="94" y="74"/>
                      <a:pt x="94" y="74"/>
                      <a:pt x="94" y="74"/>
                    </a:cubicBezTo>
                    <a:cubicBezTo>
                      <a:pt x="94" y="73"/>
                      <a:pt x="94" y="73"/>
                      <a:pt x="94" y="73"/>
                    </a:cubicBezTo>
                    <a:cubicBezTo>
                      <a:pt x="94" y="72"/>
                      <a:pt x="94" y="72"/>
                      <a:pt x="94" y="72"/>
                    </a:cubicBezTo>
                    <a:cubicBezTo>
                      <a:pt x="94" y="73"/>
                      <a:pt x="94" y="73"/>
                      <a:pt x="94" y="73"/>
                    </a:cubicBezTo>
                    <a:cubicBezTo>
                      <a:pt x="94" y="73"/>
                      <a:pt x="94" y="73"/>
                      <a:pt x="94" y="73"/>
                    </a:cubicBezTo>
                    <a:cubicBezTo>
                      <a:pt x="94" y="74"/>
                      <a:pt x="94" y="74"/>
                      <a:pt x="94" y="74"/>
                    </a:cubicBezTo>
                    <a:cubicBezTo>
                      <a:pt x="94" y="74"/>
                      <a:pt x="94" y="74"/>
                      <a:pt x="94" y="74"/>
                    </a:cubicBezTo>
                    <a:cubicBezTo>
                      <a:pt x="93" y="74"/>
                      <a:pt x="93" y="74"/>
                      <a:pt x="93" y="74"/>
                    </a:cubicBezTo>
                    <a:cubicBezTo>
                      <a:pt x="93" y="74"/>
                      <a:pt x="93" y="74"/>
                      <a:pt x="93" y="74"/>
                    </a:cubicBezTo>
                    <a:cubicBezTo>
                      <a:pt x="93" y="73"/>
                      <a:pt x="93" y="73"/>
                      <a:pt x="93" y="73"/>
                    </a:cubicBezTo>
                    <a:cubicBezTo>
                      <a:pt x="93" y="73"/>
                      <a:pt x="93" y="73"/>
                      <a:pt x="93" y="73"/>
                    </a:cubicBezTo>
                    <a:cubicBezTo>
                      <a:pt x="93" y="73"/>
                      <a:pt x="93" y="73"/>
                      <a:pt x="93" y="73"/>
                    </a:cubicBezTo>
                    <a:cubicBezTo>
                      <a:pt x="93" y="72"/>
                      <a:pt x="93" y="72"/>
                      <a:pt x="93" y="72"/>
                    </a:cubicBezTo>
                    <a:cubicBezTo>
                      <a:pt x="93" y="72"/>
                      <a:pt x="93" y="72"/>
                      <a:pt x="93" y="72"/>
                    </a:cubicBezTo>
                    <a:cubicBezTo>
                      <a:pt x="93" y="72"/>
                      <a:pt x="93" y="72"/>
                      <a:pt x="93" y="72"/>
                    </a:cubicBezTo>
                    <a:cubicBezTo>
                      <a:pt x="93" y="72"/>
                      <a:pt x="93" y="72"/>
                      <a:pt x="93" y="72"/>
                    </a:cubicBezTo>
                    <a:cubicBezTo>
                      <a:pt x="93" y="72"/>
                      <a:pt x="93" y="72"/>
                      <a:pt x="93" y="72"/>
                    </a:cubicBezTo>
                    <a:cubicBezTo>
                      <a:pt x="93" y="71"/>
                      <a:pt x="93" y="71"/>
                      <a:pt x="93" y="71"/>
                    </a:cubicBezTo>
                    <a:cubicBezTo>
                      <a:pt x="93" y="71"/>
                      <a:pt x="93" y="71"/>
                      <a:pt x="93" y="71"/>
                    </a:cubicBezTo>
                    <a:cubicBezTo>
                      <a:pt x="94" y="71"/>
                      <a:pt x="94" y="71"/>
                      <a:pt x="94" y="71"/>
                    </a:cubicBezTo>
                    <a:cubicBezTo>
                      <a:pt x="94" y="71"/>
                      <a:pt x="94" y="71"/>
                      <a:pt x="94" y="71"/>
                    </a:cubicBezTo>
                    <a:cubicBezTo>
                      <a:pt x="94" y="71"/>
                      <a:pt x="94" y="71"/>
                      <a:pt x="94" y="71"/>
                    </a:cubicBezTo>
                    <a:close/>
                    <a:moveTo>
                      <a:pt x="94" y="70"/>
                    </a:moveTo>
                    <a:cubicBezTo>
                      <a:pt x="94" y="70"/>
                      <a:pt x="94" y="70"/>
                      <a:pt x="94" y="70"/>
                    </a:cubicBezTo>
                    <a:cubicBezTo>
                      <a:pt x="94" y="70"/>
                      <a:pt x="94" y="70"/>
                      <a:pt x="94" y="70"/>
                    </a:cubicBezTo>
                    <a:cubicBezTo>
                      <a:pt x="94" y="71"/>
                      <a:pt x="94" y="71"/>
                      <a:pt x="94" y="71"/>
                    </a:cubicBezTo>
                    <a:cubicBezTo>
                      <a:pt x="94" y="70"/>
                      <a:pt x="94" y="70"/>
                      <a:pt x="94" y="70"/>
                    </a:cubicBezTo>
                    <a:close/>
                    <a:moveTo>
                      <a:pt x="31" y="45"/>
                    </a:moveTo>
                    <a:cubicBezTo>
                      <a:pt x="31" y="44"/>
                      <a:pt x="31" y="44"/>
                      <a:pt x="31" y="44"/>
                    </a:cubicBezTo>
                    <a:cubicBezTo>
                      <a:pt x="31" y="44"/>
                      <a:pt x="31" y="44"/>
                      <a:pt x="31" y="44"/>
                    </a:cubicBezTo>
                    <a:cubicBezTo>
                      <a:pt x="32" y="45"/>
                      <a:pt x="32" y="45"/>
                      <a:pt x="32" y="45"/>
                    </a:cubicBezTo>
                    <a:cubicBezTo>
                      <a:pt x="31" y="45"/>
                      <a:pt x="31" y="45"/>
                      <a:pt x="31" y="45"/>
                    </a:cubicBezTo>
                    <a:close/>
                    <a:moveTo>
                      <a:pt x="31" y="45"/>
                    </a:moveTo>
                    <a:cubicBezTo>
                      <a:pt x="31" y="45"/>
                      <a:pt x="31" y="45"/>
                      <a:pt x="31" y="45"/>
                    </a:cubicBezTo>
                    <a:cubicBezTo>
                      <a:pt x="31" y="45"/>
                      <a:pt x="31" y="45"/>
                      <a:pt x="31" y="45"/>
                    </a:cubicBezTo>
                    <a:cubicBezTo>
                      <a:pt x="32" y="46"/>
                      <a:pt x="32" y="46"/>
                      <a:pt x="32" y="46"/>
                    </a:cubicBezTo>
                    <a:cubicBezTo>
                      <a:pt x="32" y="46"/>
                      <a:pt x="32" y="46"/>
                      <a:pt x="32" y="46"/>
                    </a:cubicBezTo>
                    <a:cubicBezTo>
                      <a:pt x="31" y="46"/>
                      <a:pt x="31" y="46"/>
                      <a:pt x="31" y="46"/>
                    </a:cubicBezTo>
                    <a:cubicBezTo>
                      <a:pt x="31" y="45"/>
                      <a:pt x="31" y="45"/>
                      <a:pt x="31" y="45"/>
                    </a:cubicBezTo>
                    <a:cubicBezTo>
                      <a:pt x="31" y="45"/>
                      <a:pt x="31" y="45"/>
                      <a:pt x="31" y="45"/>
                    </a:cubicBezTo>
                    <a:cubicBezTo>
                      <a:pt x="31" y="45"/>
                      <a:pt x="31" y="45"/>
                      <a:pt x="31" y="45"/>
                    </a:cubicBezTo>
                    <a:close/>
                    <a:moveTo>
                      <a:pt x="53" y="38"/>
                    </a:moveTo>
                    <a:cubicBezTo>
                      <a:pt x="53" y="38"/>
                      <a:pt x="53" y="38"/>
                      <a:pt x="53" y="38"/>
                    </a:cubicBezTo>
                    <a:cubicBezTo>
                      <a:pt x="53" y="39"/>
                      <a:pt x="53" y="39"/>
                      <a:pt x="53" y="39"/>
                    </a:cubicBezTo>
                    <a:cubicBezTo>
                      <a:pt x="52" y="39"/>
                      <a:pt x="52" y="39"/>
                      <a:pt x="52" y="39"/>
                    </a:cubicBezTo>
                    <a:cubicBezTo>
                      <a:pt x="52" y="39"/>
                      <a:pt x="52" y="39"/>
                      <a:pt x="52" y="39"/>
                    </a:cubicBezTo>
                    <a:cubicBezTo>
                      <a:pt x="52" y="39"/>
                      <a:pt x="52" y="39"/>
                      <a:pt x="52" y="39"/>
                    </a:cubicBezTo>
                    <a:cubicBezTo>
                      <a:pt x="52" y="39"/>
                      <a:pt x="52" y="39"/>
                      <a:pt x="52" y="39"/>
                    </a:cubicBezTo>
                    <a:cubicBezTo>
                      <a:pt x="51" y="38"/>
                      <a:pt x="51" y="38"/>
                      <a:pt x="51" y="38"/>
                    </a:cubicBezTo>
                    <a:cubicBezTo>
                      <a:pt x="51" y="38"/>
                      <a:pt x="51" y="38"/>
                      <a:pt x="51" y="38"/>
                    </a:cubicBezTo>
                    <a:cubicBezTo>
                      <a:pt x="52" y="37"/>
                      <a:pt x="52" y="37"/>
                      <a:pt x="52" y="37"/>
                    </a:cubicBezTo>
                    <a:cubicBezTo>
                      <a:pt x="53" y="37"/>
                      <a:pt x="53" y="37"/>
                      <a:pt x="53" y="37"/>
                    </a:cubicBezTo>
                    <a:cubicBezTo>
                      <a:pt x="53" y="37"/>
                      <a:pt x="53" y="37"/>
                      <a:pt x="53" y="37"/>
                    </a:cubicBezTo>
                    <a:cubicBezTo>
                      <a:pt x="53" y="38"/>
                      <a:pt x="53" y="38"/>
                      <a:pt x="53" y="38"/>
                    </a:cubicBezTo>
                    <a:close/>
                    <a:moveTo>
                      <a:pt x="53" y="38"/>
                    </a:moveTo>
                    <a:cubicBezTo>
                      <a:pt x="53" y="38"/>
                      <a:pt x="54" y="38"/>
                      <a:pt x="54" y="38"/>
                    </a:cubicBezTo>
                    <a:cubicBezTo>
                      <a:pt x="54" y="37"/>
                      <a:pt x="54" y="37"/>
                      <a:pt x="54" y="37"/>
                    </a:cubicBezTo>
                    <a:cubicBezTo>
                      <a:pt x="53" y="37"/>
                      <a:pt x="53" y="37"/>
                      <a:pt x="53" y="37"/>
                    </a:cubicBezTo>
                    <a:cubicBezTo>
                      <a:pt x="53" y="37"/>
                      <a:pt x="53" y="37"/>
                      <a:pt x="53" y="37"/>
                    </a:cubicBezTo>
                    <a:cubicBezTo>
                      <a:pt x="53" y="36"/>
                      <a:pt x="53" y="36"/>
                      <a:pt x="53" y="36"/>
                    </a:cubicBezTo>
                    <a:cubicBezTo>
                      <a:pt x="53" y="36"/>
                      <a:pt x="53" y="36"/>
                      <a:pt x="53" y="36"/>
                    </a:cubicBezTo>
                    <a:cubicBezTo>
                      <a:pt x="54" y="36"/>
                      <a:pt x="54" y="36"/>
                      <a:pt x="54" y="36"/>
                    </a:cubicBezTo>
                    <a:cubicBezTo>
                      <a:pt x="55" y="37"/>
                      <a:pt x="55" y="37"/>
                      <a:pt x="55" y="37"/>
                    </a:cubicBezTo>
                    <a:cubicBezTo>
                      <a:pt x="55" y="37"/>
                      <a:pt x="55" y="37"/>
                      <a:pt x="55" y="37"/>
                    </a:cubicBezTo>
                    <a:cubicBezTo>
                      <a:pt x="54" y="37"/>
                      <a:pt x="54" y="37"/>
                      <a:pt x="54" y="37"/>
                    </a:cubicBezTo>
                    <a:cubicBezTo>
                      <a:pt x="54" y="38"/>
                      <a:pt x="54" y="38"/>
                      <a:pt x="54" y="38"/>
                    </a:cubicBezTo>
                    <a:cubicBezTo>
                      <a:pt x="53" y="38"/>
                      <a:pt x="53" y="38"/>
                      <a:pt x="53" y="38"/>
                    </a:cubicBezTo>
                    <a:close/>
                    <a:moveTo>
                      <a:pt x="57" y="35"/>
                    </a:moveTo>
                    <a:cubicBezTo>
                      <a:pt x="58" y="35"/>
                      <a:pt x="58" y="35"/>
                      <a:pt x="58" y="35"/>
                    </a:cubicBezTo>
                    <a:cubicBezTo>
                      <a:pt x="58" y="35"/>
                      <a:pt x="58" y="35"/>
                      <a:pt x="58" y="35"/>
                    </a:cubicBezTo>
                    <a:cubicBezTo>
                      <a:pt x="58" y="35"/>
                      <a:pt x="58" y="35"/>
                      <a:pt x="58" y="35"/>
                    </a:cubicBezTo>
                    <a:cubicBezTo>
                      <a:pt x="58" y="36"/>
                      <a:pt x="58" y="36"/>
                      <a:pt x="58" y="36"/>
                    </a:cubicBezTo>
                    <a:cubicBezTo>
                      <a:pt x="58" y="36"/>
                      <a:pt x="58" y="36"/>
                      <a:pt x="58" y="36"/>
                    </a:cubicBezTo>
                    <a:cubicBezTo>
                      <a:pt x="57" y="35"/>
                      <a:pt x="57" y="35"/>
                      <a:pt x="57" y="35"/>
                    </a:cubicBezTo>
                    <a:close/>
                    <a:moveTo>
                      <a:pt x="79" y="55"/>
                    </a:moveTo>
                    <a:cubicBezTo>
                      <a:pt x="79" y="55"/>
                      <a:pt x="79" y="55"/>
                      <a:pt x="79" y="55"/>
                    </a:cubicBezTo>
                    <a:cubicBezTo>
                      <a:pt x="79" y="55"/>
                      <a:pt x="79" y="55"/>
                      <a:pt x="79" y="55"/>
                    </a:cubicBezTo>
                    <a:cubicBezTo>
                      <a:pt x="79" y="55"/>
                      <a:pt x="79" y="55"/>
                      <a:pt x="79" y="55"/>
                    </a:cubicBezTo>
                    <a:cubicBezTo>
                      <a:pt x="79" y="55"/>
                      <a:pt x="79" y="55"/>
                      <a:pt x="79" y="55"/>
                    </a:cubicBezTo>
                    <a:close/>
                    <a:moveTo>
                      <a:pt x="77" y="62"/>
                    </a:moveTo>
                    <a:cubicBezTo>
                      <a:pt x="77" y="61"/>
                      <a:pt x="77" y="61"/>
                      <a:pt x="77" y="61"/>
                    </a:cubicBezTo>
                    <a:cubicBezTo>
                      <a:pt x="77" y="62"/>
                      <a:pt x="77" y="62"/>
                      <a:pt x="77" y="62"/>
                    </a:cubicBezTo>
                    <a:cubicBezTo>
                      <a:pt x="77" y="62"/>
                      <a:pt x="77" y="62"/>
                      <a:pt x="77" y="62"/>
                    </a:cubicBezTo>
                    <a:close/>
                    <a:moveTo>
                      <a:pt x="81" y="60"/>
                    </a:moveTo>
                    <a:cubicBezTo>
                      <a:pt x="82" y="60"/>
                      <a:pt x="82" y="60"/>
                      <a:pt x="82" y="60"/>
                    </a:cubicBezTo>
                    <a:cubicBezTo>
                      <a:pt x="82" y="60"/>
                      <a:pt x="82" y="60"/>
                      <a:pt x="82" y="60"/>
                    </a:cubicBezTo>
                    <a:cubicBezTo>
                      <a:pt x="82" y="61"/>
                      <a:pt x="82" y="61"/>
                      <a:pt x="82" y="61"/>
                    </a:cubicBezTo>
                    <a:cubicBezTo>
                      <a:pt x="81" y="61"/>
                      <a:pt x="81" y="61"/>
                      <a:pt x="81" y="61"/>
                    </a:cubicBezTo>
                    <a:cubicBezTo>
                      <a:pt x="81" y="60"/>
                      <a:pt x="81" y="60"/>
                      <a:pt x="81" y="60"/>
                    </a:cubicBezTo>
                    <a:close/>
                    <a:moveTo>
                      <a:pt x="78" y="56"/>
                    </a:moveTo>
                    <a:cubicBezTo>
                      <a:pt x="78" y="56"/>
                      <a:pt x="78" y="56"/>
                      <a:pt x="78" y="56"/>
                    </a:cubicBezTo>
                    <a:cubicBezTo>
                      <a:pt x="78" y="56"/>
                      <a:pt x="78" y="56"/>
                      <a:pt x="78" y="56"/>
                    </a:cubicBezTo>
                    <a:cubicBezTo>
                      <a:pt x="78" y="56"/>
                      <a:pt x="78" y="56"/>
                      <a:pt x="78" y="56"/>
                    </a:cubicBezTo>
                    <a:cubicBezTo>
                      <a:pt x="78" y="56"/>
                      <a:pt x="78" y="56"/>
                      <a:pt x="78" y="56"/>
                    </a:cubicBezTo>
                    <a:close/>
                    <a:moveTo>
                      <a:pt x="78" y="58"/>
                    </a:moveTo>
                    <a:cubicBezTo>
                      <a:pt x="78" y="57"/>
                      <a:pt x="78" y="57"/>
                      <a:pt x="78" y="57"/>
                    </a:cubicBezTo>
                    <a:cubicBezTo>
                      <a:pt x="79" y="57"/>
                      <a:pt x="79" y="57"/>
                      <a:pt x="79" y="57"/>
                    </a:cubicBezTo>
                    <a:cubicBezTo>
                      <a:pt x="79" y="57"/>
                      <a:pt x="79" y="57"/>
                      <a:pt x="79" y="57"/>
                    </a:cubicBezTo>
                    <a:cubicBezTo>
                      <a:pt x="79" y="58"/>
                      <a:pt x="79" y="58"/>
                      <a:pt x="79" y="58"/>
                    </a:cubicBezTo>
                    <a:cubicBezTo>
                      <a:pt x="79" y="58"/>
                      <a:pt x="79" y="58"/>
                      <a:pt x="79" y="58"/>
                    </a:cubicBezTo>
                    <a:cubicBezTo>
                      <a:pt x="79" y="58"/>
                      <a:pt x="79" y="58"/>
                      <a:pt x="79" y="58"/>
                    </a:cubicBezTo>
                    <a:cubicBezTo>
                      <a:pt x="79" y="58"/>
                      <a:pt x="79" y="58"/>
                      <a:pt x="79" y="58"/>
                    </a:cubicBezTo>
                    <a:cubicBezTo>
                      <a:pt x="78" y="58"/>
                      <a:pt x="78" y="58"/>
                      <a:pt x="78" y="58"/>
                    </a:cubicBezTo>
                    <a:close/>
                    <a:moveTo>
                      <a:pt x="75" y="60"/>
                    </a:moveTo>
                    <a:cubicBezTo>
                      <a:pt x="75" y="59"/>
                      <a:pt x="75" y="59"/>
                      <a:pt x="75" y="59"/>
                    </a:cubicBezTo>
                    <a:cubicBezTo>
                      <a:pt x="76" y="59"/>
                      <a:pt x="76" y="59"/>
                      <a:pt x="76" y="59"/>
                    </a:cubicBezTo>
                    <a:cubicBezTo>
                      <a:pt x="76" y="59"/>
                      <a:pt x="76" y="59"/>
                      <a:pt x="76" y="59"/>
                    </a:cubicBezTo>
                    <a:cubicBezTo>
                      <a:pt x="76" y="59"/>
                      <a:pt x="76" y="59"/>
                      <a:pt x="76" y="59"/>
                    </a:cubicBezTo>
                    <a:cubicBezTo>
                      <a:pt x="77" y="58"/>
                      <a:pt x="77" y="58"/>
                      <a:pt x="77" y="58"/>
                    </a:cubicBezTo>
                    <a:cubicBezTo>
                      <a:pt x="77" y="58"/>
                      <a:pt x="77" y="58"/>
                      <a:pt x="77" y="58"/>
                    </a:cubicBezTo>
                    <a:cubicBezTo>
                      <a:pt x="77" y="58"/>
                      <a:pt x="77" y="58"/>
                      <a:pt x="77" y="58"/>
                    </a:cubicBezTo>
                    <a:cubicBezTo>
                      <a:pt x="78" y="57"/>
                      <a:pt x="78" y="57"/>
                      <a:pt x="78" y="57"/>
                    </a:cubicBezTo>
                    <a:cubicBezTo>
                      <a:pt x="78" y="58"/>
                      <a:pt x="78" y="58"/>
                      <a:pt x="78" y="58"/>
                    </a:cubicBezTo>
                    <a:cubicBezTo>
                      <a:pt x="78" y="58"/>
                      <a:pt x="78" y="58"/>
                      <a:pt x="78" y="58"/>
                    </a:cubicBezTo>
                    <a:cubicBezTo>
                      <a:pt x="78" y="58"/>
                      <a:pt x="78" y="58"/>
                      <a:pt x="78" y="58"/>
                    </a:cubicBezTo>
                    <a:cubicBezTo>
                      <a:pt x="78" y="58"/>
                      <a:pt x="78" y="58"/>
                      <a:pt x="78" y="58"/>
                    </a:cubicBezTo>
                    <a:cubicBezTo>
                      <a:pt x="77" y="58"/>
                      <a:pt x="77" y="58"/>
                      <a:pt x="77" y="58"/>
                    </a:cubicBezTo>
                    <a:cubicBezTo>
                      <a:pt x="77" y="59"/>
                      <a:pt x="77" y="59"/>
                      <a:pt x="77" y="59"/>
                    </a:cubicBezTo>
                    <a:cubicBezTo>
                      <a:pt x="76" y="59"/>
                      <a:pt x="76" y="59"/>
                      <a:pt x="76" y="59"/>
                    </a:cubicBezTo>
                    <a:cubicBezTo>
                      <a:pt x="76" y="59"/>
                      <a:pt x="76" y="59"/>
                      <a:pt x="76" y="59"/>
                    </a:cubicBezTo>
                    <a:cubicBezTo>
                      <a:pt x="76" y="60"/>
                      <a:pt x="76" y="60"/>
                      <a:pt x="76" y="60"/>
                    </a:cubicBezTo>
                    <a:cubicBezTo>
                      <a:pt x="76" y="60"/>
                      <a:pt x="76" y="60"/>
                      <a:pt x="76" y="60"/>
                    </a:cubicBezTo>
                    <a:cubicBezTo>
                      <a:pt x="76" y="60"/>
                      <a:pt x="76" y="60"/>
                      <a:pt x="76" y="60"/>
                    </a:cubicBezTo>
                    <a:cubicBezTo>
                      <a:pt x="75" y="60"/>
                      <a:pt x="75" y="60"/>
                      <a:pt x="75" y="60"/>
                    </a:cubicBezTo>
                    <a:cubicBezTo>
                      <a:pt x="75" y="60"/>
                      <a:pt x="75" y="60"/>
                      <a:pt x="75" y="60"/>
                    </a:cubicBezTo>
                    <a:close/>
                    <a:moveTo>
                      <a:pt x="75" y="59"/>
                    </a:moveTo>
                    <a:cubicBezTo>
                      <a:pt x="76" y="58"/>
                      <a:pt x="76" y="58"/>
                      <a:pt x="76" y="58"/>
                    </a:cubicBezTo>
                    <a:cubicBezTo>
                      <a:pt x="76" y="59"/>
                      <a:pt x="76" y="59"/>
                      <a:pt x="76" y="59"/>
                    </a:cubicBezTo>
                    <a:cubicBezTo>
                      <a:pt x="75" y="59"/>
                      <a:pt x="75" y="59"/>
                      <a:pt x="75" y="59"/>
                    </a:cubicBezTo>
                    <a:cubicBezTo>
                      <a:pt x="75" y="59"/>
                      <a:pt x="75" y="59"/>
                      <a:pt x="75" y="59"/>
                    </a:cubicBezTo>
                    <a:close/>
                    <a:moveTo>
                      <a:pt x="76" y="58"/>
                    </a:moveTo>
                    <a:cubicBezTo>
                      <a:pt x="77" y="57"/>
                      <a:pt x="77" y="57"/>
                      <a:pt x="77" y="57"/>
                    </a:cubicBezTo>
                    <a:cubicBezTo>
                      <a:pt x="77" y="57"/>
                      <a:pt x="77" y="57"/>
                      <a:pt x="77" y="57"/>
                    </a:cubicBezTo>
                    <a:cubicBezTo>
                      <a:pt x="77" y="57"/>
                      <a:pt x="77" y="57"/>
                      <a:pt x="77" y="57"/>
                    </a:cubicBezTo>
                    <a:cubicBezTo>
                      <a:pt x="77" y="57"/>
                      <a:pt x="77" y="57"/>
                      <a:pt x="77" y="57"/>
                    </a:cubicBezTo>
                    <a:cubicBezTo>
                      <a:pt x="77" y="57"/>
                      <a:pt x="77" y="57"/>
                      <a:pt x="77" y="57"/>
                    </a:cubicBezTo>
                    <a:cubicBezTo>
                      <a:pt x="77" y="57"/>
                      <a:pt x="77" y="57"/>
                      <a:pt x="77" y="57"/>
                    </a:cubicBezTo>
                    <a:cubicBezTo>
                      <a:pt x="77" y="57"/>
                      <a:pt x="77" y="57"/>
                      <a:pt x="77" y="57"/>
                    </a:cubicBezTo>
                    <a:cubicBezTo>
                      <a:pt x="76" y="58"/>
                      <a:pt x="76" y="58"/>
                      <a:pt x="76" y="58"/>
                    </a:cubicBezTo>
                    <a:cubicBezTo>
                      <a:pt x="76" y="58"/>
                      <a:pt x="76" y="58"/>
                      <a:pt x="76" y="58"/>
                    </a:cubicBezTo>
                    <a:cubicBezTo>
                      <a:pt x="76" y="58"/>
                      <a:pt x="76" y="58"/>
                      <a:pt x="76" y="58"/>
                    </a:cubicBezTo>
                    <a:cubicBezTo>
                      <a:pt x="76" y="58"/>
                      <a:pt x="76" y="58"/>
                      <a:pt x="76" y="58"/>
                    </a:cubicBezTo>
                    <a:close/>
                    <a:moveTo>
                      <a:pt x="77" y="55"/>
                    </a:moveTo>
                    <a:cubicBezTo>
                      <a:pt x="77" y="55"/>
                      <a:pt x="77" y="55"/>
                      <a:pt x="77" y="55"/>
                    </a:cubicBezTo>
                    <a:cubicBezTo>
                      <a:pt x="77" y="55"/>
                      <a:pt x="77" y="55"/>
                      <a:pt x="77" y="55"/>
                    </a:cubicBezTo>
                    <a:cubicBezTo>
                      <a:pt x="77" y="55"/>
                      <a:pt x="77" y="55"/>
                      <a:pt x="77" y="55"/>
                    </a:cubicBezTo>
                    <a:cubicBezTo>
                      <a:pt x="77" y="55"/>
                      <a:pt x="77" y="55"/>
                      <a:pt x="77" y="55"/>
                    </a:cubicBezTo>
                    <a:cubicBezTo>
                      <a:pt x="77" y="56"/>
                      <a:pt x="77" y="56"/>
                      <a:pt x="77" y="56"/>
                    </a:cubicBezTo>
                    <a:cubicBezTo>
                      <a:pt x="77" y="55"/>
                      <a:pt x="77" y="55"/>
                      <a:pt x="77" y="55"/>
                    </a:cubicBezTo>
                    <a:close/>
                    <a:moveTo>
                      <a:pt x="51" y="26"/>
                    </a:moveTo>
                    <a:cubicBezTo>
                      <a:pt x="51" y="26"/>
                      <a:pt x="52" y="26"/>
                      <a:pt x="52" y="26"/>
                    </a:cubicBezTo>
                    <a:cubicBezTo>
                      <a:pt x="52" y="26"/>
                      <a:pt x="52" y="26"/>
                      <a:pt x="52" y="26"/>
                    </a:cubicBezTo>
                    <a:cubicBezTo>
                      <a:pt x="52" y="26"/>
                      <a:pt x="52" y="26"/>
                      <a:pt x="52" y="26"/>
                    </a:cubicBezTo>
                    <a:cubicBezTo>
                      <a:pt x="51" y="26"/>
                      <a:pt x="51" y="26"/>
                      <a:pt x="51" y="26"/>
                    </a:cubicBezTo>
                    <a:close/>
                    <a:moveTo>
                      <a:pt x="43" y="35"/>
                    </a:moveTo>
                    <a:cubicBezTo>
                      <a:pt x="44" y="34"/>
                      <a:pt x="44" y="34"/>
                      <a:pt x="44" y="34"/>
                    </a:cubicBezTo>
                    <a:cubicBezTo>
                      <a:pt x="44" y="34"/>
                      <a:pt x="44" y="34"/>
                      <a:pt x="44" y="34"/>
                    </a:cubicBezTo>
                    <a:cubicBezTo>
                      <a:pt x="43" y="33"/>
                      <a:pt x="43" y="33"/>
                      <a:pt x="43" y="33"/>
                    </a:cubicBezTo>
                    <a:cubicBezTo>
                      <a:pt x="43" y="33"/>
                      <a:pt x="43" y="33"/>
                      <a:pt x="43" y="33"/>
                    </a:cubicBezTo>
                    <a:cubicBezTo>
                      <a:pt x="43" y="32"/>
                      <a:pt x="43" y="32"/>
                      <a:pt x="43" y="32"/>
                    </a:cubicBezTo>
                    <a:cubicBezTo>
                      <a:pt x="43" y="32"/>
                      <a:pt x="43" y="32"/>
                      <a:pt x="43" y="32"/>
                    </a:cubicBezTo>
                    <a:cubicBezTo>
                      <a:pt x="42" y="32"/>
                      <a:pt x="42" y="32"/>
                      <a:pt x="42" y="32"/>
                    </a:cubicBezTo>
                    <a:cubicBezTo>
                      <a:pt x="42" y="32"/>
                      <a:pt x="42" y="32"/>
                      <a:pt x="42" y="32"/>
                    </a:cubicBezTo>
                    <a:cubicBezTo>
                      <a:pt x="41" y="32"/>
                      <a:pt x="41" y="32"/>
                      <a:pt x="41" y="32"/>
                    </a:cubicBezTo>
                    <a:cubicBezTo>
                      <a:pt x="41" y="32"/>
                      <a:pt x="41" y="32"/>
                      <a:pt x="41" y="32"/>
                    </a:cubicBezTo>
                    <a:cubicBezTo>
                      <a:pt x="41" y="31"/>
                      <a:pt x="41" y="31"/>
                      <a:pt x="41" y="31"/>
                    </a:cubicBezTo>
                    <a:cubicBezTo>
                      <a:pt x="42" y="30"/>
                      <a:pt x="42" y="30"/>
                      <a:pt x="42" y="30"/>
                    </a:cubicBezTo>
                    <a:cubicBezTo>
                      <a:pt x="42" y="29"/>
                      <a:pt x="42" y="29"/>
                      <a:pt x="42" y="29"/>
                    </a:cubicBezTo>
                    <a:cubicBezTo>
                      <a:pt x="42" y="29"/>
                      <a:pt x="42" y="29"/>
                      <a:pt x="42" y="29"/>
                    </a:cubicBezTo>
                    <a:cubicBezTo>
                      <a:pt x="42" y="30"/>
                      <a:pt x="42" y="30"/>
                      <a:pt x="42" y="30"/>
                    </a:cubicBezTo>
                    <a:cubicBezTo>
                      <a:pt x="42" y="31"/>
                      <a:pt x="42" y="31"/>
                      <a:pt x="42" y="31"/>
                    </a:cubicBezTo>
                    <a:cubicBezTo>
                      <a:pt x="43" y="31"/>
                      <a:pt x="43" y="31"/>
                      <a:pt x="43" y="31"/>
                    </a:cubicBezTo>
                    <a:cubicBezTo>
                      <a:pt x="43" y="31"/>
                      <a:pt x="43" y="31"/>
                      <a:pt x="43" y="31"/>
                    </a:cubicBezTo>
                    <a:cubicBezTo>
                      <a:pt x="43" y="31"/>
                      <a:pt x="43" y="31"/>
                      <a:pt x="43" y="31"/>
                    </a:cubicBezTo>
                    <a:cubicBezTo>
                      <a:pt x="44" y="31"/>
                      <a:pt x="44" y="31"/>
                      <a:pt x="44" y="31"/>
                    </a:cubicBezTo>
                    <a:cubicBezTo>
                      <a:pt x="44" y="31"/>
                      <a:pt x="44" y="31"/>
                      <a:pt x="44" y="31"/>
                    </a:cubicBezTo>
                    <a:cubicBezTo>
                      <a:pt x="45" y="31"/>
                      <a:pt x="45" y="31"/>
                      <a:pt x="45" y="31"/>
                    </a:cubicBezTo>
                    <a:cubicBezTo>
                      <a:pt x="45" y="32"/>
                      <a:pt x="45" y="32"/>
                      <a:pt x="45" y="32"/>
                    </a:cubicBezTo>
                    <a:cubicBezTo>
                      <a:pt x="44" y="32"/>
                      <a:pt x="44" y="32"/>
                      <a:pt x="44" y="32"/>
                    </a:cubicBezTo>
                    <a:cubicBezTo>
                      <a:pt x="45" y="32"/>
                      <a:pt x="45" y="32"/>
                      <a:pt x="45" y="32"/>
                    </a:cubicBezTo>
                    <a:cubicBezTo>
                      <a:pt x="45" y="33"/>
                      <a:pt x="45" y="33"/>
                      <a:pt x="45" y="33"/>
                    </a:cubicBezTo>
                    <a:cubicBezTo>
                      <a:pt x="45" y="33"/>
                      <a:pt x="45" y="33"/>
                      <a:pt x="45" y="33"/>
                    </a:cubicBezTo>
                    <a:cubicBezTo>
                      <a:pt x="46" y="34"/>
                      <a:pt x="46" y="34"/>
                      <a:pt x="46" y="34"/>
                    </a:cubicBezTo>
                    <a:cubicBezTo>
                      <a:pt x="46" y="34"/>
                      <a:pt x="46" y="34"/>
                      <a:pt x="46" y="34"/>
                    </a:cubicBezTo>
                    <a:cubicBezTo>
                      <a:pt x="46" y="34"/>
                      <a:pt x="46" y="34"/>
                      <a:pt x="46" y="34"/>
                    </a:cubicBezTo>
                    <a:cubicBezTo>
                      <a:pt x="45" y="34"/>
                      <a:pt x="45" y="34"/>
                      <a:pt x="45" y="34"/>
                    </a:cubicBezTo>
                    <a:cubicBezTo>
                      <a:pt x="45" y="34"/>
                      <a:pt x="45" y="34"/>
                      <a:pt x="45" y="34"/>
                    </a:cubicBezTo>
                    <a:cubicBezTo>
                      <a:pt x="45" y="34"/>
                      <a:pt x="45" y="34"/>
                      <a:pt x="45" y="34"/>
                    </a:cubicBezTo>
                    <a:cubicBezTo>
                      <a:pt x="44" y="34"/>
                      <a:pt x="44" y="34"/>
                      <a:pt x="44" y="34"/>
                    </a:cubicBezTo>
                    <a:cubicBezTo>
                      <a:pt x="44" y="35"/>
                      <a:pt x="44" y="35"/>
                      <a:pt x="44" y="35"/>
                    </a:cubicBezTo>
                    <a:cubicBezTo>
                      <a:pt x="43" y="35"/>
                      <a:pt x="43" y="35"/>
                      <a:pt x="43" y="35"/>
                    </a:cubicBezTo>
                    <a:close/>
                    <a:moveTo>
                      <a:pt x="41" y="49"/>
                    </a:moveTo>
                    <a:cubicBezTo>
                      <a:pt x="41" y="49"/>
                      <a:pt x="41" y="49"/>
                      <a:pt x="41" y="49"/>
                    </a:cubicBezTo>
                    <a:cubicBezTo>
                      <a:pt x="42" y="49"/>
                      <a:pt x="42" y="49"/>
                      <a:pt x="42" y="49"/>
                    </a:cubicBezTo>
                    <a:cubicBezTo>
                      <a:pt x="42" y="49"/>
                      <a:pt x="42" y="49"/>
                      <a:pt x="42" y="49"/>
                    </a:cubicBezTo>
                    <a:cubicBezTo>
                      <a:pt x="42" y="49"/>
                      <a:pt x="42" y="49"/>
                      <a:pt x="42" y="49"/>
                    </a:cubicBezTo>
                    <a:cubicBezTo>
                      <a:pt x="43" y="49"/>
                      <a:pt x="43" y="49"/>
                      <a:pt x="43" y="49"/>
                    </a:cubicBezTo>
                    <a:cubicBezTo>
                      <a:pt x="43" y="49"/>
                      <a:pt x="43" y="49"/>
                      <a:pt x="43" y="49"/>
                    </a:cubicBezTo>
                    <a:cubicBezTo>
                      <a:pt x="43" y="49"/>
                      <a:pt x="43" y="49"/>
                      <a:pt x="43" y="49"/>
                    </a:cubicBezTo>
                    <a:cubicBezTo>
                      <a:pt x="44" y="49"/>
                      <a:pt x="44" y="49"/>
                      <a:pt x="44" y="49"/>
                    </a:cubicBezTo>
                    <a:cubicBezTo>
                      <a:pt x="44" y="50"/>
                      <a:pt x="44" y="50"/>
                      <a:pt x="44" y="50"/>
                    </a:cubicBezTo>
                    <a:cubicBezTo>
                      <a:pt x="43" y="50"/>
                      <a:pt x="43" y="50"/>
                      <a:pt x="43" y="50"/>
                    </a:cubicBezTo>
                    <a:cubicBezTo>
                      <a:pt x="43" y="51"/>
                      <a:pt x="43" y="51"/>
                      <a:pt x="43" y="51"/>
                    </a:cubicBezTo>
                    <a:cubicBezTo>
                      <a:pt x="43" y="51"/>
                      <a:pt x="43" y="51"/>
                      <a:pt x="43" y="51"/>
                    </a:cubicBezTo>
                    <a:cubicBezTo>
                      <a:pt x="42" y="51"/>
                      <a:pt x="42" y="51"/>
                      <a:pt x="42" y="51"/>
                    </a:cubicBezTo>
                    <a:cubicBezTo>
                      <a:pt x="42" y="51"/>
                      <a:pt x="42" y="51"/>
                      <a:pt x="42" y="51"/>
                    </a:cubicBezTo>
                    <a:cubicBezTo>
                      <a:pt x="42" y="51"/>
                      <a:pt x="42" y="51"/>
                      <a:pt x="42" y="51"/>
                    </a:cubicBezTo>
                    <a:cubicBezTo>
                      <a:pt x="41" y="50"/>
                      <a:pt x="41" y="50"/>
                      <a:pt x="41" y="50"/>
                    </a:cubicBezTo>
                    <a:cubicBezTo>
                      <a:pt x="41" y="50"/>
                      <a:pt x="41" y="50"/>
                      <a:pt x="41" y="50"/>
                    </a:cubicBezTo>
                    <a:cubicBezTo>
                      <a:pt x="41" y="49"/>
                      <a:pt x="41" y="49"/>
                      <a:pt x="41" y="49"/>
                    </a:cubicBezTo>
                    <a:close/>
                    <a:moveTo>
                      <a:pt x="68" y="55"/>
                    </a:moveTo>
                    <a:cubicBezTo>
                      <a:pt x="69" y="55"/>
                      <a:pt x="69" y="55"/>
                      <a:pt x="69" y="55"/>
                    </a:cubicBezTo>
                    <a:cubicBezTo>
                      <a:pt x="69" y="55"/>
                      <a:pt x="69" y="55"/>
                      <a:pt x="69" y="55"/>
                    </a:cubicBezTo>
                    <a:cubicBezTo>
                      <a:pt x="69" y="55"/>
                      <a:pt x="69" y="55"/>
                      <a:pt x="69" y="55"/>
                    </a:cubicBezTo>
                    <a:cubicBezTo>
                      <a:pt x="69" y="55"/>
                      <a:pt x="69" y="55"/>
                      <a:pt x="69" y="55"/>
                    </a:cubicBezTo>
                    <a:cubicBezTo>
                      <a:pt x="68" y="55"/>
                      <a:pt x="68" y="55"/>
                      <a:pt x="68" y="55"/>
                    </a:cubicBezTo>
                    <a:close/>
                    <a:moveTo>
                      <a:pt x="64" y="58"/>
                    </a:moveTo>
                    <a:cubicBezTo>
                      <a:pt x="64" y="58"/>
                      <a:pt x="64" y="58"/>
                      <a:pt x="64" y="58"/>
                    </a:cubicBezTo>
                    <a:cubicBezTo>
                      <a:pt x="65" y="58"/>
                      <a:pt x="65" y="58"/>
                      <a:pt x="65" y="58"/>
                    </a:cubicBezTo>
                    <a:cubicBezTo>
                      <a:pt x="64" y="59"/>
                      <a:pt x="64" y="59"/>
                      <a:pt x="64" y="59"/>
                    </a:cubicBezTo>
                    <a:cubicBezTo>
                      <a:pt x="64" y="58"/>
                      <a:pt x="64" y="58"/>
                      <a:pt x="64" y="58"/>
                    </a:cubicBezTo>
                    <a:close/>
                    <a:moveTo>
                      <a:pt x="64" y="62"/>
                    </a:moveTo>
                    <a:cubicBezTo>
                      <a:pt x="64" y="62"/>
                      <a:pt x="64" y="62"/>
                      <a:pt x="64" y="62"/>
                    </a:cubicBezTo>
                    <a:cubicBezTo>
                      <a:pt x="64" y="62"/>
                      <a:pt x="64" y="62"/>
                      <a:pt x="64" y="62"/>
                    </a:cubicBezTo>
                    <a:cubicBezTo>
                      <a:pt x="64" y="62"/>
                      <a:pt x="64" y="62"/>
                      <a:pt x="64" y="62"/>
                    </a:cubicBezTo>
                    <a:cubicBezTo>
                      <a:pt x="64" y="62"/>
                      <a:pt x="64" y="62"/>
                      <a:pt x="64" y="62"/>
                    </a:cubicBezTo>
                    <a:cubicBezTo>
                      <a:pt x="64" y="62"/>
                      <a:pt x="64" y="62"/>
                      <a:pt x="64" y="62"/>
                    </a:cubicBezTo>
                    <a:cubicBezTo>
                      <a:pt x="64" y="62"/>
                      <a:pt x="64" y="62"/>
                      <a:pt x="64" y="62"/>
                    </a:cubicBezTo>
                    <a:close/>
                    <a:moveTo>
                      <a:pt x="62" y="64"/>
                    </a:moveTo>
                    <a:cubicBezTo>
                      <a:pt x="62" y="64"/>
                      <a:pt x="62" y="64"/>
                      <a:pt x="62" y="64"/>
                    </a:cubicBezTo>
                    <a:cubicBezTo>
                      <a:pt x="62" y="64"/>
                      <a:pt x="62" y="64"/>
                      <a:pt x="62" y="64"/>
                    </a:cubicBezTo>
                    <a:cubicBezTo>
                      <a:pt x="63" y="64"/>
                      <a:pt x="63" y="64"/>
                      <a:pt x="63" y="64"/>
                    </a:cubicBezTo>
                    <a:cubicBezTo>
                      <a:pt x="63" y="63"/>
                      <a:pt x="63" y="63"/>
                      <a:pt x="63" y="63"/>
                    </a:cubicBezTo>
                    <a:cubicBezTo>
                      <a:pt x="63" y="64"/>
                      <a:pt x="63" y="64"/>
                      <a:pt x="63" y="64"/>
                    </a:cubicBezTo>
                    <a:cubicBezTo>
                      <a:pt x="63" y="63"/>
                      <a:pt x="63" y="63"/>
                      <a:pt x="63" y="63"/>
                    </a:cubicBezTo>
                    <a:cubicBezTo>
                      <a:pt x="63" y="63"/>
                      <a:pt x="63" y="63"/>
                      <a:pt x="63" y="63"/>
                    </a:cubicBezTo>
                    <a:cubicBezTo>
                      <a:pt x="63" y="63"/>
                      <a:pt x="63" y="63"/>
                      <a:pt x="63" y="63"/>
                    </a:cubicBezTo>
                    <a:cubicBezTo>
                      <a:pt x="64" y="63"/>
                      <a:pt x="64" y="63"/>
                      <a:pt x="64" y="63"/>
                    </a:cubicBezTo>
                    <a:cubicBezTo>
                      <a:pt x="64" y="63"/>
                      <a:pt x="64" y="63"/>
                      <a:pt x="64" y="63"/>
                    </a:cubicBezTo>
                    <a:cubicBezTo>
                      <a:pt x="64" y="63"/>
                      <a:pt x="64" y="63"/>
                      <a:pt x="64" y="63"/>
                    </a:cubicBezTo>
                    <a:cubicBezTo>
                      <a:pt x="64" y="63"/>
                      <a:pt x="64" y="63"/>
                      <a:pt x="64" y="63"/>
                    </a:cubicBezTo>
                    <a:cubicBezTo>
                      <a:pt x="64" y="63"/>
                      <a:pt x="64" y="63"/>
                      <a:pt x="64" y="63"/>
                    </a:cubicBezTo>
                    <a:cubicBezTo>
                      <a:pt x="64" y="63"/>
                      <a:pt x="64" y="63"/>
                      <a:pt x="64" y="63"/>
                    </a:cubicBezTo>
                    <a:cubicBezTo>
                      <a:pt x="65" y="63"/>
                      <a:pt x="65" y="63"/>
                      <a:pt x="65" y="63"/>
                    </a:cubicBezTo>
                    <a:cubicBezTo>
                      <a:pt x="64" y="63"/>
                      <a:pt x="64" y="63"/>
                      <a:pt x="64" y="63"/>
                    </a:cubicBezTo>
                    <a:cubicBezTo>
                      <a:pt x="64" y="64"/>
                      <a:pt x="64" y="64"/>
                      <a:pt x="64" y="64"/>
                    </a:cubicBezTo>
                    <a:cubicBezTo>
                      <a:pt x="64" y="64"/>
                      <a:pt x="64" y="64"/>
                      <a:pt x="64" y="64"/>
                    </a:cubicBezTo>
                    <a:cubicBezTo>
                      <a:pt x="65" y="64"/>
                      <a:pt x="65" y="64"/>
                      <a:pt x="65" y="64"/>
                    </a:cubicBezTo>
                    <a:cubicBezTo>
                      <a:pt x="64" y="64"/>
                      <a:pt x="64" y="64"/>
                      <a:pt x="64" y="64"/>
                    </a:cubicBezTo>
                    <a:cubicBezTo>
                      <a:pt x="64" y="64"/>
                      <a:pt x="64" y="64"/>
                      <a:pt x="64" y="64"/>
                    </a:cubicBezTo>
                    <a:cubicBezTo>
                      <a:pt x="64" y="64"/>
                      <a:pt x="64" y="64"/>
                      <a:pt x="64" y="64"/>
                    </a:cubicBezTo>
                    <a:cubicBezTo>
                      <a:pt x="63" y="64"/>
                      <a:pt x="63" y="64"/>
                      <a:pt x="63" y="64"/>
                    </a:cubicBezTo>
                    <a:cubicBezTo>
                      <a:pt x="63" y="64"/>
                      <a:pt x="63" y="64"/>
                      <a:pt x="63" y="64"/>
                    </a:cubicBezTo>
                    <a:cubicBezTo>
                      <a:pt x="63" y="64"/>
                      <a:pt x="63" y="64"/>
                      <a:pt x="63" y="64"/>
                    </a:cubicBezTo>
                    <a:cubicBezTo>
                      <a:pt x="63" y="64"/>
                      <a:pt x="63" y="64"/>
                      <a:pt x="63" y="64"/>
                    </a:cubicBezTo>
                    <a:cubicBezTo>
                      <a:pt x="62" y="64"/>
                      <a:pt x="62" y="64"/>
                      <a:pt x="62" y="64"/>
                    </a:cubicBezTo>
                    <a:close/>
                    <a:moveTo>
                      <a:pt x="58" y="68"/>
                    </a:moveTo>
                    <a:cubicBezTo>
                      <a:pt x="58" y="68"/>
                      <a:pt x="58" y="68"/>
                      <a:pt x="58" y="68"/>
                    </a:cubicBezTo>
                    <a:cubicBezTo>
                      <a:pt x="58" y="69"/>
                      <a:pt x="58" y="69"/>
                      <a:pt x="58" y="69"/>
                    </a:cubicBezTo>
                    <a:cubicBezTo>
                      <a:pt x="57" y="68"/>
                      <a:pt x="57" y="68"/>
                      <a:pt x="57" y="68"/>
                    </a:cubicBezTo>
                    <a:cubicBezTo>
                      <a:pt x="57" y="68"/>
                      <a:pt x="57" y="68"/>
                      <a:pt x="57" y="68"/>
                    </a:cubicBezTo>
                    <a:cubicBezTo>
                      <a:pt x="57" y="68"/>
                      <a:pt x="57" y="68"/>
                      <a:pt x="57" y="68"/>
                    </a:cubicBezTo>
                    <a:cubicBezTo>
                      <a:pt x="58" y="67"/>
                      <a:pt x="58" y="67"/>
                      <a:pt x="58" y="67"/>
                    </a:cubicBezTo>
                    <a:cubicBezTo>
                      <a:pt x="58" y="67"/>
                      <a:pt x="58" y="67"/>
                      <a:pt x="58" y="67"/>
                    </a:cubicBezTo>
                    <a:cubicBezTo>
                      <a:pt x="57" y="67"/>
                      <a:pt x="57" y="67"/>
                      <a:pt x="57" y="67"/>
                    </a:cubicBezTo>
                    <a:cubicBezTo>
                      <a:pt x="57" y="66"/>
                      <a:pt x="57" y="66"/>
                      <a:pt x="57" y="66"/>
                    </a:cubicBezTo>
                    <a:cubicBezTo>
                      <a:pt x="58" y="66"/>
                      <a:pt x="58" y="66"/>
                      <a:pt x="58" y="66"/>
                    </a:cubicBezTo>
                    <a:cubicBezTo>
                      <a:pt x="59" y="65"/>
                      <a:pt x="59" y="65"/>
                      <a:pt x="59" y="65"/>
                    </a:cubicBezTo>
                    <a:cubicBezTo>
                      <a:pt x="59" y="65"/>
                      <a:pt x="59" y="65"/>
                      <a:pt x="59" y="65"/>
                    </a:cubicBezTo>
                    <a:cubicBezTo>
                      <a:pt x="60" y="65"/>
                      <a:pt x="60" y="65"/>
                      <a:pt x="60" y="65"/>
                    </a:cubicBezTo>
                    <a:cubicBezTo>
                      <a:pt x="60" y="66"/>
                      <a:pt x="60" y="66"/>
                      <a:pt x="60" y="66"/>
                    </a:cubicBezTo>
                    <a:cubicBezTo>
                      <a:pt x="60" y="66"/>
                      <a:pt x="60" y="66"/>
                      <a:pt x="60" y="66"/>
                    </a:cubicBezTo>
                    <a:cubicBezTo>
                      <a:pt x="60" y="66"/>
                      <a:pt x="60" y="66"/>
                      <a:pt x="60" y="66"/>
                    </a:cubicBezTo>
                    <a:cubicBezTo>
                      <a:pt x="60" y="66"/>
                      <a:pt x="60" y="66"/>
                      <a:pt x="60" y="66"/>
                    </a:cubicBezTo>
                    <a:cubicBezTo>
                      <a:pt x="60" y="65"/>
                      <a:pt x="60" y="65"/>
                      <a:pt x="60" y="65"/>
                    </a:cubicBezTo>
                    <a:cubicBezTo>
                      <a:pt x="60" y="66"/>
                      <a:pt x="60" y="66"/>
                      <a:pt x="60" y="66"/>
                    </a:cubicBezTo>
                    <a:cubicBezTo>
                      <a:pt x="61" y="65"/>
                      <a:pt x="61" y="65"/>
                      <a:pt x="61" y="65"/>
                    </a:cubicBezTo>
                    <a:cubicBezTo>
                      <a:pt x="60" y="65"/>
                      <a:pt x="60" y="65"/>
                      <a:pt x="60" y="65"/>
                    </a:cubicBezTo>
                    <a:cubicBezTo>
                      <a:pt x="60" y="65"/>
                      <a:pt x="60" y="65"/>
                      <a:pt x="60" y="65"/>
                    </a:cubicBezTo>
                    <a:cubicBezTo>
                      <a:pt x="60" y="64"/>
                      <a:pt x="60" y="64"/>
                      <a:pt x="60" y="64"/>
                    </a:cubicBezTo>
                    <a:cubicBezTo>
                      <a:pt x="61" y="64"/>
                      <a:pt x="61" y="64"/>
                      <a:pt x="61" y="64"/>
                    </a:cubicBezTo>
                    <a:cubicBezTo>
                      <a:pt x="61" y="65"/>
                      <a:pt x="61" y="65"/>
                      <a:pt x="61" y="65"/>
                    </a:cubicBezTo>
                    <a:cubicBezTo>
                      <a:pt x="61" y="65"/>
                      <a:pt x="61" y="65"/>
                      <a:pt x="61" y="65"/>
                    </a:cubicBezTo>
                    <a:cubicBezTo>
                      <a:pt x="61" y="65"/>
                      <a:pt x="61" y="65"/>
                      <a:pt x="61" y="65"/>
                    </a:cubicBezTo>
                    <a:cubicBezTo>
                      <a:pt x="61" y="66"/>
                      <a:pt x="61" y="66"/>
                      <a:pt x="61" y="66"/>
                    </a:cubicBezTo>
                    <a:cubicBezTo>
                      <a:pt x="61" y="65"/>
                      <a:pt x="61" y="65"/>
                      <a:pt x="61" y="65"/>
                    </a:cubicBezTo>
                    <a:cubicBezTo>
                      <a:pt x="61" y="65"/>
                      <a:pt x="61" y="65"/>
                      <a:pt x="61" y="65"/>
                    </a:cubicBezTo>
                    <a:cubicBezTo>
                      <a:pt x="61" y="65"/>
                      <a:pt x="61" y="65"/>
                      <a:pt x="61" y="65"/>
                    </a:cubicBezTo>
                    <a:cubicBezTo>
                      <a:pt x="62" y="65"/>
                      <a:pt x="62" y="65"/>
                      <a:pt x="62" y="65"/>
                    </a:cubicBezTo>
                    <a:cubicBezTo>
                      <a:pt x="62" y="65"/>
                      <a:pt x="62" y="65"/>
                      <a:pt x="62" y="65"/>
                    </a:cubicBezTo>
                    <a:cubicBezTo>
                      <a:pt x="62" y="65"/>
                      <a:pt x="62" y="65"/>
                      <a:pt x="62" y="65"/>
                    </a:cubicBezTo>
                    <a:cubicBezTo>
                      <a:pt x="62" y="64"/>
                      <a:pt x="62" y="64"/>
                      <a:pt x="62" y="64"/>
                    </a:cubicBezTo>
                    <a:cubicBezTo>
                      <a:pt x="62" y="65"/>
                      <a:pt x="62" y="65"/>
                      <a:pt x="62" y="65"/>
                    </a:cubicBezTo>
                    <a:cubicBezTo>
                      <a:pt x="62" y="65"/>
                      <a:pt x="62" y="65"/>
                      <a:pt x="62" y="65"/>
                    </a:cubicBezTo>
                    <a:cubicBezTo>
                      <a:pt x="62" y="65"/>
                      <a:pt x="62" y="65"/>
                      <a:pt x="62" y="65"/>
                    </a:cubicBezTo>
                    <a:cubicBezTo>
                      <a:pt x="62" y="65"/>
                      <a:pt x="62" y="65"/>
                      <a:pt x="62" y="65"/>
                    </a:cubicBezTo>
                    <a:cubicBezTo>
                      <a:pt x="62" y="65"/>
                      <a:pt x="62" y="65"/>
                      <a:pt x="62" y="65"/>
                    </a:cubicBezTo>
                    <a:cubicBezTo>
                      <a:pt x="63" y="65"/>
                      <a:pt x="63" y="65"/>
                      <a:pt x="63" y="65"/>
                    </a:cubicBezTo>
                    <a:cubicBezTo>
                      <a:pt x="63" y="65"/>
                      <a:pt x="63" y="65"/>
                      <a:pt x="63" y="65"/>
                    </a:cubicBezTo>
                    <a:cubicBezTo>
                      <a:pt x="63" y="65"/>
                      <a:pt x="63" y="65"/>
                      <a:pt x="63" y="65"/>
                    </a:cubicBezTo>
                    <a:cubicBezTo>
                      <a:pt x="63" y="65"/>
                      <a:pt x="63" y="65"/>
                      <a:pt x="63" y="65"/>
                    </a:cubicBezTo>
                    <a:cubicBezTo>
                      <a:pt x="63" y="65"/>
                      <a:pt x="63" y="65"/>
                      <a:pt x="63" y="65"/>
                    </a:cubicBezTo>
                    <a:cubicBezTo>
                      <a:pt x="63" y="65"/>
                      <a:pt x="63" y="65"/>
                      <a:pt x="63" y="65"/>
                    </a:cubicBezTo>
                    <a:cubicBezTo>
                      <a:pt x="63" y="66"/>
                      <a:pt x="63" y="66"/>
                      <a:pt x="63" y="66"/>
                    </a:cubicBezTo>
                    <a:cubicBezTo>
                      <a:pt x="63" y="66"/>
                      <a:pt x="63" y="66"/>
                      <a:pt x="63" y="66"/>
                    </a:cubicBezTo>
                    <a:cubicBezTo>
                      <a:pt x="63" y="66"/>
                      <a:pt x="63" y="66"/>
                      <a:pt x="63" y="66"/>
                    </a:cubicBezTo>
                    <a:cubicBezTo>
                      <a:pt x="63" y="67"/>
                      <a:pt x="63" y="67"/>
                      <a:pt x="63" y="67"/>
                    </a:cubicBezTo>
                    <a:cubicBezTo>
                      <a:pt x="62" y="66"/>
                      <a:pt x="62" y="66"/>
                      <a:pt x="62" y="66"/>
                    </a:cubicBezTo>
                    <a:cubicBezTo>
                      <a:pt x="62" y="66"/>
                      <a:pt x="62" y="66"/>
                      <a:pt x="62" y="66"/>
                    </a:cubicBezTo>
                    <a:cubicBezTo>
                      <a:pt x="62" y="66"/>
                      <a:pt x="62" y="66"/>
                      <a:pt x="62" y="66"/>
                    </a:cubicBezTo>
                    <a:cubicBezTo>
                      <a:pt x="62" y="66"/>
                      <a:pt x="62" y="66"/>
                      <a:pt x="62" y="66"/>
                    </a:cubicBezTo>
                    <a:cubicBezTo>
                      <a:pt x="61" y="66"/>
                      <a:pt x="61" y="66"/>
                      <a:pt x="61" y="66"/>
                    </a:cubicBezTo>
                    <a:cubicBezTo>
                      <a:pt x="61" y="66"/>
                      <a:pt x="61" y="66"/>
                      <a:pt x="61" y="66"/>
                    </a:cubicBezTo>
                    <a:cubicBezTo>
                      <a:pt x="62" y="67"/>
                      <a:pt x="62" y="67"/>
                      <a:pt x="62" y="67"/>
                    </a:cubicBezTo>
                    <a:cubicBezTo>
                      <a:pt x="62" y="67"/>
                      <a:pt x="62" y="67"/>
                      <a:pt x="62" y="67"/>
                    </a:cubicBezTo>
                    <a:cubicBezTo>
                      <a:pt x="62" y="67"/>
                      <a:pt x="62" y="67"/>
                      <a:pt x="62" y="67"/>
                    </a:cubicBezTo>
                    <a:cubicBezTo>
                      <a:pt x="61" y="67"/>
                      <a:pt x="61" y="67"/>
                      <a:pt x="61" y="67"/>
                    </a:cubicBezTo>
                    <a:cubicBezTo>
                      <a:pt x="61" y="67"/>
                      <a:pt x="61" y="67"/>
                      <a:pt x="61" y="67"/>
                    </a:cubicBezTo>
                    <a:cubicBezTo>
                      <a:pt x="60" y="67"/>
                      <a:pt x="60" y="67"/>
                      <a:pt x="60" y="67"/>
                    </a:cubicBezTo>
                    <a:cubicBezTo>
                      <a:pt x="60" y="67"/>
                      <a:pt x="60" y="67"/>
                      <a:pt x="60" y="67"/>
                    </a:cubicBezTo>
                    <a:cubicBezTo>
                      <a:pt x="61" y="67"/>
                      <a:pt x="61" y="67"/>
                      <a:pt x="61" y="67"/>
                    </a:cubicBezTo>
                    <a:cubicBezTo>
                      <a:pt x="61" y="67"/>
                      <a:pt x="61" y="67"/>
                      <a:pt x="61" y="67"/>
                    </a:cubicBezTo>
                    <a:cubicBezTo>
                      <a:pt x="60" y="68"/>
                      <a:pt x="60" y="68"/>
                      <a:pt x="60" y="68"/>
                    </a:cubicBezTo>
                    <a:cubicBezTo>
                      <a:pt x="60" y="68"/>
                      <a:pt x="60" y="68"/>
                      <a:pt x="60" y="68"/>
                    </a:cubicBezTo>
                    <a:cubicBezTo>
                      <a:pt x="60" y="68"/>
                      <a:pt x="60" y="68"/>
                      <a:pt x="60" y="68"/>
                    </a:cubicBezTo>
                    <a:cubicBezTo>
                      <a:pt x="60" y="68"/>
                      <a:pt x="60" y="68"/>
                      <a:pt x="60" y="68"/>
                    </a:cubicBezTo>
                    <a:cubicBezTo>
                      <a:pt x="59" y="68"/>
                      <a:pt x="59" y="68"/>
                      <a:pt x="59" y="68"/>
                    </a:cubicBezTo>
                    <a:cubicBezTo>
                      <a:pt x="59" y="68"/>
                      <a:pt x="59" y="68"/>
                      <a:pt x="59" y="68"/>
                    </a:cubicBezTo>
                    <a:cubicBezTo>
                      <a:pt x="59" y="68"/>
                      <a:pt x="59" y="68"/>
                      <a:pt x="59" y="68"/>
                    </a:cubicBezTo>
                    <a:cubicBezTo>
                      <a:pt x="59" y="68"/>
                      <a:pt x="59" y="68"/>
                      <a:pt x="59" y="68"/>
                    </a:cubicBezTo>
                    <a:cubicBezTo>
                      <a:pt x="59" y="69"/>
                      <a:pt x="59" y="69"/>
                      <a:pt x="59" y="69"/>
                    </a:cubicBezTo>
                    <a:cubicBezTo>
                      <a:pt x="59" y="69"/>
                      <a:pt x="59" y="69"/>
                      <a:pt x="59" y="69"/>
                    </a:cubicBezTo>
                    <a:cubicBezTo>
                      <a:pt x="58" y="69"/>
                      <a:pt x="58" y="69"/>
                      <a:pt x="58" y="69"/>
                    </a:cubicBezTo>
                    <a:cubicBezTo>
                      <a:pt x="58" y="69"/>
                      <a:pt x="58" y="69"/>
                      <a:pt x="58" y="69"/>
                    </a:cubicBezTo>
                    <a:cubicBezTo>
                      <a:pt x="58" y="69"/>
                      <a:pt x="58" y="69"/>
                      <a:pt x="58" y="69"/>
                    </a:cubicBezTo>
                    <a:cubicBezTo>
                      <a:pt x="58" y="69"/>
                      <a:pt x="58" y="69"/>
                      <a:pt x="58" y="69"/>
                    </a:cubicBezTo>
                    <a:cubicBezTo>
                      <a:pt x="59" y="69"/>
                      <a:pt x="59" y="69"/>
                      <a:pt x="59" y="69"/>
                    </a:cubicBezTo>
                    <a:cubicBezTo>
                      <a:pt x="59" y="68"/>
                      <a:pt x="59" y="68"/>
                      <a:pt x="59" y="68"/>
                    </a:cubicBezTo>
                    <a:cubicBezTo>
                      <a:pt x="59" y="68"/>
                      <a:pt x="59" y="68"/>
                      <a:pt x="59" y="68"/>
                    </a:cubicBezTo>
                    <a:cubicBezTo>
                      <a:pt x="59" y="68"/>
                      <a:pt x="59" y="68"/>
                      <a:pt x="59" y="68"/>
                    </a:cubicBezTo>
                    <a:cubicBezTo>
                      <a:pt x="58" y="68"/>
                      <a:pt x="58" y="68"/>
                      <a:pt x="58" y="68"/>
                    </a:cubicBezTo>
                    <a:cubicBezTo>
                      <a:pt x="58" y="68"/>
                      <a:pt x="58" y="68"/>
                      <a:pt x="58" y="68"/>
                    </a:cubicBezTo>
                    <a:cubicBezTo>
                      <a:pt x="58" y="68"/>
                      <a:pt x="58" y="68"/>
                      <a:pt x="58" y="68"/>
                    </a:cubicBezTo>
                    <a:cubicBezTo>
                      <a:pt x="58" y="68"/>
                      <a:pt x="58" y="68"/>
                      <a:pt x="58" y="68"/>
                    </a:cubicBezTo>
                    <a:cubicBezTo>
                      <a:pt x="58" y="68"/>
                      <a:pt x="58" y="68"/>
                      <a:pt x="58" y="68"/>
                    </a:cubicBezTo>
                    <a:cubicBezTo>
                      <a:pt x="58" y="68"/>
                      <a:pt x="58" y="68"/>
                      <a:pt x="58" y="68"/>
                    </a:cubicBezTo>
                    <a:cubicBezTo>
                      <a:pt x="58" y="68"/>
                      <a:pt x="58" y="68"/>
                      <a:pt x="58" y="68"/>
                    </a:cubicBezTo>
                    <a:close/>
                    <a:moveTo>
                      <a:pt x="57" y="70"/>
                    </a:moveTo>
                    <a:cubicBezTo>
                      <a:pt x="57" y="70"/>
                      <a:pt x="57" y="70"/>
                      <a:pt x="57" y="70"/>
                    </a:cubicBezTo>
                    <a:cubicBezTo>
                      <a:pt x="57" y="70"/>
                      <a:pt x="57" y="70"/>
                      <a:pt x="57" y="70"/>
                    </a:cubicBezTo>
                    <a:cubicBezTo>
                      <a:pt x="57" y="70"/>
                      <a:pt x="57" y="70"/>
                      <a:pt x="57" y="70"/>
                    </a:cubicBezTo>
                    <a:close/>
                    <a:moveTo>
                      <a:pt x="56" y="70"/>
                    </a:moveTo>
                    <a:cubicBezTo>
                      <a:pt x="56" y="70"/>
                      <a:pt x="56" y="70"/>
                      <a:pt x="56" y="70"/>
                    </a:cubicBezTo>
                    <a:cubicBezTo>
                      <a:pt x="57" y="69"/>
                      <a:pt x="57" y="69"/>
                      <a:pt x="57" y="69"/>
                    </a:cubicBezTo>
                    <a:cubicBezTo>
                      <a:pt x="56" y="70"/>
                      <a:pt x="56" y="70"/>
                      <a:pt x="56" y="70"/>
                    </a:cubicBezTo>
                    <a:cubicBezTo>
                      <a:pt x="56" y="70"/>
                      <a:pt x="56" y="70"/>
                      <a:pt x="56" y="70"/>
                    </a:cubicBezTo>
                    <a:close/>
                    <a:moveTo>
                      <a:pt x="53" y="73"/>
                    </a:moveTo>
                    <a:cubicBezTo>
                      <a:pt x="53" y="73"/>
                      <a:pt x="53" y="73"/>
                      <a:pt x="53" y="73"/>
                    </a:cubicBezTo>
                    <a:cubicBezTo>
                      <a:pt x="53" y="72"/>
                      <a:pt x="53" y="72"/>
                      <a:pt x="53" y="72"/>
                    </a:cubicBezTo>
                    <a:cubicBezTo>
                      <a:pt x="53" y="72"/>
                      <a:pt x="53" y="72"/>
                      <a:pt x="53" y="72"/>
                    </a:cubicBezTo>
                    <a:cubicBezTo>
                      <a:pt x="53" y="73"/>
                      <a:pt x="53" y="73"/>
                      <a:pt x="53" y="73"/>
                    </a:cubicBezTo>
                    <a:cubicBezTo>
                      <a:pt x="53" y="73"/>
                      <a:pt x="53" y="73"/>
                      <a:pt x="53" y="73"/>
                    </a:cubicBezTo>
                    <a:close/>
                    <a:moveTo>
                      <a:pt x="51" y="69"/>
                    </a:moveTo>
                    <a:cubicBezTo>
                      <a:pt x="52" y="69"/>
                      <a:pt x="52" y="69"/>
                      <a:pt x="52" y="69"/>
                    </a:cubicBezTo>
                    <a:cubicBezTo>
                      <a:pt x="52" y="69"/>
                      <a:pt x="52" y="69"/>
                      <a:pt x="52" y="69"/>
                    </a:cubicBezTo>
                    <a:cubicBezTo>
                      <a:pt x="52" y="69"/>
                      <a:pt x="52" y="69"/>
                      <a:pt x="52" y="69"/>
                    </a:cubicBezTo>
                    <a:cubicBezTo>
                      <a:pt x="51" y="69"/>
                      <a:pt x="51" y="69"/>
                      <a:pt x="51" y="69"/>
                    </a:cubicBezTo>
                    <a:close/>
                    <a:moveTo>
                      <a:pt x="43" y="73"/>
                    </a:moveTo>
                    <a:cubicBezTo>
                      <a:pt x="43" y="73"/>
                      <a:pt x="44" y="73"/>
                      <a:pt x="44" y="73"/>
                    </a:cubicBezTo>
                    <a:cubicBezTo>
                      <a:pt x="44" y="73"/>
                      <a:pt x="44" y="73"/>
                      <a:pt x="44" y="73"/>
                    </a:cubicBezTo>
                    <a:cubicBezTo>
                      <a:pt x="43" y="73"/>
                      <a:pt x="43" y="73"/>
                      <a:pt x="43" y="73"/>
                    </a:cubicBezTo>
                    <a:close/>
                    <a:moveTo>
                      <a:pt x="43" y="73"/>
                    </a:moveTo>
                    <a:cubicBezTo>
                      <a:pt x="43" y="73"/>
                      <a:pt x="43" y="73"/>
                      <a:pt x="43" y="73"/>
                    </a:cubicBezTo>
                    <a:cubicBezTo>
                      <a:pt x="43" y="73"/>
                      <a:pt x="43" y="73"/>
                      <a:pt x="43" y="73"/>
                    </a:cubicBezTo>
                    <a:cubicBezTo>
                      <a:pt x="43" y="73"/>
                      <a:pt x="43" y="73"/>
                      <a:pt x="43" y="73"/>
                    </a:cubicBezTo>
                    <a:close/>
                    <a:moveTo>
                      <a:pt x="45" y="74"/>
                    </a:moveTo>
                    <a:cubicBezTo>
                      <a:pt x="45" y="75"/>
                      <a:pt x="45" y="75"/>
                      <a:pt x="45" y="75"/>
                    </a:cubicBezTo>
                    <a:cubicBezTo>
                      <a:pt x="45" y="75"/>
                      <a:pt x="45" y="75"/>
                      <a:pt x="45" y="75"/>
                    </a:cubicBezTo>
                    <a:cubicBezTo>
                      <a:pt x="45" y="75"/>
                      <a:pt x="45" y="75"/>
                      <a:pt x="45" y="75"/>
                    </a:cubicBezTo>
                    <a:cubicBezTo>
                      <a:pt x="45" y="74"/>
                      <a:pt x="45" y="74"/>
                      <a:pt x="45" y="74"/>
                    </a:cubicBezTo>
                    <a:close/>
                    <a:moveTo>
                      <a:pt x="44" y="74"/>
                    </a:moveTo>
                    <a:cubicBezTo>
                      <a:pt x="45" y="74"/>
                      <a:pt x="45" y="74"/>
                      <a:pt x="45" y="74"/>
                    </a:cubicBezTo>
                    <a:cubicBezTo>
                      <a:pt x="45" y="74"/>
                      <a:pt x="45" y="74"/>
                      <a:pt x="45" y="74"/>
                    </a:cubicBezTo>
                    <a:cubicBezTo>
                      <a:pt x="45" y="74"/>
                      <a:pt x="44" y="74"/>
                      <a:pt x="44" y="74"/>
                    </a:cubicBezTo>
                    <a:close/>
                    <a:moveTo>
                      <a:pt x="43" y="75"/>
                    </a:moveTo>
                    <a:cubicBezTo>
                      <a:pt x="43" y="74"/>
                      <a:pt x="43" y="74"/>
                      <a:pt x="43" y="74"/>
                    </a:cubicBezTo>
                    <a:cubicBezTo>
                      <a:pt x="43" y="74"/>
                      <a:pt x="43" y="74"/>
                      <a:pt x="43" y="74"/>
                    </a:cubicBezTo>
                    <a:cubicBezTo>
                      <a:pt x="43" y="74"/>
                      <a:pt x="43" y="74"/>
                      <a:pt x="43" y="74"/>
                    </a:cubicBezTo>
                    <a:cubicBezTo>
                      <a:pt x="44" y="74"/>
                      <a:pt x="44" y="74"/>
                      <a:pt x="44" y="74"/>
                    </a:cubicBezTo>
                    <a:cubicBezTo>
                      <a:pt x="44" y="74"/>
                      <a:pt x="44" y="74"/>
                      <a:pt x="44" y="74"/>
                    </a:cubicBezTo>
                    <a:cubicBezTo>
                      <a:pt x="44" y="74"/>
                      <a:pt x="44" y="74"/>
                      <a:pt x="44" y="74"/>
                    </a:cubicBezTo>
                    <a:cubicBezTo>
                      <a:pt x="43" y="74"/>
                      <a:pt x="43" y="74"/>
                      <a:pt x="43" y="74"/>
                    </a:cubicBezTo>
                    <a:cubicBezTo>
                      <a:pt x="43" y="75"/>
                      <a:pt x="43" y="75"/>
                      <a:pt x="43" y="75"/>
                    </a:cubicBezTo>
                    <a:close/>
                    <a:moveTo>
                      <a:pt x="42" y="73"/>
                    </a:moveTo>
                    <a:cubicBezTo>
                      <a:pt x="42" y="73"/>
                      <a:pt x="42" y="73"/>
                      <a:pt x="42" y="73"/>
                    </a:cubicBezTo>
                    <a:cubicBezTo>
                      <a:pt x="42" y="73"/>
                      <a:pt x="42" y="73"/>
                      <a:pt x="42" y="73"/>
                    </a:cubicBezTo>
                    <a:cubicBezTo>
                      <a:pt x="42" y="73"/>
                      <a:pt x="42" y="73"/>
                      <a:pt x="42" y="73"/>
                    </a:cubicBezTo>
                    <a:cubicBezTo>
                      <a:pt x="43" y="73"/>
                      <a:pt x="43" y="73"/>
                      <a:pt x="43" y="73"/>
                    </a:cubicBezTo>
                    <a:cubicBezTo>
                      <a:pt x="42" y="73"/>
                      <a:pt x="42" y="73"/>
                      <a:pt x="42" y="73"/>
                    </a:cubicBezTo>
                    <a:cubicBezTo>
                      <a:pt x="42" y="73"/>
                      <a:pt x="42" y="73"/>
                      <a:pt x="42" y="73"/>
                    </a:cubicBezTo>
                    <a:cubicBezTo>
                      <a:pt x="42" y="73"/>
                      <a:pt x="42" y="73"/>
                      <a:pt x="42" y="73"/>
                    </a:cubicBezTo>
                    <a:close/>
                    <a:moveTo>
                      <a:pt x="40" y="73"/>
                    </a:moveTo>
                    <a:cubicBezTo>
                      <a:pt x="40" y="73"/>
                      <a:pt x="40" y="73"/>
                      <a:pt x="40" y="73"/>
                    </a:cubicBezTo>
                    <a:cubicBezTo>
                      <a:pt x="40" y="73"/>
                      <a:pt x="40" y="73"/>
                      <a:pt x="40" y="73"/>
                    </a:cubicBezTo>
                    <a:cubicBezTo>
                      <a:pt x="40" y="74"/>
                      <a:pt x="40" y="74"/>
                      <a:pt x="40" y="74"/>
                    </a:cubicBezTo>
                    <a:cubicBezTo>
                      <a:pt x="40" y="73"/>
                      <a:pt x="40" y="73"/>
                      <a:pt x="40" y="73"/>
                    </a:cubicBezTo>
                    <a:close/>
                    <a:moveTo>
                      <a:pt x="39" y="74"/>
                    </a:moveTo>
                    <a:cubicBezTo>
                      <a:pt x="39" y="74"/>
                      <a:pt x="39" y="74"/>
                      <a:pt x="39" y="74"/>
                    </a:cubicBezTo>
                    <a:cubicBezTo>
                      <a:pt x="39" y="74"/>
                      <a:pt x="39" y="74"/>
                      <a:pt x="39" y="74"/>
                    </a:cubicBezTo>
                    <a:cubicBezTo>
                      <a:pt x="39" y="74"/>
                      <a:pt x="39" y="74"/>
                      <a:pt x="39" y="74"/>
                    </a:cubicBezTo>
                    <a:cubicBezTo>
                      <a:pt x="39" y="74"/>
                      <a:pt x="39" y="74"/>
                      <a:pt x="39" y="74"/>
                    </a:cubicBezTo>
                    <a:close/>
                    <a:moveTo>
                      <a:pt x="37" y="75"/>
                    </a:moveTo>
                    <a:cubicBezTo>
                      <a:pt x="38" y="76"/>
                      <a:pt x="38" y="76"/>
                      <a:pt x="38" y="76"/>
                    </a:cubicBezTo>
                    <a:cubicBezTo>
                      <a:pt x="37" y="76"/>
                      <a:pt x="37" y="76"/>
                      <a:pt x="37" y="76"/>
                    </a:cubicBezTo>
                    <a:cubicBezTo>
                      <a:pt x="37" y="75"/>
                      <a:pt x="37" y="75"/>
                      <a:pt x="37" y="75"/>
                    </a:cubicBezTo>
                    <a:cubicBezTo>
                      <a:pt x="37" y="75"/>
                      <a:pt x="37" y="75"/>
                      <a:pt x="37" y="75"/>
                    </a:cubicBezTo>
                    <a:close/>
                    <a:moveTo>
                      <a:pt x="0" y="82"/>
                    </a:moveTo>
                    <a:cubicBezTo>
                      <a:pt x="0" y="83"/>
                      <a:pt x="0" y="83"/>
                      <a:pt x="0" y="83"/>
                    </a:cubicBezTo>
                    <a:cubicBezTo>
                      <a:pt x="0" y="83"/>
                      <a:pt x="0" y="83"/>
                      <a:pt x="0" y="83"/>
                    </a:cubicBezTo>
                    <a:cubicBezTo>
                      <a:pt x="0" y="82"/>
                      <a:pt x="0" y="82"/>
                      <a:pt x="0" y="82"/>
                    </a:cubicBezTo>
                    <a:close/>
                    <a:moveTo>
                      <a:pt x="1" y="81"/>
                    </a:moveTo>
                    <a:cubicBezTo>
                      <a:pt x="0" y="82"/>
                      <a:pt x="0" y="82"/>
                      <a:pt x="0" y="82"/>
                    </a:cubicBezTo>
                    <a:cubicBezTo>
                      <a:pt x="1" y="82"/>
                      <a:pt x="1" y="82"/>
                      <a:pt x="1" y="82"/>
                    </a:cubicBezTo>
                    <a:cubicBezTo>
                      <a:pt x="1" y="82"/>
                      <a:pt x="1" y="82"/>
                      <a:pt x="1" y="82"/>
                    </a:cubicBezTo>
                    <a:cubicBezTo>
                      <a:pt x="1" y="81"/>
                      <a:pt x="1" y="81"/>
                      <a:pt x="1" y="81"/>
                    </a:cubicBezTo>
                    <a:close/>
                    <a:moveTo>
                      <a:pt x="1" y="81"/>
                    </a:moveTo>
                    <a:cubicBezTo>
                      <a:pt x="1" y="81"/>
                      <a:pt x="1" y="81"/>
                      <a:pt x="1" y="81"/>
                    </a:cubicBezTo>
                    <a:cubicBezTo>
                      <a:pt x="1" y="80"/>
                      <a:pt x="1" y="80"/>
                      <a:pt x="1" y="80"/>
                    </a:cubicBezTo>
                    <a:cubicBezTo>
                      <a:pt x="1" y="81"/>
                      <a:pt x="1" y="81"/>
                      <a:pt x="1" y="81"/>
                    </a:cubicBezTo>
                    <a:close/>
                    <a:moveTo>
                      <a:pt x="4" y="81"/>
                    </a:moveTo>
                    <a:cubicBezTo>
                      <a:pt x="3" y="80"/>
                      <a:pt x="3" y="80"/>
                      <a:pt x="3" y="80"/>
                    </a:cubicBezTo>
                    <a:cubicBezTo>
                      <a:pt x="3" y="80"/>
                      <a:pt x="3" y="80"/>
                      <a:pt x="3" y="80"/>
                    </a:cubicBezTo>
                    <a:cubicBezTo>
                      <a:pt x="3" y="81"/>
                      <a:pt x="3" y="81"/>
                      <a:pt x="3" y="81"/>
                    </a:cubicBezTo>
                    <a:cubicBezTo>
                      <a:pt x="3" y="81"/>
                      <a:pt x="3" y="81"/>
                      <a:pt x="3" y="81"/>
                    </a:cubicBezTo>
                    <a:cubicBezTo>
                      <a:pt x="3" y="81"/>
                      <a:pt x="3" y="81"/>
                      <a:pt x="3" y="81"/>
                    </a:cubicBezTo>
                    <a:cubicBezTo>
                      <a:pt x="3" y="81"/>
                      <a:pt x="3" y="81"/>
                      <a:pt x="3" y="81"/>
                    </a:cubicBezTo>
                    <a:cubicBezTo>
                      <a:pt x="3" y="81"/>
                      <a:pt x="3" y="81"/>
                      <a:pt x="3" y="81"/>
                    </a:cubicBezTo>
                    <a:cubicBezTo>
                      <a:pt x="3" y="81"/>
                      <a:pt x="3" y="81"/>
                      <a:pt x="3" y="81"/>
                    </a:cubicBezTo>
                    <a:cubicBezTo>
                      <a:pt x="3" y="81"/>
                      <a:pt x="3" y="81"/>
                      <a:pt x="3" y="81"/>
                    </a:cubicBezTo>
                    <a:cubicBezTo>
                      <a:pt x="4" y="81"/>
                      <a:pt x="4" y="81"/>
                      <a:pt x="4" y="81"/>
                    </a:cubicBezTo>
                    <a:close/>
                    <a:moveTo>
                      <a:pt x="4" y="82"/>
                    </a:moveTo>
                    <a:cubicBezTo>
                      <a:pt x="4" y="82"/>
                      <a:pt x="4" y="82"/>
                      <a:pt x="4" y="82"/>
                    </a:cubicBezTo>
                    <a:cubicBezTo>
                      <a:pt x="5" y="81"/>
                      <a:pt x="5" y="81"/>
                      <a:pt x="5" y="81"/>
                    </a:cubicBezTo>
                    <a:cubicBezTo>
                      <a:pt x="5" y="81"/>
                      <a:pt x="5" y="81"/>
                      <a:pt x="5" y="81"/>
                    </a:cubicBezTo>
                    <a:cubicBezTo>
                      <a:pt x="5" y="81"/>
                      <a:pt x="5" y="81"/>
                      <a:pt x="5" y="81"/>
                    </a:cubicBezTo>
                    <a:cubicBezTo>
                      <a:pt x="5" y="81"/>
                      <a:pt x="5" y="81"/>
                      <a:pt x="5" y="81"/>
                    </a:cubicBezTo>
                    <a:cubicBezTo>
                      <a:pt x="4" y="81"/>
                      <a:pt x="4" y="81"/>
                      <a:pt x="4" y="81"/>
                    </a:cubicBezTo>
                    <a:cubicBezTo>
                      <a:pt x="4" y="81"/>
                      <a:pt x="4" y="81"/>
                      <a:pt x="4" y="81"/>
                    </a:cubicBezTo>
                    <a:cubicBezTo>
                      <a:pt x="4" y="82"/>
                      <a:pt x="4" y="82"/>
                      <a:pt x="4" y="82"/>
                    </a:cubicBezTo>
                    <a:close/>
                    <a:moveTo>
                      <a:pt x="6" y="81"/>
                    </a:moveTo>
                    <a:cubicBezTo>
                      <a:pt x="6" y="81"/>
                      <a:pt x="6" y="81"/>
                      <a:pt x="6" y="81"/>
                    </a:cubicBezTo>
                    <a:cubicBezTo>
                      <a:pt x="6" y="81"/>
                      <a:pt x="6" y="81"/>
                      <a:pt x="6" y="81"/>
                    </a:cubicBezTo>
                    <a:cubicBezTo>
                      <a:pt x="6" y="81"/>
                      <a:pt x="6" y="81"/>
                      <a:pt x="6" y="81"/>
                    </a:cubicBezTo>
                    <a:cubicBezTo>
                      <a:pt x="5" y="81"/>
                      <a:pt x="5" y="81"/>
                      <a:pt x="5" y="81"/>
                    </a:cubicBezTo>
                    <a:cubicBezTo>
                      <a:pt x="5" y="82"/>
                      <a:pt x="5" y="82"/>
                      <a:pt x="5" y="82"/>
                    </a:cubicBezTo>
                    <a:cubicBezTo>
                      <a:pt x="6" y="82"/>
                      <a:pt x="6" y="82"/>
                      <a:pt x="6" y="82"/>
                    </a:cubicBezTo>
                    <a:cubicBezTo>
                      <a:pt x="6" y="81"/>
                      <a:pt x="6" y="81"/>
                      <a:pt x="6" y="81"/>
                    </a:cubicBezTo>
                    <a:close/>
                    <a:moveTo>
                      <a:pt x="11" y="81"/>
                    </a:moveTo>
                    <a:cubicBezTo>
                      <a:pt x="11" y="81"/>
                      <a:pt x="11" y="81"/>
                      <a:pt x="11" y="81"/>
                    </a:cubicBezTo>
                    <a:cubicBezTo>
                      <a:pt x="11" y="81"/>
                      <a:pt x="11" y="81"/>
                      <a:pt x="11" y="81"/>
                    </a:cubicBezTo>
                    <a:cubicBezTo>
                      <a:pt x="11" y="80"/>
                      <a:pt x="11" y="80"/>
                      <a:pt x="11" y="80"/>
                    </a:cubicBezTo>
                    <a:cubicBezTo>
                      <a:pt x="11" y="80"/>
                      <a:pt x="11" y="80"/>
                      <a:pt x="11" y="80"/>
                    </a:cubicBezTo>
                    <a:cubicBezTo>
                      <a:pt x="11" y="80"/>
                      <a:pt x="11" y="80"/>
                      <a:pt x="11" y="80"/>
                    </a:cubicBezTo>
                    <a:cubicBezTo>
                      <a:pt x="11" y="81"/>
                      <a:pt x="11" y="81"/>
                      <a:pt x="11" y="81"/>
                    </a:cubicBezTo>
                    <a:cubicBezTo>
                      <a:pt x="10" y="81"/>
                      <a:pt x="10" y="81"/>
                      <a:pt x="10" y="81"/>
                    </a:cubicBezTo>
                    <a:cubicBezTo>
                      <a:pt x="10" y="81"/>
                      <a:pt x="10" y="81"/>
                      <a:pt x="10" y="81"/>
                    </a:cubicBezTo>
                    <a:cubicBezTo>
                      <a:pt x="10" y="81"/>
                      <a:pt x="10" y="81"/>
                      <a:pt x="10" y="81"/>
                    </a:cubicBezTo>
                    <a:cubicBezTo>
                      <a:pt x="10" y="81"/>
                      <a:pt x="10" y="81"/>
                      <a:pt x="10" y="81"/>
                    </a:cubicBezTo>
                    <a:cubicBezTo>
                      <a:pt x="9" y="81"/>
                      <a:pt x="9" y="81"/>
                      <a:pt x="9" y="81"/>
                    </a:cubicBezTo>
                    <a:cubicBezTo>
                      <a:pt x="9" y="81"/>
                      <a:pt x="9" y="81"/>
                      <a:pt x="9" y="81"/>
                    </a:cubicBezTo>
                    <a:cubicBezTo>
                      <a:pt x="9" y="81"/>
                      <a:pt x="9" y="81"/>
                      <a:pt x="9" y="81"/>
                    </a:cubicBezTo>
                    <a:cubicBezTo>
                      <a:pt x="10" y="81"/>
                      <a:pt x="10" y="81"/>
                      <a:pt x="10" y="81"/>
                    </a:cubicBezTo>
                    <a:cubicBezTo>
                      <a:pt x="10" y="81"/>
                      <a:pt x="10" y="81"/>
                      <a:pt x="10" y="81"/>
                    </a:cubicBezTo>
                    <a:cubicBezTo>
                      <a:pt x="11" y="81"/>
                      <a:pt x="11" y="81"/>
                      <a:pt x="11" y="81"/>
                    </a:cubicBezTo>
                    <a:cubicBezTo>
                      <a:pt x="11" y="81"/>
                      <a:pt x="11" y="81"/>
                      <a:pt x="11" y="81"/>
                    </a:cubicBezTo>
                    <a:close/>
                    <a:moveTo>
                      <a:pt x="12" y="81"/>
                    </a:moveTo>
                    <a:cubicBezTo>
                      <a:pt x="13" y="82"/>
                      <a:pt x="13" y="82"/>
                      <a:pt x="13" y="82"/>
                    </a:cubicBezTo>
                    <a:cubicBezTo>
                      <a:pt x="13" y="81"/>
                      <a:pt x="13" y="81"/>
                      <a:pt x="13" y="81"/>
                    </a:cubicBezTo>
                    <a:cubicBezTo>
                      <a:pt x="13" y="82"/>
                      <a:pt x="13" y="82"/>
                      <a:pt x="13" y="82"/>
                    </a:cubicBezTo>
                    <a:cubicBezTo>
                      <a:pt x="13" y="82"/>
                      <a:pt x="13" y="82"/>
                      <a:pt x="13" y="82"/>
                    </a:cubicBezTo>
                    <a:cubicBezTo>
                      <a:pt x="12" y="82"/>
                      <a:pt x="12" y="82"/>
                      <a:pt x="12" y="82"/>
                    </a:cubicBezTo>
                    <a:cubicBezTo>
                      <a:pt x="12" y="82"/>
                      <a:pt x="12" y="82"/>
                      <a:pt x="12" y="82"/>
                    </a:cubicBezTo>
                    <a:cubicBezTo>
                      <a:pt x="11" y="81"/>
                      <a:pt x="11" y="81"/>
                      <a:pt x="11" y="81"/>
                    </a:cubicBezTo>
                    <a:cubicBezTo>
                      <a:pt x="11" y="81"/>
                      <a:pt x="12" y="81"/>
                      <a:pt x="12" y="81"/>
                    </a:cubicBezTo>
                    <a:close/>
                    <a:moveTo>
                      <a:pt x="15" y="81"/>
                    </a:moveTo>
                    <a:cubicBezTo>
                      <a:pt x="15" y="81"/>
                      <a:pt x="15" y="81"/>
                      <a:pt x="15" y="81"/>
                    </a:cubicBezTo>
                    <a:cubicBezTo>
                      <a:pt x="14" y="81"/>
                      <a:pt x="14" y="81"/>
                      <a:pt x="14" y="81"/>
                    </a:cubicBezTo>
                    <a:cubicBezTo>
                      <a:pt x="14" y="81"/>
                      <a:pt x="14" y="81"/>
                      <a:pt x="14" y="81"/>
                    </a:cubicBezTo>
                    <a:cubicBezTo>
                      <a:pt x="15" y="81"/>
                      <a:pt x="15" y="81"/>
                      <a:pt x="15" y="81"/>
                    </a:cubicBezTo>
                    <a:cubicBezTo>
                      <a:pt x="15" y="81"/>
                      <a:pt x="15" y="81"/>
                      <a:pt x="15" y="81"/>
                    </a:cubicBezTo>
                    <a:close/>
                    <a:moveTo>
                      <a:pt x="18" y="81"/>
                    </a:moveTo>
                    <a:cubicBezTo>
                      <a:pt x="17" y="80"/>
                      <a:pt x="17" y="80"/>
                      <a:pt x="17" y="80"/>
                    </a:cubicBezTo>
                    <a:cubicBezTo>
                      <a:pt x="17" y="81"/>
                      <a:pt x="17" y="81"/>
                      <a:pt x="17" y="81"/>
                    </a:cubicBezTo>
                    <a:cubicBezTo>
                      <a:pt x="18" y="81"/>
                      <a:pt x="18" y="81"/>
                      <a:pt x="18" y="81"/>
                    </a:cubicBezTo>
                    <a:close/>
                    <a:moveTo>
                      <a:pt x="19" y="80"/>
                    </a:moveTo>
                    <a:cubicBezTo>
                      <a:pt x="19" y="80"/>
                      <a:pt x="19" y="80"/>
                      <a:pt x="19" y="80"/>
                    </a:cubicBezTo>
                    <a:cubicBezTo>
                      <a:pt x="18" y="80"/>
                      <a:pt x="18" y="80"/>
                      <a:pt x="18" y="80"/>
                    </a:cubicBezTo>
                    <a:cubicBezTo>
                      <a:pt x="18" y="80"/>
                      <a:pt x="18" y="80"/>
                      <a:pt x="18" y="80"/>
                    </a:cubicBezTo>
                    <a:cubicBezTo>
                      <a:pt x="19" y="80"/>
                      <a:pt x="19" y="80"/>
                      <a:pt x="19" y="80"/>
                    </a:cubicBezTo>
                    <a:cubicBezTo>
                      <a:pt x="19" y="80"/>
                      <a:pt x="19" y="80"/>
                      <a:pt x="19" y="80"/>
                    </a:cubicBezTo>
                    <a:close/>
                    <a:moveTo>
                      <a:pt x="20" y="80"/>
                    </a:moveTo>
                    <a:cubicBezTo>
                      <a:pt x="20" y="80"/>
                      <a:pt x="20" y="80"/>
                      <a:pt x="20" y="80"/>
                    </a:cubicBezTo>
                    <a:cubicBezTo>
                      <a:pt x="20" y="80"/>
                      <a:pt x="20" y="80"/>
                      <a:pt x="20" y="80"/>
                    </a:cubicBezTo>
                    <a:cubicBezTo>
                      <a:pt x="20" y="80"/>
                      <a:pt x="20" y="80"/>
                      <a:pt x="20" y="80"/>
                    </a:cubicBezTo>
                    <a:cubicBezTo>
                      <a:pt x="20" y="80"/>
                      <a:pt x="20" y="80"/>
                      <a:pt x="20" y="80"/>
                    </a:cubicBezTo>
                    <a:close/>
                    <a:moveTo>
                      <a:pt x="20" y="79"/>
                    </a:moveTo>
                    <a:cubicBezTo>
                      <a:pt x="20" y="79"/>
                      <a:pt x="20" y="79"/>
                      <a:pt x="20" y="79"/>
                    </a:cubicBezTo>
                    <a:cubicBezTo>
                      <a:pt x="20" y="79"/>
                      <a:pt x="20" y="79"/>
                      <a:pt x="20" y="79"/>
                    </a:cubicBezTo>
                    <a:cubicBezTo>
                      <a:pt x="20" y="79"/>
                      <a:pt x="20" y="79"/>
                      <a:pt x="20" y="79"/>
                    </a:cubicBezTo>
                    <a:close/>
                    <a:moveTo>
                      <a:pt x="20" y="80"/>
                    </a:moveTo>
                    <a:cubicBezTo>
                      <a:pt x="21" y="80"/>
                      <a:pt x="21" y="80"/>
                      <a:pt x="21" y="80"/>
                    </a:cubicBezTo>
                    <a:cubicBezTo>
                      <a:pt x="21" y="80"/>
                      <a:pt x="21" y="80"/>
                      <a:pt x="21" y="80"/>
                    </a:cubicBezTo>
                    <a:cubicBezTo>
                      <a:pt x="21" y="79"/>
                      <a:pt x="21" y="79"/>
                      <a:pt x="21" y="79"/>
                    </a:cubicBezTo>
                    <a:cubicBezTo>
                      <a:pt x="20" y="80"/>
                      <a:pt x="20" y="80"/>
                      <a:pt x="20" y="80"/>
                    </a:cubicBezTo>
                    <a:close/>
                    <a:moveTo>
                      <a:pt x="25" y="77"/>
                    </a:moveTo>
                    <a:cubicBezTo>
                      <a:pt x="25" y="78"/>
                      <a:pt x="25" y="78"/>
                      <a:pt x="25" y="78"/>
                    </a:cubicBezTo>
                    <a:cubicBezTo>
                      <a:pt x="26" y="78"/>
                      <a:pt x="26" y="78"/>
                      <a:pt x="26" y="78"/>
                    </a:cubicBezTo>
                    <a:cubicBezTo>
                      <a:pt x="25" y="78"/>
                      <a:pt x="25" y="78"/>
                      <a:pt x="25" y="78"/>
                    </a:cubicBezTo>
                    <a:cubicBezTo>
                      <a:pt x="25" y="78"/>
                      <a:pt x="25" y="78"/>
                      <a:pt x="25" y="78"/>
                    </a:cubicBezTo>
                    <a:cubicBezTo>
                      <a:pt x="25" y="79"/>
                      <a:pt x="25" y="79"/>
                      <a:pt x="25" y="79"/>
                    </a:cubicBezTo>
                    <a:cubicBezTo>
                      <a:pt x="24" y="79"/>
                      <a:pt x="24" y="79"/>
                      <a:pt x="24" y="79"/>
                    </a:cubicBezTo>
                    <a:cubicBezTo>
                      <a:pt x="23" y="79"/>
                      <a:pt x="23" y="79"/>
                      <a:pt x="23" y="79"/>
                    </a:cubicBezTo>
                    <a:cubicBezTo>
                      <a:pt x="23" y="80"/>
                      <a:pt x="23" y="80"/>
                      <a:pt x="23" y="80"/>
                    </a:cubicBezTo>
                    <a:cubicBezTo>
                      <a:pt x="22" y="80"/>
                      <a:pt x="22" y="80"/>
                      <a:pt x="22" y="80"/>
                    </a:cubicBezTo>
                    <a:cubicBezTo>
                      <a:pt x="22" y="80"/>
                      <a:pt x="22" y="80"/>
                      <a:pt x="22" y="80"/>
                    </a:cubicBezTo>
                    <a:cubicBezTo>
                      <a:pt x="23" y="80"/>
                      <a:pt x="23" y="80"/>
                      <a:pt x="23" y="80"/>
                    </a:cubicBezTo>
                    <a:cubicBezTo>
                      <a:pt x="23" y="79"/>
                      <a:pt x="23" y="79"/>
                      <a:pt x="23" y="79"/>
                    </a:cubicBezTo>
                    <a:cubicBezTo>
                      <a:pt x="23" y="79"/>
                      <a:pt x="23" y="79"/>
                      <a:pt x="23" y="79"/>
                    </a:cubicBezTo>
                    <a:cubicBezTo>
                      <a:pt x="23" y="79"/>
                      <a:pt x="23" y="79"/>
                      <a:pt x="23" y="79"/>
                    </a:cubicBezTo>
                    <a:cubicBezTo>
                      <a:pt x="24" y="78"/>
                      <a:pt x="24" y="78"/>
                      <a:pt x="24" y="78"/>
                    </a:cubicBezTo>
                    <a:cubicBezTo>
                      <a:pt x="24" y="78"/>
                      <a:pt x="24" y="78"/>
                      <a:pt x="24" y="78"/>
                    </a:cubicBezTo>
                    <a:cubicBezTo>
                      <a:pt x="24" y="78"/>
                      <a:pt x="24" y="78"/>
                      <a:pt x="24" y="78"/>
                    </a:cubicBezTo>
                    <a:cubicBezTo>
                      <a:pt x="24" y="78"/>
                      <a:pt x="24" y="78"/>
                      <a:pt x="24" y="78"/>
                    </a:cubicBezTo>
                    <a:cubicBezTo>
                      <a:pt x="25" y="78"/>
                      <a:pt x="25" y="78"/>
                      <a:pt x="25" y="78"/>
                    </a:cubicBezTo>
                    <a:cubicBezTo>
                      <a:pt x="25" y="78"/>
                      <a:pt x="25" y="77"/>
                      <a:pt x="25" y="77"/>
                    </a:cubicBezTo>
                    <a:close/>
                    <a:moveTo>
                      <a:pt x="29" y="76"/>
                    </a:moveTo>
                    <a:cubicBezTo>
                      <a:pt x="28" y="76"/>
                      <a:pt x="28" y="76"/>
                      <a:pt x="28" y="76"/>
                    </a:cubicBezTo>
                    <a:cubicBezTo>
                      <a:pt x="28" y="76"/>
                      <a:pt x="28" y="76"/>
                      <a:pt x="28" y="76"/>
                    </a:cubicBezTo>
                    <a:cubicBezTo>
                      <a:pt x="28" y="77"/>
                      <a:pt x="28" y="77"/>
                      <a:pt x="28" y="77"/>
                    </a:cubicBezTo>
                    <a:cubicBezTo>
                      <a:pt x="28" y="77"/>
                      <a:pt x="28" y="77"/>
                      <a:pt x="28" y="77"/>
                    </a:cubicBezTo>
                    <a:cubicBezTo>
                      <a:pt x="28" y="77"/>
                      <a:pt x="28" y="77"/>
                      <a:pt x="28" y="77"/>
                    </a:cubicBezTo>
                    <a:cubicBezTo>
                      <a:pt x="28" y="77"/>
                      <a:pt x="28" y="77"/>
                      <a:pt x="28" y="77"/>
                    </a:cubicBezTo>
                    <a:cubicBezTo>
                      <a:pt x="27" y="77"/>
                      <a:pt x="27" y="77"/>
                      <a:pt x="27" y="77"/>
                    </a:cubicBezTo>
                    <a:cubicBezTo>
                      <a:pt x="27" y="77"/>
                      <a:pt x="27" y="77"/>
                      <a:pt x="27" y="77"/>
                    </a:cubicBezTo>
                    <a:cubicBezTo>
                      <a:pt x="27" y="77"/>
                      <a:pt x="27" y="77"/>
                      <a:pt x="27" y="77"/>
                    </a:cubicBezTo>
                    <a:cubicBezTo>
                      <a:pt x="27" y="78"/>
                      <a:pt x="27" y="78"/>
                      <a:pt x="27" y="78"/>
                    </a:cubicBezTo>
                    <a:cubicBezTo>
                      <a:pt x="27" y="78"/>
                      <a:pt x="27" y="78"/>
                      <a:pt x="27" y="78"/>
                    </a:cubicBezTo>
                    <a:cubicBezTo>
                      <a:pt x="26" y="78"/>
                      <a:pt x="26" y="78"/>
                      <a:pt x="26" y="78"/>
                    </a:cubicBezTo>
                    <a:cubicBezTo>
                      <a:pt x="26" y="78"/>
                      <a:pt x="26" y="78"/>
                      <a:pt x="26" y="78"/>
                    </a:cubicBezTo>
                    <a:cubicBezTo>
                      <a:pt x="26" y="78"/>
                      <a:pt x="26" y="78"/>
                      <a:pt x="26" y="78"/>
                    </a:cubicBezTo>
                    <a:cubicBezTo>
                      <a:pt x="26" y="79"/>
                      <a:pt x="26" y="79"/>
                      <a:pt x="26" y="79"/>
                    </a:cubicBezTo>
                    <a:cubicBezTo>
                      <a:pt x="26" y="79"/>
                      <a:pt x="26" y="79"/>
                      <a:pt x="26" y="79"/>
                    </a:cubicBezTo>
                    <a:cubicBezTo>
                      <a:pt x="27" y="78"/>
                      <a:pt x="27" y="78"/>
                      <a:pt x="27" y="78"/>
                    </a:cubicBezTo>
                    <a:cubicBezTo>
                      <a:pt x="27" y="78"/>
                      <a:pt x="27" y="78"/>
                      <a:pt x="27" y="78"/>
                    </a:cubicBezTo>
                    <a:cubicBezTo>
                      <a:pt x="28" y="78"/>
                      <a:pt x="28" y="78"/>
                      <a:pt x="28" y="78"/>
                    </a:cubicBezTo>
                    <a:cubicBezTo>
                      <a:pt x="28" y="78"/>
                      <a:pt x="28" y="78"/>
                      <a:pt x="28" y="78"/>
                    </a:cubicBezTo>
                    <a:cubicBezTo>
                      <a:pt x="28" y="78"/>
                      <a:pt x="28" y="78"/>
                      <a:pt x="28" y="78"/>
                    </a:cubicBezTo>
                    <a:cubicBezTo>
                      <a:pt x="28" y="78"/>
                      <a:pt x="28" y="78"/>
                      <a:pt x="28" y="78"/>
                    </a:cubicBezTo>
                    <a:cubicBezTo>
                      <a:pt x="28" y="78"/>
                      <a:pt x="28" y="78"/>
                      <a:pt x="28" y="78"/>
                    </a:cubicBezTo>
                    <a:cubicBezTo>
                      <a:pt x="28" y="78"/>
                      <a:pt x="28" y="78"/>
                      <a:pt x="28" y="78"/>
                    </a:cubicBezTo>
                    <a:cubicBezTo>
                      <a:pt x="29" y="78"/>
                      <a:pt x="29" y="78"/>
                      <a:pt x="29" y="78"/>
                    </a:cubicBezTo>
                    <a:cubicBezTo>
                      <a:pt x="29" y="77"/>
                      <a:pt x="29" y="77"/>
                      <a:pt x="29" y="77"/>
                    </a:cubicBezTo>
                    <a:cubicBezTo>
                      <a:pt x="29" y="77"/>
                      <a:pt x="29" y="77"/>
                      <a:pt x="29" y="77"/>
                    </a:cubicBezTo>
                    <a:cubicBezTo>
                      <a:pt x="29" y="77"/>
                      <a:pt x="29" y="77"/>
                      <a:pt x="29" y="77"/>
                    </a:cubicBezTo>
                    <a:cubicBezTo>
                      <a:pt x="29" y="77"/>
                      <a:pt x="29" y="77"/>
                      <a:pt x="29" y="77"/>
                    </a:cubicBezTo>
                    <a:cubicBezTo>
                      <a:pt x="30" y="77"/>
                      <a:pt x="30" y="77"/>
                      <a:pt x="30" y="77"/>
                    </a:cubicBezTo>
                    <a:cubicBezTo>
                      <a:pt x="29" y="76"/>
                      <a:pt x="29" y="76"/>
                      <a:pt x="29" y="76"/>
                    </a:cubicBezTo>
                    <a:cubicBezTo>
                      <a:pt x="29" y="76"/>
                      <a:pt x="29" y="76"/>
                      <a:pt x="29" y="76"/>
                    </a:cubicBezTo>
                    <a:cubicBezTo>
                      <a:pt x="29" y="76"/>
                      <a:pt x="29" y="76"/>
                      <a:pt x="29" y="76"/>
                    </a:cubicBezTo>
                    <a:close/>
                    <a:moveTo>
                      <a:pt x="30" y="76"/>
                    </a:moveTo>
                    <a:cubicBezTo>
                      <a:pt x="30" y="76"/>
                      <a:pt x="30" y="76"/>
                      <a:pt x="30" y="76"/>
                    </a:cubicBezTo>
                    <a:cubicBezTo>
                      <a:pt x="30" y="76"/>
                      <a:pt x="30" y="76"/>
                      <a:pt x="30" y="76"/>
                    </a:cubicBezTo>
                    <a:cubicBezTo>
                      <a:pt x="30" y="76"/>
                      <a:pt x="30" y="76"/>
                      <a:pt x="30" y="76"/>
                    </a:cubicBezTo>
                    <a:cubicBezTo>
                      <a:pt x="30" y="76"/>
                      <a:pt x="30" y="76"/>
                      <a:pt x="30" y="76"/>
                    </a:cubicBezTo>
                    <a:close/>
                    <a:moveTo>
                      <a:pt x="32" y="76"/>
                    </a:moveTo>
                    <a:cubicBezTo>
                      <a:pt x="32" y="76"/>
                      <a:pt x="32" y="76"/>
                      <a:pt x="32" y="76"/>
                    </a:cubicBezTo>
                    <a:cubicBezTo>
                      <a:pt x="33" y="76"/>
                      <a:pt x="33" y="76"/>
                      <a:pt x="33" y="76"/>
                    </a:cubicBezTo>
                    <a:cubicBezTo>
                      <a:pt x="33" y="76"/>
                      <a:pt x="33" y="76"/>
                      <a:pt x="33" y="76"/>
                    </a:cubicBezTo>
                    <a:cubicBezTo>
                      <a:pt x="32" y="76"/>
                      <a:pt x="32" y="76"/>
                      <a:pt x="32" y="76"/>
                    </a:cubicBezTo>
                    <a:cubicBezTo>
                      <a:pt x="32" y="76"/>
                      <a:pt x="32" y="76"/>
                      <a:pt x="32" y="76"/>
                    </a:cubicBezTo>
                    <a:close/>
                    <a:moveTo>
                      <a:pt x="32" y="76"/>
                    </a:moveTo>
                    <a:cubicBezTo>
                      <a:pt x="32" y="76"/>
                      <a:pt x="32" y="76"/>
                      <a:pt x="32" y="76"/>
                    </a:cubicBezTo>
                    <a:cubicBezTo>
                      <a:pt x="32" y="76"/>
                      <a:pt x="32" y="76"/>
                      <a:pt x="32" y="76"/>
                    </a:cubicBezTo>
                    <a:cubicBezTo>
                      <a:pt x="32" y="76"/>
                      <a:pt x="32" y="76"/>
                      <a:pt x="32" y="76"/>
                    </a:cubicBezTo>
                    <a:close/>
                    <a:moveTo>
                      <a:pt x="31" y="76"/>
                    </a:moveTo>
                    <a:cubicBezTo>
                      <a:pt x="31" y="76"/>
                      <a:pt x="31" y="76"/>
                      <a:pt x="31" y="76"/>
                    </a:cubicBezTo>
                    <a:cubicBezTo>
                      <a:pt x="31" y="75"/>
                      <a:pt x="31" y="75"/>
                      <a:pt x="31" y="75"/>
                    </a:cubicBezTo>
                    <a:cubicBezTo>
                      <a:pt x="32" y="75"/>
                      <a:pt x="32" y="75"/>
                      <a:pt x="32" y="75"/>
                    </a:cubicBezTo>
                    <a:cubicBezTo>
                      <a:pt x="32" y="76"/>
                      <a:pt x="32" y="76"/>
                      <a:pt x="32" y="76"/>
                    </a:cubicBezTo>
                    <a:cubicBezTo>
                      <a:pt x="31" y="76"/>
                      <a:pt x="31" y="76"/>
                      <a:pt x="31" y="76"/>
                    </a:cubicBezTo>
                    <a:close/>
                    <a:moveTo>
                      <a:pt x="31" y="75"/>
                    </a:moveTo>
                    <a:cubicBezTo>
                      <a:pt x="30" y="76"/>
                      <a:pt x="30" y="76"/>
                      <a:pt x="30" y="76"/>
                    </a:cubicBezTo>
                    <a:cubicBezTo>
                      <a:pt x="30" y="76"/>
                      <a:pt x="30" y="76"/>
                      <a:pt x="30" y="76"/>
                    </a:cubicBezTo>
                    <a:cubicBezTo>
                      <a:pt x="31" y="76"/>
                      <a:pt x="31" y="76"/>
                      <a:pt x="31" y="76"/>
                    </a:cubicBezTo>
                    <a:cubicBezTo>
                      <a:pt x="31" y="76"/>
                      <a:pt x="31" y="76"/>
                      <a:pt x="31" y="76"/>
                    </a:cubicBezTo>
                    <a:cubicBezTo>
                      <a:pt x="31" y="76"/>
                      <a:pt x="31" y="76"/>
                      <a:pt x="31" y="76"/>
                    </a:cubicBezTo>
                    <a:cubicBezTo>
                      <a:pt x="31" y="76"/>
                      <a:pt x="31" y="76"/>
                      <a:pt x="31" y="76"/>
                    </a:cubicBezTo>
                    <a:cubicBezTo>
                      <a:pt x="31" y="75"/>
                      <a:pt x="31" y="75"/>
                      <a:pt x="31" y="75"/>
                    </a:cubicBezTo>
                    <a:close/>
                    <a:moveTo>
                      <a:pt x="50" y="58"/>
                    </a:moveTo>
                    <a:cubicBezTo>
                      <a:pt x="50" y="58"/>
                      <a:pt x="50" y="58"/>
                      <a:pt x="50" y="58"/>
                    </a:cubicBezTo>
                    <a:cubicBezTo>
                      <a:pt x="50" y="58"/>
                      <a:pt x="50" y="58"/>
                      <a:pt x="50" y="58"/>
                    </a:cubicBezTo>
                    <a:cubicBezTo>
                      <a:pt x="50" y="58"/>
                      <a:pt x="50" y="58"/>
                      <a:pt x="50" y="58"/>
                    </a:cubicBezTo>
                    <a:cubicBezTo>
                      <a:pt x="50" y="58"/>
                      <a:pt x="50" y="58"/>
                      <a:pt x="50" y="58"/>
                    </a:cubicBezTo>
                    <a:close/>
                    <a:moveTo>
                      <a:pt x="49" y="59"/>
                    </a:moveTo>
                    <a:cubicBezTo>
                      <a:pt x="49" y="59"/>
                      <a:pt x="49" y="59"/>
                      <a:pt x="49" y="59"/>
                    </a:cubicBezTo>
                    <a:cubicBezTo>
                      <a:pt x="49" y="58"/>
                      <a:pt x="49" y="58"/>
                      <a:pt x="49" y="58"/>
                    </a:cubicBezTo>
                    <a:cubicBezTo>
                      <a:pt x="49" y="58"/>
                      <a:pt x="49" y="58"/>
                      <a:pt x="49" y="58"/>
                    </a:cubicBezTo>
                    <a:cubicBezTo>
                      <a:pt x="50" y="58"/>
                      <a:pt x="50" y="58"/>
                      <a:pt x="50" y="58"/>
                    </a:cubicBezTo>
                    <a:cubicBezTo>
                      <a:pt x="50" y="58"/>
                      <a:pt x="50" y="58"/>
                      <a:pt x="50" y="58"/>
                    </a:cubicBezTo>
                    <a:cubicBezTo>
                      <a:pt x="49" y="58"/>
                      <a:pt x="49" y="58"/>
                      <a:pt x="49" y="58"/>
                    </a:cubicBezTo>
                    <a:cubicBezTo>
                      <a:pt x="49" y="59"/>
                      <a:pt x="49" y="59"/>
                      <a:pt x="49" y="59"/>
                    </a:cubicBezTo>
                    <a:close/>
                    <a:moveTo>
                      <a:pt x="33" y="75"/>
                    </a:moveTo>
                    <a:cubicBezTo>
                      <a:pt x="33" y="74"/>
                      <a:pt x="33" y="74"/>
                      <a:pt x="33" y="74"/>
                    </a:cubicBezTo>
                    <a:cubicBezTo>
                      <a:pt x="33" y="74"/>
                      <a:pt x="33" y="74"/>
                      <a:pt x="33" y="74"/>
                    </a:cubicBezTo>
                    <a:cubicBezTo>
                      <a:pt x="34" y="74"/>
                      <a:pt x="34" y="74"/>
                      <a:pt x="34" y="74"/>
                    </a:cubicBezTo>
                    <a:cubicBezTo>
                      <a:pt x="34" y="74"/>
                      <a:pt x="34" y="74"/>
                      <a:pt x="34" y="74"/>
                    </a:cubicBezTo>
                    <a:cubicBezTo>
                      <a:pt x="34" y="74"/>
                      <a:pt x="34" y="74"/>
                      <a:pt x="34" y="74"/>
                    </a:cubicBezTo>
                    <a:cubicBezTo>
                      <a:pt x="34" y="73"/>
                      <a:pt x="34" y="73"/>
                      <a:pt x="34" y="73"/>
                    </a:cubicBezTo>
                    <a:cubicBezTo>
                      <a:pt x="35" y="73"/>
                      <a:pt x="35" y="73"/>
                      <a:pt x="35" y="73"/>
                    </a:cubicBezTo>
                    <a:cubicBezTo>
                      <a:pt x="35" y="73"/>
                      <a:pt x="35" y="73"/>
                      <a:pt x="35" y="73"/>
                    </a:cubicBezTo>
                    <a:cubicBezTo>
                      <a:pt x="35" y="73"/>
                      <a:pt x="35" y="73"/>
                      <a:pt x="35" y="73"/>
                    </a:cubicBezTo>
                    <a:cubicBezTo>
                      <a:pt x="36" y="73"/>
                      <a:pt x="36" y="73"/>
                      <a:pt x="36" y="73"/>
                    </a:cubicBezTo>
                    <a:cubicBezTo>
                      <a:pt x="36" y="73"/>
                      <a:pt x="36" y="73"/>
                      <a:pt x="36" y="73"/>
                    </a:cubicBezTo>
                    <a:cubicBezTo>
                      <a:pt x="36" y="73"/>
                      <a:pt x="36" y="73"/>
                      <a:pt x="36" y="73"/>
                    </a:cubicBezTo>
                    <a:cubicBezTo>
                      <a:pt x="37" y="73"/>
                      <a:pt x="37" y="73"/>
                      <a:pt x="37" y="73"/>
                    </a:cubicBezTo>
                    <a:cubicBezTo>
                      <a:pt x="37" y="73"/>
                      <a:pt x="37" y="73"/>
                      <a:pt x="37" y="73"/>
                    </a:cubicBezTo>
                    <a:cubicBezTo>
                      <a:pt x="37" y="74"/>
                      <a:pt x="37" y="74"/>
                      <a:pt x="37" y="74"/>
                    </a:cubicBezTo>
                    <a:cubicBezTo>
                      <a:pt x="37" y="74"/>
                      <a:pt x="37" y="74"/>
                      <a:pt x="37" y="74"/>
                    </a:cubicBezTo>
                    <a:cubicBezTo>
                      <a:pt x="37" y="74"/>
                      <a:pt x="37" y="74"/>
                      <a:pt x="37" y="74"/>
                    </a:cubicBezTo>
                    <a:cubicBezTo>
                      <a:pt x="37" y="74"/>
                      <a:pt x="37" y="74"/>
                      <a:pt x="37" y="74"/>
                    </a:cubicBezTo>
                    <a:cubicBezTo>
                      <a:pt x="36" y="75"/>
                      <a:pt x="36" y="75"/>
                      <a:pt x="36" y="75"/>
                    </a:cubicBezTo>
                    <a:cubicBezTo>
                      <a:pt x="36" y="75"/>
                      <a:pt x="36" y="75"/>
                      <a:pt x="36" y="75"/>
                    </a:cubicBezTo>
                    <a:cubicBezTo>
                      <a:pt x="35" y="74"/>
                      <a:pt x="35" y="74"/>
                      <a:pt x="35" y="74"/>
                    </a:cubicBezTo>
                    <a:cubicBezTo>
                      <a:pt x="34" y="74"/>
                      <a:pt x="34" y="74"/>
                      <a:pt x="34" y="74"/>
                    </a:cubicBezTo>
                    <a:cubicBezTo>
                      <a:pt x="34" y="75"/>
                      <a:pt x="34" y="75"/>
                      <a:pt x="34" y="75"/>
                    </a:cubicBezTo>
                    <a:cubicBezTo>
                      <a:pt x="34" y="75"/>
                      <a:pt x="34" y="75"/>
                      <a:pt x="34" y="75"/>
                    </a:cubicBezTo>
                    <a:cubicBezTo>
                      <a:pt x="34" y="75"/>
                      <a:pt x="34" y="75"/>
                      <a:pt x="34" y="75"/>
                    </a:cubicBezTo>
                    <a:cubicBezTo>
                      <a:pt x="33" y="75"/>
                      <a:pt x="33" y="75"/>
                      <a:pt x="33" y="75"/>
                    </a:cubicBez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3" name="Freeform 171">
                <a:extLst>
                  <a:ext uri="{FF2B5EF4-FFF2-40B4-BE49-F238E27FC236}">
                    <a16:creationId xmlns:a16="http://schemas.microsoft.com/office/drawing/2014/main" id="{DCC49F65-52F1-45E7-8A8E-83F4C2688AC9}"/>
                  </a:ext>
                </a:extLst>
              </p:cNvPr>
              <p:cNvSpPr>
                <a:spLocks/>
              </p:cNvSpPr>
              <p:nvPr/>
            </p:nvSpPr>
            <p:spPr bwMode="auto">
              <a:xfrm>
                <a:off x="1822" y="2564"/>
                <a:ext cx="9" cy="0"/>
              </a:xfrm>
              <a:custGeom>
                <a:avLst/>
                <a:gdLst>
                  <a:gd name="T0" fmla="*/ 9 w 9"/>
                  <a:gd name="T1" fmla="*/ 0 w 9"/>
                  <a:gd name="T2" fmla="*/ 0 w 9"/>
                  <a:gd name="T3" fmla="*/ 0 w 9"/>
                  <a:gd name="T4" fmla="*/ 9 w 9"/>
                </a:gdLst>
                <a:ahLst/>
                <a:cxnLst>
                  <a:cxn ang="0">
                    <a:pos x="T0" y="0"/>
                  </a:cxn>
                  <a:cxn ang="0">
                    <a:pos x="T1" y="0"/>
                  </a:cxn>
                  <a:cxn ang="0">
                    <a:pos x="T2" y="0"/>
                  </a:cxn>
                  <a:cxn ang="0">
                    <a:pos x="T3" y="0"/>
                  </a:cxn>
                  <a:cxn ang="0">
                    <a:pos x="T4" y="0"/>
                  </a:cxn>
                </a:cxnLst>
                <a:rect l="0" t="0" r="r" b="b"/>
                <a:pathLst>
                  <a:path w="9">
                    <a:moveTo>
                      <a:pt x="9" y="0"/>
                    </a:moveTo>
                    <a:lnTo>
                      <a:pt x="0" y="0"/>
                    </a:lnTo>
                    <a:lnTo>
                      <a:pt x="0" y="0"/>
                    </a:lnTo>
                    <a:lnTo>
                      <a:pt x="0" y="0"/>
                    </a:lnTo>
                    <a:lnTo>
                      <a:pt x="9"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4" name="Freeform 172">
                <a:extLst>
                  <a:ext uri="{FF2B5EF4-FFF2-40B4-BE49-F238E27FC236}">
                    <a16:creationId xmlns:a16="http://schemas.microsoft.com/office/drawing/2014/main" id="{B6A468FB-0425-4362-A58C-DB1E48452D8F}"/>
                  </a:ext>
                </a:extLst>
              </p:cNvPr>
              <p:cNvSpPr>
                <a:spLocks/>
              </p:cNvSpPr>
              <p:nvPr/>
            </p:nvSpPr>
            <p:spPr bwMode="auto">
              <a:xfrm>
                <a:off x="1873" y="2581"/>
                <a:ext cx="42" cy="17"/>
              </a:xfrm>
              <a:custGeom>
                <a:avLst/>
                <a:gdLst>
                  <a:gd name="T0" fmla="*/ 8 w 42"/>
                  <a:gd name="T1" fmla="*/ 0 h 17"/>
                  <a:gd name="T2" fmla="*/ 8 w 42"/>
                  <a:gd name="T3" fmla="*/ 0 h 17"/>
                  <a:gd name="T4" fmla="*/ 16 w 42"/>
                  <a:gd name="T5" fmla="*/ 0 h 17"/>
                  <a:gd name="T6" fmla="*/ 33 w 42"/>
                  <a:gd name="T7" fmla="*/ 0 h 17"/>
                  <a:gd name="T8" fmla="*/ 33 w 42"/>
                  <a:gd name="T9" fmla="*/ 0 h 17"/>
                  <a:gd name="T10" fmla="*/ 42 w 42"/>
                  <a:gd name="T11" fmla="*/ 0 h 17"/>
                  <a:gd name="T12" fmla="*/ 42 w 42"/>
                  <a:gd name="T13" fmla="*/ 9 h 17"/>
                  <a:gd name="T14" fmla="*/ 42 w 42"/>
                  <a:gd name="T15" fmla="*/ 9 h 17"/>
                  <a:gd name="T16" fmla="*/ 33 w 42"/>
                  <a:gd name="T17" fmla="*/ 9 h 17"/>
                  <a:gd name="T18" fmla="*/ 33 w 42"/>
                  <a:gd name="T19" fmla="*/ 9 h 17"/>
                  <a:gd name="T20" fmla="*/ 33 w 42"/>
                  <a:gd name="T21" fmla="*/ 9 h 17"/>
                  <a:gd name="T22" fmla="*/ 33 w 42"/>
                  <a:gd name="T23" fmla="*/ 9 h 17"/>
                  <a:gd name="T24" fmla="*/ 25 w 42"/>
                  <a:gd name="T25" fmla="*/ 9 h 17"/>
                  <a:gd name="T26" fmla="*/ 25 w 42"/>
                  <a:gd name="T27" fmla="*/ 9 h 17"/>
                  <a:gd name="T28" fmla="*/ 25 w 42"/>
                  <a:gd name="T29" fmla="*/ 17 h 17"/>
                  <a:gd name="T30" fmla="*/ 25 w 42"/>
                  <a:gd name="T31" fmla="*/ 9 h 17"/>
                  <a:gd name="T32" fmla="*/ 16 w 42"/>
                  <a:gd name="T33" fmla="*/ 9 h 17"/>
                  <a:gd name="T34" fmla="*/ 16 w 42"/>
                  <a:gd name="T35" fmla="*/ 9 h 17"/>
                  <a:gd name="T36" fmla="*/ 8 w 42"/>
                  <a:gd name="T37" fmla="*/ 9 h 17"/>
                  <a:gd name="T38" fmla="*/ 8 w 42"/>
                  <a:gd name="T39" fmla="*/ 0 h 17"/>
                  <a:gd name="T40" fmla="*/ 8 w 42"/>
                  <a:gd name="T41" fmla="*/ 0 h 17"/>
                  <a:gd name="T42" fmla="*/ 8 w 42"/>
                  <a:gd name="T43" fmla="*/ 0 h 17"/>
                  <a:gd name="T44" fmla="*/ 0 w 42"/>
                  <a:gd name="T45" fmla="*/ 0 h 17"/>
                  <a:gd name="T46" fmla="*/ 8 w 42"/>
                  <a:gd name="T47" fmla="*/ 0 h 17"/>
                  <a:gd name="T48" fmla="*/ 8 w 42"/>
                  <a:gd name="T4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17">
                    <a:moveTo>
                      <a:pt x="8" y="0"/>
                    </a:moveTo>
                    <a:lnTo>
                      <a:pt x="8" y="0"/>
                    </a:lnTo>
                    <a:lnTo>
                      <a:pt x="16" y="0"/>
                    </a:lnTo>
                    <a:lnTo>
                      <a:pt x="33" y="0"/>
                    </a:lnTo>
                    <a:lnTo>
                      <a:pt x="33" y="0"/>
                    </a:lnTo>
                    <a:lnTo>
                      <a:pt x="42" y="0"/>
                    </a:lnTo>
                    <a:lnTo>
                      <a:pt x="42" y="9"/>
                    </a:lnTo>
                    <a:lnTo>
                      <a:pt x="42" y="9"/>
                    </a:lnTo>
                    <a:lnTo>
                      <a:pt x="33" y="9"/>
                    </a:lnTo>
                    <a:lnTo>
                      <a:pt x="33" y="9"/>
                    </a:lnTo>
                    <a:lnTo>
                      <a:pt x="33" y="9"/>
                    </a:lnTo>
                    <a:lnTo>
                      <a:pt x="33" y="9"/>
                    </a:lnTo>
                    <a:lnTo>
                      <a:pt x="25" y="9"/>
                    </a:lnTo>
                    <a:lnTo>
                      <a:pt x="25" y="9"/>
                    </a:lnTo>
                    <a:lnTo>
                      <a:pt x="25" y="17"/>
                    </a:lnTo>
                    <a:lnTo>
                      <a:pt x="25" y="9"/>
                    </a:lnTo>
                    <a:lnTo>
                      <a:pt x="16" y="9"/>
                    </a:lnTo>
                    <a:lnTo>
                      <a:pt x="16" y="9"/>
                    </a:lnTo>
                    <a:lnTo>
                      <a:pt x="8" y="9"/>
                    </a:lnTo>
                    <a:lnTo>
                      <a:pt x="8" y="0"/>
                    </a:lnTo>
                    <a:lnTo>
                      <a:pt x="8" y="0"/>
                    </a:lnTo>
                    <a:lnTo>
                      <a:pt x="8" y="0"/>
                    </a:lnTo>
                    <a:lnTo>
                      <a:pt x="0" y="0"/>
                    </a:lnTo>
                    <a:lnTo>
                      <a:pt x="8" y="0"/>
                    </a:lnTo>
                    <a:lnTo>
                      <a:pt x="8"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5" name="Freeform 173">
                <a:extLst>
                  <a:ext uri="{FF2B5EF4-FFF2-40B4-BE49-F238E27FC236}">
                    <a16:creationId xmlns:a16="http://schemas.microsoft.com/office/drawing/2014/main" id="{CA1B4866-29B9-4E14-9B25-5338065C1A01}"/>
                  </a:ext>
                </a:extLst>
              </p:cNvPr>
              <p:cNvSpPr>
                <a:spLocks noEditPoints="1"/>
              </p:cNvSpPr>
              <p:nvPr/>
            </p:nvSpPr>
            <p:spPr bwMode="auto">
              <a:xfrm>
                <a:off x="1948" y="2548"/>
                <a:ext cx="42" cy="42"/>
              </a:xfrm>
              <a:custGeom>
                <a:avLst/>
                <a:gdLst>
                  <a:gd name="T0" fmla="*/ 5 w 5"/>
                  <a:gd name="T1" fmla="*/ 4 h 5"/>
                  <a:gd name="T2" fmla="*/ 5 w 5"/>
                  <a:gd name="T3" fmla="*/ 3 h 5"/>
                  <a:gd name="T4" fmla="*/ 5 w 5"/>
                  <a:gd name="T5" fmla="*/ 3 h 5"/>
                  <a:gd name="T6" fmla="*/ 5 w 5"/>
                  <a:gd name="T7" fmla="*/ 2 h 5"/>
                  <a:gd name="T8" fmla="*/ 5 w 5"/>
                  <a:gd name="T9" fmla="*/ 2 h 5"/>
                  <a:gd name="T10" fmla="*/ 5 w 5"/>
                  <a:gd name="T11" fmla="*/ 1 h 5"/>
                  <a:gd name="T12" fmla="*/ 5 w 5"/>
                  <a:gd name="T13" fmla="*/ 1 h 5"/>
                  <a:gd name="T14" fmla="*/ 4 w 5"/>
                  <a:gd name="T15" fmla="*/ 1 h 5"/>
                  <a:gd name="T16" fmla="*/ 3 w 5"/>
                  <a:gd name="T17" fmla="*/ 1 h 5"/>
                  <a:gd name="T18" fmla="*/ 2 w 5"/>
                  <a:gd name="T19" fmla="*/ 1 h 5"/>
                  <a:gd name="T20" fmla="*/ 2 w 5"/>
                  <a:gd name="T21" fmla="*/ 1 h 5"/>
                  <a:gd name="T22" fmla="*/ 3 w 5"/>
                  <a:gd name="T23" fmla="*/ 2 h 5"/>
                  <a:gd name="T24" fmla="*/ 3 w 5"/>
                  <a:gd name="T25" fmla="*/ 2 h 5"/>
                  <a:gd name="T26" fmla="*/ 4 w 5"/>
                  <a:gd name="T27" fmla="*/ 3 h 5"/>
                  <a:gd name="T28" fmla="*/ 4 w 5"/>
                  <a:gd name="T29" fmla="*/ 4 h 5"/>
                  <a:gd name="T30" fmla="*/ 3 w 5"/>
                  <a:gd name="T31" fmla="*/ 4 h 5"/>
                  <a:gd name="T32" fmla="*/ 2 w 5"/>
                  <a:gd name="T33" fmla="*/ 4 h 5"/>
                  <a:gd name="T34" fmla="*/ 1 w 5"/>
                  <a:gd name="T35" fmla="*/ 4 h 5"/>
                  <a:gd name="T36" fmla="*/ 1 w 5"/>
                  <a:gd name="T37" fmla="*/ 3 h 5"/>
                  <a:gd name="T38" fmla="*/ 0 w 5"/>
                  <a:gd name="T39" fmla="*/ 3 h 5"/>
                  <a:gd name="T40" fmla="*/ 0 w 5"/>
                  <a:gd name="T41" fmla="*/ 4 h 5"/>
                  <a:gd name="T42" fmla="*/ 0 w 5"/>
                  <a:gd name="T43" fmla="*/ 4 h 5"/>
                  <a:gd name="T44" fmla="*/ 1 w 5"/>
                  <a:gd name="T45" fmla="*/ 5 h 5"/>
                  <a:gd name="T46" fmla="*/ 1 w 5"/>
                  <a:gd name="T47" fmla="*/ 4 h 5"/>
                  <a:gd name="T48" fmla="*/ 3 w 5"/>
                  <a:gd name="T49" fmla="*/ 4 h 5"/>
                  <a:gd name="T50" fmla="*/ 4 w 5"/>
                  <a:gd name="T51" fmla="*/ 4 h 5"/>
                  <a:gd name="T52" fmla="*/ 5 w 5"/>
                  <a:gd name="T53" fmla="*/ 5 h 5"/>
                  <a:gd name="T54" fmla="*/ 3 w 5"/>
                  <a:gd name="T55" fmla="*/ 0 h 5"/>
                  <a:gd name="T56" fmla="*/ 3 w 5"/>
                  <a:gd name="T57" fmla="*/ 0 h 5"/>
                  <a:gd name="T58" fmla="*/ 2 w 5"/>
                  <a:gd name="T59" fmla="*/ 3 h 5"/>
                  <a:gd name="T60" fmla="*/ 3 w 5"/>
                  <a:gd name="T61" fmla="*/ 3 h 5"/>
                  <a:gd name="T62" fmla="*/ 2 w 5"/>
                  <a:gd name="T6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 h="5">
                    <a:moveTo>
                      <a:pt x="5" y="5"/>
                    </a:moveTo>
                    <a:cubicBezTo>
                      <a:pt x="5" y="4"/>
                      <a:pt x="5" y="4"/>
                      <a:pt x="5" y="4"/>
                    </a:cubicBezTo>
                    <a:cubicBezTo>
                      <a:pt x="5" y="4"/>
                      <a:pt x="5" y="4"/>
                      <a:pt x="5" y="4"/>
                    </a:cubicBezTo>
                    <a:cubicBezTo>
                      <a:pt x="5" y="3"/>
                      <a:pt x="5" y="3"/>
                      <a:pt x="5" y="3"/>
                    </a:cubicBezTo>
                    <a:cubicBezTo>
                      <a:pt x="5" y="3"/>
                      <a:pt x="5" y="3"/>
                      <a:pt x="5" y="3"/>
                    </a:cubicBezTo>
                    <a:cubicBezTo>
                      <a:pt x="5" y="3"/>
                      <a:pt x="5" y="3"/>
                      <a:pt x="5" y="3"/>
                    </a:cubicBezTo>
                    <a:cubicBezTo>
                      <a:pt x="5" y="3"/>
                      <a:pt x="5" y="3"/>
                      <a:pt x="5" y="3"/>
                    </a:cubicBezTo>
                    <a:cubicBezTo>
                      <a:pt x="5" y="2"/>
                      <a:pt x="5" y="2"/>
                      <a:pt x="5" y="2"/>
                    </a:cubicBezTo>
                    <a:cubicBezTo>
                      <a:pt x="5" y="2"/>
                      <a:pt x="5" y="2"/>
                      <a:pt x="5" y="2"/>
                    </a:cubicBezTo>
                    <a:cubicBezTo>
                      <a:pt x="5" y="2"/>
                      <a:pt x="5" y="2"/>
                      <a:pt x="5" y="2"/>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4" y="1"/>
                      <a:pt x="4" y="1"/>
                      <a:pt x="4" y="1"/>
                    </a:cubicBezTo>
                    <a:cubicBezTo>
                      <a:pt x="3" y="1"/>
                      <a:pt x="3" y="1"/>
                      <a:pt x="3" y="1"/>
                    </a:cubicBezTo>
                    <a:cubicBezTo>
                      <a:pt x="3" y="1"/>
                      <a:pt x="3" y="1"/>
                      <a:pt x="3" y="1"/>
                    </a:cubicBezTo>
                    <a:cubicBezTo>
                      <a:pt x="3" y="1"/>
                      <a:pt x="3" y="1"/>
                      <a:pt x="3" y="1"/>
                    </a:cubicBezTo>
                    <a:cubicBezTo>
                      <a:pt x="2" y="1"/>
                      <a:pt x="2" y="1"/>
                      <a:pt x="2" y="1"/>
                    </a:cubicBezTo>
                    <a:cubicBezTo>
                      <a:pt x="2" y="1"/>
                      <a:pt x="2" y="1"/>
                      <a:pt x="2" y="1"/>
                    </a:cubicBezTo>
                    <a:cubicBezTo>
                      <a:pt x="2" y="1"/>
                      <a:pt x="2" y="1"/>
                      <a:pt x="2" y="1"/>
                    </a:cubicBezTo>
                    <a:cubicBezTo>
                      <a:pt x="3" y="1"/>
                      <a:pt x="3" y="1"/>
                      <a:pt x="3" y="1"/>
                    </a:cubicBezTo>
                    <a:cubicBezTo>
                      <a:pt x="3" y="2"/>
                      <a:pt x="3" y="2"/>
                      <a:pt x="3" y="2"/>
                    </a:cubicBezTo>
                    <a:cubicBezTo>
                      <a:pt x="3" y="2"/>
                      <a:pt x="3" y="2"/>
                      <a:pt x="3" y="2"/>
                    </a:cubicBezTo>
                    <a:cubicBezTo>
                      <a:pt x="3" y="2"/>
                      <a:pt x="3" y="2"/>
                      <a:pt x="3" y="2"/>
                    </a:cubicBezTo>
                    <a:cubicBezTo>
                      <a:pt x="3" y="3"/>
                      <a:pt x="3" y="3"/>
                      <a:pt x="3" y="3"/>
                    </a:cubicBezTo>
                    <a:cubicBezTo>
                      <a:pt x="4" y="3"/>
                      <a:pt x="4" y="3"/>
                      <a:pt x="4" y="3"/>
                    </a:cubicBezTo>
                    <a:cubicBezTo>
                      <a:pt x="4" y="3"/>
                      <a:pt x="4" y="3"/>
                      <a:pt x="4" y="3"/>
                    </a:cubicBezTo>
                    <a:cubicBezTo>
                      <a:pt x="4" y="4"/>
                      <a:pt x="4" y="4"/>
                      <a:pt x="4" y="4"/>
                    </a:cubicBezTo>
                    <a:cubicBezTo>
                      <a:pt x="3" y="4"/>
                      <a:pt x="3" y="4"/>
                      <a:pt x="3" y="4"/>
                    </a:cubicBezTo>
                    <a:cubicBezTo>
                      <a:pt x="3" y="4"/>
                      <a:pt x="3" y="4"/>
                      <a:pt x="3" y="4"/>
                    </a:cubicBezTo>
                    <a:cubicBezTo>
                      <a:pt x="3" y="4"/>
                      <a:pt x="3" y="4"/>
                      <a:pt x="3" y="4"/>
                    </a:cubicBezTo>
                    <a:cubicBezTo>
                      <a:pt x="2" y="4"/>
                      <a:pt x="2" y="4"/>
                      <a:pt x="2" y="4"/>
                    </a:cubicBezTo>
                    <a:cubicBezTo>
                      <a:pt x="2" y="3"/>
                      <a:pt x="2" y="3"/>
                      <a:pt x="2" y="3"/>
                    </a:cubicBezTo>
                    <a:cubicBezTo>
                      <a:pt x="1" y="4"/>
                      <a:pt x="1" y="4"/>
                      <a:pt x="1" y="4"/>
                    </a:cubicBezTo>
                    <a:cubicBezTo>
                      <a:pt x="1" y="3"/>
                      <a:pt x="1" y="3"/>
                      <a:pt x="1" y="3"/>
                    </a:cubicBezTo>
                    <a:cubicBezTo>
                      <a:pt x="1" y="3"/>
                      <a:pt x="1" y="3"/>
                      <a:pt x="1" y="3"/>
                    </a:cubicBezTo>
                    <a:cubicBezTo>
                      <a:pt x="1" y="4"/>
                      <a:pt x="1" y="4"/>
                      <a:pt x="1" y="4"/>
                    </a:cubicBezTo>
                    <a:cubicBezTo>
                      <a:pt x="0" y="3"/>
                      <a:pt x="0" y="3"/>
                      <a:pt x="0" y="3"/>
                    </a:cubicBezTo>
                    <a:cubicBezTo>
                      <a:pt x="0" y="3"/>
                      <a:pt x="0" y="3"/>
                      <a:pt x="0" y="3"/>
                    </a:cubicBezTo>
                    <a:cubicBezTo>
                      <a:pt x="0" y="4"/>
                      <a:pt x="0" y="4"/>
                      <a:pt x="0" y="4"/>
                    </a:cubicBezTo>
                    <a:cubicBezTo>
                      <a:pt x="0" y="4"/>
                      <a:pt x="0" y="4"/>
                      <a:pt x="0" y="4"/>
                    </a:cubicBezTo>
                    <a:cubicBezTo>
                      <a:pt x="0" y="4"/>
                      <a:pt x="0" y="4"/>
                      <a:pt x="0" y="4"/>
                    </a:cubicBezTo>
                    <a:cubicBezTo>
                      <a:pt x="1" y="5"/>
                      <a:pt x="1" y="5"/>
                      <a:pt x="1" y="5"/>
                    </a:cubicBezTo>
                    <a:cubicBezTo>
                      <a:pt x="1" y="5"/>
                      <a:pt x="1" y="5"/>
                      <a:pt x="1" y="5"/>
                    </a:cubicBezTo>
                    <a:cubicBezTo>
                      <a:pt x="1" y="4"/>
                      <a:pt x="1" y="4"/>
                      <a:pt x="1" y="4"/>
                    </a:cubicBezTo>
                    <a:cubicBezTo>
                      <a:pt x="1" y="4"/>
                      <a:pt x="1" y="4"/>
                      <a:pt x="1" y="4"/>
                    </a:cubicBezTo>
                    <a:cubicBezTo>
                      <a:pt x="2" y="4"/>
                      <a:pt x="2" y="4"/>
                      <a:pt x="2" y="4"/>
                    </a:cubicBezTo>
                    <a:cubicBezTo>
                      <a:pt x="3" y="4"/>
                      <a:pt x="3" y="4"/>
                      <a:pt x="3" y="4"/>
                    </a:cubicBezTo>
                    <a:cubicBezTo>
                      <a:pt x="4" y="4"/>
                      <a:pt x="4" y="4"/>
                      <a:pt x="4" y="4"/>
                    </a:cubicBezTo>
                    <a:cubicBezTo>
                      <a:pt x="4" y="4"/>
                      <a:pt x="4" y="4"/>
                      <a:pt x="4" y="4"/>
                    </a:cubicBezTo>
                    <a:cubicBezTo>
                      <a:pt x="4" y="4"/>
                      <a:pt x="4" y="4"/>
                      <a:pt x="4" y="4"/>
                    </a:cubicBezTo>
                    <a:cubicBezTo>
                      <a:pt x="5" y="5"/>
                      <a:pt x="5" y="5"/>
                      <a:pt x="5" y="5"/>
                    </a:cubicBezTo>
                    <a:close/>
                    <a:moveTo>
                      <a:pt x="3" y="0"/>
                    </a:moveTo>
                    <a:cubicBezTo>
                      <a:pt x="3" y="0"/>
                      <a:pt x="3" y="0"/>
                      <a:pt x="3" y="0"/>
                    </a:cubicBezTo>
                    <a:cubicBezTo>
                      <a:pt x="4" y="0"/>
                      <a:pt x="4" y="0"/>
                      <a:pt x="4" y="0"/>
                    </a:cubicBezTo>
                    <a:cubicBezTo>
                      <a:pt x="3" y="0"/>
                      <a:pt x="3" y="0"/>
                      <a:pt x="3" y="0"/>
                    </a:cubicBezTo>
                    <a:cubicBezTo>
                      <a:pt x="3" y="0"/>
                      <a:pt x="3" y="0"/>
                      <a:pt x="3" y="0"/>
                    </a:cubicBezTo>
                    <a:close/>
                    <a:moveTo>
                      <a:pt x="2" y="3"/>
                    </a:moveTo>
                    <a:cubicBezTo>
                      <a:pt x="3" y="2"/>
                      <a:pt x="3" y="2"/>
                      <a:pt x="3" y="2"/>
                    </a:cubicBezTo>
                    <a:cubicBezTo>
                      <a:pt x="3" y="3"/>
                      <a:pt x="3" y="3"/>
                      <a:pt x="3" y="3"/>
                    </a:cubicBezTo>
                    <a:cubicBezTo>
                      <a:pt x="3" y="3"/>
                      <a:pt x="3" y="3"/>
                      <a:pt x="3" y="3"/>
                    </a:cubicBezTo>
                    <a:cubicBezTo>
                      <a:pt x="2" y="3"/>
                      <a:pt x="2" y="3"/>
                      <a:pt x="2" y="3"/>
                    </a:cubicBez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6" name="Freeform 174">
                <a:extLst>
                  <a:ext uri="{FF2B5EF4-FFF2-40B4-BE49-F238E27FC236}">
                    <a16:creationId xmlns:a16="http://schemas.microsoft.com/office/drawing/2014/main" id="{7F7091C4-83BA-41E7-AF2D-DA3306827E98}"/>
                  </a:ext>
                </a:extLst>
              </p:cNvPr>
              <p:cNvSpPr>
                <a:spLocks noEditPoints="1"/>
              </p:cNvSpPr>
              <p:nvPr/>
            </p:nvSpPr>
            <p:spPr bwMode="auto">
              <a:xfrm>
                <a:off x="1763" y="2489"/>
                <a:ext cx="185" cy="67"/>
              </a:xfrm>
              <a:custGeom>
                <a:avLst/>
                <a:gdLst>
                  <a:gd name="T0" fmla="*/ 42 w 185"/>
                  <a:gd name="T1" fmla="*/ 25 h 67"/>
                  <a:gd name="T2" fmla="*/ 42 w 185"/>
                  <a:gd name="T3" fmla="*/ 33 h 67"/>
                  <a:gd name="T4" fmla="*/ 34 w 185"/>
                  <a:gd name="T5" fmla="*/ 33 h 67"/>
                  <a:gd name="T6" fmla="*/ 34 w 185"/>
                  <a:gd name="T7" fmla="*/ 25 h 67"/>
                  <a:gd name="T8" fmla="*/ 9 w 185"/>
                  <a:gd name="T9" fmla="*/ 17 h 67"/>
                  <a:gd name="T10" fmla="*/ 9 w 185"/>
                  <a:gd name="T11" fmla="*/ 17 h 67"/>
                  <a:gd name="T12" fmla="*/ 0 w 185"/>
                  <a:gd name="T13" fmla="*/ 25 h 67"/>
                  <a:gd name="T14" fmla="*/ 9 w 185"/>
                  <a:gd name="T15" fmla="*/ 25 h 67"/>
                  <a:gd name="T16" fmla="*/ 17 w 185"/>
                  <a:gd name="T17" fmla="*/ 25 h 67"/>
                  <a:gd name="T18" fmla="*/ 25 w 185"/>
                  <a:gd name="T19" fmla="*/ 17 h 67"/>
                  <a:gd name="T20" fmla="*/ 34 w 185"/>
                  <a:gd name="T21" fmla="*/ 8 h 67"/>
                  <a:gd name="T22" fmla="*/ 51 w 185"/>
                  <a:gd name="T23" fmla="*/ 8 h 67"/>
                  <a:gd name="T24" fmla="*/ 59 w 185"/>
                  <a:gd name="T25" fmla="*/ 17 h 67"/>
                  <a:gd name="T26" fmla="*/ 51 w 185"/>
                  <a:gd name="T27" fmla="*/ 17 h 67"/>
                  <a:gd name="T28" fmla="*/ 68 w 185"/>
                  <a:gd name="T29" fmla="*/ 17 h 67"/>
                  <a:gd name="T30" fmla="*/ 76 w 185"/>
                  <a:gd name="T31" fmla="*/ 25 h 67"/>
                  <a:gd name="T32" fmla="*/ 84 w 185"/>
                  <a:gd name="T33" fmla="*/ 25 h 67"/>
                  <a:gd name="T34" fmla="*/ 93 w 185"/>
                  <a:gd name="T35" fmla="*/ 25 h 67"/>
                  <a:gd name="T36" fmla="*/ 101 w 185"/>
                  <a:gd name="T37" fmla="*/ 33 h 67"/>
                  <a:gd name="T38" fmla="*/ 110 w 185"/>
                  <a:gd name="T39" fmla="*/ 33 h 67"/>
                  <a:gd name="T40" fmla="*/ 126 w 185"/>
                  <a:gd name="T41" fmla="*/ 50 h 67"/>
                  <a:gd name="T42" fmla="*/ 135 w 185"/>
                  <a:gd name="T43" fmla="*/ 50 h 67"/>
                  <a:gd name="T44" fmla="*/ 135 w 185"/>
                  <a:gd name="T45" fmla="*/ 59 h 67"/>
                  <a:gd name="T46" fmla="*/ 126 w 185"/>
                  <a:gd name="T47" fmla="*/ 67 h 67"/>
                  <a:gd name="T48" fmla="*/ 143 w 185"/>
                  <a:gd name="T49" fmla="*/ 67 h 67"/>
                  <a:gd name="T50" fmla="*/ 160 w 185"/>
                  <a:gd name="T51" fmla="*/ 67 h 67"/>
                  <a:gd name="T52" fmla="*/ 177 w 185"/>
                  <a:gd name="T53" fmla="*/ 59 h 67"/>
                  <a:gd name="T54" fmla="*/ 185 w 185"/>
                  <a:gd name="T55" fmla="*/ 59 h 67"/>
                  <a:gd name="T56" fmla="*/ 185 w 185"/>
                  <a:gd name="T57" fmla="*/ 50 h 67"/>
                  <a:gd name="T58" fmla="*/ 168 w 185"/>
                  <a:gd name="T59" fmla="*/ 50 h 67"/>
                  <a:gd name="T60" fmla="*/ 168 w 185"/>
                  <a:gd name="T61" fmla="*/ 42 h 67"/>
                  <a:gd name="T62" fmla="*/ 160 w 185"/>
                  <a:gd name="T63" fmla="*/ 42 h 67"/>
                  <a:gd name="T64" fmla="*/ 143 w 185"/>
                  <a:gd name="T65" fmla="*/ 33 h 67"/>
                  <a:gd name="T66" fmla="*/ 135 w 185"/>
                  <a:gd name="T67" fmla="*/ 33 h 67"/>
                  <a:gd name="T68" fmla="*/ 135 w 185"/>
                  <a:gd name="T69" fmla="*/ 33 h 67"/>
                  <a:gd name="T70" fmla="*/ 118 w 185"/>
                  <a:gd name="T71" fmla="*/ 25 h 67"/>
                  <a:gd name="T72" fmla="*/ 101 w 185"/>
                  <a:gd name="T73" fmla="*/ 17 h 67"/>
                  <a:gd name="T74" fmla="*/ 93 w 185"/>
                  <a:gd name="T75" fmla="*/ 8 h 67"/>
                  <a:gd name="T76" fmla="*/ 76 w 185"/>
                  <a:gd name="T77" fmla="*/ 0 h 67"/>
                  <a:gd name="T78" fmla="*/ 68 w 185"/>
                  <a:gd name="T79" fmla="*/ 0 h 67"/>
                  <a:gd name="T80" fmla="*/ 42 w 185"/>
                  <a:gd name="T81" fmla="*/ 0 h 67"/>
                  <a:gd name="T82" fmla="*/ 25 w 185"/>
                  <a:gd name="T83" fmla="*/ 8 h 67"/>
                  <a:gd name="T84" fmla="*/ 9 w 185"/>
                  <a:gd name="T85" fmla="*/ 1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5" h="67">
                    <a:moveTo>
                      <a:pt x="34" y="25"/>
                    </a:moveTo>
                    <a:lnTo>
                      <a:pt x="34" y="25"/>
                    </a:lnTo>
                    <a:lnTo>
                      <a:pt x="42" y="25"/>
                    </a:lnTo>
                    <a:lnTo>
                      <a:pt x="42" y="25"/>
                    </a:lnTo>
                    <a:lnTo>
                      <a:pt x="42" y="33"/>
                    </a:lnTo>
                    <a:lnTo>
                      <a:pt x="42" y="33"/>
                    </a:lnTo>
                    <a:lnTo>
                      <a:pt x="34" y="33"/>
                    </a:lnTo>
                    <a:lnTo>
                      <a:pt x="34" y="25"/>
                    </a:lnTo>
                    <a:lnTo>
                      <a:pt x="34" y="33"/>
                    </a:lnTo>
                    <a:lnTo>
                      <a:pt x="34" y="33"/>
                    </a:lnTo>
                    <a:lnTo>
                      <a:pt x="42" y="25"/>
                    </a:lnTo>
                    <a:lnTo>
                      <a:pt x="34" y="25"/>
                    </a:lnTo>
                    <a:lnTo>
                      <a:pt x="34" y="25"/>
                    </a:lnTo>
                    <a:lnTo>
                      <a:pt x="34" y="25"/>
                    </a:lnTo>
                    <a:close/>
                    <a:moveTo>
                      <a:pt x="9" y="17"/>
                    </a:moveTo>
                    <a:lnTo>
                      <a:pt x="17" y="17"/>
                    </a:lnTo>
                    <a:lnTo>
                      <a:pt x="9" y="25"/>
                    </a:lnTo>
                    <a:lnTo>
                      <a:pt x="9" y="17"/>
                    </a:lnTo>
                    <a:lnTo>
                      <a:pt x="0" y="25"/>
                    </a:lnTo>
                    <a:lnTo>
                      <a:pt x="0" y="25"/>
                    </a:lnTo>
                    <a:lnTo>
                      <a:pt x="0" y="25"/>
                    </a:lnTo>
                    <a:lnTo>
                      <a:pt x="0" y="25"/>
                    </a:lnTo>
                    <a:lnTo>
                      <a:pt x="9" y="25"/>
                    </a:lnTo>
                    <a:lnTo>
                      <a:pt x="9" y="25"/>
                    </a:lnTo>
                    <a:lnTo>
                      <a:pt x="9" y="25"/>
                    </a:lnTo>
                    <a:lnTo>
                      <a:pt x="17" y="25"/>
                    </a:lnTo>
                    <a:lnTo>
                      <a:pt x="17" y="25"/>
                    </a:lnTo>
                    <a:lnTo>
                      <a:pt x="17" y="17"/>
                    </a:lnTo>
                    <a:lnTo>
                      <a:pt x="25" y="17"/>
                    </a:lnTo>
                    <a:lnTo>
                      <a:pt x="25" y="17"/>
                    </a:lnTo>
                    <a:lnTo>
                      <a:pt x="25" y="17"/>
                    </a:lnTo>
                    <a:lnTo>
                      <a:pt x="34" y="17"/>
                    </a:lnTo>
                    <a:lnTo>
                      <a:pt x="34" y="8"/>
                    </a:lnTo>
                    <a:lnTo>
                      <a:pt x="42" y="8"/>
                    </a:lnTo>
                    <a:lnTo>
                      <a:pt x="42" y="8"/>
                    </a:lnTo>
                    <a:lnTo>
                      <a:pt x="51" y="8"/>
                    </a:lnTo>
                    <a:lnTo>
                      <a:pt x="51" y="8"/>
                    </a:lnTo>
                    <a:lnTo>
                      <a:pt x="59" y="8"/>
                    </a:lnTo>
                    <a:lnTo>
                      <a:pt x="59" y="17"/>
                    </a:lnTo>
                    <a:lnTo>
                      <a:pt x="59" y="17"/>
                    </a:lnTo>
                    <a:lnTo>
                      <a:pt x="51" y="17"/>
                    </a:lnTo>
                    <a:lnTo>
                      <a:pt x="51" y="17"/>
                    </a:lnTo>
                    <a:lnTo>
                      <a:pt x="51" y="17"/>
                    </a:lnTo>
                    <a:lnTo>
                      <a:pt x="68" y="17"/>
                    </a:lnTo>
                    <a:lnTo>
                      <a:pt x="68" y="17"/>
                    </a:lnTo>
                    <a:lnTo>
                      <a:pt x="68" y="17"/>
                    </a:lnTo>
                    <a:lnTo>
                      <a:pt x="76" y="25"/>
                    </a:lnTo>
                    <a:lnTo>
                      <a:pt x="76" y="25"/>
                    </a:lnTo>
                    <a:lnTo>
                      <a:pt x="84" y="25"/>
                    </a:lnTo>
                    <a:lnTo>
                      <a:pt x="84" y="17"/>
                    </a:lnTo>
                    <a:lnTo>
                      <a:pt x="84" y="25"/>
                    </a:lnTo>
                    <a:lnTo>
                      <a:pt x="84" y="25"/>
                    </a:lnTo>
                    <a:lnTo>
                      <a:pt x="93" y="25"/>
                    </a:lnTo>
                    <a:lnTo>
                      <a:pt x="93" y="25"/>
                    </a:lnTo>
                    <a:lnTo>
                      <a:pt x="93" y="25"/>
                    </a:lnTo>
                    <a:lnTo>
                      <a:pt x="101" y="33"/>
                    </a:lnTo>
                    <a:lnTo>
                      <a:pt x="101" y="33"/>
                    </a:lnTo>
                    <a:lnTo>
                      <a:pt x="110" y="33"/>
                    </a:lnTo>
                    <a:lnTo>
                      <a:pt x="110" y="25"/>
                    </a:lnTo>
                    <a:lnTo>
                      <a:pt x="110" y="33"/>
                    </a:lnTo>
                    <a:lnTo>
                      <a:pt x="118" y="42"/>
                    </a:lnTo>
                    <a:lnTo>
                      <a:pt x="118" y="50"/>
                    </a:lnTo>
                    <a:lnTo>
                      <a:pt x="126" y="50"/>
                    </a:lnTo>
                    <a:lnTo>
                      <a:pt x="126" y="42"/>
                    </a:lnTo>
                    <a:lnTo>
                      <a:pt x="126" y="50"/>
                    </a:lnTo>
                    <a:lnTo>
                      <a:pt x="135" y="50"/>
                    </a:lnTo>
                    <a:lnTo>
                      <a:pt x="135" y="50"/>
                    </a:lnTo>
                    <a:lnTo>
                      <a:pt x="143" y="50"/>
                    </a:lnTo>
                    <a:lnTo>
                      <a:pt x="135" y="59"/>
                    </a:lnTo>
                    <a:lnTo>
                      <a:pt x="135" y="59"/>
                    </a:lnTo>
                    <a:lnTo>
                      <a:pt x="126" y="59"/>
                    </a:lnTo>
                    <a:lnTo>
                      <a:pt x="126" y="67"/>
                    </a:lnTo>
                    <a:lnTo>
                      <a:pt x="135" y="67"/>
                    </a:lnTo>
                    <a:lnTo>
                      <a:pt x="135" y="67"/>
                    </a:lnTo>
                    <a:lnTo>
                      <a:pt x="143" y="67"/>
                    </a:lnTo>
                    <a:lnTo>
                      <a:pt x="152" y="59"/>
                    </a:lnTo>
                    <a:lnTo>
                      <a:pt x="152" y="67"/>
                    </a:lnTo>
                    <a:lnTo>
                      <a:pt x="160" y="67"/>
                    </a:lnTo>
                    <a:lnTo>
                      <a:pt x="168" y="67"/>
                    </a:lnTo>
                    <a:lnTo>
                      <a:pt x="168" y="59"/>
                    </a:lnTo>
                    <a:lnTo>
                      <a:pt x="177" y="59"/>
                    </a:lnTo>
                    <a:lnTo>
                      <a:pt x="177" y="59"/>
                    </a:lnTo>
                    <a:lnTo>
                      <a:pt x="185" y="59"/>
                    </a:lnTo>
                    <a:lnTo>
                      <a:pt x="185" y="59"/>
                    </a:lnTo>
                    <a:lnTo>
                      <a:pt x="185" y="59"/>
                    </a:lnTo>
                    <a:lnTo>
                      <a:pt x="185" y="50"/>
                    </a:lnTo>
                    <a:lnTo>
                      <a:pt x="185" y="50"/>
                    </a:lnTo>
                    <a:lnTo>
                      <a:pt x="185" y="50"/>
                    </a:lnTo>
                    <a:lnTo>
                      <a:pt x="177" y="50"/>
                    </a:lnTo>
                    <a:lnTo>
                      <a:pt x="168" y="50"/>
                    </a:lnTo>
                    <a:lnTo>
                      <a:pt x="160" y="42"/>
                    </a:lnTo>
                    <a:lnTo>
                      <a:pt x="160" y="42"/>
                    </a:lnTo>
                    <a:lnTo>
                      <a:pt x="168" y="42"/>
                    </a:lnTo>
                    <a:lnTo>
                      <a:pt x="160" y="42"/>
                    </a:lnTo>
                    <a:lnTo>
                      <a:pt x="160" y="42"/>
                    </a:lnTo>
                    <a:lnTo>
                      <a:pt x="160" y="42"/>
                    </a:lnTo>
                    <a:lnTo>
                      <a:pt x="152" y="33"/>
                    </a:lnTo>
                    <a:lnTo>
                      <a:pt x="152" y="33"/>
                    </a:lnTo>
                    <a:lnTo>
                      <a:pt x="143" y="33"/>
                    </a:lnTo>
                    <a:lnTo>
                      <a:pt x="143" y="33"/>
                    </a:lnTo>
                    <a:lnTo>
                      <a:pt x="135" y="33"/>
                    </a:lnTo>
                    <a:lnTo>
                      <a:pt x="135" y="33"/>
                    </a:lnTo>
                    <a:lnTo>
                      <a:pt x="135" y="25"/>
                    </a:lnTo>
                    <a:lnTo>
                      <a:pt x="135" y="25"/>
                    </a:lnTo>
                    <a:lnTo>
                      <a:pt x="135" y="33"/>
                    </a:lnTo>
                    <a:lnTo>
                      <a:pt x="135" y="25"/>
                    </a:lnTo>
                    <a:lnTo>
                      <a:pt x="126" y="25"/>
                    </a:lnTo>
                    <a:lnTo>
                      <a:pt x="118" y="25"/>
                    </a:lnTo>
                    <a:lnTo>
                      <a:pt x="118" y="17"/>
                    </a:lnTo>
                    <a:lnTo>
                      <a:pt x="110" y="17"/>
                    </a:lnTo>
                    <a:lnTo>
                      <a:pt x="101" y="17"/>
                    </a:lnTo>
                    <a:lnTo>
                      <a:pt x="101" y="17"/>
                    </a:lnTo>
                    <a:lnTo>
                      <a:pt x="101" y="8"/>
                    </a:lnTo>
                    <a:lnTo>
                      <a:pt x="93" y="8"/>
                    </a:lnTo>
                    <a:lnTo>
                      <a:pt x="93" y="8"/>
                    </a:lnTo>
                    <a:lnTo>
                      <a:pt x="93" y="8"/>
                    </a:lnTo>
                    <a:lnTo>
                      <a:pt x="76" y="0"/>
                    </a:lnTo>
                    <a:lnTo>
                      <a:pt x="76" y="8"/>
                    </a:lnTo>
                    <a:lnTo>
                      <a:pt x="68" y="0"/>
                    </a:lnTo>
                    <a:lnTo>
                      <a:pt x="68" y="0"/>
                    </a:lnTo>
                    <a:lnTo>
                      <a:pt x="59" y="0"/>
                    </a:lnTo>
                    <a:lnTo>
                      <a:pt x="51" y="0"/>
                    </a:lnTo>
                    <a:lnTo>
                      <a:pt x="42" y="0"/>
                    </a:lnTo>
                    <a:lnTo>
                      <a:pt x="34" y="0"/>
                    </a:lnTo>
                    <a:lnTo>
                      <a:pt x="25" y="0"/>
                    </a:lnTo>
                    <a:lnTo>
                      <a:pt x="25" y="8"/>
                    </a:lnTo>
                    <a:lnTo>
                      <a:pt x="17" y="8"/>
                    </a:lnTo>
                    <a:lnTo>
                      <a:pt x="17" y="8"/>
                    </a:lnTo>
                    <a:lnTo>
                      <a:pt x="9" y="17"/>
                    </a:lnTo>
                    <a:lnTo>
                      <a:pt x="9" y="17"/>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7" name="Freeform 175">
                <a:extLst>
                  <a:ext uri="{FF2B5EF4-FFF2-40B4-BE49-F238E27FC236}">
                    <a16:creationId xmlns:a16="http://schemas.microsoft.com/office/drawing/2014/main" id="{CB7C3A5E-984D-4253-99DD-8E6452193B79}"/>
                  </a:ext>
                </a:extLst>
              </p:cNvPr>
              <p:cNvSpPr>
                <a:spLocks noEditPoints="1"/>
              </p:cNvSpPr>
              <p:nvPr/>
            </p:nvSpPr>
            <p:spPr bwMode="auto">
              <a:xfrm>
                <a:off x="1881" y="2413"/>
                <a:ext cx="101" cy="118"/>
              </a:xfrm>
              <a:custGeom>
                <a:avLst/>
                <a:gdLst>
                  <a:gd name="T0" fmla="*/ 92 w 101"/>
                  <a:gd name="T1" fmla="*/ 109 h 118"/>
                  <a:gd name="T2" fmla="*/ 76 w 101"/>
                  <a:gd name="T3" fmla="*/ 118 h 118"/>
                  <a:gd name="T4" fmla="*/ 92 w 101"/>
                  <a:gd name="T5" fmla="*/ 109 h 118"/>
                  <a:gd name="T6" fmla="*/ 84 w 101"/>
                  <a:gd name="T7" fmla="*/ 109 h 118"/>
                  <a:gd name="T8" fmla="*/ 76 w 101"/>
                  <a:gd name="T9" fmla="*/ 118 h 118"/>
                  <a:gd name="T10" fmla="*/ 101 w 101"/>
                  <a:gd name="T11" fmla="*/ 93 h 118"/>
                  <a:gd name="T12" fmla="*/ 92 w 101"/>
                  <a:gd name="T13" fmla="*/ 93 h 118"/>
                  <a:gd name="T14" fmla="*/ 84 w 101"/>
                  <a:gd name="T15" fmla="*/ 84 h 118"/>
                  <a:gd name="T16" fmla="*/ 76 w 101"/>
                  <a:gd name="T17" fmla="*/ 93 h 118"/>
                  <a:gd name="T18" fmla="*/ 76 w 101"/>
                  <a:gd name="T19" fmla="*/ 93 h 118"/>
                  <a:gd name="T20" fmla="*/ 84 w 101"/>
                  <a:gd name="T21" fmla="*/ 84 h 118"/>
                  <a:gd name="T22" fmla="*/ 76 w 101"/>
                  <a:gd name="T23" fmla="*/ 84 h 118"/>
                  <a:gd name="T24" fmla="*/ 67 w 101"/>
                  <a:gd name="T25" fmla="*/ 84 h 118"/>
                  <a:gd name="T26" fmla="*/ 59 w 101"/>
                  <a:gd name="T27" fmla="*/ 67 h 118"/>
                  <a:gd name="T28" fmla="*/ 67 w 101"/>
                  <a:gd name="T29" fmla="*/ 84 h 118"/>
                  <a:gd name="T30" fmla="*/ 59 w 101"/>
                  <a:gd name="T31" fmla="*/ 76 h 118"/>
                  <a:gd name="T32" fmla="*/ 59 w 101"/>
                  <a:gd name="T33" fmla="*/ 67 h 118"/>
                  <a:gd name="T34" fmla="*/ 42 w 101"/>
                  <a:gd name="T35" fmla="*/ 67 h 118"/>
                  <a:gd name="T36" fmla="*/ 42 w 101"/>
                  <a:gd name="T37" fmla="*/ 67 h 118"/>
                  <a:gd name="T38" fmla="*/ 67 w 101"/>
                  <a:gd name="T39" fmla="*/ 59 h 118"/>
                  <a:gd name="T40" fmla="*/ 67 w 101"/>
                  <a:gd name="T41" fmla="*/ 59 h 118"/>
                  <a:gd name="T42" fmla="*/ 50 w 101"/>
                  <a:gd name="T43" fmla="*/ 51 h 118"/>
                  <a:gd name="T44" fmla="*/ 59 w 101"/>
                  <a:gd name="T45" fmla="*/ 59 h 118"/>
                  <a:gd name="T46" fmla="*/ 59 w 101"/>
                  <a:gd name="T47" fmla="*/ 51 h 118"/>
                  <a:gd name="T48" fmla="*/ 50 w 101"/>
                  <a:gd name="T49" fmla="*/ 51 h 118"/>
                  <a:gd name="T50" fmla="*/ 42 w 101"/>
                  <a:gd name="T51" fmla="*/ 42 h 118"/>
                  <a:gd name="T52" fmla="*/ 42 w 101"/>
                  <a:gd name="T53" fmla="*/ 42 h 118"/>
                  <a:gd name="T54" fmla="*/ 42 w 101"/>
                  <a:gd name="T55" fmla="*/ 34 h 118"/>
                  <a:gd name="T56" fmla="*/ 34 w 101"/>
                  <a:gd name="T57" fmla="*/ 34 h 118"/>
                  <a:gd name="T58" fmla="*/ 34 w 101"/>
                  <a:gd name="T59" fmla="*/ 8 h 118"/>
                  <a:gd name="T60" fmla="*/ 34 w 101"/>
                  <a:gd name="T61" fmla="*/ 17 h 118"/>
                  <a:gd name="T62" fmla="*/ 25 w 101"/>
                  <a:gd name="T63" fmla="*/ 25 h 118"/>
                  <a:gd name="T64" fmla="*/ 25 w 101"/>
                  <a:gd name="T65" fmla="*/ 8 h 118"/>
                  <a:gd name="T66" fmla="*/ 17 w 101"/>
                  <a:gd name="T67" fmla="*/ 0 h 118"/>
                  <a:gd name="T68" fmla="*/ 0 w 101"/>
                  <a:gd name="T69" fmla="*/ 8 h 118"/>
                  <a:gd name="T70" fmla="*/ 17 w 101"/>
                  <a:gd name="T71" fmla="*/ 0 h 118"/>
                  <a:gd name="T72" fmla="*/ 17 w 101"/>
                  <a:gd name="T73" fmla="*/ 8 h 118"/>
                  <a:gd name="T74" fmla="*/ 0 w 101"/>
                  <a:gd name="T75" fmla="*/ 8 h 118"/>
                  <a:gd name="T76" fmla="*/ 25 w 101"/>
                  <a:gd name="T77" fmla="*/ 34 h 118"/>
                  <a:gd name="T78" fmla="*/ 25 w 101"/>
                  <a:gd name="T79" fmla="*/ 42 h 118"/>
                  <a:gd name="T80" fmla="*/ 17 w 101"/>
                  <a:gd name="T81" fmla="*/ 59 h 118"/>
                  <a:gd name="T82" fmla="*/ 17 w 101"/>
                  <a:gd name="T83" fmla="*/ 59 h 118"/>
                  <a:gd name="T84" fmla="*/ 17 w 101"/>
                  <a:gd name="T85" fmla="*/ 59 h 118"/>
                  <a:gd name="T86" fmla="*/ 8 w 101"/>
                  <a:gd name="T87" fmla="*/ 59 h 118"/>
                  <a:gd name="T88" fmla="*/ 17 w 101"/>
                  <a:gd name="T89" fmla="*/ 42 h 118"/>
                  <a:gd name="T90" fmla="*/ 8 w 101"/>
                  <a:gd name="T91" fmla="*/ 42 h 118"/>
                  <a:gd name="T92" fmla="*/ 8 w 101"/>
                  <a:gd name="T93" fmla="*/ 51 h 118"/>
                  <a:gd name="T94" fmla="*/ 17 w 101"/>
                  <a:gd name="T95" fmla="*/ 59 h 118"/>
                  <a:gd name="T96" fmla="*/ 17 w 101"/>
                  <a:gd name="T97" fmla="*/ 67 h 118"/>
                  <a:gd name="T98" fmla="*/ 17 w 101"/>
                  <a:gd name="T99" fmla="*/ 5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 h="118">
                    <a:moveTo>
                      <a:pt x="92" y="109"/>
                    </a:moveTo>
                    <a:lnTo>
                      <a:pt x="92" y="109"/>
                    </a:lnTo>
                    <a:lnTo>
                      <a:pt x="92" y="109"/>
                    </a:lnTo>
                    <a:lnTo>
                      <a:pt x="92" y="109"/>
                    </a:lnTo>
                    <a:lnTo>
                      <a:pt x="92" y="109"/>
                    </a:lnTo>
                    <a:close/>
                    <a:moveTo>
                      <a:pt x="76" y="118"/>
                    </a:moveTo>
                    <a:lnTo>
                      <a:pt x="92" y="118"/>
                    </a:lnTo>
                    <a:lnTo>
                      <a:pt x="92" y="118"/>
                    </a:lnTo>
                    <a:lnTo>
                      <a:pt x="92" y="109"/>
                    </a:lnTo>
                    <a:lnTo>
                      <a:pt x="92" y="109"/>
                    </a:lnTo>
                    <a:lnTo>
                      <a:pt x="92" y="118"/>
                    </a:lnTo>
                    <a:lnTo>
                      <a:pt x="84" y="109"/>
                    </a:lnTo>
                    <a:lnTo>
                      <a:pt x="84" y="118"/>
                    </a:lnTo>
                    <a:lnTo>
                      <a:pt x="76" y="118"/>
                    </a:lnTo>
                    <a:lnTo>
                      <a:pt x="76" y="118"/>
                    </a:lnTo>
                    <a:close/>
                    <a:moveTo>
                      <a:pt x="92" y="93"/>
                    </a:moveTo>
                    <a:lnTo>
                      <a:pt x="92" y="93"/>
                    </a:lnTo>
                    <a:lnTo>
                      <a:pt x="101" y="93"/>
                    </a:lnTo>
                    <a:lnTo>
                      <a:pt x="101" y="93"/>
                    </a:lnTo>
                    <a:lnTo>
                      <a:pt x="92" y="93"/>
                    </a:lnTo>
                    <a:lnTo>
                      <a:pt x="92" y="93"/>
                    </a:lnTo>
                    <a:lnTo>
                      <a:pt x="92" y="93"/>
                    </a:lnTo>
                    <a:lnTo>
                      <a:pt x="92" y="93"/>
                    </a:lnTo>
                    <a:close/>
                    <a:moveTo>
                      <a:pt x="84" y="84"/>
                    </a:moveTo>
                    <a:lnTo>
                      <a:pt x="76" y="84"/>
                    </a:lnTo>
                    <a:lnTo>
                      <a:pt x="76" y="84"/>
                    </a:lnTo>
                    <a:lnTo>
                      <a:pt x="76" y="93"/>
                    </a:lnTo>
                    <a:lnTo>
                      <a:pt x="76" y="93"/>
                    </a:lnTo>
                    <a:lnTo>
                      <a:pt x="67" y="93"/>
                    </a:lnTo>
                    <a:lnTo>
                      <a:pt x="76" y="93"/>
                    </a:lnTo>
                    <a:lnTo>
                      <a:pt x="84" y="93"/>
                    </a:lnTo>
                    <a:lnTo>
                      <a:pt x="84" y="84"/>
                    </a:lnTo>
                    <a:lnTo>
                      <a:pt x="84" y="84"/>
                    </a:lnTo>
                    <a:lnTo>
                      <a:pt x="84" y="84"/>
                    </a:lnTo>
                    <a:close/>
                    <a:moveTo>
                      <a:pt x="67" y="84"/>
                    </a:moveTo>
                    <a:lnTo>
                      <a:pt x="76" y="84"/>
                    </a:lnTo>
                    <a:lnTo>
                      <a:pt x="76" y="84"/>
                    </a:lnTo>
                    <a:lnTo>
                      <a:pt x="76" y="84"/>
                    </a:lnTo>
                    <a:lnTo>
                      <a:pt x="67" y="84"/>
                    </a:lnTo>
                    <a:lnTo>
                      <a:pt x="67" y="84"/>
                    </a:lnTo>
                    <a:lnTo>
                      <a:pt x="67" y="84"/>
                    </a:lnTo>
                    <a:close/>
                    <a:moveTo>
                      <a:pt x="59" y="67"/>
                    </a:moveTo>
                    <a:lnTo>
                      <a:pt x="59" y="76"/>
                    </a:lnTo>
                    <a:lnTo>
                      <a:pt x="59" y="76"/>
                    </a:lnTo>
                    <a:lnTo>
                      <a:pt x="67" y="84"/>
                    </a:lnTo>
                    <a:lnTo>
                      <a:pt x="59" y="84"/>
                    </a:lnTo>
                    <a:lnTo>
                      <a:pt x="59" y="76"/>
                    </a:lnTo>
                    <a:lnTo>
                      <a:pt x="59" y="76"/>
                    </a:lnTo>
                    <a:lnTo>
                      <a:pt x="59" y="76"/>
                    </a:lnTo>
                    <a:lnTo>
                      <a:pt x="59" y="67"/>
                    </a:lnTo>
                    <a:lnTo>
                      <a:pt x="59" y="67"/>
                    </a:lnTo>
                    <a:lnTo>
                      <a:pt x="59" y="67"/>
                    </a:lnTo>
                    <a:close/>
                    <a:moveTo>
                      <a:pt x="42" y="67"/>
                    </a:moveTo>
                    <a:lnTo>
                      <a:pt x="42" y="67"/>
                    </a:lnTo>
                    <a:lnTo>
                      <a:pt x="42" y="67"/>
                    </a:lnTo>
                    <a:lnTo>
                      <a:pt x="42" y="67"/>
                    </a:lnTo>
                    <a:lnTo>
                      <a:pt x="42" y="67"/>
                    </a:lnTo>
                    <a:close/>
                    <a:moveTo>
                      <a:pt x="67" y="59"/>
                    </a:moveTo>
                    <a:lnTo>
                      <a:pt x="67" y="59"/>
                    </a:lnTo>
                    <a:lnTo>
                      <a:pt x="67" y="59"/>
                    </a:lnTo>
                    <a:lnTo>
                      <a:pt x="76" y="59"/>
                    </a:lnTo>
                    <a:lnTo>
                      <a:pt x="67" y="59"/>
                    </a:lnTo>
                    <a:lnTo>
                      <a:pt x="67" y="59"/>
                    </a:lnTo>
                    <a:close/>
                    <a:moveTo>
                      <a:pt x="50" y="51"/>
                    </a:moveTo>
                    <a:lnTo>
                      <a:pt x="50" y="51"/>
                    </a:lnTo>
                    <a:lnTo>
                      <a:pt x="50" y="51"/>
                    </a:lnTo>
                    <a:lnTo>
                      <a:pt x="59" y="59"/>
                    </a:lnTo>
                    <a:lnTo>
                      <a:pt x="50" y="59"/>
                    </a:lnTo>
                    <a:lnTo>
                      <a:pt x="59" y="59"/>
                    </a:lnTo>
                    <a:lnTo>
                      <a:pt x="59" y="59"/>
                    </a:lnTo>
                    <a:lnTo>
                      <a:pt x="59" y="59"/>
                    </a:lnTo>
                    <a:lnTo>
                      <a:pt x="59" y="51"/>
                    </a:lnTo>
                    <a:lnTo>
                      <a:pt x="59" y="51"/>
                    </a:lnTo>
                    <a:lnTo>
                      <a:pt x="50" y="51"/>
                    </a:lnTo>
                    <a:lnTo>
                      <a:pt x="50" y="51"/>
                    </a:lnTo>
                    <a:close/>
                    <a:moveTo>
                      <a:pt x="34" y="34"/>
                    </a:moveTo>
                    <a:lnTo>
                      <a:pt x="42" y="34"/>
                    </a:lnTo>
                    <a:lnTo>
                      <a:pt x="42" y="42"/>
                    </a:lnTo>
                    <a:lnTo>
                      <a:pt x="42" y="42"/>
                    </a:lnTo>
                    <a:lnTo>
                      <a:pt x="42" y="42"/>
                    </a:lnTo>
                    <a:lnTo>
                      <a:pt x="42" y="42"/>
                    </a:lnTo>
                    <a:lnTo>
                      <a:pt x="42" y="42"/>
                    </a:lnTo>
                    <a:lnTo>
                      <a:pt x="42" y="42"/>
                    </a:lnTo>
                    <a:lnTo>
                      <a:pt x="42" y="34"/>
                    </a:lnTo>
                    <a:lnTo>
                      <a:pt x="34" y="34"/>
                    </a:lnTo>
                    <a:lnTo>
                      <a:pt x="34" y="34"/>
                    </a:lnTo>
                    <a:lnTo>
                      <a:pt x="34" y="34"/>
                    </a:lnTo>
                    <a:close/>
                    <a:moveTo>
                      <a:pt x="17" y="0"/>
                    </a:moveTo>
                    <a:lnTo>
                      <a:pt x="25" y="0"/>
                    </a:lnTo>
                    <a:lnTo>
                      <a:pt x="34" y="8"/>
                    </a:lnTo>
                    <a:lnTo>
                      <a:pt x="34" y="8"/>
                    </a:lnTo>
                    <a:lnTo>
                      <a:pt x="34" y="8"/>
                    </a:lnTo>
                    <a:lnTo>
                      <a:pt x="34" y="17"/>
                    </a:lnTo>
                    <a:lnTo>
                      <a:pt x="34" y="17"/>
                    </a:lnTo>
                    <a:lnTo>
                      <a:pt x="34" y="17"/>
                    </a:lnTo>
                    <a:lnTo>
                      <a:pt x="25" y="25"/>
                    </a:lnTo>
                    <a:lnTo>
                      <a:pt x="25" y="17"/>
                    </a:lnTo>
                    <a:lnTo>
                      <a:pt x="25" y="17"/>
                    </a:lnTo>
                    <a:lnTo>
                      <a:pt x="25" y="8"/>
                    </a:lnTo>
                    <a:lnTo>
                      <a:pt x="25" y="8"/>
                    </a:lnTo>
                    <a:lnTo>
                      <a:pt x="25" y="0"/>
                    </a:lnTo>
                    <a:lnTo>
                      <a:pt x="17" y="0"/>
                    </a:lnTo>
                    <a:lnTo>
                      <a:pt x="17" y="0"/>
                    </a:lnTo>
                    <a:close/>
                    <a:moveTo>
                      <a:pt x="0" y="8"/>
                    </a:moveTo>
                    <a:lnTo>
                      <a:pt x="0" y="8"/>
                    </a:lnTo>
                    <a:lnTo>
                      <a:pt x="8" y="8"/>
                    </a:lnTo>
                    <a:lnTo>
                      <a:pt x="8" y="0"/>
                    </a:lnTo>
                    <a:lnTo>
                      <a:pt x="17" y="0"/>
                    </a:lnTo>
                    <a:lnTo>
                      <a:pt x="17" y="8"/>
                    </a:lnTo>
                    <a:lnTo>
                      <a:pt x="17" y="8"/>
                    </a:lnTo>
                    <a:lnTo>
                      <a:pt x="17" y="8"/>
                    </a:lnTo>
                    <a:lnTo>
                      <a:pt x="8" y="8"/>
                    </a:lnTo>
                    <a:lnTo>
                      <a:pt x="0" y="8"/>
                    </a:lnTo>
                    <a:lnTo>
                      <a:pt x="0" y="8"/>
                    </a:lnTo>
                    <a:lnTo>
                      <a:pt x="0" y="8"/>
                    </a:lnTo>
                    <a:close/>
                    <a:moveTo>
                      <a:pt x="17" y="42"/>
                    </a:moveTo>
                    <a:lnTo>
                      <a:pt x="25" y="34"/>
                    </a:lnTo>
                    <a:lnTo>
                      <a:pt x="25" y="34"/>
                    </a:lnTo>
                    <a:lnTo>
                      <a:pt x="25" y="42"/>
                    </a:lnTo>
                    <a:lnTo>
                      <a:pt x="25" y="42"/>
                    </a:lnTo>
                    <a:lnTo>
                      <a:pt x="17" y="42"/>
                    </a:lnTo>
                    <a:lnTo>
                      <a:pt x="17" y="42"/>
                    </a:lnTo>
                    <a:close/>
                    <a:moveTo>
                      <a:pt x="17" y="59"/>
                    </a:moveTo>
                    <a:lnTo>
                      <a:pt x="17" y="51"/>
                    </a:lnTo>
                    <a:lnTo>
                      <a:pt x="17" y="51"/>
                    </a:lnTo>
                    <a:lnTo>
                      <a:pt x="17" y="59"/>
                    </a:lnTo>
                    <a:lnTo>
                      <a:pt x="17" y="59"/>
                    </a:lnTo>
                    <a:close/>
                    <a:moveTo>
                      <a:pt x="8" y="59"/>
                    </a:moveTo>
                    <a:lnTo>
                      <a:pt x="17" y="59"/>
                    </a:lnTo>
                    <a:lnTo>
                      <a:pt x="17" y="59"/>
                    </a:lnTo>
                    <a:lnTo>
                      <a:pt x="8" y="59"/>
                    </a:lnTo>
                    <a:lnTo>
                      <a:pt x="8" y="59"/>
                    </a:lnTo>
                    <a:close/>
                    <a:moveTo>
                      <a:pt x="8" y="51"/>
                    </a:moveTo>
                    <a:lnTo>
                      <a:pt x="17" y="51"/>
                    </a:lnTo>
                    <a:lnTo>
                      <a:pt x="17" y="42"/>
                    </a:lnTo>
                    <a:lnTo>
                      <a:pt x="17" y="42"/>
                    </a:lnTo>
                    <a:lnTo>
                      <a:pt x="8" y="42"/>
                    </a:lnTo>
                    <a:lnTo>
                      <a:pt x="8" y="42"/>
                    </a:lnTo>
                    <a:lnTo>
                      <a:pt x="8" y="51"/>
                    </a:lnTo>
                    <a:lnTo>
                      <a:pt x="8" y="51"/>
                    </a:lnTo>
                    <a:lnTo>
                      <a:pt x="8" y="51"/>
                    </a:lnTo>
                    <a:lnTo>
                      <a:pt x="8" y="51"/>
                    </a:lnTo>
                    <a:lnTo>
                      <a:pt x="8" y="51"/>
                    </a:lnTo>
                    <a:close/>
                    <a:moveTo>
                      <a:pt x="17" y="59"/>
                    </a:moveTo>
                    <a:lnTo>
                      <a:pt x="17" y="59"/>
                    </a:lnTo>
                    <a:lnTo>
                      <a:pt x="17" y="59"/>
                    </a:lnTo>
                    <a:lnTo>
                      <a:pt x="17" y="67"/>
                    </a:lnTo>
                    <a:lnTo>
                      <a:pt x="17" y="67"/>
                    </a:lnTo>
                    <a:lnTo>
                      <a:pt x="17" y="59"/>
                    </a:lnTo>
                    <a:lnTo>
                      <a:pt x="17" y="59"/>
                    </a:lnTo>
                    <a:lnTo>
                      <a:pt x="17" y="59"/>
                    </a:lnTo>
                    <a:lnTo>
                      <a:pt x="17" y="59"/>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8" name="Freeform 176">
                <a:extLst>
                  <a:ext uri="{FF2B5EF4-FFF2-40B4-BE49-F238E27FC236}">
                    <a16:creationId xmlns:a16="http://schemas.microsoft.com/office/drawing/2014/main" id="{76D9D85F-0182-454B-AC7A-C8DC1E5B4A7B}"/>
                  </a:ext>
                </a:extLst>
              </p:cNvPr>
              <p:cNvSpPr>
                <a:spLocks noEditPoints="1"/>
              </p:cNvSpPr>
              <p:nvPr/>
            </p:nvSpPr>
            <p:spPr bwMode="auto">
              <a:xfrm>
                <a:off x="1150" y="1866"/>
                <a:ext cx="991" cy="581"/>
              </a:xfrm>
              <a:custGeom>
                <a:avLst/>
                <a:gdLst>
                  <a:gd name="T0" fmla="*/ 68 w 118"/>
                  <a:gd name="T1" fmla="*/ 6 h 69"/>
                  <a:gd name="T2" fmla="*/ 83 w 118"/>
                  <a:gd name="T3" fmla="*/ 13 h 69"/>
                  <a:gd name="T4" fmla="*/ 99 w 118"/>
                  <a:gd name="T5" fmla="*/ 21 h 69"/>
                  <a:gd name="T6" fmla="*/ 111 w 118"/>
                  <a:gd name="T7" fmla="*/ 17 h 69"/>
                  <a:gd name="T8" fmla="*/ 117 w 118"/>
                  <a:gd name="T9" fmla="*/ 14 h 69"/>
                  <a:gd name="T10" fmla="*/ 118 w 118"/>
                  <a:gd name="T11" fmla="*/ 20 h 69"/>
                  <a:gd name="T12" fmla="*/ 114 w 118"/>
                  <a:gd name="T13" fmla="*/ 21 h 69"/>
                  <a:gd name="T14" fmla="*/ 110 w 118"/>
                  <a:gd name="T15" fmla="*/ 23 h 69"/>
                  <a:gd name="T16" fmla="*/ 110 w 118"/>
                  <a:gd name="T17" fmla="*/ 27 h 69"/>
                  <a:gd name="T18" fmla="*/ 107 w 118"/>
                  <a:gd name="T19" fmla="*/ 29 h 69"/>
                  <a:gd name="T20" fmla="*/ 101 w 118"/>
                  <a:gd name="T21" fmla="*/ 32 h 69"/>
                  <a:gd name="T22" fmla="*/ 99 w 118"/>
                  <a:gd name="T23" fmla="*/ 35 h 69"/>
                  <a:gd name="T24" fmla="*/ 98 w 118"/>
                  <a:gd name="T25" fmla="*/ 36 h 69"/>
                  <a:gd name="T26" fmla="*/ 96 w 118"/>
                  <a:gd name="T27" fmla="*/ 39 h 69"/>
                  <a:gd name="T28" fmla="*/ 96 w 118"/>
                  <a:gd name="T29" fmla="*/ 35 h 69"/>
                  <a:gd name="T30" fmla="*/ 95 w 118"/>
                  <a:gd name="T31" fmla="*/ 38 h 69"/>
                  <a:gd name="T32" fmla="*/ 95 w 118"/>
                  <a:gd name="T33" fmla="*/ 39 h 69"/>
                  <a:gd name="T34" fmla="*/ 94 w 118"/>
                  <a:gd name="T35" fmla="*/ 40 h 69"/>
                  <a:gd name="T36" fmla="*/ 95 w 118"/>
                  <a:gd name="T37" fmla="*/ 43 h 69"/>
                  <a:gd name="T38" fmla="*/ 96 w 118"/>
                  <a:gd name="T39" fmla="*/ 44 h 69"/>
                  <a:gd name="T40" fmla="*/ 94 w 118"/>
                  <a:gd name="T41" fmla="*/ 46 h 69"/>
                  <a:gd name="T42" fmla="*/ 91 w 118"/>
                  <a:gd name="T43" fmla="*/ 49 h 69"/>
                  <a:gd name="T44" fmla="*/ 86 w 118"/>
                  <a:gd name="T45" fmla="*/ 52 h 69"/>
                  <a:gd name="T46" fmla="*/ 83 w 118"/>
                  <a:gd name="T47" fmla="*/ 57 h 69"/>
                  <a:gd name="T48" fmla="*/ 84 w 118"/>
                  <a:gd name="T49" fmla="*/ 66 h 69"/>
                  <a:gd name="T50" fmla="*/ 81 w 118"/>
                  <a:gd name="T51" fmla="*/ 68 h 69"/>
                  <a:gd name="T52" fmla="*/ 79 w 118"/>
                  <a:gd name="T53" fmla="*/ 65 h 69"/>
                  <a:gd name="T54" fmla="*/ 79 w 118"/>
                  <a:gd name="T55" fmla="*/ 60 h 69"/>
                  <a:gd name="T56" fmla="*/ 75 w 118"/>
                  <a:gd name="T57" fmla="*/ 58 h 69"/>
                  <a:gd name="T58" fmla="*/ 73 w 118"/>
                  <a:gd name="T59" fmla="*/ 57 h 69"/>
                  <a:gd name="T60" fmla="*/ 70 w 118"/>
                  <a:gd name="T61" fmla="*/ 57 h 69"/>
                  <a:gd name="T62" fmla="*/ 65 w 118"/>
                  <a:gd name="T63" fmla="*/ 58 h 69"/>
                  <a:gd name="T64" fmla="*/ 65 w 118"/>
                  <a:gd name="T65" fmla="*/ 60 h 69"/>
                  <a:gd name="T66" fmla="*/ 62 w 118"/>
                  <a:gd name="T67" fmla="*/ 59 h 69"/>
                  <a:gd name="T68" fmla="*/ 59 w 118"/>
                  <a:gd name="T69" fmla="*/ 58 h 69"/>
                  <a:gd name="T70" fmla="*/ 54 w 118"/>
                  <a:gd name="T71" fmla="*/ 59 h 69"/>
                  <a:gd name="T72" fmla="*/ 51 w 118"/>
                  <a:gd name="T73" fmla="*/ 61 h 69"/>
                  <a:gd name="T74" fmla="*/ 48 w 118"/>
                  <a:gd name="T75" fmla="*/ 67 h 69"/>
                  <a:gd name="T76" fmla="*/ 45 w 118"/>
                  <a:gd name="T77" fmla="*/ 64 h 69"/>
                  <a:gd name="T78" fmla="*/ 42 w 118"/>
                  <a:gd name="T79" fmla="*/ 58 h 69"/>
                  <a:gd name="T80" fmla="*/ 38 w 118"/>
                  <a:gd name="T81" fmla="*/ 59 h 69"/>
                  <a:gd name="T82" fmla="*/ 36 w 118"/>
                  <a:gd name="T83" fmla="*/ 58 h 69"/>
                  <a:gd name="T84" fmla="*/ 34 w 118"/>
                  <a:gd name="T85" fmla="*/ 56 h 69"/>
                  <a:gd name="T86" fmla="*/ 31 w 118"/>
                  <a:gd name="T87" fmla="*/ 52 h 69"/>
                  <a:gd name="T88" fmla="*/ 8 w 118"/>
                  <a:gd name="T89" fmla="*/ 46 h 69"/>
                  <a:gd name="T90" fmla="*/ 4 w 118"/>
                  <a:gd name="T91" fmla="*/ 43 h 69"/>
                  <a:gd name="T92" fmla="*/ 2 w 118"/>
                  <a:gd name="T93" fmla="*/ 37 h 69"/>
                  <a:gd name="T94" fmla="*/ 2 w 118"/>
                  <a:gd name="T95" fmla="*/ 34 h 69"/>
                  <a:gd name="T96" fmla="*/ 2 w 118"/>
                  <a:gd name="T97" fmla="*/ 34 h 69"/>
                  <a:gd name="T98" fmla="*/ 0 w 118"/>
                  <a:gd name="T99" fmla="*/ 27 h 69"/>
                  <a:gd name="T100" fmla="*/ 1 w 118"/>
                  <a:gd name="T101" fmla="*/ 20 h 69"/>
                  <a:gd name="T102" fmla="*/ 5 w 118"/>
                  <a:gd name="T103" fmla="*/ 10 h 69"/>
                  <a:gd name="T104" fmla="*/ 5 w 118"/>
                  <a:gd name="T105" fmla="*/ 8 h 69"/>
                  <a:gd name="T106" fmla="*/ 6 w 118"/>
                  <a:gd name="T107" fmla="*/ 3 h 69"/>
                  <a:gd name="T108" fmla="*/ 8 w 118"/>
                  <a:gd name="T109" fmla="*/ 4 h 69"/>
                  <a:gd name="T110" fmla="*/ 9 w 118"/>
                  <a:gd name="T111" fmla="*/ 6 h 69"/>
                  <a:gd name="T112" fmla="*/ 10 w 118"/>
                  <a:gd name="T113" fmla="*/ 1 h 69"/>
                  <a:gd name="T114" fmla="*/ 102 w 118"/>
                  <a:gd name="T115" fmla="*/ 31 h 69"/>
                  <a:gd name="T116" fmla="*/ 105 w 118"/>
                  <a:gd name="T117" fmla="*/ 30 h 69"/>
                  <a:gd name="T118" fmla="*/ 10 w 118"/>
                  <a:gd name="T119" fmla="*/ 2 h 69"/>
                  <a:gd name="T120" fmla="*/ 49 w 118"/>
                  <a:gd name="T121" fmla="*/ 6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 h="69">
                    <a:moveTo>
                      <a:pt x="10" y="0"/>
                    </a:moveTo>
                    <a:cubicBezTo>
                      <a:pt x="64" y="5"/>
                      <a:pt x="64" y="5"/>
                      <a:pt x="64" y="5"/>
                    </a:cubicBezTo>
                    <a:cubicBezTo>
                      <a:pt x="65" y="5"/>
                      <a:pt x="65" y="5"/>
                      <a:pt x="65" y="5"/>
                    </a:cubicBezTo>
                    <a:cubicBezTo>
                      <a:pt x="65" y="5"/>
                      <a:pt x="65" y="5"/>
                      <a:pt x="65" y="5"/>
                    </a:cubicBezTo>
                    <a:cubicBezTo>
                      <a:pt x="66" y="5"/>
                      <a:pt x="66" y="5"/>
                      <a:pt x="66" y="5"/>
                    </a:cubicBezTo>
                    <a:cubicBezTo>
                      <a:pt x="66" y="6"/>
                      <a:pt x="66" y="6"/>
                      <a:pt x="66" y="6"/>
                    </a:cubicBezTo>
                    <a:cubicBezTo>
                      <a:pt x="66" y="6"/>
                      <a:pt x="66" y="6"/>
                      <a:pt x="66" y="6"/>
                    </a:cubicBezTo>
                    <a:cubicBezTo>
                      <a:pt x="66" y="6"/>
                      <a:pt x="66" y="6"/>
                      <a:pt x="66" y="6"/>
                    </a:cubicBezTo>
                    <a:cubicBezTo>
                      <a:pt x="66" y="6"/>
                      <a:pt x="66" y="6"/>
                      <a:pt x="66" y="6"/>
                    </a:cubicBezTo>
                    <a:cubicBezTo>
                      <a:pt x="66" y="6"/>
                      <a:pt x="66" y="6"/>
                      <a:pt x="66" y="6"/>
                    </a:cubicBezTo>
                    <a:cubicBezTo>
                      <a:pt x="67" y="6"/>
                      <a:pt x="67" y="6"/>
                      <a:pt x="67" y="6"/>
                    </a:cubicBezTo>
                    <a:cubicBezTo>
                      <a:pt x="67" y="7"/>
                      <a:pt x="67" y="7"/>
                      <a:pt x="67" y="7"/>
                    </a:cubicBezTo>
                    <a:cubicBezTo>
                      <a:pt x="67" y="6"/>
                      <a:pt x="67" y="6"/>
                      <a:pt x="67" y="6"/>
                    </a:cubicBezTo>
                    <a:cubicBezTo>
                      <a:pt x="68" y="6"/>
                      <a:pt x="68" y="6"/>
                      <a:pt x="68" y="6"/>
                    </a:cubicBezTo>
                    <a:cubicBezTo>
                      <a:pt x="68" y="6"/>
                      <a:pt x="68" y="6"/>
                      <a:pt x="68" y="6"/>
                    </a:cubicBezTo>
                    <a:cubicBezTo>
                      <a:pt x="68" y="6"/>
                      <a:pt x="68" y="6"/>
                      <a:pt x="68" y="6"/>
                    </a:cubicBezTo>
                    <a:cubicBezTo>
                      <a:pt x="69" y="7"/>
                      <a:pt x="69" y="7"/>
                      <a:pt x="69" y="7"/>
                    </a:cubicBezTo>
                    <a:cubicBezTo>
                      <a:pt x="69" y="7"/>
                      <a:pt x="69" y="7"/>
                      <a:pt x="69" y="7"/>
                    </a:cubicBezTo>
                    <a:cubicBezTo>
                      <a:pt x="69" y="7"/>
                      <a:pt x="69" y="7"/>
                      <a:pt x="69" y="7"/>
                    </a:cubicBezTo>
                    <a:cubicBezTo>
                      <a:pt x="70" y="8"/>
                      <a:pt x="70" y="8"/>
                      <a:pt x="70" y="8"/>
                    </a:cubicBezTo>
                    <a:cubicBezTo>
                      <a:pt x="71" y="8"/>
                      <a:pt x="71" y="8"/>
                      <a:pt x="71" y="8"/>
                    </a:cubicBezTo>
                    <a:cubicBezTo>
                      <a:pt x="71" y="8"/>
                      <a:pt x="71" y="8"/>
                      <a:pt x="71" y="8"/>
                    </a:cubicBezTo>
                    <a:cubicBezTo>
                      <a:pt x="71" y="8"/>
                      <a:pt x="71" y="8"/>
                      <a:pt x="71" y="8"/>
                    </a:cubicBezTo>
                    <a:cubicBezTo>
                      <a:pt x="72" y="8"/>
                      <a:pt x="72" y="8"/>
                      <a:pt x="72" y="8"/>
                    </a:cubicBezTo>
                    <a:cubicBezTo>
                      <a:pt x="72" y="8"/>
                      <a:pt x="72" y="8"/>
                      <a:pt x="72" y="8"/>
                    </a:cubicBezTo>
                    <a:cubicBezTo>
                      <a:pt x="72" y="8"/>
                      <a:pt x="72" y="8"/>
                      <a:pt x="72" y="8"/>
                    </a:cubicBezTo>
                    <a:cubicBezTo>
                      <a:pt x="73" y="8"/>
                      <a:pt x="73" y="8"/>
                      <a:pt x="73" y="8"/>
                    </a:cubicBezTo>
                    <a:cubicBezTo>
                      <a:pt x="74" y="8"/>
                      <a:pt x="74" y="8"/>
                      <a:pt x="74" y="8"/>
                    </a:cubicBezTo>
                    <a:cubicBezTo>
                      <a:pt x="74" y="9"/>
                      <a:pt x="74" y="9"/>
                      <a:pt x="74" y="9"/>
                    </a:cubicBezTo>
                    <a:cubicBezTo>
                      <a:pt x="74" y="9"/>
                      <a:pt x="74" y="9"/>
                      <a:pt x="74" y="9"/>
                    </a:cubicBezTo>
                    <a:cubicBezTo>
                      <a:pt x="75" y="9"/>
                      <a:pt x="75" y="9"/>
                      <a:pt x="75" y="9"/>
                    </a:cubicBezTo>
                    <a:cubicBezTo>
                      <a:pt x="83" y="13"/>
                      <a:pt x="83" y="13"/>
                      <a:pt x="83" y="13"/>
                    </a:cubicBezTo>
                    <a:cubicBezTo>
                      <a:pt x="83" y="14"/>
                      <a:pt x="83" y="14"/>
                      <a:pt x="83" y="14"/>
                    </a:cubicBezTo>
                    <a:cubicBezTo>
                      <a:pt x="85" y="15"/>
                      <a:pt x="85" y="15"/>
                      <a:pt x="85" y="15"/>
                    </a:cubicBezTo>
                    <a:cubicBezTo>
                      <a:pt x="86" y="21"/>
                      <a:pt x="86" y="21"/>
                      <a:pt x="86" y="21"/>
                    </a:cubicBezTo>
                    <a:cubicBezTo>
                      <a:pt x="86" y="24"/>
                      <a:pt x="86" y="24"/>
                      <a:pt x="86" y="24"/>
                    </a:cubicBezTo>
                    <a:cubicBezTo>
                      <a:pt x="86" y="24"/>
                      <a:pt x="86" y="24"/>
                      <a:pt x="86" y="24"/>
                    </a:cubicBezTo>
                    <a:cubicBezTo>
                      <a:pt x="85" y="25"/>
                      <a:pt x="85" y="25"/>
                      <a:pt x="85" y="25"/>
                    </a:cubicBezTo>
                    <a:cubicBezTo>
                      <a:pt x="85" y="25"/>
                      <a:pt x="85" y="25"/>
                      <a:pt x="85" y="25"/>
                    </a:cubicBezTo>
                    <a:cubicBezTo>
                      <a:pt x="84" y="26"/>
                      <a:pt x="84" y="26"/>
                      <a:pt x="84" y="26"/>
                    </a:cubicBezTo>
                    <a:cubicBezTo>
                      <a:pt x="84" y="26"/>
                      <a:pt x="84" y="26"/>
                      <a:pt x="84" y="26"/>
                    </a:cubicBezTo>
                    <a:cubicBezTo>
                      <a:pt x="84" y="27"/>
                      <a:pt x="84" y="27"/>
                      <a:pt x="84" y="27"/>
                    </a:cubicBezTo>
                    <a:cubicBezTo>
                      <a:pt x="91" y="25"/>
                      <a:pt x="91" y="25"/>
                      <a:pt x="91" y="25"/>
                    </a:cubicBezTo>
                    <a:cubicBezTo>
                      <a:pt x="92" y="25"/>
                      <a:pt x="92" y="25"/>
                      <a:pt x="92" y="25"/>
                    </a:cubicBezTo>
                    <a:cubicBezTo>
                      <a:pt x="93" y="24"/>
                      <a:pt x="93" y="24"/>
                      <a:pt x="93" y="24"/>
                    </a:cubicBezTo>
                    <a:cubicBezTo>
                      <a:pt x="97" y="22"/>
                      <a:pt x="97" y="22"/>
                      <a:pt x="97" y="22"/>
                    </a:cubicBezTo>
                    <a:cubicBezTo>
                      <a:pt x="98" y="21"/>
                      <a:pt x="98" y="21"/>
                      <a:pt x="98" y="21"/>
                    </a:cubicBezTo>
                    <a:cubicBezTo>
                      <a:pt x="99" y="21"/>
                      <a:pt x="99" y="21"/>
                      <a:pt x="99" y="21"/>
                    </a:cubicBezTo>
                    <a:cubicBezTo>
                      <a:pt x="99" y="21"/>
                      <a:pt x="99" y="21"/>
                      <a:pt x="99" y="21"/>
                    </a:cubicBezTo>
                    <a:cubicBezTo>
                      <a:pt x="100" y="20"/>
                      <a:pt x="100" y="20"/>
                      <a:pt x="100" y="20"/>
                    </a:cubicBezTo>
                    <a:cubicBezTo>
                      <a:pt x="101" y="19"/>
                      <a:pt x="101" y="19"/>
                      <a:pt x="101" y="19"/>
                    </a:cubicBezTo>
                    <a:cubicBezTo>
                      <a:pt x="101" y="19"/>
                      <a:pt x="101" y="19"/>
                      <a:pt x="101" y="19"/>
                    </a:cubicBezTo>
                    <a:cubicBezTo>
                      <a:pt x="101" y="19"/>
                      <a:pt x="101" y="19"/>
                      <a:pt x="101" y="19"/>
                    </a:cubicBezTo>
                    <a:cubicBezTo>
                      <a:pt x="102" y="19"/>
                      <a:pt x="102" y="19"/>
                      <a:pt x="102" y="19"/>
                    </a:cubicBezTo>
                    <a:cubicBezTo>
                      <a:pt x="108" y="19"/>
                      <a:pt x="108" y="19"/>
                      <a:pt x="108" y="19"/>
                    </a:cubicBezTo>
                    <a:cubicBezTo>
                      <a:pt x="109" y="18"/>
                      <a:pt x="109" y="18"/>
                      <a:pt x="109" y="18"/>
                    </a:cubicBezTo>
                    <a:cubicBezTo>
                      <a:pt x="109" y="18"/>
                      <a:pt x="109" y="18"/>
                      <a:pt x="109" y="18"/>
                    </a:cubicBezTo>
                    <a:cubicBezTo>
                      <a:pt x="109" y="18"/>
                      <a:pt x="109" y="18"/>
                      <a:pt x="109" y="18"/>
                    </a:cubicBezTo>
                    <a:cubicBezTo>
                      <a:pt x="109" y="18"/>
                      <a:pt x="109" y="18"/>
                      <a:pt x="109" y="18"/>
                    </a:cubicBezTo>
                    <a:cubicBezTo>
                      <a:pt x="110" y="18"/>
                      <a:pt x="110" y="18"/>
                      <a:pt x="110" y="18"/>
                    </a:cubicBezTo>
                    <a:cubicBezTo>
                      <a:pt x="110" y="18"/>
                      <a:pt x="110" y="18"/>
                      <a:pt x="110" y="18"/>
                    </a:cubicBezTo>
                    <a:cubicBezTo>
                      <a:pt x="110" y="18"/>
                      <a:pt x="110" y="18"/>
                      <a:pt x="110" y="18"/>
                    </a:cubicBezTo>
                    <a:cubicBezTo>
                      <a:pt x="111" y="17"/>
                      <a:pt x="111" y="17"/>
                      <a:pt x="111" y="17"/>
                    </a:cubicBezTo>
                    <a:cubicBezTo>
                      <a:pt x="111" y="17"/>
                      <a:pt x="111" y="17"/>
                      <a:pt x="111" y="17"/>
                    </a:cubicBezTo>
                    <a:cubicBezTo>
                      <a:pt x="112" y="16"/>
                      <a:pt x="112" y="16"/>
                      <a:pt x="112" y="16"/>
                    </a:cubicBezTo>
                    <a:cubicBezTo>
                      <a:pt x="112" y="16"/>
                      <a:pt x="112" y="16"/>
                      <a:pt x="112" y="16"/>
                    </a:cubicBezTo>
                    <a:cubicBezTo>
                      <a:pt x="112" y="15"/>
                      <a:pt x="112" y="15"/>
                      <a:pt x="112" y="15"/>
                    </a:cubicBezTo>
                    <a:cubicBezTo>
                      <a:pt x="112" y="15"/>
                      <a:pt x="112" y="15"/>
                      <a:pt x="112" y="15"/>
                    </a:cubicBezTo>
                    <a:cubicBezTo>
                      <a:pt x="112" y="15"/>
                      <a:pt x="112" y="15"/>
                      <a:pt x="112" y="15"/>
                    </a:cubicBezTo>
                    <a:cubicBezTo>
                      <a:pt x="113" y="14"/>
                      <a:pt x="113" y="14"/>
                      <a:pt x="113" y="14"/>
                    </a:cubicBezTo>
                    <a:cubicBezTo>
                      <a:pt x="113" y="13"/>
                      <a:pt x="113" y="13"/>
                      <a:pt x="113" y="13"/>
                    </a:cubicBezTo>
                    <a:cubicBezTo>
                      <a:pt x="114" y="13"/>
                      <a:pt x="114" y="13"/>
                      <a:pt x="114" y="13"/>
                    </a:cubicBezTo>
                    <a:cubicBezTo>
                      <a:pt x="114" y="13"/>
                      <a:pt x="114" y="13"/>
                      <a:pt x="114" y="13"/>
                    </a:cubicBezTo>
                    <a:cubicBezTo>
                      <a:pt x="114" y="13"/>
                      <a:pt x="114" y="13"/>
                      <a:pt x="114" y="13"/>
                    </a:cubicBezTo>
                    <a:cubicBezTo>
                      <a:pt x="114" y="13"/>
                      <a:pt x="114" y="13"/>
                      <a:pt x="114" y="13"/>
                    </a:cubicBezTo>
                    <a:cubicBezTo>
                      <a:pt x="115" y="13"/>
                      <a:pt x="115" y="13"/>
                      <a:pt x="115" y="13"/>
                    </a:cubicBezTo>
                    <a:cubicBezTo>
                      <a:pt x="115" y="13"/>
                      <a:pt x="115" y="13"/>
                      <a:pt x="115" y="13"/>
                    </a:cubicBezTo>
                    <a:cubicBezTo>
                      <a:pt x="116" y="13"/>
                      <a:pt x="116" y="13"/>
                      <a:pt x="116" y="13"/>
                    </a:cubicBezTo>
                    <a:cubicBezTo>
                      <a:pt x="116" y="13"/>
                      <a:pt x="116" y="13"/>
                      <a:pt x="116" y="13"/>
                    </a:cubicBezTo>
                    <a:cubicBezTo>
                      <a:pt x="117" y="14"/>
                      <a:pt x="117" y="14"/>
                      <a:pt x="117" y="14"/>
                    </a:cubicBezTo>
                    <a:cubicBezTo>
                      <a:pt x="117" y="15"/>
                      <a:pt x="117" y="15"/>
                      <a:pt x="117" y="15"/>
                    </a:cubicBezTo>
                    <a:cubicBezTo>
                      <a:pt x="116" y="17"/>
                      <a:pt x="116" y="17"/>
                      <a:pt x="116" y="17"/>
                    </a:cubicBezTo>
                    <a:cubicBezTo>
                      <a:pt x="116" y="17"/>
                      <a:pt x="116" y="17"/>
                      <a:pt x="116" y="17"/>
                    </a:cubicBezTo>
                    <a:cubicBezTo>
                      <a:pt x="116" y="18"/>
                      <a:pt x="116" y="18"/>
                      <a:pt x="116" y="18"/>
                    </a:cubicBezTo>
                    <a:cubicBezTo>
                      <a:pt x="116" y="18"/>
                      <a:pt x="116" y="18"/>
                      <a:pt x="116" y="18"/>
                    </a:cubicBezTo>
                    <a:cubicBezTo>
                      <a:pt x="117" y="18"/>
                      <a:pt x="117" y="18"/>
                      <a:pt x="117" y="18"/>
                    </a:cubicBezTo>
                    <a:cubicBezTo>
                      <a:pt x="117" y="18"/>
                      <a:pt x="117" y="18"/>
                      <a:pt x="117" y="18"/>
                    </a:cubicBezTo>
                    <a:cubicBezTo>
                      <a:pt x="117" y="19"/>
                      <a:pt x="117" y="19"/>
                      <a:pt x="117" y="19"/>
                    </a:cubicBezTo>
                    <a:cubicBezTo>
                      <a:pt x="117" y="19"/>
                      <a:pt x="117" y="19"/>
                      <a:pt x="117" y="19"/>
                    </a:cubicBezTo>
                    <a:cubicBezTo>
                      <a:pt x="116" y="19"/>
                      <a:pt x="116" y="19"/>
                      <a:pt x="116" y="19"/>
                    </a:cubicBezTo>
                    <a:cubicBezTo>
                      <a:pt x="117" y="19"/>
                      <a:pt x="117" y="19"/>
                      <a:pt x="117" y="19"/>
                    </a:cubicBezTo>
                    <a:cubicBezTo>
                      <a:pt x="117" y="19"/>
                      <a:pt x="117" y="19"/>
                      <a:pt x="117" y="19"/>
                    </a:cubicBezTo>
                    <a:cubicBezTo>
                      <a:pt x="117" y="19"/>
                      <a:pt x="117" y="19"/>
                      <a:pt x="117" y="19"/>
                    </a:cubicBezTo>
                    <a:cubicBezTo>
                      <a:pt x="117" y="20"/>
                      <a:pt x="117" y="20"/>
                      <a:pt x="117" y="20"/>
                    </a:cubicBezTo>
                    <a:cubicBezTo>
                      <a:pt x="117" y="20"/>
                      <a:pt x="117" y="20"/>
                      <a:pt x="117" y="20"/>
                    </a:cubicBezTo>
                    <a:cubicBezTo>
                      <a:pt x="118" y="20"/>
                      <a:pt x="118" y="20"/>
                      <a:pt x="118" y="20"/>
                    </a:cubicBezTo>
                    <a:cubicBezTo>
                      <a:pt x="118" y="20"/>
                      <a:pt x="118" y="20"/>
                      <a:pt x="118" y="20"/>
                    </a:cubicBezTo>
                    <a:cubicBezTo>
                      <a:pt x="118" y="20"/>
                      <a:pt x="118" y="20"/>
                      <a:pt x="118" y="20"/>
                    </a:cubicBezTo>
                    <a:cubicBezTo>
                      <a:pt x="118" y="21"/>
                      <a:pt x="118" y="21"/>
                      <a:pt x="118" y="21"/>
                    </a:cubicBezTo>
                    <a:cubicBezTo>
                      <a:pt x="117" y="21"/>
                      <a:pt x="117" y="21"/>
                      <a:pt x="117" y="21"/>
                    </a:cubicBezTo>
                    <a:cubicBezTo>
                      <a:pt x="117" y="20"/>
                      <a:pt x="117" y="20"/>
                      <a:pt x="117" y="20"/>
                    </a:cubicBezTo>
                    <a:cubicBezTo>
                      <a:pt x="117" y="21"/>
                      <a:pt x="117" y="21"/>
                      <a:pt x="117" y="21"/>
                    </a:cubicBezTo>
                    <a:cubicBezTo>
                      <a:pt x="116" y="21"/>
                      <a:pt x="116" y="21"/>
                      <a:pt x="116" y="21"/>
                    </a:cubicBezTo>
                    <a:cubicBezTo>
                      <a:pt x="116" y="21"/>
                      <a:pt x="116" y="21"/>
                      <a:pt x="116" y="21"/>
                    </a:cubicBezTo>
                    <a:cubicBezTo>
                      <a:pt x="116" y="21"/>
                      <a:pt x="116" y="21"/>
                      <a:pt x="116" y="21"/>
                    </a:cubicBezTo>
                    <a:cubicBezTo>
                      <a:pt x="116" y="21"/>
                      <a:pt x="116" y="21"/>
                      <a:pt x="116" y="21"/>
                    </a:cubicBezTo>
                    <a:cubicBezTo>
                      <a:pt x="115" y="21"/>
                      <a:pt x="115" y="21"/>
                      <a:pt x="115" y="21"/>
                    </a:cubicBezTo>
                    <a:cubicBezTo>
                      <a:pt x="115" y="21"/>
                      <a:pt x="115" y="21"/>
                      <a:pt x="115" y="21"/>
                    </a:cubicBezTo>
                    <a:cubicBezTo>
                      <a:pt x="115" y="21"/>
                      <a:pt x="115" y="21"/>
                      <a:pt x="115" y="21"/>
                    </a:cubicBezTo>
                    <a:cubicBezTo>
                      <a:pt x="114" y="21"/>
                      <a:pt x="114" y="21"/>
                      <a:pt x="114" y="21"/>
                    </a:cubicBezTo>
                    <a:cubicBezTo>
                      <a:pt x="114" y="21"/>
                      <a:pt x="114" y="21"/>
                      <a:pt x="114" y="21"/>
                    </a:cubicBezTo>
                    <a:cubicBezTo>
                      <a:pt x="114" y="21"/>
                      <a:pt x="114" y="21"/>
                      <a:pt x="114" y="21"/>
                    </a:cubicBezTo>
                    <a:cubicBezTo>
                      <a:pt x="113" y="21"/>
                      <a:pt x="113" y="21"/>
                      <a:pt x="113" y="21"/>
                    </a:cubicBezTo>
                    <a:cubicBezTo>
                      <a:pt x="114" y="21"/>
                      <a:pt x="114" y="21"/>
                      <a:pt x="114" y="21"/>
                    </a:cubicBezTo>
                    <a:cubicBezTo>
                      <a:pt x="113" y="21"/>
                      <a:pt x="113" y="21"/>
                      <a:pt x="113" y="21"/>
                    </a:cubicBezTo>
                    <a:cubicBezTo>
                      <a:pt x="113" y="22"/>
                      <a:pt x="113" y="22"/>
                      <a:pt x="113" y="22"/>
                    </a:cubicBezTo>
                    <a:cubicBezTo>
                      <a:pt x="112" y="22"/>
                      <a:pt x="112" y="22"/>
                      <a:pt x="112" y="22"/>
                    </a:cubicBezTo>
                    <a:cubicBezTo>
                      <a:pt x="112" y="22"/>
                      <a:pt x="112" y="22"/>
                      <a:pt x="112" y="22"/>
                    </a:cubicBezTo>
                    <a:cubicBezTo>
                      <a:pt x="112" y="22"/>
                      <a:pt x="112" y="22"/>
                      <a:pt x="112" y="22"/>
                    </a:cubicBezTo>
                    <a:cubicBezTo>
                      <a:pt x="112" y="22"/>
                      <a:pt x="112" y="22"/>
                      <a:pt x="112" y="22"/>
                    </a:cubicBezTo>
                    <a:cubicBezTo>
                      <a:pt x="112" y="22"/>
                      <a:pt x="112" y="22"/>
                      <a:pt x="112" y="22"/>
                    </a:cubicBezTo>
                    <a:cubicBezTo>
                      <a:pt x="112" y="22"/>
                      <a:pt x="112" y="22"/>
                      <a:pt x="112" y="22"/>
                    </a:cubicBezTo>
                    <a:cubicBezTo>
                      <a:pt x="111" y="23"/>
                      <a:pt x="111" y="23"/>
                      <a:pt x="111" y="23"/>
                    </a:cubicBezTo>
                    <a:cubicBezTo>
                      <a:pt x="111" y="23"/>
                      <a:pt x="111" y="23"/>
                      <a:pt x="111" y="23"/>
                    </a:cubicBezTo>
                    <a:cubicBezTo>
                      <a:pt x="111" y="22"/>
                      <a:pt x="111" y="22"/>
                      <a:pt x="111" y="22"/>
                    </a:cubicBezTo>
                    <a:cubicBezTo>
                      <a:pt x="111" y="23"/>
                      <a:pt x="111" y="23"/>
                      <a:pt x="111" y="23"/>
                    </a:cubicBezTo>
                    <a:cubicBezTo>
                      <a:pt x="111" y="23"/>
                      <a:pt x="111" y="23"/>
                      <a:pt x="111" y="23"/>
                    </a:cubicBezTo>
                    <a:cubicBezTo>
                      <a:pt x="110" y="23"/>
                      <a:pt x="110" y="23"/>
                      <a:pt x="110" y="23"/>
                    </a:cubicBezTo>
                    <a:cubicBezTo>
                      <a:pt x="110" y="24"/>
                      <a:pt x="110" y="24"/>
                      <a:pt x="110" y="24"/>
                    </a:cubicBezTo>
                    <a:cubicBezTo>
                      <a:pt x="109" y="25"/>
                      <a:pt x="109" y="25"/>
                      <a:pt x="109" y="25"/>
                    </a:cubicBezTo>
                    <a:cubicBezTo>
                      <a:pt x="109" y="25"/>
                      <a:pt x="109" y="25"/>
                      <a:pt x="109" y="25"/>
                    </a:cubicBezTo>
                    <a:cubicBezTo>
                      <a:pt x="109" y="25"/>
                      <a:pt x="109" y="25"/>
                      <a:pt x="109" y="25"/>
                    </a:cubicBezTo>
                    <a:cubicBezTo>
                      <a:pt x="109" y="25"/>
                      <a:pt x="109" y="25"/>
                      <a:pt x="109" y="25"/>
                    </a:cubicBezTo>
                    <a:cubicBezTo>
                      <a:pt x="109" y="26"/>
                      <a:pt x="109" y="26"/>
                      <a:pt x="109" y="26"/>
                    </a:cubicBezTo>
                    <a:cubicBezTo>
                      <a:pt x="109" y="26"/>
                      <a:pt x="109" y="26"/>
                      <a:pt x="109" y="26"/>
                    </a:cubicBezTo>
                    <a:cubicBezTo>
                      <a:pt x="109" y="26"/>
                      <a:pt x="109" y="26"/>
                      <a:pt x="109" y="26"/>
                    </a:cubicBezTo>
                    <a:cubicBezTo>
                      <a:pt x="108" y="27"/>
                      <a:pt x="108" y="27"/>
                      <a:pt x="108" y="27"/>
                    </a:cubicBezTo>
                    <a:cubicBezTo>
                      <a:pt x="108" y="27"/>
                      <a:pt x="108" y="27"/>
                      <a:pt x="108" y="27"/>
                    </a:cubicBezTo>
                    <a:cubicBezTo>
                      <a:pt x="109" y="27"/>
                      <a:pt x="109" y="27"/>
                      <a:pt x="109" y="27"/>
                    </a:cubicBezTo>
                    <a:cubicBezTo>
                      <a:pt x="109" y="28"/>
                      <a:pt x="109" y="28"/>
                      <a:pt x="109" y="28"/>
                    </a:cubicBezTo>
                    <a:cubicBezTo>
                      <a:pt x="109" y="28"/>
                      <a:pt x="109" y="28"/>
                      <a:pt x="109" y="28"/>
                    </a:cubicBezTo>
                    <a:cubicBezTo>
                      <a:pt x="110" y="28"/>
                      <a:pt x="110" y="28"/>
                      <a:pt x="110" y="28"/>
                    </a:cubicBezTo>
                    <a:cubicBezTo>
                      <a:pt x="110" y="28"/>
                      <a:pt x="110" y="28"/>
                      <a:pt x="110" y="28"/>
                    </a:cubicBezTo>
                    <a:cubicBezTo>
                      <a:pt x="110" y="27"/>
                      <a:pt x="110" y="27"/>
                      <a:pt x="110" y="27"/>
                    </a:cubicBezTo>
                    <a:cubicBezTo>
                      <a:pt x="110" y="27"/>
                      <a:pt x="110" y="27"/>
                      <a:pt x="110" y="27"/>
                    </a:cubicBezTo>
                    <a:cubicBezTo>
                      <a:pt x="110" y="28"/>
                      <a:pt x="110" y="28"/>
                      <a:pt x="110" y="28"/>
                    </a:cubicBezTo>
                    <a:cubicBezTo>
                      <a:pt x="110" y="28"/>
                      <a:pt x="110" y="28"/>
                      <a:pt x="110" y="28"/>
                    </a:cubicBezTo>
                    <a:cubicBezTo>
                      <a:pt x="109" y="29"/>
                      <a:pt x="109" y="29"/>
                      <a:pt x="109" y="29"/>
                    </a:cubicBezTo>
                    <a:cubicBezTo>
                      <a:pt x="109" y="29"/>
                      <a:pt x="109" y="29"/>
                      <a:pt x="109" y="29"/>
                    </a:cubicBezTo>
                    <a:cubicBezTo>
                      <a:pt x="109" y="28"/>
                      <a:pt x="109" y="28"/>
                      <a:pt x="109" y="28"/>
                    </a:cubicBezTo>
                    <a:cubicBezTo>
                      <a:pt x="108" y="28"/>
                      <a:pt x="108" y="28"/>
                      <a:pt x="108" y="28"/>
                    </a:cubicBezTo>
                    <a:cubicBezTo>
                      <a:pt x="108" y="29"/>
                      <a:pt x="108" y="29"/>
                      <a:pt x="108" y="29"/>
                    </a:cubicBezTo>
                    <a:cubicBezTo>
                      <a:pt x="108" y="29"/>
                      <a:pt x="108" y="29"/>
                      <a:pt x="108" y="29"/>
                    </a:cubicBezTo>
                    <a:cubicBezTo>
                      <a:pt x="107" y="29"/>
                      <a:pt x="107" y="29"/>
                      <a:pt x="107" y="29"/>
                    </a:cubicBezTo>
                    <a:cubicBezTo>
                      <a:pt x="107" y="29"/>
                      <a:pt x="107" y="29"/>
                      <a:pt x="107" y="29"/>
                    </a:cubicBezTo>
                    <a:cubicBezTo>
                      <a:pt x="107" y="28"/>
                      <a:pt x="107" y="28"/>
                      <a:pt x="107" y="28"/>
                    </a:cubicBezTo>
                    <a:cubicBezTo>
                      <a:pt x="107" y="28"/>
                      <a:pt x="107" y="28"/>
                      <a:pt x="107" y="28"/>
                    </a:cubicBezTo>
                    <a:cubicBezTo>
                      <a:pt x="107" y="28"/>
                      <a:pt x="107" y="28"/>
                      <a:pt x="107" y="28"/>
                    </a:cubicBezTo>
                    <a:cubicBezTo>
                      <a:pt x="107" y="29"/>
                      <a:pt x="107" y="29"/>
                      <a:pt x="107" y="29"/>
                    </a:cubicBezTo>
                    <a:cubicBezTo>
                      <a:pt x="107" y="29"/>
                      <a:pt x="107" y="29"/>
                      <a:pt x="107" y="29"/>
                    </a:cubicBezTo>
                    <a:cubicBezTo>
                      <a:pt x="107" y="29"/>
                      <a:pt x="107" y="29"/>
                      <a:pt x="107" y="29"/>
                    </a:cubicBezTo>
                    <a:cubicBezTo>
                      <a:pt x="106" y="29"/>
                      <a:pt x="106" y="29"/>
                      <a:pt x="106" y="29"/>
                    </a:cubicBezTo>
                    <a:cubicBezTo>
                      <a:pt x="106" y="29"/>
                      <a:pt x="106" y="29"/>
                      <a:pt x="106" y="29"/>
                    </a:cubicBezTo>
                    <a:cubicBezTo>
                      <a:pt x="105" y="29"/>
                      <a:pt x="105" y="29"/>
                      <a:pt x="105" y="29"/>
                    </a:cubicBezTo>
                    <a:cubicBezTo>
                      <a:pt x="104" y="29"/>
                      <a:pt x="104" y="29"/>
                      <a:pt x="104" y="29"/>
                    </a:cubicBezTo>
                    <a:cubicBezTo>
                      <a:pt x="104" y="29"/>
                      <a:pt x="104" y="29"/>
                      <a:pt x="104" y="29"/>
                    </a:cubicBezTo>
                    <a:cubicBezTo>
                      <a:pt x="104" y="29"/>
                      <a:pt x="104" y="29"/>
                      <a:pt x="104" y="29"/>
                    </a:cubicBezTo>
                    <a:cubicBezTo>
                      <a:pt x="103" y="30"/>
                      <a:pt x="103" y="30"/>
                      <a:pt x="103" y="30"/>
                    </a:cubicBezTo>
                    <a:cubicBezTo>
                      <a:pt x="103" y="30"/>
                      <a:pt x="103" y="30"/>
                      <a:pt x="103" y="30"/>
                    </a:cubicBezTo>
                    <a:cubicBezTo>
                      <a:pt x="102" y="30"/>
                      <a:pt x="102" y="30"/>
                      <a:pt x="102" y="30"/>
                    </a:cubicBezTo>
                    <a:cubicBezTo>
                      <a:pt x="102" y="30"/>
                      <a:pt x="102" y="30"/>
                      <a:pt x="102" y="30"/>
                    </a:cubicBezTo>
                    <a:cubicBezTo>
                      <a:pt x="101" y="31"/>
                      <a:pt x="101" y="31"/>
                      <a:pt x="101" y="31"/>
                    </a:cubicBezTo>
                    <a:cubicBezTo>
                      <a:pt x="101" y="31"/>
                      <a:pt x="101" y="31"/>
                      <a:pt x="101" y="31"/>
                    </a:cubicBezTo>
                    <a:cubicBezTo>
                      <a:pt x="101" y="31"/>
                      <a:pt x="101" y="31"/>
                      <a:pt x="101" y="31"/>
                    </a:cubicBezTo>
                    <a:cubicBezTo>
                      <a:pt x="101" y="31"/>
                      <a:pt x="101" y="31"/>
                      <a:pt x="101" y="31"/>
                    </a:cubicBezTo>
                    <a:cubicBezTo>
                      <a:pt x="101" y="32"/>
                      <a:pt x="101" y="32"/>
                      <a:pt x="101" y="32"/>
                    </a:cubicBezTo>
                    <a:cubicBezTo>
                      <a:pt x="101" y="32"/>
                      <a:pt x="101" y="32"/>
                      <a:pt x="101" y="32"/>
                    </a:cubicBezTo>
                    <a:cubicBezTo>
                      <a:pt x="101" y="32"/>
                      <a:pt x="101" y="32"/>
                      <a:pt x="101" y="32"/>
                    </a:cubicBezTo>
                    <a:cubicBezTo>
                      <a:pt x="101" y="32"/>
                      <a:pt x="101" y="32"/>
                      <a:pt x="101" y="32"/>
                    </a:cubicBezTo>
                    <a:cubicBezTo>
                      <a:pt x="101" y="33"/>
                      <a:pt x="101" y="33"/>
                      <a:pt x="101" y="33"/>
                    </a:cubicBezTo>
                    <a:cubicBezTo>
                      <a:pt x="101" y="33"/>
                      <a:pt x="101" y="33"/>
                      <a:pt x="101" y="33"/>
                    </a:cubicBezTo>
                    <a:cubicBezTo>
                      <a:pt x="101" y="33"/>
                      <a:pt x="101" y="33"/>
                      <a:pt x="101" y="33"/>
                    </a:cubicBezTo>
                    <a:cubicBezTo>
                      <a:pt x="101" y="34"/>
                      <a:pt x="101" y="34"/>
                      <a:pt x="101" y="34"/>
                    </a:cubicBezTo>
                    <a:cubicBezTo>
                      <a:pt x="101" y="34"/>
                      <a:pt x="101" y="34"/>
                      <a:pt x="101" y="34"/>
                    </a:cubicBezTo>
                    <a:cubicBezTo>
                      <a:pt x="100" y="34"/>
                      <a:pt x="100" y="34"/>
                      <a:pt x="100" y="34"/>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99" y="35"/>
                      <a:pt x="99" y="35"/>
                      <a:pt x="99" y="35"/>
                    </a:cubicBezTo>
                    <a:cubicBezTo>
                      <a:pt x="99" y="36"/>
                      <a:pt x="99" y="36"/>
                      <a:pt x="99" y="36"/>
                    </a:cubicBezTo>
                    <a:cubicBezTo>
                      <a:pt x="99" y="35"/>
                      <a:pt x="99" y="35"/>
                      <a:pt x="99" y="35"/>
                    </a:cubicBezTo>
                    <a:cubicBezTo>
                      <a:pt x="99" y="36"/>
                      <a:pt x="99" y="36"/>
                      <a:pt x="99" y="36"/>
                    </a:cubicBezTo>
                    <a:cubicBezTo>
                      <a:pt x="99" y="35"/>
                      <a:pt x="99" y="35"/>
                      <a:pt x="99" y="35"/>
                    </a:cubicBezTo>
                    <a:cubicBezTo>
                      <a:pt x="99" y="35"/>
                      <a:pt x="99" y="35"/>
                      <a:pt x="99" y="35"/>
                    </a:cubicBezTo>
                    <a:cubicBezTo>
                      <a:pt x="99" y="35"/>
                      <a:pt x="99" y="35"/>
                      <a:pt x="99" y="35"/>
                    </a:cubicBezTo>
                    <a:cubicBezTo>
                      <a:pt x="98" y="34"/>
                      <a:pt x="98" y="34"/>
                      <a:pt x="98" y="34"/>
                    </a:cubicBezTo>
                    <a:cubicBezTo>
                      <a:pt x="98" y="34"/>
                      <a:pt x="98" y="34"/>
                      <a:pt x="98" y="34"/>
                    </a:cubicBezTo>
                    <a:cubicBezTo>
                      <a:pt x="98" y="34"/>
                      <a:pt x="98" y="34"/>
                      <a:pt x="98" y="34"/>
                    </a:cubicBezTo>
                    <a:cubicBezTo>
                      <a:pt x="99" y="33"/>
                      <a:pt x="99" y="33"/>
                      <a:pt x="99" y="33"/>
                    </a:cubicBezTo>
                    <a:cubicBezTo>
                      <a:pt x="98" y="33"/>
                      <a:pt x="98" y="33"/>
                      <a:pt x="98" y="33"/>
                    </a:cubicBezTo>
                    <a:cubicBezTo>
                      <a:pt x="98" y="34"/>
                      <a:pt x="98" y="34"/>
                      <a:pt x="98" y="34"/>
                    </a:cubicBezTo>
                    <a:cubicBezTo>
                      <a:pt x="98" y="34"/>
                      <a:pt x="98" y="34"/>
                      <a:pt x="98" y="34"/>
                    </a:cubicBezTo>
                    <a:cubicBezTo>
                      <a:pt x="98" y="35"/>
                      <a:pt x="98" y="35"/>
                      <a:pt x="98" y="35"/>
                    </a:cubicBezTo>
                    <a:cubicBezTo>
                      <a:pt x="98" y="35"/>
                      <a:pt x="98" y="35"/>
                      <a:pt x="98" y="35"/>
                    </a:cubicBezTo>
                    <a:cubicBezTo>
                      <a:pt x="98" y="35"/>
                      <a:pt x="98" y="35"/>
                      <a:pt x="98" y="35"/>
                    </a:cubicBezTo>
                    <a:cubicBezTo>
                      <a:pt x="98" y="36"/>
                      <a:pt x="98" y="36"/>
                      <a:pt x="98" y="36"/>
                    </a:cubicBezTo>
                    <a:cubicBezTo>
                      <a:pt x="98" y="36"/>
                      <a:pt x="98" y="36"/>
                      <a:pt x="98" y="36"/>
                    </a:cubicBezTo>
                    <a:cubicBezTo>
                      <a:pt x="98" y="37"/>
                      <a:pt x="98" y="37"/>
                      <a:pt x="98" y="37"/>
                    </a:cubicBezTo>
                    <a:cubicBezTo>
                      <a:pt x="98" y="38"/>
                      <a:pt x="98" y="38"/>
                      <a:pt x="98" y="38"/>
                    </a:cubicBezTo>
                    <a:cubicBezTo>
                      <a:pt x="98" y="38"/>
                      <a:pt x="98" y="38"/>
                      <a:pt x="98" y="38"/>
                    </a:cubicBezTo>
                    <a:cubicBezTo>
                      <a:pt x="97" y="39"/>
                      <a:pt x="97" y="39"/>
                      <a:pt x="97" y="39"/>
                    </a:cubicBezTo>
                    <a:cubicBezTo>
                      <a:pt x="97" y="39"/>
                      <a:pt x="97" y="39"/>
                      <a:pt x="97" y="39"/>
                    </a:cubicBezTo>
                    <a:cubicBezTo>
                      <a:pt x="97" y="39"/>
                      <a:pt x="97" y="39"/>
                      <a:pt x="97" y="39"/>
                    </a:cubicBezTo>
                    <a:cubicBezTo>
                      <a:pt x="97" y="39"/>
                      <a:pt x="97" y="39"/>
                      <a:pt x="97" y="39"/>
                    </a:cubicBezTo>
                    <a:cubicBezTo>
                      <a:pt x="97" y="39"/>
                      <a:pt x="97" y="39"/>
                      <a:pt x="97" y="39"/>
                    </a:cubicBezTo>
                    <a:cubicBezTo>
                      <a:pt x="97" y="39"/>
                      <a:pt x="97" y="39"/>
                      <a:pt x="97" y="39"/>
                    </a:cubicBezTo>
                    <a:cubicBezTo>
                      <a:pt x="96" y="40"/>
                      <a:pt x="96" y="40"/>
                      <a:pt x="96" y="40"/>
                    </a:cubicBezTo>
                    <a:cubicBezTo>
                      <a:pt x="96" y="40"/>
                      <a:pt x="96" y="40"/>
                      <a:pt x="96" y="40"/>
                    </a:cubicBezTo>
                    <a:cubicBezTo>
                      <a:pt x="96" y="40"/>
                      <a:pt x="96" y="40"/>
                      <a:pt x="96" y="40"/>
                    </a:cubicBezTo>
                    <a:cubicBezTo>
                      <a:pt x="96" y="40"/>
                      <a:pt x="96" y="40"/>
                      <a:pt x="96" y="40"/>
                    </a:cubicBezTo>
                    <a:cubicBezTo>
                      <a:pt x="96" y="39"/>
                      <a:pt x="96" y="39"/>
                      <a:pt x="96" y="39"/>
                    </a:cubicBezTo>
                    <a:cubicBezTo>
                      <a:pt x="97" y="39"/>
                      <a:pt x="97" y="39"/>
                      <a:pt x="97" y="39"/>
                    </a:cubicBezTo>
                    <a:cubicBezTo>
                      <a:pt x="96" y="39"/>
                      <a:pt x="96" y="39"/>
                      <a:pt x="96" y="39"/>
                    </a:cubicBezTo>
                    <a:cubicBezTo>
                      <a:pt x="97" y="38"/>
                      <a:pt x="97" y="38"/>
                      <a:pt x="97" y="38"/>
                    </a:cubicBezTo>
                    <a:cubicBezTo>
                      <a:pt x="97" y="38"/>
                      <a:pt x="97" y="38"/>
                      <a:pt x="97" y="38"/>
                    </a:cubicBezTo>
                    <a:cubicBezTo>
                      <a:pt x="97" y="38"/>
                      <a:pt x="97" y="38"/>
                      <a:pt x="97" y="38"/>
                    </a:cubicBezTo>
                    <a:cubicBezTo>
                      <a:pt x="97" y="38"/>
                      <a:pt x="97" y="38"/>
                      <a:pt x="97" y="38"/>
                    </a:cubicBezTo>
                    <a:cubicBezTo>
                      <a:pt x="96" y="38"/>
                      <a:pt x="96" y="38"/>
                      <a:pt x="96" y="38"/>
                    </a:cubicBezTo>
                    <a:cubicBezTo>
                      <a:pt x="97" y="38"/>
                      <a:pt x="97" y="38"/>
                      <a:pt x="97" y="38"/>
                    </a:cubicBezTo>
                    <a:cubicBezTo>
                      <a:pt x="97" y="38"/>
                      <a:pt x="97" y="38"/>
                      <a:pt x="97" y="38"/>
                    </a:cubicBezTo>
                    <a:cubicBezTo>
                      <a:pt x="96" y="38"/>
                      <a:pt x="96" y="38"/>
                      <a:pt x="96" y="38"/>
                    </a:cubicBezTo>
                    <a:cubicBezTo>
                      <a:pt x="96" y="37"/>
                      <a:pt x="96" y="37"/>
                      <a:pt x="96" y="37"/>
                    </a:cubicBezTo>
                    <a:cubicBezTo>
                      <a:pt x="96" y="38"/>
                      <a:pt x="96" y="38"/>
                      <a:pt x="96" y="38"/>
                    </a:cubicBezTo>
                    <a:cubicBezTo>
                      <a:pt x="96" y="37"/>
                      <a:pt x="96" y="37"/>
                      <a:pt x="96" y="37"/>
                    </a:cubicBezTo>
                    <a:cubicBezTo>
                      <a:pt x="96" y="37"/>
                      <a:pt x="96" y="37"/>
                      <a:pt x="96" y="37"/>
                    </a:cubicBezTo>
                    <a:cubicBezTo>
                      <a:pt x="96" y="36"/>
                      <a:pt x="96" y="36"/>
                      <a:pt x="96" y="36"/>
                    </a:cubicBezTo>
                    <a:cubicBezTo>
                      <a:pt x="96" y="36"/>
                      <a:pt x="96" y="36"/>
                      <a:pt x="96" y="36"/>
                    </a:cubicBezTo>
                    <a:cubicBezTo>
                      <a:pt x="96" y="35"/>
                      <a:pt x="96" y="35"/>
                      <a:pt x="96" y="35"/>
                    </a:cubicBezTo>
                    <a:cubicBezTo>
                      <a:pt x="96" y="35"/>
                      <a:pt x="96" y="35"/>
                      <a:pt x="96" y="35"/>
                    </a:cubicBezTo>
                    <a:cubicBezTo>
                      <a:pt x="96" y="34"/>
                      <a:pt x="96" y="34"/>
                      <a:pt x="96" y="34"/>
                    </a:cubicBezTo>
                    <a:cubicBezTo>
                      <a:pt x="96" y="34"/>
                      <a:pt x="96" y="34"/>
                      <a:pt x="96" y="34"/>
                    </a:cubicBezTo>
                    <a:cubicBezTo>
                      <a:pt x="96" y="34"/>
                      <a:pt x="96" y="34"/>
                      <a:pt x="96" y="34"/>
                    </a:cubicBezTo>
                    <a:cubicBezTo>
                      <a:pt x="96" y="34"/>
                      <a:pt x="96" y="34"/>
                      <a:pt x="96" y="34"/>
                    </a:cubicBezTo>
                    <a:cubicBezTo>
                      <a:pt x="96" y="34"/>
                      <a:pt x="96" y="34"/>
                      <a:pt x="96" y="34"/>
                    </a:cubicBezTo>
                    <a:cubicBezTo>
                      <a:pt x="96" y="34"/>
                      <a:pt x="96" y="34"/>
                      <a:pt x="96" y="34"/>
                    </a:cubicBezTo>
                    <a:cubicBezTo>
                      <a:pt x="96" y="35"/>
                      <a:pt x="96" y="35"/>
                      <a:pt x="96" y="35"/>
                    </a:cubicBezTo>
                    <a:cubicBezTo>
                      <a:pt x="96" y="35"/>
                      <a:pt x="96" y="35"/>
                      <a:pt x="96" y="35"/>
                    </a:cubicBezTo>
                    <a:cubicBezTo>
                      <a:pt x="95" y="35"/>
                      <a:pt x="95" y="35"/>
                      <a:pt x="95" y="35"/>
                    </a:cubicBezTo>
                    <a:cubicBezTo>
                      <a:pt x="96" y="35"/>
                      <a:pt x="96" y="35"/>
                      <a:pt x="96" y="35"/>
                    </a:cubicBezTo>
                    <a:cubicBezTo>
                      <a:pt x="95" y="35"/>
                      <a:pt x="95" y="35"/>
                      <a:pt x="95" y="35"/>
                    </a:cubicBezTo>
                    <a:cubicBezTo>
                      <a:pt x="95" y="36"/>
                      <a:pt x="95" y="36"/>
                      <a:pt x="95" y="36"/>
                    </a:cubicBezTo>
                    <a:cubicBezTo>
                      <a:pt x="95" y="36"/>
                      <a:pt x="95" y="36"/>
                      <a:pt x="95" y="36"/>
                    </a:cubicBezTo>
                    <a:cubicBezTo>
                      <a:pt x="95" y="36"/>
                      <a:pt x="95" y="36"/>
                      <a:pt x="95" y="36"/>
                    </a:cubicBezTo>
                    <a:cubicBezTo>
                      <a:pt x="95" y="37"/>
                      <a:pt x="95" y="37"/>
                      <a:pt x="95" y="37"/>
                    </a:cubicBezTo>
                    <a:cubicBezTo>
                      <a:pt x="95" y="38"/>
                      <a:pt x="95" y="38"/>
                      <a:pt x="95" y="38"/>
                    </a:cubicBezTo>
                    <a:cubicBezTo>
                      <a:pt x="95" y="38"/>
                      <a:pt x="95" y="38"/>
                      <a:pt x="95" y="38"/>
                    </a:cubicBezTo>
                    <a:cubicBezTo>
                      <a:pt x="95" y="37"/>
                      <a:pt x="95" y="37"/>
                      <a:pt x="95" y="37"/>
                    </a:cubicBezTo>
                    <a:cubicBezTo>
                      <a:pt x="94" y="37"/>
                      <a:pt x="94" y="37"/>
                      <a:pt x="94" y="37"/>
                    </a:cubicBezTo>
                    <a:cubicBezTo>
                      <a:pt x="94" y="37"/>
                      <a:pt x="94" y="37"/>
                      <a:pt x="94" y="37"/>
                    </a:cubicBezTo>
                    <a:cubicBezTo>
                      <a:pt x="94" y="37"/>
                      <a:pt x="94" y="37"/>
                      <a:pt x="94" y="37"/>
                    </a:cubicBezTo>
                    <a:cubicBezTo>
                      <a:pt x="94" y="36"/>
                      <a:pt x="94" y="36"/>
                      <a:pt x="94" y="36"/>
                    </a:cubicBezTo>
                    <a:cubicBezTo>
                      <a:pt x="94" y="36"/>
                      <a:pt x="94" y="36"/>
                      <a:pt x="94" y="36"/>
                    </a:cubicBezTo>
                    <a:cubicBezTo>
                      <a:pt x="94" y="36"/>
                      <a:pt x="94" y="36"/>
                      <a:pt x="94" y="36"/>
                    </a:cubicBezTo>
                    <a:cubicBezTo>
                      <a:pt x="94" y="37"/>
                      <a:pt x="94" y="37"/>
                      <a:pt x="94" y="37"/>
                    </a:cubicBezTo>
                    <a:cubicBezTo>
                      <a:pt x="94" y="37"/>
                      <a:pt x="94" y="37"/>
                      <a:pt x="94" y="37"/>
                    </a:cubicBezTo>
                    <a:cubicBezTo>
                      <a:pt x="94" y="37"/>
                      <a:pt x="94" y="37"/>
                      <a:pt x="94" y="37"/>
                    </a:cubicBezTo>
                    <a:cubicBezTo>
                      <a:pt x="95" y="37"/>
                      <a:pt x="95" y="37"/>
                      <a:pt x="95" y="37"/>
                    </a:cubicBezTo>
                    <a:cubicBezTo>
                      <a:pt x="95" y="38"/>
                      <a:pt x="95" y="38"/>
                      <a:pt x="95" y="38"/>
                    </a:cubicBezTo>
                    <a:cubicBezTo>
                      <a:pt x="96" y="38"/>
                      <a:pt x="96" y="38"/>
                      <a:pt x="96" y="38"/>
                    </a:cubicBezTo>
                    <a:cubicBezTo>
                      <a:pt x="96" y="39"/>
                      <a:pt x="96" y="39"/>
                      <a:pt x="96" y="39"/>
                    </a:cubicBezTo>
                    <a:cubicBezTo>
                      <a:pt x="95" y="39"/>
                      <a:pt x="95" y="39"/>
                      <a:pt x="95" y="39"/>
                    </a:cubicBezTo>
                    <a:cubicBezTo>
                      <a:pt x="95" y="39"/>
                      <a:pt x="95" y="39"/>
                      <a:pt x="95" y="39"/>
                    </a:cubicBezTo>
                    <a:cubicBezTo>
                      <a:pt x="95" y="39"/>
                      <a:pt x="95" y="39"/>
                      <a:pt x="95" y="39"/>
                    </a:cubicBezTo>
                    <a:cubicBezTo>
                      <a:pt x="95" y="38"/>
                      <a:pt x="95" y="38"/>
                      <a:pt x="95" y="38"/>
                    </a:cubicBezTo>
                    <a:cubicBezTo>
                      <a:pt x="95" y="39"/>
                      <a:pt x="95" y="39"/>
                      <a:pt x="95" y="39"/>
                    </a:cubicBezTo>
                    <a:cubicBezTo>
                      <a:pt x="95" y="39"/>
                      <a:pt x="95" y="39"/>
                      <a:pt x="95" y="39"/>
                    </a:cubicBezTo>
                    <a:cubicBezTo>
                      <a:pt x="96" y="40"/>
                      <a:pt x="96" y="40"/>
                      <a:pt x="96" y="40"/>
                    </a:cubicBezTo>
                    <a:cubicBezTo>
                      <a:pt x="95" y="40"/>
                      <a:pt x="95" y="40"/>
                      <a:pt x="95" y="40"/>
                    </a:cubicBezTo>
                    <a:cubicBezTo>
                      <a:pt x="95" y="40"/>
                      <a:pt x="95" y="40"/>
                      <a:pt x="95" y="40"/>
                    </a:cubicBezTo>
                    <a:cubicBezTo>
                      <a:pt x="95" y="40"/>
                      <a:pt x="95" y="40"/>
                      <a:pt x="95" y="40"/>
                    </a:cubicBezTo>
                    <a:cubicBezTo>
                      <a:pt x="96" y="40"/>
                      <a:pt x="96" y="40"/>
                      <a:pt x="96" y="40"/>
                    </a:cubicBezTo>
                    <a:cubicBezTo>
                      <a:pt x="95" y="41"/>
                      <a:pt x="95" y="41"/>
                      <a:pt x="95" y="41"/>
                    </a:cubicBezTo>
                    <a:cubicBezTo>
                      <a:pt x="95" y="40"/>
                      <a:pt x="95" y="40"/>
                      <a:pt x="95" y="40"/>
                    </a:cubicBezTo>
                    <a:cubicBezTo>
                      <a:pt x="95" y="40"/>
                      <a:pt x="95" y="40"/>
                      <a:pt x="95" y="40"/>
                    </a:cubicBezTo>
                    <a:cubicBezTo>
                      <a:pt x="94" y="40"/>
                      <a:pt x="94" y="40"/>
                      <a:pt x="94" y="40"/>
                    </a:cubicBezTo>
                    <a:cubicBezTo>
                      <a:pt x="94" y="40"/>
                      <a:pt x="94" y="40"/>
                      <a:pt x="94" y="40"/>
                    </a:cubicBezTo>
                    <a:cubicBezTo>
                      <a:pt x="94" y="40"/>
                      <a:pt x="94" y="40"/>
                      <a:pt x="94" y="40"/>
                    </a:cubicBezTo>
                    <a:cubicBezTo>
                      <a:pt x="95" y="40"/>
                      <a:pt x="95" y="40"/>
                      <a:pt x="95" y="40"/>
                    </a:cubicBezTo>
                    <a:cubicBezTo>
                      <a:pt x="95" y="40"/>
                      <a:pt x="95" y="40"/>
                      <a:pt x="95" y="40"/>
                    </a:cubicBezTo>
                    <a:cubicBezTo>
                      <a:pt x="95" y="41"/>
                      <a:pt x="95" y="41"/>
                      <a:pt x="95" y="41"/>
                    </a:cubicBezTo>
                    <a:cubicBezTo>
                      <a:pt x="95" y="41"/>
                      <a:pt x="95" y="41"/>
                      <a:pt x="95" y="41"/>
                    </a:cubicBezTo>
                    <a:cubicBezTo>
                      <a:pt x="96" y="41"/>
                      <a:pt x="96" y="41"/>
                      <a:pt x="96" y="41"/>
                    </a:cubicBezTo>
                    <a:cubicBezTo>
                      <a:pt x="96" y="41"/>
                      <a:pt x="96" y="41"/>
                      <a:pt x="96" y="41"/>
                    </a:cubicBezTo>
                    <a:cubicBezTo>
                      <a:pt x="96" y="41"/>
                      <a:pt x="96" y="41"/>
                      <a:pt x="96" y="41"/>
                    </a:cubicBezTo>
                    <a:cubicBezTo>
                      <a:pt x="96" y="42"/>
                      <a:pt x="96" y="42"/>
                      <a:pt x="96" y="42"/>
                    </a:cubicBezTo>
                    <a:cubicBezTo>
                      <a:pt x="96" y="42"/>
                      <a:pt x="96" y="42"/>
                      <a:pt x="96" y="42"/>
                    </a:cubicBezTo>
                    <a:cubicBezTo>
                      <a:pt x="96" y="42"/>
                      <a:pt x="96" y="42"/>
                      <a:pt x="96" y="42"/>
                    </a:cubicBezTo>
                    <a:cubicBezTo>
                      <a:pt x="96" y="42"/>
                      <a:pt x="96" y="42"/>
                      <a:pt x="96" y="42"/>
                    </a:cubicBezTo>
                    <a:cubicBezTo>
                      <a:pt x="96" y="43"/>
                      <a:pt x="96" y="43"/>
                      <a:pt x="96" y="43"/>
                    </a:cubicBezTo>
                    <a:cubicBezTo>
                      <a:pt x="96" y="43"/>
                      <a:pt x="96" y="43"/>
                      <a:pt x="96" y="43"/>
                    </a:cubicBezTo>
                    <a:cubicBezTo>
                      <a:pt x="95" y="43"/>
                      <a:pt x="95" y="43"/>
                      <a:pt x="95" y="43"/>
                    </a:cubicBezTo>
                    <a:cubicBezTo>
                      <a:pt x="95" y="43"/>
                      <a:pt x="95" y="43"/>
                      <a:pt x="95" y="43"/>
                    </a:cubicBezTo>
                    <a:cubicBezTo>
                      <a:pt x="95" y="43"/>
                      <a:pt x="95" y="43"/>
                      <a:pt x="95" y="43"/>
                    </a:cubicBezTo>
                    <a:cubicBezTo>
                      <a:pt x="95" y="43"/>
                      <a:pt x="95" y="43"/>
                      <a:pt x="95" y="43"/>
                    </a:cubicBezTo>
                    <a:cubicBezTo>
                      <a:pt x="94" y="43"/>
                      <a:pt x="94" y="43"/>
                      <a:pt x="94" y="43"/>
                    </a:cubicBezTo>
                    <a:cubicBezTo>
                      <a:pt x="94" y="43"/>
                      <a:pt x="94" y="43"/>
                      <a:pt x="94" y="43"/>
                    </a:cubicBezTo>
                    <a:cubicBezTo>
                      <a:pt x="94" y="43"/>
                      <a:pt x="94" y="43"/>
                      <a:pt x="94" y="43"/>
                    </a:cubicBezTo>
                    <a:cubicBezTo>
                      <a:pt x="94" y="43"/>
                      <a:pt x="94" y="43"/>
                      <a:pt x="94" y="43"/>
                    </a:cubicBezTo>
                    <a:cubicBezTo>
                      <a:pt x="94" y="44"/>
                      <a:pt x="94" y="44"/>
                      <a:pt x="94" y="44"/>
                    </a:cubicBezTo>
                    <a:cubicBezTo>
                      <a:pt x="94" y="44"/>
                      <a:pt x="94" y="44"/>
                      <a:pt x="94" y="44"/>
                    </a:cubicBezTo>
                    <a:cubicBezTo>
                      <a:pt x="95" y="43"/>
                      <a:pt x="95" y="43"/>
                      <a:pt x="95" y="43"/>
                    </a:cubicBezTo>
                    <a:cubicBezTo>
                      <a:pt x="95" y="43"/>
                      <a:pt x="95" y="43"/>
                      <a:pt x="95" y="43"/>
                    </a:cubicBezTo>
                    <a:cubicBezTo>
                      <a:pt x="95" y="44"/>
                      <a:pt x="95" y="44"/>
                      <a:pt x="95" y="44"/>
                    </a:cubicBezTo>
                    <a:cubicBezTo>
                      <a:pt x="96" y="44"/>
                      <a:pt x="96" y="44"/>
                      <a:pt x="96" y="44"/>
                    </a:cubicBezTo>
                    <a:cubicBezTo>
                      <a:pt x="96" y="44"/>
                      <a:pt x="96" y="44"/>
                      <a:pt x="96" y="44"/>
                    </a:cubicBezTo>
                    <a:cubicBezTo>
                      <a:pt x="96" y="44"/>
                      <a:pt x="96" y="44"/>
                      <a:pt x="96" y="44"/>
                    </a:cubicBezTo>
                    <a:cubicBezTo>
                      <a:pt x="96" y="43"/>
                      <a:pt x="96" y="43"/>
                      <a:pt x="96" y="43"/>
                    </a:cubicBezTo>
                    <a:cubicBezTo>
                      <a:pt x="96" y="44"/>
                      <a:pt x="96" y="44"/>
                      <a:pt x="96" y="44"/>
                    </a:cubicBezTo>
                    <a:cubicBezTo>
                      <a:pt x="96" y="44"/>
                      <a:pt x="96" y="44"/>
                      <a:pt x="96" y="44"/>
                    </a:cubicBezTo>
                    <a:cubicBezTo>
                      <a:pt x="96" y="44"/>
                      <a:pt x="96" y="44"/>
                      <a:pt x="96" y="44"/>
                    </a:cubicBezTo>
                    <a:cubicBezTo>
                      <a:pt x="95" y="45"/>
                      <a:pt x="95" y="45"/>
                      <a:pt x="95" y="45"/>
                    </a:cubicBezTo>
                    <a:cubicBezTo>
                      <a:pt x="95" y="45"/>
                      <a:pt x="95" y="45"/>
                      <a:pt x="95" y="45"/>
                    </a:cubicBezTo>
                    <a:cubicBezTo>
                      <a:pt x="95" y="45"/>
                      <a:pt x="95" y="45"/>
                      <a:pt x="95" y="45"/>
                    </a:cubicBezTo>
                    <a:cubicBezTo>
                      <a:pt x="95" y="45"/>
                      <a:pt x="95" y="45"/>
                      <a:pt x="95" y="45"/>
                    </a:cubicBezTo>
                    <a:cubicBezTo>
                      <a:pt x="95" y="45"/>
                      <a:pt x="95" y="45"/>
                      <a:pt x="95" y="45"/>
                    </a:cubicBezTo>
                    <a:cubicBezTo>
                      <a:pt x="94" y="45"/>
                      <a:pt x="94" y="45"/>
                      <a:pt x="94" y="45"/>
                    </a:cubicBezTo>
                    <a:cubicBezTo>
                      <a:pt x="94" y="45"/>
                      <a:pt x="94" y="45"/>
                      <a:pt x="94" y="45"/>
                    </a:cubicBezTo>
                    <a:cubicBezTo>
                      <a:pt x="94" y="45"/>
                      <a:pt x="94" y="45"/>
                      <a:pt x="94" y="45"/>
                    </a:cubicBezTo>
                    <a:cubicBezTo>
                      <a:pt x="94" y="45"/>
                      <a:pt x="94" y="45"/>
                      <a:pt x="94" y="45"/>
                    </a:cubicBezTo>
                    <a:cubicBezTo>
                      <a:pt x="93" y="45"/>
                      <a:pt x="93" y="45"/>
                      <a:pt x="93" y="45"/>
                    </a:cubicBezTo>
                    <a:cubicBezTo>
                      <a:pt x="94" y="45"/>
                      <a:pt x="94" y="45"/>
                      <a:pt x="94" y="45"/>
                    </a:cubicBezTo>
                    <a:cubicBezTo>
                      <a:pt x="94" y="45"/>
                      <a:pt x="94" y="45"/>
                      <a:pt x="94" y="45"/>
                    </a:cubicBezTo>
                    <a:cubicBezTo>
                      <a:pt x="94" y="45"/>
                      <a:pt x="94" y="45"/>
                      <a:pt x="94" y="45"/>
                    </a:cubicBezTo>
                    <a:cubicBezTo>
                      <a:pt x="94" y="46"/>
                      <a:pt x="94" y="46"/>
                      <a:pt x="94" y="46"/>
                    </a:cubicBezTo>
                    <a:cubicBezTo>
                      <a:pt x="94" y="46"/>
                      <a:pt x="94" y="46"/>
                      <a:pt x="94" y="46"/>
                    </a:cubicBezTo>
                    <a:cubicBezTo>
                      <a:pt x="94" y="46"/>
                      <a:pt x="94" y="46"/>
                      <a:pt x="94" y="46"/>
                    </a:cubicBezTo>
                    <a:cubicBezTo>
                      <a:pt x="93" y="46"/>
                      <a:pt x="93" y="46"/>
                      <a:pt x="93" y="46"/>
                    </a:cubicBezTo>
                    <a:cubicBezTo>
                      <a:pt x="94" y="46"/>
                      <a:pt x="94" y="46"/>
                      <a:pt x="94" y="46"/>
                    </a:cubicBezTo>
                    <a:cubicBezTo>
                      <a:pt x="94" y="46"/>
                      <a:pt x="94" y="46"/>
                      <a:pt x="94" y="46"/>
                    </a:cubicBezTo>
                    <a:cubicBezTo>
                      <a:pt x="94" y="46"/>
                      <a:pt x="94" y="46"/>
                      <a:pt x="94" y="46"/>
                    </a:cubicBezTo>
                    <a:cubicBezTo>
                      <a:pt x="95" y="46"/>
                      <a:pt x="95" y="46"/>
                      <a:pt x="95" y="46"/>
                    </a:cubicBezTo>
                    <a:cubicBezTo>
                      <a:pt x="95" y="46"/>
                      <a:pt x="95" y="46"/>
                      <a:pt x="95" y="46"/>
                    </a:cubicBezTo>
                    <a:cubicBezTo>
                      <a:pt x="94" y="46"/>
                      <a:pt x="94" y="46"/>
                      <a:pt x="94" y="46"/>
                    </a:cubicBezTo>
                    <a:cubicBezTo>
                      <a:pt x="94" y="46"/>
                      <a:pt x="94" y="46"/>
                      <a:pt x="94" y="46"/>
                    </a:cubicBezTo>
                    <a:cubicBezTo>
                      <a:pt x="94" y="46"/>
                      <a:pt x="94" y="46"/>
                      <a:pt x="94" y="46"/>
                    </a:cubicBezTo>
                    <a:cubicBezTo>
                      <a:pt x="94" y="46"/>
                      <a:pt x="94" y="46"/>
                      <a:pt x="94" y="46"/>
                    </a:cubicBezTo>
                    <a:cubicBezTo>
                      <a:pt x="94" y="46"/>
                      <a:pt x="94" y="46"/>
                      <a:pt x="94" y="46"/>
                    </a:cubicBezTo>
                    <a:cubicBezTo>
                      <a:pt x="93" y="47"/>
                      <a:pt x="93" y="47"/>
                      <a:pt x="93" y="47"/>
                    </a:cubicBezTo>
                    <a:cubicBezTo>
                      <a:pt x="92" y="47"/>
                      <a:pt x="92" y="47"/>
                      <a:pt x="92" y="47"/>
                    </a:cubicBezTo>
                    <a:cubicBezTo>
                      <a:pt x="91" y="48"/>
                      <a:pt x="91" y="48"/>
                      <a:pt x="91" y="48"/>
                    </a:cubicBezTo>
                    <a:cubicBezTo>
                      <a:pt x="91" y="49"/>
                      <a:pt x="91" y="49"/>
                      <a:pt x="91" y="49"/>
                    </a:cubicBezTo>
                    <a:cubicBezTo>
                      <a:pt x="90" y="49"/>
                      <a:pt x="90" y="49"/>
                      <a:pt x="90" y="49"/>
                    </a:cubicBezTo>
                    <a:cubicBezTo>
                      <a:pt x="90" y="48"/>
                      <a:pt x="90" y="48"/>
                      <a:pt x="90" y="48"/>
                    </a:cubicBezTo>
                    <a:cubicBezTo>
                      <a:pt x="90" y="49"/>
                      <a:pt x="90" y="49"/>
                      <a:pt x="90" y="49"/>
                    </a:cubicBezTo>
                    <a:cubicBezTo>
                      <a:pt x="89" y="49"/>
                      <a:pt x="89" y="49"/>
                      <a:pt x="89" y="49"/>
                    </a:cubicBezTo>
                    <a:cubicBezTo>
                      <a:pt x="88" y="50"/>
                      <a:pt x="88" y="50"/>
                      <a:pt x="88" y="50"/>
                    </a:cubicBezTo>
                    <a:cubicBezTo>
                      <a:pt x="88" y="50"/>
                      <a:pt x="88" y="50"/>
                      <a:pt x="88" y="50"/>
                    </a:cubicBezTo>
                    <a:cubicBezTo>
                      <a:pt x="88" y="50"/>
                      <a:pt x="88" y="50"/>
                      <a:pt x="88" y="50"/>
                    </a:cubicBezTo>
                    <a:cubicBezTo>
                      <a:pt x="88" y="50"/>
                      <a:pt x="88" y="50"/>
                      <a:pt x="88" y="50"/>
                    </a:cubicBezTo>
                    <a:cubicBezTo>
                      <a:pt x="88" y="51"/>
                      <a:pt x="88" y="51"/>
                      <a:pt x="88" y="51"/>
                    </a:cubicBezTo>
                    <a:cubicBezTo>
                      <a:pt x="88" y="51"/>
                      <a:pt x="88" y="51"/>
                      <a:pt x="88" y="51"/>
                    </a:cubicBezTo>
                    <a:cubicBezTo>
                      <a:pt x="87" y="51"/>
                      <a:pt x="87" y="51"/>
                      <a:pt x="87" y="51"/>
                    </a:cubicBezTo>
                    <a:cubicBezTo>
                      <a:pt x="87" y="51"/>
                      <a:pt x="87" y="51"/>
                      <a:pt x="87" y="51"/>
                    </a:cubicBezTo>
                    <a:cubicBezTo>
                      <a:pt x="87" y="51"/>
                      <a:pt x="87" y="51"/>
                      <a:pt x="87" y="51"/>
                    </a:cubicBezTo>
                    <a:cubicBezTo>
                      <a:pt x="86" y="51"/>
                      <a:pt x="86" y="51"/>
                      <a:pt x="86" y="51"/>
                    </a:cubicBezTo>
                    <a:cubicBezTo>
                      <a:pt x="86" y="52"/>
                      <a:pt x="86" y="52"/>
                      <a:pt x="86" y="52"/>
                    </a:cubicBezTo>
                    <a:cubicBezTo>
                      <a:pt x="86" y="52"/>
                      <a:pt x="86" y="52"/>
                      <a:pt x="86" y="52"/>
                    </a:cubicBezTo>
                    <a:cubicBezTo>
                      <a:pt x="86" y="52"/>
                      <a:pt x="86" y="52"/>
                      <a:pt x="86" y="52"/>
                    </a:cubicBezTo>
                    <a:cubicBezTo>
                      <a:pt x="85" y="52"/>
                      <a:pt x="85" y="52"/>
                      <a:pt x="85" y="52"/>
                    </a:cubicBezTo>
                    <a:cubicBezTo>
                      <a:pt x="85" y="52"/>
                      <a:pt x="85" y="52"/>
                      <a:pt x="85" y="52"/>
                    </a:cubicBezTo>
                    <a:cubicBezTo>
                      <a:pt x="85" y="52"/>
                      <a:pt x="85" y="52"/>
                      <a:pt x="85" y="52"/>
                    </a:cubicBezTo>
                    <a:cubicBezTo>
                      <a:pt x="84" y="52"/>
                      <a:pt x="84" y="52"/>
                      <a:pt x="84" y="52"/>
                    </a:cubicBezTo>
                    <a:cubicBezTo>
                      <a:pt x="85" y="52"/>
                      <a:pt x="85" y="52"/>
                      <a:pt x="85" y="52"/>
                    </a:cubicBezTo>
                    <a:cubicBezTo>
                      <a:pt x="85" y="53"/>
                      <a:pt x="85" y="53"/>
                      <a:pt x="85" y="53"/>
                    </a:cubicBezTo>
                    <a:cubicBezTo>
                      <a:pt x="84" y="53"/>
                      <a:pt x="84" y="53"/>
                      <a:pt x="84" y="53"/>
                    </a:cubicBezTo>
                    <a:cubicBezTo>
                      <a:pt x="84" y="53"/>
                      <a:pt x="84" y="53"/>
                      <a:pt x="84" y="53"/>
                    </a:cubicBezTo>
                    <a:cubicBezTo>
                      <a:pt x="84" y="53"/>
                      <a:pt x="84" y="53"/>
                      <a:pt x="84" y="53"/>
                    </a:cubicBezTo>
                    <a:cubicBezTo>
                      <a:pt x="84" y="53"/>
                      <a:pt x="84" y="53"/>
                      <a:pt x="84" y="53"/>
                    </a:cubicBezTo>
                    <a:cubicBezTo>
                      <a:pt x="83" y="54"/>
                      <a:pt x="83" y="54"/>
                      <a:pt x="83" y="54"/>
                    </a:cubicBezTo>
                    <a:cubicBezTo>
                      <a:pt x="83" y="55"/>
                      <a:pt x="83" y="55"/>
                      <a:pt x="83" y="55"/>
                    </a:cubicBezTo>
                    <a:cubicBezTo>
                      <a:pt x="83" y="55"/>
                      <a:pt x="83" y="55"/>
                      <a:pt x="83" y="55"/>
                    </a:cubicBezTo>
                    <a:cubicBezTo>
                      <a:pt x="83" y="57"/>
                      <a:pt x="83" y="57"/>
                      <a:pt x="83" y="57"/>
                    </a:cubicBezTo>
                    <a:cubicBezTo>
                      <a:pt x="83" y="57"/>
                      <a:pt x="83" y="57"/>
                      <a:pt x="83" y="57"/>
                    </a:cubicBezTo>
                    <a:cubicBezTo>
                      <a:pt x="83" y="58"/>
                      <a:pt x="83" y="58"/>
                      <a:pt x="83" y="58"/>
                    </a:cubicBezTo>
                    <a:cubicBezTo>
                      <a:pt x="83" y="59"/>
                      <a:pt x="83" y="59"/>
                      <a:pt x="83" y="59"/>
                    </a:cubicBezTo>
                    <a:cubicBezTo>
                      <a:pt x="83" y="60"/>
                      <a:pt x="83" y="60"/>
                      <a:pt x="83" y="60"/>
                    </a:cubicBezTo>
                    <a:cubicBezTo>
                      <a:pt x="83" y="60"/>
                      <a:pt x="83" y="60"/>
                      <a:pt x="83" y="60"/>
                    </a:cubicBezTo>
                    <a:cubicBezTo>
                      <a:pt x="83" y="61"/>
                      <a:pt x="83" y="61"/>
                      <a:pt x="83" y="61"/>
                    </a:cubicBezTo>
                    <a:cubicBezTo>
                      <a:pt x="84" y="61"/>
                      <a:pt x="84" y="61"/>
                      <a:pt x="84" y="61"/>
                    </a:cubicBezTo>
                    <a:cubicBezTo>
                      <a:pt x="84" y="62"/>
                      <a:pt x="84" y="62"/>
                      <a:pt x="84" y="62"/>
                    </a:cubicBezTo>
                    <a:cubicBezTo>
                      <a:pt x="84" y="62"/>
                      <a:pt x="84" y="62"/>
                      <a:pt x="84" y="62"/>
                    </a:cubicBezTo>
                    <a:cubicBezTo>
                      <a:pt x="84" y="63"/>
                      <a:pt x="84" y="63"/>
                      <a:pt x="84" y="63"/>
                    </a:cubicBezTo>
                    <a:cubicBezTo>
                      <a:pt x="84" y="63"/>
                      <a:pt x="84" y="63"/>
                      <a:pt x="84" y="63"/>
                    </a:cubicBezTo>
                    <a:cubicBezTo>
                      <a:pt x="84" y="64"/>
                      <a:pt x="84" y="64"/>
                      <a:pt x="84" y="64"/>
                    </a:cubicBezTo>
                    <a:cubicBezTo>
                      <a:pt x="84" y="65"/>
                      <a:pt x="84" y="65"/>
                      <a:pt x="84" y="65"/>
                    </a:cubicBezTo>
                    <a:cubicBezTo>
                      <a:pt x="85" y="65"/>
                      <a:pt x="85" y="65"/>
                      <a:pt x="85" y="65"/>
                    </a:cubicBezTo>
                    <a:cubicBezTo>
                      <a:pt x="84" y="66"/>
                      <a:pt x="84" y="66"/>
                      <a:pt x="84" y="66"/>
                    </a:cubicBezTo>
                    <a:cubicBezTo>
                      <a:pt x="84" y="66"/>
                      <a:pt x="84" y="66"/>
                      <a:pt x="84" y="66"/>
                    </a:cubicBezTo>
                    <a:cubicBezTo>
                      <a:pt x="84" y="66"/>
                      <a:pt x="84" y="66"/>
                      <a:pt x="84" y="66"/>
                    </a:cubicBezTo>
                    <a:cubicBezTo>
                      <a:pt x="84" y="67"/>
                      <a:pt x="84" y="67"/>
                      <a:pt x="84" y="67"/>
                    </a:cubicBezTo>
                    <a:cubicBezTo>
                      <a:pt x="84" y="67"/>
                      <a:pt x="84" y="67"/>
                      <a:pt x="84" y="67"/>
                    </a:cubicBezTo>
                    <a:cubicBezTo>
                      <a:pt x="84" y="68"/>
                      <a:pt x="84" y="68"/>
                      <a:pt x="84" y="68"/>
                    </a:cubicBezTo>
                    <a:cubicBezTo>
                      <a:pt x="84" y="68"/>
                      <a:pt x="84" y="68"/>
                      <a:pt x="84" y="68"/>
                    </a:cubicBezTo>
                    <a:cubicBezTo>
                      <a:pt x="83" y="69"/>
                      <a:pt x="83" y="69"/>
                      <a:pt x="83" y="69"/>
                    </a:cubicBezTo>
                    <a:cubicBezTo>
                      <a:pt x="83" y="69"/>
                      <a:pt x="83" y="69"/>
                      <a:pt x="83" y="69"/>
                    </a:cubicBezTo>
                    <a:cubicBezTo>
                      <a:pt x="83" y="69"/>
                      <a:pt x="83" y="69"/>
                      <a:pt x="83" y="69"/>
                    </a:cubicBezTo>
                    <a:cubicBezTo>
                      <a:pt x="83" y="69"/>
                      <a:pt x="83" y="69"/>
                      <a:pt x="83" y="69"/>
                    </a:cubicBezTo>
                    <a:cubicBezTo>
                      <a:pt x="82" y="69"/>
                      <a:pt x="82" y="69"/>
                      <a:pt x="82" y="69"/>
                    </a:cubicBezTo>
                    <a:cubicBezTo>
                      <a:pt x="82" y="69"/>
                      <a:pt x="82" y="69"/>
                      <a:pt x="82" y="69"/>
                    </a:cubicBezTo>
                    <a:cubicBezTo>
                      <a:pt x="82" y="69"/>
                      <a:pt x="82" y="69"/>
                      <a:pt x="82" y="69"/>
                    </a:cubicBezTo>
                    <a:cubicBezTo>
                      <a:pt x="82" y="69"/>
                      <a:pt x="82" y="69"/>
                      <a:pt x="82" y="69"/>
                    </a:cubicBezTo>
                    <a:cubicBezTo>
                      <a:pt x="81" y="68"/>
                      <a:pt x="81" y="68"/>
                      <a:pt x="81" y="68"/>
                    </a:cubicBezTo>
                    <a:cubicBezTo>
                      <a:pt x="81" y="68"/>
                      <a:pt x="81" y="68"/>
                      <a:pt x="81" y="68"/>
                    </a:cubicBezTo>
                    <a:cubicBezTo>
                      <a:pt x="81" y="68"/>
                      <a:pt x="81" y="68"/>
                      <a:pt x="81" y="68"/>
                    </a:cubicBezTo>
                    <a:cubicBezTo>
                      <a:pt x="81" y="68"/>
                      <a:pt x="81" y="68"/>
                      <a:pt x="81" y="68"/>
                    </a:cubicBezTo>
                    <a:cubicBezTo>
                      <a:pt x="81" y="68"/>
                      <a:pt x="81" y="68"/>
                      <a:pt x="81" y="68"/>
                    </a:cubicBezTo>
                    <a:cubicBezTo>
                      <a:pt x="81" y="67"/>
                      <a:pt x="81" y="67"/>
                      <a:pt x="81" y="67"/>
                    </a:cubicBezTo>
                    <a:cubicBezTo>
                      <a:pt x="81" y="67"/>
                      <a:pt x="81" y="67"/>
                      <a:pt x="81" y="67"/>
                    </a:cubicBezTo>
                    <a:cubicBezTo>
                      <a:pt x="80" y="66"/>
                      <a:pt x="80" y="66"/>
                      <a:pt x="80" y="66"/>
                    </a:cubicBezTo>
                    <a:cubicBezTo>
                      <a:pt x="80" y="66"/>
                      <a:pt x="80" y="66"/>
                      <a:pt x="80" y="66"/>
                    </a:cubicBezTo>
                    <a:cubicBezTo>
                      <a:pt x="80" y="66"/>
                      <a:pt x="80" y="66"/>
                      <a:pt x="80" y="66"/>
                    </a:cubicBezTo>
                    <a:cubicBezTo>
                      <a:pt x="80" y="65"/>
                      <a:pt x="80" y="65"/>
                      <a:pt x="80" y="65"/>
                    </a:cubicBezTo>
                    <a:cubicBezTo>
                      <a:pt x="81" y="65"/>
                      <a:pt x="81" y="65"/>
                      <a:pt x="81" y="65"/>
                    </a:cubicBezTo>
                    <a:cubicBezTo>
                      <a:pt x="80" y="65"/>
                      <a:pt x="80" y="65"/>
                      <a:pt x="80" y="65"/>
                    </a:cubicBezTo>
                    <a:cubicBezTo>
                      <a:pt x="80" y="65"/>
                      <a:pt x="80" y="65"/>
                      <a:pt x="80" y="65"/>
                    </a:cubicBezTo>
                    <a:cubicBezTo>
                      <a:pt x="80" y="65"/>
                      <a:pt x="80" y="65"/>
                      <a:pt x="80" y="65"/>
                    </a:cubicBezTo>
                    <a:cubicBezTo>
                      <a:pt x="80" y="65"/>
                      <a:pt x="80" y="65"/>
                      <a:pt x="80" y="65"/>
                    </a:cubicBezTo>
                    <a:cubicBezTo>
                      <a:pt x="80" y="65"/>
                      <a:pt x="80" y="65"/>
                      <a:pt x="80" y="65"/>
                    </a:cubicBezTo>
                    <a:cubicBezTo>
                      <a:pt x="80" y="65"/>
                      <a:pt x="80" y="65"/>
                      <a:pt x="80" y="65"/>
                    </a:cubicBezTo>
                    <a:cubicBezTo>
                      <a:pt x="80" y="65"/>
                      <a:pt x="80" y="65"/>
                      <a:pt x="80" y="65"/>
                    </a:cubicBezTo>
                    <a:cubicBezTo>
                      <a:pt x="79" y="65"/>
                      <a:pt x="79" y="65"/>
                      <a:pt x="79" y="65"/>
                    </a:cubicBezTo>
                    <a:cubicBezTo>
                      <a:pt x="79" y="64"/>
                      <a:pt x="79" y="64"/>
                      <a:pt x="79" y="64"/>
                    </a:cubicBezTo>
                    <a:cubicBezTo>
                      <a:pt x="79" y="64"/>
                      <a:pt x="79" y="64"/>
                      <a:pt x="79" y="64"/>
                    </a:cubicBezTo>
                    <a:cubicBezTo>
                      <a:pt x="80" y="63"/>
                      <a:pt x="80" y="63"/>
                      <a:pt x="80" y="63"/>
                    </a:cubicBezTo>
                    <a:cubicBezTo>
                      <a:pt x="80" y="63"/>
                      <a:pt x="80" y="63"/>
                      <a:pt x="80" y="63"/>
                    </a:cubicBezTo>
                    <a:cubicBezTo>
                      <a:pt x="79" y="63"/>
                      <a:pt x="79" y="63"/>
                      <a:pt x="79" y="63"/>
                    </a:cubicBezTo>
                    <a:cubicBezTo>
                      <a:pt x="79" y="63"/>
                      <a:pt x="79" y="63"/>
                      <a:pt x="79" y="63"/>
                    </a:cubicBezTo>
                    <a:cubicBezTo>
                      <a:pt x="79" y="63"/>
                      <a:pt x="79" y="63"/>
                      <a:pt x="79" y="63"/>
                    </a:cubicBezTo>
                    <a:cubicBezTo>
                      <a:pt x="79" y="63"/>
                      <a:pt x="79" y="63"/>
                      <a:pt x="79" y="63"/>
                    </a:cubicBezTo>
                    <a:cubicBezTo>
                      <a:pt x="79" y="63"/>
                      <a:pt x="79" y="63"/>
                      <a:pt x="79" y="63"/>
                    </a:cubicBezTo>
                    <a:cubicBezTo>
                      <a:pt x="79" y="63"/>
                      <a:pt x="79" y="63"/>
                      <a:pt x="79" y="63"/>
                    </a:cubicBezTo>
                    <a:cubicBezTo>
                      <a:pt x="79" y="63"/>
                      <a:pt x="79" y="63"/>
                      <a:pt x="79" y="63"/>
                    </a:cubicBezTo>
                    <a:cubicBezTo>
                      <a:pt x="79" y="62"/>
                      <a:pt x="79" y="62"/>
                      <a:pt x="79" y="62"/>
                    </a:cubicBezTo>
                    <a:cubicBezTo>
                      <a:pt x="79" y="61"/>
                      <a:pt x="79" y="61"/>
                      <a:pt x="79" y="61"/>
                    </a:cubicBezTo>
                    <a:cubicBezTo>
                      <a:pt x="79" y="61"/>
                      <a:pt x="79" y="61"/>
                      <a:pt x="79" y="61"/>
                    </a:cubicBezTo>
                    <a:cubicBezTo>
                      <a:pt x="79" y="60"/>
                      <a:pt x="79" y="60"/>
                      <a:pt x="79" y="60"/>
                    </a:cubicBezTo>
                    <a:cubicBezTo>
                      <a:pt x="79" y="60"/>
                      <a:pt x="79" y="60"/>
                      <a:pt x="79" y="60"/>
                    </a:cubicBezTo>
                    <a:cubicBezTo>
                      <a:pt x="79" y="60"/>
                      <a:pt x="79" y="60"/>
                      <a:pt x="79" y="60"/>
                    </a:cubicBezTo>
                    <a:cubicBezTo>
                      <a:pt x="79" y="59"/>
                      <a:pt x="79" y="59"/>
                      <a:pt x="79" y="59"/>
                    </a:cubicBezTo>
                    <a:cubicBezTo>
                      <a:pt x="79" y="59"/>
                      <a:pt x="79" y="59"/>
                      <a:pt x="79" y="59"/>
                    </a:cubicBezTo>
                    <a:cubicBezTo>
                      <a:pt x="78" y="59"/>
                      <a:pt x="78" y="59"/>
                      <a:pt x="78" y="59"/>
                    </a:cubicBezTo>
                    <a:cubicBezTo>
                      <a:pt x="78" y="59"/>
                      <a:pt x="78" y="59"/>
                      <a:pt x="78" y="59"/>
                    </a:cubicBezTo>
                    <a:cubicBezTo>
                      <a:pt x="78" y="59"/>
                      <a:pt x="78" y="59"/>
                      <a:pt x="78" y="59"/>
                    </a:cubicBezTo>
                    <a:cubicBezTo>
                      <a:pt x="78" y="59"/>
                      <a:pt x="78" y="59"/>
                      <a:pt x="78" y="59"/>
                    </a:cubicBezTo>
                    <a:cubicBezTo>
                      <a:pt x="78" y="58"/>
                      <a:pt x="78" y="58"/>
                      <a:pt x="78" y="58"/>
                    </a:cubicBezTo>
                    <a:cubicBezTo>
                      <a:pt x="77" y="58"/>
                      <a:pt x="77" y="58"/>
                      <a:pt x="77" y="58"/>
                    </a:cubicBezTo>
                    <a:cubicBezTo>
                      <a:pt x="77" y="58"/>
                      <a:pt x="77" y="58"/>
                      <a:pt x="77" y="58"/>
                    </a:cubicBezTo>
                    <a:cubicBezTo>
                      <a:pt x="76" y="58"/>
                      <a:pt x="76" y="58"/>
                      <a:pt x="76" y="58"/>
                    </a:cubicBezTo>
                    <a:cubicBezTo>
                      <a:pt x="76" y="58"/>
                      <a:pt x="76" y="58"/>
                      <a:pt x="76" y="58"/>
                    </a:cubicBezTo>
                    <a:cubicBezTo>
                      <a:pt x="76" y="58"/>
                      <a:pt x="76" y="58"/>
                      <a:pt x="76" y="58"/>
                    </a:cubicBezTo>
                    <a:cubicBezTo>
                      <a:pt x="76" y="58"/>
                      <a:pt x="76" y="58"/>
                      <a:pt x="76" y="58"/>
                    </a:cubicBezTo>
                    <a:cubicBezTo>
                      <a:pt x="76" y="58"/>
                      <a:pt x="76" y="58"/>
                      <a:pt x="76" y="58"/>
                    </a:cubicBezTo>
                    <a:cubicBezTo>
                      <a:pt x="75" y="58"/>
                      <a:pt x="75" y="58"/>
                      <a:pt x="75" y="58"/>
                    </a:cubicBezTo>
                    <a:cubicBezTo>
                      <a:pt x="75" y="58"/>
                      <a:pt x="75" y="58"/>
                      <a:pt x="75" y="58"/>
                    </a:cubicBezTo>
                    <a:cubicBezTo>
                      <a:pt x="74" y="59"/>
                      <a:pt x="74" y="59"/>
                      <a:pt x="74" y="59"/>
                    </a:cubicBezTo>
                    <a:cubicBezTo>
                      <a:pt x="74" y="58"/>
                      <a:pt x="74" y="58"/>
                      <a:pt x="74" y="58"/>
                    </a:cubicBezTo>
                    <a:cubicBezTo>
                      <a:pt x="74" y="58"/>
                      <a:pt x="74" y="58"/>
                      <a:pt x="74" y="58"/>
                    </a:cubicBezTo>
                    <a:cubicBezTo>
                      <a:pt x="74" y="58"/>
                      <a:pt x="74" y="58"/>
                      <a:pt x="74" y="58"/>
                    </a:cubicBezTo>
                    <a:cubicBezTo>
                      <a:pt x="75" y="58"/>
                      <a:pt x="75" y="58"/>
                      <a:pt x="75" y="58"/>
                    </a:cubicBezTo>
                    <a:cubicBezTo>
                      <a:pt x="74" y="58"/>
                      <a:pt x="74" y="58"/>
                      <a:pt x="74" y="58"/>
                    </a:cubicBezTo>
                    <a:cubicBezTo>
                      <a:pt x="74" y="58"/>
                      <a:pt x="74" y="58"/>
                      <a:pt x="74" y="58"/>
                    </a:cubicBezTo>
                    <a:cubicBezTo>
                      <a:pt x="74" y="58"/>
                      <a:pt x="74" y="58"/>
                      <a:pt x="74" y="58"/>
                    </a:cubicBezTo>
                    <a:cubicBezTo>
                      <a:pt x="74" y="57"/>
                      <a:pt x="74" y="57"/>
                      <a:pt x="74" y="57"/>
                    </a:cubicBezTo>
                    <a:cubicBezTo>
                      <a:pt x="74" y="58"/>
                      <a:pt x="74" y="58"/>
                      <a:pt x="74" y="58"/>
                    </a:cubicBezTo>
                    <a:cubicBezTo>
                      <a:pt x="74" y="57"/>
                      <a:pt x="74" y="57"/>
                      <a:pt x="74" y="57"/>
                    </a:cubicBezTo>
                    <a:cubicBezTo>
                      <a:pt x="74" y="57"/>
                      <a:pt x="74" y="57"/>
                      <a:pt x="74" y="57"/>
                    </a:cubicBezTo>
                    <a:cubicBezTo>
                      <a:pt x="74" y="57"/>
                      <a:pt x="74" y="57"/>
                      <a:pt x="74" y="57"/>
                    </a:cubicBezTo>
                    <a:cubicBezTo>
                      <a:pt x="73" y="57"/>
                      <a:pt x="73" y="57"/>
                      <a:pt x="73" y="57"/>
                    </a:cubicBezTo>
                    <a:cubicBezTo>
                      <a:pt x="73" y="57"/>
                      <a:pt x="73" y="57"/>
                      <a:pt x="73" y="57"/>
                    </a:cubicBezTo>
                    <a:cubicBezTo>
                      <a:pt x="74" y="57"/>
                      <a:pt x="74" y="57"/>
                      <a:pt x="74" y="57"/>
                    </a:cubicBezTo>
                    <a:cubicBezTo>
                      <a:pt x="73" y="57"/>
                      <a:pt x="73" y="57"/>
                      <a:pt x="73" y="57"/>
                    </a:cubicBezTo>
                    <a:cubicBezTo>
                      <a:pt x="73" y="57"/>
                      <a:pt x="73" y="57"/>
                      <a:pt x="73" y="57"/>
                    </a:cubicBezTo>
                    <a:cubicBezTo>
                      <a:pt x="72" y="57"/>
                      <a:pt x="72" y="57"/>
                      <a:pt x="72" y="57"/>
                    </a:cubicBezTo>
                    <a:cubicBezTo>
                      <a:pt x="72" y="57"/>
                      <a:pt x="72" y="57"/>
                      <a:pt x="72" y="57"/>
                    </a:cubicBezTo>
                    <a:cubicBezTo>
                      <a:pt x="72" y="57"/>
                      <a:pt x="72" y="57"/>
                      <a:pt x="72" y="57"/>
                    </a:cubicBezTo>
                    <a:cubicBezTo>
                      <a:pt x="72" y="57"/>
                      <a:pt x="72" y="57"/>
                      <a:pt x="72" y="57"/>
                    </a:cubicBezTo>
                    <a:cubicBezTo>
                      <a:pt x="73" y="57"/>
                      <a:pt x="73" y="57"/>
                      <a:pt x="73" y="57"/>
                    </a:cubicBezTo>
                    <a:cubicBezTo>
                      <a:pt x="73" y="57"/>
                      <a:pt x="73" y="57"/>
                      <a:pt x="73" y="57"/>
                    </a:cubicBezTo>
                    <a:cubicBezTo>
                      <a:pt x="72" y="57"/>
                      <a:pt x="72" y="57"/>
                      <a:pt x="72" y="57"/>
                    </a:cubicBezTo>
                    <a:cubicBezTo>
                      <a:pt x="72" y="57"/>
                      <a:pt x="72" y="57"/>
                      <a:pt x="72" y="57"/>
                    </a:cubicBezTo>
                    <a:cubicBezTo>
                      <a:pt x="72" y="57"/>
                      <a:pt x="72" y="57"/>
                      <a:pt x="72" y="57"/>
                    </a:cubicBezTo>
                    <a:cubicBezTo>
                      <a:pt x="71" y="57"/>
                      <a:pt x="71" y="57"/>
                      <a:pt x="71" y="57"/>
                    </a:cubicBezTo>
                    <a:cubicBezTo>
                      <a:pt x="71" y="57"/>
                      <a:pt x="71" y="57"/>
                      <a:pt x="71" y="57"/>
                    </a:cubicBezTo>
                    <a:cubicBezTo>
                      <a:pt x="70" y="57"/>
                      <a:pt x="70" y="57"/>
                      <a:pt x="70" y="57"/>
                    </a:cubicBezTo>
                    <a:cubicBezTo>
                      <a:pt x="70" y="57"/>
                      <a:pt x="70" y="57"/>
                      <a:pt x="70" y="57"/>
                    </a:cubicBezTo>
                    <a:cubicBezTo>
                      <a:pt x="69" y="57"/>
                      <a:pt x="69" y="57"/>
                      <a:pt x="69" y="57"/>
                    </a:cubicBezTo>
                    <a:cubicBezTo>
                      <a:pt x="69" y="57"/>
                      <a:pt x="69" y="57"/>
                      <a:pt x="69" y="57"/>
                    </a:cubicBezTo>
                    <a:cubicBezTo>
                      <a:pt x="69" y="56"/>
                      <a:pt x="69" y="56"/>
                      <a:pt x="69" y="56"/>
                    </a:cubicBezTo>
                    <a:cubicBezTo>
                      <a:pt x="69" y="56"/>
                      <a:pt x="69" y="56"/>
                      <a:pt x="69" y="56"/>
                    </a:cubicBezTo>
                    <a:cubicBezTo>
                      <a:pt x="69" y="56"/>
                      <a:pt x="69" y="56"/>
                      <a:pt x="69" y="56"/>
                    </a:cubicBezTo>
                    <a:cubicBezTo>
                      <a:pt x="69" y="56"/>
                      <a:pt x="69" y="56"/>
                      <a:pt x="69" y="56"/>
                    </a:cubicBezTo>
                    <a:cubicBezTo>
                      <a:pt x="68" y="57"/>
                      <a:pt x="68" y="57"/>
                      <a:pt x="68" y="57"/>
                    </a:cubicBezTo>
                    <a:cubicBezTo>
                      <a:pt x="68" y="57"/>
                      <a:pt x="68" y="57"/>
                      <a:pt x="68" y="57"/>
                    </a:cubicBezTo>
                    <a:cubicBezTo>
                      <a:pt x="68" y="57"/>
                      <a:pt x="68" y="57"/>
                      <a:pt x="68" y="57"/>
                    </a:cubicBezTo>
                    <a:cubicBezTo>
                      <a:pt x="67" y="57"/>
                      <a:pt x="67" y="57"/>
                      <a:pt x="67" y="57"/>
                    </a:cubicBezTo>
                    <a:cubicBezTo>
                      <a:pt x="66" y="57"/>
                      <a:pt x="66" y="57"/>
                      <a:pt x="66" y="57"/>
                    </a:cubicBezTo>
                    <a:cubicBezTo>
                      <a:pt x="66" y="57"/>
                      <a:pt x="66" y="57"/>
                      <a:pt x="66" y="57"/>
                    </a:cubicBezTo>
                    <a:cubicBezTo>
                      <a:pt x="65" y="57"/>
                      <a:pt x="65" y="57"/>
                      <a:pt x="65" y="57"/>
                    </a:cubicBezTo>
                    <a:cubicBezTo>
                      <a:pt x="65" y="58"/>
                      <a:pt x="65" y="58"/>
                      <a:pt x="65" y="58"/>
                    </a:cubicBezTo>
                    <a:cubicBezTo>
                      <a:pt x="65" y="58"/>
                      <a:pt x="65" y="58"/>
                      <a:pt x="65" y="58"/>
                    </a:cubicBezTo>
                    <a:cubicBezTo>
                      <a:pt x="65" y="58"/>
                      <a:pt x="65" y="58"/>
                      <a:pt x="65" y="58"/>
                    </a:cubicBezTo>
                    <a:cubicBezTo>
                      <a:pt x="65" y="58"/>
                      <a:pt x="65" y="58"/>
                      <a:pt x="65" y="58"/>
                    </a:cubicBezTo>
                    <a:cubicBezTo>
                      <a:pt x="65" y="58"/>
                      <a:pt x="65" y="58"/>
                      <a:pt x="65" y="58"/>
                    </a:cubicBezTo>
                    <a:cubicBezTo>
                      <a:pt x="66" y="58"/>
                      <a:pt x="66" y="58"/>
                      <a:pt x="66" y="58"/>
                    </a:cubicBezTo>
                    <a:cubicBezTo>
                      <a:pt x="66" y="58"/>
                      <a:pt x="66" y="58"/>
                      <a:pt x="66" y="58"/>
                    </a:cubicBezTo>
                    <a:cubicBezTo>
                      <a:pt x="66" y="58"/>
                      <a:pt x="66" y="58"/>
                      <a:pt x="66" y="58"/>
                    </a:cubicBezTo>
                    <a:cubicBezTo>
                      <a:pt x="65" y="59"/>
                      <a:pt x="65" y="59"/>
                      <a:pt x="65" y="59"/>
                    </a:cubicBezTo>
                    <a:cubicBezTo>
                      <a:pt x="65" y="59"/>
                      <a:pt x="65" y="59"/>
                      <a:pt x="65" y="59"/>
                    </a:cubicBezTo>
                    <a:cubicBezTo>
                      <a:pt x="65" y="59"/>
                      <a:pt x="65" y="59"/>
                      <a:pt x="65" y="59"/>
                    </a:cubicBezTo>
                    <a:cubicBezTo>
                      <a:pt x="66" y="59"/>
                      <a:pt x="66" y="59"/>
                      <a:pt x="66" y="59"/>
                    </a:cubicBezTo>
                    <a:cubicBezTo>
                      <a:pt x="66" y="60"/>
                      <a:pt x="66" y="60"/>
                      <a:pt x="66" y="60"/>
                    </a:cubicBezTo>
                    <a:cubicBezTo>
                      <a:pt x="66" y="60"/>
                      <a:pt x="66" y="60"/>
                      <a:pt x="66" y="60"/>
                    </a:cubicBezTo>
                    <a:cubicBezTo>
                      <a:pt x="66" y="60"/>
                      <a:pt x="66" y="60"/>
                      <a:pt x="66" y="60"/>
                    </a:cubicBezTo>
                    <a:cubicBezTo>
                      <a:pt x="66" y="60"/>
                      <a:pt x="66" y="60"/>
                      <a:pt x="66" y="60"/>
                    </a:cubicBezTo>
                    <a:cubicBezTo>
                      <a:pt x="66" y="60"/>
                      <a:pt x="66" y="60"/>
                      <a:pt x="66" y="60"/>
                    </a:cubicBezTo>
                    <a:cubicBezTo>
                      <a:pt x="66" y="60"/>
                      <a:pt x="66" y="60"/>
                      <a:pt x="66" y="60"/>
                    </a:cubicBezTo>
                    <a:cubicBezTo>
                      <a:pt x="65" y="60"/>
                      <a:pt x="65" y="60"/>
                      <a:pt x="65" y="60"/>
                    </a:cubicBezTo>
                    <a:cubicBezTo>
                      <a:pt x="65" y="60"/>
                      <a:pt x="65" y="60"/>
                      <a:pt x="65" y="60"/>
                    </a:cubicBezTo>
                    <a:cubicBezTo>
                      <a:pt x="65" y="59"/>
                      <a:pt x="65" y="59"/>
                      <a:pt x="65" y="59"/>
                    </a:cubicBezTo>
                    <a:cubicBezTo>
                      <a:pt x="65" y="59"/>
                      <a:pt x="65" y="59"/>
                      <a:pt x="65" y="59"/>
                    </a:cubicBezTo>
                    <a:cubicBezTo>
                      <a:pt x="64" y="59"/>
                      <a:pt x="64" y="59"/>
                      <a:pt x="64" y="59"/>
                    </a:cubicBezTo>
                    <a:cubicBezTo>
                      <a:pt x="64" y="59"/>
                      <a:pt x="64" y="59"/>
                      <a:pt x="64" y="59"/>
                    </a:cubicBezTo>
                    <a:cubicBezTo>
                      <a:pt x="64" y="60"/>
                      <a:pt x="64" y="60"/>
                      <a:pt x="64" y="60"/>
                    </a:cubicBezTo>
                    <a:cubicBezTo>
                      <a:pt x="64" y="60"/>
                      <a:pt x="64" y="60"/>
                      <a:pt x="64" y="60"/>
                    </a:cubicBezTo>
                    <a:cubicBezTo>
                      <a:pt x="64" y="60"/>
                      <a:pt x="64" y="60"/>
                      <a:pt x="64" y="60"/>
                    </a:cubicBezTo>
                    <a:cubicBezTo>
                      <a:pt x="64" y="60"/>
                      <a:pt x="64" y="60"/>
                      <a:pt x="64" y="60"/>
                    </a:cubicBezTo>
                    <a:cubicBezTo>
                      <a:pt x="63" y="60"/>
                      <a:pt x="63" y="60"/>
                      <a:pt x="63" y="60"/>
                    </a:cubicBezTo>
                    <a:cubicBezTo>
                      <a:pt x="63" y="60"/>
                      <a:pt x="63" y="60"/>
                      <a:pt x="63" y="60"/>
                    </a:cubicBezTo>
                    <a:cubicBezTo>
                      <a:pt x="63" y="60"/>
                      <a:pt x="63" y="60"/>
                      <a:pt x="63" y="60"/>
                    </a:cubicBezTo>
                    <a:cubicBezTo>
                      <a:pt x="62" y="60"/>
                      <a:pt x="62" y="60"/>
                      <a:pt x="62" y="60"/>
                    </a:cubicBezTo>
                    <a:cubicBezTo>
                      <a:pt x="62" y="60"/>
                      <a:pt x="62" y="60"/>
                      <a:pt x="62" y="60"/>
                    </a:cubicBezTo>
                    <a:cubicBezTo>
                      <a:pt x="62" y="60"/>
                      <a:pt x="62" y="60"/>
                      <a:pt x="62" y="60"/>
                    </a:cubicBezTo>
                    <a:cubicBezTo>
                      <a:pt x="62" y="59"/>
                      <a:pt x="62" y="59"/>
                      <a:pt x="62" y="59"/>
                    </a:cubicBezTo>
                    <a:cubicBezTo>
                      <a:pt x="62" y="59"/>
                      <a:pt x="62" y="59"/>
                      <a:pt x="62" y="59"/>
                    </a:cubicBezTo>
                    <a:cubicBezTo>
                      <a:pt x="62" y="59"/>
                      <a:pt x="62" y="59"/>
                      <a:pt x="62" y="59"/>
                    </a:cubicBezTo>
                    <a:cubicBezTo>
                      <a:pt x="62" y="59"/>
                      <a:pt x="62" y="59"/>
                      <a:pt x="62" y="59"/>
                    </a:cubicBezTo>
                    <a:cubicBezTo>
                      <a:pt x="61" y="59"/>
                      <a:pt x="61" y="59"/>
                      <a:pt x="61" y="59"/>
                    </a:cubicBezTo>
                    <a:cubicBezTo>
                      <a:pt x="61" y="59"/>
                      <a:pt x="61" y="59"/>
                      <a:pt x="61" y="59"/>
                    </a:cubicBezTo>
                    <a:cubicBezTo>
                      <a:pt x="61" y="58"/>
                      <a:pt x="61" y="58"/>
                      <a:pt x="61" y="58"/>
                    </a:cubicBezTo>
                    <a:cubicBezTo>
                      <a:pt x="61" y="59"/>
                      <a:pt x="61" y="59"/>
                      <a:pt x="61" y="59"/>
                    </a:cubicBezTo>
                    <a:cubicBezTo>
                      <a:pt x="61" y="58"/>
                      <a:pt x="61" y="58"/>
                      <a:pt x="61" y="58"/>
                    </a:cubicBezTo>
                    <a:cubicBezTo>
                      <a:pt x="61" y="58"/>
                      <a:pt x="61" y="58"/>
                      <a:pt x="61" y="58"/>
                    </a:cubicBezTo>
                    <a:cubicBezTo>
                      <a:pt x="61" y="58"/>
                      <a:pt x="61" y="58"/>
                      <a:pt x="61" y="58"/>
                    </a:cubicBezTo>
                    <a:cubicBezTo>
                      <a:pt x="60" y="58"/>
                      <a:pt x="60" y="58"/>
                      <a:pt x="60" y="58"/>
                    </a:cubicBezTo>
                    <a:cubicBezTo>
                      <a:pt x="60" y="58"/>
                      <a:pt x="60" y="58"/>
                      <a:pt x="60" y="58"/>
                    </a:cubicBezTo>
                    <a:cubicBezTo>
                      <a:pt x="60" y="59"/>
                      <a:pt x="60" y="59"/>
                      <a:pt x="60" y="59"/>
                    </a:cubicBezTo>
                    <a:cubicBezTo>
                      <a:pt x="60" y="59"/>
                      <a:pt x="60" y="59"/>
                      <a:pt x="60" y="59"/>
                    </a:cubicBezTo>
                    <a:cubicBezTo>
                      <a:pt x="59" y="59"/>
                      <a:pt x="59" y="59"/>
                      <a:pt x="59" y="59"/>
                    </a:cubicBezTo>
                    <a:cubicBezTo>
                      <a:pt x="59" y="58"/>
                      <a:pt x="59" y="58"/>
                      <a:pt x="59" y="58"/>
                    </a:cubicBezTo>
                    <a:cubicBezTo>
                      <a:pt x="58" y="58"/>
                      <a:pt x="58" y="58"/>
                      <a:pt x="58" y="58"/>
                    </a:cubicBezTo>
                    <a:cubicBezTo>
                      <a:pt x="57" y="58"/>
                      <a:pt x="57" y="58"/>
                      <a:pt x="57" y="58"/>
                    </a:cubicBezTo>
                    <a:cubicBezTo>
                      <a:pt x="56" y="58"/>
                      <a:pt x="56" y="58"/>
                      <a:pt x="56" y="58"/>
                    </a:cubicBezTo>
                    <a:cubicBezTo>
                      <a:pt x="56" y="59"/>
                      <a:pt x="56" y="59"/>
                      <a:pt x="56" y="59"/>
                    </a:cubicBezTo>
                    <a:cubicBezTo>
                      <a:pt x="56" y="59"/>
                      <a:pt x="56" y="59"/>
                      <a:pt x="56" y="59"/>
                    </a:cubicBezTo>
                    <a:cubicBezTo>
                      <a:pt x="55" y="59"/>
                      <a:pt x="55" y="59"/>
                      <a:pt x="55" y="59"/>
                    </a:cubicBezTo>
                    <a:cubicBezTo>
                      <a:pt x="55" y="59"/>
                      <a:pt x="55" y="59"/>
                      <a:pt x="55" y="59"/>
                    </a:cubicBezTo>
                    <a:cubicBezTo>
                      <a:pt x="55" y="59"/>
                      <a:pt x="55" y="59"/>
                      <a:pt x="55" y="59"/>
                    </a:cubicBezTo>
                    <a:cubicBezTo>
                      <a:pt x="55" y="58"/>
                      <a:pt x="55" y="58"/>
                      <a:pt x="55" y="58"/>
                    </a:cubicBezTo>
                    <a:cubicBezTo>
                      <a:pt x="55" y="58"/>
                      <a:pt x="55" y="58"/>
                      <a:pt x="55" y="58"/>
                    </a:cubicBezTo>
                    <a:cubicBezTo>
                      <a:pt x="55" y="58"/>
                      <a:pt x="55" y="58"/>
                      <a:pt x="55" y="58"/>
                    </a:cubicBezTo>
                    <a:cubicBezTo>
                      <a:pt x="55" y="58"/>
                      <a:pt x="55" y="58"/>
                      <a:pt x="55" y="58"/>
                    </a:cubicBezTo>
                    <a:cubicBezTo>
                      <a:pt x="55" y="58"/>
                      <a:pt x="55" y="58"/>
                      <a:pt x="55" y="58"/>
                    </a:cubicBezTo>
                    <a:cubicBezTo>
                      <a:pt x="54" y="58"/>
                      <a:pt x="54" y="58"/>
                      <a:pt x="54" y="58"/>
                    </a:cubicBezTo>
                    <a:cubicBezTo>
                      <a:pt x="54" y="58"/>
                      <a:pt x="54" y="58"/>
                      <a:pt x="54" y="58"/>
                    </a:cubicBezTo>
                    <a:cubicBezTo>
                      <a:pt x="54" y="59"/>
                      <a:pt x="54" y="59"/>
                      <a:pt x="54" y="59"/>
                    </a:cubicBezTo>
                    <a:cubicBezTo>
                      <a:pt x="54" y="59"/>
                      <a:pt x="54" y="59"/>
                      <a:pt x="54" y="59"/>
                    </a:cubicBezTo>
                    <a:cubicBezTo>
                      <a:pt x="54" y="59"/>
                      <a:pt x="54" y="59"/>
                      <a:pt x="54" y="59"/>
                    </a:cubicBezTo>
                    <a:cubicBezTo>
                      <a:pt x="54" y="60"/>
                      <a:pt x="54" y="60"/>
                      <a:pt x="54" y="60"/>
                    </a:cubicBezTo>
                    <a:cubicBezTo>
                      <a:pt x="54" y="60"/>
                      <a:pt x="54" y="60"/>
                      <a:pt x="54" y="60"/>
                    </a:cubicBezTo>
                    <a:cubicBezTo>
                      <a:pt x="53" y="60"/>
                      <a:pt x="53" y="60"/>
                      <a:pt x="53" y="60"/>
                    </a:cubicBezTo>
                    <a:cubicBezTo>
                      <a:pt x="52" y="61"/>
                      <a:pt x="52" y="61"/>
                      <a:pt x="52" y="61"/>
                    </a:cubicBezTo>
                    <a:cubicBezTo>
                      <a:pt x="52" y="61"/>
                      <a:pt x="52" y="61"/>
                      <a:pt x="52" y="61"/>
                    </a:cubicBezTo>
                    <a:cubicBezTo>
                      <a:pt x="52" y="61"/>
                      <a:pt x="52" y="61"/>
                      <a:pt x="52" y="61"/>
                    </a:cubicBezTo>
                    <a:cubicBezTo>
                      <a:pt x="51" y="61"/>
                      <a:pt x="51" y="61"/>
                      <a:pt x="51" y="61"/>
                    </a:cubicBezTo>
                    <a:cubicBezTo>
                      <a:pt x="52" y="61"/>
                      <a:pt x="52" y="61"/>
                      <a:pt x="52" y="61"/>
                    </a:cubicBezTo>
                    <a:cubicBezTo>
                      <a:pt x="51" y="61"/>
                      <a:pt x="51" y="61"/>
                      <a:pt x="51" y="61"/>
                    </a:cubicBezTo>
                    <a:cubicBezTo>
                      <a:pt x="51" y="61"/>
                      <a:pt x="51" y="61"/>
                      <a:pt x="51" y="61"/>
                    </a:cubicBezTo>
                    <a:cubicBezTo>
                      <a:pt x="51" y="61"/>
                      <a:pt x="51" y="61"/>
                      <a:pt x="51" y="61"/>
                    </a:cubicBezTo>
                    <a:cubicBezTo>
                      <a:pt x="51" y="61"/>
                      <a:pt x="51" y="61"/>
                      <a:pt x="51" y="61"/>
                    </a:cubicBezTo>
                    <a:cubicBezTo>
                      <a:pt x="51" y="61"/>
                      <a:pt x="51" y="61"/>
                      <a:pt x="51" y="61"/>
                    </a:cubicBezTo>
                    <a:cubicBezTo>
                      <a:pt x="51" y="61"/>
                      <a:pt x="51" y="61"/>
                      <a:pt x="51" y="61"/>
                    </a:cubicBezTo>
                    <a:cubicBezTo>
                      <a:pt x="50" y="61"/>
                      <a:pt x="50" y="61"/>
                      <a:pt x="50" y="61"/>
                    </a:cubicBezTo>
                    <a:cubicBezTo>
                      <a:pt x="50" y="61"/>
                      <a:pt x="50" y="61"/>
                      <a:pt x="50" y="61"/>
                    </a:cubicBezTo>
                    <a:cubicBezTo>
                      <a:pt x="50" y="62"/>
                      <a:pt x="50" y="62"/>
                      <a:pt x="50" y="62"/>
                    </a:cubicBezTo>
                    <a:cubicBezTo>
                      <a:pt x="50" y="62"/>
                      <a:pt x="50" y="62"/>
                      <a:pt x="50" y="62"/>
                    </a:cubicBezTo>
                    <a:cubicBezTo>
                      <a:pt x="49" y="62"/>
                      <a:pt x="49" y="62"/>
                      <a:pt x="49" y="62"/>
                    </a:cubicBezTo>
                    <a:cubicBezTo>
                      <a:pt x="50" y="62"/>
                      <a:pt x="50" y="62"/>
                      <a:pt x="50" y="62"/>
                    </a:cubicBezTo>
                    <a:cubicBezTo>
                      <a:pt x="49" y="63"/>
                      <a:pt x="49" y="63"/>
                      <a:pt x="49" y="63"/>
                    </a:cubicBezTo>
                    <a:cubicBezTo>
                      <a:pt x="49" y="63"/>
                      <a:pt x="49" y="63"/>
                      <a:pt x="49" y="63"/>
                    </a:cubicBezTo>
                    <a:cubicBezTo>
                      <a:pt x="49" y="64"/>
                      <a:pt x="49" y="64"/>
                      <a:pt x="49" y="64"/>
                    </a:cubicBezTo>
                    <a:cubicBezTo>
                      <a:pt x="49" y="64"/>
                      <a:pt x="49" y="64"/>
                      <a:pt x="49" y="64"/>
                    </a:cubicBezTo>
                    <a:cubicBezTo>
                      <a:pt x="49" y="65"/>
                      <a:pt x="49" y="65"/>
                      <a:pt x="49" y="65"/>
                    </a:cubicBezTo>
                    <a:cubicBezTo>
                      <a:pt x="48" y="65"/>
                      <a:pt x="48" y="65"/>
                      <a:pt x="48" y="65"/>
                    </a:cubicBezTo>
                    <a:cubicBezTo>
                      <a:pt x="48" y="65"/>
                      <a:pt x="48" y="65"/>
                      <a:pt x="48" y="65"/>
                    </a:cubicBezTo>
                    <a:cubicBezTo>
                      <a:pt x="48" y="66"/>
                      <a:pt x="48" y="66"/>
                      <a:pt x="48" y="66"/>
                    </a:cubicBezTo>
                    <a:cubicBezTo>
                      <a:pt x="49" y="67"/>
                      <a:pt x="49" y="67"/>
                      <a:pt x="49" y="67"/>
                    </a:cubicBezTo>
                    <a:cubicBezTo>
                      <a:pt x="48" y="67"/>
                      <a:pt x="48" y="67"/>
                      <a:pt x="48" y="67"/>
                    </a:cubicBezTo>
                    <a:cubicBezTo>
                      <a:pt x="48" y="68"/>
                      <a:pt x="48" y="68"/>
                      <a:pt x="48" y="68"/>
                    </a:cubicBezTo>
                    <a:cubicBezTo>
                      <a:pt x="48" y="68"/>
                      <a:pt x="48" y="68"/>
                      <a:pt x="48" y="68"/>
                    </a:cubicBezTo>
                    <a:cubicBezTo>
                      <a:pt x="48" y="67"/>
                      <a:pt x="48" y="67"/>
                      <a:pt x="48" y="67"/>
                    </a:cubicBezTo>
                    <a:cubicBezTo>
                      <a:pt x="48" y="67"/>
                      <a:pt x="48" y="67"/>
                      <a:pt x="48" y="67"/>
                    </a:cubicBezTo>
                    <a:cubicBezTo>
                      <a:pt x="47" y="67"/>
                      <a:pt x="47" y="67"/>
                      <a:pt x="47" y="67"/>
                    </a:cubicBezTo>
                    <a:cubicBezTo>
                      <a:pt x="46" y="67"/>
                      <a:pt x="46" y="67"/>
                      <a:pt x="46" y="67"/>
                    </a:cubicBezTo>
                    <a:cubicBezTo>
                      <a:pt x="46" y="66"/>
                      <a:pt x="46" y="66"/>
                      <a:pt x="46" y="66"/>
                    </a:cubicBezTo>
                    <a:cubicBezTo>
                      <a:pt x="46" y="66"/>
                      <a:pt x="46" y="66"/>
                      <a:pt x="46" y="66"/>
                    </a:cubicBezTo>
                    <a:cubicBezTo>
                      <a:pt x="46" y="66"/>
                      <a:pt x="46" y="66"/>
                      <a:pt x="46" y="66"/>
                    </a:cubicBezTo>
                    <a:cubicBezTo>
                      <a:pt x="45" y="66"/>
                      <a:pt x="45" y="66"/>
                      <a:pt x="45" y="66"/>
                    </a:cubicBezTo>
                    <a:cubicBezTo>
                      <a:pt x="45" y="66"/>
                      <a:pt x="45" y="66"/>
                      <a:pt x="45" y="66"/>
                    </a:cubicBezTo>
                    <a:cubicBezTo>
                      <a:pt x="45" y="66"/>
                      <a:pt x="45" y="66"/>
                      <a:pt x="45" y="66"/>
                    </a:cubicBezTo>
                    <a:cubicBezTo>
                      <a:pt x="45" y="65"/>
                      <a:pt x="45" y="65"/>
                      <a:pt x="45" y="65"/>
                    </a:cubicBezTo>
                    <a:cubicBezTo>
                      <a:pt x="45" y="64"/>
                      <a:pt x="45" y="64"/>
                      <a:pt x="45" y="64"/>
                    </a:cubicBezTo>
                    <a:cubicBezTo>
                      <a:pt x="45" y="64"/>
                      <a:pt x="45" y="64"/>
                      <a:pt x="45" y="64"/>
                    </a:cubicBezTo>
                    <a:cubicBezTo>
                      <a:pt x="45" y="64"/>
                      <a:pt x="45" y="64"/>
                      <a:pt x="45" y="64"/>
                    </a:cubicBezTo>
                    <a:cubicBezTo>
                      <a:pt x="45" y="64"/>
                      <a:pt x="45" y="64"/>
                      <a:pt x="45" y="64"/>
                    </a:cubicBezTo>
                    <a:cubicBezTo>
                      <a:pt x="45" y="63"/>
                      <a:pt x="45" y="63"/>
                      <a:pt x="45" y="63"/>
                    </a:cubicBezTo>
                    <a:cubicBezTo>
                      <a:pt x="44" y="63"/>
                      <a:pt x="44" y="63"/>
                      <a:pt x="44" y="63"/>
                    </a:cubicBezTo>
                    <a:cubicBezTo>
                      <a:pt x="44" y="62"/>
                      <a:pt x="44" y="62"/>
                      <a:pt x="44" y="62"/>
                    </a:cubicBezTo>
                    <a:cubicBezTo>
                      <a:pt x="44" y="62"/>
                      <a:pt x="44" y="62"/>
                      <a:pt x="44" y="62"/>
                    </a:cubicBezTo>
                    <a:cubicBezTo>
                      <a:pt x="44" y="62"/>
                      <a:pt x="44" y="62"/>
                      <a:pt x="44" y="62"/>
                    </a:cubicBezTo>
                    <a:cubicBezTo>
                      <a:pt x="44" y="62"/>
                      <a:pt x="44" y="62"/>
                      <a:pt x="44" y="62"/>
                    </a:cubicBezTo>
                    <a:cubicBezTo>
                      <a:pt x="44" y="62"/>
                      <a:pt x="44" y="62"/>
                      <a:pt x="44" y="62"/>
                    </a:cubicBezTo>
                    <a:cubicBezTo>
                      <a:pt x="43" y="61"/>
                      <a:pt x="43" y="61"/>
                      <a:pt x="43" y="61"/>
                    </a:cubicBezTo>
                    <a:cubicBezTo>
                      <a:pt x="43" y="60"/>
                      <a:pt x="43" y="60"/>
                      <a:pt x="43" y="60"/>
                    </a:cubicBezTo>
                    <a:cubicBezTo>
                      <a:pt x="43" y="60"/>
                      <a:pt x="43" y="60"/>
                      <a:pt x="43" y="60"/>
                    </a:cubicBezTo>
                    <a:cubicBezTo>
                      <a:pt x="43" y="60"/>
                      <a:pt x="43" y="60"/>
                      <a:pt x="43" y="60"/>
                    </a:cubicBezTo>
                    <a:cubicBezTo>
                      <a:pt x="43" y="60"/>
                      <a:pt x="43" y="60"/>
                      <a:pt x="43" y="60"/>
                    </a:cubicBezTo>
                    <a:cubicBezTo>
                      <a:pt x="43" y="59"/>
                      <a:pt x="43" y="59"/>
                      <a:pt x="43" y="59"/>
                    </a:cubicBezTo>
                    <a:cubicBezTo>
                      <a:pt x="43" y="59"/>
                      <a:pt x="43" y="59"/>
                      <a:pt x="43" y="59"/>
                    </a:cubicBezTo>
                    <a:cubicBezTo>
                      <a:pt x="42" y="58"/>
                      <a:pt x="42" y="58"/>
                      <a:pt x="42" y="58"/>
                    </a:cubicBezTo>
                    <a:cubicBezTo>
                      <a:pt x="42" y="58"/>
                      <a:pt x="42" y="58"/>
                      <a:pt x="42" y="58"/>
                    </a:cubicBezTo>
                    <a:cubicBezTo>
                      <a:pt x="42" y="58"/>
                      <a:pt x="42" y="58"/>
                      <a:pt x="42" y="58"/>
                    </a:cubicBezTo>
                    <a:cubicBezTo>
                      <a:pt x="41" y="58"/>
                      <a:pt x="41" y="58"/>
                      <a:pt x="41" y="58"/>
                    </a:cubicBezTo>
                    <a:cubicBezTo>
                      <a:pt x="41" y="58"/>
                      <a:pt x="41" y="58"/>
                      <a:pt x="41" y="58"/>
                    </a:cubicBezTo>
                    <a:cubicBezTo>
                      <a:pt x="41" y="58"/>
                      <a:pt x="41" y="58"/>
                      <a:pt x="41" y="58"/>
                    </a:cubicBezTo>
                    <a:cubicBezTo>
                      <a:pt x="41" y="57"/>
                      <a:pt x="41" y="57"/>
                      <a:pt x="41" y="57"/>
                    </a:cubicBezTo>
                    <a:cubicBezTo>
                      <a:pt x="40" y="58"/>
                      <a:pt x="40" y="58"/>
                      <a:pt x="40" y="58"/>
                    </a:cubicBezTo>
                    <a:cubicBezTo>
                      <a:pt x="40" y="57"/>
                      <a:pt x="40" y="57"/>
                      <a:pt x="40" y="57"/>
                    </a:cubicBezTo>
                    <a:cubicBezTo>
                      <a:pt x="40" y="57"/>
                      <a:pt x="40" y="57"/>
                      <a:pt x="40" y="57"/>
                    </a:cubicBezTo>
                    <a:cubicBezTo>
                      <a:pt x="40" y="58"/>
                      <a:pt x="40" y="58"/>
                      <a:pt x="40" y="58"/>
                    </a:cubicBezTo>
                    <a:cubicBezTo>
                      <a:pt x="39" y="58"/>
                      <a:pt x="39" y="58"/>
                      <a:pt x="39" y="58"/>
                    </a:cubicBezTo>
                    <a:cubicBezTo>
                      <a:pt x="39" y="58"/>
                      <a:pt x="39" y="58"/>
                      <a:pt x="39" y="58"/>
                    </a:cubicBezTo>
                    <a:cubicBezTo>
                      <a:pt x="39" y="58"/>
                      <a:pt x="39" y="58"/>
                      <a:pt x="39" y="58"/>
                    </a:cubicBezTo>
                    <a:cubicBezTo>
                      <a:pt x="39" y="58"/>
                      <a:pt x="39" y="58"/>
                      <a:pt x="39" y="58"/>
                    </a:cubicBezTo>
                    <a:cubicBezTo>
                      <a:pt x="39" y="58"/>
                      <a:pt x="39" y="58"/>
                      <a:pt x="39" y="58"/>
                    </a:cubicBezTo>
                    <a:cubicBezTo>
                      <a:pt x="38" y="59"/>
                      <a:pt x="38" y="59"/>
                      <a:pt x="38" y="59"/>
                    </a:cubicBezTo>
                    <a:cubicBezTo>
                      <a:pt x="38" y="59"/>
                      <a:pt x="38" y="59"/>
                      <a:pt x="38" y="59"/>
                    </a:cubicBezTo>
                    <a:cubicBezTo>
                      <a:pt x="38" y="59"/>
                      <a:pt x="38" y="59"/>
                      <a:pt x="38" y="59"/>
                    </a:cubicBezTo>
                    <a:cubicBezTo>
                      <a:pt x="38" y="59"/>
                      <a:pt x="38" y="59"/>
                      <a:pt x="38" y="59"/>
                    </a:cubicBezTo>
                    <a:cubicBezTo>
                      <a:pt x="38" y="59"/>
                      <a:pt x="38" y="59"/>
                      <a:pt x="38" y="59"/>
                    </a:cubicBezTo>
                    <a:cubicBezTo>
                      <a:pt x="38" y="59"/>
                      <a:pt x="38" y="59"/>
                      <a:pt x="38" y="59"/>
                    </a:cubicBezTo>
                    <a:cubicBezTo>
                      <a:pt x="38" y="59"/>
                      <a:pt x="38" y="59"/>
                      <a:pt x="38" y="59"/>
                    </a:cubicBezTo>
                    <a:cubicBezTo>
                      <a:pt x="38" y="60"/>
                      <a:pt x="38" y="60"/>
                      <a:pt x="38" y="60"/>
                    </a:cubicBezTo>
                    <a:cubicBezTo>
                      <a:pt x="37" y="60"/>
                      <a:pt x="37" y="60"/>
                      <a:pt x="37" y="60"/>
                    </a:cubicBezTo>
                    <a:cubicBezTo>
                      <a:pt x="37" y="59"/>
                      <a:pt x="37" y="59"/>
                      <a:pt x="37" y="59"/>
                    </a:cubicBezTo>
                    <a:cubicBezTo>
                      <a:pt x="37" y="59"/>
                      <a:pt x="37" y="59"/>
                      <a:pt x="37" y="59"/>
                    </a:cubicBezTo>
                    <a:cubicBezTo>
                      <a:pt x="36" y="59"/>
                      <a:pt x="36" y="59"/>
                      <a:pt x="36" y="59"/>
                    </a:cubicBezTo>
                    <a:cubicBezTo>
                      <a:pt x="36" y="59"/>
                      <a:pt x="36" y="59"/>
                      <a:pt x="36" y="59"/>
                    </a:cubicBezTo>
                    <a:cubicBezTo>
                      <a:pt x="36" y="59"/>
                      <a:pt x="36" y="59"/>
                      <a:pt x="36" y="59"/>
                    </a:cubicBezTo>
                    <a:cubicBezTo>
                      <a:pt x="36" y="59"/>
                      <a:pt x="36" y="59"/>
                      <a:pt x="36" y="59"/>
                    </a:cubicBezTo>
                    <a:cubicBezTo>
                      <a:pt x="36" y="59"/>
                      <a:pt x="36" y="59"/>
                      <a:pt x="36" y="59"/>
                    </a:cubicBezTo>
                    <a:cubicBezTo>
                      <a:pt x="36" y="58"/>
                      <a:pt x="36" y="58"/>
                      <a:pt x="36" y="58"/>
                    </a:cubicBezTo>
                    <a:cubicBezTo>
                      <a:pt x="35" y="58"/>
                      <a:pt x="35" y="58"/>
                      <a:pt x="35" y="58"/>
                    </a:cubicBezTo>
                    <a:cubicBezTo>
                      <a:pt x="35" y="58"/>
                      <a:pt x="35" y="58"/>
                      <a:pt x="35" y="58"/>
                    </a:cubicBezTo>
                    <a:cubicBezTo>
                      <a:pt x="35" y="58"/>
                      <a:pt x="35" y="58"/>
                      <a:pt x="35" y="58"/>
                    </a:cubicBezTo>
                    <a:cubicBezTo>
                      <a:pt x="35" y="58"/>
                      <a:pt x="35" y="58"/>
                      <a:pt x="35" y="58"/>
                    </a:cubicBezTo>
                    <a:cubicBezTo>
                      <a:pt x="35" y="58"/>
                      <a:pt x="35" y="58"/>
                      <a:pt x="35" y="58"/>
                    </a:cubicBezTo>
                    <a:cubicBezTo>
                      <a:pt x="35" y="58"/>
                      <a:pt x="35" y="58"/>
                      <a:pt x="35" y="58"/>
                    </a:cubicBezTo>
                    <a:cubicBezTo>
                      <a:pt x="35" y="58"/>
                      <a:pt x="35" y="58"/>
                      <a:pt x="35" y="58"/>
                    </a:cubicBezTo>
                    <a:cubicBezTo>
                      <a:pt x="34" y="57"/>
                      <a:pt x="34" y="57"/>
                      <a:pt x="34" y="57"/>
                    </a:cubicBezTo>
                    <a:cubicBezTo>
                      <a:pt x="34" y="57"/>
                      <a:pt x="34" y="57"/>
                      <a:pt x="34" y="57"/>
                    </a:cubicBezTo>
                    <a:cubicBezTo>
                      <a:pt x="34" y="57"/>
                      <a:pt x="34" y="57"/>
                      <a:pt x="34" y="57"/>
                    </a:cubicBezTo>
                    <a:cubicBezTo>
                      <a:pt x="34" y="57"/>
                      <a:pt x="34" y="57"/>
                      <a:pt x="34" y="57"/>
                    </a:cubicBezTo>
                    <a:cubicBezTo>
                      <a:pt x="34" y="57"/>
                      <a:pt x="34" y="57"/>
                      <a:pt x="34" y="57"/>
                    </a:cubicBezTo>
                    <a:cubicBezTo>
                      <a:pt x="34" y="56"/>
                      <a:pt x="34" y="56"/>
                      <a:pt x="34" y="56"/>
                    </a:cubicBezTo>
                    <a:cubicBezTo>
                      <a:pt x="34" y="56"/>
                      <a:pt x="34" y="56"/>
                      <a:pt x="34" y="56"/>
                    </a:cubicBezTo>
                    <a:cubicBezTo>
                      <a:pt x="34" y="56"/>
                      <a:pt x="34" y="56"/>
                      <a:pt x="34" y="56"/>
                    </a:cubicBezTo>
                    <a:cubicBezTo>
                      <a:pt x="34" y="56"/>
                      <a:pt x="34" y="56"/>
                      <a:pt x="34" y="56"/>
                    </a:cubicBezTo>
                    <a:cubicBezTo>
                      <a:pt x="34" y="56"/>
                      <a:pt x="34" y="56"/>
                      <a:pt x="34" y="56"/>
                    </a:cubicBezTo>
                    <a:cubicBezTo>
                      <a:pt x="34" y="55"/>
                      <a:pt x="34" y="55"/>
                      <a:pt x="34" y="55"/>
                    </a:cubicBezTo>
                    <a:cubicBezTo>
                      <a:pt x="34" y="55"/>
                      <a:pt x="34" y="55"/>
                      <a:pt x="34" y="55"/>
                    </a:cubicBezTo>
                    <a:cubicBezTo>
                      <a:pt x="33" y="55"/>
                      <a:pt x="33" y="55"/>
                      <a:pt x="33" y="55"/>
                    </a:cubicBezTo>
                    <a:cubicBezTo>
                      <a:pt x="33" y="55"/>
                      <a:pt x="33" y="55"/>
                      <a:pt x="33" y="55"/>
                    </a:cubicBezTo>
                    <a:cubicBezTo>
                      <a:pt x="33" y="54"/>
                      <a:pt x="33" y="54"/>
                      <a:pt x="33" y="54"/>
                    </a:cubicBezTo>
                    <a:cubicBezTo>
                      <a:pt x="33" y="54"/>
                      <a:pt x="33" y="54"/>
                      <a:pt x="33" y="54"/>
                    </a:cubicBezTo>
                    <a:cubicBezTo>
                      <a:pt x="33" y="54"/>
                      <a:pt x="33" y="54"/>
                      <a:pt x="33" y="54"/>
                    </a:cubicBezTo>
                    <a:cubicBezTo>
                      <a:pt x="33" y="54"/>
                      <a:pt x="33" y="54"/>
                      <a:pt x="33" y="54"/>
                    </a:cubicBezTo>
                    <a:cubicBezTo>
                      <a:pt x="33" y="54"/>
                      <a:pt x="33" y="54"/>
                      <a:pt x="33" y="54"/>
                    </a:cubicBezTo>
                    <a:cubicBezTo>
                      <a:pt x="32" y="53"/>
                      <a:pt x="32" y="53"/>
                      <a:pt x="32" y="53"/>
                    </a:cubicBezTo>
                    <a:cubicBezTo>
                      <a:pt x="32" y="53"/>
                      <a:pt x="32" y="53"/>
                      <a:pt x="32" y="53"/>
                    </a:cubicBezTo>
                    <a:cubicBezTo>
                      <a:pt x="32" y="53"/>
                      <a:pt x="32" y="53"/>
                      <a:pt x="32" y="53"/>
                    </a:cubicBezTo>
                    <a:cubicBezTo>
                      <a:pt x="32" y="53"/>
                      <a:pt x="32" y="53"/>
                      <a:pt x="32" y="53"/>
                    </a:cubicBezTo>
                    <a:cubicBezTo>
                      <a:pt x="32" y="52"/>
                      <a:pt x="32" y="52"/>
                      <a:pt x="32" y="52"/>
                    </a:cubicBezTo>
                    <a:cubicBezTo>
                      <a:pt x="31" y="52"/>
                      <a:pt x="31" y="52"/>
                      <a:pt x="31" y="52"/>
                    </a:cubicBezTo>
                    <a:cubicBezTo>
                      <a:pt x="28" y="52"/>
                      <a:pt x="28" y="52"/>
                      <a:pt x="28" y="52"/>
                    </a:cubicBezTo>
                    <a:cubicBezTo>
                      <a:pt x="28" y="53"/>
                      <a:pt x="28" y="53"/>
                      <a:pt x="28" y="53"/>
                    </a:cubicBezTo>
                    <a:cubicBezTo>
                      <a:pt x="22" y="53"/>
                      <a:pt x="22" y="53"/>
                      <a:pt x="22" y="53"/>
                    </a:cubicBezTo>
                    <a:cubicBezTo>
                      <a:pt x="15" y="49"/>
                      <a:pt x="15" y="49"/>
                      <a:pt x="15" y="49"/>
                    </a:cubicBezTo>
                    <a:cubicBezTo>
                      <a:pt x="15" y="49"/>
                      <a:pt x="15" y="49"/>
                      <a:pt x="15" y="49"/>
                    </a:cubicBezTo>
                    <a:cubicBezTo>
                      <a:pt x="15" y="49"/>
                      <a:pt x="15" y="49"/>
                      <a:pt x="15" y="49"/>
                    </a:cubicBezTo>
                    <a:cubicBezTo>
                      <a:pt x="10" y="49"/>
                      <a:pt x="10" y="49"/>
                      <a:pt x="10" y="49"/>
                    </a:cubicBezTo>
                    <a:cubicBezTo>
                      <a:pt x="10" y="49"/>
                      <a:pt x="10" y="49"/>
                      <a:pt x="10" y="49"/>
                    </a:cubicBezTo>
                    <a:cubicBezTo>
                      <a:pt x="10" y="48"/>
                      <a:pt x="10" y="48"/>
                      <a:pt x="10" y="48"/>
                    </a:cubicBezTo>
                    <a:cubicBezTo>
                      <a:pt x="10" y="48"/>
                      <a:pt x="10" y="48"/>
                      <a:pt x="10" y="48"/>
                    </a:cubicBezTo>
                    <a:cubicBezTo>
                      <a:pt x="9" y="47"/>
                      <a:pt x="9" y="47"/>
                      <a:pt x="9" y="47"/>
                    </a:cubicBezTo>
                    <a:cubicBezTo>
                      <a:pt x="9" y="46"/>
                      <a:pt x="9" y="46"/>
                      <a:pt x="9" y="46"/>
                    </a:cubicBezTo>
                    <a:cubicBezTo>
                      <a:pt x="8" y="46"/>
                      <a:pt x="8" y="46"/>
                      <a:pt x="8" y="46"/>
                    </a:cubicBezTo>
                    <a:cubicBezTo>
                      <a:pt x="8" y="46"/>
                      <a:pt x="8" y="46"/>
                      <a:pt x="8" y="46"/>
                    </a:cubicBezTo>
                    <a:cubicBezTo>
                      <a:pt x="8" y="46"/>
                      <a:pt x="8" y="46"/>
                      <a:pt x="8" y="46"/>
                    </a:cubicBezTo>
                    <a:cubicBezTo>
                      <a:pt x="8" y="46"/>
                      <a:pt x="8" y="46"/>
                      <a:pt x="8" y="46"/>
                    </a:cubicBezTo>
                    <a:cubicBezTo>
                      <a:pt x="8" y="46"/>
                      <a:pt x="8" y="46"/>
                      <a:pt x="8" y="46"/>
                    </a:cubicBezTo>
                    <a:cubicBezTo>
                      <a:pt x="7" y="45"/>
                      <a:pt x="7" y="45"/>
                      <a:pt x="7" y="45"/>
                    </a:cubicBezTo>
                    <a:cubicBezTo>
                      <a:pt x="7" y="45"/>
                      <a:pt x="7" y="45"/>
                      <a:pt x="7" y="45"/>
                    </a:cubicBezTo>
                    <a:cubicBezTo>
                      <a:pt x="6" y="45"/>
                      <a:pt x="6" y="45"/>
                      <a:pt x="6" y="45"/>
                    </a:cubicBezTo>
                    <a:cubicBezTo>
                      <a:pt x="6" y="45"/>
                      <a:pt x="6" y="45"/>
                      <a:pt x="6" y="45"/>
                    </a:cubicBezTo>
                    <a:cubicBezTo>
                      <a:pt x="6" y="44"/>
                      <a:pt x="6" y="44"/>
                      <a:pt x="6" y="44"/>
                    </a:cubicBezTo>
                    <a:cubicBezTo>
                      <a:pt x="6" y="44"/>
                      <a:pt x="6" y="44"/>
                      <a:pt x="6" y="44"/>
                    </a:cubicBezTo>
                    <a:cubicBezTo>
                      <a:pt x="5" y="44"/>
                      <a:pt x="5" y="44"/>
                      <a:pt x="5" y="44"/>
                    </a:cubicBezTo>
                    <a:cubicBezTo>
                      <a:pt x="5" y="44"/>
                      <a:pt x="5" y="44"/>
                      <a:pt x="5" y="44"/>
                    </a:cubicBezTo>
                    <a:cubicBezTo>
                      <a:pt x="5" y="44"/>
                      <a:pt x="5" y="44"/>
                      <a:pt x="5" y="44"/>
                    </a:cubicBezTo>
                    <a:cubicBezTo>
                      <a:pt x="4" y="44"/>
                      <a:pt x="4" y="44"/>
                      <a:pt x="4" y="44"/>
                    </a:cubicBezTo>
                    <a:cubicBezTo>
                      <a:pt x="4" y="44"/>
                      <a:pt x="4" y="44"/>
                      <a:pt x="4" y="44"/>
                    </a:cubicBezTo>
                    <a:cubicBezTo>
                      <a:pt x="3" y="44"/>
                      <a:pt x="3" y="44"/>
                      <a:pt x="3" y="44"/>
                    </a:cubicBezTo>
                    <a:cubicBezTo>
                      <a:pt x="4" y="43"/>
                      <a:pt x="4" y="43"/>
                      <a:pt x="4" y="43"/>
                    </a:cubicBezTo>
                    <a:cubicBezTo>
                      <a:pt x="4" y="43"/>
                      <a:pt x="4" y="43"/>
                      <a:pt x="4" y="43"/>
                    </a:cubicBezTo>
                    <a:cubicBezTo>
                      <a:pt x="4" y="43"/>
                      <a:pt x="4" y="43"/>
                      <a:pt x="4" y="43"/>
                    </a:cubicBezTo>
                    <a:cubicBezTo>
                      <a:pt x="4" y="42"/>
                      <a:pt x="4" y="42"/>
                      <a:pt x="4" y="42"/>
                    </a:cubicBezTo>
                    <a:cubicBezTo>
                      <a:pt x="3" y="42"/>
                      <a:pt x="3" y="42"/>
                      <a:pt x="3" y="42"/>
                    </a:cubicBezTo>
                    <a:cubicBezTo>
                      <a:pt x="3" y="42"/>
                      <a:pt x="3" y="42"/>
                      <a:pt x="3" y="42"/>
                    </a:cubicBezTo>
                    <a:cubicBezTo>
                      <a:pt x="3" y="41"/>
                      <a:pt x="3" y="41"/>
                      <a:pt x="3" y="41"/>
                    </a:cubicBezTo>
                    <a:cubicBezTo>
                      <a:pt x="3" y="41"/>
                      <a:pt x="3" y="41"/>
                      <a:pt x="3" y="41"/>
                    </a:cubicBezTo>
                    <a:cubicBezTo>
                      <a:pt x="3" y="41"/>
                      <a:pt x="3" y="41"/>
                      <a:pt x="3" y="41"/>
                    </a:cubicBezTo>
                    <a:cubicBezTo>
                      <a:pt x="2" y="40"/>
                      <a:pt x="2" y="40"/>
                      <a:pt x="2" y="40"/>
                    </a:cubicBezTo>
                    <a:cubicBezTo>
                      <a:pt x="2" y="39"/>
                      <a:pt x="2" y="39"/>
                      <a:pt x="2" y="39"/>
                    </a:cubicBezTo>
                    <a:cubicBezTo>
                      <a:pt x="2" y="39"/>
                      <a:pt x="2" y="39"/>
                      <a:pt x="2" y="39"/>
                    </a:cubicBezTo>
                    <a:cubicBezTo>
                      <a:pt x="2" y="39"/>
                      <a:pt x="2" y="39"/>
                      <a:pt x="2" y="39"/>
                    </a:cubicBezTo>
                    <a:cubicBezTo>
                      <a:pt x="2" y="38"/>
                      <a:pt x="2" y="38"/>
                      <a:pt x="2" y="38"/>
                    </a:cubicBezTo>
                    <a:cubicBezTo>
                      <a:pt x="2" y="38"/>
                      <a:pt x="2" y="38"/>
                      <a:pt x="2" y="38"/>
                    </a:cubicBezTo>
                    <a:cubicBezTo>
                      <a:pt x="2" y="38"/>
                      <a:pt x="2" y="38"/>
                      <a:pt x="2" y="38"/>
                    </a:cubicBezTo>
                    <a:cubicBezTo>
                      <a:pt x="2" y="38"/>
                      <a:pt x="2" y="38"/>
                      <a:pt x="2" y="38"/>
                    </a:cubicBezTo>
                    <a:cubicBezTo>
                      <a:pt x="2" y="37"/>
                      <a:pt x="2" y="37"/>
                      <a:pt x="2" y="37"/>
                    </a:cubicBezTo>
                    <a:cubicBezTo>
                      <a:pt x="2" y="37"/>
                      <a:pt x="2" y="37"/>
                      <a:pt x="2" y="37"/>
                    </a:cubicBezTo>
                    <a:cubicBezTo>
                      <a:pt x="2" y="37"/>
                      <a:pt x="2" y="37"/>
                      <a:pt x="2" y="37"/>
                    </a:cubicBezTo>
                    <a:cubicBezTo>
                      <a:pt x="2" y="37"/>
                      <a:pt x="2" y="37"/>
                      <a:pt x="2" y="37"/>
                    </a:cubicBezTo>
                    <a:cubicBezTo>
                      <a:pt x="2" y="36"/>
                      <a:pt x="2" y="36"/>
                      <a:pt x="2" y="36"/>
                    </a:cubicBezTo>
                    <a:cubicBezTo>
                      <a:pt x="2" y="36"/>
                      <a:pt x="2" y="36"/>
                      <a:pt x="2" y="36"/>
                    </a:cubicBezTo>
                    <a:cubicBezTo>
                      <a:pt x="2" y="36"/>
                      <a:pt x="2" y="36"/>
                      <a:pt x="2" y="36"/>
                    </a:cubicBezTo>
                    <a:cubicBezTo>
                      <a:pt x="2" y="35"/>
                      <a:pt x="2" y="35"/>
                      <a:pt x="2" y="35"/>
                    </a:cubicBezTo>
                    <a:cubicBezTo>
                      <a:pt x="2" y="35"/>
                      <a:pt x="2" y="35"/>
                      <a:pt x="2" y="35"/>
                    </a:cubicBezTo>
                    <a:cubicBezTo>
                      <a:pt x="2" y="35"/>
                      <a:pt x="2" y="35"/>
                      <a:pt x="2" y="35"/>
                    </a:cubicBezTo>
                    <a:cubicBezTo>
                      <a:pt x="2" y="35"/>
                      <a:pt x="2" y="35"/>
                      <a:pt x="2" y="35"/>
                    </a:cubicBezTo>
                    <a:cubicBezTo>
                      <a:pt x="2" y="35"/>
                      <a:pt x="2" y="35"/>
                      <a:pt x="2" y="35"/>
                    </a:cubicBezTo>
                    <a:cubicBezTo>
                      <a:pt x="2" y="35"/>
                      <a:pt x="2" y="35"/>
                      <a:pt x="2" y="35"/>
                    </a:cubicBezTo>
                    <a:cubicBezTo>
                      <a:pt x="2" y="35"/>
                      <a:pt x="2" y="35"/>
                      <a:pt x="2" y="35"/>
                    </a:cubicBezTo>
                    <a:cubicBezTo>
                      <a:pt x="3" y="35"/>
                      <a:pt x="3" y="35"/>
                      <a:pt x="3" y="35"/>
                    </a:cubicBezTo>
                    <a:cubicBezTo>
                      <a:pt x="2" y="35"/>
                      <a:pt x="2" y="35"/>
                      <a:pt x="2" y="35"/>
                    </a:cubicBezTo>
                    <a:cubicBezTo>
                      <a:pt x="2" y="35"/>
                      <a:pt x="2" y="35"/>
                      <a:pt x="2" y="35"/>
                    </a:cubicBezTo>
                    <a:cubicBezTo>
                      <a:pt x="2" y="34"/>
                      <a:pt x="2" y="34"/>
                      <a:pt x="2" y="34"/>
                    </a:cubicBezTo>
                    <a:cubicBezTo>
                      <a:pt x="2" y="34"/>
                      <a:pt x="2" y="34"/>
                      <a:pt x="2" y="34"/>
                    </a:cubicBezTo>
                    <a:cubicBezTo>
                      <a:pt x="2" y="34"/>
                      <a:pt x="2" y="34"/>
                      <a:pt x="2" y="34"/>
                    </a:cubicBezTo>
                    <a:cubicBezTo>
                      <a:pt x="2" y="34"/>
                      <a:pt x="2" y="34"/>
                      <a:pt x="2" y="34"/>
                    </a:cubicBezTo>
                    <a:cubicBezTo>
                      <a:pt x="2" y="34"/>
                      <a:pt x="2" y="34"/>
                      <a:pt x="2" y="34"/>
                    </a:cubicBezTo>
                    <a:cubicBezTo>
                      <a:pt x="3" y="34"/>
                      <a:pt x="3" y="34"/>
                      <a:pt x="3" y="34"/>
                    </a:cubicBezTo>
                    <a:cubicBezTo>
                      <a:pt x="3" y="34"/>
                      <a:pt x="3" y="34"/>
                      <a:pt x="3" y="34"/>
                    </a:cubicBezTo>
                    <a:cubicBezTo>
                      <a:pt x="3" y="34"/>
                      <a:pt x="3" y="34"/>
                      <a:pt x="3" y="34"/>
                    </a:cubicBezTo>
                    <a:cubicBezTo>
                      <a:pt x="3" y="34"/>
                      <a:pt x="3" y="34"/>
                      <a:pt x="3" y="34"/>
                    </a:cubicBezTo>
                    <a:cubicBezTo>
                      <a:pt x="2" y="34"/>
                      <a:pt x="2" y="34"/>
                      <a:pt x="2" y="34"/>
                    </a:cubicBezTo>
                    <a:cubicBezTo>
                      <a:pt x="2" y="33"/>
                      <a:pt x="2" y="33"/>
                      <a:pt x="2" y="33"/>
                    </a:cubicBezTo>
                    <a:cubicBezTo>
                      <a:pt x="2" y="33"/>
                      <a:pt x="2" y="33"/>
                      <a:pt x="2" y="33"/>
                    </a:cubicBezTo>
                    <a:cubicBezTo>
                      <a:pt x="2" y="33"/>
                      <a:pt x="2" y="33"/>
                      <a:pt x="2" y="33"/>
                    </a:cubicBezTo>
                    <a:cubicBezTo>
                      <a:pt x="2" y="34"/>
                      <a:pt x="2" y="34"/>
                      <a:pt x="2" y="34"/>
                    </a:cubicBezTo>
                    <a:cubicBezTo>
                      <a:pt x="2" y="34"/>
                      <a:pt x="2" y="34"/>
                      <a:pt x="2" y="34"/>
                    </a:cubicBezTo>
                    <a:cubicBezTo>
                      <a:pt x="2" y="34"/>
                      <a:pt x="2" y="34"/>
                      <a:pt x="2" y="34"/>
                    </a:cubicBezTo>
                    <a:cubicBezTo>
                      <a:pt x="2" y="34"/>
                      <a:pt x="2" y="34"/>
                      <a:pt x="2" y="34"/>
                    </a:cubicBezTo>
                    <a:cubicBezTo>
                      <a:pt x="1" y="34"/>
                      <a:pt x="1" y="34"/>
                      <a:pt x="1" y="34"/>
                    </a:cubicBezTo>
                    <a:cubicBezTo>
                      <a:pt x="1" y="34"/>
                      <a:pt x="1" y="34"/>
                      <a:pt x="1" y="34"/>
                    </a:cubicBezTo>
                    <a:cubicBezTo>
                      <a:pt x="1" y="33"/>
                      <a:pt x="1" y="33"/>
                      <a:pt x="1" y="33"/>
                    </a:cubicBezTo>
                    <a:cubicBezTo>
                      <a:pt x="1" y="33"/>
                      <a:pt x="1" y="33"/>
                      <a:pt x="1" y="33"/>
                    </a:cubicBezTo>
                    <a:cubicBezTo>
                      <a:pt x="1" y="33"/>
                      <a:pt x="1" y="33"/>
                      <a:pt x="1" y="33"/>
                    </a:cubicBezTo>
                    <a:cubicBezTo>
                      <a:pt x="0" y="31"/>
                      <a:pt x="0" y="31"/>
                      <a:pt x="0" y="31"/>
                    </a:cubicBezTo>
                    <a:cubicBezTo>
                      <a:pt x="0" y="31"/>
                      <a:pt x="0" y="31"/>
                      <a:pt x="0" y="31"/>
                    </a:cubicBezTo>
                    <a:cubicBezTo>
                      <a:pt x="0" y="31"/>
                      <a:pt x="0" y="31"/>
                      <a:pt x="0" y="31"/>
                    </a:cubicBezTo>
                    <a:cubicBezTo>
                      <a:pt x="0" y="30"/>
                      <a:pt x="0" y="30"/>
                      <a:pt x="0" y="30"/>
                    </a:cubicBezTo>
                    <a:cubicBezTo>
                      <a:pt x="0" y="30"/>
                      <a:pt x="0" y="30"/>
                      <a:pt x="0" y="30"/>
                    </a:cubicBezTo>
                    <a:cubicBezTo>
                      <a:pt x="0" y="30"/>
                      <a:pt x="0" y="30"/>
                      <a:pt x="0" y="30"/>
                    </a:cubicBezTo>
                    <a:cubicBezTo>
                      <a:pt x="0" y="29"/>
                      <a:pt x="0" y="29"/>
                      <a:pt x="0" y="29"/>
                    </a:cubicBezTo>
                    <a:cubicBezTo>
                      <a:pt x="0" y="29"/>
                      <a:pt x="0" y="29"/>
                      <a:pt x="0" y="29"/>
                    </a:cubicBezTo>
                    <a:cubicBezTo>
                      <a:pt x="0" y="29"/>
                      <a:pt x="0" y="29"/>
                      <a:pt x="0" y="29"/>
                    </a:cubicBezTo>
                    <a:cubicBezTo>
                      <a:pt x="0" y="28"/>
                      <a:pt x="0" y="28"/>
                      <a:pt x="0" y="28"/>
                    </a:cubicBezTo>
                    <a:cubicBezTo>
                      <a:pt x="0" y="27"/>
                      <a:pt x="0" y="27"/>
                      <a:pt x="0" y="27"/>
                    </a:cubicBezTo>
                    <a:cubicBezTo>
                      <a:pt x="0" y="26"/>
                      <a:pt x="0" y="26"/>
                      <a:pt x="0" y="26"/>
                    </a:cubicBezTo>
                    <a:cubicBezTo>
                      <a:pt x="0" y="26"/>
                      <a:pt x="0" y="26"/>
                      <a:pt x="0" y="26"/>
                    </a:cubicBezTo>
                    <a:cubicBezTo>
                      <a:pt x="0" y="25"/>
                      <a:pt x="0" y="25"/>
                      <a:pt x="0" y="25"/>
                    </a:cubicBezTo>
                    <a:cubicBezTo>
                      <a:pt x="0" y="25"/>
                      <a:pt x="0" y="25"/>
                      <a:pt x="0" y="25"/>
                    </a:cubicBezTo>
                    <a:cubicBezTo>
                      <a:pt x="1" y="24"/>
                      <a:pt x="1" y="24"/>
                      <a:pt x="1" y="24"/>
                    </a:cubicBezTo>
                    <a:cubicBezTo>
                      <a:pt x="0" y="24"/>
                      <a:pt x="0" y="24"/>
                      <a:pt x="0" y="24"/>
                    </a:cubicBezTo>
                    <a:cubicBezTo>
                      <a:pt x="0" y="24"/>
                      <a:pt x="0" y="24"/>
                      <a:pt x="0" y="24"/>
                    </a:cubicBezTo>
                    <a:cubicBezTo>
                      <a:pt x="1" y="24"/>
                      <a:pt x="1" y="24"/>
                      <a:pt x="1" y="24"/>
                    </a:cubicBezTo>
                    <a:cubicBezTo>
                      <a:pt x="1" y="23"/>
                      <a:pt x="1" y="23"/>
                      <a:pt x="1" y="23"/>
                    </a:cubicBezTo>
                    <a:cubicBezTo>
                      <a:pt x="1" y="23"/>
                      <a:pt x="1" y="23"/>
                      <a:pt x="1" y="23"/>
                    </a:cubicBezTo>
                    <a:cubicBezTo>
                      <a:pt x="1" y="22"/>
                      <a:pt x="1" y="22"/>
                      <a:pt x="1" y="22"/>
                    </a:cubicBezTo>
                    <a:cubicBezTo>
                      <a:pt x="1" y="22"/>
                      <a:pt x="1" y="22"/>
                      <a:pt x="1" y="22"/>
                    </a:cubicBezTo>
                    <a:cubicBezTo>
                      <a:pt x="1" y="21"/>
                      <a:pt x="1" y="21"/>
                      <a:pt x="1" y="21"/>
                    </a:cubicBezTo>
                    <a:cubicBezTo>
                      <a:pt x="1" y="21"/>
                      <a:pt x="1" y="21"/>
                      <a:pt x="1" y="21"/>
                    </a:cubicBezTo>
                    <a:cubicBezTo>
                      <a:pt x="1" y="21"/>
                      <a:pt x="1" y="21"/>
                      <a:pt x="1" y="21"/>
                    </a:cubicBezTo>
                    <a:cubicBezTo>
                      <a:pt x="1" y="20"/>
                      <a:pt x="1" y="20"/>
                      <a:pt x="1" y="20"/>
                    </a:cubicBezTo>
                    <a:cubicBezTo>
                      <a:pt x="1" y="19"/>
                      <a:pt x="1" y="19"/>
                      <a:pt x="1" y="19"/>
                    </a:cubicBezTo>
                    <a:cubicBezTo>
                      <a:pt x="1" y="19"/>
                      <a:pt x="1" y="19"/>
                      <a:pt x="1" y="19"/>
                    </a:cubicBezTo>
                    <a:cubicBezTo>
                      <a:pt x="2" y="18"/>
                      <a:pt x="2" y="18"/>
                      <a:pt x="2" y="18"/>
                    </a:cubicBezTo>
                    <a:cubicBezTo>
                      <a:pt x="2" y="17"/>
                      <a:pt x="2" y="17"/>
                      <a:pt x="2" y="17"/>
                    </a:cubicBezTo>
                    <a:cubicBezTo>
                      <a:pt x="2" y="17"/>
                      <a:pt x="2" y="17"/>
                      <a:pt x="2" y="17"/>
                    </a:cubicBezTo>
                    <a:cubicBezTo>
                      <a:pt x="2" y="17"/>
                      <a:pt x="2" y="17"/>
                      <a:pt x="2" y="17"/>
                    </a:cubicBezTo>
                    <a:cubicBezTo>
                      <a:pt x="3" y="16"/>
                      <a:pt x="3" y="16"/>
                      <a:pt x="3" y="16"/>
                    </a:cubicBezTo>
                    <a:cubicBezTo>
                      <a:pt x="3" y="16"/>
                      <a:pt x="3" y="16"/>
                      <a:pt x="3" y="16"/>
                    </a:cubicBezTo>
                    <a:cubicBezTo>
                      <a:pt x="3" y="14"/>
                      <a:pt x="3" y="14"/>
                      <a:pt x="3" y="14"/>
                    </a:cubicBezTo>
                    <a:cubicBezTo>
                      <a:pt x="4" y="13"/>
                      <a:pt x="4" y="13"/>
                      <a:pt x="4" y="13"/>
                    </a:cubicBezTo>
                    <a:cubicBezTo>
                      <a:pt x="4" y="12"/>
                      <a:pt x="4" y="12"/>
                      <a:pt x="4" y="12"/>
                    </a:cubicBezTo>
                    <a:cubicBezTo>
                      <a:pt x="4" y="11"/>
                      <a:pt x="4" y="11"/>
                      <a:pt x="4" y="11"/>
                    </a:cubicBezTo>
                    <a:cubicBezTo>
                      <a:pt x="4" y="11"/>
                      <a:pt x="4" y="11"/>
                      <a:pt x="4" y="11"/>
                    </a:cubicBezTo>
                    <a:cubicBezTo>
                      <a:pt x="5" y="10"/>
                      <a:pt x="5" y="10"/>
                      <a:pt x="5" y="10"/>
                    </a:cubicBezTo>
                    <a:cubicBezTo>
                      <a:pt x="5" y="10"/>
                      <a:pt x="5" y="10"/>
                      <a:pt x="5" y="10"/>
                    </a:cubicBezTo>
                    <a:cubicBezTo>
                      <a:pt x="5" y="10"/>
                      <a:pt x="5" y="10"/>
                      <a:pt x="5" y="10"/>
                    </a:cubicBezTo>
                    <a:cubicBezTo>
                      <a:pt x="5" y="9"/>
                      <a:pt x="5" y="9"/>
                      <a:pt x="5" y="9"/>
                    </a:cubicBezTo>
                    <a:cubicBezTo>
                      <a:pt x="5" y="9"/>
                      <a:pt x="5" y="9"/>
                      <a:pt x="5" y="9"/>
                    </a:cubicBezTo>
                    <a:cubicBezTo>
                      <a:pt x="5" y="9"/>
                      <a:pt x="5" y="9"/>
                      <a:pt x="5" y="9"/>
                    </a:cubicBezTo>
                    <a:cubicBezTo>
                      <a:pt x="5" y="9"/>
                      <a:pt x="5" y="9"/>
                      <a:pt x="5" y="9"/>
                    </a:cubicBezTo>
                    <a:cubicBezTo>
                      <a:pt x="6" y="9"/>
                      <a:pt x="6" y="9"/>
                      <a:pt x="6" y="9"/>
                    </a:cubicBezTo>
                    <a:cubicBezTo>
                      <a:pt x="6" y="9"/>
                      <a:pt x="6" y="9"/>
                      <a:pt x="6" y="9"/>
                    </a:cubicBezTo>
                    <a:cubicBezTo>
                      <a:pt x="7" y="9"/>
                      <a:pt x="7" y="9"/>
                      <a:pt x="7" y="9"/>
                    </a:cubicBezTo>
                    <a:cubicBezTo>
                      <a:pt x="7" y="9"/>
                      <a:pt x="7" y="9"/>
                      <a:pt x="7" y="9"/>
                    </a:cubicBezTo>
                    <a:cubicBezTo>
                      <a:pt x="7" y="10"/>
                      <a:pt x="7" y="10"/>
                      <a:pt x="7" y="10"/>
                    </a:cubicBezTo>
                    <a:cubicBezTo>
                      <a:pt x="7" y="9"/>
                      <a:pt x="7" y="9"/>
                      <a:pt x="7" y="9"/>
                    </a:cubicBezTo>
                    <a:cubicBezTo>
                      <a:pt x="7" y="9"/>
                      <a:pt x="7" y="9"/>
                      <a:pt x="7" y="9"/>
                    </a:cubicBezTo>
                    <a:cubicBezTo>
                      <a:pt x="7" y="9"/>
                      <a:pt x="7" y="9"/>
                      <a:pt x="7" y="9"/>
                    </a:cubicBezTo>
                    <a:cubicBezTo>
                      <a:pt x="6" y="8"/>
                      <a:pt x="6" y="8"/>
                      <a:pt x="6" y="8"/>
                    </a:cubicBezTo>
                    <a:cubicBezTo>
                      <a:pt x="6" y="8"/>
                      <a:pt x="6" y="8"/>
                      <a:pt x="6" y="8"/>
                    </a:cubicBezTo>
                    <a:cubicBezTo>
                      <a:pt x="5" y="8"/>
                      <a:pt x="5" y="8"/>
                      <a:pt x="5" y="8"/>
                    </a:cubicBezTo>
                    <a:cubicBezTo>
                      <a:pt x="5" y="8"/>
                      <a:pt x="5" y="8"/>
                      <a:pt x="5" y="8"/>
                    </a:cubicBezTo>
                    <a:cubicBezTo>
                      <a:pt x="5" y="8"/>
                      <a:pt x="5" y="8"/>
                      <a:pt x="5" y="8"/>
                    </a:cubicBezTo>
                    <a:cubicBezTo>
                      <a:pt x="5" y="8"/>
                      <a:pt x="5" y="8"/>
                      <a:pt x="5" y="8"/>
                    </a:cubicBezTo>
                    <a:cubicBezTo>
                      <a:pt x="6" y="8"/>
                      <a:pt x="6" y="8"/>
                      <a:pt x="6" y="8"/>
                    </a:cubicBezTo>
                    <a:cubicBezTo>
                      <a:pt x="6" y="7"/>
                      <a:pt x="6" y="7"/>
                      <a:pt x="6" y="7"/>
                    </a:cubicBezTo>
                    <a:cubicBezTo>
                      <a:pt x="6" y="7"/>
                      <a:pt x="6" y="7"/>
                      <a:pt x="6" y="7"/>
                    </a:cubicBezTo>
                    <a:cubicBezTo>
                      <a:pt x="5" y="7"/>
                      <a:pt x="5" y="7"/>
                      <a:pt x="5" y="7"/>
                    </a:cubicBezTo>
                    <a:cubicBezTo>
                      <a:pt x="5" y="7"/>
                      <a:pt x="5" y="7"/>
                      <a:pt x="5" y="7"/>
                    </a:cubicBezTo>
                    <a:cubicBezTo>
                      <a:pt x="5" y="6"/>
                      <a:pt x="5" y="6"/>
                      <a:pt x="5" y="6"/>
                    </a:cubicBezTo>
                    <a:cubicBezTo>
                      <a:pt x="6" y="6"/>
                      <a:pt x="6" y="6"/>
                      <a:pt x="6" y="6"/>
                    </a:cubicBezTo>
                    <a:cubicBezTo>
                      <a:pt x="6" y="6"/>
                      <a:pt x="6" y="6"/>
                      <a:pt x="6" y="6"/>
                    </a:cubicBezTo>
                    <a:cubicBezTo>
                      <a:pt x="6" y="6"/>
                      <a:pt x="6" y="6"/>
                      <a:pt x="6" y="6"/>
                    </a:cubicBezTo>
                    <a:cubicBezTo>
                      <a:pt x="5" y="6"/>
                      <a:pt x="5" y="6"/>
                      <a:pt x="5" y="6"/>
                    </a:cubicBezTo>
                    <a:cubicBezTo>
                      <a:pt x="5" y="6"/>
                      <a:pt x="5" y="6"/>
                      <a:pt x="5" y="6"/>
                    </a:cubicBezTo>
                    <a:cubicBezTo>
                      <a:pt x="5" y="5"/>
                      <a:pt x="5" y="5"/>
                      <a:pt x="5" y="5"/>
                    </a:cubicBezTo>
                    <a:cubicBezTo>
                      <a:pt x="5" y="5"/>
                      <a:pt x="5" y="5"/>
                      <a:pt x="5" y="5"/>
                    </a:cubicBezTo>
                    <a:cubicBezTo>
                      <a:pt x="6" y="3"/>
                      <a:pt x="6" y="3"/>
                      <a:pt x="6" y="3"/>
                    </a:cubicBezTo>
                    <a:cubicBezTo>
                      <a:pt x="5" y="3"/>
                      <a:pt x="5" y="3"/>
                      <a:pt x="5" y="3"/>
                    </a:cubicBezTo>
                    <a:cubicBezTo>
                      <a:pt x="5" y="2"/>
                      <a:pt x="5" y="2"/>
                      <a:pt x="5" y="2"/>
                    </a:cubicBezTo>
                    <a:cubicBezTo>
                      <a:pt x="6" y="2"/>
                      <a:pt x="6" y="2"/>
                      <a:pt x="6" y="2"/>
                    </a:cubicBezTo>
                    <a:cubicBezTo>
                      <a:pt x="6" y="1"/>
                      <a:pt x="6" y="1"/>
                      <a:pt x="6" y="1"/>
                    </a:cubicBezTo>
                    <a:cubicBezTo>
                      <a:pt x="6" y="1"/>
                      <a:pt x="6" y="1"/>
                      <a:pt x="6" y="1"/>
                    </a:cubicBezTo>
                    <a:cubicBezTo>
                      <a:pt x="7" y="2"/>
                      <a:pt x="7" y="2"/>
                      <a:pt x="7" y="2"/>
                    </a:cubicBezTo>
                    <a:cubicBezTo>
                      <a:pt x="7" y="2"/>
                      <a:pt x="7" y="2"/>
                      <a:pt x="7" y="2"/>
                    </a:cubicBezTo>
                    <a:cubicBezTo>
                      <a:pt x="8" y="2"/>
                      <a:pt x="8" y="2"/>
                      <a:pt x="8" y="2"/>
                    </a:cubicBezTo>
                    <a:cubicBezTo>
                      <a:pt x="9" y="2"/>
                      <a:pt x="9" y="2"/>
                      <a:pt x="9" y="2"/>
                    </a:cubicBezTo>
                    <a:cubicBezTo>
                      <a:pt x="9" y="3"/>
                      <a:pt x="9" y="3"/>
                      <a:pt x="9" y="3"/>
                    </a:cubicBezTo>
                    <a:cubicBezTo>
                      <a:pt x="9" y="3"/>
                      <a:pt x="9" y="3"/>
                      <a:pt x="9" y="3"/>
                    </a:cubicBezTo>
                    <a:cubicBezTo>
                      <a:pt x="9" y="3"/>
                      <a:pt x="9" y="3"/>
                      <a:pt x="9" y="3"/>
                    </a:cubicBezTo>
                    <a:cubicBezTo>
                      <a:pt x="9" y="3"/>
                      <a:pt x="9" y="3"/>
                      <a:pt x="9" y="3"/>
                    </a:cubicBezTo>
                    <a:cubicBezTo>
                      <a:pt x="9" y="3"/>
                      <a:pt x="9" y="3"/>
                      <a:pt x="9" y="3"/>
                    </a:cubicBezTo>
                    <a:cubicBezTo>
                      <a:pt x="9" y="3"/>
                      <a:pt x="9" y="3"/>
                      <a:pt x="9" y="3"/>
                    </a:cubicBezTo>
                    <a:cubicBezTo>
                      <a:pt x="8" y="4"/>
                      <a:pt x="8" y="4"/>
                      <a:pt x="8" y="4"/>
                    </a:cubicBezTo>
                    <a:cubicBezTo>
                      <a:pt x="8" y="4"/>
                      <a:pt x="8" y="4"/>
                      <a:pt x="8" y="4"/>
                    </a:cubicBezTo>
                    <a:cubicBezTo>
                      <a:pt x="9" y="4"/>
                      <a:pt x="9" y="4"/>
                      <a:pt x="9" y="4"/>
                    </a:cubicBezTo>
                    <a:cubicBezTo>
                      <a:pt x="9" y="4"/>
                      <a:pt x="9" y="4"/>
                      <a:pt x="9" y="4"/>
                    </a:cubicBezTo>
                    <a:cubicBezTo>
                      <a:pt x="9" y="3"/>
                      <a:pt x="9" y="3"/>
                      <a:pt x="9" y="3"/>
                    </a:cubicBezTo>
                    <a:cubicBezTo>
                      <a:pt x="9" y="3"/>
                      <a:pt x="9" y="3"/>
                      <a:pt x="9" y="3"/>
                    </a:cubicBezTo>
                    <a:cubicBezTo>
                      <a:pt x="10" y="4"/>
                      <a:pt x="10" y="4"/>
                      <a:pt x="10" y="4"/>
                    </a:cubicBezTo>
                    <a:cubicBezTo>
                      <a:pt x="9" y="4"/>
                      <a:pt x="9" y="4"/>
                      <a:pt x="9" y="4"/>
                    </a:cubicBezTo>
                    <a:cubicBezTo>
                      <a:pt x="9" y="4"/>
                      <a:pt x="9" y="4"/>
                      <a:pt x="9" y="4"/>
                    </a:cubicBezTo>
                    <a:cubicBezTo>
                      <a:pt x="9" y="5"/>
                      <a:pt x="9" y="5"/>
                      <a:pt x="9" y="5"/>
                    </a:cubicBezTo>
                    <a:cubicBezTo>
                      <a:pt x="9" y="5"/>
                      <a:pt x="9" y="5"/>
                      <a:pt x="9" y="5"/>
                    </a:cubicBezTo>
                    <a:cubicBezTo>
                      <a:pt x="9" y="5"/>
                      <a:pt x="9" y="5"/>
                      <a:pt x="9" y="5"/>
                    </a:cubicBezTo>
                    <a:cubicBezTo>
                      <a:pt x="8" y="5"/>
                      <a:pt x="8" y="5"/>
                      <a:pt x="8" y="5"/>
                    </a:cubicBezTo>
                    <a:cubicBezTo>
                      <a:pt x="8" y="5"/>
                      <a:pt x="8" y="5"/>
                      <a:pt x="8" y="5"/>
                    </a:cubicBezTo>
                    <a:cubicBezTo>
                      <a:pt x="8" y="5"/>
                      <a:pt x="8" y="5"/>
                      <a:pt x="8" y="5"/>
                    </a:cubicBezTo>
                    <a:cubicBezTo>
                      <a:pt x="8" y="5"/>
                      <a:pt x="8" y="5"/>
                      <a:pt x="8" y="5"/>
                    </a:cubicBezTo>
                    <a:cubicBezTo>
                      <a:pt x="9" y="6"/>
                      <a:pt x="9" y="6"/>
                      <a:pt x="9" y="6"/>
                    </a:cubicBezTo>
                    <a:cubicBezTo>
                      <a:pt x="9" y="5"/>
                      <a:pt x="9" y="5"/>
                      <a:pt x="9" y="5"/>
                    </a:cubicBezTo>
                    <a:cubicBezTo>
                      <a:pt x="9" y="5"/>
                      <a:pt x="9" y="5"/>
                      <a:pt x="9" y="5"/>
                    </a:cubicBezTo>
                    <a:cubicBezTo>
                      <a:pt x="9" y="5"/>
                      <a:pt x="9" y="5"/>
                      <a:pt x="9" y="5"/>
                    </a:cubicBezTo>
                    <a:cubicBezTo>
                      <a:pt x="9" y="4"/>
                      <a:pt x="9" y="4"/>
                      <a:pt x="9" y="4"/>
                    </a:cubicBezTo>
                    <a:cubicBezTo>
                      <a:pt x="10" y="4"/>
                      <a:pt x="10" y="4"/>
                      <a:pt x="10" y="4"/>
                    </a:cubicBezTo>
                    <a:cubicBezTo>
                      <a:pt x="10" y="4"/>
                      <a:pt x="10" y="4"/>
                      <a:pt x="10" y="4"/>
                    </a:cubicBezTo>
                    <a:cubicBezTo>
                      <a:pt x="10" y="3"/>
                      <a:pt x="10" y="3"/>
                      <a:pt x="10" y="3"/>
                    </a:cubicBezTo>
                    <a:cubicBezTo>
                      <a:pt x="10" y="3"/>
                      <a:pt x="10" y="3"/>
                      <a:pt x="10" y="3"/>
                    </a:cubicBezTo>
                    <a:cubicBezTo>
                      <a:pt x="10" y="3"/>
                      <a:pt x="10" y="3"/>
                      <a:pt x="10" y="3"/>
                    </a:cubicBezTo>
                    <a:cubicBezTo>
                      <a:pt x="10" y="2"/>
                      <a:pt x="10" y="2"/>
                      <a:pt x="10" y="2"/>
                    </a:cubicBezTo>
                    <a:cubicBezTo>
                      <a:pt x="10" y="2"/>
                      <a:pt x="10" y="2"/>
                      <a:pt x="10" y="2"/>
                    </a:cubicBezTo>
                    <a:cubicBezTo>
                      <a:pt x="10" y="2"/>
                      <a:pt x="10" y="2"/>
                      <a:pt x="10" y="2"/>
                    </a:cubicBezTo>
                    <a:cubicBezTo>
                      <a:pt x="10" y="2"/>
                      <a:pt x="10" y="2"/>
                      <a:pt x="10" y="2"/>
                    </a:cubicBezTo>
                    <a:cubicBezTo>
                      <a:pt x="10" y="2"/>
                      <a:pt x="10" y="2"/>
                      <a:pt x="10" y="2"/>
                    </a:cubicBezTo>
                    <a:cubicBezTo>
                      <a:pt x="10" y="1"/>
                      <a:pt x="10" y="1"/>
                      <a:pt x="10" y="1"/>
                    </a:cubicBezTo>
                    <a:cubicBezTo>
                      <a:pt x="10" y="1"/>
                      <a:pt x="10" y="1"/>
                      <a:pt x="10" y="1"/>
                    </a:cubicBezTo>
                    <a:cubicBezTo>
                      <a:pt x="11" y="1"/>
                      <a:pt x="11" y="1"/>
                      <a:pt x="11" y="1"/>
                    </a:cubicBezTo>
                    <a:cubicBezTo>
                      <a:pt x="10" y="0"/>
                      <a:pt x="10" y="0"/>
                      <a:pt x="10" y="0"/>
                    </a:cubicBezTo>
                    <a:cubicBezTo>
                      <a:pt x="10" y="0"/>
                      <a:pt x="10" y="0"/>
                      <a:pt x="10" y="0"/>
                    </a:cubicBezTo>
                    <a:close/>
                    <a:moveTo>
                      <a:pt x="108" y="29"/>
                    </a:moveTo>
                    <a:cubicBezTo>
                      <a:pt x="108" y="29"/>
                      <a:pt x="108" y="29"/>
                      <a:pt x="108" y="29"/>
                    </a:cubicBezTo>
                    <a:cubicBezTo>
                      <a:pt x="109" y="29"/>
                      <a:pt x="109" y="29"/>
                      <a:pt x="109" y="29"/>
                    </a:cubicBezTo>
                    <a:cubicBezTo>
                      <a:pt x="109" y="29"/>
                      <a:pt x="109" y="29"/>
                      <a:pt x="109" y="29"/>
                    </a:cubicBezTo>
                    <a:cubicBezTo>
                      <a:pt x="109" y="29"/>
                      <a:pt x="109" y="29"/>
                      <a:pt x="109" y="29"/>
                    </a:cubicBezTo>
                    <a:cubicBezTo>
                      <a:pt x="109" y="29"/>
                      <a:pt x="109" y="29"/>
                      <a:pt x="109" y="29"/>
                    </a:cubicBezTo>
                    <a:cubicBezTo>
                      <a:pt x="109" y="29"/>
                      <a:pt x="109" y="29"/>
                      <a:pt x="109" y="29"/>
                    </a:cubicBezTo>
                    <a:cubicBezTo>
                      <a:pt x="108" y="29"/>
                      <a:pt x="108" y="29"/>
                      <a:pt x="108" y="29"/>
                    </a:cubicBezTo>
                    <a:cubicBezTo>
                      <a:pt x="108" y="29"/>
                      <a:pt x="108" y="29"/>
                      <a:pt x="108" y="29"/>
                    </a:cubicBezTo>
                    <a:close/>
                    <a:moveTo>
                      <a:pt x="102" y="31"/>
                    </a:moveTo>
                    <a:cubicBezTo>
                      <a:pt x="102" y="31"/>
                      <a:pt x="102" y="31"/>
                      <a:pt x="102" y="31"/>
                    </a:cubicBezTo>
                    <a:cubicBezTo>
                      <a:pt x="102" y="31"/>
                      <a:pt x="102" y="31"/>
                      <a:pt x="102" y="31"/>
                    </a:cubicBezTo>
                    <a:cubicBezTo>
                      <a:pt x="102" y="31"/>
                      <a:pt x="102" y="31"/>
                      <a:pt x="102" y="31"/>
                    </a:cubicBezTo>
                    <a:cubicBezTo>
                      <a:pt x="103" y="31"/>
                      <a:pt x="103" y="31"/>
                      <a:pt x="103" y="31"/>
                    </a:cubicBezTo>
                    <a:cubicBezTo>
                      <a:pt x="103" y="31"/>
                      <a:pt x="103" y="31"/>
                      <a:pt x="103" y="31"/>
                    </a:cubicBezTo>
                    <a:cubicBezTo>
                      <a:pt x="104" y="31"/>
                      <a:pt x="104" y="31"/>
                      <a:pt x="104" y="31"/>
                    </a:cubicBezTo>
                    <a:cubicBezTo>
                      <a:pt x="104" y="31"/>
                      <a:pt x="104" y="31"/>
                      <a:pt x="104" y="31"/>
                    </a:cubicBezTo>
                    <a:cubicBezTo>
                      <a:pt x="105" y="31"/>
                      <a:pt x="105" y="31"/>
                      <a:pt x="105" y="31"/>
                    </a:cubicBezTo>
                    <a:cubicBezTo>
                      <a:pt x="105" y="30"/>
                      <a:pt x="105" y="30"/>
                      <a:pt x="105" y="30"/>
                    </a:cubicBezTo>
                    <a:cubicBezTo>
                      <a:pt x="105" y="30"/>
                      <a:pt x="105" y="30"/>
                      <a:pt x="105" y="30"/>
                    </a:cubicBezTo>
                    <a:cubicBezTo>
                      <a:pt x="106" y="30"/>
                      <a:pt x="106" y="30"/>
                      <a:pt x="106" y="30"/>
                    </a:cubicBezTo>
                    <a:cubicBezTo>
                      <a:pt x="106" y="30"/>
                      <a:pt x="106" y="30"/>
                      <a:pt x="106" y="30"/>
                    </a:cubicBezTo>
                    <a:cubicBezTo>
                      <a:pt x="105" y="30"/>
                      <a:pt x="105" y="30"/>
                      <a:pt x="105" y="30"/>
                    </a:cubicBezTo>
                    <a:cubicBezTo>
                      <a:pt x="105" y="30"/>
                      <a:pt x="105" y="30"/>
                      <a:pt x="105" y="30"/>
                    </a:cubicBezTo>
                    <a:cubicBezTo>
                      <a:pt x="105" y="30"/>
                      <a:pt x="105" y="30"/>
                      <a:pt x="105" y="30"/>
                    </a:cubicBezTo>
                    <a:cubicBezTo>
                      <a:pt x="105" y="30"/>
                      <a:pt x="105" y="30"/>
                      <a:pt x="105" y="30"/>
                    </a:cubicBezTo>
                    <a:cubicBezTo>
                      <a:pt x="105" y="30"/>
                      <a:pt x="105" y="30"/>
                      <a:pt x="105" y="30"/>
                    </a:cubicBezTo>
                    <a:cubicBezTo>
                      <a:pt x="105" y="30"/>
                      <a:pt x="105" y="30"/>
                      <a:pt x="105" y="30"/>
                    </a:cubicBezTo>
                    <a:cubicBezTo>
                      <a:pt x="105" y="30"/>
                      <a:pt x="105" y="30"/>
                      <a:pt x="105" y="30"/>
                    </a:cubicBezTo>
                    <a:cubicBezTo>
                      <a:pt x="104" y="30"/>
                      <a:pt x="104" y="30"/>
                      <a:pt x="104" y="30"/>
                    </a:cubicBezTo>
                    <a:cubicBezTo>
                      <a:pt x="103" y="30"/>
                      <a:pt x="103" y="30"/>
                      <a:pt x="103" y="30"/>
                    </a:cubicBezTo>
                    <a:cubicBezTo>
                      <a:pt x="103" y="30"/>
                      <a:pt x="103" y="30"/>
                      <a:pt x="103" y="30"/>
                    </a:cubicBezTo>
                    <a:cubicBezTo>
                      <a:pt x="102" y="30"/>
                      <a:pt x="102" y="30"/>
                      <a:pt x="102" y="30"/>
                    </a:cubicBezTo>
                    <a:cubicBezTo>
                      <a:pt x="102" y="31"/>
                      <a:pt x="102" y="31"/>
                      <a:pt x="102" y="31"/>
                    </a:cubicBezTo>
                    <a:cubicBezTo>
                      <a:pt x="102" y="31"/>
                      <a:pt x="102" y="31"/>
                      <a:pt x="102" y="31"/>
                    </a:cubicBezTo>
                    <a:cubicBezTo>
                      <a:pt x="102" y="31"/>
                      <a:pt x="102" y="31"/>
                      <a:pt x="102" y="31"/>
                    </a:cubicBezTo>
                    <a:cubicBezTo>
                      <a:pt x="102" y="31"/>
                      <a:pt x="102" y="31"/>
                      <a:pt x="102" y="31"/>
                    </a:cubicBezTo>
                    <a:close/>
                    <a:moveTo>
                      <a:pt x="10" y="2"/>
                    </a:moveTo>
                    <a:cubicBezTo>
                      <a:pt x="10" y="2"/>
                      <a:pt x="10" y="2"/>
                      <a:pt x="10" y="2"/>
                    </a:cubicBezTo>
                    <a:cubicBezTo>
                      <a:pt x="10" y="3"/>
                      <a:pt x="10" y="3"/>
                      <a:pt x="10" y="3"/>
                    </a:cubicBezTo>
                    <a:cubicBezTo>
                      <a:pt x="10" y="3"/>
                      <a:pt x="10" y="3"/>
                      <a:pt x="10" y="3"/>
                    </a:cubicBezTo>
                    <a:cubicBezTo>
                      <a:pt x="10" y="3"/>
                      <a:pt x="10" y="3"/>
                      <a:pt x="10" y="3"/>
                    </a:cubicBezTo>
                    <a:cubicBezTo>
                      <a:pt x="10" y="2"/>
                      <a:pt x="10" y="2"/>
                      <a:pt x="10" y="2"/>
                    </a:cubicBezTo>
                    <a:cubicBezTo>
                      <a:pt x="10" y="2"/>
                      <a:pt x="10" y="2"/>
                      <a:pt x="10" y="2"/>
                    </a:cubicBezTo>
                    <a:cubicBezTo>
                      <a:pt x="10" y="2"/>
                      <a:pt x="10" y="2"/>
                      <a:pt x="10" y="2"/>
                    </a:cubicBezTo>
                    <a:cubicBezTo>
                      <a:pt x="10" y="2"/>
                      <a:pt x="10" y="2"/>
                      <a:pt x="10" y="2"/>
                    </a:cubicBezTo>
                    <a:close/>
                    <a:moveTo>
                      <a:pt x="50" y="63"/>
                    </a:moveTo>
                    <a:cubicBezTo>
                      <a:pt x="50" y="63"/>
                      <a:pt x="50" y="63"/>
                      <a:pt x="50" y="63"/>
                    </a:cubicBezTo>
                    <a:cubicBezTo>
                      <a:pt x="50" y="62"/>
                      <a:pt x="50" y="62"/>
                      <a:pt x="50" y="62"/>
                    </a:cubicBezTo>
                    <a:cubicBezTo>
                      <a:pt x="51" y="62"/>
                      <a:pt x="51" y="62"/>
                      <a:pt x="51" y="62"/>
                    </a:cubicBezTo>
                    <a:cubicBezTo>
                      <a:pt x="50" y="62"/>
                      <a:pt x="50" y="62"/>
                      <a:pt x="50" y="62"/>
                    </a:cubicBezTo>
                    <a:cubicBezTo>
                      <a:pt x="50" y="63"/>
                      <a:pt x="50" y="63"/>
                      <a:pt x="50" y="63"/>
                    </a:cubicBezTo>
                    <a:close/>
                    <a:moveTo>
                      <a:pt x="49" y="64"/>
                    </a:moveTo>
                    <a:cubicBezTo>
                      <a:pt x="49" y="64"/>
                      <a:pt x="49" y="64"/>
                      <a:pt x="49" y="64"/>
                    </a:cubicBezTo>
                    <a:cubicBezTo>
                      <a:pt x="49" y="63"/>
                      <a:pt x="49" y="63"/>
                      <a:pt x="49" y="63"/>
                    </a:cubicBezTo>
                    <a:cubicBezTo>
                      <a:pt x="49" y="63"/>
                      <a:pt x="49" y="63"/>
                      <a:pt x="49" y="63"/>
                    </a:cubicBezTo>
                    <a:cubicBezTo>
                      <a:pt x="49" y="64"/>
                      <a:pt x="49" y="64"/>
                      <a:pt x="49" y="64"/>
                    </a:cubicBezTo>
                    <a:close/>
                    <a:moveTo>
                      <a:pt x="49" y="67"/>
                    </a:moveTo>
                    <a:cubicBezTo>
                      <a:pt x="49" y="66"/>
                      <a:pt x="49" y="66"/>
                      <a:pt x="49" y="66"/>
                    </a:cubicBezTo>
                    <a:cubicBezTo>
                      <a:pt x="49" y="65"/>
                      <a:pt x="49" y="65"/>
                      <a:pt x="49" y="65"/>
                    </a:cubicBezTo>
                    <a:cubicBezTo>
                      <a:pt x="49" y="64"/>
                      <a:pt x="49" y="64"/>
                      <a:pt x="49" y="64"/>
                    </a:cubicBezTo>
                    <a:cubicBezTo>
                      <a:pt x="49" y="65"/>
                      <a:pt x="49" y="65"/>
                      <a:pt x="49" y="65"/>
                    </a:cubicBezTo>
                    <a:cubicBezTo>
                      <a:pt x="49" y="66"/>
                      <a:pt x="49" y="66"/>
                      <a:pt x="49" y="66"/>
                    </a:cubicBezTo>
                    <a:cubicBezTo>
                      <a:pt x="49" y="66"/>
                      <a:pt x="49" y="67"/>
                      <a:pt x="49" y="67"/>
                    </a:cubicBez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9" name="Freeform 177">
                <a:extLst>
                  <a:ext uri="{FF2B5EF4-FFF2-40B4-BE49-F238E27FC236}">
                    <a16:creationId xmlns:a16="http://schemas.microsoft.com/office/drawing/2014/main" id="{477EFB94-BF46-47DD-9E72-FA4CFA86E2C3}"/>
                  </a:ext>
                </a:extLst>
              </p:cNvPr>
              <p:cNvSpPr>
                <a:spLocks noEditPoints="1"/>
              </p:cNvSpPr>
              <p:nvPr/>
            </p:nvSpPr>
            <p:spPr bwMode="auto">
              <a:xfrm>
                <a:off x="2267" y="3935"/>
                <a:ext cx="404" cy="76"/>
              </a:xfrm>
              <a:custGeom>
                <a:avLst/>
                <a:gdLst>
                  <a:gd name="T0" fmla="*/ 47 w 48"/>
                  <a:gd name="T1" fmla="*/ 8 h 9"/>
                  <a:gd name="T2" fmla="*/ 47 w 48"/>
                  <a:gd name="T3" fmla="*/ 8 h 9"/>
                  <a:gd name="T4" fmla="*/ 46 w 48"/>
                  <a:gd name="T5" fmla="*/ 7 h 9"/>
                  <a:gd name="T6" fmla="*/ 46 w 48"/>
                  <a:gd name="T7" fmla="*/ 7 h 9"/>
                  <a:gd name="T8" fmla="*/ 47 w 48"/>
                  <a:gd name="T9" fmla="*/ 7 h 9"/>
                  <a:gd name="T10" fmla="*/ 47 w 48"/>
                  <a:gd name="T11" fmla="*/ 7 h 9"/>
                  <a:gd name="T12" fmla="*/ 47 w 48"/>
                  <a:gd name="T13" fmla="*/ 8 h 9"/>
                  <a:gd name="T14" fmla="*/ 48 w 48"/>
                  <a:gd name="T15" fmla="*/ 8 h 9"/>
                  <a:gd name="T16" fmla="*/ 48 w 48"/>
                  <a:gd name="T17" fmla="*/ 9 h 9"/>
                  <a:gd name="T18" fmla="*/ 47 w 48"/>
                  <a:gd name="T19" fmla="*/ 9 h 9"/>
                  <a:gd name="T20" fmla="*/ 47 w 48"/>
                  <a:gd name="T21" fmla="*/ 9 h 9"/>
                  <a:gd name="T22" fmla="*/ 2 w 48"/>
                  <a:gd name="T23" fmla="*/ 0 h 9"/>
                  <a:gd name="T24" fmla="*/ 2 w 48"/>
                  <a:gd name="T25" fmla="*/ 0 h 9"/>
                  <a:gd name="T26" fmla="*/ 1 w 48"/>
                  <a:gd name="T27" fmla="*/ 1 h 9"/>
                  <a:gd name="T28" fmla="*/ 1 w 48"/>
                  <a:gd name="T29" fmla="*/ 0 h 9"/>
                  <a:gd name="T30" fmla="*/ 0 w 48"/>
                  <a:gd name="T31" fmla="*/ 2 h 9"/>
                  <a:gd name="T32" fmla="*/ 0 w 48"/>
                  <a:gd name="T33" fmla="*/ 2 h 9"/>
                  <a:gd name="T34" fmla="*/ 0 w 48"/>
                  <a:gd name="T35" fmla="*/ 2 h 9"/>
                  <a:gd name="T36" fmla="*/ 3 w 48"/>
                  <a:gd name="T37" fmla="*/ 3 h 9"/>
                  <a:gd name="T38" fmla="*/ 4 w 48"/>
                  <a:gd name="T39" fmla="*/ 3 h 9"/>
                  <a:gd name="T40" fmla="*/ 3 w 48"/>
                  <a:gd name="T41" fmla="*/ 3 h 9"/>
                  <a:gd name="T42" fmla="*/ 4 w 48"/>
                  <a:gd name="T43" fmla="*/ 3 h 9"/>
                  <a:gd name="T44" fmla="*/ 4 w 48"/>
                  <a:gd name="T45" fmla="*/ 3 h 9"/>
                  <a:gd name="T46" fmla="*/ 4 w 48"/>
                  <a:gd name="T47" fmla="*/ 3 h 9"/>
                  <a:gd name="T48" fmla="*/ 5 w 48"/>
                  <a:gd name="T49" fmla="*/ 2 h 9"/>
                  <a:gd name="T50" fmla="*/ 4 w 48"/>
                  <a:gd name="T51" fmla="*/ 2 h 9"/>
                  <a:gd name="T52" fmla="*/ 5 w 48"/>
                  <a:gd name="T53" fmla="*/ 2 h 9"/>
                  <a:gd name="T54" fmla="*/ 6 w 48"/>
                  <a:gd name="T55" fmla="*/ 2 h 9"/>
                  <a:gd name="T56" fmla="*/ 6 w 48"/>
                  <a:gd name="T57" fmla="*/ 1 h 9"/>
                  <a:gd name="T58" fmla="*/ 6 w 48"/>
                  <a:gd name="T59" fmla="*/ 1 h 9"/>
                  <a:gd name="T60" fmla="*/ 6 w 48"/>
                  <a:gd name="T61" fmla="*/ 1 h 9"/>
                  <a:gd name="T62" fmla="*/ 5 w 48"/>
                  <a:gd name="T63" fmla="*/ 1 h 9"/>
                  <a:gd name="T64" fmla="*/ 5 w 48"/>
                  <a:gd name="T65" fmla="*/ 1 h 9"/>
                  <a:gd name="T66" fmla="*/ 5 w 48"/>
                  <a:gd name="T67" fmla="*/ 1 h 9"/>
                  <a:gd name="T68" fmla="*/ 4 w 48"/>
                  <a:gd name="T69" fmla="*/ 0 h 9"/>
                  <a:gd name="T70" fmla="*/ 4 w 48"/>
                  <a:gd name="T71" fmla="*/ 1 h 9"/>
                  <a:gd name="T72" fmla="*/ 4 w 48"/>
                  <a:gd name="T73" fmla="*/ 1 h 9"/>
                  <a:gd name="T74" fmla="*/ 4 w 48"/>
                  <a:gd name="T75" fmla="*/ 2 h 9"/>
                  <a:gd name="T76" fmla="*/ 3 w 48"/>
                  <a:gd name="T77" fmla="*/ 2 h 9"/>
                  <a:gd name="T78" fmla="*/ 2 w 48"/>
                  <a:gd name="T79" fmla="*/ 1 h 9"/>
                  <a:gd name="T80" fmla="*/ 3 w 48"/>
                  <a:gd name="T81" fmla="*/ 1 h 9"/>
                  <a:gd name="T82" fmla="*/ 3 w 48"/>
                  <a:gd name="T83" fmla="*/ 1 h 9"/>
                  <a:gd name="T84" fmla="*/ 3 w 48"/>
                  <a:gd name="T85" fmla="*/ 1 h 9"/>
                  <a:gd name="T86" fmla="*/ 3 w 48"/>
                  <a:gd name="T87" fmla="*/ 2 h 9"/>
                  <a:gd name="T88" fmla="*/ 2 w 48"/>
                  <a:gd name="T89" fmla="*/ 2 h 9"/>
                  <a:gd name="T90" fmla="*/ 2 w 48"/>
                  <a:gd name="T91" fmla="*/ 3 h 9"/>
                  <a:gd name="T92" fmla="*/ 1 w 48"/>
                  <a:gd name="T93" fmla="*/ 3 h 9"/>
                  <a:gd name="T94" fmla="*/ 0 w 48"/>
                  <a:gd name="T95" fmla="*/ 3 h 9"/>
                  <a:gd name="T96" fmla="*/ 1 w 48"/>
                  <a:gd name="T97" fmla="*/ 3 h 9"/>
                  <a:gd name="T98" fmla="*/ 1 w 48"/>
                  <a:gd name="T99" fmla="*/ 2 h 9"/>
                  <a:gd name="T100" fmla="*/ 2 w 48"/>
                  <a:gd name="T101" fmla="*/ 2 h 9"/>
                  <a:gd name="T102" fmla="*/ 1 w 48"/>
                  <a:gd name="T103" fmla="*/ 2 h 9"/>
                  <a:gd name="T104" fmla="*/ 1 w 48"/>
                  <a:gd name="T105" fmla="*/ 1 h 9"/>
                  <a:gd name="T106" fmla="*/ 2 w 48"/>
                  <a:gd name="T10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 h="9">
                    <a:moveTo>
                      <a:pt x="47" y="9"/>
                    </a:moveTo>
                    <a:cubicBezTo>
                      <a:pt x="47" y="8"/>
                      <a:pt x="47" y="8"/>
                      <a:pt x="47" y="8"/>
                    </a:cubicBezTo>
                    <a:cubicBezTo>
                      <a:pt x="47" y="8"/>
                      <a:pt x="47" y="8"/>
                      <a:pt x="47" y="8"/>
                    </a:cubicBezTo>
                    <a:cubicBezTo>
                      <a:pt x="47" y="8"/>
                      <a:pt x="47" y="8"/>
                      <a:pt x="47" y="8"/>
                    </a:cubicBezTo>
                    <a:cubicBezTo>
                      <a:pt x="46" y="8"/>
                      <a:pt x="46" y="8"/>
                      <a:pt x="46" y="8"/>
                    </a:cubicBezTo>
                    <a:cubicBezTo>
                      <a:pt x="46" y="7"/>
                      <a:pt x="46" y="7"/>
                      <a:pt x="46" y="7"/>
                    </a:cubicBezTo>
                    <a:cubicBezTo>
                      <a:pt x="46" y="7"/>
                      <a:pt x="46" y="7"/>
                      <a:pt x="46" y="7"/>
                    </a:cubicBezTo>
                    <a:cubicBezTo>
                      <a:pt x="46" y="7"/>
                      <a:pt x="46" y="7"/>
                      <a:pt x="46" y="7"/>
                    </a:cubicBezTo>
                    <a:cubicBezTo>
                      <a:pt x="46" y="7"/>
                      <a:pt x="46" y="7"/>
                      <a:pt x="46" y="7"/>
                    </a:cubicBezTo>
                    <a:cubicBezTo>
                      <a:pt x="47" y="7"/>
                      <a:pt x="47" y="7"/>
                      <a:pt x="47" y="7"/>
                    </a:cubicBezTo>
                    <a:cubicBezTo>
                      <a:pt x="47" y="7"/>
                      <a:pt x="47" y="7"/>
                      <a:pt x="47" y="7"/>
                    </a:cubicBezTo>
                    <a:cubicBezTo>
                      <a:pt x="47" y="7"/>
                      <a:pt x="47" y="7"/>
                      <a:pt x="47" y="7"/>
                    </a:cubicBezTo>
                    <a:cubicBezTo>
                      <a:pt x="47" y="8"/>
                      <a:pt x="47" y="8"/>
                      <a:pt x="47" y="8"/>
                    </a:cubicBezTo>
                    <a:cubicBezTo>
                      <a:pt x="47" y="8"/>
                      <a:pt x="47" y="8"/>
                      <a:pt x="47" y="8"/>
                    </a:cubicBezTo>
                    <a:cubicBezTo>
                      <a:pt x="47" y="8"/>
                      <a:pt x="47" y="8"/>
                      <a:pt x="47" y="8"/>
                    </a:cubicBezTo>
                    <a:cubicBezTo>
                      <a:pt x="48" y="8"/>
                      <a:pt x="48" y="8"/>
                      <a:pt x="48" y="8"/>
                    </a:cubicBezTo>
                    <a:cubicBezTo>
                      <a:pt x="48" y="8"/>
                      <a:pt x="48" y="8"/>
                      <a:pt x="48" y="8"/>
                    </a:cubicBezTo>
                    <a:cubicBezTo>
                      <a:pt x="48" y="9"/>
                      <a:pt x="48" y="9"/>
                      <a:pt x="48" y="9"/>
                    </a:cubicBezTo>
                    <a:cubicBezTo>
                      <a:pt x="48" y="9"/>
                      <a:pt x="48" y="9"/>
                      <a:pt x="48" y="9"/>
                    </a:cubicBezTo>
                    <a:cubicBezTo>
                      <a:pt x="47" y="9"/>
                      <a:pt x="47" y="9"/>
                      <a:pt x="47" y="9"/>
                    </a:cubicBezTo>
                    <a:cubicBezTo>
                      <a:pt x="47" y="9"/>
                      <a:pt x="47" y="9"/>
                      <a:pt x="47" y="9"/>
                    </a:cubicBezTo>
                    <a:cubicBezTo>
                      <a:pt x="47" y="9"/>
                      <a:pt x="47" y="9"/>
                      <a:pt x="47" y="9"/>
                    </a:cubicBezTo>
                    <a:close/>
                    <a:moveTo>
                      <a:pt x="2" y="0"/>
                    </a:moveTo>
                    <a:cubicBezTo>
                      <a:pt x="2" y="0"/>
                      <a:pt x="2" y="0"/>
                      <a:pt x="2" y="0"/>
                    </a:cubicBezTo>
                    <a:cubicBezTo>
                      <a:pt x="3" y="0"/>
                      <a:pt x="3" y="0"/>
                      <a:pt x="3" y="0"/>
                    </a:cubicBezTo>
                    <a:cubicBezTo>
                      <a:pt x="2" y="0"/>
                      <a:pt x="2" y="0"/>
                      <a:pt x="2" y="0"/>
                    </a:cubicBezTo>
                    <a:close/>
                    <a:moveTo>
                      <a:pt x="1" y="0"/>
                    </a:moveTo>
                    <a:cubicBezTo>
                      <a:pt x="1" y="1"/>
                      <a:pt x="1" y="1"/>
                      <a:pt x="1" y="1"/>
                    </a:cubicBezTo>
                    <a:cubicBezTo>
                      <a:pt x="2" y="1"/>
                      <a:pt x="2" y="1"/>
                      <a:pt x="2" y="1"/>
                    </a:cubicBezTo>
                    <a:cubicBezTo>
                      <a:pt x="1" y="0"/>
                      <a:pt x="1" y="0"/>
                      <a:pt x="1" y="0"/>
                    </a:cubicBezTo>
                    <a:close/>
                    <a:moveTo>
                      <a:pt x="0" y="2"/>
                    </a:moveTo>
                    <a:cubicBezTo>
                      <a:pt x="0" y="2"/>
                      <a:pt x="0" y="2"/>
                      <a:pt x="0" y="2"/>
                    </a:cubicBezTo>
                    <a:cubicBezTo>
                      <a:pt x="0" y="2"/>
                      <a:pt x="0" y="2"/>
                      <a:pt x="0" y="2"/>
                    </a:cubicBezTo>
                    <a:cubicBezTo>
                      <a:pt x="0" y="2"/>
                      <a:pt x="0" y="2"/>
                      <a:pt x="0" y="2"/>
                    </a:cubicBezTo>
                    <a:cubicBezTo>
                      <a:pt x="0" y="2"/>
                      <a:pt x="0" y="2"/>
                      <a:pt x="0" y="2"/>
                    </a:cubicBezTo>
                    <a:cubicBezTo>
                      <a:pt x="0" y="2"/>
                      <a:pt x="0" y="2"/>
                      <a:pt x="0" y="2"/>
                    </a:cubicBezTo>
                    <a:close/>
                    <a:moveTo>
                      <a:pt x="3" y="3"/>
                    </a:moveTo>
                    <a:cubicBezTo>
                      <a:pt x="3" y="3"/>
                      <a:pt x="3" y="3"/>
                      <a:pt x="3" y="3"/>
                    </a:cubicBezTo>
                    <a:cubicBezTo>
                      <a:pt x="3" y="3"/>
                      <a:pt x="3" y="3"/>
                      <a:pt x="3" y="3"/>
                    </a:cubicBezTo>
                    <a:cubicBezTo>
                      <a:pt x="4" y="3"/>
                      <a:pt x="4" y="3"/>
                      <a:pt x="4" y="3"/>
                    </a:cubicBezTo>
                    <a:cubicBezTo>
                      <a:pt x="4" y="3"/>
                      <a:pt x="4" y="3"/>
                      <a:pt x="4" y="3"/>
                    </a:cubicBezTo>
                    <a:cubicBezTo>
                      <a:pt x="3" y="3"/>
                      <a:pt x="3" y="3"/>
                      <a:pt x="3" y="3"/>
                    </a:cubicBezTo>
                    <a:cubicBezTo>
                      <a:pt x="4" y="3"/>
                      <a:pt x="4" y="3"/>
                      <a:pt x="4" y="3"/>
                    </a:cubicBezTo>
                    <a:cubicBezTo>
                      <a:pt x="4" y="3"/>
                      <a:pt x="4" y="3"/>
                      <a:pt x="4" y="3"/>
                    </a:cubicBezTo>
                    <a:cubicBezTo>
                      <a:pt x="4" y="3"/>
                      <a:pt x="4" y="3"/>
                      <a:pt x="4" y="3"/>
                    </a:cubicBezTo>
                    <a:cubicBezTo>
                      <a:pt x="4" y="3"/>
                      <a:pt x="4" y="3"/>
                      <a:pt x="4" y="3"/>
                    </a:cubicBezTo>
                    <a:cubicBezTo>
                      <a:pt x="4" y="2"/>
                      <a:pt x="4" y="2"/>
                      <a:pt x="4" y="2"/>
                    </a:cubicBezTo>
                    <a:cubicBezTo>
                      <a:pt x="4" y="3"/>
                      <a:pt x="4" y="3"/>
                      <a:pt x="4" y="3"/>
                    </a:cubicBezTo>
                    <a:cubicBezTo>
                      <a:pt x="5" y="2"/>
                      <a:pt x="5" y="2"/>
                      <a:pt x="5" y="2"/>
                    </a:cubicBezTo>
                    <a:cubicBezTo>
                      <a:pt x="5" y="2"/>
                      <a:pt x="5" y="2"/>
                      <a:pt x="5" y="2"/>
                    </a:cubicBezTo>
                    <a:cubicBezTo>
                      <a:pt x="4" y="2"/>
                      <a:pt x="4" y="2"/>
                      <a:pt x="4" y="2"/>
                    </a:cubicBezTo>
                    <a:cubicBezTo>
                      <a:pt x="4" y="2"/>
                      <a:pt x="4" y="2"/>
                      <a:pt x="4" y="2"/>
                    </a:cubicBezTo>
                    <a:cubicBezTo>
                      <a:pt x="4" y="2"/>
                      <a:pt x="4" y="2"/>
                      <a:pt x="4" y="2"/>
                    </a:cubicBezTo>
                    <a:cubicBezTo>
                      <a:pt x="5" y="2"/>
                      <a:pt x="5" y="2"/>
                      <a:pt x="5" y="2"/>
                    </a:cubicBezTo>
                    <a:cubicBezTo>
                      <a:pt x="5" y="2"/>
                      <a:pt x="5" y="2"/>
                      <a:pt x="5" y="2"/>
                    </a:cubicBezTo>
                    <a:cubicBezTo>
                      <a:pt x="6" y="2"/>
                      <a:pt x="6" y="2"/>
                      <a:pt x="6" y="2"/>
                    </a:cubicBezTo>
                    <a:cubicBezTo>
                      <a:pt x="6" y="2"/>
                      <a:pt x="6" y="2"/>
                      <a:pt x="6" y="2"/>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0"/>
                      <a:pt x="5" y="0"/>
                      <a:pt x="5" y="0"/>
                    </a:cubicBezTo>
                    <a:cubicBezTo>
                      <a:pt x="4" y="0"/>
                      <a:pt x="4" y="0"/>
                      <a:pt x="4" y="0"/>
                    </a:cubicBezTo>
                    <a:cubicBezTo>
                      <a:pt x="4" y="1"/>
                      <a:pt x="4" y="1"/>
                      <a:pt x="4" y="1"/>
                    </a:cubicBezTo>
                    <a:cubicBezTo>
                      <a:pt x="4" y="1"/>
                      <a:pt x="4" y="1"/>
                      <a:pt x="4" y="1"/>
                    </a:cubicBezTo>
                    <a:cubicBezTo>
                      <a:pt x="4" y="1"/>
                      <a:pt x="4" y="1"/>
                      <a:pt x="4" y="1"/>
                    </a:cubicBezTo>
                    <a:cubicBezTo>
                      <a:pt x="4" y="1"/>
                      <a:pt x="4" y="1"/>
                      <a:pt x="4" y="1"/>
                    </a:cubicBezTo>
                    <a:cubicBezTo>
                      <a:pt x="4" y="2"/>
                      <a:pt x="4" y="2"/>
                      <a:pt x="4" y="2"/>
                    </a:cubicBezTo>
                    <a:cubicBezTo>
                      <a:pt x="4" y="2"/>
                      <a:pt x="4" y="2"/>
                      <a:pt x="4" y="2"/>
                    </a:cubicBezTo>
                    <a:cubicBezTo>
                      <a:pt x="4" y="2"/>
                      <a:pt x="4" y="2"/>
                      <a:pt x="4" y="2"/>
                    </a:cubicBezTo>
                    <a:cubicBezTo>
                      <a:pt x="3" y="2"/>
                      <a:pt x="3" y="2"/>
                      <a:pt x="3" y="2"/>
                    </a:cubicBezTo>
                    <a:cubicBezTo>
                      <a:pt x="3" y="3"/>
                      <a:pt x="3" y="3"/>
                      <a:pt x="3" y="3"/>
                    </a:cubicBezTo>
                    <a:close/>
                    <a:moveTo>
                      <a:pt x="2" y="1"/>
                    </a:move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2"/>
                      <a:pt x="3" y="2"/>
                      <a:pt x="3" y="2"/>
                    </a:cubicBezTo>
                    <a:cubicBezTo>
                      <a:pt x="3" y="2"/>
                      <a:pt x="3" y="2"/>
                      <a:pt x="3" y="2"/>
                    </a:cubicBezTo>
                    <a:cubicBezTo>
                      <a:pt x="2" y="3"/>
                      <a:pt x="2" y="3"/>
                      <a:pt x="2" y="3"/>
                    </a:cubicBezTo>
                    <a:cubicBezTo>
                      <a:pt x="2" y="2"/>
                      <a:pt x="2" y="2"/>
                      <a:pt x="2" y="2"/>
                    </a:cubicBezTo>
                    <a:cubicBezTo>
                      <a:pt x="1" y="3"/>
                      <a:pt x="1" y="3"/>
                      <a:pt x="1" y="3"/>
                    </a:cubicBezTo>
                    <a:cubicBezTo>
                      <a:pt x="2" y="3"/>
                      <a:pt x="2" y="3"/>
                      <a:pt x="2" y="3"/>
                    </a:cubicBezTo>
                    <a:cubicBezTo>
                      <a:pt x="1" y="3"/>
                      <a:pt x="1" y="3"/>
                      <a:pt x="1" y="3"/>
                    </a:cubicBezTo>
                    <a:cubicBezTo>
                      <a:pt x="1" y="3"/>
                      <a:pt x="1" y="3"/>
                      <a:pt x="1" y="3"/>
                    </a:cubicBezTo>
                    <a:cubicBezTo>
                      <a:pt x="1" y="3"/>
                      <a:pt x="1" y="3"/>
                      <a:pt x="1" y="3"/>
                    </a:cubicBezTo>
                    <a:cubicBezTo>
                      <a:pt x="0" y="3"/>
                      <a:pt x="0" y="3"/>
                      <a:pt x="0" y="3"/>
                    </a:cubicBezTo>
                    <a:cubicBezTo>
                      <a:pt x="0" y="3"/>
                      <a:pt x="0" y="3"/>
                      <a:pt x="0" y="3"/>
                    </a:cubicBezTo>
                    <a:cubicBezTo>
                      <a:pt x="1" y="3"/>
                      <a:pt x="1" y="3"/>
                      <a:pt x="1" y="3"/>
                    </a:cubicBezTo>
                    <a:cubicBezTo>
                      <a:pt x="1" y="2"/>
                      <a:pt x="1" y="2"/>
                      <a:pt x="1" y="2"/>
                    </a:cubicBezTo>
                    <a:cubicBezTo>
                      <a:pt x="1" y="2"/>
                      <a:pt x="1" y="2"/>
                      <a:pt x="1" y="2"/>
                    </a:cubicBezTo>
                    <a:cubicBezTo>
                      <a:pt x="1" y="2"/>
                      <a:pt x="1" y="2"/>
                      <a:pt x="1" y="2"/>
                    </a:cubicBezTo>
                    <a:cubicBezTo>
                      <a:pt x="2" y="2"/>
                      <a:pt x="2" y="2"/>
                      <a:pt x="2" y="2"/>
                    </a:cubicBezTo>
                    <a:cubicBezTo>
                      <a:pt x="2" y="2"/>
                      <a:pt x="2" y="2"/>
                      <a:pt x="2" y="2"/>
                    </a:cubicBezTo>
                    <a:cubicBezTo>
                      <a:pt x="1" y="2"/>
                      <a:pt x="1" y="2"/>
                      <a:pt x="1" y="2"/>
                    </a:cubicBezTo>
                    <a:cubicBezTo>
                      <a:pt x="1" y="1"/>
                      <a:pt x="1" y="1"/>
                      <a:pt x="1" y="1"/>
                    </a:cubicBezTo>
                    <a:cubicBezTo>
                      <a:pt x="1" y="1"/>
                      <a:pt x="1" y="1"/>
                      <a:pt x="1" y="1"/>
                    </a:cubicBezTo>
                    <a:cubicBezTo>
                      <a:pt x="1" y="1"/>
                      <a:pt x="1" y="1"/>
                      <a:pt x="1" y="1"/>
                    </a:cubicBezTo>
                    <a:cubicBezTo>
                      <a:pt x="2" y="1"/>
                      <a:pt x="2" y="1"/>
                      <a:pt x="2" y="1"/>
                    </a:cubicBezTo>
                    <a:cubicBezTo>
                      <a:pt x="2" y="1"/>
                      <a:pt x="2" y="1"/>
                      <a:pt x="2" y="1"/>
                    </a:cubicBez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0" name="Freeform 178">
                <a:extLst>
                  <a:ext uri="{FF2B5EF4-FFF2-40B4-BE49-F238E27FC236}">
                    <a16:creationId xmlns:a16="http://schemas.microsoft.com/office/drawing/2014/main" id="{B687DE22-267A-40B7-B6F5-5E557B94479D}"/>
                  </a:ext>
                </a:extLst>
              </p:cNvPr>
              <p:cNvSpPr>
                <a:spLocks/>
              </p:cNvSpPr>
              <p:nvPr/>
            </p:nvSpPr>
            <p:spPr bwMode="auto">
              <a:xfrm>
                <a:off x="1788" y="2741"/>
                <a:ext cx="101" cy="42"/>
              </a:xfrm>
              <a:custGeom>
                <a:avLst/>
                <a:gdLst>
                  <a:gd name="T0" fmla="*/ 85 w 101"/>
                  <a:gd name="T1" fmla="*/ 42 h 42"/>
                  <a:gd name="T2" fmla="*/ 76 w 101"/>
                  <a:gd name="T3" fmla="*/ 25 h 42"/>
                  <a:gd name="T4" fmla="*/ 85 w 101"/>
                  <a:gd name="T5" fmla="*/ 25 h 42"/>
                  <a:gd name="T6" fmla="*/ 85 w 101"/>
                  <a:gd name="T7" fmla="*/ 25 h 42"/>
                  <a:gd name="T8" fmla="*/ 85 w 101"/>
                  <a:gd name="T9" fmla="*/ 17 h 42"/>
                  <a:gd name="T10" fmla="*/ 85 w 101"/>
                  <a:gd name="T11" fmla="*/ 25 h 42"/>
                  <a:gd name="T12" fmla="*/ 76 w 101"/>
                  <a:gd name="T13" fmla="*/ 17 h 42"/>
                  <a:gd name="T14" fmla="*/ 76 w 101"/>
                  <a:gd name="T15" fmla="*/ 17 h 42"/>
                  <a:gd name="T16" fmla="*/ 68 w 101"/>
                  <a:gd name="T17" fmla="*/ 8 h 42"/>
                  <a:gd name="T18" fmla="*/ 59 w 101"/>
                  <a:gd name="T19" fmla="*/ 8 h 42"/>
                  <a:gd name="T20" fmla="*/ 59 w 101"/>
                  <a:gd name="T21" fmla="*/ 17 h 42"/>
                  <a:gd name="T22" fmla="*/ 51 w 101"/>
                  <a:gd name="T23" fmla="*/ 25 h 42"/>
                  <a:gd name="T24" fmla="*/ 43 w 101"/>
                  <a:gd name="T25" fmla="*/ 25 h 42"/>
                  <a:gd name="T26" fmla="*/ 43 w 101"/>
                  <a:gd name="T27" fmla="*/ 34 h 42"/>
                  <a:gd name="T28" fmla="*/ 51 w 101"/>
                  <a:gd name="T29" fmla="*/ 34 h 42"/>
                  <a:gd name="T30" fmla="*/ 51 w 101"/>
                  <a:gd name="T31" fmla="*/ 42 h 42"/>
                  <a:gd name="T32" fmla="*/ 43 w 101"/>
                  <a:gd name="T33" fmla="*/ 42 h 42"/>
                  <a:gd name="T34" fmla="*/ 34 w 101"/>
                  <a:gd name="T35" fmla="*/ 42 h 42"/>
                  <a:gd name="T36" fmla="*/ 34 w 101"/>
                  <a:gd name="T37" fmla="*/ 42 h 42"/>
                  <a:gd name="T38" fmla="*/ 34 w 101"/>
                  <a:gd name="T39" fmla="*/ 34 h 42"/>
                  <a:gd name="T40" fmla="*/ 34 w 101"/>
                  <a:gd name="T41" fmla="*/ 34 h 42"/>
                  <a:gd name="T42" fmla="*/ 34 w 101"/>
                  <a:gd name="T43" fmla="*/ 34 h 42"/>
                  <a:gd name="T44" fmla="*/ 26 w 101"/>
                  <a:gd name="T45" fmla="*/ 34 h 42"/>
                  <a:gd name="T46" fmla="*/ 26 w 101"/>
                  <a:gd name="T47" fmla="*/ 34 h 42"/>
                  <a:gd name="T48" fmla="*/ 17 w 101"/>
                  <a:gd name="T49" fmla="*/ 25 h 42"/>
                  <a:gd name="T50" fmla="*/ 17 w 101"/>
                  <a:gd name="T51" fmla="*/ 25 h 42"/>
                  <a:gd name="T52" fmla="*/ 9 w 101"/>
                  <a:gd name="T53" fmla="*/ 25 h 42"/>
                  <a:gd name="T54" fmla="*/ 9 w 101"/>
                  <a:gd name="T55" fmla="*/ 25 h 42"/>
                  <a:gd name="T56" fmla="*/ 0 w 101"/>
                  <a:gd name="T57" fmla="*/ 25 h 42"/>
                  <a:gd name="T58" fmla="*/ 0 w 101"/>
                  <a:gd name="T59" fmla="*/ 17 h 42"/>
                  <a:gd name="T60" fmla="*/ 0 w 101"/>
                  <a:gd name="T61" fmla="*/ 8 h 42"/>
                  <a:gd name="T62" fmla="*/ 0 w 101"/>
                  <a:gd name="T63" fmla="*/ 8 h 42"/>
                  <a:gd name="T64" fmla="*/ 0 w 101"/>
                  <a:gd name="T65" fmla="*/ 0 h 42"/>
                  <a:gd name="T66" fmla="*/ 9 w 101"/>
                  <a:gd name="T67" fmla="*/ 0 h 42"/>
                  <a:gd name="T68" fmla="*/ 9 w 101"/>
                  <a:gd name="T69" fmla="*/ 8 h 42"/>
                  <a:gd name="T70" fmla="*/ 17 w 101"/>
                  <a:gd name="T71" fmla="*/ 8 h 42"/>
                  <a:gd name="T72" fmla="*/ 17 w 101"/>
                  <a:gd name="T73" fmla="*/ 8 h 42"/>
                  <a:gd name="T74" fmla="*/ 17 w 101"/>
                  <a:gd name="T75" fmla="*/ 8 h 42"/>
                  <a:gd name="T76" fmla="*/ 17 w 101"/>
                  <a:gd name="T77" fmla="*/ 8 h 42"/>
                  <a:gd name="T78" fmla="*/ 17 w 101"/>
                  <a:gd name="T79" fmla="*/ 8 h 42"/>
                  <a:gd name="T80" fmla="*/ 26 w 101"/>
                  <a:gd name="T81" fmla="*/ 8 h 42"/>
                  <a:gd name="T82" fmla="*/ 34 w 101"/>
                  <a:gd name="T83" fmla="*/ 17 h 42"/>
                  <a:gd name="T84" fmla="*/ 43 w 101"/>
                  <a:gd name="T85" fmla="*/ 8 h 42"/>
                  <a:gd name="T86" fmla="*/ 59 w 101"/>
                  <a:gd name="T87" fmla="*/ 0 h 42"/>
                  <a:gd name="T88" fmla="*/ 68 w 101"/>
                  <a:gd name="T89" fmla="*/ 0 h 42"/>
                  <a:gd name="T90" fmla="*/ 68 w 101"/>
                  <a:gd name="T91" fmla="*/ 0 h 42"/>
                  <a:gd name="T92" fmla="*/ 76 w 101"/>
                  <a:gd name="T93" fmla="*/ 0 h 42"/>
                  <a:gd name="T94" fmla="*/ 93 w 101"/>
                  <a:gd name="T95" fmla="*/ 8 h 42"/>
                  <a:gd name="T96" fmla="*/ 93 w 101"/>
                  <a:gd name="T97" fmla="*/ 17 h 42"/>
                  <a:gd name="T98" fmla="*/ 101 w 101"/>
                  <a:gd name="T99" fmla="*/ 17 h 42"/>
                  <a:gd name="T100" fmla="*/ 101 w 101"/>
                  <a:gd name="T101" fmla="*/ 25 h 42"/>
                  <a:gd name="T102" fmla="*/ 93 w 101"/>
                  <a:gd name="T103" fmla="*/ 34 h 42"/>
                  <a:gd name="T104" fmla="*/ 93 w 101"/>
                  <a:gd name="T105" fmla="*/ 34 h 42"/>
                  <a:gd name="T106" fmla="*/ 93 w 101"/>
                  <a:gd name="T10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 h="42">
                    <a:moveTo>
                      <a:pt x="93" y="42"/>
                    </a:moveTo>
                    <a:lnTo>
                      <a:pt x="85" y="42"/>
                    </a:lnTo>
                    <a:lnTo>
                      <a:pt x="85" y="34"/>
                    </a:lnTo>
                    <a:lnTo>
                      <a:pt x="76" y="25"/>
                    </a:lnTo>
                    <a:lnTo>
                      <a:pt x="85" y="25"/>
                    </a:lnTo>
                    <a:lnTo>
                      <a:pt x="85" y="25"/>
                    </a:lnTo>
                    <a:lnTo>
                      <a:pt x="85" y="25"/>
                    </a:lnTo>
                    <a:lnTo>
                      <a:pt x="85" y="25"/>
                    </a:lnTo>
                    <a:lnTo>
                      <a:pt x="85" y="17"/>
                    </a:lnTo>
                    <a:lnTo>
                      <a:pt x="85" y="17"/>
                    </a:lnTo>
                    <a:lnTo>
                      <a:pt x="85" y="25"/>
                    </a:lnTo>
                    <a:lnTo>
                      <a:pt x="85" y="25"/>
                    </a:lnTo>
                    <a:lnTo>
                      <a:pt x="76" y="25"/>
                    </a:lnTo>
                    <a:lnTo>
                      <a:pt x="76" y="17"/>
                    </a:lnTo>
                    <a:lnTo>
                      <a:pt x="76" y="17"/>
                    </a:lnTo>
                    <a:lnTo>
                      <a:pt x="76" y="17"/>
                    </a:lnTo>
                    <a:lnTo>
                      <a:pt x="68" y="8"/>
                    </a:lnTo>
                    <a:lnTo>
                      <a:pt x="68" y="8"/>
                    </a:lnTo>
                    <a:lnTo>
                      <a:pt x="59" y="8"/>
                    </a:lnTo>
                    <a:lnTo>
                      <a:pt x="59" y="8"/>
                    </a:lnTo>
                    <a:lnTo>
                      <a:pt x="59" y="17"/>
                    </a:lnTo>
                    <a:lnTo>
                      <a:pt x="59" y="17"/>
                    </a:lnTo>
                    <a:lnTo>
                      <a:pt x="59" y="17"/>
                    </a:lnTo>
                    <a:lnTo>
                      <a:pt x="51" y="25"/>
                    </a:lnTo>
                    <a:lnTo>
                      <a:pt x="51" y="25"/>
                    </a:lnTo>
                    <a:lnTo>
                      <a:pt x="43" y="25"/>
                    </a:lnTo>
                    <a:lnTo>
                      <a:pt x="43" y="25"/>
                    </a:lnTo>
                    <a:lnTo>
                      <a:pt x="43" y="34"/>
                    </a:lnTo>
                    <a:lnTo>
                      <a:pt x="51" y="34"/>
                    </a:lnTo>
                    <a:lnTo>
                      <a:pt x="51" y="34"/>
                    </a:lnTo>
                    <a:lnTo>
                      <a:pt x="51" y="42"/>
                    </a:lnTo>
                    <a:lnTo>
                      <a:pt x="51" y="42"/>
                    </a:lnTo>
                    <a:lnTo>
                      <a:pt x="51" y="42"/>
                    </a:lnTo>
                    <a:lnTo>
                      <a:pt x="43" y="42"/>
                    </a:lnTo>
                    <a:lnTo>
                      <a:pt x="43" y="42"/>
                    </a:lnTo>
                    <a:lnTo>
                      <a:pt x="34" y="42"/>
                    </a:lnTo>
                    <a:lnTo>
                      <a:pt x="34" y="42"/>
                    </a:lnTo>
                    <a:lnTo>
                      <a:pt x="34" y="42"/>
                    </a:lnTo>
                    <a:lnTo>
                      <a:pt x="34" y="34"/>
                    </a:lnTo>
                    <a:lnTo>
                      <a:pt x="34" y="34"/>
                    </a:lnTo>
                    <a:lnTo>
                      <a:pt x="34" y="34"/>
                    </a:lnTo>
                    <a:lnTo>
                      <a:pt x="34" y="34"/>
                    </a:lnTo>
                    <a:lnTo>
                      <a:pt x="34" y="34"/>
                    </a:lnTo>
                    <a:lnTo>
                      <a:pt x="34" y="34"/>
                    </a:lnTo>
                    <a:lnTo>
                      <a:pt x="34" y="34"/>
                    </a:lnTo>
                    <a:lnTo>
                      <a:pt x="26" y="34"/>
                    </a:lnTo>
                    <a:lnTo>
                      <a:pt x="26" y="34"/>
                    </a:lnTo>
                    <a:lnTo>
                      <a:pt x="26" y="34"/>
                    </a:lnTo>
                    <a:lnTo>
                      <a:pt x="26" y="25"/>
                    </a:lnTo>
                    <a:lnTo>
                      <a:pt x="17" y="25"/>
                    </a:lnTo>
                    <a:lnTo>
                      <a:pt x="17" y="25"/>
                    </a:lnTo>
                    <a:lnTo>
                      <a:pt x="17" y="25"/>
                    </a:lnTo>
                    <a:lnTo>
                      <a:pt x="17" y="25"/>
                    </a:lnTo>
                    <a:lnTo>
                      <a:pt x="9" y="25"/>
                    </a:lnTo>
                    <a:lnTo>
                      <a:pt x="9" y="25"/>
                    </a:lnTo>
                    <a:lnTo>
                      <a:pt x="9" y="25"/>
                    </a:lnTo>
                    <a:lnTo>
                      <a:pt x="0" y="25"/>
                    </a:lnTo>
                    <a:lnTo>
                      <a:pt x="0" y="25"/>
                    </a:lnTo>
                    <a:lnTo>
                      <a:pt x="0" y="17"/>
                    </a:lnTo>
                    <a:lnTo>
                      <a:pt x="0" y="17"/>
                    </a:lnTo>
                    <a:lnTo>
                      <a:pt x="9" y="17"/>
                    </a:lnTo>
                    <a:lnTo>
                      <a:pt x="0" y="8"/>
                    </a:lnTo>
                    <a:lnTo>
                      <a:pt x="0" y="8"/>
                    </a:lnTo>
                    <a:lnTo>
                      <a:pt x="0" y="8"/>
                    </a:lnTo>
                    <a:lnTo>
                      <a:pt x="0" y="8"/>
                    </a:lnTo>
                    <a:lnTo>
                      <a:pt x="0" y="0"/>
                    </a:lnTo>
                    <a:lnTo>
                      <a:pt x="9" y="0"/>
                    </a:lnTo>
                    <a:lnTo>
                      <a:pt x="9" y="0"/>
                    </a:lnTo>
                    <a:lnTo>
                      <a:pt x="9" y="0"/>
                    </a:lnTo>
                    <a:lnTo>
                      <a:pt x="9" y="8"/>
                    </a:lnTo>
                    <a:lnTo>
                      <a:pt x="17" y="8"/>
                    </a:lnTo>
                    <a:lnTo>
                      <a:pt x="17" y="8"/>
                    </a:lnTo>
                    <a:lnTo>
                      <a:pt x="17" y="8"/>
                    </a:lnTo>
                    <a:lnTo>
                      <a:pt x="17" y="8"/>
                    </a:lnTo>
                    <a:lnTo>
                      <a:pt x="17" y="8"/>
                    </a:lnTo>
                    <a:lnTo>
                      <a:pt x="17" y="8"/>
                    </a:lnTo>
                    <a:lnTo>
                      <a:pt x="17" y="8"/>
                    </a:lnTo>
                    <a:lnTo>
                      <a:pt x="17" y="8"/>
                    </a:lnTo>
                    <a:lnTo>
                      <a:pt x="17" y="8"/>
                    </a:lnTo>
                    <a:lnTo>
                      <a:pt x="17" y="8"/>
                    </a:lnTo>
                    <a:lnTo>
                      <a:pt x="17" y="8"/>
                    </a:lnTo>
                    <a:lnTo>
                      <a:pt x="26" y="8"/>
                    </a:lnTo>
                    <a:lnTo>
                      <a:pt x="26" y="17"/>
                    </a:lnTo>
                    <a:lnTo>
                      <a:pt x="34" y="17"/>
                    </a:lnTo>
                    <a:lnTo>
                      <a:pt x="43" y="17"/>
                    </a:lnTo>
                    <a:lnTo>
                      <a:pt x="43" y="8"/>
                    </a:lnTo>
                    <a:lnTo>
                      <a:pt x="51" y="8"/>
                    </a:lnTo>
                    <a:lnTo>
                      <a:pt x="59" y="0"/>
                    </a:lnTo>
                    <a:lnTo>
                      <a:pt x="59" y="0"/>
                    </a:lnTo>
                    <a:lnTo>
                      <a:pt x="68" y="0"/>
                    </a:lnTo>
                    <a:lnTo>
                      <a:pt x="68" y="0"/>
                    </a:lnTo>
                    <a:lnTo>
                      <a:pt x="68" y="0"/>
                    </a:lnTo>
                    <a:lnTo>
                      <a:pt x="68" y="0"/>
                    </a:lnTo>
                    <a:lnTo>
                      <a:pt x="76" y="0"/>
                    </a:lnTo>
                    <a:lnTo>
                      <a:pt x="85" y="0"/>
                    </a:lnTo>
                    <a:lnTo>
                      <a:pt x="93" y="8"/>
                    </a:lnTo>
                    <a:lnTo>
                      <a:pt x="93" y="8"/>
                    </a:lnTo>
                    <a:lnTo>
                      <a:pt x="93" y="17"/>
                    </a:lnTo>
                    <a:lnTo>
                      <a:pt x="93" y="17"/>
                    </a:lnTo>
                    <a:lnTo>
                      <a:pt x="101" y="17"/>
                    </a:lnTo>
                    <a:lnTo>
                      <a:pt x="93" y="17"/>
                    </a:lnTo>
                    <a:lnTo>
                      <a:pt x="101" y="25"/>
                    </a:lnTo>
                    <a:lnTo>
                      <a:pt x="101" y="25"/>
                    </a:lnTo>
                    <a:lnTo>
                      <a:pt x="93" y="34"/>
                    </a:lnTo>
                    <a:lnTo>
                      <a:pt x="93" y="34"/>
                    </a:lnTo>
                    <a:lnTo>
                      <a:pt x="93" y="34"/>
                    </a:lnTo>
                    <a:lnTo>
                      <a:pt x="93" y="34"/>
                    </a:lnTo>
                    <a:lnTo>
                      <a:pt x="93" y="42"/>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1" name="Freeform 179">
                <a:extLst>
                  <a:ext uri="{FF2B5EF4-FFF2-40B4-BE49-F238E27FC236}">
                    <a16:creationId xmlns:a16="http://schemas.microsoft.com/office/drawing/2014/main" id="{F7EB8A40-4B36-4013-A089-DB0FBE90A144}"/>
                  </a:ext>
                </a:extLst>
              </p:cNvPr>
              <p:cNvSpPr>
                <a:spLocks/>
              </p:cNvSpPr>
              <p:nvPr/>
            </p:nvSpPr>
            <p:spPr bwMode="auto">
              <a:xfrm>
                <a:off x="1738" y="2716"/>
                <a:ext cx="59" cy="50"/>
              </a:xfrm>
              <a:custGeom>
                <a:avLst/>
                <a:gdLst>
                  <a:gd name="T0" fmla="*/ 50 w 59"/>
                  <a:gd name="T1" fmla="*/ 50 h 50"/>
                  <a:gd name="T2" fmla="*/ 50 w 59"/>
                  <a:gd name="T3" fmla="*/ 50 h 50"/>
                  <a:gd name="T4" fmla="*/ 50 w 59"/>
                  <a:gd name="T5" fmla="*/ 50 h 50"/>
                  <a:gd name="T6" fmla="*/ 50 w 59"/>
                  <a:gd name="T7" fmla="*/ 50 h 50"/>
                  <a:gd name="T8" fmla="*/ 50 w 59"/>
                  <a:gd name="T9" fmla="*/ 50 h 50"/>
                  <a:gd name="T10" fmla="*/ 42 w 59"/>
                  <a:gd name="T11" fmla="*/ 42 h 50"/>
                  <a:gd name="T12" fmla="*/ 42 w 59"/>
                  <a:gd name="T13" fmla="*/ 42 h 50"/>
                  <a:gd name="T14" fmla="*/ 42 w 59"/>
                  <a:gd name="T15" fmla="*/ 42 h 50"/>
                  <a:gd name="T16" fmla="*/ 42 w 59"/>
                  <a:gd name="T17" fmla="*/ 50 h 50"/>
                  <a:gd name="T18" fmla="*/ 42 w 59"/>
                  <a:gd name="T19" fmla="*/ 50 h 50"/>
                  <a:gd name="T20" fmla="*/ 34 w 59"/>
                  <a:gd name="T21" fmla="*/ 42 h 50"/>
                  <a:gd name="T22" fmla="*/ 34 w 59"/>
                  <a:gd name="T23" fmla="*/ 42 h 50"/>
                  <a:gd name="T24" fmla="*/ 34 w 59"/>
                  <a:gd name="T25" fmla="*/ 33 h 50"/>
                  <a:gd name="T26" fmla="*/ 25 w 59"/>
                  <a:gd name="T27" fmla="*/ 25 h 50"/>
                  <a:gd name="T28" fmla="*/ 25 w 59"/>
                  <a:gd name="T29" fmla="*/ 25 h 50"/>
                  <a:gd name="T30" fmla="*/ 17 w 59"/>
                  <a:gd name="T31" fmla="*/ 17 h 50"/>
                  <a:gd name="T32" fmla="*/ 8 w 59"/>
                  <a:gd name="T33" fmla="*/ 17 h 50"/>
                  <a:gd name="T34" fmla="*/ 8 w 59"/>
                  <a:gd name="T35" fmla="*/ 17 h 50"/>
                  <a:gd name="T36" fmla="*/ 17 w 59"/>
                  <a:gd name="T37" fmla="*/ 25 h 50"/>
                  <a:gd name="T38" fmla="*/ 17 w 59"/>
                  <a:gd name="T39" fmla="*/ 25 h 50"/>
                  <a:gd name="T40" fmla="*/ 8 w 59"/>
                  <a:gd name="T41" fmla="*/ 25 h 50"/>
                  <a:gd name="T42" fmla="*/ 0 w 59"/>
                  <a:gd name="T43" fmla="*/ 17 h 50"/>
                  <a:gd name="T44" fmla="*/ 0 w 59"/>
                  <a:gd name="T45" fmla="*/ 8 h 50"/>
                  <a:gd name="T46" fmla="*/ 0 w 59"/>
                  <a:gd name="T47" fmla="*/ 8 h 50"/>
                  <a:gd name="T48" fmla="*/ 0 w 59"/>
                  <a:gd name="T49" fmla="*/ 0 h 50"/>
                  <a:gd name="T50" fmla="*/ 0 w 59"/>
                  <a:gd name="T51" fmla="*/ 0 h 50"/>
                  <a:gd name="T52" fmla="*/ 0 w 59"/>
                  <a:gd name="T53" fmla="*/ 0 h 50"/>
                  <a:gd name="T54" fmla="*/ 8 w 59"/>
                  <a:gd name="T55" fmla="*/ 0 h 50"/>
                  <a:gd name="T56" fmla="*/ 25 w 59"/>
                  <a:gd name="T57" fmla="*/ 0 h 50"/>
                  <a:gd name="T58" fmla="*/ 25 w 59"/>
                  <a:gd name="T59" fmla="*/ 0 h 50"/>
                  <a:gd name="T60" fmla="*/ 34 w 59"/>
                  <a:gd name="T61" fmla="*/ 0 h 50"/>
                  <a:gd name="T62" fmla="*/ 34 w 59"/>
                  <a:gd name="T63" fmla="*/ 8 h 50"/>
                  <a:gd name="T64" fmla="*/ 34 w 59"/>
                  <a:gd name="T65" fmla="*/ 8 h 50"/>
                  <a:gd name="T66" fmla="*/ 42 w 59"/>
                  <a:gd name="T67" fmla="*/ 8 h 50"/>
                  <a:gd name="T68" fmla="*/ 42 w 59"/>
                  <a:gd name="T69" fmla="*/ 8 h 50"/>
                  <a:gd name="T70" fmla="*/ 50 w 59"/>
                  <a:gd name="T71" fmla="*/ 17 h 50"/>
                  <a:gd name="T72" fmla="*/ 50 w 59"/>
                  <a:gd name="T73" fmla="*/ 25 h 50"/>
                  <a:gd name="T74" fmla="*/ 59 w 59"/>
                  <a:gd name="T75" fmla="*/ 25 h 50"/>
                  <a:gd name="T76" fmla="*/ 59 w 59"/>
                  <a:gd name="T77" fmla="*/ 25 h 50"/>
                  <a:gd name="T78" fmla="*/ 50 w 59"/>
                  <a:gd name="T79" fmla="*/ 25 h 50"/>
                  <a:gd name="T80" fmla="*/ 50 w 59"/>
                  <a:gd name="T81" fmla="*/ 33 h 50"/>
                  <a:gd name="T82" fmla="*/ 50 w 59"/>
                  <a:gd name="T83" fmla="*/ 33 h 50"/>
                  <a:gd name="T84" fmla="*/ 50 w 59"/>
                  <a:gd name="T85" fmla="*/ 42 h 50"/>
                  <a:gd name="T86" fmla="*/ 50 w 59"/>
                  <a:gd name="T87" fmla="*/ 50 h 50"/>
                  <a:gd name="T88" fmla="*/ 50 w 59"/>
                  <a:gd name="T89"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50">
                    <a:moveTo>
                      <a:pt x="50" y="50"/>
                    </a:moveTo>
                    <a:lnTo>
                      <a:pt x="50" y="50"/>
                    </a:lnTo>
                    <a:lnTo>
                      <a:pt x="50" y="50"/>
                    </a:lnTo>
                    <a:lnTo>
                      <a:pt x="50" y="50"/>
                    </a:lnTo>
                    <a:lnTo>
                      <a:pt x="50" y="50"/>
                    </a:lnTo>
                    <a:lnTo>
                      <a:pt x="50" y="50"/>
                    </a:lnTo>
                    <a:lnTo>
                      <a:pt x="50" y="50"/>
                    </a:lnTo>
                    <a:lnTo>
                      <a:pt x="50" y="50"/>
                    </a:lnTo>
                    <a:lnTo>
                      <a:pt x="50" y="50"/>
                    </a:lnTo>
                    <a:lnTo>
                      <a:pt x="50" y="50"/>
                    </a:lnTo>
                    <a:lnTo>
                      <a:pt x="50" y="50"/>
                    </a:lnTo>
                    <a:lnTo>
                      <a:pt x="42" y="42"/>
                    </a:lnTo>
                    <a:lnTo>
                      <a:pt x="42" y="42"/>
                    </a:lnTo>
                    <a:lnTo>
                      <a:pt x="42" y="42"/>
                    </a:lnTo>
                    <a:lnTo>
                      <a:pt x="42" y="42"/>
                    </a:lnTo>
                    <a:lnTo>
                      <a:pt x="42" y="42"/>
                    </a:lnTo>
                    <a:lnTo>
                      <a:pt x="42" y="50"/>
                    </a:lnTo>
                    <a:lnTo>
                      <a:pt x="42" y="50"/>
                    </a:lnTo>
                    <a:lnTo>
                      <a:pt x="42" y="50"/>
                    </a:lnTo>
                    <a:lnTo>
                      <a:pt x="42" y="50"/>
                    </a:lnTo>
                    <a:lnTo>
                      <a:pt x="34" y="50"/>
                    </a:lnTo>
                    <a:lnTo>
                      <a:pt x="34" y="42"/>
                    </a:lnTo>
                    <a:lnTo>
                      <a:pt x="34" y="42"/>
                    </a:lnTo>
                    <a:lnTo>
                      <a:pt x="34" y="42"/>
                    </a:lnTo>
                    <a:lnTo>
                      <a:pt x="34" y="33"/>
                    </a:lnTo>
                    <a:lnTo>
                      <a:pt x="34" y="33"/>
                    </a:lnTo>
                    <a:lnTo>
                      <a:pt x="34" y="33"/>
                    </a:lnTo>
                    <a:lnTo>
                      <a:pt x="25" y="25"/>
                    </a:lnTo>
                    <a:lnTo>
                      <a:pt x="25" y="25"/>
                    </a:lnTo>
                    <a:lnTo>
                      <a:pt x="25" y="25"/>
                    </a:lnTo>
                    <a:lnTo>
                      <a:pt x="17" y="17"/>
                    </a:lnTo>
                    <a:lnTo>
                      <a:pt x="17" y="17"/>
                    </a:lnTo>
                    <a:lnTo>
                      <a:pt x="17" y="17"/>
                    </a:lnTo>
                    <a:lnTo>
                      <a:pt x="8" y="17"/>
                    </a:lnTo>
                    <a:lnTo>
                      <a:pt x="8" y="17"/>
                    </a:lnTo>
                    <a:lnTo>
                      <a:pt x="8" y="17"/>
                    </a:lnTo>
                    <a:lnTo>
                      <a:pt x="17" y="17"/>
                    </a:lnTo>
                    <a:lnTo>
                      <a:pt x="17" y="25"/>
                    </a:lnTo>
                    <a:lnTo>
                      <a:pt x="17" y="25"/>
                    </a:lnTo>
                    <a:lnTo>
                      <a:pt x="17" y="25"/>
                    </a:lnTo>
                    <a:lnTo>
                      <a:pt x="8" y="25"/>
                    </a:lnTo>
                    <a:lnTo>
                      <a:pt x="8" y="25"/>
                    </a:lnTo>
                    <a:lnTo>
                      <a:pt x="8" y="25"/>
                    </a:lnTo>
                    <a:lnTo>
                      <a:pt x="0" y="17"/>
                    </a:lnTo>
                    <a:lnTo>
                      <a:pt x="0" y="17"/>
                    </a:lnTo>
                    <a:lnTo>
                      <a:pt x="0" y="8"/>
                    </a:lnTo>
                    <a:lnTo>
                      <a:pt x="0" y="8"/>
                    </a:lnTo>
                    <a:lnTo>
                      <a:pt x="0" y="8"/>
                    </a:lnTo>
                    <a:lnTo>
                      <a:pt x="0" y="8"/>
                    </a:lnTo>
                    <a:lnTo>
                      <a:pt x="0" y="0"/>
                    </a:lnTo>
                    <a:lnTo>
                      <a:pt x="0" y="0"/>
                    </a:lnTo>
                    <a:lnTo>
                      <a:pt x="0" y="0"/>
                    </a:lnTo>
                    <a:lnTo>
                      <a:pt x="0" y="0"/>
                    </a:lnTo>
                    <a:lnTo>
                      <a:pt x="0" y="0"/>
                    </a:lnTo>
                    <a:lnTo>
                      <a:pt x="0" y="0"/>
                    </a:lnTo>
                    <a:lnTo>
                      <a:pt x="8" y="0"/>
                    </a:lnTo>
                    <a:lnTo>
                      <a:pt x="17" y="0"/>
                    </a:lnTo>
                    <a:lnTo>
                      <a:pt x="25" y="0"/>
                    </a:lnTo>
                    <a:lnTo>
                      <a:pt x="25" y="0"/>
                    </a:lnTo>
                    <a:lnTo>
                      <a:pt x="25" y="0"/>
                    </a:lnTo>
                    <a:lnTo>
                      <a:pt x="34" y="0"/>
                    </a:lnTo>
                    <a:lnTo>
                      <a:pt x="34" y="0"/>
                    </a:lnTo>
                    <a:lnTo>
                      <a:pt x="34" y="8"/>
                    </a:lnTo>
                    <a:lnTo>
                      <a:pt x="34" y="8"/>
                    </a:lnTo>
                    <a:lnTo>
                      <a:pt x="34" y="8"/>
                    </a:lnTo>
                    <a:lnTo>
                      <a:pt x="34" y="8"/>
                    </a:lnTo>
                    <a:lnTo>
                      <a:pt x="42" y="8"/>
                    </a:lnTo>
                    <a:lnTo>
                      <a:pt x="42" y="8"/>
                    </a:lnTo>
                    <a:lnTo>
                      <a:pt x="42" y="8"/>
                    </a:lnTo>
                    <a:lnTo>
                      <a:pt x="42" y="8"/>
                    </a:lnTo>
                    <a:lnTo>
                      <a:pt x="42" y="8"/>
                    </a:lnTo>
                    <a:lnTo>
                      <a:pt x="50" y="17"/>
                    </a:lnTo>
                    <a:lnTo>
                      <a:pt x="50" y="17"/>
                    </a:lnTo>
                    <a:lnTo>
                      <a:pt x="50" y="25"/>
                    </a:lnTo>
                    <a:lnTo>
                      <a:pt x="50" y="25"/>
                    </a:lnTo>
                    <a:lnTo>
                      <a:pt x="59" y="25"/>
                    </a:lnTo>
                    <a:lnTo>
                      <a:pt x="59" y="25"/>
                    </a:lnTo>
                    <a:lnTo>
                      <a:pt x="59" y="25"/>
                    </a:lnTo>
                    <a:lnTo>
                      <a:pt x="59" y="25"/>
                    </a:lnTo>
                    <a:lnTo>
                      <a:pt x="50" y="25"/>
                    </a:lnTo>
                    <a:lnTo>
                      <a:pt x="50" y="33"/>
                    </a:lnTo>
                    <a:lnTo>
                      <a:pt x="50" y="33"/>
                    </a:lnTo>
                    <a:lnTo>
                      <a:pt x="50" y="33"/>
                    </a:lnTo>
                    <a:lnTo>
                      <a:pt x="50" y="33"/>
                    </a:lnTo>
                    <a:lnTo>
                      <a:pt x="59" y="42"/>
                    </a:lnTo>
                    <a:lnTo>
                      <a:pt x="50" y="42"/>
                    </a:lnTo>
                    <a:lnTo>
                      <a:pt x="50" y="42"/>
                    </a:lnTo>
                    <a:lnTo>
                      <a:pt x="50" y="50"/>
                    </a:lnTo>
                    <a:lnTo>
                      <a:pt x="50" y="50"/>
                    </a:lnTo>
                    <a:lnTo>
                      <a:pt x="50" y="5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2" name="Freeform 180">
                <a:extLst>
                  <a:ext uri="{FF2B5EF4-FFF2-40B4-BE49-F238E27FC236}">
                    <a16:creationId xmlns:a16="http://schemas.microsoft.com/office/drawing/2014/main" id="{6D3E620A-C914-49DB-8DA5-D49ECDC034D6}"/>
                  </a:ext>
                </a:extLst>
              </p:cNvPr>
              <p:cNvSpPr>
                <a:spLocks/>
              </p:cNvSpPr>
              <p:nvPr/>
            </p:nvSpPr>
            <p:spPr bwMode="auto">
              <a:xfrm>
                <a:off x="1713" y="2640"/>
                <a:ext cx="75" cy="84"/>
              </a:xfrm>
              <a:custGeom>
                <a:avLst/>
                <a:gdLst>
                  <a:gd name="T0" fmla="*/ 3 w 9"/>
                  <a:gd name="T1" fmla="*/ 9 h 10"/>
                  <a:gd name="T2" fmla="*/ 4 w 9"/>
                  <a:gd name="T3" fmla="*/ 9 h 10"/>
                  <a:gd name="T4" fmla="*/ 6 w 9"/>
                  <a:gd name="T5" fmla="*/ 9 h 10"/>
                  <a:gd name="T6" fmla="*/ 6 w 9"/>
                  <a:gd name="T7" fmla="*/ 9 h 10"/>
                  <a:gd name="T8" fmla="*/ 7 w 9"/>
                  <a:gd name="T9" fmla="*/ 9 h 10"/>
                  <a:gd name="T10" fmla="*/ 7 w 9"/>
                  <a:gd name="T11" fmla="*/ 10 h 10"/>
                  <a:gd name="T12" fmla="*/ 7 w 9"/>
                  <a:gd name="T13" fmla="*/ 10 h 10"/>
                  <a:gd name="T14" fmla="*/ 8 w 9"/>
                  <a:gd name="T15" fmla="*/ 9 h 10"/>
                  <a:gd name="T16" fmla="*/ 7 w 9"/>
                  <a:gd name="T17" fmla="*/ 8 h 10"/>
                  <a:gd name="T18" fmla="*/ 8 w 9"/>
                  <a:gd name="T19" fmla="*/ 8 h 10"/>
                  <a:gd name="T20" fmla="*/ 8 w 9"/>
                  <a:gd name="T21" fmla="*/ 7 h 10"/>
                  <a:gd name="T22" fmla="*/ 7 w 9"/>
                  <a:gd name="T23" fmla="*/ 8 h 10"/>
                  <a:gd name="T24" fmla="*/ 7 w 9"/>
                  <a:gd name="T25" fmla="*/ 7 h 10"/>
                  <a:gd name="T26" fmla="*/ 8 w 9"/>
                  <a:gd name="T27" fmla="*/ 6 h 10"/>
                  <a:gd name="T28" fmla="*/ 8 w 9"/>
                  <a:gd name="T29" fmla="*/ 5 h 10"/>
                  <a:gd name="T30" fmla="*/ 8 w 9"/>
                  <a:gd name="T31" fmla="*/ 6 h 10"/>
                  <a:gd name="T32" fmla="*/ 8 w 9"/>
                  <a:gd name="T33" fmla="*/ 6 h 10"/>
                  <a:gd name="T34" fmla="*/ 8 w 9"/>
                  <a:gd name="T35" fmla="*/ 6 h 10"/>
                  <a:gd name="T36" fmla="*/ 8 w 9"/>
                  <a:gd name="T37" fmla="*/ 4 h 10"/>
                  <a:gd name="T38" fmla="*/ 8 w 9"/>
                  <a:gd name="T39" fmla="*/ 4 h 10"/>
                  <a:gd name="T40" fmla="*/ 8 w 9"/>
                  <a:gd name="T41" fmla="*/ 4 h 10"/>
                  <a:gd name="T42" fmla="*/ 8 w 9"/>
                  <a:gd name="T43" fmla="*/ 4 h 10"/>
                  <a:gd name="T44" fmla="*/ 9 w 9"/>
                  <a:gd name="T45" fmla="*/ 3 h 10"/>
                  <a:gd name="T46" fmla="*/ 9 w 9"/>
                  <a:gd name="T47" fmla="*/ 2 h 10"/>
                  <a:gd name="T48" fmla="*/ 9 w 9"/>
                  <a:gd name="T49" fmla="*/ 2 h 10"/>
                  <a:gd name="T50" fmla="*/ 9 w 9"/>
                  <a:gd name="T51" fmla="*/ 2 h 10"/>
                  <a:gd name="T52" fmla="*/ 9 w 9"/>
                  <a:gd name="T53" fmla="*/ 1 h 10"/>
                  <a:gd name="T54" fmla="*/ 9 w 9"/>
                  <a:gd name="T55" fmla="*/ 0 h 10"/>
                  <a:gd name="T56" fmla="*/ 9 w 9"/>
                  <a:gd name="T57" fmla="*/ 0 h 10"/>
                  <a:gd name="T58" fmla="*/ 8 w 9"/>
                  <a:gd name="T59" fmla="*/ 0 h 10"/>
                  <a:gd name="T60" fmla="*/ 8 w 9"/>
                  <a:gd name="T61" fmla="*/ 1 h 10"/>
                  <a:gd name="T62" fmla="*/ 7 w 9"/>
                  <a:gd name="T63" fmla="*/ 1 h 10"/>
                  <a:gd name="T64" fmla="*/ 7 w 9"/>
                  <a:gd name="T65" fmla="*/ 1 h 10"/>
                  <a:gd name="T66" fmla="*/ 6 w 9"/>
                  <a:gd name="T67" fmla="*/ 1 h 10"/>
                  <a:gd name="T68" fmla="*/ 6 w 9"/>
                  <a:gd name="T69" fmla="*/ 1 h 10"/>
                  <a:gd name="T70" fmla="*/ 6 w 9"/>
                  <a:gd name="T71" fmla="*/ 1 h 10"/>
                  <a:gd name="T72" fmla="*/ 5 w 9"/>
                  <a:gd name="T73" fmla="*/ 2 h 10"/>
                  <a:gd name="T74" fmla="*/ 5 w 9"/>
                  <a:gd name="T75" fmla="*/ 2 h 10"/>
                  <a:gd name="T76" fmla="*/ 4 w 9"/>
                  <a:gd name="T77" fmla="*/ 3 h 10"/>
                  <a:gd name="T78" fmla="*/ 3 w 9"/>
                  <a:gd name="T79" fmla="*/ 3 h 10"/>
                  <a:gd name="T80" fmla="*/ 3 w 9"/>
                  <a:gd name="T81" fmla="*/ 3 h 10"/>
                  <a:gd name="T82" fmla="*/ 2 w 9"/>
                  <a:gd name="T83" fmla="*/ 3 h 10"/>
                  <a:gd name="T84" fmla="*/ 1 w 9"/>
                  <a:gd name="T85" fmla="*/ 3 h 10"/>
                  <a:gd name="T86" fmla="*/ 1 w 9"/>
                  <a:gd name="T87" fmla="*/ 4 h 10"/>
                  <a:gd name="T88" fmla="*/ 1 w 9"/>
                  <a:gd name="T89" fmla="*/ 5 h 10"/>
                  <a:gd name="T90" fmla="*/ 0 w 9"/>
                  <a:gd name="T91" fmla="*/ 5 h 10"/>
                  <a:gd name="T92" fmla="*/ 0 w 9"/>
                  <a:gd name="T93" fmla="*/ 5 h 10"/>
                  <a:gd name="T94" fmla="*/ 0 w 9"/>
                  <a:gd name="T95" fmla="*/ 6 h 10"/>
                  <a:gd name="T96" fmla="*/ 1 w 9"/>
                  <a:gd name="T97" fmla="*/ 6 h 10"/>
                  <a:gd name="T98" fmla="*/ 2 w 9"/>
                  <a:gd name="T99" fmla="*/ 8 h 10"/>
                  <a:gd name="T100" fmla="*/ 3 w 9"/>
                  <a:gd name="T101"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 h="10">
                    <a:moveTo>
                      <a:pt x="3" y="9"/>
                    </a:moveTo>
                    <a:cubicBezTo>
                      <a:pt x="3" y="9"/>
                      <a:pt x="3" y="9"/>
                      <a:pt x="3" y="9"/>
                    </a:cubicBezTo>
                    <a:cubicBezTo>
                      <a:pt x="3" y="9"/>
                      <a:pt x="3" y="9"/>
                      <a:pt x="3" y="9"/>
                    </a:cubicBezTo>
                    <a:cubicBezTo>
                      <a:pt x="4" y="9"/>
                      <a:pt x="4" y="9"/>
                      <a:pt x="4" y="9"/>
                    </a:cubicBezTo>
                    <a:cubicBezTo>
                      <a:pt x="5" y="9"/>
                      <a:pt x="5" y="9"/>
                      <a:pt x="5" y="9"/>
                    </a:cubicBezTo>
                    <a:cubicBezTo>
                      <a:pt x="6" y="9"/>
                      <a:pt x="6" y="9"/>
                      <a:pt x="6" y="9"/>
                    </a:cubicBezTo>
                    <a:cubicBezTo>
                      <a:pt x="6" y="9"/>
                      <a:pt x="6" y="9"/>
                      <a:pt x="6" y="9"/>
                    </a:cubicBezTo>
                    <a:cubicBezTo>
                      <a:pt x="6" y="9"/>
                      <a:pt x="6" y="9"/>
                      <a:pt x="6" y="9"/>
                    </a:cubicBezTo>
                    <a:cubicBezTo>
                      <a:pt x="7" y="9"/>
                      <a:pt x="7" y="9"/>
                      <a:pt x="7" y="9"/>
                    </a:cubicBezTo>
                    <a:cubicBezTo>
                      <a:pt x="7" y="9"/>
                      <a:pt x="7" y="9"/>
                      <a:pt x="7" y="9"/>
                    </a:cubicBezTo>
                    <a:cubicBezTo>
                      <a:pt x="7" y="10"/>
                      <a:pt x="7" y="10"/>
                      <a:pt x="7" y="10"/>
                    </a:cubicBezTo>
                    <a:cubicBezTo>
                      <a:pt x="7" y="10"/>
                      <a:pt x="7" y="10"/>
                      <a:pt x="7" y="10"/>
                    </a:cubicBezTo>
                    <a:cubicBezTo>
                      <a:pt x="7" y="10"/>
                      <a:pt x="7" y="10"/>
                      <a:pt x="7" y="10"/>
                    </a:cubicBezTo>
                    <a:cubicBezTo>
                      <a:pt x="7" y="10"/>
                      <a:pt x="7" y="10"/>
                      <a:pt x="7" y="10"/>
                    </a:cubicBezTo>
                    <a:cubicBezTo>
                      <a:pt x="8" y="9"/>
                      <a:pt x="8" y="9"/>
                      <a:pt x="8" y="9"/>
                    </a:cubicBezTo>
                    <a:cubicBezTo>
                      <a:pt x="8" y="9"/>
                      <a:pt x="8" y="9"/>
                      <a:pt x="8" y="9"/>
                    </a:cubicBezTo>
                    <a:cubicBezTo>
                      <a:pt x="7" y="9"/>
                      <a:pt x="7" y="9"/>
                      <a:pt x="7" y="9"/>
                    </a:cubicBezTo>
                    <a:cubicBezTo>
                      <a:pt x="7" y="8"/>
                      <a:pt x="7" y="8"/>
                      <a:pt x="7" y="8"/>
                    </a:cubicBezTo>
                    <a:cubicBezTo>
                      <a:pt x="8" y="8"/>
                      <a:pt x="8" y="8"/>
                      <a:pt x="8" y="8"/>
                    </a:cubicBezTo>
                    <a:cubicBezTo>
                      <a:pt x="8" y="8"/>
                      <a:pt x="8" y="8"/>
                      <a:pt x="8" y="8"/>
                    </a:cubicBezTo>
                    <a:cubicBezTo>
                      <a:pt x="8" y="7"/>
                      <a:pt x="8" y="7"/>
                      <a:pt x="8" y="7"/>
                    </a:cubicBezTo>
                    <a:cubicBezTo>
                      <a:pt x="8" y="7"/>
                      <a:pt x="8" y="7"/>
                      <a:pt x="8" y="7"/>
                    </a:cubicBezTo>
                    <a:cubicBezTo>
                      <a:pt x="8" y="8"/>
                      <a:pt x="8" y="8"/>
                      <a:pt x="8" y="8"/>
                    </a:cubicBezTo>
                    <a:cubicBezTo>
                      <a:pt x="7" y="8"/>
                      <a:pt x="7" y="8"/>
                      <a:pt x="7" y="8"/>
                    </a:cubicBezTo>
                    <a:cubicBezTo>
                      <a:pt x="7" y="7"/>
                      <a:pt x="7" y="7"/>
                      <a:pt x="7" y="7"/>
                    </a:cubicBezTo>
                    <a:cubicBezTo>
                      <a:pt x="7" y="7"/>
                      <a:pt x="7" y="7"/>
                      <a:pt x="7" y="7"/>
                    </a:cubicBezTo>
                    <a:cubicBezTo>
                      <a:pt x="8" y="7"/>
                      <a:pt x="8" y="7"/>
                      <a:pt x="8" y="7"/>
                    </a:cubicBezTo>
                    <a:cubicBezTo>
                      <a:pt x="8" y="6"/>
                      <a:pt x="8" y="6"/>
                      <a:pt x="8" y="6"/>
                    </a:cubicBezTo>
                    <a:cubicBezTo>
                      <a:pt x="8" y="6"/>
                      <a:pt x="8" y="6"/>
                      <a:pt x="8" y="6"/>
                    </a:cubicBezTo>
                    <a:cubicBezTo>
                      <a:pt x="8" y="5"/>
                      <a:pt x="8" y="5"/>
                      <a:pt x="8" y="5"/>
                    </a:cubicBezTo>
                    <a:cubicBezTo>
                      <a:pt x="8" y="6"/>
                      <a:pt x="8" y="6"/>
                      <a:pt x="8" y="6"/>
                    </a:cubicBezTo>
                    <a:cubicBezTo>
                      <a:pt x="8" y="6"/>
                      <a:pt x="8" y="6"/>
                      <a:pt x="8" y="6"/>
                    </a:cubicBezTo>
                    <a:cubicBezTo>
                      <a:pt x="8" y="6"/>
                      <a:pt x="8" y="6"/>
                      <a:pt x="8" y="6"/>
                    </a:cubicBezTo>
                    <a:cubicBezTo>
                      <a:pt x="8" y="6"/>
                      <a:pt x="8" y="6"/>
                      <a:pt x="8" y="6"/>
                    </a:cubicBezTo>
                    <a:cubicBezTo>
                      <a:pt x="8" y="6"/>
                      <a:pt x="8" y="6"/>
                      <a:pt x="8" y="6"/>
                    </a:cubicBezTo>
                    <a:cubicBezTo>
                      <a:pt x="8" y="6"/>
                      <a:pt x="8" y="6"/>
                      <a:pt x="8" y="6"/>
                    </a:cubicBezTo>
                    <a:cubicBezTo>
                      <a:pt x="8" y="5"/>
                      <a:pt x="8" y="5"/>
                      <a:pt x="8" y="5"/>
                    </a:cubicBezTo>
                    <a:cubicBezTo>
                      <a:pt x="8" y="4"/>
                      <a:pt x="8" y="4"/>
                      <a:pt x="8" y="4"/>
                    </a:cubicBezTo>
                    <a:cubicBezTo>
                      <a:pt x="8" y="4"/>
                      <a:pt x="8" y="4"/>
                      <a:pt x="8" y="4"/>
                    </a:cubicBezTo>
                    <a:cubicBezTo>
                      <a:pt x="8" y="4"/>
                      <a:pt x="8" y="4"/>
                      <a:pt x="8" y="4"/>
                    </a:cubicBezTo>
                    <a:cubicBezTo>
                      <a:pt x="8" y="4"/>
                      <a:pt x="8" y="4"/>
                      <a:pt x="8" y="4"/>
                    </a:cubicBezTo>
                    <a:cubicBezTo>
                      <a:pt x="8" y="4"/>
                      <a:pt x="8" y="4"/>
                      <a:pt x="8" y="4"/>
                    </a:cubicBezTo>
                    <a:cubicBezTo>
                      <a:pt x="8" y="4"/>
                      <a:pt x="8" y="4"/>
                      <a:pt x="8" y="4"/>
                    </a:cubicBezTo>
                    <a:cubicBezTo>
                      <a:pt x="8" y="4"/>
                      <a:pt x="8" y="4"/>
                      <a:pt x="8" y="4"/>
                    </a:cubicBezTo>
                    <a:cubicBezTo>
                      <a:pt x="8" y="4"/>
                      <a:pt x="8" y="4"/>
                      <a:pt x="8" y="4"/>
                    </a:cubicBezTo>
                    <a:cubicBezTo>
                      <a:pt x="9" y="3"/>
                      <a:pt x="9" y="3"/>
                      <a:pt x="9" y="3"/>
                    </a:cubicBezTo>
                    <a:cubicBezTo>
                      <a:pt x="9" y="3"/>
                      <a:pt x="9" y="3"/>
                      <a:pt x="9" y="3"/>
                    </a:cubicBezTo>
                    <a:cubicBezTo>
                      <a:pt x="9" y="2"/>
                      <a:pt x="9" y="2"/>
                      <a:pt x="9" y="2"/>
                    </a:cubicBezTo>
                    <a:cubicBezTo>
                      <a:pt x="9" y="2"/>
                      <a:pt x="9" y="2"/>
                      <a:pt x="9" y="2"/>
                    </a:cubicBezTo>
                    <a:cubicBezTo>
                      <a:pt x="9" y="2"/>
                      <a:pt x="9" y="2"/>
                      <a:pt x="9" y="2"/>
                    </a:cubicBezTo>
                    <a:cubicBezTo>
                      <a:pt x="9" y="2"/>
                      <a:pt x="9" y="2"/>
                      <a:pt x="9" y="2"/>
                    </a:cubicBezTo>
                    <a:cubicBezTo>
                      <a:pt x="9" y="2"/>
                      <a:pt x="9" y="2"/>
                      <a:pt x="9" y="2"/>
                    </a:cubicBezTo>
                    <a:cubicBezTo>
                      <a:pt x="9" y="1"/>
                      <a:pt x="9" y="1"/>
                      <a:pt x="9" y="1"/>
                    </a:cubicBezTo>
                    <a:cubicBezTo>
                      <a:pt x="9" y="1"/>
                      <a:pt x="9" y="1"/>
                      <a:pt x="9" y="1"/>
                    </a:cubicBezTo>
                    <a:cubicBezTo>
                      <a:pt x="9" y="0"/>
                      <a:pt x="9" y="0"/>
                      <a:pt x="9" y="0"/>
                    </a:cubicBezTo>
                    <a:cubicBezTo>
                      <a:pt x="9" y="0"/>
                      <a:pt x="9" y="0"/>
                      <a:pt x="9" y="0"/>
                    </a:cubicBezTo>
                    <a:cubicBezTo>
                      <a:pt x="9" y="0"/>
                      <a:pt x="9" y="0"/>
                      <a:pt x="9" y="0"/>
                    </a:cubicBezTo>
                    <a:cubicBezTo>
                      <a:pt x="9" y="0"/>
                      <a:pt x="9" y="0"/>
                      <a:pt x="9" y="0"/>
                    </a:cubicBezTo>
                    <a:cubicBezTo>
                      <a:pt x="9" y="0"/>
                      <a:pt x="9" y="0"/>
                      <a:pt x="9" y="0"/>
                    </a:cubicBezTo>
                    <a:cubicBezTo>
                      <a:pt x="8" y="0"/>
                      <a:pt x="8" y="0"/>
                      <a:pt x="8" y="0"/>
                    </a:cubicBezTo>
                    <a:cubicBezTo>
                      <a:pt x="8" y="0"/>
                      <a:pt x="8" y="0"/>
                      <a:pt x="8" y="0"/>
                    </a:cubicBezTo>
                    <a:cubicBezTo>
                      <a:pt x="8" y="1"/>
                      <a:pt x="8" y="1"/>
                      <a:pt x="8" y="1"/>
                    </a:cubicBezTo>
                    <a:cubicBezTo>
                      <a:pt x="8" y="1"/>
                      <a:pt x="8" y="1"/>
                      <a:pt x="8" y="1"/>
                    </a:cubicBezTo>
                    <a:cubicBezTo>
                      <a:pt x="7" y="1"/>
                      <a:pt x="7" y="1"/>
                      <a:pt x="7" y="1"/>
                    </a:cubicBezTo>
                    <a:cubicBezTo>
                      <a:pt x="7" y="1"/>
                      <a:pt x="7" y="1"/>
                      <a:pt x="7" y="1"/>
                    </a:cubicBezTo>
                    <a:cubicBezTo>
                      <a:pt x="7" y="1"/>
                      <a:pt x="7" y="1"/>
                      <a:pt x="7" y="1"/>
                    </a:cubicBezTo>
                    <a:cubicBezTo>
                      <a:pt x="7" y="1"/>
                      <a:pt x="7" y="1"/>
                      <a:pt x="7"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5" y="1"/>
                      <a:pt x="5" y="1"/>
                      <a:pt x="5" y="1"/>
                    </a:cubicBezTo>
                    <a:cubicBezTo>
                      <a:pt x="5" y="2"/>
                      <a:pt x="5" y="2"/>
                      <a:pt x="5" y="2"/>
                    </a:cubicBezTo>
                    <a:cubicBezTo>
                      <a:pt x="5" y="2"/>
                      <a:pt x="5" y="2"/>
                      <a:pt x="5" y="2"/>
                    </a:cubicBezTo>
                    <a:cubicBezTo>
                      <a:pt x="5" y="2"/>
                      <a:pt x="5" y="2"/>
                      <a:pt x="5" y="2"/>
                    </a:cubicBezTo>
                    <a:cubicBezTo>
                      <a:pt x="4" y="3"/>
                      <a:pt x="4" y="3"/>
                      <a:pt x="4" y="3"/>
                    </a:cubicBezTo>
                    <a:cubicBezTo>
                      <a:pt x="4" y="3"/>
                      <a:pt x="4" y="3"/>
                      <a:pt x="4" y="3"/>
                    </a:cubicBezTo>
                    <a:cubicBezTo>
                      <a:pt x="4" y="3"/>
                      <a:pt x="4" y="3"/>
                      <a:pt x="4" y="3"/>
                    </a:cubicBezTo>
                    <a:cubicBezTo>
                      <a:pt x="3" y="3"/>
                      <a:pt x="3" y="3"/>
                      <a:pt x="3" y="3"/>
                    </a:cubicBezTo>
                    <a:cubicBezTo>
                      <a:pt x="3" y="3"/>
                      <a:pt x="3" y="3"/>
                      <a:pt x="3" y="3"/>
                    </a:cubicBezTo>
                    <a:cubicBezTo>
                      <a:pt x="3" y="3"/>
                      <a:pt x="3" y="3"/>
                      <a:pt x="3" y="3"/>
                    </a:cubicBezTo>
                    <a:cubicBezTo>
                      <a:pt x="3" y="3"/>
                      <a:pt x="3" y="3"/>
                      <a:pt x="3" y="3"/>
                    </a:cubicBezTo>
                    <a:cubicBezTo>
                      <a:pt x="2" y="3"/>
                      <a:pt x="2" y="3"/>
                      <a:pt x="2" y="3"/>
                    </a:cubicBezTo>
                    <a:cubicBezTo>
                      <a:pt x="1" y="3"/>
                      <a:pt x="1" y="3"/>
                      <a:pt x="1" y="3"/>
                    </a:cubicBezTo>
                    <a:cubicBezTo>
                      <a:pt x="1" y="3"/>
                      <a:pt x="1" y="3"/>
                      <a:pt x="1" y="3"/>
                    </a:cubicBezTo>
                    <a:cubicBezTo>
                      <a:pt x="1" y="4"/>
                      <a:pt x="1" y="4"/>
                      <a:pt x="1" y="4"/>
                    </a:cubicBezTo>
                    <a:cubicBezTo>
                      <a:pt x="1" y="4"/>
                      <a:pt x="1" y="4"/>
                      <a:pt x="1" y="4"/>
                    </a:cubicBezTo>
                    <a:cubicBezTo>
                      <a:pt x="1" y="5"/>
                      <a:pt x="1" y="5"/>
                      <a:pt x="1"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6"/>
                      <a:pt x="0" y="6"/>
                      <a:pt x="0" y="6"/>
                    </a:cubicBezTo>
                    <a:cubicBezTo>
                      <a:pt x="1" y="6"/>
                      <a:pt x="1" y="6"/>
                      <a:pt x="1" y="6"/>
                    </a:cubicBezTo>
                    <a:cubicBezTo>
                      <a:pt x="1" y="6"/>
                      <a:pt x="1" y="6"/>
                      <a:pt x="1" y="6"/>
                    </a:cubicBezTo>
                    <a:cubicBezTo>
                      <a:pt x="1" y="7"/>
                      <a:pt x="1" y="7"/>
                      <a:pt x="1" y="7"/>
                    </a:cubicBezTo>
                    <a:cubicBezTo>
                      <a:pt x="2" y="8"/>
                      <a:pt x="2" y="8"/>
                      <a:pt x="2" y="8"/>
                    </a:cubicBezTo>
                    <a:cubicBezTo>
                      <a:pt x="3" y="9"/>
                      <a:pt x="3" y="9"/>
                      <a:pt x="3" y="9"/>
                    </a:cubicBezTo>
                    <a:cubicBezTo>
                      <a:pt x="3" y="9"/>
                      <a:pt x="3" y="9"/>
                      <a:pt x="3" y="9"/>
                    </a:cubicBez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3" name="Freeform 181">
                <a:extLst>
                  <a:ext uri="{FF2B5EF4-FFF2-40B4-BE49-F238E27FC236}">
                    <a16:creationId xmlns:a16="http://schemas.microsoft.com/office/drawing/2014/main" id="{64C0592E-E8A9-45D0-B89F-0D2B4173539A}"/>
                  </a:ext>
                </a:extLst>
              </p:cNvPr>
              <p:cNvSpPr>
                <a:spLocks/>
              </p:cNvSpPr>
              <p:nvPr/>
            </p:nvSpPr>
            <p:spPr bwMode="auto">
              <a:xfrm>
                <a:off x="1671" y="2623"/>
                <a:ext cx="117" cy="59"/>
              </a:xfrm>
              <a:custGeom>
                <a:avLst/>
                <a:gdLst>
                  <a:gd name="T0" fmla="*/ 50 w 117"/>
                  <a:gd name="T1" fmla="*/ 59 h 59"/>
                  <a:gd name="T2" fmla="*/ 50 w 117"/>
                  <a:gd name="T3" fmla="*/ 51 h 59"/>
                  <a:gd name="T4" fmla="*/ 50 w 117"/>
                  <a:gd name="T5" fmla="*/ 42 h 59"/>
                  <a:gd name="T6" fmla="*/ 59 w 117"/>
                  <a:gd name="T7" fmla="*/ 42 h 59"/>
                  <a:gd name="T8" fmla="*/ 67 w 117"/>
                  <a:gd name="T9" fmla="*/ 42 h 59"/>
                  <a:gd name="T10" fmla="*/ 67 w 117"/>
                  <a:gd name="T11" fmla="*/ 42 h 59"/>
                  <a:gd name="T12" fmla="*/ 75 w 117"/>
                  <a:gd name="T13" fmla="*/ 42 h 59"/>
                  <a:gd name="T14" fmla="*/ 84 w 117"/>
                  <a:gd name="T15" fmla="*/ 34 h 59"/>
                  <a:gd name="T16" fmla="*/ 84 w 117"/>
                  <a:gd name="T17" fmla="*/ 34 h 59"/>
                  <a:gd name="T18" fmla="*/ 92 w 117"/>
                  <a:gd name="T19" fmla="*/ 26 h 59"/>
                  <a:gd name="T20" fmla="*/ 92 w 117"/>
                  <a:gd name="T21" fmla="*/ 26 h 59"/>
                  <a:gd name="T22" fmla="*/ 92 w 117"/>
                  <a:gd name="T23" fmla="*/ 26 h 59"/>
                  <a:gd name="T24" fmla="*/ 101 w 117"/>
                  <a:gd name="T25" fmla="*/ 26 h 59"/>
                  <a:gd name="T26" fmla="*/ 101 w 117"/>
                  <a:gd name="T27" fmla="*/ 26 h 59"/>
                  <a:gd name="T28" fmla="*/ 109 w 117"/>
                  <a:gd name="T29" fmla="*/ 26 h 59"/>
                  <a:gd name="T30" fmla="*/ 109 w 117"/>
                  <a:gd name="T31" fmla="*/ 17 h 59"/>
                  <a:gd name="T32" fmla="*/ 117 w 117"/>
                  <a:gd name="T33" fmla="*/ 17 h 59"/>
                  <a:gd name="T34" fmla="*/ 117 w 117"/>
                  <a:gd name="T35" fmla="*/ 17 h 59"/>
                  <a:gd name="T36" fmla="*/ 117 w 117"/>
                  <a:gd name="T37" fmla="*/ 17 h 59"/>
                  <a:gd name="T38" fmla="*/ 109 w 117"/>
                  <a:gd name="T39" fmla="*/ 9 h 59"/>
                  <a:gd name="T40" fmla="*/ 109 w 117"/>
                  <a:gd name="T41" fmla="*/ 17 h 59"/>
                  <a:gd name="T42" fmla="*/ 101 w 117"/>
                  <a:gd name="T43" fmla="*/ 17 h 59"/>
                  <a:gd name="T44" fmla="*/ 101 w 117"/>
                  <a:gd name="T45" fmla="*/ 17 h 59"/>
                  <a:gd name="T46" fmla="*/ 101 w 117"/>
                  <a:gd name="T47" fmla="*/ 9 h 59"/>
                  <a:gd name="T48" fmla="*/ 101 w 117"/>
                  <a:gd name="T49" fmla="*/ 9 h 59"/>
                  <a:gd name="T50" fmla="*/ 101 w 117"/>
                  <a:gd name="T51" fmla="*/ 9 h 59"/>
                  <a:gd name="T52" fmla="*/ 109 w 117"/>
                  <a:gd name="T53" fmla="*/ 9 h 59"/>
                  <a:gd name="T54" fmla="*/ 101 w 117"/>
                  <a:gd name="T55" fmla="*/ 9 h 59"/>
                  <a:gd name="T56" fmla="*/ 92 w 117"/>
                  <a:gd name="T57" fmla="*/ 9 h 59"/>
                  <a:gd name="T58" fmla="*/ 92 w 117"/>
                  <a:gd name="T59" fmla="*/ 9 h 59"/>
                  <a:gd name="T60" fmla="*/ 84 w 117"/>
                  <a:gd name="T61" fmla="*/ 9 h 59"/>
                  <a:gd name="T62" fmla="*/ 67 w 117"/>
                  <a:gd name="T63" fmla="*/ 0 h 59"/>
                  <a:gd name="T64" fmla="*/ 67 w 117"/>
                  <a:gd name="T65" fmla="*/ 0 h 59"/>
                  <a:gd name="T66" fmla="*/ 67 w 117"/>
                  <a:gd name="T67" fmla="*/ 0 h 59"/>
                  <a:gd name="T68" fmla="*/ 59 w 117"/>
                  <a:gd name="T69" fmla="*/ 0 h 59"/>
                  <a:gd name="T70" fmla="*/ 50 w 117"/>
                  <a:gd name="T71" fmla="*/ 9 h 59"/>
                  <a:gd name="T72" fmla="*/ 33 w 117"/>
                  <a:gd name="T73" fmla="*/ 9 h 59"/>
                  <a:gd name="T74" fmla="*/ 33 w 117"/>
                  <a:gd name="T75" fmla="*/ 9 h 59"/>
                  <a:gd name="T76" fmla="*/ 25 w 117"/>
                  <a:gd name="T77" fmla="*/ 9 h 59"/>
                  <a:gd name="T78" fmla="*/ 17 w 117"/>
                  <a:gd name="T79" fmla="*/ 17 h 59"/>
                  <a:gd name="T80" fmla="*/ 8 w 117"/>
                  <a:gd name="T81" fmla="*/ 26 h 59"/>
                  <a:gd name="T82" fmla="*/ 8 w 117"/>
                  <a:gd name="T83" fmla="*/ 34 h 59"/>
                  <a:gd name="T84" fmla="*/ 8 w 117"/>
                  <a:gd name="T85" fmla="*/ 34 h 59"/>
                  <a:gd name="T86" fmla="*/ 8 w 117"/>
                  <a:gd name="T87" fmla="*/ 34 h 59"/>
                  <a:gd name="T88" fmla="*/ 8 w 117"/>
                  <a:gd name="T89" fmla="*/ 51 h 59"/>
                  <a:gd name="T90" fmla="*/ 17 w 117"/>
                  <a:gd name="T91" fmla="*/ 51 h 59"/>
                  <a:gd name="T92" fmla="*/ 17 w 117"/>
                  <a:gd name="T93" fmla="*/ 51 h 59"/>
                  <a:gd name="T94" fmla="*/ 17 w 117"/>
                  <a:gd name="T95" fmla="*/ 51 h 59"/>
                  <a:gd name="T96" fmla="*/ 25 w 117"/>
                  <a:gd name="T97" fmla="*/ 51 h 59"/>
                  <a:gd name="T98" fmla="*/ 33 w 117"/>
                  <a:gd name="T99" fmla="*/ 59 h 59"/>
                  <a:gd name="T100" fmla="*/ 33 w 117"/>
                  <a:gd name="T101" fmla="*/ 51 h 59"/>
                  <a:gd name="T102" fmla="*/ 42 w 117"/>
                  <a:gd name="T103" fmla="*/ 51 h 59"/>
                  <a:gd name="T104" fmla="*/ 42 w 117"/>
                  <a:gd name="T105" fmla="*/ 51 h 59"/>
                  <a:gd name="T106" fmla="*/ 42 w 117"/>
                  <a:gd name="T107" fmla="*/ 51 h 59"/>
                  <a:gd name="T108" fmla="*/ 42 w 117"/>
                  <a:gd name="T109"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7" h="59">
                    <a:moveTo>
                      <a:pt x="42" y="59"/>
                    </a:moveTo>
                    <a:lnTo>
                      <a:pt x="50" y="59"/>
                    </a:lnTo>
                    <a:lnTo>
                      <a:pt x="50" y="59"/>
                    </a:lnTo>
                    <a:lnTo>
                      <a:pt x="50" y="51"/>
                    </a:lnTo>
                    <a:lnTo>
                      <a:pt x="50" y="51"/>
                    </a:lnTo>
                    <a:lnTo>
                      <a:pt x="50" y="42"/>
                    </a:lnTo>
                    <a:lnTo>
                      <a:pt x="50" y="42"/>
                    </a:lnTo>
                    <a:lnTo>
                      <a:pt x="59" y="42"/>
                    </a:lnTo>
                    <a:lnTo>
                      <a:pt x="67" y="42"/>
                    </a:lnTo>
                    <a:lnTo>
                      <a:pt x="67" y="42"/>
                    </a:lnTo>
                    <a:lnTo>
                      <a:pt x="67" y="42"/>
                    </a:lnTo>
                    <a:lnTo>
                      <a:pt x="67" y="42"/>
                    </a:lnTo>
                    <a:lnTo>
                      <a:pt x="75" y="42"/>
                    </a:lnTo>
                    <a:lnTo>
                      <a:pt x="75" y="42"/>
                    </a:lnTo>
                    <a:lnTo>
                      <a:pt x="75" y="42"/>
                    </a:lnTo>
                    <a:lnTo>
                      <a:pt x="84" y="34"/>
                    </a:lnTo>
                    <a:lnTo>
                      <a:pt x="84" y="34"/>
                    </a:lnTo>
                    <a:lnTo>
                      <a:pt x="84" y="34"/>
                    </a:lnTo>
                    <a:lnTo>
                      <a:pt x="84" y="26"/>
                    </a:lnTo>
                    <a:lnTo>
                      <a:pt x="92" y="26"/>
                    </a:lnTo>
                    <a:lnTo>
                      <a:pt x="92" y="26"/>
                    </a:lnTo>
                    <a:lnTo>
                      <a:pt x="92" y="26"/>
                    </a:lnTo>
                    <a:lnTo>
                      <a:pt x="92" y="26"/>
                    </a:lnTo>
                    <a:lnTo>
                      <a:pt x="92" y="26"/>
                    </a:lnTo>
                    <a:lnTo>
                      <a:pt x="101" y="26"/>
                    </a:lnTo>
                    <a:lnTo>
                      <a:pt x="101" y="26"/>
                    </a:lnTo>
                    <a:lnTo>
                      <a:pt x="101" y="26"/>
                    </a:lnTo>
                    <a:lnTo>
                      <a:pt x="101" y="26"/>
                    </a:lnTo>
                    <a:lnTo>
                      <a:pt x="109" y="26"/>
                    </a:lnTo>
                    <a:lnTo>
                      <a:pt x="109" y="26"/>
                    </a:lnTo>
                    <a:lnTo>
                      <a:pt x="109" y="17"/>
                    </a:lnTo>
                    <a:lnTo>
                      <a:pt x="109" y="17"/>
                    </a:lnTo>
                    <a:lnTo>
                      <a:pt x="117" y="17"/>
                    </a:lnTo>
                    <a:lnTo>
                      <a:pt x="117" y="17"/>
                    </a:lnTo>
                    <a:lnTo>
                      <a:pt x="117" y="17"/>
                    </a:lnTo>
                    <a:lnTo>
                      <a:pt x="117" y="17"/>
                    </a:lnTo>
                    <a:lnTo>
                      <a:pt x="117" y="17"/>
                    </a:lnTo>
                    <a:lnTo>
                      <a:pt x="117" y="17"/>
                    </a:lnTo>
                    <a:lnTo>
                      <a:pt x="117" y="17"/>
                    </a:lnTo>
                    <a:lnTo>
                      <a:pt x="109" y="9"/>
                    </a:lnTo>
                    <a:lnTo>
                      <a:pt x="109" y="9"/>
                    </a:lnTo>
                    <a:lnTo>
                      <a:pt x="109" y="17"/>
                    </a:lnTo>
                    <a:lnTo>
                      <a:pt x="109" y="17"/>
                    </a:lnTo>
                    <a:lnTo>
                      <a:pt x="101" y="17"/>
                    </a:lnTo>
                    <a:lnTo>
                      <a:pt x="101" y="17"/>
                    </a:lnTo>
                    <a:lnTo>
                      <a:pt x="101" y="17"/>
                    </a:lnTo>
                    <a:lnTo>
                      <a:pt x="92" y="17"/>
                    </a:lnTo>
                    <a:lnTo>
                      <a:pt x="101" y="9"/>
                    </a:lnTo>
                    <a:lnTo>
                      <a:pt x="101" y="9"/>
                    </a:lnTo>
                    <a:lnTo>
                      <a:pt x="101" y="9"/>
                    </a:lnTo>
                    <a:lnTo>
                      <a:pt x="101" y="9"/>
                    </a:lnTo>
                    <a:lnTo>
                      <a:pt x="101" y="9"/>
                    </a:lnTo>
                    <a:lnTo>
                      <a:pt x="109" y="9"/>
                    </a:lnTo>
                    <a:lnTo>
                      <a:pt x="109" y="9"/>
                    </a:lnTo>
                    <a:lnTo>
                      <a:pt x="109" y="9"/>
                    </a:lnTo>
                    <a:lnTo>
                      <a:pt x="101" y="9"/>
                    </a:lnTo>
                    <a:lnTo>
                      <a:pt x="101" y="9"/>
                    </a:lnTo>
                    <a:lnTo>
                      <a:pt x="92" y="9"/>
                    </a:lnTo>
                    <a:lnTo>
                      <a:pt x="92" y="9"/>
                    </a:lnTo>
                    <a:lnTo>
                      <a:pt x="92" y="9"/>
                    </a:lnTo>
                    <a:lnTo>
                      <a:pt x="92" y="9"/>
                    </a:lnTo>
                    <a:lnTo>
                      <a:pt x="84" y="9"/>
                    </a:lnTo>
                    <a:lnTo>
                      <a:pt x="75" y="9"/>
                    </a:lnTo>
                    <a:lnTo>
                      <a:pt x="67" y="0"/>
                    </a:lnTo>
                    <a:lnTo>
                      <a:pt x="67" y="0"/>
                    </a:lnTo>
                    <a:lnTo>
                      <a:pt x="67" y="0"/>
                    </a:lnTo>
                    <a:lnTo>
                      <a:pt x="67" y="0"/>
                    </a:lnTo>
                    <a:lnTo>
                      <a:pt x="67" y="0"/>
                    </a:lnTo>
                    <a:lnTo>
                      <a:pt x="67" y="9"/>
                    </a:lnTo>
                    <a:lnTo>
                      <a:pt x="59" y="0"/>
                    </a:lnTo>
                    <a:lnTo>
                      <a:pt x="59" y="9"/>
                    </a:lnTo>
                    <a:lnTo>
                      <a:pt x="50" y="9"/>
                    </a:lnTo>
                    <a:lnTo>
                      <a:pt x="33" y="9"/>
                    </a:lnTo>
                    <a:lnTo>
                      <a:pt x="33" y="9"/>
                    </a:lnTo>
                    <a:lnTo>
                      <a:pt x="33" y="9"/>
                    </a:lnTo>
                    <a:lnTo>
                      <a:pt x="33" y="9"/>
                    </a:lnTo>
                    <a:lnTo>
                      <a:pt x="25" y="9"/>
                    </a:lnTo>
                    <a:lnTo>
                      <a:pt x="25" y="9"/>
                    </a:lnTo>
                    <a:lnTo>
                      <a:pt x="25" y="17"/>
                    </a:lnTo>
                    <a:lnTo>
                      <a:pt x="17" y="17"/>
                    </a:lnTo>
                    <a:lnTo>
                      <a:pt x="17" y="17"/>
                    </a:lnTo>
                    <a:lnTo>
                      <a:pt x="8" y="26"/>
                    </a:lnTo>
                    <a:lnTo>
                      <a:pt x="8" y="26"/>
                    </a:lnTo>
                    <a:lnTo>
                      <a:pt x="8" y="34"/>
                    </a:lnTo>
                    <a:lnTo>
                      <a:pt x="8" y="34"/>
                    </a:lnTo>
                    <a:lnTo>
                      <a:pt x="8" y="34"/>
                    </a:lnTo>
                    <a:lnTo>
                      <a:pt x="8" y="34"/>
                    </a:lnTo>
                    <a:lnTo>
                      <a:pt x="8" y="34"/>
                    </a:lnTo>
                    <a:lnTo>
                      <a:pt x="0" y="42"/>
                    </a:lnTo>
                    <a:lnTo>
                      <a:pt x="8" y="51"/>
                    </a:lnTo>
                    <a:lnTo>
                      <a:pt x="8" y="51"/>
                    </a:lnTo>
                    <a:lnTo>
                      <a:pt x="17" y="51"/>
                    </a:lnTo>
                    <a:lnTo>
                      <a:pt x="17" y="51"/>
                    </a:lnTo>
                    <a:lnTo>
                      <a:pt x="17" y="51"/>
                    </a:lnTo>
                    <a:lnTo>
                      <a:pt x="17" y="51"/>
                    </a:lnTo>
                    <a:lnTo>
                      <a:pt x="17" y="51"/>
                    </a:lnTo>
                    <a:lnTo>
                      <a:pt x="25" y="51"/>
                    </a:lnTo>
                    <a:lnTo>
                      <a:pt x="25" y="51"/>
                    </a:lnTo>
                    <a:lnTo>
                      <a:pt x="25" y="59"/>
                    </a:lnTo>
                    <a:lnTo>
                      <a:pt x="33" y="59"/>
                    </a:lnTo>
                    <a:lnTo>
                      <a:pt x="33" y="51"/>
                    </a:lnTo>
                    <a:lnTo>
                      <a:pt x="33" y="51"/>
                    </a:lnTo>
                    <a:lnTo>
                      <a:pt x="33" y="51"/>
                    </a:lnTo>
                    <a:lnTo>
                      <a:pt x="42" y="51"/>
                    </a:lnTo>
                    <a:lnTo>
                      <a:pt x="42" y="51"/>
                    </a:lnTo>
                    <a:lnTo>
                      <a:pt x="42" y="51"/>
                    </a:lnTo>
                    <a:lnTo>
                      <a:pt x="42" y="51"/>
                    </a:lnTo>
                    <a:lnTo>
                      <a:pt x="42" y="51"/>
                    </a:lnTo>
                    <a:lnTo>
                      <a:pt x="42" y="51"/>
                    </a:lnTo>
                    <a:lnTo>
                      <a:pt x="42" y="59"/>
                    </a:lnTo>
                    <a:lnTo>
                      <a:pt x="42" y="59"/>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4" name="Freeform 182">
                <a:extLst>
                  <a:ext uri="{FF2B5EF4-FFF2-40B4-BE49-F238E27FC236}">
                    <a16:creationId xmlns:a16="http://schemas.microsoft.com/office/drawing/2014/main" id="{3E7BB222-D07B-451E-AC14-D760E6362869}"/>
                  </a:ext>
                </a:extLst>
              </p:cNvPr>
              <p:cNvSpPr>
                <a:spLocks/>
              </p:cNvSpPr>
              <p:nvPr/>
            </p:nvSpPr>
            <p:spPr bwMode="auto">
              <a:xfrm>
                <a:off x="1662" y="2657"/>
                <a:ext cx="42" cy="25"/>
              </a:xfrm>
              <a:custGeom>
                <a:avLst/>
                <a:gdLst>
                  <a:gd name="T0" fmla="*/ 17 w 42"/>
                  <a:gd name="T1" fmla="*/ 0 h 25"/>
                  <a:gd name="T2" fmla="*/ 17 w 42"/>
                  <a:gd name="T3" fmla="*/ 0 h 25"/>
                  <a:gd name="T4" fmla="*/ 26 w 42"/>
                  <a:gd name="T5" fmla="*/ 0 h 25"/>
                  <a:gd name="T6" fmla="*/ 26 w 42"/>
                  <a:gd name="T7" fmla="*/ 0 h 25"/>
                  <a:gd name="T8" fmla="*/ 26 w 42"/>
                  <a:gd name="T9" fmla="*/ 0 h 25"/>
                  <a:gd name="T10" fmla="*/ 26 w 42"/>
                  <a:gd name="T11" fmla="*/ 0 h 25"/>
                  <a:gd name="T12" fmla="*/ 34 w 42"/>
                  <a:gd name="T13" fmla="*/ 0 h 25"/>
                  <a:gd name="T14" fmla="*/ 34 w 42"/>
                  <a:gd name="T15" fmla="*/ 0 h 25"/>
                  <a:gd name="T16" fmla="*/ 34 w 42"/>
                  <a:gd name="T17" fmla="*/ 8 h 25"/>
                  <a:gd name="T18" fmla="*/ 34 w 42"/>
                  <a:gd name="T19" fmla="*/ 8 h 25"/>
                  <a:gd name="T20" fmla="*/ 34 w 42"/>
                  <a:gd name="T21" fmla="*/ 8 h 25"/>
                  <a:gd name="T22" fmla="*/ 42 w 42"/>
                  <a:gd name="T23" fmla="*/ 0 h 25"/>
                  <a:gd name="T24" fmla="*/ 42 w 42"/>
                  <a:gd name="T25" fmla="*/ 0 h 25"/>
                  <a:gd name="T26" fmla="*/ 42 w 42"/>
                  <a:gd name="T27" fmla="*/ 0 h 25"/>
                  <a:gd name="T28" fmla="*/ 42 w 42"/>
                  <a:gd name="T29" fmla="*/ 8 h 25"/>
                  <a:gd name="T30" fmla="*/ 42 w 42"/>
                  <a:gd name="T31" fmla="*/ 8 h 25"/>
                  <a:gd name="T32" fmla="*/ 42 w 42"/>
                  <a:gd name="T33" fmla="*/ 8 h 25"/>
                  <a:gd name="T34" fmla="*/ 42 w 42"/>
                  <a:gd name="T35" fmla="*/ 8 h 25"/>
                  <a:gd name="T36" fmla="*/ 42 w 42"/>
                  <a:gd name="T37" fmla="*/ 17 h 25"/>
                  <a:gd name="T38" fmla="*/ 42 w 42"/>
                  <a:gd name="T39" fmla="*/ 17 h 25"/>
                  <a:gd name="T40" fmla="*/ 42 w 42"/>
                  <a:gd name="T41" fmla="*/ 17 h 25"/>
                  <a:gd name="T42" fmla="*/ 42 w 42"/>
                  <a:gd name="T43" fmla="*/ 17 h 25"/>
                  <a:gd name="T44" fmla="*/ 42 w 42"/>
                  <a:gd name="T45" fmla="*/ 25 h 25"/>
                  <a:gd name="T46" fmla="*/ 34 w 42"/>
                  <a:gd name="T47" fmla="*/ 25 h 25"/>
                  <a:gd name="T48" fmla="*/ 34 w 42"/>
                  <a:gd name="T49" fmla="*/ 17 h 25"/>
                  <a:gd name="T50" fmla="*/ 34 w 42"/>
                  <a:gd name="T51" fmla="*/ 17 h 25"/>
                  <a:gd name="T52" fmla="*/ 26 w 42"/>
                  <a:gd name="T53" fmla="*/ 17 h 25"/>
                  <a:gd name="T54" fmla="*/ 26 w 42"/>
                  <a:gd name="T55" fmla="*/ 17 h 25"/>
                  <a:gd name="T56" fmla="*/ 26 w 42"/>
                  <a:gd name="T57" fmla="*/ 17 h 25"/>
                  <a:gd name="T58" fmla="*/ 26 w 42"/>
                  <a:gd name="T59" fmla="*/ 17 h 25"/>
                  <a:gd name="T60" fmla="*/ 26 w 42"/>
                  <a:gd name="T61" fmla="*/ 17 h 25"/>
                  <a:gd name="T62" fmla="*/ 17 w 42"/>
                  <a:gd name="T63" fmla="*/ 17 h 25"/>
                  <a:gd name="T64" fmla="*/ 17 w 42"/>
                  <a:gd name="T65" fmla="*/ 17 h 25"/>
                  <a:gd name="T66" fmla="*/ 9 w 42"/>
                  <a:gd name="T67" fmla="*/ 17 h 25"/>
                  <a:gd name="T68" fmla="*/ 9 w 42"/>
                  <a:gd name="T69" fmla="*/ 8 h 25"/>
                  <a:gd name="T70" fmla="*/ 0 w 42"/>
                  <a:gd name="T71" fmla="*/ 8 h 25"/>
                  <a:gd name="T72" fmla="*/ 0 w 42"/>
                  <a:gd name="T73" fmla="*/ 8 h 25"/>
                  <a:gd name="T74" fmla="*/ 0 w 42"/>
                  <a:gd name="T75" fmla="*/ 8 h 25"/>
                  <a:gd name="T76" fmla="*/ 0 w 42"/>
                  <a:gd name="T77" fmla="*/ 8 h 25"/>
                  <a:gd name="T78" fmla="*/ 9 w 42"/>
                  <a:gd name="T79" fmla="*/ 0 h 25"/>
                  <a:gd name="T80" fmla="*/ 9 w 42"/>
                  <a:gd name="T81" fmla="*/ 0 h 25"/>
                  <a:gd name="T82" fmla="*/ 17 w 42"/>
                  <a:gd name="T83" fmla="*/ 0 h 25"/>
                  <a:gd name="T84" fmla="*/ 17 w 42"/>
                  <a:gd name="T85" fmla="*/ 0 h 25"/>
                  <a:gd name="T86" fmla="*/ 17 w 42"/>
                  <a:gd name="T8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 h="25">
                    <a:moveTo>
                      <a:pt x="17" y="0"/>
                    </a:moveTo>
                    <a:lnTo>
                      <a:pt x="17" y="0"/>
                    </a:lnTo>
                    <a:lnTo>
                      <a:pt x="26" y="0"/>
                    </a:lnTo>
                    <a:lnTo>
                      <a:pt x="26" y="0"/>
                    </a:lnTo>
                    <a:lnTo>
                      <a:pt x="26" y="0"/>
                    </a:lnTo>
                    <a:lnTo>
                      <a:pt x="26" y="0"/>
                    </a:lnTo>
                    <a:lnTo>
                      <a:pt x="34" y="0"/>
                    </a:lnTo>
                    <a:lnTo>
                      <a:pt x="34" y="0"/>
                    </a:lnTo>
                    <a:lnTo>
                      <a:pt x="34" y="8"/>
                    </a:lnTo>
                    <a:lnTo>
                      <a:pt x="34" y="8"/>
                    </a:lnTo>
                    <a:lnTo>
                      <a:pt x="34" y="8"/>
                    </a:lnTo>
                    <a:lnTo>
                      <a:pt x="42" y="0"/>
                    </a:lnTo>
                    <a:lnTo>
                      <a:pt x="42" y="0"/>
                    </a:lnTo>
                    <a:lnTo>
                      <a:pt x="42" y="0"/>
                    </a:lnTo>
                    <a:lnTo>
                      <a:pt x="42" y="8"/>
                    </a:lnTo>
                    <a:lnTo>
                      <a:pt x="42" y="8"/>
                    </a:lnTo>
                    <a:lnTo>
                      <a:pt x="42" y="8"/>
                    </a:lnTo>
                    <a:lnTo>
                      <a:pt x="42" y="8"/>
                    </a:lnTo>
                    <a:lnTo>
                      <a:pt x="42" y="17"/>
                    </a:lnTo>
                    <a:lnTo>
                      <a:pt x="42" y="17"/>
                    </a:lnTo>
                    <a:lnTo>
                      <a:pt x="42" y="17"/>
                    </a:lnTo>
                    <a:lnTo>
                      <a:pt x="42" y="17"/>
                    </a:lnTo>
                    <a:lnTo>
                      <a:pt x="42" y="25"/>
                    </a:lnTo>
                    <a:lnTo>
                      <a:pt x="34" y="25"/>
                    </a:lnTo>
                    <a:lnTo>
                      <a:pt x="34" y="17"/>
                    </a:lnTo>
                    <a:lnTo>
                      <a:pt x="34" y="17"/>
                    </a:lnTo>
                    <a:lnTo>
                      <a:pt x="26" y="17"/>
                    </a:lnTo>
                    <a:lnTo>
                      <a:pt x="26" y="17"/>
                    </a:lnTo>
                    <a:lnTo>
                      <a:pt x="26" y="17"/>
                    </a:lnTo>
                    <a:lnTo>
                      <a:pt x="26" y="17"/>
                    </a:lnTo>
                    <a:lnTo>
                      <a:pt x="26" y="17"/>
                    </a:lnTo>
                    <a:lnTo>
                      <a:pt x="17" y="17"/>
                    </a:lnTo>
                    <a:lnTo>
                      <a:pt x="17" y="17"/>
                    </a:lnTo>
                    <a:lnTo>
                      <a:pt x="9" y="17"/>
                    </a:lnTo>
                    <a:lnTo>
                      <a:pt x="9" y="8"/>
                    </a:lnTo>
                    <a:lnTo>
                      <a:pt x="0" y="8"/>
                    </a:lnTo>
                    <a:lnTo>
                      <a:pt x="0" y="8"/>
                    </a:lnTo>
                    <a:lnTo>
                      <a:pt x="0" y="8"/>
                    </a:lnTo>
                    <a:lnTo>
                      <a:pt x="0" y="8"/>
                    </a:lnTo>
                    <a:lnTo>
                      <a:pt x="9" y="0"/>
                    </a:lnTo>
                    <a:lnTo>
                      <a:pt x="9" y="0"/>
                    </a:lnTo>
                    <a:lnTo>
                      <a:pt x="17" y="0"/>
                    </a:lnTo>
                    <a:lnTo>
                      <a:pt x="17" y="0"/>
                    </a:lnTo>
                    <a:lnTo>
                      <a:pt x="17"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5" name="Freeform 183">
                <a:extLst>
                  <a:ext uri="{FF2B5EF4-FFF2-40B4-BE49-F238E27FC236}">
                    <a16:creationId xmlns:a16="http://schemas.microsoft.com/office/drawing/2014/main" id="{901DB8E7-B79C-4922-80DA-824EB9707DA1}"/>
                  </a:ext>
                </a:extLst>
              </p:cNvPr>
              <p:cNvSpPr>
                <a:spLocks/>
              </p:cNvSpPr>
              <p:nvPr/>
            </p:nvSpPr>
            <p:spPr bwMode="auto">
              <a:xfrm>
                <a:off x="1688" y="2581"/>
                <a:ext cx="16" cy="42"/>
              </a:xfrm>
              <a:custGeom>
                <a:avLst/>
                <a:gdLst>
                  <a:gd name="T0" fmla="*/ 0 w 16"/>
                  <a:gd name="T1" fmla="*/ 9 h 42"/>
                  <a:gd name="T2" fmla="*/ 0 w 16"/>
                  <a:gd name="T3" fmla="*/ 9 h 42"/>
                  <a:gd name="T4" fmla="*/ 0 w 16"/>
                  <a:gd name="T5" fmla="*/ 9 h 42"/>
                  <a:gd name="T6" fmla="*/ 0 w 16"/>
                  <a:gd name="T7" fmla="*/ 9 h 42"/>
                  <a:gd name="T8" fmla="*/ 0 w 16"/>
                  <a:gd name="T9" fmla="*/ 9 h 42"/>
                  <a:gd name="T10" fmla="*/ 0 w 16"/>
                  <a:gd name="T11" fmla="*/ 9 h 42"/>
                  <a:gd name="T12" fmla="*/ 0 w 16"/>
                  <a:gd name="T13" fmla="*/ 9 h 42"/>
                  <a:gd name="T14" fmla="*/ 0 w 16"/>
                  <a:gd name="T15" fmla="*/ 9 h 42"/>
                  <a:gd name="T16" fmla="*/ 0 w 16"/>
                  <a:gd name="T17" fmla="*/ 9 h 42"/>
                  <a:gd name="T18" fmla="*/ 8 w 16"/>
                  <a:gd name="T19" fmla="*/ 9 h 42"/>
                  <a:gd name="T20" fmla="*/ 8 w 16"/>
                  <a:gd name="T21" fmla="*/ 9 h 42"/>
                  <a:gd name="T22" fmla="*/ 8 w 16"/>
                  <a:gd name="T23" fmla="*/ 0 h 42"/>
                  <a:gd name="T24" fmla="*/ 8 w 16"/>
                  <a:gd name="T25" fmla="*/ 0 h 42"/>
                  <a:gd name="T26" fmla="*/ 8 w 16"/>
                  <a:gd name="T27" fmla="*/ 0 h 42"/>
                  <a:gd name="T28" fmla="*/ 8 w 16"/>
                  <a:gd name="T29" fmla="*/ 0 h 42"/>
                  <a:gd name="T30" fmla="*/ 8 w 16"/>
                  <a:gd name="T31" fmla="*/ 0 h 42"/>
                  <a:gd name="T32" fmla="*/ 16 w 16"/>
                  <a:gd name="T33" fmla="*/ 0 h 42"/>
                  <a:gd name="T34" fmla="*/ 16 w 16"/>
                  <a:gd name="T35" fmla="*/ 0 h 42"/>
                  <a:gd name="T36" fmla="*/ 16 w 16"/>
                  <a:gd name="T37" fmla="*/ 0 h 42"/>
                  <a:gd name="T38" fmla="*/ 16 w 16"/>
                  <a:gd name="T39" fmla="*/ 0 h 42"/>
                  <a:gd name="T40" fmla="*/ 16 w 16"/>
                  <a:gd name="T41" fmla="*/ 9 h 42"/>
                  <a:gd name="T42" fmla="*/ 16 w 16"/>
                  <a:gd name="T43" fmla="*/ 17 h 42"/>
                  <a:gd name="T44" fmla="*/ 16 w 16"/>
                  <a:gd name="T45" fmla="*/ 17 h 42"/>
                  <a:gd name="T46" fmla="*/ 16 w 16"/>
                  <a:gd name="T47" fmla="*/ 25 h 42"/>
                  <a:gd name="T48" fmla="*/ 16 w 16"/>
                  <a:gd name="T49" fmla="*/ 25 h 42"/>
                  <a:gd name="T50" fmla="*/ 16 w 16"/>
                  <a:gd name="T51" fmla="*/ 34 h 42"/>
                  <a:gd name="T52" fmla="*/ 8 w 16"/>
                  <a:gd name="T53" fmla="*/ 42 h 42"/>
                  <a:gd name="T54" fmla="*/ 8 w 16"/>
                  <a:gd name="T55" fmla="*/ 42 h 42"/>
                  <a:gd name="T56" fmla="*/ 0 w 16"/>
                  <a:gd name="T57" fmla="*/ 42 h 42"/>
                  <a:gd name="T58" fmla="*/ 0 w 16"/>
                  <a:gd name="T59" fmla="*/ 42 h 42"/>
                  <a:gd name="T60" fmla="*/ 0 w 16"/>
                  <a:gd name="T61" fmla="*/ 42 h 42"/>
                  <a:gd name="T62" fmla="*/ 0 w 16"/>
                  <a:gd name="T63" fmla="*/ 42 h 42"/>
                  <a:gd name="T64" fmla="*/ 0 w 16"/>
                  <a:gd name="T65" fmla="*/ 42 h 42"/>
                  <a:gd name="T66" fmla="*/ 0 w 16"/>
                  <a:gd name="T67" fmla="*/ 42 h 42"/>
                  <a:gd name="T68" fmla="*/ 0 w 16"/>
                  <a:gd name="T69" fmla="*/ 9 h 42"/>
                  <a:gd name="T70" fmla="*/ 0 w 16"/>
                  <a:gd name="T71"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 h="42">
                    <a:moveTo>
                      <a:pt x="0" y="9"/>
                    </a:moveTo>
                    <a:lnTo>
                      <a:pt x="0" y="9"/>
                    </a:lnTo>
                    <a:lnTo>
                      <a:pt x="0" y="9"/>
                    </a:lnTo>
                    <a:lnTo>
                      <a:pt x="0" y="9"/>
                    </a:lnTo>
                    <a:lnTo>
                      <a:pt x="0" y="9"/>
                    </a:lnTo>
                    <a:lnTo>
                      <a:pt x="0" y="9"/>
                    </a:lnTo>
                    <a:lnTo>
                      <a:pt x="0" y="9"/>
                    </a:lnTo>
                    <a:lnTo>
                      <a:pt x="0" y="9"/>
                    </a:lnTo>
                    <a:lnTo>
                      <a:pt x="0" y="9"/>
                    </a:lnTo>
                    <a:lnTo>
                      <a:pt x="8" y="9"/>
                    </a:lnTo>
                    <a:lnTo>
                      <a:pt x="8" y="9"/>
                    </a:lnTo>
                    <a:lnTo>
                      <a:pt x="8" y="0"/>
                    </a:lnTo>
                    <a:lnTo>
                      <a:pt x="8" y="0"/>
                    </a:lnTo>
                    <a:lnTo>
                      <a:pt x="8" y="0"/>
                    </a:lnTo>
                    <a:lnTo>
                      <a:pt x="8" y="0"/>
                    </a:lnTo>
                    <a:lnTo>
                      <a:pt x="8" y="0"/>
                    </a:lnTo>
                    <a:lnTo>
                      <a:pt x="16" y="0"/>
                    </a:lnTo>
                    <a:lnTo>
                      <a:pt x="16" y="0"/>
                    </a:lnTo>
                    <a:lnTo>
                      <a:pt x="16" y="0"/>
                    </a:lnTo>
                    <a:lnTo>
                      <a:pt x="16" y="0"/>
                    </a:lnTo>
                    <a:lnTo>
                      <a:pt x="16" y="9"/>
                    </a:lnTo>
                    <a:lnTo>
                      <a:pt x="16" y="17"/>
                    </a:lnTo>
                    <a:lnTo>
                      <a:pt x="16" y="17"/>
                    </a:lnTo>
                    <a:lnTo>
                      <a:pt x="16" y="25"/>
                    </a:lnTo>
                    <a:lnTo>
                      <a:pt x="16" y="25"/>
                    </a:lnTo>
                    <a:lnTo>
                      <a:pt x="16" y="34"/>
                    </a:lnTo>
                    <a:lnTo>
                      <a:pt x="8" y="42"/>
                    </a:lnTo>
                    <a:lnTo>
                      <a:pt x="8" y="42"/>
                    </a:lnTo>
                    <a:lnTo>
                      <a:pt x="0" y="42"/>
                    </a:lnTo>
                    <a:lnTo>
                      <a:pt x="0" y="42"/>
                    </a:lnTo>
                    <a:lnTo>
                      <a:pt x="0" y="42"/>
                    </a:lnTo>
                    <a:lnTo>
                      <a:pt x="0" y="42"/>
                    </a:lnTo>
                    <a:lnTo>
                      <a:pt x="0" y="42"/>
                    </a:lnTo>
                    <a:lnTo>
                      <a:pt x="0" y="42"/>
                    </a:lnTo>
                    <a:lnTo>
                      <a:pt x="0" y="9"/>
                    </a:lnTo>
                    <a:lnTo>
                      <a:pt x="0" y="9"/>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6" name="Freeform 184">
                <a:extLst>
                  <a:ext uri="{FF2B5EF4-FFF2-40B4-BE49-F238E27FC236}">
                    <a16:creationId xmlns:a16="http://schemas.microsoft.com/office/drawing/2014/main" id="{6F17BF46-69AC-413A-A06C-267E9B309259}"/>
                  </a:ext>
                </a:extLst>
              </p:cNvPr>
              <p:cNvSpPr>
                <a:spLocks/>
              </p:cNvSpPr>
              <p:nvPr/>
            </p:nvSpPr>
            <p:spPr bwMode="auto">
              <a:xfrm>
                <a:off x="1629" y="2590"/>
                <a:ext cx="75" cy="75"/>
              </a:xfrm>
              <a:custGeom>
                <a:avLst/>
                <a:gdLst>
                  <a:gd name="T0" fmla="*/ 33 w 75"/>
                  <a:gd name="T1" fmla="*/ 75 h 75"/>
                  <a:gd name="T2" fmla="*/ 33 w 75"/>
                  <a:gd name="T3" fmla="*/ 75 h 75"/>
                  <a:gd name="T4" fmla="*/ 33 w 75"/>
                  <a:gd name="T5" fmla="*/ 75 h 75"/>
                  <a:gd name="T6" fmla="*/ 42 w 75"/>
                  <a:gd name="T7" fmla="*/ 67 h 75"/>
                  <a:gd name="T8" fmla="*/ 42 w 75"/>
                  <a:gd name="T9" fmla="*/ 67 h 75"/>
                  <a:gd name="T10" fmla="*/ 50 w 75"/>
                  <a:gd name="T11" fmla="*/ 67 h 75"/>
                  <a:gd name="T12" fmla="*/ 50 w 75"/>
                  <a:gd name="T13" fmla="*/ 67 h 75"/>
                  <a:gd name="T14" fmla="*/ 50 w 75"/>
                  <a:gd name="T15" fmla="*/ 67 h 75"/>
                  <a:gd name="T16" fmla="*/ 50 w 75"/>
                  <a:gd name="T17" fmla="*/ 59 h 75"/>
                  <a:gd name="T18" fmla="*/ 50 w 75"/>
                  <a:gd name="T19" fmla="*/ 59 h 75"/>
                  <a:gd name="T20" fmla="*/ 59 w 75"/>
                  <a:gd name="T21" fmla="*/ 50 h 75"/>
                  <a:gd name="T22" fmla="*/ 59 w 75"/>
                  <a:gd name="T23" fmla="*/ 50 h 75"/>
                  <a:gd name="T24" fmla="*/ 67 w 75"/>
                  <a:gd name="T25" fmla="*/ 50 h 75"/>
                  <a:gd name="T26" fmla="*/ 67 w 75"/>
                  <a:gd name="T27" fmla="*/ 42 h 75"/>
                  <a:gd name="T28" fmla="*/ 67 w 75"/>
                  <a:gd name="T29" fmla="*/ 42 h 75"/>
                  <a:gd name="T30" fmla="*/ 75 w 75"/>
                  <a:gd name="T31" fmla="*/ 42 h 75"/>
                  <a:gd name="T32" fmla="*/ 75 w 75"/>
                  <a:gd name="T33" fmla="*/ 42 h 75"/>
                  <a:gd name="T34" fmla="*/ 67 w 75"/>
                  <a:gd name="T35" fmla="*/ 42 h 75"/>
                  <a:gd name="T36" fmla="*/ 67 w 75"/>
                  <a:gd name="T37" fmla="*/ 42 h 75"/>
                  <a:gd name="T38" fmla="*/ 67 w 75"/>
                  <a:gd name="T39" fmla="*/ 42 h 75"/>
                  <a:gd name="T40" fmla="*/ 67 w 75"/>
                  <a:gd name="T41" fmla="*/ 42 h 75"/>
                  <a:gd name="T42" fmla="*/ 59 w 75"/>
                  <a:gd name="T43" fmla="*/ 42 h 75"/>
                  <a:gd name="T44" fmla="*/ 59 w 75"/>
                  <a:gd name="T45" fmla="*/ 33 h 75"/>
                  <a:gd name="T46" fmla="*/ 59 w 75"/>
                  <a:gd name="T47" fmla="*/ 33 h 75"/>
                  <a:gd name="T48" fmla="*/ 59 w 75"/>
                  <a:gd name="T49" fmla="*/ 33 h 75"/>
                  <a:gd name="T50" fmla="*/ 59 w 75"/>
                  <a:gd name="T51" fmla="*/ 33 h 75"/>
                  <a:gd name="T52" fmla="*/ 59 w 75"/>
                  <a:gd name="T53" fmla="*/ 0 h 75"/>
                  <a:gd name="T54" fmla="*/ 59 w 75"/>
                  <a:gd name="T55" fmla="*/ 0 h 75"/>
                  <a:gd name="T56" fmla="*/ 25 w 75"/>
                  <a:gd name="T57" fmla="*/ 0 h 75"/>
                  <a:gd name="T58" fmla="*/ 25 w 75"/>
                  <a:gd name="T59" fmla="*/ 8 h 75"/>
                  <a:gd name="T60" fmla="*/ 17 w 75"/>
                  <a:gd name="T61" fmla="*/ 8 h 75"/>
                  <a:gd name="T62" fmla="*/ 17 w 75"/>
                  <a:gd name="T63" fmla="*/ 16 h 75"/>
                  <a:gd name="T64" fmla="*/ 17 w 75"/>
                  <a:gd name="T65" fmla="*/ 16 h 75"/>
                  <a:gd name="T66" fmla="*/ 25 w 75"/>
                  <a:gd name="T67" fmla="*/ 16 h 75"/>
                  <a:gd name="T68" fmla="*/ 25 w 75"/>
                  <a:gd name="T69" fmla="*/ 25 h 75"/>
                  <a:gd name="T70" fmla="*/ 25 w 75"/>
                  <a:gd name="T71" fmla="*/ 25 h 75"/>
                  <a:gd name="T72" fmla="*/ 25 w 75"/>
                  <a:gd name="T73" fmla="*/ 25 h 75"/>
                  <a:gd name="T74" fmla="*/ 33 w 75"/>
                  <a:gd name="T75" fmla="*/ 25 h 75"/>
                  <a:gd name="T76" fmla="*/ 33 w 75"/>
                  <a:gd name="T77" fmla="*/ 25 h 75"/>
                  <a:gd name="T78" fmla="*/ 33 w 75"/>
                  <a:gd name="T79" fmla="*/ 25 h 75"/>
                  <a:gd name="T80" fmla="*/ 33 w 75"/>
                  <a:gd name="T81" fmla="*/ 25 h 75"/>
                  <a:gd name="T82" fmla="*/ 33 w 75"/>
                  <a:gd name="T83" fmla="*/ 33 h 75"/>
                  <a:gd name="T84" fmla="*/ 33 w 75"/>
                  <a:gd name="T85" fmla="*/ 33 h 75"/>
                  <a:gd name="T86" fmla="*/ 8 w 75"/>
                  <a:gd name="T87" fmla="*/ 33 h 75"/>
                  <a:gd name="T88" fmla="*/ 0 w 75"/>
                  <a:gd name="T89" fmla="*/ 50 h 75"/>
                  <a:gd name="T90" fmla="*/ 0 w 75"/>
                  <a:gd name="T91" fmla="*/ 50 h 75"/>
                  <a:gd name="T92" fmla="*/ 0 w 75"/>
                  <a:gd name="T93" fmla="*/ 50 h 75"/>
                  <a:gd name="T94" fmla="*/ 0 w 75"/>
                  <a:gd name="T95" fmla="*/ 59 h 75"/>
                  <a:gd name="T96" fmla="*/ 0 w 75"/>
                  <a:gd name="T97" fmla="*/ 59 h 75"/>
                  <a:gd name="T98" fmla="*/ 0 w 75"/>
                  <a:gd name="T99" fmla="*/ 59 h 75"/>
                  <a:gd name="T100" fmla="*/ 0 w 75"/>
                  <a:gd name="T101" fmla="*/ 59 h 75"/>
                  <a:gd name="T102" fmla="*/ 0 w 75"/>
                  <a:gd name="T103" fmla="*/ 59 h 75"/>
                  <a:gd name="T104" fmla="*/ 0 w 75"/>
                  <a:gd name="T105" fmla="*/ 59 h 75"/>
                  <a:gd name="T106" fmla="*/ 0 w 75"/>
                  <a:gd name="T107" fmla="*/ 59 h 75"/>
                  <a:gd name="T108" fmla="*/ 0 w 75"/>
                  <a:gd name="T109" fmla="*/ 67 h 75"/>
                  <a:gd name="T110" fmla="*/ 8 w 75"/>
                  <a:gd name="T111" fmla="*/ 67 h 75"/>
                  <a:gd name="T112" fmla="*/ 8 w 75"/>
                  <a:gd name="T113" fmla="*/ 67 h 75"/>
                  <a:gd name="T114" fmla="*/ 8 w 75"/>
                  <a:gd name="T115" fmla="*/ 75 h 75"/>
                  <a:gd name="T116" fmla="*/ 17 w 75"/>
                  <a:gd name="T117" fmla="*/ 75 h 75"/>
                  <a:gd name="T118" fmla="*/ 25 w 75"/>
                  <a:gd name="T119" fmla="*/ 75 h 75"/>
                  <a:gd name="T120" fmla="*/ 25 w 75"/>
                  <a:gd name="T121" fmla="*/ 75 h 75"/>
                  <a:gd name="T122" fmla="*/ 33 w 75"/>
                  <a:gd name="T123"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5" h="75">
                    <a:moveTo>
                      <a:pt x="33" y="75"/>
                    </a:moveTo>
                    <a:lnTo>
                      <a:pt x="33" y="75"/>
                    </a:lnTo>
                    <a:lnTo>
                      <a:pt x="33" y="75"/>
                    </a:lnTo>
                    <a:lnTo>
                      <a:pt x="42" y="67"/>
                    </a:lnTo>
                    <a:lnTo>
                      <a:pt x="42" y="67"/>
                    </a:lnTo>
                    <a:lnTo>
                      <a:pt x="50" y="67"/>
                    </a:lnTo>
                    <a:lnTo>
                      <a:pt x="50" y="67"/>
                    </a:lnTo>
                    <a:lnTo>
                      <a:pt x="50" y="67"/>
                    </a:lnTo>
                    <a:lnTo>
                      <a:pt x="50" y="59"/>
                    </a:lnTo>
                    <a:lnTo>
                      <a:pt x="50" y="59"/>
                    </a:lnTo>
                    <a:lnTo>
                      <a:pt x="59" y="50"/>
                    </a:lnTo>
                    <a:lnTo>
                      <a:pt x="59" y="50"/>
                    </a:lnTo>
                    <a:lnTo>
                      <a:pt x="67" y="50"/>
                    </a:lnTo>
                    <a:lnTo>
                      <a:pt x="67" y="42"/>
                    </a:lnTo>
                    <a:lnTo>
                      <a:pt x="67" y="42"/>
                    </a:lnTo>
                    <a:lnTo>
                      <a:pt x="75" y="42"/>
                    </a:lnTo>
                    <a:lnTo>
                      <a:pt x="75" y="42"/>
                    </a:lnTo>
                    <a:lnTo>
                      <a:pt x="67" y="42"/>
                    </a:lnTo>
                    <a:lnTo>
                      <a:pt x="67" y="42"/>
                    </a:lnTo>
                    <a:lnTo>
                      <a:pt x="67" y="42"/>
                    </a:lnTo>
                    <a:lnTo>
                      <a:pt x="67" y="42"/>
                    </a:lnTo>
                    <a:lnTo>
                      <a:pt x="59" y="42"/>
                    </a:lnTo>
                    <a:lnTo>
                      <a:pt x="59" y="33"/>
                    </a:lnTo>
                    <a:lnTo>
                      <a:pt x="59" y="33"/>
                    </a:lnTo>
                    <a:lnTo>
                      <a:pt x="59" y="33"/>
                    </a:lnTo>
                    <a:lnTo>
                      <a:pt x="59" y="33"/>
                    </a:lnTo>
                    <a:lnTo>
                      <a:pt x="59" y="0"/>
                    </a:lnTo>
                    <a:lnTo>
                      <a:pt x="59" y="0"/>
                    </a:lnTo>
                    <a:lnTo>
                      <a:pt x="25" y="0"/>
                    </a:lnTo>
                    <a:lnTo>
                      <a:pt x="25" y="8"/>
                    </a:lnTo>
                    <a:lnTo>
                      <a:pt x="17" y="8"/>
                    </a:lnTo>
                    <a:lnTo>
                      <a:pt x="17" y="16"/>
                    </a:lnTo>
                    <a:lnTo>
                      <a:pt x="17" y="16"/>
                    </a:lnTo>
                    <a:lnTo>
                      <a:pt x="25" y="16"/>
                    </a:lnTo>
                    <a:lnTo>
                      <a:pt x="25" y="25"/>
                    </a:lnTo>
                    <a:lnTo>
                      <a:pt x="25" y="25"/>
                    </a:lnTo>
                    <a:lnTo>
                      <a:pt x="25" y="25"/>
                    </a:lnTo>
                    <a:lnTo>
                      <a:pt x="33" y="25"/>
                    </a:lnTo>
                    <a:lnTo>
                      <a:pt x="33" y="25"/>
                    </a:lnTo>
                    <a:lnTo>
                      <a:pt x="33" y="25"/>
                    </a:lnTo>
                    <a:lnTo>
                      <a:pt x="33" y="25"/>
                    </a:lnTo>
                    <a:lnTo>
                      <a:pt x="33" y="33"/>
                    </a:lnTo>
                    <a:lnTo>
                      <a:pt x="33" y="33"/>
                    </a:lnTo>
                    <a:lnTo>
                      <a:pt x="8" y="33"/>
                    </a:lnTo>
                    <a:lnTo>
                      <a:pt x="0" y="50"/>
                    </a:lnTo>
                    <a:lnTo>
                      <a:pt x="0" y="50"/>
                    </a:lnTo>
                    <a:lnTo>
                      <a:pt x="0" y="50"/>
                    </a:lnTo>
                    <a:lnTo>
                      <a:pt x="0" y="59"/>
                    </a:lnTo>
                    <a:lnTo>
                      <a:pt x="0" y="59"/>
                    </a:lnTo>
                    <a:lnTo>
                      <a:pt x="0" y="59"/>
                    </a:lnTo>
                    <a:lnTo>
                      <a:pt x="0" y="59"/>
                    </a:lnTo>
                    <a:lnTo>
                      <a:pt x="0" y="59"/>
                    </a:lnTo>
                    <a:lnTo>
                      <a:pt x="0" y="59"/>
                    </a:lnTo>
                    <a:lnTo>
                      <a:pt x="0" y="59"/>
                    </a:lnTo>
                    <a:lnTo>
                      <a:pt x="0" y="67"/>
                    </a:lnTo>
                    <a:lnTo>
                      <a:pt x="8" y="67"/>
                    </a:lnTo>
                    <a:lnTo>
                      <a:pt x="8" y="67"/>
                    </a:lnTo>
                    <a:lnTo>
                      <a:pt x="8" y="75"/>
                    </a:lnTo>
                    <a:lnTo>
                      <a:pt x="17" y="75"/>
                    </a:lnTo>
                    <a:lnTo>
                      <a:pt x="25" y="75"/>
                    </a:lnTo>
                    <a:lnTo>
                      <a:pt x="25" y="75"/>
                    </a:lnTo>
                    <a:lnTo>
                      <a:pt x="33" y="75"/>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7" name="Freeform 185">
                <a:extLst>
                  <a:ext uri="{FF2B5EF4-FFF2-40B4-BE49-F238E27FC236}">
                    <a16:creationId xmlns:a16="http://schemas.microsoft.com/office/drawing/2014/main" id="{C5A63BCA-05AD-46C5-BC65-1AD077A427B4}"/>
                  </a:ext>
                </a:extLst>
              </p:cNvPr>
              <p:cNvSpPr>
                <a:spLocks noEditPoints="1"/>
              </p:cNvSpPr>
              <p:nvPr/>
            </p:nvSpPr>
            <p:spPr bwMode="auto">
              <a:xfrm>
                <a:off x="1234" y="2278"/>
                <a:ext cx="504" cy="371"/>
              </a:xfrm>
              <a:custGeom>
                <a:avLst/>
                <a:gdLst>
                  <a:gd name="T0" fmla="*/ 185 w 504"/>
                  <a:gd name="T1" fmla="*/ 34 h 371"/>
                  <a:gd name="T2" fmla="*/ 202 w 504"/>
                  <a:gd name="T3" fmla="*/ 51 h 371"/>
                  <a:gd name="T4" fmla="*/ 210 w 504"/>
                  <a:gd name="T5" fmla="*/ 76 h 371"/>
                  <a:gd name="T6" fmla="*/ 218 w 504"/>
                  <a:gd name="T7" fmla="*/ 85 h 371"/>
                  <a:gd name="T8" fmla="*/ 235 w 504"/>
                  <a:gd name="T9" fmla="*/ 85 h 371"/>
                  <a:gd name="T10" fmla="*/ 260 w 504"/>
                  <a:gd name="T11" fmla="*/ 68 h 371"/>
                  <a:gd name="T12" fmla="*/ 277 w 504"/>
                  <a:gd name="T13" fmla="*/ 93 h 371"/>
                  <a:gd name="T14" fmla="*/ 294 w 504"/>
                  <a:gd name="T15" fmla="*/ 127 h 371"/>
                  <a:gd name="T16" fmla="*/ 311 w 504"/>
                  <a:gd name="T17" fmla="*/ 152 h 371"/>
                  <a:gd name="T18" fmla="*/ 328 w 504"/>
                  <a:gd name="T19" fmla="*/ 160 h 371"/>
                  <a:gd name="T20" fmla="*/ 319 w 504"/>
                  <a:gd name="T21" fmla="*/ 177 h 371"/>
                  <a:gd name="T22" fmla="*/ 311 w 504"/>
                  <a:gd name="T23" fmla="*/ 219 h 371"/>
                  <a:gd name="T24" fmla="*/ 311 w 504"/>
                  <a:gd name="T25" fmla="*/ 253 h 371"/>
                  <a:gd name="T26" fmla="*/ 344 w 504"/>
                  <a:gd name="T27" fmla="*/ 295 h 371"/>
                  <a:gd name="T28" fmla="*/ 378 w 504"/>
                  <a:gd name="T29" fmla="*/ 303 h 371"/>
                  <a:gd name="T30" fmla="*/ 412 w 504"/>
                  <a:gd name="T31" fmla="*/ 303 h 371"/>
                  <a:gd name="T32" fmla="*/ 428 w 504"/>
                  <a:gd name="T33" fmla="*/ 278 h 371"/>
                  <a:gd name="T34" fmla="*/ 470 w 504"/>
                  <a:gd name="T35" fmla="*/ 244 h 371"/>
                  <a:gd name="T36" fmla="*/ 496 w 504"/>
                  <a:gd name="T37" fmla="*/ 261 h 371"/>
                  <a:gd name="T38" fmla="*/ 479 w 504"/>
                  <a:gd name="T39" fmla="*/ 286 h 371"/>
                  <a:gd name="T40" fmla="*/ 470 w 504"/>
                  <a:gd name="T41" fmla="*/ 295 h 371"/>
                  <a:gd name="T42" fmla="*/ 454 w 504"/>
                  <a:gd name="T43" fmla="*/ 312 h 371"/>
                  <a:gd name="T44" fmla="*/ 412 w 504"/>
                  <a:gd name="T45" fmla="*/ 328 h 371"/>
                  <a:gd name="T46" fmla="*/ 403 w 504"/>
                  <a:gd name="T47" fmla="*/ 345 h 371"/>
                  <a:gd name="T48" fmla="*/ 395 w 504"/>
                  <a:gd name="T49" fmla="*/ 371 h 371"/>
                  <a:gd name="T50" fmla="*/ 361 w 504"/>
                  <a:gd name="T51" fmla="*/ 345 h 371"/>
                  <a:gd name="T52" fmla="*/ 353 w 504"/>
                  <a:gd name="T53" fmla="*/ 345 h 371"/>
                  <a:gd name="T54" fmla="*/ 353 w 504"/>
                  <a:gd name="T55" fmla="*/ 345 h 371"/>
                  <a:gd name="T56" fmla="*/ 294 w 504"/>
                  <a:gd name="T57" fmla="*/ 345 h 371"/>
                  <a:gd name="T58" fmla="*/ 252 w 504"/>
                  <a:gd name="T59" fmla="*/ 328 h 371"/>
                  <a:gd name="T60" fmla="*/ 210 w 504"/>
                  <a:gd name="T61" fmla="*/ 303 h 371"/>
                  <a:gd name="T62" fmla="*/ 176 w 504"/>
                  <a:gd name="T63" fmla="*/ 286 h 371"/>
                  <a:gd name="T64" fmla="*/ 168 w 504"/>
                  <a:gd name="T65" fmla="*/ 261 h 371"/>
                  <a:gd name="T66" fmla="*/ 168 w 504"/>
                  <a:gd name="T67" fmla="*/ 228 h 371"/>
                  <a:gd name="T68" fmla="*/ 134 w 504"/>
                  <a:gd name="T69" fmla="*/ 177 h 371"/>
                  <a:gd name="T70" fmla="*/ 118 w 504"/>
                  <a:gd name="T71" fmla="*/ 160 h 371"/>
                  <a:gd name="T72" fmla="*/ 118 w 504"/>
                  <a:gd name="T73" fmla="*/ 135 h 371"/>
                  <a:gd name="T74" fmla="*/ 92 w 504"/>
                  <a:gd name="T75" fmla="*/ 110 h 371"/>
                  <a:gd name="T76" fmla="*/ 76 w 504"/>
                  <a:gd name="T77" fmla="*/ 93 h 371"/>
                  <a:gd name="T78" fmla="*/ 67 w 504"/>
                  <a:gd name="T79" fmla="*/ 59 h 371"/>
                  <a:gd name="T80" fmla="*/ 59 w 504"/>
                  <a:gd name="T81" fmla="*/ 34 h 371"/>
                  <a:gd name="T82" fmla="*/ 34 w 504"/>
                  <a:gd name="T83" fmla="*/ 34 h 371"/>
                  <a:gd name="T84" fmla="*/ 50 w 504"/>
                  <a:gd name="T85" fmla="*/ 85 h 371"/>
                  <a:gd name="T86" fmla="*/ 67 w 504"/>
                  <a:gd name="T87" fmla="*/ 110 h 371"/>
                  <a:gd name="T88" fmla="*/ 76 w 504"/>
                  <a:gd name="T89" fmla="*/ 127 h 371"/>
                  <a:gd name="T90" fmla="*/ 84 w 504"/>
                  <a:gd name="T91" fmla="*/ 160 h 371"/>
                  <a:gd name="T92" fmla="*/ 92 w 504"/>
                  <a:gd name="T93" fmla="*/ 186 h 371"/>
                  <a:gd name="T94" fmla="*/ 101 w 504"/>
                  <a:gd name="T95" fmla="*/ 211 h 371"/>
                  <a:gd name="T96" fmla="*/ 76 w 504"/>
                  <a:gd name="T97" fmla="*/ 177 h 371"/>
                  <a:gd name="T98" fmla="*/ 59 w 504"/>
                  <a:gd name="T99" fmla="*/ 143 h 371"/>
                  <a:gd name="T100" fmla="*/ 42 w 504"/>
                  <a:gd name="T101" fmla="*/ 127 h 371"/>
                  <a:gd name="T102" fmla="*/ 25 w 504"/>
                  <a:gd name="T103" fmla="*/ 110 h 371"/>
                  <a:gd name="T104" fmla="*/ 34 w 504"/>
                  <a:gd name="T105" fmla="*/ 101 h 371"/>
                  <a:gd name="T106" fmla="*/ 17 w 504"/>
                  <a:gd name="T107" fmla="*/ 68 h 371"/>
                  <a:gd name="T108" fmla="*/ 8 w 504"/>
                  <a:gd name="T109" fmla="*/ 34 h 371"/>
                  <a:gd name="T110" fmla="*/ 92 w 504"/>
                  <a:gd name="T111" fmla="*/ 169 h 371"/>
                  <a:gd name="T112" fmla="*/ 92 w 504"/>
                  <a:gd name="T113" fmla="*/ 177 h 371"/>
                  <a:gd name="T114" fmla="*/ 319 w 504"/>
                  <a:gd name="T115" fmla="*/ 177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4" h="371">
                    <a:moveTo>
                      <a:pt x="0" y="0"/>
                    </a:moveTo>
                    <a:lnTo>
                      <a:pt x="42" y="0"/>
                    </a:lnTo>
                    <a:lnTo>
                      <a:pt x="42" y="0"/>
                    </a:lnTo>
                    <a:lnTo>
                      <a:pt x="42" y="0"/>
                    </a:lnTo>
                    <a:lnTo>
                      <a:pt x="101" y="34"/>
                    </a:lnTo>
                    <a:lnTo>
                      <a:pt x="151" y="34"/>
                    </a:lnTo>
                    <a:lnTo>
                      <a:pt x="151" y="26"/>
                    </a:lnTo>
                    <a:lnTo>
                      <a:pt x="176" y="26"/>
                    </a:lnTo>
                    <a:lnTo>
                      <a:pt x="185" y="26"/>
                    </a:lnTo>
                    <a:lnTo>
                      <a:pt x="185" y="34"/>
                    </a:lnTo>
                    <a:lnTo>
                      <a:pt x="185" y="34"/>
                    </a:lnTo>
                    <a:lnTo>
                      <a:pt x="185" y="34"/>
                    </a:lnTo>
                    <a:lnTo>
                      <a:pt x="185" y="34"/>
                    </a:lnTo>
                    <a:lnTo>
                      <a:pt x="193" y="43"/>
                    </a:lnTo>
                    <a:lnTo>
                      <a:pt x="193" y="43"/>
                    </a:lnTo>
                    <a:lnTo>
                      <a:pt x="193" y="43"/>
                    </a:lnTo>
                    <a:lnTo>
                      <a:pt x="193" y="43"/>
                    </a:lnTo>
                    <a:lnTo>
                      <a:pt x="193" y="43"/>
                    </a:lnTo>
                    <a:lnTo>
                      <a:pt x="193" y="51"/>
                    </a:lnTo>
                    <a:lnTo>
                      <a:pt x="193" y="51"/>
                    </a:lnTo>
                    <a:lnTo>
                      <a:pt x="202" y="51"/>
                    </a:lnTo>
                    <a:lnTo>
                      <a:pt x="202" y="51"/>
                    </a:lnTo>
                    <a:lnTo>
                      <a:pt x="202" y="59"/>
                    </a:lnTo>
                    <a:lnTo>
                      <a:pt x="202" y="59"/>
                    </a:lnTo>
                    <a:lnTo>
                      <a:pt x="202" y="59"/>
                    </a:lnTo>
                    <a:lnTo>
                      <a:pt x="202" y="59"/>
                    </a:lnTo>
                    <a:lnTo>
                      <a:pt x="202" y="59"/>
                    </a:lnTo>
                    <a:lnTo>
                      <a:pt x="202" y="68"/>
                    </a:lnTo>
                    <a:lnTo>
                      <a:pt x="202" y="68"/>
                    </a:lnTo>
                    <a:lnTo>
                      <a:pt x="202" y="68"/>
                    </a:lnTo>
                    <a:lnTo>
                      <a:pt x="202" y="68"/>
                    </a:lnTo>
                    <a:lnTo>
                      <a:pt x="202" y="68"/>
                    </a:lnTo>
                    <a:lnTo>
                      <a:pt x="210" y="76"/>
                    </a:lnTo>
                    <a:lnTo>
                      <a:pt x="210" y="76"/>
                    </a:lnTo>
                    <a:lnTo>
                      <a:pt x="210" y="76"/>
                    </a:lnTo>
                    <a:lnTo>
                      <a:pt x="210" y="76"/>
                    </a:lnTo>
                    <a:lnTo>
                      <a:pt x="210" y="76"/>
                    </a:lnTo>
                    <a:lnTo>
                      <a:pt x="210" y="76"/>
                    </a:lnTo>
                    <a:lnTo>
                      <a:pt x="210" y="76"/>
                    </a:lnTo>
                    <a:lnTo>
                      <a:pt x="218" y="76"/>
                    </a:lnTo>
                    <a:lnTo>
                      <a:pt x="218" y="85"/>
                    </a:lnTo>
                    <a:lnTo>
                      <a:pt x="218" y="85"/>
                    </a:lnTo>
                    <a:lnTo>
                      <a:pt x="218" y="85"/>
                    </a:lnTo>
                    <a:lnTo>
                      <a:pt x="218" y="85"/>
                    </a:lnTo>
                    <a:lnTo>
                      <a:pt x="218" y="85"/>
                    </a:lnTo>
                    <a:lnTo>
                      <a:pt x="227" y="85"/>
                    </a:lnTo>
                    <a:lnTo>
                      <a:pt x="227" y="85"/>
                    </a:lnTo>
                    <a:lnTo>
                      <a:pt x="227" y="93"/>
                    </a:lnTo>
                    <a:lnTo>
                      <a:pt x="235" y="93"/>
                    </a:lnTo>
                    <a:lnTo>
                      <a:pt x="235" y="85"/>
                    </a:lnTo>
                    <a:lnTo>
                      <a:pt x="235" y="85"/>
                    </a:lnTo>
                    <a:lnTo>
                      <a:pt x="235" y="85"/>
                    </a:lnTo>
                    <a:lnTo>
                      <a:pt x="235" y="85"/>
                    </a:lnTo>
                    <a:lnTo>
                      <a:pt x="235" y="85"/>
                    </a:lnTo>
                    <a:lnTo>
                      <a:pt x="235" y="85"/>
                    </a:lnTo>
                    <a:lnTo>
                      <a:pt x="235" y="85"/>
                    </a:lnTo>
                    <a:lnTo>
                      <a:pt x="244" y="76"/>
                    </a:lnTo>
                    <a:lnTo>
                      <a:pt x="244" y="76"/>
                    </a:lnTo>
                    <a:lnTo>
                      <a:pt x="244" y="76"/>
                    </a:lnTo>
                    <a:lnTo>
                      <a:pt x="244" y="76"/>
                    </a:lnTo>
                    <a:lnTo>
                      <a:pt x="244" y="76"/>
                    </a:lnTo>
                    <a:lnTo>
                      <a:pt x="252" y="76"/>
                    </a:lnTo>
                    <a:lnTo>
                      <a:pt x="252" y="68"/>
                    </a:lnTo>
                    <a:lnTo>
                      <a:pt x="252" y="68"/>
                    </a:lnTo>
                    <a:lnTo>
                      <a:pt x="252" y="76"/>
                    </a:lnTo>
                    <a:lnTo>
                      <a:pt x="260" y="68"/>
                    </a:lnTo>
                    <a:lnTo>
                      <a:pt x="260" y="76"/>
                    </a:lnTo>
                    <a:lnTo>
                      <a:pt x="260" y="76"/>
                    </a:lnTo>
                    <a:lnTo>
                      <a:pt x="260" y="76"/>
                    </a:lnTo>
                    <a:lnTo>
                      <a:pt x="269" y="76"/>
                    </a:lnTo>
                    <a:lnTo>
                      <a:pt x="269" y="76"/>
                    </a:lnTo>
                    <a:lnTo>
                      <a:pt x="269" y="76"/>
                    </a:lnTo>
                    <a:lnTo>
                      <a:pt x="277" y="85"/>
                    </a:lnTo>
                    <a:lnTo>
                      <a:pt x="277" y="85"/>
                    </a:lnTo>
                    <a:lnTo>
                      <a:pt x="277" y="93"/>
                    </a:lnTo>
                    <a:lnTo>
                      <a:pt x="277" y="93"/>
                    </a:lnTo>
                    <a:lnTo>
                      <a:pt x="277" y="93"/>
                    </a:lnTo>
                    <a:lnTo>
                      <a:pt x="277" y="93"/>
                    </a:lnTo>
                    <a:lnTo>
                      <a:pt x="277" y="101"/>
                    </a:lnTo>
                    <a:lnTo>
                      <a:pt x="286" y="110"/>
                    </a:lnTo>
                    <a:lnTo>
                      <a:pt x="286" y="110"/>
                    </a:lnTo>
                    <a:lnTo>
                      <a:pt x="286" y="110"/>
                    </a:lnTo>
                    <a:lnTo>
                      <a:pt x="286" y="110"/>
                    </a:lnTo>
                    <a:lnTo>
                      <a:pt x="286" y="110"/>
                    </a:lnTo>
                    <a:lnTo>
                      <a:pt x="286" y="118"/>
                    </a:lnTo>
                    <a:lnTo>
                      <a:pt x="294" y="118"/>
                    </a:lnTo>
                    <a:lnTo>
                      <a:pt x="294" y="127"/>
                    </a:lnTo>
                    <a:lnTo>
                      <a:pt x="294" y="127"/>
                    </a:lnTo>
                    <a:lnTo>
                      <a:pt x="294" y="127"/>
                    </a:lnTo>
                    <a:lnTo>
                      <a:pt x="294" y="127"/>
                    </a:lnTo>
                    <a:lnTo>
                      <a:pt x="294" y="135"/>
                    </a:lnTo>
                    <a:lnTo>
                      <a:pt x="294" y="143"/>
                    </a:lnTo>
                    <a:lnTo>
                      <a:pt x="294" y="143"/>
                    </a:lnTo>
                    <a:lnTo>
                      <a:pt x="294" y="143"/>
                    </a:lnTo>
                    <a:lnTo>
                      <a:pt x="302" y="143"/>
                    </a:lnTo>
                    <a:lnTo>
                      <a:pt x="302" y="143"/>
                    </a:lnTo>
                    <a:lnTo>
                      <a:pt x="302" y="143"/>
                    </a:lnTo>
                    <a:lnTo>
                      <a:pt x="302" y="152"/>
                    </a:lnTo>
                    <a:lnTo>
                      <a:pt x="311" y="152"/>
                    </a:lnTo>
                    <a:lnTo>
                      <a:pt x="319" y="152"/>
                    </a:lnTo>
                    <a:lnTo>
                      <a:pt x="319" y="152"/>
                    </a:lnTo>
                    <a:lnTo>
                      <a:pt x="319" y="160"/>
                    </a:lnTo>
                    <a:lnTo>
                      <a:pt x="319" y="160"/>
                    </a:lnTo>
                    <a:lnTo>
                      <a:pt x="319" y="160"/>
                    </a:lnTo>
                    <a:lnTo>
                      <a:pt x="319" y="160"/>
                    </a:lnTo>
                    <a:lnTo>
                      <a:pt x="328" y="152"/>
                    </a:lnTo>
                    <a:lnTo>
                      <a:pt x="328" y="152"/>
                    </a:lnTo>
                    <a:lnTo>
                      <a:pt x="328" y="152"/>
                    </a:lnTo>
                    <a:lnTo>
                      <a:pt x="328" y="160"/>
                    </a:lnTo>
                    <a:lnTo>
                      <a:pt x="328" y="160"/>
                    </a:lnTo>
                    <a:lnTo>
                      <a:pt x="319" y="160"/>
                    </a:lnTo>
                    <a:lnTo>
                      <a:pt x="319" y="169"/>
                    </a:lnTo>
                    <a:lnTo>
                      <a:pt x="319" y="169"/>
                    </a:lnTo>
                    <a:lnTo>
                      <a:pt x="319" y="169"/>
                    </a:lnTo>
                    <a:lnTo>
                      <a:pt x="319" y="169"/>
                    </a:lnTo>
                    <a:lnTo>
                      <a:pt x="319" y="169"/>
                    </a:lnTo>
                    <a:lnTo>
                      <a:pt x="319" y="160"/>
                    </a:lnTo>
                    <a:lnTo>
                      <a:pt x="319" y="169"/>
                    </a:lnTo>
                    <a:lnTo>
                      <a:pt x="311" y="169"/>
                    </a:lnTo>
                    <a:lnTo>
                      <a:pt x="319" y="177"/>
                    </a:lnTo>
                    <a:lnTo>
                      <a:pt x="319" y="177"/>
                    </a:lnTo>
                    <a:lnTo>
                      <a:pt x="311" y="177"/>
                    </a:lnTo>
                    <a:lnTo>
                      <a:pt x="311" y="186"/>
                    </a:lnTo>
                    <a:lnTo>
                      <a:pt x="311" y="186"/>
                    </a:lnTo>
                    <a:lnTo>
                      <a:pt x="311" y="186"/>
                    </a:lnTo>
                    <a:lnTo>
                      <a:pt x="311" y="194"/>
                    </a:lnTo>
                    <a:lnTo>
                      <a:pt x="311" y="194"/>
                    </a:lnTo>
                    <a:lnTo>
                      <a:pt x="311" y="202"/>
                    </a:lnTo>
                    <a:lnTo>
                      <a:pt x="311" y="211"/>
                    </a:lnTo>
                    <a:lnTo>
                      <a:pt x="311" y="219"/>
                    </a:lnTo>
                    <a:lnTo>
                      <a:pt x="311" y="219"/>
                    </a:lnTo>
                    <a:lnTo>
                      <a:pt x="311" y="219"/>
                    </a:lnTo>
                    <a:lnTo>
                      <a:pt x="311" y="228"/>
                    </a:lnTo>
                    <a:lnTo>
                      <a:pt x="311" y="236"/>
                    </a:lnTo>
                    <a:lnTo>
                      <a:pt x="311" y="236"/>
                    </a:lnTo>
                    <a:lnTo>
                      <a:pt x="311" y="244"/>
                    </a:lnTo>
                    <a:lnTo>
                      <a:pt x="311" y="244"/>
                    </a:lnTo>
                    <a:lnTo>
                      <a:pt x="311" y="236"/>
                    </a:lnTo>
                    <a:lnTo>
                      <a:pt x="311" y="236"/>
                    </a:lnTo>
                    <a:lnTo>
                      <a:pt x="311" y="236"/>
                    </a:lnTo>
                    <a:lnTo>
                      <a:pt x="311" y="244"/>
                    </a:lnTo>
                    <a:lnTo>
                      <a:pt x="311" y="244"/>
                    </a:lnTo>
                    <a:lnTo>
                      <a:pt x="311" y="253"/>
                    </a:lnTo>
                    <a:lnTo>
                      <a:pt x="311" y="253"/>
                    </a:lnTo>
                    <a:lnTo>
                      <a:pt x="311" y="253"/>
                    </a:lnTo>
                    <a:lnTo>
                      <a:pt x="319" y="261"/>
                    </a:lnTo>
                    <a:lnTo>
                      <a:pt x="328" y="270"/>
                    </a:lnTo>
                    <a:lnTo>
                      <a:pt x="328" y="270"/>
                    </a:lnTo>
                    <a:lnTo>
                      <a:pt x="328" y="278"/>
                    </a:lnTo>
                    <a:lnTo>
                      <a:pt x="328" y="278"/>
                    </a:lnTo>
                    <a:lnTo>
                      <a:pt x="328" y="286"/>
                    </a:lnTo>
                    <a:lnTo>
                      <a:pt x="336" y="295"/>
                    </a:lnTo>
                    <a:lnTo>
                      <a:pt x="336" y="295"/>
                    </a:lnTo>
                    <a:lnTo>
                      <a:pt x="344" y="295"/>
                    </a:lnTo>
                    <a:lnTo>
                      <a:pt x="344" y="295"/>
                    </a:lnTo>
                    <a:lnTo>
                      <a:pt x="344" y="295"/>
                    </a:lnTo>
                    <a:lnTo>
                      <a:pt x="353" y="295"/>
                    </a:lnTo>
                    <a:lnTo>
                      <a:pt x="353" y="303"/>
                    </a:lnTo>
                    <a:lnTo>
                      <a:pt x="361" y="312"/>
                    </a:lnTo>
                    <a:lnTo>
                      <a:pt x="361" y="303"/>
                    </a:lnTo>
                    <a:lnTo>
                      <a:pt x="370" y="303"/>
                    </a:lnTo>
                    <a:lnTo>
                      <a:pt x="370" y="303"/>
                    </a:lnTo>
                    <a:lnTo>
                      <a:pt x="370" y="303"/>
                    </a:lnTo>
                    <a:lnTo>
                      <a:pt x="378" y="303"/>
                    </a:lnTo>
                    <a:lnTo>
                      <a:pt x="378" y="303"/>
                    </a:lnTo>
                    <a:lnTo>
                      <a:pt x="386" y="303"/>
                    </a:lnTo>
                    <a:lnTo>
                      <a:pt x="386" y="303"/>
                    </a:lnTo>
                    <a:lnTo>
                      <a:pt x="395" y="295"/>
                    </a:lnTo>
                    <a:lnTo>
                      <a:pt x="395" y="295"/>
                    </a:lnTo>
                    <a:lnTo>
                      <a:pt x="403" y="295"/>
                    </a:lnTo>
                    <a:lnTo>
                      <a:pt x="403" y="295"/>
                    </a:lnTo>
                    <a:lnTo>
                      <a:pt x="412" y="295"/>
                    </a:lnTo>
                    <a:lnTo>
                      <a:pt x="403" y="303"/>
                    </a:lnTo>
                    <a:lnTo>
                      <a:pt x="403" y="303"/>
                    </a:lnTo>
                    <a:lnTo>
                      <a:pt x="412" y="303"/>
                    </a:lnTo>
                    <a:lnTo>
                      <a:pt x="412" y="303"/>
                    </a:lnTo>
                    <a:lnTo>
                      <a:pt x="412" y="303"/>
                    </a:lnTo>
                    <a:lnTo>
                      <a:pt x="412" y="303"/>
                    </a:lnTo>
                    <a:lnTo>
                      <a:pt x="420" y="303"/>
                    </a:lnTo>
                    <a:lnTo>
                      <a:pt x="420" y="295"/>
                    </a:lnTo>
                    <a:lnTo>
                      <a:pt x="420" y="295"/>
                    </a:lnTo>
                    <a:lnTo>
                      <a:pt x="412" y="295"/>
                    </a:lnTo>
                    <a:lnTo>
                      <a:pt x="412" y="295"/>
                    </a:lnTo>
                    <a:lnTo>
                      <a:pt x="420" y="286"/>
                    </a:lnTo>
                    <a:lnTo>
                      <a:pt x="420" y="286"/>
                    </a:lnTo>
                    <a:lnTo>
                      <a:pt x="428" y="286"/>
                    </a:lnTo>
                    <a:lnTo>
                      <a:pt x="428" y="278"/>
                    </a:lnTo>
                    <a:lnTo>
                      <a:pt x="437" y="270"/>
                    </a:lnTo>
                    <a:lnTo>
                      <a:pt x="437" y="270"/>
                    </a:lnTo>
                    <a:lnTo>
                      <a:pt x="437" y="261"/>
                    </a:lnTo>
                    <a:lnTo>
                      <a:pt x="437" y="253"/>
                    </a:lnTo>
                    <a:lnTo>
                      <a:pt x="437" y="253"/>
                    </a:lnTo>
                    <a:lnTo>
                      <a:pt x="437" y="253"/>
                    </a:lnTo>
                    <a:lnTo>
                      <a:pt x="445" y="244"/>
                    </a:lnTo>
                    <a:lnTo>
                      <a:pt x="462" y="244"/>
                    </a:lnTo>
                    <a:lnTo>
                      <a:pt x="470" y="244"/>
                    </a:lnTo>
                    <a:lnTo>
                      <a:pt x="470" y="244"/>
                    </a:lnTo>
                    <a:lnTo>
                      <a:pt x="470" y="244"/>
                    </a:lnTo>
                    <a:lnTo>
                      <a:pt x="479" y="244"/>
                    </a:lnTo>
                    <a:lnTo>
                      <a:pt x="479" y="236"/>
                    </a:lnTo>
                    <a:lnTo>
                      <a:pt x="487" y="236"/>
                    </a:lnTo>
                    <a:lnTo>
                      <a:pt x="487" y="244"/>
                    </a:lnTo>
                    <a:lnTo>
                      <a:pt x="496" y="244"/>
                    </a:lnTo>
                    <a:lnTo>
                      <a:pt x="496" y="236"/>
                    </a:lnTo>
                    <a:lnTo>
                      <a:pt x="496" y="236"/>
                    </a:lnTo>
                    <a:lnTo>
                      <a:pt x="504" y="244"/>
                    </a:lnTo>
                    <a:lnTo>
                      <a:pt x="504" y="253"/>
                    </a:lnTo>
                    <a:lnTo>
                      <a:pt x="496" y="253"/>
                    </a:lnTo>
                    <a:lnTo>
                      <a:pt x="496" y="261"/>
                    </a:lnTo>
                    <a:lnTo>
                      <a:pt x="487" y="270"/>
                    </a:lnTo>
                    <a:lnTo>
                      <a:pt x="487" y="270"/>
                    </a:lnTo>
                    <a:lnTo>
                      <a:pt x="487" y="278"/>
                    </a:lnTo>
                    <a:lnTo>
                      <a:pt x="479" y="278"/>
                    </a:lnTo>
                    <a:lnTo>
                      <a:pt x="479" y="278"/>
                    </a:lnTo>
                    <a:lnTo>
                      <a:pt x="479" y="278"/>
                    </a:lnTo>
                    <a:lnTo>
                      <a:pt x="487" y="278"/>
                    </a:lnTo>
                    <a:lnTo>
                      <a:pt x="487" y="286"/>
                    </a:lnTo>
                    <a:lnTo>
                      <a:pt x="479" y="286"/>
                    </a:lnTo>
                    <a:lnTo>
                      <a:pt x="479" y="286"/>
                    </a:lnTo>
                    <a:lnTo>
                      <a:pt x="479" y="286"/>
                    </a:lnTo>
                    <a:lnTo>
                      <a:pt x="487" y="286"/>
                    </a:lnTo>
                    <a:lnTo>
                      <a:pt x="487" y="286"/>
                    </a:lnTo>
                    <a:lnTo>
                      <a:pt x="487" y="286"/>
                    </a:lnTo>
                    <a:lnTo>
                      <a:pt x="479" y="303"/>
                    </a:lnTo>
                    <a:lnTo>
                      <a:pt x="479" y="303"/>
                    </a:lnTo>
                    <a:lnTo>
                      <a:pt x="479" y="303"/>
                    </a:lnTo>
                    <a:lnTo>
                      <a:pt x="479" y="303"/>
                    </a:lnTo>
                    <a:lnTo>
                      <a:pt x="470" y="303"/>
                    </a:lnTo>
                    <a:lnTo>
                      <a:pt x="470" y="303"/>
                    </a:lnTo>
                    <a:lnTo>
                      <a:pt x="470" y="295"/>
                    </a:lnTo>
                    <a:lnTo>
                      <a:pt x="470" y="295"/>
                    </a:lnTo>
                    <a:lnTo>
                      <a:pt x="470" y="295"/>
                    </a:lnTo>
                    <a:lnTo>
                      <a:pt x="470" y="303"/>
                    </a:lnTo>
                    <a:lnTo>
                      <a:pt x="462" y="303"/>
                    </a:lnTo>
                    <a:lnTo>
                      <a:pt x="462" y="303"/>
                    </a:lnTo>
                    <a:lnTo>
                      <a:pt x="462" y="303"/>
                    </a:lnTo>
                    <a:lnTo>
                      <a:pt x="462" y="303"/>
                    </a:lnTo>
                    <a:lnTo>
                      <a:pt x="462" y="303"/>
                    </a:lnTo>
                    <a:lnTo>
                      <a:pt x="462" y="312"/>
                    </a:lnTo>
                    <a:lnTo>
                      <a:pt x="462" y="312"/>
                    </a:lnTo>
                    <a:lnTo>
                      <a:pt x="454" y="312"/>
                    </a:lnTo>
                    <a:lnTo>
                      <a:pt x="454" y="312"/>
                    </a:lnTo>
                    <a:lnTo>
                      <a:pt x="454" y="312"/>
                    </a:lnTo>
                    <a:lnTo>
                      <a:pt x="454" y="312"/>
                    </a:lnTo>
                    <a:lnTo>
                      <a:pt x="454" y="312"/>
                    </a:lnTo>
                    <a:lnTo>
                      <a:pt x="454" y="312"/>
                    </a:lnTo>
                    <a:lnTo>
                      <a:pt x="454" y="312"/>
                    </a:lnTo>
                    <a:lnTo>
                      <a:pt x="454" y="312"/>
                    </a:lnTo>
                    <a:lnTo>
                      <a:pt x="420" y="312"/>
                    </a:lnTo>
                    <a:lnTo>
                      <a:pt x="420" y="320"/>
                    </a:lnTo>
                    <a:lnTo>
                      <a:pt x="412" y="320"/>
                    </a:lnTo>
                    <a:lnTo>
                      <a:pt x="412" y="328"/>
                    </a:lnTo>
                    <a:lnTo>
                      <a:pt x="412" y="328"/>
                    </a:lnTo>
                    <a:lnTo>
                      <a:pt x="420" y="328"/>
                    </a:lnTo>
                    <a:lnTo>
                      <a:pt x="420" y="337"/>
                    </a:lnTo>
                    <a:lnTo>
                      <a:pt x="420" y="337"/>
                    </a:lnTo>
                    <a:lnTo>
                      <a:pt x="420" y="337"/>
                    </a:lnTo>
                    <a:lnTo>
                      <a:pt x="428" y="337"/>
                    </a:lnTo>
                    <a:lnTo>
                      <a:pt x="428" y="337"/>
                    </a:lnTo>
                    <a:lnTo>
                      <a:pt x="428" y="337"/>
                    </a:lnTo>
                    <a:lnTo>
                      <a:pt x="428" y="337"/>
                    </a:lnTo>
                    <a:lnTo>
                      <a:pt x="428" y="345"/>
                    </a:lnTo>
                    <a:lnTo>
                      <a:pt x="428" y="345"/>
                    </a:lnTo>
                    <a:lnTo>
                      <a:pt x="403" y="345"/>
                    </a:lnTo>
                    <a:lnTo>
                      <a:pt x="395" y="362"/>
                    </a:lnTo>
                    <a:lnTo>
                      <a:pt x="395" y="362"/>
                    </a:lnTo>
                    <a:lnTo>
                      <a:pt x="395" y="362"/>
                    </a:lnTo>
                    <a:lnTo>
                      <a:pt x="395" y="371"/>
                    </a:lnTo>
                    <a:lnTo>
                      <a:pt x="395" y="371"/>
                    </a:lnTo>
                    <a:lnTo>
                      <a:pt x="395" y="371"/>
                    </a:lnTo>
                    <a:lnTo>
                      <a:pt x="395" y="371"/>
                    </a:lnTo>
                    <a:lnTo>
                      <a:pt x="395" y="371"/>
                    </a:lnTo>
                    <a:lnTo>
                      <a:pt x="395" y="371"/>
                    </a:lnTo>
                    <a:lnTo>
                      <a:pt x="395" y="371"/>
                    </a:lnTo>
                    <a:lnTo>
                      <a:pt x="395" y="371"/>
                    </a:lnTo>
                    <a:lnTo>
                      <a:pt x="386" y="371"/>
                    </a:lnTo>
                    <a:lnTo>
                      <a:pt x="386" y="362"/>
                    </a:lnTo>
                    <a:lnTo>
                      <a:pt x="386" y="362"/>
                    </a:lnTo>
                    <a:lnTo>
                      <a:pt x="370" y="354"/>
                    </a:lnTo>
                    <a:lnTo>
                      <a:pt x="370" y="354"/>
                    </a:lnTo>
                    <a:lnTo>
                      <a:pt x="370" y="354"/>
                    </a:lnTo>
                    <a:lnTo>
                      <a:pt x="370" y="345"/>
                    </a:lnTo>
                    <a:lnTo>
                      <a:pt x="361" y="345"/>
                    </a:lnTo>
                    <a:lnTo>
                      <a:pt x="361" y="345"/>
                    </a:lnTo>
                    <a:lnTo>
                      <a:pt x="361" y="345"/>
                    </a:lnTo>
                    <a:lnTo>
                      <a:pt x="361" y="345"/>
                    </a:lnTo>
                    <a:lnTo>
                      <a:pt x="361" y="345"/>
                    </a:lnTo>
                    <a:lnTo>
                      <a:pt x="361" y="345"/>
                    </a:lnTo>
                    <a:lnTo>
                      <a:pt x="370" y="354"/>
                    </a:lnTo>
                    <a:lnTo>
                      <a:pt x="370" y="354"/>
                    </a:lnTo>
                    <a:lnTo>
                      <a:pt x="361" y="345"/>
                    </a:lnTo>
                    <a:lnTo>
                      <a:pt x="361" y="345"/>
                    </a:lnTo>
                    <a:lnTo>
                      <a:pt x="353" y="345"/>
                    </a:lnTo>
                    <a:lnTo>
                      <a:pt x="353" y="345"/>
                    </a:lnTo>
                    <a:lnTo>
                      <a:pt x="353" y="345"/>
                    </a:lnTo>
                    <a:lnTo>
                      <a:pt x="353" y="345"/>
                    </a:lnTo>
                    <a:lnTo>
                      <a:pt x="353" y="345"/>
                    </a:lnTo>
                    <a:lnTo>
                      <a:pt x="353" y="345"/>
                    </a:lnTo>
                    <a:lnTo>
                      <a:pt x="353" y="345"/>
                    </a:lnTo>
                    <a:lnTo>
                      <a:pt x="353" y="345"/>
                    </a:lnTo>
                    <a:lnTo>
                      <a:pt x="353" y="337"/>
                    </a:lnTo>
                    <a:lnTo>
                      <a:pt x="353" y="337"/>
                    </a:lnTo>
                    <a:lnTo>
                      <a:pt x="344" y="345"/>
                    </a:lnTo>
                    <a:lnTo>
                      <a:pt x="344" y="345"/>
                    </a:lnTo>
                    <a:lnTo>
                      <a:pt x="344" y="345"/>
                    </a:lnTo>
                    <a:lnTo>
                      <a:pt x="353" y="345"/>
                    </a:lnTo>
                    <a:lnTo>
                      <a:pt x="353" y="345"/>
                    </a:lnTo>
                    <a:lnTo>
                      <a:pt x="353" y="345"/>
                    </a:lnTo>
                    <a:lnTo>
                      <a:pt x="344" y="345"/>
                    </a:lnTo>
                    <a:lnTo>
                      <a:pt x="344" y="345"/>
                    </a:lnTo>
                    <a:lnTo>
                      <a:pt x="336" y="354"/>
                    </a:lnTo>
                    <a:lnTo>
                      <a:pt x="336" y="354"/>
                    </a:lnTo>
                    <a:lnTo>
                      <a:pt x="328" y="354"/>
                    </a:lnTo>
                    <a:lnTo>
                      <a:pt x="319" y="354"/>
                    </a:lnTo>
                    <a:lnTo>
                      <a:pt x="311" y="354"/>
                    </a:lnTo>
                    <a:lnTo>
                      <a:pt x="311" y="345"/>
                    </a:lnTo>
                    <a:lnTo>
                      <a:pt x="302" y="345"/>
                    </a:lnTo>
                    <a:lnTo>
                      <a:pt x="294" y="345"/>
                    </a:lnTo>
                    <a:lnTo>
                      <a:pt x="294" y="345"/>
                    </a:lnTo>
                    <a:lnTo>
                      <a:pt x="294" y="345"/>
                    </a:lnTo>
                    <a:lnTo>
                      <a:pt x="286" y="345"/>
                    </a:lnTo>
                    <a:lnTo>
                      <a:pt x="286" y="345"/>
                    </a:lnTo>
                    <a:lnTo>
                      <a:pt x="277" y="337"/>
                    </a:lnTo>
                    <a:lnTo>
                      <a:pt x="277" y="337"/>
                    </a:lnTo>
                    <a:lnTo>
                      <a:pt x="277" y="337"/>
                    </a:lnTo>
                    <a:lnTo>
                      <a:pt x="269" y="337"/>
                    </a:lnTo>
                    <a:lnTo>
                      <a:pt x="269" y="337"/>
                    </a:lnTo>
                    <a:lnTo>
                      <a:pt x="269" y="328"/>
                    </a:lnTo>
                    <a:lnTo>
                      <a:pt x="260" y="328"/>
                    </a:lnTo>
                    <a:lnTo>
                      <a:pt x="252" y="328"/>
                    </a:lnTo>
                    <a:lnTo>
                      <a:pt x="244" y="328"/>
                    </a:lnTo>
                    <a:lnTo>
                      <a:pt x="244" y="320"/>
                    </a:lnTo>
                    <a:lnTo>
                      <a:pt x="235" y="320"/>
                    </a:lnTo>
                    <a:lnTo>
                      <a:pt x="227" y="312"/>
                    </a:lnTo>
                    <a:lnTo>
                      <a:pt x="227" y="312"/>
                    </a:lnTo>
                    <a:lnTo>
                      <a:pt x="227" y="312"/>
                    </a:lnTo>
                    <a:lnTo>
                      <a:pt x="227" y="312"/>
                    </a:lnTo>
                    <a:lnTo>
                      <a:pt x="218" y="312"/>
                    </a:lnTo>
                    <a:lnTo>
                      <a:pt x="218" y="312"/>
                    </a:lnTo>
                    <a:lnTo>
                      <a:pt x="210" y="312"/>
                    </a:lnTo>
                    <a:lnTo>
                      <a:pt x="210" y="303"/>
                    </a:lnTo>
                    <a:lnTo>
                      <a:pt x="210" y="303"/>
                    </a:lnTo>
                    <a:lnTo>
                      <a:pt x="202" y="303"/>
                    </a:lnTo>
                    <a:lnTo>
                      <a:pt x="202" y="303"/>
                    </a:lnTo>
                    <a:lnTo>
                      <a:pt x="202" y="295"/>
                    </a:lnTo>
                    <a:lnTo>
                      <a:pt x="193" y="295"/>
                    </a:lnTo>
                    <a:lnTo>
                      <a:pt x="193" y="295"/>
                    </a:lnTo>
                    <a:lnTo>
                      <a:pt x="193" y="286"/>
                    </a:lnTo>
                    <a:lnTo>
                      <a:pt x="193" y="286"/>
                    </a:lnTo>
                    <a:lnTo>
                      <a:pt x="193" y="286"/>
                    </a:lnTo>
                    <a:lnTo>
                      <a:pt x="185" y="286"/>
                    </a:lnTo>
                    <a:lnTo>
                      <a:pt x="176" y="286"/>
                    </a:lnTo>
                    <a:lnTo>
                      <a:pt x="176" y="286"/>
                    </a:lnTo>
                    <a:lnTo>
                      <a:pt x="176" y="286"/>
                    </a:lnTo>
                    <a:lnTo>
                      <a:pt x="176" y="286"/>
                    </a:lnTo>
                    <a:lnTo>
                      <a:pt x="176" y="278"/>
                    </a:lnTo>
                    <a:lnTo>
                      <a:pt x="168" y="278"/>
                    </a:lnTo>
                    <a:lnTo>
                      <a:pt x="168" y="270"/>
                    </a:lnTo>
                    <a:lnTo>
                      <a:pt x="168" y="270"/>
                    </a:lnTo>
                    <a:lnTo>
                      <a:pt x="168" y="261"/>
                    </a:lnTo>
                    <a:lnTo>
                      <a:pt x="168" y="261"/>
                    </a:lnTo>
                    <a:lnTo>
                      <a:pt x="168" y="261"/>
                    </a:lnTo>
                    <a:lnTo>
                      <a:pt x="168" y="261"/>
                    </a:lnTo>
                    <a:lnTo>
                      <a:pt x="176" y="261"/>
                    </a:lnTo>
                    <a:lnTo>
                      <a:pt x="168" y="261"/>
                    </a:lnTo>
                    <a:lnTo>
                      <a:pt x="168" y="253"/>
                    </a:lnTo>
                    <a:lnTo>
                      <a:pt x="168" y="253"/>
                    </a:lnTo>
                    <a:lnTo>
                      <a:pt x="176" y="253"/>
                    </a:lnTo>
                    <a:lnTo>
                      <a:pt x="176" y="244"/>
                    </a:lnTo>
                    <a:lnTo>
                      <a:pt x="176" y="244"/>
                    </a:lnTo>
                    <a:lnTo>
                      <a:pt x="168" y="236"/>
                    </a:lnTo>
                    <a:lnTo>
                      <a:pt x="168" y="228"/>
                    </a:lnTo>
                    <a:lnTo>
                      <a:pt x="168" y="228"/>
                    </a:lnTo>
                    <a:lnTo>
                      <a:pt x="168" y="228"/>
                    </a:lnTo>
                    <a:lnTo>
                      <a:pt x="168" y="219"/>
                    </a:lnTo>
                    <a:lnTo>
                      <a:pt x="160" y="211"/>
                    </a:lnTo>
                    <a:lnTo>
                      <a:pt x="160" y="211"/>
                    </a:lnTo>
                    <a:lnTo>
                      <a:pt x="160" y="202"/>
                    </a:lnTo>
                    <a:lnTo>
                      <a:pt x="151" y="194"/>
                    </a:lnTo>
                    <a:lnTo>
                      <a:pt x="151" y="186"/>
                    </a:lnTo>
                    <a:lnTo>
                      <a:pt x="143" y="186"/>
                    </a:lnTo>
                    <a:lnTo>
                      <a:pt x="143" y="186"/>
                    </a:lnTo>
                    <a:lnTo>
                      <a:pt x="143" y="177"/>
                    </a:lnTo>
                    <a:lnTo>
                      <a:pt x="134" y="177"/>
                    </a:lnTo>
                    <a:lnTo>
                      <a:pt x="134" y="177"/>
                    </a:lnTo>
                    <a:lnTo>
                      <a:pt x="134" y="177"/>
                    </a:lnTo>
                    <a:lnTo>
                      <a:pt x="134" y="177"/>
                    </a:lnTo>
                    <a:lnTo>
                      <a:pt x="134" y="169"/>
                    </a:lnTo>
                    <a:lnTo>
                      <a:pt x="134" y="169"/>
                    </a:lnTo>
                    <a:lnTo>
                      <a:pt x="134" y="169"/>
                    </a:lnTo>
                    <a:lnTo>
                      <a:pt x="134" y="169"/>
                    </a:lnTo>
                    <a:lnTo>
                      <a:pt x="134" y="169"/>
                    </a:lnTo>
                    <a:lnTo>
                      <a:pt x="126" y="160"/>
                    </a:lnTo>
                    <a:lnTo>
                      <a:pt x="118" y="160"/>
                    </a:lnTo>
                    <a:lnTo>
                      <a:pt x="118" y="160"/>
                    </a:lnTo>
                    <a:lnTo>
                      <a:pt x="118" y="160"/>
                    </a:lnTo>
                    <a:lnTo>
                      <a:pt x="109" y="152"/>
                    </a:lnTo>
                    <a:lnTo>
                      <a:pt x="109" y="152"/>
                    </a:lnTo>
                    <a:lnTo>
                      <a:pt x="109" y="143"/>
                    </a:lnTo>
                    <a:lnTo>
                      <a:pt x="118" y="143"/>
                    </a:lnTo>
                    <a:lnTo>
                      <a:pt x="118" y="143"/>
                    </a:lnTo>
                    <a:lnTo>
                      <a:pt x="118" y="143"/>
                    </a:lnTo>
                    <a:lnTo>
                      <a:pt x="118" y="143"/>
                    </a:lnTo>
                    <a:lnTo>
                      <a:pt x="118" y="143"/>
                    </a:lnTo>
                    <a:lnTo>
                      <a:pt x="118" y="135"/>
                    </a:lnTo>
                    <a:lnTo>
                      <a:pt x="118" y="143"/>
                    </a:lnTo>
                    <a:lnTo>
                      <a:pt x="118" y="135"/>
                    </a:lnTo>
                    <a:lnTo>
                      <a:pt x="118" y="135"/>
                    </a:lnTo>
                    <a:lnTo>
                      <a:pt x="109" y="135"/>
                    </a:lnTo>
                    <a:lnTo>
                      <a:pt x="109" y="135"/>
                    </a:lnTo>
                    <a:lnTo>
                      <a:pt x="109" y="135"/>
                    </a:lnTo>
                    <a:lnTo>
                      <a:pt x="109" y="127"/>
                    </a:lnTo>
                    <a:lnTo>
                      <a:pt x="109" y="127"/>
                    </a:lnTo>
                    <a:lnTo>
                      <a:pt x="101" y="127"/>
                    </a:lnTo>
                    <a:lnTo>
                      <a:pt x="101" y="127"/>
                    </a:lnTo>
                    <a:lnTo>
                      <a:pt x="92" y="118"/>
                    </a:lnTo>
                    <a:lnTo>
                      <a:pt x="92" y="118"/>
                    </a:lnTo>
                    <a:lnTo>
                      <a:pt x="92" y="110"/>
                    </a:lnTo>
                    <a:lnTo>
                      <a:pt x="92" y="110"/>
                    </a:lnTo>
                    <a:lnTo>
                      <a:pt x="92" y="110"/>
                    </a:lnTo>
                    <a:lnTo>
                      <a:pt x="92" y="110"/>
                    </a:lnTo>
                    <a:lnTo>
                      <a:pt x="92" y="110"/>
                    </a:lnTo>
                    <a:lnTo>
                      <a:pt x="92" y="110"/>
                    </a:lnTo>
                    <a:lnTo>
                      <a:pt x="84" y="101"/>
                    </a:lnTo>
                    <a:lnTo>
                      <a:pt x="84" y="101"/>
                    </a:lnTo>
                    <a:lnTo>
                      <a:pt x="84" y="101"/>
                    </a:lnTo>
                    <a:lnTo>
                      <a:pt x="84" y="93"/>
                    </a:lnTo>
                    <a:lnTo>
                      <a:pt x="84" y="93"/>
                    </a:lnTo>
                    <a:lnTo>
                      <a:pt x="76" y="93"/>
                    </a:lnTo>
                    <a:lnTo>
                      <a:pt x="76" y="93"/>
                    </a:lnTo>
                    <a:lnTo>
                      <a:pt x="76" y="85"/>
                    </a:lnTo>
                    <a:lnTo>
                      <a:pt x="76" y="85"/>
                    </a:lnTo>
                    <a:lnTo>
                      <a:pt x="76" y="76"/>
                    </a:lnTo>
                    <a:lnTo>
                      <a:pt x="76" y="76"/>
                    </a:lnTo>
                    <a:lnTo>
                      <a:pt x="67" y="76"/>
                    </a:lnTo>
                    <a:lnTo>
                      <a:pt x="67" y="76"/>
                    </a:lnTo>
                    <a:lnTo>
                      <a:pt x="67" y="76"/>
                    </a:lnTo>
                    <a:lnTo>
                      <a:pt x="67" y="76"/>
                    </a:lnTo>
                    <a:lnTo>
                      <a:pt x="67" y="68"/>
                    </a:lnTo>
                    <a:lnTo>
                      <a:pt x="67" y="59"/>
                    </a:lnTo>
                    <a:lnTo>
                      <a:pt x="67" y="59"/>
                    </a:lnTo>
                    <a:lnTo>
                      <a:pt x="67" y="59"/>
                    </a:lnTo>
                    <a:lnTo>
                      <a:pt x="67" y="51"/>
                    </a:lnTo>
                    <a:lnTo>
                      <a:pt x="67" y="51"/>
                    </a:lnTo>
                    <a:lnTo>
                      <a:pt x="59" y="43"/>
                    </a:lnTo>
                    <a:lnTo>
                      <a:pt x="59" y="43"/>
                    </a:lnTo>
                    <a:lnTo>
                      <a:pt x="67" y="34"/>
                    </a:lnTo>
                    <a:lnTo>
                      <a:pt x="67" y="34"/>
                    </a:lnTo>
                    <a:lnTo>
                      <a:pt x="59" y="34"/>
                    </a:lnTo>
                    <a:lnTo>
                      <a:pt x="59" y="34"/>
                    </a:lnTo>
                    <a:lnTo>
                      <a:pt x="59" y="34"/>
                    </a:lnTo>
                    <a:lnTo>
                      <a:pt x="50" y="26"/>
                    </a:lnTo>
                    <a:lnTo>
                      <a:pt x="50" y="34"/>
                    </a:lnTo>
                    <a:lnTo>
                      <a:pt x="50" y="34"/>
                    </a:lnTo>
                    <a:lnTo>
                      <a:pt x="42" y="26"/>
                    </a:lnTo>
                    <a:lnTo>
                      <a:pt x="42" y="26"/>
                    </a:lnTo>
                    <a:lnTo>
                      <a:pt x="42" y="26"/>
                    </a:lnTo>
                    <a:lnTo>
                      <a:pt x="34" y="17"/>
                    </a:lnTo>
                    <a:lnTo>
                      <a:pt x="34" y="26"/>
                    </a:lnTo>
                    <a:lnTo>
                      <a:pt x="34" y="26"/>
                    </a:lnTo>
                    <a:lnTo>
                      <a:pt x="34" y="34"/>
                    </a:lnTo>
                    <a:lnTo>
                      <a:pt x="34" y="34"/>
                    </a:lnTo>
                    <a:lnTo>
                      <a:pt x="34" y="43"/>
                    </a:lnTo>
                    <a:lnTo>
                      <a:pt x="34" y="59"/>
                    </a:lnTo>
                    <a:lnTo>
                      <a:pt x="34" y="59"/>
                    </a:lnTo>
                    <a:lnTo>
                      <a:pt x="34" y="59"/>
                    </a:lnTo>
                    <a:lnTo>
                      <a:pt x="42" y="68"/>
                    </a:lnTo>
                    <a:lnTo>
                      <a:pt x="42" y="68"/>
                    </a:lnTo>
                    <a:lnTo>
                      <a:pt x="42" y="68"/>
                    </a:lnTo>
                    <a:lnTo>
                      <a:pt x="42" y="68"/>
                    </a:lnTo>
                    <a:lnTo>
                      <a:pt x="50" y="76"/>
                    </a:lnTo>
                    <a:lnTo>
                      <a:pt x="50" y="76"/>
                    </a:lnTo>
                    <a:lnTo>
                      <a:pt x="50" y="85"/>
                    </a:lnTo>
                    <a:lnTo>
                      <a:pt x="50" y="85"/>
                    </a:lnTo>
                    <a:lnTo>
                      <a:pt x="50" y="85"/>
                    </a:lnTo>
                    <a:lnTo>
                      <a:pt x="50" y="85"/>
                    </a:lnTo>
                    <a:lnTo>
                      <a:pt x="50" y="93"/>
                    </a:lnTo>
                    <a:lnTo>
                      <a:pt x="59" y="93"/>
                    </a:lnTo>
                    <a:lnTo>
                      <a:pt x="59" y="93"/>
                    </a:lnTo>
                    <a:lnTo>
                      <a:pt x="59" y="101"/>
                    </a:lnTo>
                    <a:lnTo>
                      <a:pt x="59" y="101"/>
                    </a:lnTo>
                    <a:lnTo>
                      <a:pt x="59" y="110"/>
                    </a:lnTo>
                    <a:lnTo>
                      <a:pt x="67" y="110"/>
                    </a:lnTo>
                    <a:lnTo>
                      <a:pt x="67" y="110"/>
                    </a:lnTo>
                    <a:lnTo>
                      <a:pt x="67" y="118"/>
                    </a:lnTo>
                    <a:lnTo>
                      <a:pt x="67" y="118"/>
                    </a:lnTo>
                    <a:lnTo>
                      <a:pt x="67" y="118"/>
                    </a:lnTo>
                    <a:lnTo>
                      <a:pt x="67" y="127"/>
                    </a:lnTo>
                    <a:lnTo>
                      <a:pt x="67" y="127"/>
                    </a:lnTo>
                    <a:lnTo>
                      <a:pt x="67" y="127"/>
                    </a:lnTo>
                    <a:lnTo>
                      <a:pt x="76" y="135"/>
                    </a:lnTo>
                    <a:lnTo>
                      <a:pt x="76" y="135"/>
                    </a:lnTo>
                    <a:lnTo>
                      <a:pt x="76" y="127"/>
                    </a:lnTo>
                    <a:lnTo>
                      <a:pt x="76" y="127"/>
                    </a:lnTo>
                    <a:lnTo>
                      <a:pt x="76" y="127"/>
                    </a:lnTo>
                    <a:lnTo>
                      <a:pt x="76" y="135"/>
                    </a:lnTo>
                    <a:lnTo>
                      <a:pt x="76" y="135"/>
                    </a:lnTo>
                    <a:lnTo>
                      <a:pt x="84" y="143"/>
                    </a:lnTo>
                    <a:lnTo>
                      <a:pt x="76" y="143"/>
                    </a:lnTo>
                    <a:lnTo>
                      <a:pt x="76" y="152"/>
                    </a:lnTo>
                    <a:lnTo>
                      <a:pt x="84" y="152"/>
                    </a:lnTo>
                    <a:lnTo>
                      <a:pt x="84" y="152"/>
                    </a:lnTo>
                    <a:lnTo>
                      <a:pt x="84" y="160"/>
                    </a:lnTo>
                    <a:lnTo>
                      <a:pt x="84" y="160"/>
                    </a:lnTo>
                    <a:lnTo>
                      <a:pt x="84" y="160"/>
                    </a:lnTo>
                    <a:lnTo>
                      <a:pt x="84" y="160"/>
                    </a:lnTo>
                    <a:lnTo>
                      <a:pt x="84" y="169"/>
                    </a:lnTo>
                    <a:lnTo>
                      <a:pt x="84" y="169"/>
                    </a:lnTo>
                    <a:lnTo>
                      <a:pt x="84" y="169"/>
                    </a:lnTo>
                    <a:lnTo>
                      <a:pt x="84" y="177"/>
                    </a:lnTo>
                    <a:lnTo>
                      <a:pt x="84" y="177"/>
                    </a:lnTo>
                    <a:lnTo>
                      <a:pt x="84" y="186"/>
                    </a:lnTo>
                    <a:lnTo>
                      <a:pt x="92" y="186"/>
                    </a:lnTo>
                    <a:lnTo>
                      <a:pt x="92" y="186"/>
                    </a:lnTo>
                    <a:lnTo>
                      <a:pt x="92" y="186"/>
                    </a:lnTo>
                    <a:lnTo>
                      <a:pt x="92" y="186"/>
                    </a:lnTo>
                    <a:lnTo>
                      <a:pt x="92" y="186"/>
                    </a:lnTo>
                    <a:lnTo>
                      <a:pt x="92" y="186"/>
                    </a:lnTo>
                    <a:lnTo>
                      <a:pt x="101" y="186"/>
                    </a:lnTo>
                    <a:lnTo>
                      <a:pt x="101" y="186"/>
                    </a:lnTo>
                    <a:lnTo>
                      <a:pt x="101" y="186"/>
                    </a:lnTo>
                    <a:lnTo>
                      <a:pt x="101" y="194"/>
                    </a:lnTo>
                    <a:lnTo>
                      <a:pt x="101" y="194"/>
                    </a:lnTo>
                    <a:lnTo>
                      <a:pt x="101" y="194"/>
                    </a:lnTo>
                    <a:lnTo>
                      <a:pt x="109" y="202"/>
                    </a:lnTo>
                    <a:lnTo>
                      <a:pt x="109" y="202"/>
                    </a:lnTo>
                    <a:lnTo>
                      <a:pt x="101" y="211"/>
                    </a:lnTo>
                    <a:lnTo>
                      <a:pt x="101" y="211"/>
                    </a:lnTo>
                    <a:lnTo>
                      <a:pt x="92" y="211"/>
                    </a:lnTo>
                    <a:lnTo>
                      <a:pt x="92" y="202"/>
                    </a:lnTo>
                    <a:lnTo>
                      <a:pt x="92" y="202"/>
                    </a:lnTo>
                    <a:lnTo>
                      <a:pt x="92" y="202"/>
                    </a:lnTo>
                    <a:lnTo>
                      <a:pt x="92" y="194"/>
                    </a:lnTo>
                    <a:lnTo>
                      <a:pt x="92" y="194"/>
                    </a:lnTo>
                    <a:lnTo>
                      <a:pt x="84" y="194"/>
                    </a:lnTo>
                    <a:lnTo>
                      <a:pt x="84" y="194"/>
                    </a:lnTo>
                    <a:lnTo>
                      <a:pt x="84" y="186"/>
                    </a:lnTo>
                    <a:lnTo>
                      <a:pt x="76" y="186"/>
                    </a:lnTo>
                    <a:lnTo>
                      <a:pt x="76" y="177"/>
                    </a:lnTo>
                    <a:lnTo>
                      <a:pt x="67" y="177"/>
                    </a:lnTo>
                    <a:lnTo>
                      <a:pt x="67" y="177"/>
                    </a:lnTo>
                    <a:lnTo>
                      <a:pt x="67" y="177"/>
                    </a:lnTo>
                    <a:lnTo>
                      <a:pt x="67" y="177"/>
                    </a:lnTo>
                    <a:lnTo>
                      <a:pt x="59" y="169"/>
                    </a:lnTo>
                    <a:lnTo>
                      <a:pt x="59" y="169"/>
                    </a:lnTo>
                    <a:lnTo>
                      <a:pt x="67" y="160"/>
                    </a:lnTo>
                    <a:lnTo>
                      <a:pt x="67" y="160"/>
                    </a:lnTo>
                    <a:lnTo>
                      <a:pt x="67" y="152"/>
                    </a:lnTo>
                    <a:lnTo>
                      <a:pt x="59" y="143"/>
                    </a:lnTo>
                    <a:lnTo>
                      <a:pt x="59" y="143"/>
                    </a:lnTo>
                    <a:lnTo>
                      <a:pt x="59" y="143"/>
                    </a:lnTo>
                    <a:lnTo>
                      <a:pt x="59" y="143"/>
                    </a:lnTo>
                    <a:lnTo>
                      <a:pt x="50" y="135"/>
                    </a:lnTo>
                    <a:lnTo>
                      <a:pt x="50" y="127"/>
                    </a:lnTo>
                    <a:lnTo>
                      <a:pt x="50" y="127"/>
                    </a:lnTo>
                    <a:lnTo>
                      <a:pt x="50" y="127"/>
                    </a:lnTo>
                    <a:lnTo>
                      <a:pt x="42" y="127"/>
                    </a:lnTo>
                    <a:lnTo>
                      <a:pt x="42" y="127"/>
                    </a:lnTo>
                    <a:lnTo>
                      <a:pt x="42" y="127"/>
                    </a:lnTo>
                    <a:lnTo>
                      <a:pt x="42" y="127"/>
                    </a:lnTo>
                    <a:lnTo>
                      <a:pt x="42" y="127"/>
                    </a:lnTo>
                    <a:lnTo>
                      <a:pt x="42" y="127"/>
                    </a:lnTo>
                    <a:lnTo>
                      <a:pt x="34" y="127"/>
                    </a:lnTo>
                    <a:lnTo>
                      <a:pt x="34" y="127"/>
                    </a:lnTo>
                    <a:lnTo>
                      <a:pt x="34" y="118"/>
                    </a:lnTo>
                    <a:lnTo>
                      <a:pt x="25" y="118"/>
                    </a:lnTo>
                    <a:lnTo>
                      <a:pt x="25" y="118"/>
                    </a:lnTo>
                    <a:lnTo>
                      <a:pt x="25" y="118"/>
                    </a:lnTo>
                    <a:lnTo>
                      <a:pt x="25" y="110"/>
                    </a:lnTo>
                    <a:lnTo>
                      <a:pt x="17" y="110"/>
                    </a:lnTo>
                    <a:lnTo>
                      <a:pt x="25" y="110"/>
                    </a:lnTo>
                    <a:lnTo>
                      <a:pt x="25" y="110"/>
                    </a:lnTo>
                    <a:lnTo>
                      <a:pt x="25" y="110"/>
                    </a:lnTo>
                    <a:lnTo>
                      <a:pt x="34" y="110"/>
                    </a:lnTo>
                    <a:lnTo>
                      <a:pt x="34" y="110"/>
                    </a:lnTo>
                    <a:lnTo>
                      <a:pt x="34" y="110"/>
                    </a:lnTo>
                    <a:lnTo>
                      <a:pt x="34" y="110"/>
                    </a:lnTo>
                    <a:lnTo>
                      <a:pt x="34" y="110"/>
                    </a:lnTo>
                    <a:lnTo>
                      <a:pt x="34" y="101"/>
                    </a:lnTo>
                    <a:lnTo>
                      <a:pt x="34" y="101"/>
                    </a:lnTo>
                    <a:lnTo>
                      <a:pt x="34" y="101"/>
                    </a:lnTo>
                    <a:lnTo>
                      <a:pt x="42" y="101"/>
                    </a:lnTo>
                    <a:lnTo>
                      <a:pt x="34" y="101"/>
                    </a:lnTo>
                    <a:lnTo>
                      <a:pt x="34" y="93"/>
                    </a:lnTo>
                    <a:lnTo>
                      <a:pt x="42" y="93"/>
                    </a:lnTo>
                    <a:lnTo>
                      <a:pt x="34" y="93"/>
                    </a:lnTo>
                    <a:lnTo>
                      <a:pt x="34" y="93"/>
                    </a:lnTo>
                    <a:lnTo>
                      <a:pt x="34" y="85"/>
                    </a:lnTo>
                    <a:lnTo>
                      <a:pt x="25" y="85"/>
                    </a:lnTo>
                    <a:lnTo>
                      <a:pt x="25" y="76"/>
                    </a:lnTo>
                    <a:lnTo>
                      <a:pt x="25" y="76"/>
                    </a:lnTo>
                    <a:lnTo>
                      <a:pt x="17" y="68"/>
                    </a:lnTo>
                    <a:lnTo>
                      <a:pt x="17" y="68"/>
                    </a:lnTo>
                    <a:lnTo>
                      <a:pt x="17" y="68"/>
                    </a:lnTo>
                    <a:lnTo>
                      <a:pt x="17" y="59"/>
                    </a:lnTo>
                    <a:lnTo>
                      <a:pt x="17" y="59"/>
                    </a:lnTo>
                    <a:lnTo>
                      <a:pt x="17" y="51"/>
                    </a:lnTo>
                    <a:lnTo>
                      <a:pt x="8" y="51"/>
                    </a:lnTo>
                    <a:lnTo>
                      <a:pt x="8" y="51"/>
                    </a:lnTo>
                    <a:lnTo>
                      <a:pt x="8" y="43"/>
                    </a:lnTo>
                    <a:lnTo>
                      <a:pt x="8" y="43"/>
                    </a:lnTo>
                    <a:lnTo>
                      <a:pt x="8" y="43"/>
                    </a:lnTo>
                    <a:lnTo>
                      <a:pt x="8" y="34"/>
                    </a:lnTo>
                    <a:lnTo>
                      <a:pt x="8" y="34"/>
                    </a:lnTo>
                    <a:lnTo>
                      <a:pt x="8" y="34"/>
                    </a:lnTo>
                    <a:lnTo>
                      <a:pt x="0" y="26"/>
                    </a:lnTo>
                    <a:lnTo>
                      <a:pt x="0" y="26"/>
                    </a:lnTo>
                    <a:lnTo>
                      <a:pt x="0" y="26"/>
                    </a:lnTo>
                    <a:lnTo>
                      <a:pt x="8" y="26"/>
                    </a:lnTo>
                    <a:lnTo>
                      <a:pt x="0" y="17"/>
                    </a:lnTo>
                    <a:lnTo>
                      <a:pt x="0" y="17"/>
                    </a:lnTo>
                    <a:lnTo>
                      <a:pt x="0" y="9"/>
                    </a:lnTo>
                    <a:lnTo>
                      <a:pt x="0" y="0"/>
                    </a:lnTo>
                    <a:lnTo>
                      <a:pt x="0" y="0"/>
                    </a:lnTo>
                    <a:close/>
                    <a:moveTo>
                      <a:pt x="92" y="169"/>
                    </a:moveTo>
                    <a:lnTo>
                      <a:pt x="92" y="169"/>
                    </a:lnTo>
                    <a:lnTo>
                      <a:pt x="92" y="169"/>
                    </a:lnTo>
                    <a:lnTo>
                      <a:pt x="92" y="169"/>
                    </a:lnTo>
                    <a:lnTo>
                      <a:pt x="84" y="169"/>
                    </a:lnTo>
                    <a:lnTo>
                      <a:pt x="92" y="169"/>
                    </a:lnTo>
                    <a:lnTo>
                      <a:pt x="92" y="169"/>
                    </a:lnTo>
                    <a:lnTo>
                      <a:pt x="92" y="169"/>
                    </a:lnTo>
                    <a:close/>
                    <a:moveTo>
                      <a:pt x="92" y="177"/>
                    </a:moveTo>
                    <a:lnTo>
                      <a:pt x="92" y="177"/>
                    </a:lnTo>
                    <a:lnTo>
                      <a:pt x="92" y="177"/>
                    </a:lnTo>
                    <a:lnTo>
                      <a:pt x="92" y="177"/>
                    </a:lnTo>
                    <a:lnTo>
                      <a:pt x="92" y="177"/>
                    </a:lnTo>
                    <a:lnTo>
                      <a:pt x="92" y="177"/>
                    </a:lnTo>
                    <a:close/>
                    <a:moveTo>
                      <a:pt x="319" y="177"/>
                    </a:moveTo>
                    <a:lnTo>
                      <a:pt x="319" y="177"/>
                    </a:lnTo>
                    <a:lnTo>
                      <a:pt x="319" y="169"/>
                    </a:lnTo>
                    <a:lnTo>
                      <a:pt x="319" y="169"/>
                    </a:lnTo>
                    <a:lnTo>
                      <a:pt x="319" y="177"/>
                    </a:lnTo>
                    <a:lnTo>
                      <a:pt x="319" y="177"/>
                    </a:lnTo>
                    <a:close/>
                    <a:moveTo>
                      <a:pt x="319" y="177"/>
                    </a:moveTo>
                    <a:lnTo>
                      <a:pt x="319" y="177"/>
                    </a:lnTo>
                    <a:lnTo>
                      <a:pt x="319" y="177"/>
                    </a:lnTo>
                    <a:lnTo>
                      <a:pt x="319" y="177"/>
                    </a:lnTo>
                    <a:lnTo>
                      <a:pt x="319" y="177"/>
                    </a:lnTo>
                    <a:lnTo>
                      <a:pt x="319" y="177"/>
                    </a:lnTo>
                    <a:close/>
                    <a:moveTo>
                      <a:pt x="311" y="186"/>
                    </a:moveTo>
                    <a:lnTo>
                      <a:pt x="319" y="186"/>
                    </a:lnTo>
                    <a:lnTo>
                      <a:pt x="319" y="177"/>
                    </a:lnTo>
                    <a:lnTo>
                      <a:pt x="311" y="186"/>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8" name="Freeform 186">
                <a:extLst>
                  <a:ext uri="{FF2B5EF4-FFF2-40B4-BE49-F238E27FC236}">
                    <a16:creationId xmlns:a16="http://schemas.microsoft.com/office/drawing/2014/main" id="{4A8EAF71-EA11-48A5-B598-358F87A67347}"/>
                  </a:ext>
                </a:extLst>
              </p:cNvPr>
              <p:cNvSpPr>
                <a:spLocks noEditPoints="1"/>
              </p:cNvSpPr>
              <p:nvPr/>
            </p:nvSpPr>
            <p:spPr bwMode="auto">
              <a:xfrm>
                <a:off x="1948" y="2817"/>
                <a:ext cx="689" cy="723"/>
              </a:xfrm>
              <a:custGeom>
                <a:avLst/>
                <a:gdLst>
                  <a:gd name="T0" fmla="*/ 49 w 82"/>
                  <a:gd name="T1" fmla="*/ 12 h 86"/>
                  <a:gd name="T2" fmla="*/ 49 w 82"/>
                  <a:gd name="T3" fmla="*/ 12 h 86"/>
                  <a:gd name="T4" fmla="*/ 50 w 82"/>
                  <a:gd name="T5" fmla="*/ 12 h 86"/>
                  <a:gd name="T6" fmla="*/ 51 w 82"/>
                  <a:gd name="T7" fmla="*/ 12 h 86"/>
                  <a:gd name="T8" fmla="*/ 47 w 82"/>
                  <a:gd name="T9" fmla="*/ 3 h 86"/>
                  <a:gd name="T10" fmla="*/ 44 w 82"/>
                  <a:gd name="T11" fmla="*/ 7 h 86"/>
                  <a:gd name="T12" fmla="*/ 41 w 82"/>
                  <a:gd name="T13" fmla="*/ 7 h 86"/>
                  <a:gd name="T14" fmla="*/ 37 w 82"/>
                  <a:gd name="T15" fmla="*/ 7 h 86"/>
                  <a:gd name="T16" fmla="*/ 35 w 82"/>
                  <a:gd name="T17" fmla="*/ 7 h 86"/>
                  <a:gd name="T18" fmla="*/ 30 w 82"/>
                  <a:gd name="T19" fmla="*/ 8 h 86"/>
                  <a:gd name="T20" fmla="*/ 30 w 82"/>
                  <a:gd name="T21" fmla="*/ 3 h 86"/>
                  <a:gd name="T22" fmla="*/ 28 w 82"/>
                  <a:gd name="T23" fmla="*/ 0 h 86"/>
                  <a:gd name="T24" fmla="*/ 21 w 82"/>
                  <a:gd name="T25" fmla="*/ 3 h 86"/>
                  <a:gd name="T26" fmla="*/ 22 w 82"/>
                  <a:gd name="T27" fmla="*/ 7 h 86"/>
                  <a:gd name="T28" fmla="*/ 14 w 82"/>
                  <a:gd name="T29" fmla="*/ 9 h 86"/>
                  <a:gd name="T30" fmla="*/ 8 w 82"/>
                  <a:gd name="T31" fmla="*/ 9 h 86"/>
                  <a:gd name="T32" fmla="*/ 9 w 82"/>
                  <a:gd name="T33" fmla="*/ 15 h 86"/>
                  <a:gd name="T34" fmla="*/ 5 w 82"/>
                  <a:gd name="T35" fmla="*/ 21 h 86"/>
                  <a:gd name="T36" fmla="*/ 1 w 82"/>
                  <a:gd name="T37" fmla="*/ 26 h 86"/>
                  <a:gd name="T38" fmla="*/ 2 w 82"/>
                  <a:gd name="T39" fmla="*/ 32 h 86"/>
                  <a:gd name="T40" fmla="*/ 7 w 82"/>
                  <a:gd name="T41" fmla="*/ 35 h 86"/>
                  <a:gd name="T42" fmla="*/ 13 w 82"/>
                  <a:gd name="T43" fmla="*/ 35 h 86"/>
                  <a:gd name="T44" fmla="*/ 18 w 82"/>
                  <a:gd name="T45" fmla="*/ 35 h 86"/>
                  <a:gd name="T46" fmla="*/ 24 w 82"/>
                  <a:gd name="T47" fmla="*/ 40 h 86"/>
                  <a:gd name="T48" fmla="*/ 29 w 82"/>
                  <a:gd name="T49" fmla="*/ 45 h 86"/>
                  <a:gd name="T50" fmla="*/ 35 w 82"/>
                  <a:gd name="T51" fmla="*/ 56 h 86"/>
                  <a:gd name="T52" fmla="*/ 40 w 82"/>
                  <a:gd name="T53" fmla="*/ 60 h 86"/>
                  <a:gd name="T54" fmla="*/ 42 w 82"/>
                  <a:gd name="T55" fmla="*/ 67 h 86"/>
                  <a:gd name="T56" fmla="*/ 43 w 82"/>
                  <a:gd name="T57" fmla="*/ 71 h 86"/>
                  <a:gd name="T58" fmla="*/ 39 w 82"/>
                  <a:gd name="T59" fmla="*/ 75 h 86"/>
                  <a:gd name="T60" fmla="*/ 40 w 82"/>
                  <a:gd name="T61" fmla="*/ 79 h 86"/>
                  <a:gd name="T62" fmla="*/ 45 w 82"/>
                  <a:gd name="T63" fmla="*/ 82 h 86"/>
                  <a:gd name="T64" fmla="*/ 48 w 82"/>
                  <a:gd name="T65" fmla="*/ 84 h 86"/>
                  <a:gd name="T66" fmla="*/ 50 w 82"/>
                  <a:gd name="T67" fmla="*/ 80 h 86"/>
                  <a:gd name="T68" fmla="*/ 51 w 82"/>
                  <a:gd name="T69" fmla="*/ 78 h 86"/>
                  <a:gd name="T70" fmla="*/ 49 w 82"/>
                  <a:gd name="T71" fmla="*/ 82 h 86"/>
                  <a:gd name="T72" fmla="*/ 55 w 82"/>
                  <a:gd name="T73" fmla="*/ 73 h 86"/>
                  <a:gd name="T74" fmla="*/ 55 w 82"/>
                  <a:gd name="T75" fmla="*/ 70 h 86"/>
                  <a:gd name="T76" fmla="*/ 56 w 82"/>
                  <a:gd name="T77" fmla="*/ 66 h 86"/>
                  <a:gd name="T78" fmla="*/ 61 w 82"/>
                  <a:gd name="T79" fmla="*/ 62 h 86"/>
                  <a:gd name="T80" fmla="*/ 64 w 82"/>
                  <a:gd name="T81" fmla="*/ 61 h 86"/>
                  <a:gd name="T82" fmla="*/ 66 w 82"/>
                  <a:gd name="T83" fmla="*/ 61 h 86"/>
                  <a:gd name="T84" fmla="*/ 70 w 82"/>
                  <a:gd name="T85" fmla="*/ 57 h 86"/>
                  <a:gd name="T86" fmla="*/ 72 w 82"/>
                  <a:gd name="T87" fmla="*/ 50 h 86"/>
                  <a:gd name="T88" fmla="*/ 74 w 82"/>
                  <a:gd name="T89" fmla="*/ 41 h 86"/>
                  <a:gd name="T90" fmla="*/ 73 w 82"/>
                  <a:gd name="T91" fmla="*/ 38 h 86"/>
                  <a:gd name="T92" fmla="*/ 76 w 82"/>
                  <a:gd name="T93" fmla="*/ 38 h 86"/>
                  <a:gd name="T94" fmla="*/ 81 w 82"/>
                  <a:gd name="T95" fmla="*/ 30 h 86"/>
                  <a:gd name="T96" fmla="*/ 79 w 82"/>
                  <a:gd name="T97" fmla="*/ 22 h 86"/>
                  <a:gd name="T98" fmla="*/ 71 w 82"/>
                  <a:gd name="T99" fmla="*/ 18 h 86"/>
                  <a:gd name="T100" fmla="*/ 67 w 82"/>
                  <a:gd name="T101" fmla="*/ 18 h 86"/>
                  <a:gd name="T102" fmla="*/ 63 w 82"/>
                  <a:gd name="T103" fmla="*/ 17 h 86"/>
                  <a:gd name="T104" fmla="*/ 61 w 82"/>
                  <a:gd name="T105" fmla="*/ 19 h 86"/>
                  <a:gd name="T106" fmla="*/ 59 w 82"/>
                  <a:gd name="T107" fmla="*/ 15 h 86"/>
                  <a:gd name="T108" fmla="*/ 57 w 82"/>
                  <a:gd name="T109" fmla="*/ 14 h 86"/>
                  <a:gd name="T110" fmla="*/ 53 w 82"/>
                  <a:gd name="T111" fmla="*/ 15 h 86"/>
                  <a:gd name="T112" fmla="*/ 50 w 82"/>
                  <a:gd name="T113" fmla="*/ 18 h 86"/>
                  <a:gd name="T114" fmla="*/ 49 w 82"/>
                  <a:gd name="T115" fmla="*/ 16 h 86"/>
                  <a:gd name="T116" fmla="*/ 53 w 82"/>
                  <a:gd name="T117" fmla="*/ 13 h 86"/>
                  <a:gd name="T118" fmla="*/ 49 w 82"/>
                  <a:gd name="T119" fmla="*/ 13 h 86"/>
                  <a:gd name="T120" fmla="*/ 46 w 82"/>
                  <a:gd name="T121" fmla="*/ 14 h 86"/>
                  <a:gd name="T122" fmla="*/ 50 w 82"/>
                  <a:gd name="T123" fmla="*/ 10 h 86"/>
                  <a:gd name="T124" fmla="*/ 48 w 82"/>
                  <a:gd name="T125" fmla="*/ 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 h="86">
                    <a:moveTo>
                      <a:pt x="48" y="13"/>
                    </a:moveTo>
                    <a:cubicBezTo>
                      <a:pt x="48" y="13"/>
                      <a:pt x="48" y="13"/>
                      <a:pt x="48" y="13"/>
                    </a:cubicBezTo>
                    <a:cubicBezTo>
                      <a:pt x="48" y="13"/>
                      <a:pt x="48" y="13"/>
                      <a:pt x="48" y="13"/>
                    </a:cubicBezTo>
                    <a:cubicBezTo>
                      <a:pt x="48" y="13"/>
                      <a:pt x="48" y="13"/>
                      <a:pt x="48" y="13"/>
                    </a:cubicBezTo>
                    <a:cubicBezTo>
                      <a:pt x="48" y="13"/>
                      <a:pt x="48" y="13"/>
                      <a:pt x="48" y="13"/>
                    </a:cubicBezTo>
                    <a:cubicBezTo>
                      <a:pt x="48" y="13"/>
                      <a:pt x="48" y="13"/>
                      <a:pt x="48" y="13"/>
                    </a:cubicBezTo>
                    <a:cubicBezTo>
                      <a:pt x="48" y="13"/>
                      <a:pt x="48" y="13"/>
                      <a:pt x="48" y="13"/>
                    </a:cubicBezTo>
                    <a:close/>
                    <a:moveTo>
                      <a:pt x="47" y="13"/>
                    </a:moveTo>
                    <a:cubicBezTo>
                      <a:pt x="48" y="13"/>
                      <a:pt x="48" y="13"/>
                      <a:pt x="48" y="13"/>
                    </a:cubicBezTo>
                    <a:cubicBezTo>
                      <a:pt x="48" y="13"/>
                      <a:pt x="48" y="13"/>
                      <a:pt x="48" y="13"/>
                    </a:cubicBezTo>
                    <a:cubicBezTo>
                      <a:pt x="48" y="12"/>
                      <a:pt x="48" y="12"/>
                      <a:pt x="48" y="12"/>
                    </a:cubicBezTo>
                    <a:cubicBezTo>
                      <a:pt x="48" y="12"/>
                      <a:pt x="48" y="12"/>
                      <a:pt x="48" y="12"/>
                    </a:cubicBezTo>
                    <a:cubicBezTo>
                      <a:pt x="49" y="12"/>
                      <a:pt x="49" y="12"/>
                      <a:pt x="49" y="12"/>
                    </a:cubicBezTo>
                    <a:cubicBezTo>
                      <a:pt x="49" y="12"/>
                      <a:pt x="49" y="12"/>
                      <a:pt x="49" y="12"/>
                    </a:cubicBezTo>
                    <a:cubicBezTo>
                      <a:pt x="48" y="12"/>
                      <a:pt x="48" y="12"/>
                      <a:pt x="48" y="12"/>
                    </a:cubicBezTo>
                    <a:cubicBezTo>
                      <a:pt x="48" y="12"/>
                      <a:pt x="48" y="12"/>
                      <a:pt x="48" y="12"/>
                    </a:cubicBezTo>
                    <a:cubicBezTo>
                      <a:pt x="48" y="12"/>
                      <a:pt x="48" y="12"/>
                      <a:pt x="48" y="12"/>
                    </a:cubicBezTo>
                    <a:cubicBezTo>
                      <a:pt x="48" y="12"/>
                      <a:pt x="48" y="12"/>
                      <a:pt x="48" y="12"/>
                    </a:cubicBezTo>
                    <a:cubicBezTo>
                      <a:pt x="47" y="13"/>
                      <a:pt x="47" y="13"/>
                      <a:pt x="47" y="13"/>
                    </a:cubicBezTo>
                    <a:close/>
                    <a:moveTo>
                      <a:pt x="49" y="12"/>
                    </a:moveTo>
                    <a:cubicBezTo>
                      <a:pt x="49" y="11"/>
                      <a:pt x="49" y="11"/>
                      <a:pt x="49" y="11"/>
                    </a:cubicBezTo>
                    <a:cubicBezTo>
                      <a:pt x="49" y="11"/>
                      <a:pt x="49" y="11"/>
                      <a:pt x="49" y="11"/>
                    </a:cubicBezTo>
                    <a:cubicBezTo>
                      <a:pt x="49" y="11"/>
                      <a:pt x="49" y="11"/>
                      <a:pt x="49" y="11"/>
                    </a:cubicBezTo>
                    <a:cubicBezTo>
                      <a:pt x="49" y="12"/>
                      <a:pt x="49" y="12"/>
                      <a:pt x="49" y="12"/>
                    </a:cubicBezTo>
                    <a:cubicBezTo>
                      <a:pt x="49" y="12"/>
                      <a:pt x="49" y="12"/>
                      <a:pt x="49" y="12"/>
                    </a:cubicBezTo>
                    <a:cubicBezTo>
                      <a:pt x="49" y="12"/>
                      <a:pt x="49" y="12"/>
                      <a:pt x="49" y="12"/>
                    </a:cubicBezTo>
                    <a:close/>
                    <a:moveTo>
                      <a:pt x="49" y="11"/>
                    </a:moveTo>
                    <a:cubicBezTo>
                      <a:pt x="49" y="11"/>
                      <a:pt x="49" y="11"/>
                      <a:pt x="49" y="11"/>
                    </a:cubicBezTo>
                    <a:cubicBezTo>
                      <a:pt x="49" y="10"/>
                      <a:pt x="49" y="10"/>
                      <a:pt x="49" y="10"/>
                    </a:cubicBezTo>
                    <a:cubicBezTo>
                      <a:pt x="50" y="10"/>
                      <a:pt x="50" y="10"/>
                      <a:pt x="50" y="10"/>
                    </a:cubicBezTo>
                    <a:cubicBezTo>
                      <a:pt x="50" y="10"/>
                      <a:pt x="50" y="10"/>
                      <a:pt x="50" y="10"/>
                    </a:cubicBezTo>
                    <a:cubicBezTo>
                      <a:pt x="50" y="10"/>
                      <a:pt x="50" y="10"/>
                      <a:pt x="50" y="10"/>
                    </a:cubicBezTo>
                    <a:cubicBezTo>
                      <a:pt x="50" y="10"/>
                      <a:pt x="50" y="10"/>
                      <a:pt x="50" y="10"/>
                    </a:cubicBezTo>
                    <a:cubicBezTo>
                      <a:pt x="50" y="11"/>
                      <a:pt x="50" y="11"/>
                      <a:pt x="50" y="11"/>
                    </a:cubicBezTo>
                    <a:cubicBezTo>
                      <a:pt x="49" y="11"/>
                      <a:pt x="49" y="11"/>
                      <a:pt x="49" y="11"/>
                    </a:cubicBezTo>
                    <a:cubicBezTo>
                      <a:pt x="49" y="11"/>
                      <a:pt x="49" y="11"/>
                      <a:pt x="49" y="11"/>
                    </a:cubicBezTo>
                    <a:close/>
                    <a:moveTo>
                      <a:pt x="49" y="11"/>
                    </a:moveTo>
                    <a:cubicBezTo>
                      <a:pt x="50" y="11"/>
                      <a:pt x="50" y="11"/>
                      <a:pt x="50" y="11"/>
                    </a:cubicBezTo>
                    <a:cubicBezTo>
                      <a:pt x="50" y="12"/>
                      <a:pt x="50" y="12"/>
                      <a:pt x="50" y="12"/>
                    </a:cubicBezTo>
                    <a:cubicBezTo>
                      <a:pt x="50" y="12"/>
                      <a:pt x="50" y="12"/>
                      <a:pt x="50" y="12"/>
                    </a:cubicBezTo>
                    <a:cubicBezTo>
                      <a:pt x="50" y="11"/>
                      <a:pt x="50" y="11"/>
                      <a:pt x="50" y="11"/>
                    </a:cubicBezTo>
                    <a:cubicBezTo>
                      <a:pt x="51" y="11"/>
                      <a:pt x="51" y="11"/>
                      <a:pt x="51" y="11"/>
                    </a:cubicBezTo>
                    <a:cubicBezTo>
                      <a:pt x="50" y="11"/>
                      <a:pt x="50" y="11"/>
                      <a:pt x="50" y="11"/>
                    </a:cubicBezTo>
                    <a:cubicBezTo>
                      <a:pt x="50" y="11"/>
                      <a:pt x="50" y="11"/>
                      <a:pt x="50" y="11"/>
                    </a:cubicBezTo>
                    <a:cubicBezTo>
                      <a:pt x="49" y="11"/>
                      <a:pt x="49" y="11"/>
                      <a:pt x="49" y="11"/>
                    </a:cubicBezTo>
                    <a:cubicBezTo>
                      <a:pt x="49" y="11"/>
                      <a:pt x="49" y="11"/>
                      <a:pt x="49" y="11"/>
                    </a:cubicBezTo>
                    <a:close/>
                    <a:moveTo>
                      <a:pt x="51" y="12"/>
                    </a:moveTo>
                    <a:cubicBezTo>
                      <a:pt x="51" y="12"/>
                      <a:pt x="51" y="12"/>
                      <a:pt x="51" y="12"/>
                    </a:cubicBezTo>
                    <a:cubicBezTo>
                      <a:pt x="51" y="12"/>
                      <a:pt x="51" y="12"/>
                      <a:pt x="51" y="12"/>
                    </a:cubicBezTo>
                    <a:cubicBezTo>
                      <a:pt x="51" y="12"/>
                      <a:pt x="51" y="12"/>
                      <a:pt x="51" y="12"/>
                    </a:cubicBezTo>
                    <a:cubicBezTo>
                      <a:pt x="51" y="12"/>
                      <a:pt x="51" y="12"/>
                      <a:pt x="51" y="12"/>
                    </a:cubicBezTo>
                    <a:cubicBezTo>
                      <a:pt x="51" y="12"/>
                      <a:pt x="51" y="12"/>
                      <a:pt x="51" y="12"/>
                    </a:cubicBezTo>
                    <a:cubicBezTo>
                      <a:pt x="51" y="12"/>
                      <a:pt x="51" y="12"/>
                      <a:pt x="51" y="12"/>
                    </a:cubicBezTo>
                    <a:cubicBezTo>
                      <a:pt x="51" y="12"/>
                      <a:pt x="51" y="12"/>
                      <a:pt x="51" y="12"/>
                    </a:cubicBezTo>
                    <a:close/>
                    <a:moveTo>
                      <a:pt x="49" y="8"/>
                    </a:moveTo>
                    <a:cubicBezTo>
                      <a:pt x="49" y="7"/>
                      <a:pt x="49" y="7"/>
                      <a:pt x="49" y="7"/>
                    </a:cubicBezTo>
                    <a:cubicBezTo>
                      <a:pt x="49" y="7"/>
                      <a:pt x="49" y="7"/>
                      <a:pt x="49" y="7"/>
                    </a:cubicBezTo>
                    <a:cubicBezTo>
                      <a:pt x="49" y="7"/>
                      <a:pt x="49" y="7"/>
                      <a:pt x="49" y="7"/>
                    </a:cubicBezTo>
                    <a:cubicBezTo>
                      <a:pt x="49" y="7"/>
                      <a:pt x="49" y="7"/>
                      <a:pt x="49" y="7"/>
                    </a:cubicBezTo>
                    <a:cubicBezTo>
                      <a:pt x="50" y="7"/>
                      <a:pt x="50" y="7"/>
                      <a:pt x="50" y="7"/>
                    </a:cubicBezTo>
                    <a:cubicBezTo>
                      <a:pt x="49" y="8"/>
                      <a:pt x="49" y="8"/>
                      <a:pt x="49" y="8"/>
                    </a:cubicBezTo>
                    <a:cubicBezTo>
                      <a:pt x="49" y="8"/>
                      <a:pt x="49" y="8"/>
                      <a:pt x="49" y="8"/>
                    </a:cubicBezTo>
                    <a:close/>
                    <a:moveTo>
                      <a:pt x="47" y="3"/>
                    </a:moveTo>
                    <a:cubicBezTo>
                      <a:pt x="47" y="3"/>
                      <a:pt x="47" y="3"/>
                      <a:pt x="47" y="3"/>
                    </a:cubicBezTo>
                    <a:cubicBezTo>
                      <a:pt x="47" y="3"/>
                      <a:pt x="47" y="3"/>
                      <a:pt x="47" y="3"/>
                    </a:cubicBezTo>
                    <a:cubicBezTo>
                      <a:pt x="47" y="2"/>
                      <a:pt x="47" y="2"/>
                      <a:pt x="47" y="2"/>
                    </a:cubicBezTo>
                    <a:cubicBezTo>
                      <a:pt x="47" y="2"/>
                      <a:pt x="47" y="2"/>
                      <a:pt x="47" y="2"/>
                    </a:cubicBezTo>
                    <a:cubicBezTo>
                      <a:pt x="47" y="3"/>
                      <a:pt x="47" y="3"/>
                      <a:pt x="47" y="3"/>
                    </a:cubicBezTo>
                    <a:cubicBezTo>
                      <a:pt x="47" y="3"/>
                      <a:pt x="47" y="3"/>
                      <a:pt x="47" y="3"/>
                    </a:cubicBezTo>
                    <a:cubicBezTo>
                      <a:pt x="46" y="3"/>
                      <a:pt x="46" y="3"/>
                      <a:pt x="46" y="3"/>
                    </a:cubicBezTo>
                    <a:cubicBezTo>
                      <a:pt x="46" y="3"/>
                      <a:pt x="46" y="3"/>
                      <a:pt x="46" y="3"/>
                    </a:cubicBezTo>
                    <a:cubicBezTo>
                      <a:pt x="46" y="3"/>
                      <a:pt x="46" y="3"/>
                      <a:pt x="46" y="3"/>
                    </a:cubicBezTo>
                    <a:cubicBezTo>
                      <a:pt x="46" y="4"/>
                      <a:pt x="46" y="4"/>
                      <a:pt x="46" y="4"/>
                    </a:cubicBezTo>
                    <a:cubicBezTo>
                      <a:pt x="45" y="4"/>
                      <a:pt x="45" y="4"/>
                      <a:pt x="45" y="4"/>
                    </a:cubicBezTo>
                    <a:cubicBezTo>
                      <a:pt x="45" y="5"/>
                      <a:pt x="45" y="5"/>
                      <a:pt x="45" y="5"/>
                    </a:cubicBezTo>
                    <a:cubicBezTo>
                      <a:pt x="45" y="5"/>
                      <a:pt x="45" y="5"/>
                      <a:pt x="45" y="5"/>
                    </a:cubicBezTo>
                    <a:cubicBezTo>
                      <a:pt x="45" y="6"/>
                      <a:pt x="45" y="6"/>
                      <a:pt x="45" y="6"/>
                    </a:cubicBezTo>
                    <a:cubicBezTo>
                      <a:pt x="44" y="7"/>
                      <a:pt x="44" y="7"/>
                      <a:pt x="44" y="7"/>
                    </a:cubicBezTo>
                    <a:cubicBezTo>
                      <a:pt x="44" y="7"/>
                      <a:pt x="44" y="7"/>
                      <a:pt x="44" y="7"/>
                    </a:cubicBezTo>
                    <a:cubicBezTo>
                      <a:pt x="44" y="7"/>
                      <a:pt x="44" y="7"/>
                      <a:pt x="44" y="7"/>
                    </a:cubicBezTo>
                    <a:cubicBezTo>
                      <a:pt x="43" y="7"/>
                      <a:pt x="43" y="7"/>
                      <a:pt x="43" y="7"/>
                    </a:cubicBezTo>
                    <a:cubicBezTo>
                      <a:pt x="43" y="8"/>
                      <a:pt x="43" y="8"/>
                      <a:pt x="43" y="8"/>
                    </a:cubicBezTo>
                    <a:cubicBezTo>
                      <a:pt x="43" y="8"/>
                      <a:pt x="43" y="8"/>
                      <a:pt x="43" y="8"/>
                    </a:cubicBezTo>
                    <a:cubicBezTo>
                      <a:pt x="43" y="8"/>
                      <a:pt x="43" y="8"/>
                      <a:pt x="43" y="8"/>
                    </a:cubicBezTo>
                    <a:cubicBezTo>
                      <a:pt x="43" y="7"/>
                      <a:pt x="43" y="7"/>
                      <a:pt x="43" y="7"/>
                    </a:cubicBezTo>
                    <a:cubicBezTo>
                      <a:pt x="42" y="7"/>
                      <a:pt x="42" y="7"/>
                      <a:pt x="42" y="7"/>
                    </a:cubicBezTo>
                    <a:cubicBezTo>
                      <a:pt x="42" y="7"/>
                      <a:pt x="42" y="7"/>
                      <a:pt x="42" y="7"/>
                    </a:cubicBezTo>
                    <a:cubicBezTo>
                      <a:pt x="42" y="7"/>
                      <a:pt x="42" y="7"/>
                      <a:pt x="42" y="7"/>
                    </a:cubicBezTo>
                    <a:cubicBezTo>
                      <a:pt x="42" y="7"/>
                      <a:pt x="42" y="7"/>
                      <a:pt x="42" y="7"/>
                    </a:cubicBezTo>
                    <a:cubicBezTo>
                      <a:pt x="42" y="7"/>
                      <a:pt x="42" y="7"/>
                      <a:pt x="42" y="7"/>
                    </a:cubicBezTo>
                    <a:cubicBezTo>
                      <a:pt x="41" y="7"/>
                      <a:pt x="41" y="7"/>
                      <a:pt x="41" y="7"/>
                    </a:cubicBezTo>
                    <a:cubicBezTo>
                      <a:pt x="41" y="7"/>
                      <a:pt x="41" y="7"/>
                      <a:pt x="41" y="7"/>
                    </a:cubicBezTo>
                    <a:cubicBezTo>
                      <a:pt x="41" y="7"/>
                      <a:pt x="41" y="7"/>
                      <a:pt x="41" y="7"/>
                    </a:cubicBezTo>
                    <a:cubicBezTo>
                      <a:pt x="41" y="7"/>
                      <a:pt x="41" y="7"/>
                      <a:pt x="41" y="7"/>
                    </a:cubicBezTo>
                    <a:cubicBezTo>
                      <a:pt x="41" y="6"/>
                      <a:pt x="41" y="6"/>
                      <a:pt x="41" y="6"/>
                    </a:cubicBezTo>
                    <a:cubicBezTo>
                      <a:pt x="41" y="6"/>
                      <a:pt x="41" y="6"/>
                      <a:pt x="41" y="6"/>
                    </a:cubicBezTo>
                    <a:cubicBezTo>
                      <a:pt x="40" y="6"/>
                      <a:pt x="40" y="6"/>
                      <a:pt x="40" y="6"/>
                    </a:cubicBezTo>
                    <a:cubicBezTo>
                      <a:pt x="40" y="6"/>
                      <a:pt x="40" y="6"/>
                      <a:pt x="40" y="6"/>
                    </a:cubicBezTo>
                    <a:cubicBezTo>
                      <a:pt x="39" y="6"/>
                      <a:pt x="39" y="6"/>
                      <a:pt x="39" y="6"/>
                    </a:cubicBezTo>
                    <a:cubicBezTo>
                      <a:pt x="39" y="6"/>
                      <a:pt x="39" y="6"/>
                      <a:pt x="39" y="6"/>
                    </a:cubicBezTo>
                    <a:cubicBezTo>
                      <a:pt x="38" y="6"/>
                      <a:pt x="38" y="6"/>
                      <a:pt x="38" y="6"/>
                    </a:cubicBezTo>
                    <a:cubicBezTo>
                      <a:pt x="38" y="6"/>
                      <a:pt x="38" y="6"/>
                      <a:pt x="38" y="6"/>
                    </a:cubicBezTo>
                    <a:cubicBezTo>
                      <a:pt x="37" y="6"/>
                      <a:pt x="37" y="6"/>
                      <a:pt x="37" y="6"/>
                    </a:cubicBezTo>
                    <a:cubicBezTo>
                      <a:pt x="37" y="7"/>
                      <a:pt x="37" y="7"/>
                      <a:pt x="37" y="7"/>
                    </a:cubicBezTo>
                    <a:cubicBezTo>
                      <a:pt x="38" y="7"/>
                      <a:pt x="38" y="7"/>
                      <a:pt x="38" y="7"/>
                    </a:cubicBezTo>
                    <a:cubicBezTo>
                      <a:pt x="38" y="7"/>
                      <a:pt x="38" y="7"/>
                      <a:pt x="38" y="7"/>
                    </a:cubicBezTo>
                    <a:cubicBezTo>
                      <a:pt x="38" y="8"/>
                      <a:pt x="38" y="8"/>
                      <a:pt x="38" y="8"/>
                    </a:cubicBezTo>
                    <a:cubicBezTo>
                      <a:pt x="38" y="8"/>
                      <a:pt x="38" y="8"/>
                      <a:pt x="38" y="8"/>
                    </a:cubicBezTo>
                    <a:cubicBezTo>
                      <a:pt x="37" y="8"/>
                      <a:pt x="37" y="8"/>
                      <a:pt x="37" y="8"/>
                    </a:cubicBezTo>
                    <a:cubicBezTo>
                      <a:pt x="37" y="8"/>
                      <a:pt x="37" y="8"/>
                      <a:pt x="37" y="8"/>
                    </a:cubicBezTo>
                    <a:cubicBezTo>
                      <a:pt x="37" y="8"/>
                      <a:pt x="37" y="8"/>
                      <a:pt x="37" y="8"/>
                    </a:cubicBezTo>
                    <a:cubicBezTo>
                      <a:pt x="37" y="8"/>
                      <a:pt x="37" y="8"/>
                      <a:pt x="37" y="8"/>
                    </a:cubicBezTo>
                    <a:cubicBezTo>
                      <a:pt x="37" y="8"/>
                      <a:pt x="37" y="8"/>
                      <a:pt x="37" y="8"/>
                    </a:cubicBezTo>
                    <a:cubicBezTo>
                      <a:pt x="37" y="8"/>
                      <a:pt x="37" y="8"/>
                      <a:pt x="37" y="8"/>
                    </a:cubicBezTo>
                    <a:cubicBezTo>
                      <a:pt x="36" y="8"/>
                      <a:pt x="36" y="8"/>
                      <a:pt x="36" y="8"/>
                    </a:cubicBezTo>
                    <a:cubicBezTo>
                      <a:pt x="36" y="8"/>
                      <a:pt x="36" y="8"/>
                      <a:pt x="36" y="8"/>
                    </a:cubicBezTo>
                    <a:cubicBezTo>
                      <a:pt x="35" y="7"/>
                      <a:pt x="35" y="7"/>
                      <a:pt x="35" y="7"/>
                    </a:cubicBezTo>
                    <a:cubicBezTo>
                      <a:pt x="35" y="7"/>
                      <a:pt x="35" y="7"/>
                      <a:pt x="35" y="7"/>
                    </a:cubicBezTo>
                    <a:cubicBezTo>
                      <a:pt x="34" y="8"/>
                      <a:pt x="34" y="8"/>
                      <a:pt x="34" y="8"/>
                    </a:cubicBezTo>
                    <a:cubicBezTo>
                      <a:pt x="34" y="8"/>
                      <a:pt x="34" y="8"/>
                      <a:pt x="34" y="8"/>
                    </a:cubicBezTo>
                    <a:cubicBezTo>
                      <a:pt x="33" y="8"/>
                      <a:pt x="33" y="8"/>
                      <a:pt x="33" y="8"/>
                    </a:cubicBezTo>
                    <a:cubicBezTo>
                      <a:pt x="33" y="8"/>
                      <a:pt x="33" y="8"/>
                      <a:pt x="33" y="8"/>
                    </a:cubicBezTo>
                    <a:cubicBezTo>
                      <a:pt x="33" y="9"/>
                      <a:pt x="33" y="9"/>
                      <a:pt x="33" y="9"/>
                    </a:cubicBezTo>
                    <a:cubicBezTo>
                      <a:pt x="32" y="9"/>
                      <a:pt x="32" y="9"/>
                      <a:pt x="32" y="9"/>
                    </a:cubicBezTo>
                    <a:cubicBezTo>
                      <a:pt x="32" y="9"/>
                      <a:pt x="32" y="9"/>
                      <a:pt x="32" y="9"/>
                    </a:cubicBezTo>
                    <a:cubicBezTo>
                      <a:pt x="32" y="9"/>
                      <a:pt x="32" y="9"/>
                      <a:pt x="32" y="9"/>
                    </a:cubicBezTo>
                    <a:cubicBezTo>
                      <a:pt x="32" y="9"/>
                      <a:pt x="32" y="9"/>
                      <a:pt x="32" y="9"/>
                    </a:cubicBezTo>
                    <a:cubicBezTo>
                      <a:pt x="31" y="9"/>
                      <a:pt x="31" y="9"/>
                      <a:pt x="31" y="9"/>
                    </a:cubicBezTo>
                    <a:cubicBezTo>
                      <a:pt x="31" y="9"/>
                      <a:pt x="31" y="9"/>
                      <a:pt x="31" y="9"/>
                    </a:cubicBezTo>
                    <a:cubicBezTo>
                      <a:pt x="30" y="8"/>
                      <a:pt x="30" y="8"/>
                      <a:pt x="30" y="8"/>
                    </a:cubicBezTo>
                    <a:cubicBezTo>
                      <a:pt x="30" y="8"/>
                      <a:pt x="30" y="8"/>
                      <a:pt x="30" y="8"/>
                    </a:cubicBezTo>
                    <a:cubicBezTo>
                      <a:pt x="30" y="8"/>
                      <a:pt x="30" y="8"/>
                      <a:pt x="30" y="8"/>
                    </a:cubicBezTo>
                    <a:cubicBezTo>
                      <a:pt x="29" y="7"/>
                      <a:pt x="29" y="7"/>
                      <a:pt x="29" y="7"/>
                    </a:cubicBezTo>
                    <a:cubicBezTo>
                      <a:pt x="29" y="7"/>
                      <a:pt x="29" y="7"/>
                      <a:pt x="29" y="7"/>
                    </a:cubicBezTo>
                    <a:cubicBezTo>
                      <a:pt x="29" y="6"/>
                      <a:pt x="29" y="6"/>
                      <a:pt x="29" y="6"/>
                    </a:cubicBezTo>
                    <a:cubicBezTo>
                      <a:pt x="29" y="6"/>
                      <a:pt x="29" y="6"/>
                      <a:pt x="29" y="6"/>
                    </a:cubicBezTo>
                    <a:cubicBezTo>
                      <a:pt x="29" y="6"/>
                      <a:pt x="29" y="6"/>
                      <a:pt x="29" y="6"/>
                    </a:cubicBezTo>
                    <a:cubicBezTo>
                      <a:pt x="29" y="6"/>
                      <a:pt x="29" y="6"/>
                      <a:pt x="29" y="6"/>
                    </a:cubicBezTo>
                    <a:cubicBezTo>
                      <a:pt x="29" y="5"/>
                      <a:pt x="29" y="5"/>
                      <a:pt x="29" y="5"/>
                    </a:cubicBezTo>
                    <a:cubicBezTo>
                      <a:pt x="29" y="5"/>
                      <a:pt x="29" y="5"/>
                      <a:pt x="29" y="5"/>
                    </a:cubicBezTo>
                    <a:cubicBezTo>
                      <a:pt x="30" y="4"/>
                      <a:pt x="30" y="4"/>
                      <a:pt x="30" y="4"/>
                    </a:cubicBezTo>
                    <a:cubicBezTo>
                      <a:pt x="30" y="4"/>
                      <a:pt x="30" y="4"/>
                      <a:pt x="30" y="4"/>
                    </a:cubicBezTo>
                    <a:cubicBezTo>
                      <a:pt x="30" y="3"/>
                      <a:pt x="30" y="3"/>
                      <a:pt x="30" y="3"/>
                    </a:cubicBezTo>
                    <a:cubicBezTo>
                      <a:pt x="30" y="3"/>
                      <a:pt x="30" y="3"/>
                      <a:pt x="30" y="3"/>
                    </a:cubicBezTo>
                    <a:cubicBezTo>
                      <a:pt x="30" y="3"/>
                      <a:pt x="30" y="3"/>
                      <a:pt x="30" y="3"/>
                    </a:cubicBezTo>
                    <a:cubicBezTo>
                      <a:pt x="30" y="3"/>
                      <a:pt x="30" y="3"/>
                      <a:pt x="30" y="3"/>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0"/>
                      <a:pt x="29" y="0"/>
                      <a:pt x="29" y="0"/>
                    </a:cubicBezTo>
                    <a:cubicBezTo>
                      <a:pt x="28" y="0"/>
                      <a:pt x="28" y="0"/>
                      <a:pt x="28" y="0"/>
                    </a:cubicBezTo>
                    <a:cubicBezTo>
                      <a:pt x="28" y="1"/>
                      <a:pt x="28" y="1"/>
                      <a:pt x="28" y="1"/>
                    </a:cubicBezTo>
                    <a:cubicBezTo>
                      <a:pt x="28" y="0"/>
                      <a:pt x="28" y="0"/>
                      <a:pt x="28" y="0"/>
                    </a:cubicBezTo>
                    <a:cubicBezTo>
                      <a:pt x="28" y="0"/>
                      <a:pt x="28" y="0"/>
                      <a:pt x="28" y="0"/>
                    </a:cubicBezTo>
                    <a:cubicBezTo>
                      <a:pt x="28" y="1"/>
                      <a:pt x="28" y="1"/>
                      <a:pt x="28" y="1"/>
                    </a:cubicBezTo>
                    <a:cubicBezTo>
                      <a:pt x="27" y="1"/>
                      <a:pt x="27" y="1"/>
                      <a:pt x="27" y="1"/>
                    </a:cubicBezTo>
                    <a:cubicBezTo>
                      <a:pt x="26" y="2"/>
                      <a:pt x="26" y="2"/>
                      <a:pt x="26" y="2"/>
                    </a:cubicBezTo>
                    <a:cubicBezTo>
                      <a:pt x="26" y="2"/>
                      <a:pt x="26" y="2"/>
                      <a:pt x="26" y="2"/>
                    </a:cubicBezTo>
                    <a:cubicBezTo>
                      <a:pt x="25" y="3"/>
                      <a:pt x="25" y="3"/>
                      <a:pt x="25" y="3"/>
                    </a:cubicBezTo>
                    <a:cubicBezTo>
                      <a:pt x="24" y="2"/>
                      <a:pt x="24" y="2"/>
                      <a:pt x="24" y="2"/>
                    </a:cubicBezTo>
                    <a:cubicBezTo>
                      <a:pt x="24" y="2"/>
                      <a:pt x="24" y="2"/>
                      <a:pt x="24" y="2"/>
                    </a:cubicBezTo>
                    <a:cubicBezTo>
                      <a:pt x="23" y="3"/>
                      <a:pt x="23" y="3"/>
                      <a:pt x="23" y="3"/>
                    </a:cubicBezTo>
                    <a:cubicBezTo>
                      <a:pt x="22" y="3"/>
                      <a:pt x="22" y="3"/>
                      <a:pt x="22" y="3"/>
                    </a:cubicBezTo>
                    <a:cubicBezTo>
                      <a:pt x="22" y="3"/>
                      <a:pt x="22" y="3"/>
                      <a:pt x="22" y="3"/>
                    </a:cubicBezTo>
                    <a:cubicBezTo>
                      <a:pt x="21" y="3"/>
                      <a:pt x="21" y="3"/>
                      <a:pt x="21" y="3"/>
                    </a:cubicBezTo>
                    <a:cubicBezTo>
                      <a:pt x="21" y="3"/>
                      <a:pt x="21" y="3"/>
                      <a:pt x="21" y="3"/>
                    </a:cubicBezTo>
                    <a:cubicBezTo>
                      <a:pt x="20" y="3"/>
                      <a:pt x="20" y="3"/>
                      <a:pt x="20" y="3"/>
                    </a:cubicBezTo>
                    <a:cubicBezTo>
                      <a:pt x="19" y="3"/>
                      <a:pt x="19" y="3"/>
                      <a:pt x="19" y="3"/>
                    </a:cubicBezTo>
                    <a:cubicBezTo>
                      <a:pt x="19" y="3"/>
                      <a:pt x="19" y="3"/>
                      <a:pt x="19" y="3"/>
                    </a:cubicBezTo>
                    <a:cubicBezTo>
                      <a:pt x="19" y="3"/>
                      <a:pt x="19" y="3"/>
                      <a:pt x="19" y="3"/>
                    </a:cubicBezTo>
                    <a:cubicBezTo>
                      <a:pt x="19" y="3"/>
                      <a:pt x="19" y="3"/>
                      <a:pt x="19" y="3"/>
                    </a:cubicBezTo>
                    <a:cubicBezTo>
                      <a:pt x="20" y="4"/>
                      <a:pt x="20" y="4"/>
                      <a:pt x="20" y="4"/>
                    </a:cubicBezTo>
                    <a:cubicBezTo>
                      <a:pt x="20" y="4"/>
                      <a:pt x="20" y="4"/>
                      <a:pt x="20" y="4"/>
                    </a:cubicBezTo>
                    <a:cubicBezTo>
                      <a:pt x="19" y="5"/>
                      <a:pt x="19" y="5"/>
                      <a:pt x="19" y="5"/>
                    </a:cubicBezTo>
                    <a:cubicBezTo>
                      <a:pt x="20" y="5"/>
                      <a:pt x="20" y="5"/>
                      <a:pt x="20" y="5"/>
                    </a:cubicBezTo>
                    <a:cubicBezTo>
                      <a:pt x="20" y="6"/>
                      <a:pt x="20" y="6"/>
                      <a:pt x="20" y="6"/>
                    </a:cubicBezTo>
                    <a:cubicBezTo>
                      <a:pt x="20" y="6"/>
                      <a:pt x="20" y="6"/>
                      <a:pt x="20" y="6"/>
                    </a:cubicBezTo>
                    <a:cubicBezTo>
                      <a:pt x="21" y="6"/>
                      <a:pt x="21" y="6"/>
                      <a:pt x="21" y="6"/>
                    </a:cubicBezTo>
                    <a:cubicBezTo>
                      <a:pt x="22" y="7"/>
                      <a:pt x="22" y="7"/>
                      <a:pt x="22" y="7"/>
                    </a:cubicBezTo>
                    <a:cubicBezTo>
                      <a:pt x="22" y="7"/>
                      <a:pt x="22" y="7"/>
                      <a:pt x="22" y="7"/>
                    </a:cubicBezTo>
                    <a:cubicBezTo>
                      <a:pt x="21" y="7"/>
                      <a:pt x="21" y="7"/>
                      <a:pt x="21" y="7"/>
                    </a:cubicBezTo>
                    <a:cubicBezTo>
                      <a:pt x="20" y="7"/>
                      <a:pt x="20" y="7"/>
                      <a:pt x="20" y="7"/>
                    </a:cubicBezTo>
                    <a:cubicBezTo>
                      <a:pt x="20" y="8"/>
                      <a:pt x="20" y="8"/>
                      <a:pt x="20" y="8"/>
                    </a:cubicBezTo>
                    <a:cubicBezTo>
                      <a:pt x="20" y="8"/>
                      <a:pt x="20" y="8"/>
                      <a:pt x="20" y="8"/>
                    </a:cubicBezTo>
                    <a:cubicBezTo>
                      <a:pt x="19" y="9"/>
                      <a:pt x="19" y="9"/>
                      <a:pt x="19" y="9"/>
                    </a:cubicBezTo>
                    <a:cubicBezTo>
                      <a:pt x="18" y="9"/>
                      <a:pt x="18" y="9"/>
                      <a:pt x="18" y="9"/>
                    </a:cubicBezTo>
                    <a:cubicBezTo>
                      <a:pt x="18" y="10"/>
                      <a:pt x="18" y="10"/>
                      <a:pt x="18" y="10"/>
                    </a:cubicBezTo>
                    <a:cubicBezTo>
                      <a:pt x="17" y="10"/>
                      <a:pt x="17" y="10"/>
                      <a:pt x="17" y="10"/>
                    </a:cubicBezTo>
                    <a:cubicBezTo>
                      <a:pt x="16" y="10"/>
                      <a:pt x="16" y="10"/>
                      <a:pt x="16" y="10"/>
                    </a:cubicBezTo>
                    <a:cubicBezTo>
                      <a:pt x="16" y="10"/>
                      <a:pt x="16" y="10"/>
                      <a:pt x="16" y="10"/>
                    </a:cubicBezTo>
                    <a:cubicBezTo>
                      <a:pt x="15" y="10"/>
                      <a:pt x="15" y="10"/>
                      <a:pt x="15" y="10"/>
                    </a:cubicBezTo>
                    <a:cubicBezTo>
                      <a:pt x="14" y="9"/>
                      <a:pt x="14" y="9"/>
                      <a:pt x="14" y="9"/>
                    </a:cubicBezTo>
                    <a:cubicBezTo>
                      <a:pt x="14" y="9"/>
                      <a:pt x="14" y="9"/>
                      <a:pt x="14" y="9"/>
                    </a:cubicBezTo>
                    <a:cubicBezTo>
                      <a:pt x="14" y="9"/>
                      <a:pt x="14" y="9"/>
                      <a:pt x="14" y="9"/>
                    </a:cubicBezTo>
                    <a:cubicBezTo>
                      <a:pt x="14" y="8"/>
                      <a:pt x="14" y="8"/>
                      <a:pt x="14" y="8"/>
                    </a:cubicBezTo>
                    <a:cubicBezTo>
                      <a:pt x="13" y="8"/>
                      <a:pt x="13" y="8"/>
                      <a:pt x="13" y="8"/>
                    </a:cubicBezTo>
                    <a:cubicBezTo>
                      <a:pt x="13" y="7"/>
                      <a:pt x="13" y="7"/>
                      <a:pt x="13" y="7"/>
                    </a:cubicBezTo>
                    <a:cubicBezTo>
                      <a:pt x="13" y="8"/>
                      <a:pt x="13" y="8"/>
                      <a:pt x="13" y="8"/>
                    </a:cubicBezTo>
                    <a:cubicBezTo>
                      <a:pt x="12" y="8"/>
                      <a:pt x="12" y="8"/>
                      <a:pt x="12" y="8"/>
                    </a:cubicBezTo>
                    <a:cubicBezTo>
                      <a:pt x="12" y="8"/>
                      <a:pt x="12" y="8"/>
                      <a:pt x="12" y="8"/>
                    </a:cubicBezTo>
                    <a:cubicBezTo>
                      <a:pt x="12" y="8"/>
                      <a:pt x="12" y="8"/>
                      <a:pt x="12" y="8"/>
                    </a:cubicBezTo>
                    <a:cubicBezTo>
                      <a:pt x="11" y="8"/>
                      <a:pt x="11" y="8"/>
                      <a:pt x="11" y="8"/>
                    </a:cubicBezTo>
                    <a:cubicBezTo>
                      <a:pt x="11" y="8"/>
                      <a:pt x="11" y="8"/>
                      <a:pt x="11" y="8"/>
                    </a:cubicBezTo>
                    <a:cubicBezTo>
                      <a:pt x="9" y="8"/>
                      <a:pt x="9" y="8"/>
                      <a:pt x="9" y="8"/>
                    </a:cubicBezTo>
                    <a:cubicBezTo>
                      <a:pt x="8" y="9"/>
                      <a:pt x="8" y="9"/>
                      <a:pt x="8" y="9"/>
                    </a:cubicBezTo>
                    <a:cubicBezTo>
                      <a:pt x="9" y="9"/>
                      <a:pt x="9" y="9"/>
                      <a:pt x="9" y="9"/>
                    </a:cubicBezTo>
                    <a:cubicBezTo>
                      <a:pt x="9" y="9"/>
                      <a:pt x="9" y="9"/>
                      <a:pt x="9" y="9"/>
                    </a:cubicBezTo>
                    <a:cubicBezTo>
                      <a:pt x="10" y="10"/>
                      <a:pt x="10" y="10"/>
                      <a:pt x="10" y="10"/>
                    </a:cubicBezTo>
                    <a:cubicBezTo>
                      <a:pt x="10" y="10"/>
                      <a:pt x="10" y="10"/>
                      <a:pt x="10" y="10"/>
                    </a:cubicBezTo>
                    <a:cubicBezTo>
                      <a:pt x="10" y="11"/>
                      <a:pt x="10" y="11"/>
                      <a:pt x="10" y="11"/>
                    </a:cubicBezTo>
                    <a:cubicBezTo>
                      <a:pt x="10" y="11"/>
                      <a:pt x="10" y="11"/>
                      <a:pt x="10" y="11"/>
                    </a:cubicBezTo>
                    <a:cubicBezTo>
                      <a:pt x="9" y="11"/>
                      <a:pt x="9" y="11"/>
                      <a:pt x="9" y="11"/>
                    </a:cubicBezTo>
                    <a:cubicBezTo>
                      <a:pt x="8" y="11"/>
                      <a:pt x="8" y="11"/>
                      <a:pt x="8" y="11"/>
                    </a:cubicBezTo>
                    <a:cubicBezTo>
                      <a:pt x="8" y="12"/>
                      <a:pt x="8" y="12"/>
                      <a:pt x="8" y="12"/>
                    </a:cubicBezTo>
                    <a:cubicBezTo>
                      <a:pt x="8" y="13"/>
                      <a:pt x="8" y="13"/>
                      <a:pt x="8" y="13"/>
                    </a:cubicBezTo>
                    <a:cubicBezTo>
                      <a:pt x="9" y="13"/>
                      <a:pt x="9" y="13"/>
                      <a:pt x="9" y="13"/>
                    </a:cubicBezTo>
                    <a:cubicBezTo>
                      <a:pt x="10" y="14"/>
                      <a:pt x="10" y="14"/>
                      <a:pt x="10" y="14"/>
                    </a:cubicBezTo>
                    <a:cubicBezTo>
                      <a:pt x="9" y="15"/>
                      <a:pt x="9" y="15"/>
                      <a:pt x="9" y="15"/>
                    </a:cubicBezTo>
                    <a:cubicBezTo>
                      <a:pt x="9" y="15"/>
                      <a:pt x="9" y="15"/>
                      <a:pt x="9" y="15"/>
                    </a:cubicBezTo>
                    <a:cubicBezTo>
                      <a:pt x="8" y="20"/>
                      <a:pt x="8" y="20"/>
                      <a:pt x="8" y="20"/>
                    </a:cubicBezTo>
                    <a:cubicBezTo>
                      <a:pt x="8" y="21"/>
                      <a:pt x="8" y="21"/>
                      <a:pt x="8" y="21"/>
                    </a:cubicBezTo>
                    <a:cubicBezTo>
                      <a:pt x="8" y="21"/>
                      <a:pt x="8" y="21"/>
                      <a:pt x="8" y="21"/>
                    </a:cubicBezTo>
                    <a:cubicBezTo>
                      <a:pt x="8" y="21"/>
                      <a:pt x="8" y="21"/>
                      <a:pt x="8" y="21"/>
                    </a:cubicBezTo>
                    <a:cubicBezTo>
                      <a:pt x="7" y="21"/>
                      <a:pt x="7" y="21"/>
                      <a:pt x="7" y="21"/>
                    </a:cubicBezTo>
                    <a:cubicBezTo>
                      <a:pt x="7" y="21"/>
                      <a:pt x="7" y="21"/>
                      <a:pt x="7" y="21"/>
                    </a:cubicBezTo>
                    <a:cubicBezTo>
                      <a:pt x="7" y="21"/>
                      <a:pt x="7" y="21"/>
                      <a:pt x="7" y="21"/>
                    </a:cubicBezTo>
                    <a:cubicBezTo>
                      <a:pt x="7" y="21"/>
                      <a:pt x="7" y="21"/>
                      <a:pt x="7" y="21"/>
                    </a:cubicBezTo>
                    <a:cubicBezTo>
                      <a:pt x="6" y="21"/>
                      <a:pt x="6" y="21"/>
                      <a:pt x="6" y="21"/>
                    </a:cubicBezTo>
                    <a:cubicBezTo>
                      <a:pt x="6" y="21"/>
                      <a:pt x="6" y="21"/>
                      <a:pt x="6" y="21"/>
                    </a:cubicBezTo>
                    <a:cubicBezTo>
                      <a:pt x="6" y="21"/>
                      <a:pt x="6" y="21"/>
                      <a:pt x="6" y="21"/>
                    </a:cubicBezTo>
                    <a:cubicBezTo>
                      <a:pt x="5" y="21"/>
                      <a:pt x="5" y="21"/>
                      <a:pt x="5" y="21"/>
                    </a:cubicBezTo>
                    <a:cubicBezTo>
                      <a:pt x="4" y="22"/>
                      <a:pt x="4" y="22"/>
                      <a:pt x="4" y="22"/>
                    </a:cubicBezTo>
                    <a:cubicBezTo>
                      <a:pt x="3" y="22"/>
                      <a:pt x="3" y="22"/>
                      <a:pt x="3" y="22"/>
                    </a:cubicBezTo>
                    <a:cubicBezTo>
                      <a:pt x="3" y="22"/>
                      <a:pt x="3" y="22"/>
                      <a:pt x="3" y="22"/>
                    </a:cubicBezTo>
                    <a:cubicBezTo>
                      <a:pt x="3" y="22"/>
                      <a:pt x="3" y="22"/>
                      <a:pt x="3" y="22"/>
                    </a:cubicBezTo>
                    <a:cubicBezTo>
                      <a:pt x="2" y="23"/>
                      <a:pt x="2" y="23"/>
                      <a:pt x="2" y="23"/>
                    </a:cubicBezTo>
                    <a:cubicBezTo>
                      <a:pt x="2" y="23"/>
                      <a:pt x="2" y="23"/>
                      <a:pt x="2" y="23"/>
                    </a:cubicBezTo>
                    <a:cubicBezTo>
                      <a:pt x="2" y="23"/>
                      <a:pt x="2" y="23"/>
                      <a:pt x="2" y="23"/>
                    </a:cubicBezTo>
                    <a:cubicBezTo>
                      <a:pt x="2" y="24"/>
                      <a:pt x="2" y="24"/>
                      <a:pt x="2" y="24"/>
                    </a:cubicBezTo>
                    <a:cubicBezTo>
                      <a:pt x="2" y="24"/>
                      <a:pt x="2" y="24"/>
                      <a:pt x="2" y="24"/>
                    </a:cubicBezTo>
                    <a:cubicBezTo>
                      <a:pt x="1" y="25"/>
                      <a:pt x="1" y="25"/>
                      <a:pt x="1" y="25"/>
                    </a:cubicBezTo>
                    <a:cubicBezTo>
                      <a:pt x="1" y="25"/>
                      <a:pt x="1" y="25"/>
                      <a:pt x="1" y="25"/>
                    </a:cubicBezTo>
                    <a:cubicBezTo>
                      <a:pt x="1" y="26"/>
                      <a:pt x="1" y="26"/>
                      <a:pt x="1" y="26"/>
                    </a:cubicBezTo>
                    <a:cubicBezTo>
                      <a:pt x="1" y="26"/>
                      <a:pt x="1" y="26"/>
                      <a:pt x="1" y="26"/>
                    </a:cubicBezTo>
                    <a:cubicBezTo>
                      <a:pt x="1" y="26"/>
                      <a:pt x="1" y="26"/>
                      <a:pt x="1" y="26"/>
                    </a:cubicBezTo>
                    <a:cubicBezTo>
                      <a:pt x="0" y="26"/>
                      <a:pt x="0" y="26"/>
                      <a:pt x="0" y="26"/>
                    </a:cubicBezTo>
                    <a:cubicBezTo>
                      <a:pt x="0" y="27"/>
                      <a:pt x="0" y="27"/>
                      <a:pt x="0" y="27"/>
                    </a:cubicBezTo>
                    <a:cubicBezTo>
                      <a:pt x="0" y="27"/>
                      <a:pt x="0" y="27"/>
                      <a:pt x="0" y="27"/>
                    </a:cubicBezTo>
                    <a:cubicBezTo>
                      <a:pt x="0" y="27"/>
                      <a:pt x="0" y="27"/>
                      <a:pt x="0" y="27"/>
                    </a:cubicBezTo>
                    <a:cubicBezTo>
                      <a:pt x="0" y="28"/>
                      <a:pt x="0" y="28"/>
                      <a:pt x="0" y="28"/>
                    </a:cubicBezTo>
                    <a:cubicBezTo>
                      <a:pt x="0" y="28"/>
                      <a:pt x="0" y="28"/>
                      <a:pt x="0" y="28"/>
                    </a:cubicBezTo>
                    <a:cubicBezTo>
                      <a:pt x="0" y="29"/>
                      <a:pt x="0" y="29"/>
                      <a:pt x="0" y="29"/>
                    </a:cubicBezTo>
                    <a:cubicBezTo>
                      <a:pt x="0" y="29"/>
                      <a:pt x="0" y="29"/>
                      <a:pt x="0" y="29"/>
                    </a:cubicBezTo>
                    <a:cubicBezTo>
                      <a:pt x="1" y="29"/>
                      <a:pt x="1" y="29"/>
                      <a:pt x="1" y="29"/>
                    </a:cubicBezTo>
                    <a:cubicBezTo>
                      <a:pt x="2" y="31"/>
                      <a:pt x="2" y="31"/>
                      <a:pt x="2" y="31"/>
                    </a:cubicBezTo>
                    <a:cubicBezTo>
                      <a:pt x="1" y="32"/>
                      <a:pt x="1" y="32"/>
                      <a:pt x="1" y="32"/>
                    </a:cubicBezTo>
                    <a:cubicBezTo>
                      <a:pt x="2" y="32"/>
                      <a:pt x="2" y="32"/>
                      <a:pt x="2" y="32"/>
                    </a:cubicBezTo>
                    <a:cubicBezTo>
                      <a:pt x="3" y="32"/>
                      <a:pt x="3" y="32"/>
                      <a:pt x="3" y="32"/>
                    </a:cubicBezTo>
                    <a:cubicBezTo>
                      <a:pt x="3" y="32"/>
                      <a:pt x="3" y="32"/>
                      <a:pt x="3" y="32"/>
                    </a:cubicBezTo>
                    <a:cubicBezTo>
                      <a:pt x="4" y="33"/>
                      <a:pt x="4" y="33"/>
                      <a:pt x="4" y="33"/>
                    </a:cubicBezTo>
                    <a:cubicBezTo>
                      <a:pt x="4" y="33"/>
                      <a:pt x="4" y="33"/>
                      <a:pt x="4" y="33"/>
                    </a:cubicBezTo>
                    <a:cubicBezTo>
                      <a:pt x="5" y="33"/>
                      <a:pt x="5" y="33"/>
                      <a:pt x="5" y="33"/>
                    </a:cubicBezTo>
                    <a:cubicBezTo>
                      <a:pt x="6" y="32"/>
                      <a:pt x="6" y="32"/>
                      <a:pt x="6" y="32"/>
                    </a:cubicBezTo>
                    <a:cubicBezTo>
                      <a:pt x="7" y="32"/>
                      <a:pt x="7" y="32"/>
                      <a:pt x="7" y="32"/>
                    </a:cubicBezTo>
                    <a:cubicBezTo>
                      <a:pt x="7" y="32"/>
                      <a:pt x="7" y="32"/>
                      <a:pt x="7" y="32"/>
                    </a:cubicBezTo>
                    <a:cubicBezTo>
                      <a:pt x="7" y="33"/>
                      <a:pt x="7" y="33"/>
                      <a:pt x="7" y="33"/>
                    </a:cubicBezTo>
                    <a:cubicBezTo>
                      <a:pt x="7" y="33"/>
                      <a:pt x="7" y="33"/>
                      <a:pt x="7" y="33"/>
                    </a:cubicBezTo>
                    <a:cubicBezTo>
                      <a:pt x="7" y="33"/>
                      <a:pt x="7" y="33"/>
                      <a:pt x="7" y="33"/>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9" y="35"/>
                      <a:pt x="9" y="35"/>
                      <a:pt x="9" y="35"/>
                    </a:cubicBezTo>
                    <a:cubicBezTo>
                      <a:pt x="9" y="35"/>
                      <a:pt x="9" y="35"/>
                      <a:pt x="9" y="35"/>
                    </a:cubicBezTo>
                    <a:cubicBezTo>
                      <a:pt x="9" y="35"/>
                      <a:pt x="9" y="35"/>
                      <a:pt x="9" y="35"/>
                    </a:cubicBezTo>
                    <a:cubicBezTo>
                      <a:pt x="9" y="35"/>
                      <a:pt x="9" y="35"/>
                      <a:pt x="9" y="35"/>
                    </a:cubicBezTo>
                    <a:cubicBezTo>
                      <a:pt x="9" y="35"/>
                      <a:pt x="9" y="35"/>
                      <a:pt x="9" y="35"/>
                    </a:cubicBezTo>
                    <a:cubicBezTo>
                      <a:pt x="11" y="35"/>
                      <a:pt x="11" y="35"/>
                      <a:pt x="11" y="35"/>
                    </a:cubicBezTo>
                    <a:cubicBezTo>
                      <a:pt x="11" y="35"/>
                      <a:pt x="11" y="35"/>
                      <a:pt x="11" y="35"/>
                    </a:cubicBezTo>
                    <a:cubicBezTo>
                      <a:pt x="12" y="35"/>
                      <a:pt x="12" y="35"/>
                      <a:pt x="12" y="35"/>
                    </a:cubicBezTo>
                    <a:cubicBezTo>
                      <a:pt x="12" y="35"/>
                      <a:pt x="12" y="35"/>
                      <a:pt x="12" y="35"/>
                    </a:cubicBezTo>
                    <a:cubicBezTo>
                      <a:pt x="13" y="35"/>
                      <a:pt x="13" y="35"/>
                      <a:pt x="13" y="35"/>
                    </a:cubicBezTo>
                    <a:cubicBezTo>
                      <a:pt x="13" y="35"/>
                      <a:pt x="13" y="35"/>
                      <a:pt x="13" y="35"/>
                    </a:cubicBezTo>
                    <a:cubicBezTo>
                      <a:pt x="14" y="35"/>
                      <a:pt x="14" y="35"/>
                      <a:pt x="14" y="35"/>
                    </a:cubicBezTo>
                    <a:cubicBezTo>
                      <a:pt x="14" y="34"/>
                      <a:pt x="14" y="34"/>
                      <a:pt x="14" y="34"/>
                    </a:cubicBezTo>
                    <a:cubicBezTo>
                      <a:pt x="15" y="33"/>
                      <a:pt x="15" y="33"/>
                      <a:pt x="15" y="33"/>
                    </a:cubicBezTo>
                    <a:cubicBezTo>
                      <a:pt x="16" y="33"/>
                      <a:pt x="16" y="33"/>
                      <a:pt x="16" y="33"/>
                    </a:cubicBezTo>
                    <a:cubicBezTo>
                      <a:pt x="16" y="32"/>
                      <a:pt x="16" y="32"/>
                      <a:pt x="16" y="32"/>
                    </a:cubicBezTo>
                    <a:cubicBezTo>
                      <a:pt x="17" y="32"/>
                      <a:pt x="17" y="32"/>
                      <a:pt x="17" y="32"/>
                    </a:cubicBezTo>
                    <a:cubicBezTo>
                      <a:pt x="17" y="33"/>
                      <a:pt x="17" y="33"/>
                      <a:pt x="17" y="33"/>
                    </a:cubicBezTo>
                    <a:cubicBezTo>
                      <a:pt x="18" y="32"/>
                      <a:pt x="18" y="32"/>
                      <a:pt x="18" y="32"/>
                    </a:cubicBezTo>
                    <a:cubicBezTo>
                      <a:pt x="18" y="33"/>
                      <a:pt x="18" y="33"/>
                      <a:pt x="18" y="33"/>
                    </a:cubicBezTo>
                    <a:cubicBezTo>
                      <a:pt x="18" y="33"/>
                      <a:pt x="18" y="33"/>
                      <a:pt x="18" y="33"/>
                    </a:cubicBezTo>
                    <a:cubicBezTo>
                      <a:pt x="18" y="34"/>
                      <a:pt x="18" y="34"/>
                      <a:pt x="18" y="34"/>
                    </a:cubicBezTo>
                    <a:cubicBezTo>
                      <a:pt x="18" y="35"/>
                      <a:pt x="18" y="35"/>
                      <a:pt x="18" y="35"/>
                    </a:cubicBezTo>
                    <a:cubicBezTo>
                      <a:pt x="18" y="35"/>
                      <a:pt x="18" y="35"/>
                      <a:pt x="18" y="35"/>
                    </a:cubicBezTo>
                    <a:cubicBezTo>
                      <a:pt x="18" y="36"/>
                      <a:pt x="18" y="36"/>
                      <a:pt x="18" y="36"/>
                    </a:cubicBezTo>
                    <a:cubicBezTo>
                      <a:pt x="18" y="37"/>
                      <a:pt x="18" y="37"/>
                      <a:pt x="18" y="37"/>
                    </a:cubicBezTo>
                    <a:cubicBezTo>
                      <a:pt x="19" y="37"/>
                      <a:pt x="19" y="37"/>
                      <a:pt x="19" y="37"/>
                    </a:cubicBezTo>
                    <a:cubicBezTo>
                      <a:pt x="19" y="38"/>
                      <a:pt x="19" y="38"/>
                      <a:pt x="19" y="38"/>
                    </a:cubicBezTo>
                    <a:cubicBezTo>
                      <a:pt x="19" y="38"/>
                      <a:pt x="19" y="38"/>
                      <a:pt x="19" y="38"/>
                    </a:cubicBezTo>
                    <a:cubicBezTo>
                      <a:pt x="20" y="38"/>
                      <a:pt x="20" y="38"/>
                      <a:pt x="20" y="38"/>
                    </a:cubicBezTo>
                    <a:cubicBezTo>
                      <a:pt x="21" y="39"/>
                      <a:pt x="21" y="39"/>
                      <a:pt x="21" y="39"/>
                    </a:cubicBezTo>
                    <a:cubicBezTo>
                      <a:pt x="21" y="38"/>
                      <a:pt x="21" y="38"/>
                      <a:pt x="21" y="38"/>
                    </a:cubicBezTo>
                    <a:cubicBezTo>
                      <a:pt x="22" y="38"/>
                      <a:pt x="22" y="38"/>
                      <a:pt x="22" y="38"/>
                    </a:cubicBezTo>
                    <a:cubicBezTo>
                      <a:pt x="22" y="39"/>
                      <a:pt x="22" y="39"/>
                      <a:pt x="22" y="39"/>
                    </a:cubicBezTo>
                    <a:cubicBezTo>
                      <a:pt x="23" y="39"/>
                      <a:pt x="23" y="39"/>
                      <a:pt x="23" y="39"/>
                    </a:cubicBezTo>
                    <a:cubicBezTo>
                      <a:pt x="24" y="40"/>
                      <a:pt x="24" y="40"/>
                      <a:pt x="24" y="40"/>
                    </a:cubicBezTo>
                    <a:cubicBezTo>
                      <a:pt x="24" y="40"/>
                      <a:pt x="24" y="40"/>
                      <a:pt x="24" y="40"/>
                    </a:cubicBezTo>
                    <a:cubicBezTo>
                      <a:pt x="25" y="40"/>
                      <a:pt x="25" y="40"/>
                      <a:pt x="25" y="40"/>
                    </a:cubicBezTo>
                    <a:cubicBezTo>
                      <a:pt x="25" y="40"/>
                      <a:pt x="25" y="40"/>
                      <a:pt x="25" y="40"/>
                    </a:cubicBezTo>
                    <a:cubicBezTo>
                      <a:pt x="26" y="41"/>
                      <a:pt x="26" y="41"/>
                      <a:pt x="26" y="41"/>
                    </a:cubicBezTo>
                    <a:cubicBezTo>
                      <a:pt x="26" y="41"/>
                      <a:pt x="26" y="41"/>
                      <a:pt x="26" y="41"/>
                    </a:cubicBezTo>
                    <a:cubicBezTo>
                      <a:pt x="26" y="41"/>
                      <a:pt x="26" y="41"/>
                      <a:pt x="26" y="41"/>
                    </a:cubicBezTo>
                    <a:cubicBezTo>
                      <a:pt x="28" y="41"/>
                      <a:pt x="28" y="41"/>
                      <a:pt x="28" y="41"/>
                    </a:cubicBezTo>
                    <a:cubicBezTo>
                      <a:pt x="29" y="41"/>
                      <a:pt x="29" y="41"/>
                      <a:pt x="29" y="41"/>
                    </a:cubicBezTo>
                    <a:cubicBezTo>
                      <a:pt x="29" y="42"/>
                      <a:pt x="29" y="42"/>
                      <a:pt x="29" y="42"/>
                    </a:cubicBezTo>
                    <a:cubicBezTo>
                      <a:pt x="29" y="43"/>
                      <a:pt x="29" y="43"/>
                      <a:pt x="29" y="43"/>
                    </a:cubicBezTo>
                    <a:cubicBezTo>
                      <a:pt x="29" y="44"/>
                      <a:pt x="29" y="44"/>
                      <a:pt x="29" y="44"/>
                    </a:cubicBezTo>
                    <a:cubicBezTo>
                      <a:pt x="29" y="44"/>
                      <a:pt x="29" y="44"/>
                      <a:pt x="29" y="44"/>
                    </a:cubicBezTo>
                    <a:cubicBezTo>
                      <a:pt x="29" y="45"/>
                      <a:pt x="29" y="45"/>
                      <a:pt x="29" y="45"/>
                    </a:cubicBezTo>
                    <a:cubicBezTo>
                      <a:pt x="29" y="46"/>
                      <a:pt x="29" y="46"/>
                      <a:pt x="29" y="46"/>
                    </a:cubicBezTo>
                    <a:cubicBezTo>
                      <a:pt x="33" y="46"/>
                      <a:pt x="33" y="46"/>
                      <a:pt x="33" y="46"/>
                    </a:cubicBezTo>
                    <a:cubicBezTo>
                      <a:pt x="33" y="48"/>
                      <a:pt x="33" y="48"/>
                      <a:pt x="33" y="48"/>
                    </a:cubicBezTo>
                    <a:cubicBezTo>
                      <a:pt x="33" y="49"/>
                      <a:pt x="33" y="49"/>
                      <a:pt x="33" y="49"/>
                    </a:cubicBezTo>
                    <a:cubicBezTo>
                      <a:pt x="34" y="49"/>
                      <a:pt x="34" y="49"/>
                      <a:pt x="34" y="49"/>
                    </a:cubicBezTo>
                    <a:cubicBezTo>
                      <a:pt x="35" y="51"/>
                      <a:pt x="35" y="51"/>
                      <a:pt x="35" y="51"/>
                    </a:cubicBezTo>
                    <a:cubicBezTo>
                      <a:pt x="35" y="52"/>
                      <a:pt x="35" y="52"/>
                      <a:pt x="35" y="52"/>
                    </a:cubicBezTo>
                    <a:cubicBezTo>
                      <a:pt x="34" y="54"/>
                      <a:pt x="34" y="54"/>
                      <a:pt x="34" y="54"/>
                    </a:cubicBezTo>
                    <a:cubicBezTo>
                      <a:pt x="34" y="54"/>
                      <a:pt x="34" y="54"/>
                      <a:pt x="34" y="54"/>
                    </a:cubicBezTo>
                    <a:cubicBezTo>
                      <a:pt x="34" y="55"/>
                      <a:pt x="34" y="55"/>
                      <a:pt x="34" y="55"/>
                    </a:cubicBezTo>
                    <a:cubicBezTo>
                      <a:pt x="34" y="55"/>
                      <a:pt x="34" y="55"/>
                      <a:pt x="34" y="55"/>
                    </a:cubicBezTo>
                    <a:cubicBezTo>
                      <a:pt x="34" y="55"/>
                      <a:pt x="34" y="55"/>
                      <a:pt x="34" y="55"/>
                    </a:cubicBezTo>
                    <a:cubicBezTo>
                      <a:pt x="35" y="56"/>
                      <a:pt x="35" y="56"/>
                      <a:pt x="35" y="56"/>
                    </a:cubicBezTo>
                    <a:cubicBezTo>
                      <a:pt x="35" y="56"/>
                      <a:pt x="35" y="56"/>
                      <a:pt x="35" y="56"/>
                    </a:cubicBezTo>
                    <a:cubicBezTo>
                      <a:pt x="35" y="57"/>
                      <a:pt x="35" y="57"/>
                      <a:pt x="35" y="57"/>
                    </a:cubicBezTo>
                    <a:cubicBezTo>
                      <a:pt x="35" y="58"/>
                      <a:pt x="35" y="58"/>
                      <a:pt x="35" y="58"/>
                    </a:cubicBezTo>
                    <a:cubicBezTo>
                      <a:pt x="35" y="59"/>
                      <a:pt x="35" y="59"/>
                      <a:pt x="35" y="59"/>
                    </a:cubicBezTo>
                    <a:cubicBezTo>
                      <a:pt x="35" y="59"/>
                      <a:pt x="35" y="59"/>
                      <a:pt x="35" y="59"/>
                    </a:cubicBezTo>
                    <a:cubicBezTo>
                      <a:pt x="35" y="60"/>
                      <a:pt x="35" y="60"/>
                      <a:pt x="35" y="60"/>
                    </a:cubicBezTo>
                    <a:cubicBezTo>
                      <a:pt x="36" y="60"/>
                      <a:pt x="36" y="60"/>
                      <a:pt x="36" y="60"/>
                    </a:cubicBezTo>
                    <a:cubicBezTo>
                      <a:pt x="36" y="60"/>
                      <a:pt x="36" y="60"/>
                      <a:pt x="36" y="60"/>
                    </a:cubicBezTo>
                    <a:cubicBezTo>
                      <a:pt x="37" y="60"/>
                      <a:pt x="37" y="60"/>
                      <a:pt x="37" y="60"/>
                    </a:cubicBezTo>
                    <a:cubicBezTo>
                      <a:pt x="38" y="60"/>
                      <a:pt x="38" y="60"/>
                      <a:pt x="38" y="60"/>
                    </a:cubicBezTo>
                    <a:cubicBezTo>
                      <a:pt x="39" y="59"/>
                      <a:pt x="39" y="59"/>
                      <a:pt x="39" y="59"/>
                    </a:cubicBezTo>
                    <a:cubicBezTo>
                      <a:pt x="39" y="60"/>
                      <a:pt x="39" y="60"/>
                      <a:pt x="39" y="60"/>
                    </a:cubicBezTo>
                    <a:cubicBezTo>
                      <a:pt x="40" y="60"/>
                      <a:pt x="40" y="60"/>
                      <a:pt x="40" y="60"/>
                    </a:cubicBezTo>
                    <a:cubicBezTo>
                      <a:pt x="40" y="60"/>
                      <a:pt x="40" y="60"/>
                      <a:pt x="40" y="60"/>
                    </a:cubicBezTo>
                    <a:cubicBezTo>
                      <a:pt x="40" y="63"/>
                      <a:pt x="40" y="63"/>
                      <a:pt x="40" y="63"/>
                    </a:cubicBezTo>
                    <a:cubicBezTo>
                      <a:pt x="41" y="63"/>
                      <a:pt x="41" y="63"/>
                      <a:pt x="41" y="63"/>
                    </a:cubicBezTo>
                    <a:cubicBezTo>
                      <a:pt x="41" y="64"/>
                      <a:pt x="41" y="64"/>
                      <a:pt x="41" y="64"/>
                    </a:cubicBezTo>
                    <a:cubicBezTo>
                      <a:pt x="42" y="63"/>
                      <a:pt x="42" y="63"/>
                      <a:pt x="42" y="63"/>
                    </a:cubicBezTo>
                    <a:cubicBezTo>
                      <a:pt x="42" y="63"/>
                      <a:pt x="42" y="63"/>
                      <a:pt x="42" y="63"/>
                    </a:cubicBezTo>
                    <a:cubicBezTo>
                      <a:pt x="43" y="64"/>
                      <a:pt x="43" y="64"/>
                      <a:pt x="43" y="64"/>
                    </a:cubicBezTo>
                    <a:cubicBezTo>
                      <a:pt x="43" y="64"/>
                      <a:pt x="43" y="64"/>
                      <a:pt x="43" y="64"/>
                    </a:cubicBezTo>
                    <a:cubicBezTo>
                      <a:pt x="43" y="64"/>
                      <a:pt x="43" y="64"/>
                      <a:pt x="43" y="64"/>
                    </a:cubicBezTo>
                    <a:cubicBezTo>
                      <a:pt x="43" y="66"/>
                      <a:pt x="43" y="66"/>
                      <a:pt x="43" y="66"/>
                    </a:cubicBezTo>
                    <a:cubicBezTo>
                      <a:pt x="43" y="66"/>
                      <a:pt x="43" y="66"/>
                      <a:pt x="43" y="66"/>
                    </a:cubicBezTo>
                    <a:cubicBezTo>
                      <a:pt x="42" y="66"/>
                      <a:pt x="42" y="66"/>
                      <a:pt x="42" y="66"/>
                    </a:cubicBezTo>
                    <a:cubicBezTo>
                      <a:pt x="42" y="67"/>
                      <a:pt x="42" y="67"/>
                      <a:pt x="42" y="67"/>
                    </a:cubicBezTo>
                    <a:cubicBezTo>
                      <a:pt x="42" y="67"/>
                      <a:pt x="42" y="67"/>
                      <a:pt x="42" y="67"/>
                    </a:cubicBezTo>
                    <a:cubicBezTo>
                      <a:pt x="42" y="67"/>
                      <a:pt x="42" y="67"/>
                      <a:pt x="42" y="67"/>
                    </a:cubicBezTo>
                    <a:cubicBezTo>
                      <a:pt x="43" y="67"/>
                      <a:pt x="43" y="67"/>
                      <a:pt x="43" y="67"/>
                    </a:cubicBezTo>
                    <a:cubicBezTo>
                      <a:pt x="44" y="67"/>
                      <a:pt x="44" y="67"/>
                      <a:pt x="44" y="67"/>
                    </a:cubicBezTo>
                    <a:cubicBezTo>
                      <a:pt x="44" y="67"/>
                      <a:pt x="44" y="67"/>
                      <a:pt x="44" y="67"/>
                    </a:cubicBezTo>
                    <a:cubicBezTo>
                      <a:pt x="44" y="68"/>
                      <a:pt x="44" y="68"/>
                      <a:pt x="44" y="68"/>
                    </a:cubicBezTo>
                    <a:cubicBezTo>
                      <a:pt x="44" y="69"/>
                      <a:pt x="44" y="69"/>
                      <a:pt x="44" y="69"/>
                    </a:cubicBezTo>
                    <a:cubicBezTo>
                      <a:pt x="44" y="70"/>
                      <a:pt x="44" y="70"/>
                      <a:pt x="44" y="70"/>
                    </a:cubicBezTo>
                    <a:cubicBezTo>
                      <a:pt x="44" y="70"/>
                      <a:pt x="44" y="70"/>
                      <a:pt x="44" y="70"/>
                    </a:cubicBezTo>
                    <a:cubicBezTo>
                      <a:pt x="44" y="71"/>
                      <a:pt x="44" y="71"/>
                      <a:pt x="44" y="71"/>
                    </a:cubicBezTo>
                    <a:cubicBezTo>
                      <a:pt x="44" y="71"/>
                      <a:pt x="44" y="71"/>
                      <a:pt x="44" y="71"/>
                    </a:cubicBezTo>
                    <a:cubicBezTo>
                      <a:pt x="43" y="71"/>
                      <a:pt x="43" y="71"/>
                      <a:pt x="43" y="71"/>
                    </a:cubicBezTo>
                    <a:cubicBezTo>
                      <a:pt x="43" y="71"/>
                      <a:pt x="43" y="71"/>
                      <a:pt x="43" y="71"/>
                    </a:cubicBezTo>
                    <a:cubicBezTo>
                      <a:pt x="43" y="71"/>
                      <a:pt x="43" y="71"/>
                      <a:pt x="43" y="71"/>
                    </a:cubicBezTo>
                    <a:cubicBezTo>
                      <a:pt x="43" y="71"/>
                      <a:pt x="43" y="71"/>
                      <a:pt x="43" y="71"/>
                    </a:cubicBezTo>
                    <a:cubicBezTo>
                      <a:pt x="42" y="72"/>
                      <a:pt x="42" y="72"/>
                      <a:pt x="42" y="72"/>
                    </a:cubicBezTo>
                    <a:cubicBezTo>
                      <a:pt x="42" y="72"/>
                      <a:pt x="42" y="72"/>
                      <a:pt x="42" y="72"/>
                    </a:cubicBezTo>
                    <a:cubicBezTo>
                      <a:pt x="41" y="72"/>
                      <a:pt x="41" y="72"/>
                      <a:pt x="41" y="72"/>
                    </a:cubicBezTo>
                    <a:cubicBezTo>
                      <a:pt x="41" y="73"/>
                      <a:pt x="41" y="73"/>
                      <a:pt x="41" y="73"/>
                    </a:cubicBezTo>
                    <a:cubicBezTo>
                      <a:pt x="40" y="73"/>
                      <a:pt x="40" y="73"/>
                      <a:pt x="40" y="73"/>
                    </a:cubicBezTo>
                    <a:cubicBezTo>
                      <a:pt x="40" y="74"/>
                      <a:pt x="40" y="74"/>
                      <a:pt x="40" y="74"/>
                    </a:cubicBezTo>
                    <a:cubicBezTo>
                      <a:pt x="40" y="74"/>
                      <a:pt x="40" y="74"/>
                      <a:pt x="40" y="74"/>
                    </a:cubicBezTo>
                    <a:cubicBezTo>
                      <a:pt x="40" y="74"/>
                      <a:pt x="40" y="74"/>
                      <a:pt x="40" y="74"/>
                    </a:cubicBezTo>
                    <a:cubicBezTo>
                      <a:pt x="39" y="74"/>
                      <a:pt x="39" y="74"/>
                      <a:pt x="39" y="74"/>
                    </a:cubicBezTo>
                    <a:cubicBezTo>
                      <a:pt x="39" y="75"/>
                      <a:pt x="39" y="75"/>
                      <a:pt x="39" y="75"/>
                    </a:cubicBezTo>
                    <a:cubicBezTo>
                      <a:pt x="39" y="75"/>
                      <a:pt x="39" y="75"/>
                      <a:pt x="39" y="75"/>
                    </a:cubicBezTo>
                    <a:cubicBezTo>
                      <a:pt x="39" y="75"/>
                      <a:pt x="39" y="75"/>
                      <a:pt x="39" y="75"/>
                    </a:cubicBezTo>
                    <a:cubicBezTo>
                      <a:pt x="39" y="76"/>
                      <a:pt x="39" y="76"/>
                      <a:pt x="39" y="76"/>
                    </a:cubicBezTo>
                    <a:cubicBezTo>
                      <a:pt x="38" y="76"/>
                      <a:pt x="38" y="76"/>
                      <a:pt x="38" y="76"/>
                    </a:cubicBezTo>
                    <a:cubicBezTo>
                      <a:pt x="38" y="77"/>
                      <a:pt x="38" y="77"/>
                      <a:pt x="38" y="77"/>
                    </a:cubicBezTo>
                    <a:cubicBezTo>
                      <a:pt x="37" y="77"/>
                      <a:pt x="37" y="77"/>
                      <a:pt x="37" y="77"/>
                    </a:cubicBezTo>
                    <a:cubicBezTo>
                      <a:pt x="37" y="77"/>
                      <a:pt x="37" y="77"/>
                      <a:pt x="37" y="77"/>
                    </a:cubicBezTo>
                    <a:cubicBezTo>
                      <a:pt x="37" y="78"/>
                      <a:pt x="37" y="78"/>
                      <a:pt x="37" y="78"/>
                    </a:cubicBezTo>
                    <a:cubicBezTo>
                      <a:pt x="37" y="78"/>
                      <a:pt x="37" y="78"/>
                      <a:pt x="37" y="78"/>
                    </a:cubicBezTo>
                    <a:cubicBezTo>
                      <a:pt x="37" y="78"/>
                      <a:pt x="37" y="78"/>
                      <a:pt x="37" y="78"/>
                    </a:cubicBezTo>
                    <a:cubicBezTo>
                      <a:pt x="38" y="78"/>
                      <a:pt x="38" y="78"/>
                      <a:pt x="38" y="78"/>
                    </a:cubicBezTo>
                    <a:cubicBezTo>
                      <a:pt x="39" y="78"/>
                      <a:pt x="39" y="78"/>
                      <a:pt x="39" y="78"/>
                    </a:cubicBezTo>
                    <a:cubicBezTo>
                      <a:pt x="39" y="78"/>
                      <a:pt x="39" y="78"/>
                      <a:pt x="39" y="78"/>
                    </a:cubicBezTo>
                    <a:cubicBezTo>
                      <a:pt x="40" y="79"/>
                      <a:pt x="40" y="79"/>
                      <a:pt x="40" y="79"/>
                    </a:cubicBezTo>
                    <a:cubicBezTo>
                      <a:pt x="40" y="79"/>
                      <a:pt x="40" y="79"/>
                      <a:pt x="40" y="79"/>
                    </a:cubicBezTo>
                    <a:cubicBezTo>
                      <a:pt x="40" y="79"/>
                      <a:pt x="40" y="79"/>
                      <a:pt x="40" y="79"/>
                    </a:cubicBezTo>
                    <a:cubicBezTo>
                      <a:pt x="41" y="80"/>
                      <a:pt x="41" y="80"/>
                      <a:pt x="41" y="80"/>
                    </a:cubicBezTo>
                    <a:cubicBezTo>
                      <a:pt x="41" y="80"/>
                      <a:pt x="41" y="80"/>
                      <a:pt x="41" y="80"/>
                    </a:cubicBezTo>
                    <a:cubicBezTo>
                      <a:pt x="41" y="80"/>
                      <a:pt x="41" y="80"/>
                      <a:pt x="41" y="80"/>
                    </a:cubicBezTo>
                    <a:cubicBezTo>
                      <a:pt x="42" y="80"/>
                      <a:pt x="42" y="80"/>
                      <a:pt x="42" y="80"/>
                    </a:cubicBezTo>
                    <a:cubicBezTo>
                      <a:pt x="42" y="81"/>
                      <a:pt x="42" y="81"/>
                      <a:pt x="42" y="81"/>
                    </a:cubicBezTo>
                    <a:cubicBezTo>
                      <a:pt x="43" y="81"/>
                      <a:pt x="43" y="81"/>
                      <a:pt x="43" y="81"/>
                    </a:cubicBezTo>
                    <a:cubicBezTo>
                      <a:pt x="43" y="81"/>
                      <a:pt x="43" y="81"/>
                      <a:pt x="43" y="81"/>
                    </a:cubicBezTo>
                    <a:cubicBezTo>
                      <a:pt x="44" y="81"/>
                      <a:pt x="44" y="81"/>
                      <a:pt x="44" y="81"/>
                    </a:cubicBezTo>
                    <a:cubicBezTo>
                      <a:pt x="44" y="82"/>
                      <a:pt x="44" y="82"/>
                      <a:pt x="44" y="82"/>
                    </a:cubicBezTo>
                    <a:cubicBezTo>
                      <a:pt x="44" y="82"/>
                      <a:pt x="44" y="82"/>
                      <a:pt x="44" y="82"/>
                    </a:cubicBezTo>
                    <a:cubicBezTo>
                      <a:pt x="45" y="82"/>
                      <a:pt x="45" y="82"/>
                      <a:pt x="45" y="82"/>
                    </a:cubicBezTo>
                    <a:cubicBezTo>
                      <a:pt x="45" y="83"/>
                      <a:pt x="45" y="83"/>
                      <a:pt x="45" y="83"/>
                    </a:cubicBezTo>
                    <a:cubicBezTo>
                      <a:pt x="46" y="84"/>
                      <a:pt x="46" y="84"/>
                      <a:pt x="46" y="84"/>
                    </a:cubicBezTo>
                    <a:cubicBezTo>
                      <a:pt x="46" y="84"/>
                      <a:pt x="46" y="84"/>
                      <a:pt x="46" y="84"/>
                    </a:cubicBezTo>
                    <a:cubicBezTo>
                      <a:pt x="46" y="85"/>
                      <a:pt x="46" y="85"/>
                      <a:pt x="46" y="85"/>
                    </a:cubicBezTo>
                    <a:cubicBezTo>
                      <a:pt x="46" y="85"/>
                      <a:pt x="46" y="85"/>
                      <a:pt x="46" y="85"/>
                    </a:cubicBezTo>
                    <a:cubicBezTo>
                      <a:pt x="46" y="86"/>
                      <a:pt x="46" y="86"/>
                      <a:pt x="46" y="86"/>
                    </a:cubicBezTo>
                    <a:cubicBezTo>
                      <a:pt x="46" y="86"/>
                      <a:pt x="46" y="86"/>
                      <a:pt x="46" y="86"/>
                    </a:cubicBezTo>
                    <a:cubicBezTo>
                      <a:pt x="46" y="86"/>
                      <a:pt x="46" y="86"/>
                      <a:pt x="46" y="86"/>
                    </a:cubicBezTo>
                    <a:cubicBezTo>
                      <a:pt x="46" y="86"/>
                      <a:pt x="46" y="86"/>
                      <a:pt x="46" y="86"/>
                    </a:cubicBezTo>
                    <a:cubicBezTo>
                      <a:pt x="47" y="86"/>
                      <a:pt x="47" y="86"/>
                      <a:pt x="47" y="86"/>
                    </a:cubicBezTo>
                    <a:cubicBezTo>
                      <a:pt x="47" y="86"/>
                      <a:pt x="47" y="86"/>
                      <a:pt x="47" y="86"/>
                    </a:cubicBezTo>
                    <a:cubicBezTo>
                      <a:pt x="48" y="85"/>
                      <a:pt x="48" y="85"/>
                      <a:pt x="48" y="85"/>
                    </a:cubicBezTo>
                    <a:cubicBezTo>
                      <a:pt x="48" y="84"/>
                      <a:pt x="48" y="84"/>
                      <a:pt x="48" y="84"/>
                    </a:cubicBezTo>
                    <a:cubicBezTo>
                      <a:pt x="48" y="83"/>
                      <a:pt x="48" y="83"/>
                      <a:pt x="48" y="83"/>
                    </a:cubicBezTo>
                    <a:cubicBezTo>
                      <a:pt x="48" y="82"/>
                      <a:pt x="48" y="82"/>
                      <a:pt x="48" y="82"/>
                    </a:cubicBezTo>
                    <a:cubicBezTo>
                      <a:pt x="48" y="82"/>
                      <a:pt x="48" y="82"/>
                      <a:pt x="48" y="82"/>
                    </a:cubicBezTo>
                    <a:cubicBezTo>
                      <a:pt x="48" y="82"/>
                      <a:pt x="48" y="82"/>
                      <a:pt x="48" y="82"/>
                    </a:cubicBezTo>
                    <a:cubicBezTo>
                      <a:pt x="48" y="81"/>
                      <a:pt x="48" y="81"/>
                      <a:pt x="48" y="81"/>
                    </a:cubicBezTo>
                    <a:cubicBezTo>
                      <a:pt x="48" y="81"/>
                      <a:pt x="48" y="81"/>
                      <a:pt x="48" y="81"/>
                    </a:cubicBezTo>
                    <a:cubicBezTo>
                      <a:pt x="48" y="81"/>
                      <a:pt x="48" y="81"/>
                      <a:pt x="48" y="81"/>
                    </a:cubicBezTo>
                    <a:cubicBezTo>
                      <a:pt x="49" y="81"/>
                      <a:pt x="49" y="81"/>
                      <a:pt x="49" y="81"/>
                    </a:cubicBezTo>
                    <a:cubicBezTo>
                      <a:pt x="49" y="80"/>
                      <a:pt x="49" y="80"/>
                      <a:pt x="49" y="80"/>
                    </a:cubicBezTo>
                    <a:cubicBezTo>
                      <a:pt x="49" y="80"/>
                      <a:pt x="49" y="80"/>
                      <a:pt x="49" y="80"/>
                    </a:cubicBezTo>
                    <a:cubicBezTo>
                      <a:pt x="49" y="80"/>
                      <a:pt x="49" y="80"/>
                      <a:pt x="49" y="80"/>
                    </a:cubicBezTo>
                    <a:cubicBezTo>
                      <a:pt x="50" y="80"/>
                      <a:pt x="50" y="80"/>
                      <a:pt x="50" y="80"/>
                    </a:cubicBezTo>
                    <a:cubicBezTo>
                      <a:pt x="50" y="80"/>
                      <a:pt x="50" y="80"/>
                      <a:pt x="50" y="80"/>
                    </a:cubicBezTo>
                    <a:cubicBezTo>
                      <a:pt x="50" y="79"/>
                      <a:pt x="50" y="79"/>
                      <a:pt x="50" y="79"/>
                    </a:cubicBezTo>
                    <a:cubicBezTo>
                      <a:pt x="50" y="79"/>
                      <a:pt x="50" y="79"/>
                      <a:pt x="50" y="79"/>
                    </a:cubicBezTo>
                    <a:cubicBezTo>
                      <a:pt x="50" y="79"/>
                      <a:pt x="50" y="79"/>
                      <a:pt x="50" y="79"/>
                    </a:cubicBezTo>
                    <a:cubicBezTo>
                      <a:pt x="50" y="79"/>
                      <a:pt x="50" y="79"/>
                      <a:pt x="50" y="79"/>
                    </a:cubicBezTo>
                    <a:cubicBezTo>
                      <a:pt x="50" y="78"/>
                      <a:pt x="50" y="78"/>
                      <a:pt x="50" y="78"/>
                    </a:cubicBezTo>
                    <a:cubicBezTo>
                      <a:pt x="50" y="78"/>
                      <a:pt x="50" y="78"/>
                      <a:pt x="50" y="78"/>
                    </a:cubicBezTo>
                    <a:cubicBezTo>
                      <a:pt x="50" y="78"/>
                      <a:pt x="50" y="78"/>
                      <a:pt x="50" y="78"/>
                    </a:cubicBezTo>
                    <a:cubicBezTo>
                      <a:pt x="50" y="77"/>
                      <a:pt x="50" y="77"/>
                      <a:pt x="50" y="77"/>
                    </a:cubicBezTo>
                    <a:cubicBezTo>
                      <a:pt x="50" y="77"/>
                      <a:pt x="50" y="77"/>
                      <a:pt x="50" y="77"/>
                    </a:cubicBezTo>
                    <a:cubicBezTo>
                      <a:pt x="50" y="77"/>
                      <a:pt x="50" y="77"/>
                      <a:pt x="50" y="77"/>
                    </a:cubicBezTo>
                    <a:cubicBezTo>
                      <a:pt x="50" y="78"/>
                      <a:pt x="50" y="78"/>
                      <a:pt x="50" y="78"/>
                    </a:cubicBezTo>
                    <a:cubicBezTo>
                      <a:pt x="51" y="78"/>
                      <a:pt x="51" y="78"/>
                      <a:pt x="51" y="78"/>
                    </a:cubicBezTo>
                    <a:cubicBezTo>
                      <a:pt x="51" y="78"/>
                      <a:pt x="51" y="78"/>
                      <a:pt x="51" y="78"/>
                    </a:cubicBezTo>
                    <a:cubicBezTo>
                      <a:pt x="51" y="78"/>
                      <a:pt x="51" y="78"/>
                      <a:pt x="51" y="78"/>
                    </a:cubicBezTo>
                    <a:cubicBezTo>
                      <a:pt x="51" y="78"/>
                      <a:pt x="51" y="78"/>
                      <a:pt x="51" y="78"/>
                    </a:cubicBezTo>
                    <a:cubicBezTo>
                      <a:pt x="51" y="79"/>
                      <a:pt x="51" y="79"/>
                      <a:pt x="51" y="79"/>
                    </a:cubicBezTo>
                    <a:cubicBezTo>
                      <a:pt x="51" y="79"/>
                      <a:pt x="51" y="79"/>
                      <a:pt x="51" y="79"/>
                    </a:cubicBezTo>
                    <a:cubicBezTo>
                      <a:pt x="51" y="79"/>
                      <a:pt x="51" y="79"/>
                      <a:pt x="51" y="79"/>
                    </a:cubicBezTo>
                    <a:cubicBezTo>
                      <a:pt x="50" y="80"/>
                      <a:pt x="50" y="80"/>
                      <a:pt x="50" y="80"/>
                    </a:cubicBezTo>
                    <a:cubicBezTo>
                      <a:pt x="50" y="80"/>
                      <a:pt x="50" y="80"/>
                      <a:pt x="50" y="80"/>
                    </a:cubicBezTo>
                    <a:cubicBezTo>
                      <a:pt x="50" y="81"/>
                      <a:pt x="50" y="81"/>
                      <a:pt x="50" y="81"/>
                    </a:cubicBezTo>
                    <a:cubicBezTo>
                      <a:pt x="50" y="81"/>
                      <a:pt x="50" y="81"/>
                      <a:pt x="50" y="81"/>
                    </a:cubicBezTo>
                    <a:cubicBezTo>
                      <a:pt x="50" y="81"/>
                      <a:pt x="50" y="81"/>
                      <a:pt x="50" y="81"/>
                    </a:cubicBezTo>
                    <a:cubicBezTo>
                      <a:pt x="49" y="81"/>
                      <a:pt x="49" y="81"/>
                      <a:pt x="49" y="81"/>
                    </a:cubicBezTo>
                    <a:cubicBezTo>
                      <a:pt x="49" y="81"/>
                      <a:pt x="49" y="81"/>
                      <a:pt x="49" y="81"/>
                    </a:cubicBezTo>
                    <a:cubicBezTo>
                      <a:pt x="49" y="82"/>
                      <a:pt x="49" y="82"/>
                      <a:pt x="49" y="82"/>
                    </a:cubicBezTo>
                    <a:cubicBezTo>
                      <a:pt x="49" y="82"/>
                      <a:pt x="49" y="82"/>
                      <a:pt x="49" y="82"/>
                    </a:cubicBezTo>
                    <a:cubicBezTo>
                      <a:pt x="48" y="82"/>
                      <a:pt x="48" y="82"/>
                      <a:pt x="48" y="82"/>
                    </a:cubicBezTo>
                    <a:cubicBezTo>
                      <a:pt x="48" y="82"/>
                      <a:pt x="48" y="82"/>
                      <a:pt x="48" y="82"/>
                    </a:cubicBezTo>
                    <a:cubicBezTo>
                      <a:pt x="49" y="82"/>
                      <a:pt x="49" y="82"/>
                      <a:pt x="49" y="82"/>
                    </a:cubicBezTo>
                    <a:cubicBezTo>
                      <a:pt x="50" y="81"/>
                      <a:pt x="50" y="81"/>
                      <a:pt x="50" y="81"/>
                    </a:cubicBezTo>
                    <a:cubicBezTo>
                      <a:pt x="51" y="80"/>
                      <a:pt x="51" y="80"/>
                      <a:pt x="51" y="80"/>
                    </a:cubicBezTo>
                    <a:cubicBezTo>
                      <a:pt x="52" y="79"/>
                      <a:pt x="52" y="79"/>
                      <a:pt x="52" y="79"/>
                    </a:cubicBezTo>
                    <a:cubicBezTo>
                      <a:pt x="52" y="78"/>
                      <a:pt x="52" y="78"/>
                      <a:pt x="52" y="78"/>
                    </a:cubicBezTo>
                    <a:cubicBezTo>
                      <a:pt x="53" y="77"/>
                      <a:pt x="53" y="77"/>
                      <a:pt x="53" y="77"/>
                    </a:cubicBezTo>
                    <a:cubicBezTo>
                      <a:pt x="54" y="75"/>
                      <a:pt x="54" y="75"/>
                      <a:pt x="54" y="75"/>
                    </a:cubicBezTo>
                    <a:cubicBezTo>
                      <a:pt x="54" y="74"/>
                      <a:pt x="54" y="74"/>
                      <a:pt x="54" y="74"/>
                    </a:cubicBezTo>
                    <a:cubicBezTo>
                      <a:pt x="55" y="74"/>
                      <a:pt x="55" y="74"/>
                      <a:pt x="55" y="74"/>
                    </a:cubicBezTo>
                    <a:cubicBezTo>
                      <a:pt x="55" y="73"/>
                      <a:pt x="55" y="73"/>
                      <a:pt x="55" y="73"/>
                    </a:cubicBezTo>
                    <a:cubicBezTo>
                      <a:pt x="55" y="73"/>
                      <a:pt x="55" y="73"/>
                      <a:pt x="55" y="73"/>
                    </a:cubicBezTo>
                    <a:cubicBezTo>
                      <a:pt x="55" y="73"/>
                      <a:pt x="55" y="73"/>
                      <a:pt x="55" y="73"/>
                    </a:cubicBezTo>
                    <a:cubicBezTo>
                      <a:pt x="55" y="73"/>
                      <a:pt x="55" y="73"/>
                      <a:pt x="55" y="73"/>
                    </a:cubicBezTo>
                    <a:cubicBezTo>
                      <a:pt x="55" y="72"/>
                      <a:pt x="55" y="72"/>
                      <a:pt x="55" y="72"/>
                    </a:cubicBezTo>
                    <a:cubicBezTo>
                      <a:pt x="55" y="72"/>
                      <a:pt x="55" y="72"/>
                      <a:pt x="55" y="72"/>
                    </a:cubicBezTo>
                    <a:cubicBezTo>
                      <a:pt x="55" y="72"/>
                      <a:pt x="55" y="72"/>
                      <a:pt x="55" y="72"/>
                    </a:cubicBezTo>
                    <a:cubicBezTo>
                      <a:pt x="55" y="72"/>
                      <a:pt x="55" y="72"/>
                      <a:pt x="55" y="72"/>
                    </a:cubicBezTo>
                    <a:cubicBezTo>
                      <a:pt x="55" y="72"/>
                      <a:pt x="55" y="72"/>
                      <a:pt x="55" y="72"/>
                    </a:cubicBezTo>
                    <a:cubicBezTo>
                      <a:pt x="55" y="71"/>
                      <a:pt x="55" y="71"/>
                      <a:pt x="55" y="71"/>
                    </a:cubicBezTo>
                    <a:cubicBezTo>
                      <a:pt x="55" y="71"/>
                      <a:pt x="55" y="71"/>
                      <a:pt x="55" y="71"/>
                    </a:cubicBezTo>
                    <a:cubicBezTo>
                      <a:pt x="55" y="70"/>
                      <a:pt x="55" y="70"/>
                      <a:pt x="55" y="70"/>
                    </a:cubicBezTo>
                    <a:cubicBezTo>
                      <a:pt x="55" y="70"/>
                      <a:pt x="55" y="70"/>
                      <a:pt x="55" y="70"/>
                    </a:cubicBezTo>
                    <a:cubicBezTo>
                      <a:pt x="55" y="70"/>
                      <a:pt x="55" y="70"/>
                      <a:pt x="55" y="70"/>
                    </a:cubicBezTo>
                    <a:cubicBezTo>
                      <a:pt x="54" y="69"/>
                      <a:pt x="54" y="69"/>
                      <a:pt x="54" y="69"/>
                    </a:cubicBezTo>
                    <a:cubicBezTo>
                      <a:pt x="54" y="69"/>
                      <a:pt x="54" y="69"/>
                      <a:pt x="54" y="69"/>
                    </a:cubicBezTo>
                    <a:cubicBezTo>
                      <a:pt x="54" y="68"/>
                      <a:pt x="54" y="68"/>
                      <a:pt x="54" y="68"/>
                    </a:cubicBezTo>
                    <a:cubicBezTo>
                      <a:pt x="55" y="68"/>
                      <a:pt x="55" y="68"/>
                      <a:pt x="55" y="68"/>
                    </a:cubicBezTo>
                    <a:cubicBezTo>
                      <a:pt x="55" y="68"/>
                      <a:pt x="55" y="68"/>
                      <a:pt x="55" y="68"/>
                    </a:cubicBezTo>
                    <a:cubicBezTo>
                      <a:pt x="55" y="68"/>
                      <a:pt x="55" y="68"/>
                      <a:pt x="55" y="68"/>
                    </a:cubicBezTo>
                    <a:cubicBezTo>
                      <a:pt x="55" y="68"/>
                      <a:pt x="55" y="68"/>
                      <a:pt x="55" y="68"/>
                    </a:cubicBezTo>
                    <a:cubicBezTo>
                      <a:pt x="55" y="67"/>
                      <a:pt x="55" y="67"/>
                      <a:pt x="55" y="67"/>
                    </a:cubicBezTo>
                    <a:cubicBezTo>
                      <a:pt x="55" y="67"/>
                      <a:pt x="55" y="67"/>
                      <a:pt x="55" y="67"/>
                    </a:cubicBezTo>
                    <a:cubicBezTo>
                      <a:pt x="55" y="67"/>
                      <a:pt x="55" y="67"/>
                      <a:pt x="55" y="67"/>
                    </a:cubicBezTo>
                    <a:cubicBezTo>
                      <a:pt x="55" y="66"/>
                      <a:pt x="55" y="66"/>
                      <a:pt x="55" y="66"/>
                    </a:cubicBezTo>
                    <a:cubicBezTo>
                      <a:pt x="55" y="67"/>
                      <a:pt x="55" y="67"/>
                      <a:pt x="55" y="67"/>
                    </a:cubicBezTo>
                    <a:cubicBezTo>
                      <a:pt x="56" y="66"/>
                      <a:pt x="56" y="66"/>
                      <a:pt x="56" y="66"/>
                    </a:cubicBezTo>
                    <a:cubicBezTo>
                      <a:pt x="56" y="66"/>
                      <a:pt x="56" y="66"/>
                      <a:pt x="56" y="66"/>
                    </a:cubicBezTo>
                    <a:cubicBezTo>
                      <a:pt x="56" y="66"/>
                      <a:pt x="56" y="66"/>
                      <a:pt x="56" y="66"/>
                    </a:cubicBezTo>
                    <a:cubicBezTo>
                      <a:pt x="57" y="65"/>
                      <a:pt x="57" y="65"/>
                      <a:pt x="57" y="65"/>
                    </a:cubicBezTo>
                    <a:cubicBezTo>
                      <a:pt x="58" y="65"/>
                      <a:pt x="58" y="65"/>
                      <a:pt x="58" y="65"/>
                    </a:cubicBezTo>
                    <a:cubicBezTo>
                      <a:pt x="59" y="64"/>
                      <a:pt x="59" y="64"/>
                      <a:pt x="59" y="64"/>
                    </a:cubicBezTo>
                    <a:cubicBezTo>
                      <a:pt x="59" y="64"/>
                      <a:pt x="59" y="64"/>
                      <a:pt x="59" y="64"/>
                    </a:cubicBezTo>
                    <a:cubicBezTo>
                      <a:pt x="60" y="63"/>
                      <a:pt x="60" y="63"/>
                      <a:pt x="60" y="63"/>
                    </a:cubicBezTo>
                    <a:cubicBezTo>
                      <a:pt x="60" y="63"/>
                      <a:pt x="60" y="63"/>
                      <a:pt x="60" y="63"/>
                    </a:cubicBezTo>
                    <a:cubicBezTo>
                      <a:pt x="61" y="63"/>
                      <a:pt x="61" y="63"/>
                      <a:pt x="61" y="63"/>
                    </a:cubicBezTo>
                    <a:cubicBezTo>
                      <a:pt x="61" y="63"/>
                      <a:pt x="61" y="63"/>
                      <a:pt x="61" y="63"/>
                    </a:cubicBezTo>
                    <a:cubicBezTo>
                      <a:pt x="61" y="63"/>
                      <a:pt x="61" y="63"/>
                      <a:pt x="61" y="63"/>
                    </a:cubicBezTo>
                    <a:cubicBezTo>
                      <a:pt x="61" y="63"/>
                      <a:pt x="61" y="63"/>
                      <a:pt x="61" y="63"/>
                    </a:cubicBezTo>
                    <a:cubicBezTo>
                      <a:pt x="61" y="62"/>
                      <a:pt x="61" y="62"/>
                      <a:pt x="61" y="62"/>
                    </a:cubicBezTo>
                    <a:cubicBezTo>
                      <a:pt x="62" y="62"/>
                      <a:pt x="62" y="62"/>
                      <a:pt x="62" y="62"/>
                    </a:cubicBezTo>
                    <a:cubicBezTo>
                      <a:pt x="63" y="62"/>
                      <a:pt x="63" y="62"/>
                      <a:pt x="63" y="62"/>
                    </a:cubicBezTo>
                    <a:cubicBezTo>
                      <a:pt x="63" y="61"/>
                      <a:pt x="63" y="61"/>
                      <a:pt x="63" y="61"/>
                    </a:cubicBezTo>
                    <a:cubicBezTo>
                      <a:pt x="63" y="61"/>
                      <a:pt x="63" y="61"/>
                      <a:pt x="63" y="61"/>
                    </a:cubicBezTo>
                    <a:cubicBezTo>
                      <a:pt x="62" y="61"/>
                      <a:pt x="62" y="61"/>
                      <a:pt x="62" y="61"/>
                    </a:cubicBezTo>
                    <a:cubicBezTo>
                      <a:pt x="62" y="61"/>
                      <a:pt x="62" y="61"/>
                      <a:pt x="62" y="61"/>
                    </a:cubicBezTo>
                    <a:cubicBezTo>
                      <a:pt x="62" y="61"/>
                      <a:pt x="62" y="61"/>
                      <a:pt x="62" y="61"/>
                    </a:cubicBezTo>
                    <a:cubicBezTo>
                      <a:pt x="63" y="61"/>
                      <a:pt x="63" y="61"/>
                      <a:pt x="63" y="61"/>
                    </a:cubicBezTo>
                    <a:cubicBezTo>
                      <a:pt x="63" y="61"/>
                      <a:pt x="63" y="61"/>
                      <a:pt x="63" y="61"/>
                    </a:cubicBezTo>
                    <a:cubicBezTo>
                      <a:pt x="64" y="61"/>
                      <a:pt x="64" y="61"/>
                      <a:pt x="64" y="61"/>
                    </a:cubicBezTo>
                    <a:cubicBezTo>
                      <a:pt x="64" y="60"/>
                      <a:pt x="64" y="60"/>
                      <a:pt x="64" y="60"/>
                    </a:cubicBezTo>
                    <a:cubicBezTo>
                      <a:pt x="64" y="60"/>
                      <a:pt x="64" y="60"/>
                      <a:pt x="64" y="60"/>
                    </a:cubicBezTo>
                    <a:cubicBezTo>
                      <a:pt x="64" y="61"/>
                      <a:pt x="64" y="61"/>
                      <a:pt x="64" y="61"/>
                    </a:cubicBezTo>
                    <a:cubicBezTo>
                      <a:pt x="64" y="61"/>
                      <a:pt x="64" y="61"/>
                      <a:pt x="64" y="61"/>
                    </a:cubicBezTo>
                    <a:cubicBezTo>
                      <a:pt x="63" y="61"/>
                      <a:pt x="63" y="61"/>
                      <a:pt x="63" y="61"/>
                    </a:cubicBezTo>
                    <a:cubicBezTo>
                      <a:pt x="63" y="61"/>
                      <a:pt x="63" y="61"/>
                      <a:pt x="63" y="61"/>
                    </a:cubicBezTo>
                    <a:cubicBezTo>
                      <a:pt x="63" y="61"/>
                      <a:pt x="63" y="61"/>
                      <a:pt x="63" y="61"/>
                    </a:cubicBezTo>
                    <a:cubicBezTo>
                      <a:pt x="64" y="61"/>
                      <a:pt x="64" y="61"/>
                      <a:pt x="64" y="61"/>
                    </a:cubicBezTo>
                    <a:cubicBezTo>
                      <a:pt x="65" y="61"/>
                      <a:pt x="65" y="61"/>
                      <a:pt x="65" y="61"/>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1"/>
                      <a:pt x="65" y="61"/>
                    </a:cubicBezTo>
                    <a:cubicBezTo>
                      <a:pt x="65" y="61"/>
                      <a:pt x="66" y="61"/>
                      <a:pt x="66" y="61"/>
                    </a:cubicBezTo>
                    <a:cubicBezTo>
                      <a:pt x="66" y="61"/>
                      <a:pt x="66" y="61"/>
                      <a:pt x="66" y="61"/>
                    </a:cubicBezTo>
                    <a:cubicBezTo>
                      <a:pt x="67" y="61"/>
                      <a:pt x="67" y="61"/>
                      <a:pt x="67" y="61"/>
                    </a:cubicBezTo>
                    <a:cubicBezTo>
                      <a:pt x="68" y="61"/>
                      <a:pt x="68" y="61"/>
                      <a:pt x="68" y="61"/>
                    </a:cubicBezTo>
                    <a:cubicBezTo>
                      <a:pt x="68" y="61"/>
                      <a:pt x="68" y="61"/>
                      <a:pt x="68" y="61"/>
                    </a:cubicBezTo>
                    <a:cubicBezTo>
                      <a:pt x="68" y="60"/>
                      <a:pt x="68" y="60"/>
                      <a:pt x="68" y="60"/>
                    </a:cubicBezTo>
                    <a:cubicBezTo>
                      <a:pt x="68" y="60"/>
                      <a:pt x="68" y="60"/>
                      <a:pt x="68" y="60"/>
                    </a:cubicBezTo>
                    <a:cubicBezTo>
                      <a:pt x="68" y="60"/>
                      <a:pt x="68" y="60"/>
                      <a:pt x="68" y="60"/>
                    </a:cubicBezTo>
                    <a:cubicBezTo>
                      <a:pt x="69" y="59"/>
                      <a:pt x="69" y="59"/>
                      <a:pt x="69" y="59"/>
                    </a:cubicBezTo>
                    <a:cubicBezTo>
                      <a:pt x="70" y="59"/>
                      <a:pt x="70" y="59"/>
                      <a:pt x="70" y="59"/>
                    </a:cubicBezTo>
                    <a:cubicBezTo>
                      <a:pt x="70" y="59"/>
                      <a:pt x="70" y="59"/>
                      <a:pt x="70" y="59"/>
                    </a:cubicBezTo>
                    <a:cubicBezTo>
                      <a:pt x="70" y="59"/>
                      <a:pt x="70" y="59"/>
                      <a:pt x="70" y="59"/>
                    </a:cubicBezTo>
                    <a:cubicBezTo>
                      <a:pt x="70" y="58"/>
                      <a:pt x="70" y="58"/>
                      <a:pt x="70" y="58"/>
                    </a:cubicBezTo>
                    <a:cubicBezTo>
                      <a:pt x="70" y="58"/>
                      <a:pt x="70" y="58"/>
                      <a:pt x="70" y="58"/>
                    </a:cubicBezTo>
                    <a:cubicBezTo>
                      <a:pt x="70" y="57"/>
                      <a:pt x="70" y="57"/>
                      <a:pt x="70" y="57"/>
                    </a:cubicBezTo>
                    <a:cubicBezTo>
                      <a:pt x="70" y="57"/>
                      <a:pt x="70" y="57"/>
                      <a:pt x="70" y="57"/>
                    </a:cubicBezTo>
                    <a:cubicBezTo>
                      <a:pt x="70" y="56"/>
                      <a:pt x="70" y="56"/>
                      <a:pt x="70" y="56"/>
                    </a:cubicBezTo>
                    <a:cubicBezTo>
                      <a:pt x="71" y="56"/>
                      <a:pt x="71" y="56"/>
                      <a:pt x="71" y="56"/>
                    </a:cubicBezTo>
                    <a:cubicBezTo>
                      <a:pt x="71" y="56"/>
                      <a:pt x="71" y="56"/>
                      <a:pt x="71" y="56"/>
                    </a:cubicBezTo>
                    <a:cubicBezTo>
                      <a:pt x="71" y="55"/>
                      <a:pt x="71" y="55"/>
                      <a:pt x="71" y="55"/>
                    </a:cubicBezTo>
                    <a:cubicBezTo>
                      <a:pt x="71" y="55"/>
                      <a:pt x="71" y="55"/>
                      <a:pt x="71" y="55"/>
                    </a:cubicBezTo>
                    <a:cubicBezTo>
                      <a:pt x="71" y="54"/>
                      <a:pt x="71" y="54"/>
                      <a:pt x="71" y="54"/>
                    </a:cubicBezTo>
                    <a:cubicBezTo>
                      <a:pt x="72" y="54"/>
                      <a:pt x="72" y="54"/>
                      <a:pt x="72" y="54"/>
                    </a:cubicBezTo>
                    <a:cubicBezTo>
                      <a:pt x="72" y="53"/>
                      <a:pt x="72" y="53"/>
                      <a:pt x="72" y="53"/>
                    </a:cubicBezTo>
                    <a:cubicBezTo>
                      <a:pt x="72" y="52"/>
                      <a:pt x="72" y="52"/>
                      <a:pt x="72" y="52"/>
                    </a:cubicBezTo>
                    <a:cubicBezTo>
                      <a:pt x="72" y="52"/>
                      <a:pt x="72" y="52"/>
                      <a:pt x="72" y="52"/>
                    </a:cubicBezTo>
                    <a:cubicBezTo>
                      <a:pt x="72" y="51"/>
                      <a:pt x="72" y="51"/>
                      <a:pt x="72" y="51"/>
                    </a:cubicBezTo>
                    <a:cubicBezTo>
                      <a:pt x="72" y="50"/>
                      <a:pt x="72" y="50"/>
                      <a:pt x="72" y="50"/>
                    </a:cubicBezTo>
                    <a:cubicBezTo>
                      <a:pt x="73" y="50"/>
                      <a:pt x="73" y="50"/>
                      <a:pt x="73" y="50"/>
                    </a:cubicBezTo>
                    <a:cubicBezTo>
                      <a:pt x="73" y="50"/>
                      <a:pt x="73" y="50"/>
                      <a:pt x="73" y="50"/>
                    </a:cubicBezTo>
                    <a:cubicBezTo>
                      <a:pt x="73" y="49"/>
                      <a:pt x="73" y="49"/>
                      <a:pt x="73" y="49"/>
                    </a:cubicBezTo>
                    <a:cubicBezTo>
                      <a:pt x="73" y="49"/>
                      <a:pt x="73" y="49"/>
                      <a:pt x="73" y="49"/>
                    </a:cubicBezTo>
                    <a:cubicBezTo>
                      <a:pt x="73" y="48"/>
                      <a:pt x="73" y="48"/>
                      <a:pt x="73" y="48"/>
                    </a:cubicBezTo>
                    <a:cubicBezTo>
                      <a:pt x="73" y="47"/>
                      <a:pt x="73" y="47"/>
                      <a:pt x="73" y="47"/>
                    </a:cubicBezTo>
                    <a:cubicBezTo>
                      <a:pt x="73" y="46"/>
                      <a:pt x="73" y="46"/>
                      <a:pt x="73" y="46"/>
                    </a:cubicBezTo>
                    <a:cubicBezTo>
                      <a:pt x="73" y="46"/>
                      <a:pt x="73" y="46"/>
                      <a:pt x="73" y="46"/>
                    </a:cubicBezTo>
                    <a:cubicBezTo>
                      <a:pt x="74" y="45"/>
                      <a:pt x="74" y="45"/>
                      <a:pt x="74" y="45"/>
                    </a:cubicBezTo>
                    <a:cubicBezTo>
                      <a:pt x="73" y="43"/>
                      <a:pt x="73" y="43"/>
                      <a:pt x="73" y="43"/>
                    </a:cubicBezTo>
                    <a:cubicBezTo>
                      <a:pt x="73" y="42"/>
                      <a:pt x="73" y="42"/>
                      <a:pt x="73" y="42"/>
                    </a:cubicBezTo>
                    <a:cubicBezTo>
                      <a:pt x="74" y="42"/>
                      <a:pt x="74" y="42"/>
                      <a:pt x="74" y="42"/>
                    </a:cubicBezTo>
                    <a:cubicBezTo>
                      <a:pt x="74" y="41"/>
                      <a:pt x="74" y="41"/>
                      <a:pt x="74" y="41"/>
                    </a:cubicBezTo>
                    <a:cubicBezTo>
                      <a:pt x="73" y="41"/>
                      <a:pt x="73" y="41"/>
                      <a:pt x="73" y="41"/>
                    </a:cubicBezTo>
                    <a:cubicBezTo>
                      <a:pt x="73" y="41"/>
                      <a:pt x="73" y="41"/>
                      <a:pt x="73" y="41"/>
                    </a:cubicBezTo>
                    <a:cubicBezTo>
                      <a:pt x="73" y="41"/>
                      <a:pt x="73" y="41"/>
                      <a:pt x="73" y="41"/>
                    </a:cubicBezTo>
                    <a:cubicBezTo>
                      <a:pt x="73" y="40"/>
                      <a:pt x="73" y="40"/>
                      <a:pt x="73" y="40"/>
                    </a:cubicBezTo>
                    <a:cubicBezTo>
                      <a:pt x="73" y="40"/>
                      <a:pt x="73" y="40"/>
                      <a:pt x="73" y="40"/>
                    </a:cubicBezTo>
                    <a:cubicBezTo>
                      <a:pt x="73" y="40"/>
                      <a:pt x="73" y="40"/>
                      <a:pt x="73" y="40"/>
                    </a:cubicBezTo>
                    <a:cubicBezTo>
                      <a:pt x="74" y="40"/>
                      <a:pt x="74" y="40"/>
                      <a:pt x="74" y="40"/>
                    </a:cubicBezTo>
                    <a:cubicBezTo>
                      <a:pt x="74" y="39"/>
                      <a:pt x="74" y="39"/>
                      <a:pt x="74" y="39"/>
                    </a:cubicBezTo>
                    <a:cubicBezTo>
                      <a:pt x="73" y="39"/>
                      <a:pt x="73" y="39"/>
                      <a:pt x="73" y="39"/>
                    </a:cubicBezTo>
                    <a:cubicBezTo>
                      <a:pt x="73" y="38"/>
                      <a:pt x="73" y="38"/>
                      <a:pt x="73" y="38"/>
                    </a:cubicBezTo>
                    <a:cubicBezTo>
                      <a:pt x="73" y="38"/>
                      <a:pt x="73" y="38"/>
                      <a:pt x="73" y="38"/>
                    </a:cubicBezTo>
                    <a:cubicBezTo>
                      <a:pt x="73" y="38"/>
                      <a:pt x="73" y="38"/>
                      <a:pt x="73" y="38"/>
                    </a:cubicBezTo>
                    <a:cubicBezTo>
                      <a:pt x="73" y="38"/>
                      <a:pt x="73" y="38"/>
                      <a:pt x="73" y="38"/>
                    </a:cubicBezTo>
                    <a:cubicBezTo>
                      <a:pt x="73" y="39"/>
                      <a:pt x="73" y="39"/>
                      <a:pt x="73" y="39"/>
                    </a:cubicBezTo>
                    <a:cubicBezTo>
                      <a:pt x="74" y="39"/>
                      <a:pt x="74" y="39"/>
                      <a:pt x="74" y="39"/>
                    </a:cubicBezTo>
                    <a:cubicBezTo>
                      <a:pt x="74" y="38"/>
                      <a:pt x="74" y="38"/>
                      <a:pt x="74" y="38"/>
                    </a:cubicBezTo>
                    <a:cubicBezTo>
                      <a:pt x="74" y="38"/>
                      <a:pt x="74" y="38"/>
                      <a:pt x="74" y="38"/>
                    </a:cubicBezTo>
                    <a:cubicBezTo>
                      <a:pt x="74" y="38"/>
                      <a:pt x="74" y="38"/>
                      <a:pt x="74" y="38"/>
                    </a:cubicBezTo>
                    <a:cubicBezTo>
                      <a:pt x="75" y="39"/>
                      <a:pt x="75" y="39"/>
                      <a:pt x="75" y="39"/>
                    </a:cubicBezTo>
                    <a:cubicBezTo>
                      <a:pt x="74" y="39"/>
                      <a:pt x="74" y="39"/>
                      <a:pt x="74" y="39"/>
                    </a:cubicBezTo>
                    <a:cubicBezTo>
                      <a:pt x="74" y="39"/>
                      <a:pt x="74" y="39"/>
                      <a:pt x="74" y="39"/>
                    </a:cubicBezTo>
                    <a:cubicBezTo>
                      <a:pt x="74" y="39"/>
                      <a:pt x="74" y="39"/>
                      <a:pt x="74" y="39"/>
                    </a:cubicBezTo>
                    <a:cubicBezTo>
                      <a:pt x="74" y="39"/>
                      <a:pt x="74" y="39"/>
                      <a:pt x="74" y="39"/>
                    </a:cubicBezTo>
                    <a:cubicBezTo>
                      <a:pt x="75" y="39"/>
                      <a:pt x="75" y="39"/>
                      <a:pt x="75" y="39"/>
                    </a:cubicBezTo>
                    <a:cubicBezTo>
                      <a:pt x="75" y="39"/>
                      <a:pt x="75" y="39"/>
                      <a:pt x="75" y="39"/>
                    </a:cubicBezTo>
                    <a:cubicBezTo>
                      <a:pt x="76" y="38"/>
                      <a:pt x="76" y="38"/>
                      <a:pt x="76" y="38"/>
                    </a:cubicBezTo>
                    <a:cubicBezTo>
                      <a:pt x="76" y="37"/>
                      <a:pt x="76" y="37"/>
                      <a:pt x="76" y="37"/>
                    </a:cubicBezTo>
                    <a:cubicBezTo>
                      <a:pt x="76" y="36"/>
                      <a:pt x="76" y="36"/>
                      <a:pt x="76" y="36"/>
                    </a:cubicBezTo>
                    <a:cubicBezTo>
                      <a:pt x="76" y="36"/>
                      <a:pt x="76" y="36"/>
                      <a:pt x="76" y="36"/>
                    </a:cubicBezTo>
                    <a:cubicBezTo>
                      <a:pt x="77" y="35"/>
                      <a:pt x="77" y="35"/>
                      <a:pt x="77" y="35"/>
                    </a:cubicBezTo>
                    <a:cubicBezTo>
                      <a:pt x="77" y="35"/>
                      <a:pt x="77" y="35"/>
                      <a:pt x="77" y="35"/>
                    </a:cubicBezTo>
                    <a:cubicBezTo>
                      <a:pt x="78" y="34"/>
                      <a:pt x="78" y="34"/>
                      <a:pt x="78" y="34"/>
                    </a:cubicBezTo>
                    <a:cubicBezTo>
                      <a:pt x="78" y="34"/>
                      <a:pt x="78" y="34"/>
                      <a:pt x="78" y="34"/>
                    </a:cubicBezTo>
                    <a:cubicBezTo>
                      <a:pt x="79" y="34"/>
                      <a:pt x="79" y="34"/>
                      <a:pt x="79" y="34"/>
                    </a:cubicBezTo>
                    <a:cubicBezTo>
                      <a:pt x="79" y="33"/>
                      <a:pt x="79" y="33"/>
                      <a:pt x="79" y="33"/>
                    </a:cubicBezTo>
                    <a:cubicBezTo>
                      <a:pt x="80" y="32"/>
                      <a:pt x="80" y="32"/>
                      <a:pt x="80" y="32"/>
                    </a:cubicBezTo>
                    <a:cubicBezTo>
                      <a:pt x="81" y="31"/>
                      <a:pt x="81" y="31"/>
                      <a:pt x="81" y="31"/>
                    </a:cubicBezTo>
                    <a:cubicBezTo>
                      <a:pt x="81" y="31"/>
                      <a:pt x="81" y="31"/>
                      <a:pt x="81" y="31"/>
                    </a:cubicBezTo>
                    <a:cubicBezTo>
                      <a:pt x="81" y="30"/>
                      <a:pt x="81" y="30"/>
                      <a:pt x="81" y="30"/>
                    </a:cubicBezTo>
                    <a:cubicBezTo>
                      <a:pt x="81" y="29"/>
                      <a:pt x="81" y="29"/>
                      <a:pt x="81" y="29"/>
                    </a:cubicBezTo>
                    <a:cubicBezTo>
                      <a:pt x="82" y="29"/>
                      <a:pt x="82" y="29"/>
                      <a:pt x="82" y="29"/>
                    </a:cubicBezTo>
                    <a:cubicBezTo>
                      <a:pt x="82" y="29"/>
                      <a:pt x="82" y="29"/>
                      <a:pt x="82" y="29"/>
                    </a:cubicBezTo>
                    <a:cubicBezTo>
                      <a:pt x="81" y="28"/>
                      <a:pt x="81" y="28"/>
                      <a:pt x="81" y="28"/>
                    </a:cubicBezTo>
                    <a:cubicBezTo>
                      <a:pt x="82" y="28"/>
                      <a:pt x="82" y="28"/>
                      <a:pt x="82" y="28"/>
                    </a:cubicBezTo>
                    <a:cubicBezTo>
                      <a:pt x="82" y="28"/>
                      <a:pt x="82" y="28"/>
                      <a:pt x="82" y="28"/>
                    </a:cubicBezTo>
                    <a:cubicBezTo>
                      <a:pt x="82" y="26"/>
                      <a:pt x="82" y="26"/>
                      <a:pt x="82" y="26"/>
                    </a:cubicBezTo>
                    <a:cubicBezTo>
                      <a:pt x="82" y="26"/>
                      <a:pt x="82" y="26"/>
                      <a:pt x="82" y="26"/>
                    </a:cubicBezTo>
                    <a:cubicBezTo>
                      <a:pt x="81" y="26"/>
                      <a:pt x="81" y="26"/>
                      <a:pt x="81" y="26"/>
                    </a:cubicBezTo>
                    <a:cubicBezTo>
                      <a:pt x="81" y="24"/>
                      <a:pt x="81" y="24"/>
                      <a:pt x="81" y="24"/>
                    </a:cubicBezTo>
                    <a:cubicBezTo>
                      <a:pt x="81" y="24"/>
                      <a:pt x="81" y="24"/>
                      <a:pt x="81" y="24"/>
                    </a:cubicBezTo>
                    <a:cubicBezTo>
                      <a:pt x="81" y="23"/>
                      <a:pt x="81" y="23"/>
                      <a:pt x="81" y="23"/>
                    </a:cubicBezTo>
                    <a:cubicBezTo>
                      <a:pt x="79" y="22"/>
                      <a:pt x="79" y="22"/>
                      <a:pt x="79" y="22"/>
                    </a:cubicBezTo>
                    <a:cubicBezTo>
                      <a:pt x="78" y="22"/>
                      <a:pt x="78" y="22"/>
                      <a:pt x="78" y="22"/>
                    </a:cubicBezTo>
                    <a:cubicBezTo>
                      <a:pt x="78" y="23"/>
                      <a:pt x="78" y="23"/>
                      <a:pt x="78" y="23"/>
                    </a:cubicBezTo>
                    <a:cubicBezTo>
                      <a:pt x="77" y="22"/>
                      <a:pt x="77" y="22"/>
                      <a:pt x="77" y="22"/>
                    </a:cubicBezTo>
                    <a:cubicBezTo>
                      <a:pt x="77" y="22"/>
                      <a:pt x="77" y="22"/>
                      <a:pt x="77" y="22"/>
                    </a:cubicBezTo>
                    <a:cubicBezTo>
                      <a:pt x="77" y="22"/>
                      <a:pt x="77" y="22"/>
                      <a:pt x="77" y="22"/>
                    </a:cubicBezTo>
                    <a:cubicBezTo>
                      <a:pt x="76" y="21"/>
                      <a:pt x="76" y="21"/>
                      <a:pt x="76" y="21"/>
                    </a:cubicBezTo>
                    <a:cubicBezTo>
                      <a:pt x="76" y="21"/>
                      <a:pt x="76" y="21"/>
                      <a:pt x="76" y="21"/>
                    </a:cubicBezTo>
                    <a:cubicBezTo>
                      <a:pt x="75" y="20"/>
                      <a:pt x="75" y="20"/>
                      <a:pt x="75" y="20"/>
                    </a:cubicBezTo>
                    <a:cubicBezTo>
                      <a:pt x="74" y="19"/>
                      <a:pt x="74" y="19"/>
                      <a:pt x="74" y="19"/>
                    </a:cubicBezTo>
                    <a:cubicBezTo>
                      <a:pt x="73" y="19"/>
                      <a:pt x="73" y="19"/>
                      <a:pt x="73" y="19"/>
                    </a:cubicBezTo>
                    <a:cubicBezTo>
                      <a:pt x="73" y="19"/>
                      <a:pt x="73" y="19"/>
                      <a:pt x="73" y="19"/>
                    </a:cubicBezTo>
                    <a:cubicBezTo>
                      <a:pt x="73" y="19"/>
                      <a:pt x="73" y="19"/>
                      <a:pt x="73" y="19"/>
                    </a:cubicBezTo>
                    <a:cubicBezTo>
                      <a:pt x="71" y="18"/>
                      <a:pt x="71" y="18"/>
                      <a:pt x="71" y="18"/>
                    </a:cubicBezTo>
                    <a:cubicBezTo>
                      <a:pt x="71" y="18"/>
                      <a:pt x="71" y="18"/>
                      <a:pt x="71" y="18"/>
                    </a:cubicBezTo>
                    <a:cubicBezTo>
                      <a:pt x="70" y="17"/>
                      <a:pt x="70" y="17"/>
                      <a:pt x="70" y="17"/>
                    </a:cubicBezTo>
                    <a:cubicBezTo>
                      <a:pt x="70" y="18"/>
                      <a:pt x="70" y="18"/>
                      <a:pt x="70" y="18"/>
                    </a:cubicBezTo>
                    <a:cubicBezTo>
                      <a:pt x="69" y="18"/>
                      <a:pt x="69" y="18"/>
                      <a:pt x="69" y="18"/>
                    </a:cubicBezTo>
                    <a:cubicBezTo>
                      <a:pt x="69" y="17"/>
                      <a:pt x="69" y="17"/>
                      <a:pt x="69" y="17"/>
                    </a:cubicBezTo>
                    <a:cubicBezTo>
                      <a:pt x="68" y="18"/>
                      <a:pt x="68" y="18"/>
                      <a:pt x="68" y="18"/>
                    </a:cubicBezTo>
                    <a:cubicBezTo>
                      <a:pt x="68" y="18"/>
                      <a:pt x="68" y="18"/>
                      <a:pt x="68" y="18"/>
                    </a:cubicBezTo>
                    <a:cubicBezTo>
                      <a:pt x="68" y="18"/>
                      <a:pt x="68" y="18"/>
                      <a:pt x="68" y="18"/>
                    </a:cubicBezTo>
                    <a:cubicBezTo>
                      <a:pt x="67" y="17"/>
                      <a:pt x="67" y="17"/>
                      <a:pt x="67" y="17"/>
                    </a:cubicBezTo>
                    <a:cubicBezTo>
                      <a:pt x="67" y="17"/>
                      <a:pt x="67" y="17"/>
                      <a:pt x="67" y="17"/>
                    </a:cubicBezTo>
                    <a:cubicBezTo>
                      <a:pt x="67" y="17"/>
                      <a:pt x="67" y="17"/>
                      <a:pt x="67" y="17"/>
                    </a:cubicBezTo>
                    <a:cubicBezTo>
                      <a:pt x="67" y="17"/>
                      <a:pt x="67" y="17"/>
                      <a:pt x="67" y="17"/>
                    </a:cubicBezTo>
                    <a:cubicBezTo>
                      <a:pt x="67" y="18"/>
                      <a:pt x="67" y="18"/>
                      <a:pt x="67" y="18"/>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4" y="17"/>
                      <a:pt x="64" y="17"/>
                      <a:pt x="64" y="17"/>
                    </a:cubicBezTo>
                    <a:cubicBezTo>
                      <a:pt x="63" y="17"/>
                      <a:pt x="63" y="17"/>
                      <a:pt x="63" y="17"/>
                    </a:cubicBezTo>
                    <a:cubicBezTo>
                      <a:pt x="63" y="17"/>
                      <a:pt x="63" y="17"/>
                      <a:pt x="63" y="17"/>
                    </a:cubicBezTo>
                    <a:cubicBezTo>
                      <a:pt x="63" y="17"/>
                      <a:pt x="63" y="17"/>
                      <a:pt x="63" y="17"/>
                    </a:cubicBezTo>
                    <a:cubicBezTo>
                      <a:pt x="63" y="17"/>
                      <a:pt x="63" y="17"/>
                      <a:pt x="63" y="17"/>
                    </a:cubicBezTo>
                    <a:cubicBezTo>
                      <a:pt x="63" y="17"/>
                      <a:pt x="63" y="17"/>
                      <a:pt x="63" y="17"/>
                    </a:cubicBezTo>
                    <a:cubicBezTo>
                      <a:pt x="63" y="17"/>
                      <a:pt x="63" y="17"/>
                      <a:pt x="63" y="17"/>
                    </a:cubicBezTo>
                    <a:cubicBezTo>
                      <a:pt x="63" y="17"/>
                      <a:pt x="63" y="17"/>
                      <a:pt x="63" y="17"/>
                    </a:cubicBezTo>
                    <a:cubicBezTo>
                      <a:pt x="62" y="17"/>
                      <a:pt x="62" y="17"/>
                      <a:pt x="62" y="17"/>
                    </a:cubicBezTo>
                    <a:cubicBezTo>
                      <a:pt x="62" y="18"/>
                      <a:pt x="62" y="18"/>
                      <a:pt x="62" y="18"/>
                    </a:cubicBezTo>
                    <a:cubicBezTo>
                      <a:pt x="62" y="18"/>
                      <a:pt x="62" y="18"/>
                      <a:pt x="62" y="18"/>
                    </a:cubicBezTo>
                    <a:cubicBezTo>
                      <a:pt x="62" y="18"/>
                      <a:pt x="62" y="18"/>
                      <a:pt x="62" y="18"/>
                    </a:cubicBezTo>
                    <a:cubicBezTo>
                      <a:pt x="62" y="17"/>
                      <a:pt x="62" y="17"/>
                      <a:pt x="62" y="17"/>
                    </a:cubicBezTo>
                    <a:cubicBezTo>
                      <a:pt x="62" y="17"/>
                      <a:pt x="62" y="17"/>
                      <a:pt x="62" y="17"/>
                    </a:cubicBezTo>
                    <a:cubicBezTo>
                      <a:pt x="62" y="18"/>
                      <a:pt x="62" y="18"/>
                      <a:pt x="62" y="18"/>
                    </a:cubicBezTo>
                    <a:cubicBezTo>
                      <a:pt x="61" y="19"/>
                      <a:pt x="61" y="19"/>
                      <a:pt x="61" y="19"/>
                    </a:cubicBezTo>
                    <a:cubicBezTo>
                      <a:pt x="61" y="19"/>
                      <a:pt x="61" y="19"/>
                      <a:pt x="61" y="19"/>
                    </a:cubicBezTo>
                    <a:cubicBezTo>
                      <a:pt x="61" y="19"/>
                      <a:pt x="61" y="19"/>
                      <a:pt x="61" y="19"/>
                    </a:cubicBezTo>
                    <a:cubicBezTo>
                      <a:pt x="61" y="18"/>
                      <a:pt x="61" y="18"/>
                      <a:pt x="61" y="18"/>
                    </a:cubicBezTo>
                    <a:cubicBezTo>
                      <a:pt x="61" y="18"/>
                      <a:pt x="61" y="18"/>
                      <a:pt x="61" y="18"/>
                    </a:cubicBezTo>
                    <a:cubicBezTo>
                      <a:pt x="61" y="17"/>
                      <a:pt x="61" y="17"/>
                      <a:pt x="61" y="17"/>
                    </a:cubicBezTo>
                    <a:cubicBezTo>
                      <a:pt x="62" y="17"/>
                      <a:pt x="62" y="17"/>
                      <a:pt x="62" y="17"/>
                    </a:cubicBezTo>
                    <a:cubicBezTo>
                      <a:pt x="62" y="17"/>
                      <a:pt x="62" y="17"/>
                      <a:pt x="62" y="17"/>
                    </a:cubicBezTo>
                    <a:cubicBezTo>
                      <a:pt x="61" y="17"/>
                      <a:pt x="61" y="17"/>
                      <a:pt x="61" y="17"/>
                    </a:cubicBezTo>
                    <a:cubicBezTo>
                      <a:pt x="62" y="16"/>
                      <a:pt x="62" y="16"/>
                      <a:pt x="62" y="16"/>
                    </a:cubicBezTo>
                    <a:cubicBezTo>
                      <a:pt x="61" y="15"/>
                      <a:pt x="61" y="15"/>
                      <a:pt x="61" y="15"/>
                    </a:cubicBezTo>
                    <a:cubicBezTo>
                      <a:pt x="61" y="15"/>
                      <a:pt x="61" y="15"/>
                      <a:pt x="61" y="15"/>
                    </a:cubicBezTo>
                    <a:cubicBezTo>
                      <a:pt x="60" y="15"/>
                      <a:pt x="60" y="15"/>
                      <a:pt x="60" y="15"/>
                    </a:cubicBezTo>
                    <a:cubicBezTo>
                      <a:pt x="60" y="15"/>
                      <a:pt x="60" y="15"/>
                      <a:pt x="60" y="15"/>
                    </a:cubicBezTo>
                    <a:cubicBezTo>
                      <a:pt x="60" y="15"/>
                      <a:pt x="60" y="15"/>
                      <a:pt x="60" y="15"/>
                    </a:cubicBezTo>
                    <a:cubicBezTo>
                      <a:pt x="59" y="15"/>
                      <a:pt x="59" y="15"/>
                      <a:pt x="59" y="15"/>
                    </a:cubicBezTo>
                    <a:cubicBezTo>
                      <a:pt x="59" y="15"/>
                      <a:pt x="59" y="15"/>
                      <a:pt x="59" y="15"/>
                    </a:cubicBezTo>
                    <a:cubicBezTo>
                      <a:pt x="59" y="15"/>
                      <a:pt x="59" y="15"/>
                      <a:pt x="59" y="15"/>
                    </a:cubicBezTo>
                    <a:cubicBezTo>
                      <a:pt x="59" y="15"/>
                      <a:pt x="59" y="15"/>
                      <a:pt x="59" y="15"/>
                    </a:cubicBezTo>
                    <a:cubicBezTo>
                      <a:pt x="59" y="14"/>
                      <a:pt x="59" y="14"/>
                      <a:pt x="59" y="14"/>
                    </a:cubicBezTo>
                    <a:cubicBezTo>
                      <a:pt x="58" y="14"/>
                      <a:pt x="58" y="14"/>
                      <a:pt x="58" y="14"/>
                    </a:cubicBezTo>
                    <a:cubicBezTo>
                      <a:pt x="58" y="14"/>
                      <a:pt x="58" y="14"/>
                      <a:pt x="58" y="14"/>
                    </a:cubicBezTo>
                    <a:cubicBezTo>
                      <a:pt x="58" y="14"/>
                      <a:pt x="58" y="14"/>
                      <a:pt x="58" y="14"/>
                    </a:cubicBezTo>
                    <a:cubicBezTo>
                      <a:pt x="58" y="14"/>
                      <a:pt x="58" y="14"/>
                      <a:pt x="58" y="14"/>
                    </a:cubicBezTo>
                    <a:cubicBezTo>
                      <a:pt x="58" y="14"/>
                      <a:pt x="58" y="14"/>
                      <a:pt x="58" y="14"/>
                    </a:cubicBezTo>
                    <a:cubicBezTo>
                      <a:pt x="58" y="14"/>
                      <a:pt x="58" y="14"/>
                      <a:pt x="58" y="14"/>
                    </a:cubicBezTo>
                    <a:cubicBezTo>
                      <a:pt x="57" y="14"/>
                      <a:pt x="57" y="14"/>
                      <a:pt x="57" y="14"/>
                    </a:cubicBezTo>
                    <a:cubicBezTo>
                      <a:pt x="57" y="14"/>
                      <a:pt x="57" y="14"/>
                      <a:pt x="57" y="14"/>
                    </a:cubicBezTo>
                    <a:cubicBezTo>
                      <a:pt x="57" y="14"/>
                      <a:pt x="57" y="14"/>
                      <a:pt x="57" y="14"/>
                    </a:cubicBezTo>
                    <a:cubicBezTo>
                      <a:pt x="56" y="13"/>
                      <a:pt x="56" y="13"/>
                      <a:pt x="56" y="13"/>
                    </a:cubicBezTo>
                    <a:cubicBezTo>
                      <a:pt x="56" y="13"/>
                      <a:pt x="56" y="13"/>
                      <a:pt x="56" y="13"/>
                    </a:cubicBezTo>
                    <a:cubicBezTo>
                      <a:pt x="56" y="13"/>
                      <a:pt x="56" y="13"/>
                      <a:pt x="56" y="13"/>
                    </a:cubicBezTo>
                    <a:cubicBezTo>
                      <a:pt x="55" y="13"/>
                      <a:pt x="55" y="13"/>
                      <a:pt x="55" y="13"/>
                    </a:cubicBezTo>
                    <a:cubicBezTo>
                      <a:pt x="55" y="13"/>
                      <a:pt x="55" y="13"/>
                      <a:pt x="55" y="13"/>
                    </a:cubicBezTo>
                    <a:cubicBezTo>
                      <a:pt x="55" y="14"/>
                      <a:pt x="55" y="14"/>
                      <a:pt x="55" y="14"/>
                    </a:cubicBezTo>
                    <a:cubicBezTo>
                      <a:pt x="55" y="14"/>
                      <a:pt x="55" y="14"/>
                      <a:pt x="55" y="14"/>
                    </a:cubicBezTo>
                    <a:cubicBezTo>
                      <a:pt x="55" y="13"/>
                      <a:pt x="55" y="13"/>
                      <a:pt x="55" y="13"/>
                    </a:cubicBezTo>
                    <a:cubicBezTo>
                      <a:pt x="54" y="13"/>
                      <a:pt x="54" y="13"/>
                      <a:pt x="54" y="13"/>
                    </a:cubicBezTo>
                    <a:cubicBezTo>
                      <a:pt x="54" y="13"/>
                      <a:pt x="54" y="13"/>
                      <a:pt x="54" y="13"/>
                    </a:cubicBezTo>
                    <a:cubicBezTo>
                      <a:pt x="54" y="14"/>
                      <a:pt x="54" y="14"/>
                      <a:pt x="54" y="14"/>
                    </a:cubicBezTo>
                    <a:cubicBezTo>
                      <a:pt x="54" y="14"/>
                      <a:pt x="54" y="14"/>
                      <a:pt x="54" y="14"/>
                    </a:cubicBezTo>
                    <a:cubicBezTo>
                      <a:pt x="53" y="15"/>
                      <a:pt x="53" y="15"/>
                      <a:pt x="53" y="15"/>
                    </a:cubicBezTo>
                    <a:cubicBezTo>
                      <a:pt x="53" y="15"/>
                      <a:pt x="53" y="15"/>
                      <a:pt x="53" y="15"/>
                    </a:cubicBezTo>
                    <a:cubicBezTo>
                      <a:pt x="52" y="15"/>
                      <a:pt x="52" y="15"/>
                      <a:pt x="52" y="15"/>
                    </a:cubicBezTo>
                    <a:cubicBezTo>
                      <a:pt x="52" y="16"/>
                      <a:pt x="52" y="16"/>
                      <a:pt x="52" y="16"/>
                    </a:cubicBezTo>
                    <a:cubicBezTo>
                      <a:pt x="51" y="16"/>
                      <a:pt x="51" y="16"/>
                      <a:pt x="51" y="16"/>
                    </a:cubicBezTo>
                    <a:cubicBezTo>
                      <a:pt x="51" y="17"/>
                      <a:pt x="51" y="17"/>
                      <a:pt x="51" y="17"/>
                    </a:cubicBezTo>
                    <a:cubicBezTo>
                      <a:pt x="51" y="17"/>
                      <a:pt x="51" y="17"/>
                      <a:pt x="51" y="17"/>
                    </a:cubicBezTo>
                    <a:cubicBezTo>
                      <a:pt x="51" y="18"/>
                      <a:pt x="51" y="18"/>
                      <a:pt x="51" y="18"/>
                    </a:cubicBezTo>
                    <a:cubicBezTo>
                      <a:pt x="51" y="18"/>
                      <a:pt x="51" y="18"/>
                      <a:pt x="51" y="18"/>
                    </a:cubicBezTo>
                    <a:cubicBezTo>
                      <a:pt x="51" y="18"/>
                      <a:pt x="51" y="18"/>
                      <a:pt x="51" y="18"/>
                    </a:cubicBezTo>
                    <a:cubicBezTo>
                      <a:pt x="51" y="19"/>
                      <a:pt x="51" y="19"/>
                      <a:pt x="51" y="19"/>
                    </a:cubicBezTo>
                    <a:cubicBezTo>
                      <a:pt x="51" y="19"/>
                      <a:pt x="51" y="19"/>
                      <a:pt x="51" y="19"/>
                    </a:cubicBezTo>
                    <a:cubicBezTo>
                      <a:pt x="50" y="18"/>
                      <a:pt x="50" y="18"/>
                      <a:pt x="50" y="18"/>
                    </a:cubicBezTo>
                    <a:cubicBezTo>
                      <a:pt x="50" y="18"/>
                      <a:pt x="50" y="18"/>
                      <a:pt x="50" y="18"/>
                    </a:cubicBezTo>
                    <a:cubicBezTo>
                      <a:pt x="51" y="17"/>
                      <a:pt x="51" y="17"/>
                      <a:pt x="51" y="17"/>
                    </a:cubicBezTo>
                    <a:cubicBezTo>
                      <a:pt x="51" y="17"/>
                      <a:pt x="51" y="17"/>
                      <a:pt x="51" y="17"/>
                    </a:cubicBezTo>
                    <a:cubicBezTo>
                      <a:pt x="51" y="17"/>
                      <a:pt x="51" y="17"/>
                      <a:pt x="51" y="17"/>
                    </a:cubicBezTo>
                    <a:cubicBezTo>
                      <a:pt x="51" y="16"/>
                      <a:pt x="51" y="16"/>
                      <a:pt x="51" y="16"/>
                    </a:cubicBezTo>
                    <a:cubicBezTo>
                      <a:pt x="51" y="16"/>
                      <a:pt x="51" y="16"/>
                      <a:pt x="51" y="16"/>
                    </a:cubicBezTo>
                    <a:cubicBezTo>
                      <a:pt x="51" y="16"/>
                      <a:pt x="51" y="16"/>
                      <a:pt x="51" y="16"/>
                    </a:cubicBezTo>
                    <a:cubicBezTo>
                      <a:pt x="50" y="16"/>
                      <a:pt x="50" y="16"/>
                      <a:pt x="50" y="16"/>
                    </a:cubicBezTo>
                    <a:cubicBezTo>
                      <a:pt x="50" y="16"/>
                      <a:pt x="50" y="16"/>
                      <a:pt x="50" y="16"/>
                    </a:cubicBezTo>
                    <a:cubicBezTo>
                      <a:pt x="49" y="16"/>
                      <a:pt x="49" y="16"/>
                      <a:pt x="49" y="16"/>
                    </a:cubicBezTo>
                    <a:cubicBezTo>
                      <a:pt x="49" y="16"/>
                      <a:pt x="49" y="16"/>
                      <a:pt x="49" y="16"/>
                    </a:cubicBezTo>
                    <a:cubicBezTo>
                      <a:pt x="49" y="16"/>
                      <a:pt x="49" y="16"/>
                      <a:pt x="49" y="16"/>
                    </a:cubicBezTo>
                    <a:cubicBezTo>
                      <a:pt x="49" y="16"/>
                      <a:pt x="49" y="16"/>
                      <a:pt x="49" y="16"/>
                    </a:cubicBezTo>
                    <a:cubicBezTo>
                      <a:pt x="49" y="16"/>
                      <a:pt x="49" y="16"/>
                      <a:pt x="49" y="16"/>
                    </a:cubicBezTo>
                    <a:cubicBezTo>
                      <a:pt x="50" y="15"/>
                      <a:pt x="50" y="15"/>
                      <a:pt x="50" y="15"/>
                    </a:cubicBezTo>
                    <a:cubicBezTo>
                      <a:pt x="50" y="16"/>
                      <a:pt x="50" y="16"/>
                      <a:pt x="50" y="16"/>
                    </a:cubicBezTo>
                    <a:cubicBezTo>
                      <a:pt x="51" y="15"/>
                      <a:pt x="51" y="15"/>
                      <a:pt x="51" y="15"/>
                    </a:cubicBezTo>
                    <a:cubicBezTo>
                      <a:pt x="51" y="15"/>
                      <a:pt x="51" y="15"/>
                      <a:pt x="51" y="15"/>
                    </a:cubicBezTo>
                    <a:cubicBezTo>
                      <a:pt x="51" y="15"/>
                      <a:pt x="51" y="15"/>
                      <a:pt x="51" y="15"/>
                    </a:cubicBezTo>
                    <a:cubicBezTo>
                      <a:pt x="51" y="15"/>
                      <a:pt x="51" y="15"/>
                      <a:pt x="51" y="15"/>
                    </a:cubicBezTo>
                    <a:cubicBezTo>
                      <a:pt x="52" y="15"/>
                      <a:pt x="52" y="15"/>
                      <a:pt x="52" y="15"/>
                    </a:cubicBezTo>
                    <a:cubicBezTo>
                      <a:pt x="52" y="15"/>
                      <a:pt x="52" y="15"/>
                      <a:pt x="52" y="15"/>
                    </a:cubicBezTo>
                    <a:cubicBezTo>
                      <a:pt x="52" y="15"/>
                      <a:pt x="52" y="15"/>
                      <a:pt x="52" y="15"/>
                    </a:cubicBezTo>
                    <a:cubicBezTo>
                      <a:pt x="52" y="14"/>
                      <a:pt x="52" y="14"/>
                      <a:pt x="52" y="14"/>
                    </a:cubicBezTo>
                    <a:cubicBezTo>
                      <a:pt x="53" y="14"/>
                      <a:pt x="53" y="14"/>
                      <a:pt x="53" y="14"/>
                    </a:cubicBezTo>
                    <a:cubicBezTo>
                      <a:pt x="53" y="13"/>
                      <a:pt x="53" y="13"/>
                      <a:pt x="53" y="13"/>
                    </a:cubicBezTo>
                    <a:cubicBezTo>
                      <a:pt x="53" y="13"/>
                      <a:pt x="53" y="13"/>
                      <a:pt x="53" y="13"/>
                    </a:cubicBezTo>
                    <a:cubicBezTo>
                      <a:pt x="53" y="12"/>
                      <a:pt x="53" y="12"/>
                      <a:pt x="53" y="12"/>
                    </a:cubicBezTo>
                    <a:cubicBezTo>
                      <a:pt x="53" y="12"/>
                      <a:pt x="53" y="12"/>
                      <a:pt x="53" y="12"/>
                    </a:cubicBezTo>
                    <a:cubicBezTo>
                      <a:pt x="52" y="12"/>
                      <a:pt x="52" y="12"/>
                      <a:pt x="52" y="12"/>
                    </a:cubicBezTo>
                    <a:cubicBezTo>
                      <a:pt x="52" y="12"/>
                      <a:pt x="52" y="12"/>
                      <a:pt x="52" y="12"/>
                    </a:cubicBezTo>
                    <a:cubicBezTo>
                      <a:pt x="51" y="12"/>
                      <a:pt x="51" y="12"/>
                      <a:pt x="51" y="12"/>
                    </a:cubicBezTo>
                    <a:cubicBezTo>
                      <a:pt x="51" y="12"/>
                      <a:pt x="51" y="12"/>
                      <a:pt x="51" y="12"/>
                    </a:cubicBezTo>
                    <a:cubicBezTo>
                      <a:pt x="50" y="12"/>
                      <a:pt x="50" y="12"/>
                      <a:pt x="50" y="12"/>
                    </a:cubicBezTo>
                    <a:cubicBezTo>
                      <a:pt x="49" y="12"/>
                      <a:pt x="49" y="12"/>
                      <a:pt x="49" y="12"/>
                    </a:cubicBezTo>
                    <a:cubicBezTo>
                      <a:pt x="49" y="13"/>
                      <a:pt x="49" y="13"/>
                      <a:pt x="49" y="13"/>
                    </a:cubicBezTo>
                    <a:cubicBezTo>
                      <a:pt x="49" y="13"/>
                      <a:pt x="49" y="13"/>
                      <a:pt x="49" y="13"/>
                    </a:cubicBezTo>
                    <a:cubicBezTo>
                      <a:pt x="49" y="13"/>
                      <a:pt x="49" y="13"/>
                      <a:pt x="49" y="13"/>
                    </a:cubicBezTo>
                    <a:cubicBezTo>
                      <a:pt x="49" y="13"/>
                      <a:pt x="49" y="13"/>
                      <a:pt x="49" y="13"/>
                    </a:cubicBezTo>
                    <a:cubicBezTo>
                      <a:pt x="49" y="13"/>
                      <a:pt x="49" y="13"/>
                      <a:pt x="49" y="13"/>
                    </a:cubicBezTo>
                    <a:cubicBezTo>
                      <a:pt x="49" y="13"/>
                      <a:pt x="49" y="13"/>
                      <a:pt x="49" y="13"/>
                    </a:cubicBezTo>
                    <a:cubicBezTo>
                      <a:pt x="48" y="14"/>
                      <a:pt x="48" y="14"/>
                      <a:pt x="48" y="14"/>
                    </a:cubicBezTo>
                    <a:cubicBezTo>
                      <a:pt x="48" y="13"/>
                      <a:pt x="48" y="13"/>
                      <a:pt x="48" y="13"/>
                    </a:cubicBezTo>
                    <a:cubicBezTo>
                      <a:pt x="48" y="13"/>
                      <a:pt x="48" y="13"/>
                      <a:pt x="48" y="13"/>
                    </a:cubicBezTo>
                    <a:cubicBezTo>
                      <a:pt x="48" y="13"/>
                      <a:pt x="48" y="13"/>
                      <a:pt x="48" y="13"/>
                    </a:cubicBezTo>
                    <a:cubicBezTo>
                      <a:pt x="47" y="14"/>
                      <a:pt x="47" y="14"/>
                      <a:pt x="47" y="14"/>
                    </a:cubicBezTo>
                    <a:cubicBezTo>
                      <a:pt x="46" y="15"/>
                      <a:pt x="46" y="15"/>
                      <a:pt x="46" y="15"/>
                    </a:cubicBezTo>
                    <a:cubicBezTo>
                      <a:pt x="47" y="14"/>
                      <a:pt x="47" y="14"/>
                      <a:pt x="47" y="14"/>
                    </a:cubicBezTo>
                    <a:cubicBezTo>
                      <a:pt x="47" y="14"/>
                      <a:pt x="47" y="14"/>
                      <a:pt x="47" y="14"/>
                    </a:cubicBezTo>
                    <a:cubicBezTo>
                      <a:pt x="47" y="14"/>
                      <a:pt x="47" y="14"/>
                      <a:pt x="47" y="14"/>
                    </a:cubicBezTo>
                    <a:cubicBezTo>
                      <a:pt x="47" y="13"/>
                      <a:pt x="47" y="13"/>
                      <a:pt x="47" y="13"/>
                    </a:cubicBezTo>
                    <a:cubicBezTo>
                      <a:pt x="47" y="13"/>
                      <a:pt x="47" y="13"/>
                      <a:pt x="47" y="13"/>
                    </a:cubicBezTo>
                    <a:cubicBezTo>
                      <a:pt x="46" y="14"/>
                      <a:pt x="46" y="14"/>
                      <a:pt x="46" y="14"/>
                    </a:cubicBezTo>
                    <a:cubicBezTo>
                      <a:pt x="46" y="14"/>
                      <a:pt x="46" y="14"/>
                      <a:pt x="46" y="14"/>
                    </a:cubicBezTo>
                    <a:cubicBezTo>
                      <a:pt x="46" y="15"/>
                      <a:pt x="46" y="15"/>
                      <a:pt x="46" y="15"/>
                    </a:cubicBezTo>
                    <a:cubicBezTo>
                      <a:pt x="46" y="15"/>
                      <a:pt x="46" y="15"/>
                      <a:pt x="46" y="15"/>
                    </a:cubicBezTo>
                    <a:cubicBezTo>
                      <a:pt x="46" y="14"/>
                      <a:pt x="46" y="14"/>
                      <a:pt x="46" y="14"/>
                    </a:cubicBezTo>
                    <a:cubicBezTo>
                      <a:pt x="46" y="14"/>
                      <a:pt x="46" y="14"/>
                      <a:pt x="46" y="14"/>
                    </a:cubicBezTo>
                    <a:cubicBezTo>
                      <a:pt x="47" y="13"/>
                      <a:pt x="47" y="13"/>
                      <a:pt x="47" y="13"/>
                    </a:cubicBezTo>
                    <a:cubicBezTo>
                      <a:pt x="47" y="12"/>
                      <a:pt x="47" y="12"/>
                      <a:pt x="47" y="12"/>
                    </a:cubicBezTo>
                    <a:cubicBezTo>
                      <a:pt x="47" y="12"/>
                      <a:pt x="47" y="12"/>
                      <a:pt x="47" y="12"/>
                    </a:cubicBezTo>
                    <a:cubicBezTo>
                      <a:pt x="48" y="12"/>
                      <a:pt x="48" y="12"/>
                      <a:pt x="48" y="12"/>
                    </a:cubicBezTo>
                    <a:cubicBezTo>
                      <a:pt x="48" y="11"/>
                      <a:pt x="48" y="11"/>
                      <a:pt x="48" y="11"/>
                    </a:cubicBezTo>
                    <a:cubicBezTo>
                      <a:pt x="48" y="11"/>
                      <a:pt x="48" y="11"/>
                      <a:pt x="48" y="11"/>
                    </a:cubicBezTo>
                    <a:cubicBezTo>
                      <a:pt x="49" y="11"/>
                      <a:pt x="49" y="11"/>
                      <a:pt x="49" y="11"/>
                    </a:cubicBezTo>
                    <a:cubicBezTo>
                      <a:pt x="50" y="10"/>
                      <a:pt x="50" y="10"/>
                      <a:pt x="50" y="10"/>
                    </a:cubicBezTo>
                    <a:cubicBezTo>
                      <a:pt x="50" y="9"/>
                      <a:pt x="50" y="9"/>
                      <a:pt x="50" y="9"/>
                    </a:cubicBezTo>
                    <a:cubicBezTo>
                      <a:pt x="50" y="9"/>
                      <a:pt x="50" y="9"/>
                      <a:pt x="50" y="9"/>
                    </a:cubicBezTo>
                    <a:cubicBezTo>
                      <a:pt x="50" y="9"/>
                      <a:pt x="50" y="9"/>
                      <a:pt x="50" y="9"/>
                    </a:cubicBezTo>
                    <a:cubicBezTo>
                      <a:pt x="50" y="9"/>
                      <a:pt x="50" y="9"/>
                      <a:pt x="50" y="9"/>
                    </a:cubicBezTo>
                    <a:cubicBezTo>
                      <a:pt x="50" y="8"/>
                      <a:pt x="50" y="8"/>
                      <a:pt x="50" y="8"/>
                    </a:cubicBezTo>
                    <a:cubicBezTo>
                      <a:pt x="50" y="8"/>
                      <a:pt x="50" y="8"/>
                      <a:pt x="50" y="8"/>
                    </a:cubicBezTo>
                    <a:cubicBezTo>
                      <a:pt x="50" y="8"/>
                      <a:pt x="50" y="8"/>
                      <a:pt x="50" y="8"/>
                    </a:cubicBezTo>
                    <a:cubicBezTo>
                      <a:pt x="49" y="8"/>
                      <a:pt x="49" y="8"/>
                      <a:pt x="49" y="8"/>
                    </a:cubicBezTo>
                    <a:cubicBezTo>
                      <a:pt x="49" y="8"/>
                      <a:pt x="49" y="8"/>
                      <a:pt x="49" y="8"/>
                    </a:cubicBezTo>
                    <a:cubicBezTo>
                      <a:pt x="49" y="8"/>
                      <a:pt x="49" y="8"/>
                      <a:pt x="49" y="8"/>
                    </a:cubicBezTo>
                    <a:cubicBezTo>
                      <a:pt x="49" y="7"/>
                      <a:pt x="49" y="7"/>
                      <a:pt x="49" y="7"/>
                    </a:cubicBezTo>
                    <a:cubicBezTo>
                      <a:pt x="48" y="6"/>
                      <a:pt x="48" y="6"/>
                      <a:pt x="48" y="6"/>
                    </a:cubicBezTo>
                    <a:cubicBezTo>
                      <a:pt x="48" y="5"/>
                      <a:pt x="48" y="5"/>
                      <a:pt x="48" y="5"/>
                    </a:cubicBezTo>
                    <a:cubicBezTo>
                      <a:pt x="47" y="4"/>
                      <a:pt x="47" y="4"/>
                      <a:pt x="47" y="4"/>
                    </a:cubicBezTo>
                    <a:cubicBezTo>
                      <a:pt x="47" y="4"/>
                      <a:pt x="47" y="4"/>
                      <a:pt x="47" y="4"/>
                    </a:cubicBezTo>
                    <a:lnTo>
                      <a:pt x="47" y="3"/>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9" name="Freeform 187">
                <a:extLst>
                  <a:ext uri="{FF2B5EF4-FFF2-40B4-BE49-F238E27FC236}">
                    <a16:creationId xmlns:a16="http://schemas.microsoft.com/office/drawing/2014/main" id="{BAC58BB7-A792-48D2-82AB-2D238A4C9219}"/>
                  </a:ext>
                </a:extLst>
              </p:cNvPr>
              <p:cNvSpPr>
                <a:spLocks/>
              </p:cNvSpPr>
              <p:nvPr/>
            </p:nvSpPr>
            <p:spPr bwMode="auto">
              <a:xfrm>
                <a:off x="2293" y="2808"/>
                <a:ext cx="50" cy="76"/>
              </a:xfrm>
              <a:custGeom>
                <a:avLst/>
                <a:gdLst>
                  <a:gd name="T0" fmla="*/ 0 w 50"/>
                  <a:gd name="T1" fmla="*/ 59 h 76"/>
                  <a:gd name="T2" fmla="*/ 0 w 50"/>
                  <a:gd name="T3" fmla="*/ 59 h 76"/>
                  <a:gd name="T4" fmla="*/ 0 w 50"/>
                  <a:gd name="T5" fmla="*/ 68 h 76"/>
                  <a:gd name="T6" fmla="*/ 0 w 50"/>
                  <a:gd name="T7" fmla="*/ 68 h 76"/>
                  <a:gd name="T8" fmla="*/ 0 w 50"/>
                  <a:gd name="T9" fmla="*/ 68 h 76"/>
                  <a:gd name="T10" fmla="*/ 0 w 50"/>
                  <a:gd name="T11" fmla="*/ 68 h 76"/>
                  <a:gd name="T12" fmla="*/ 8 w 50"/>
                  <a:gd name="T13" fmla="*/ 68 h 76"/>
                  <a:gd name="T14" fmla="*/ 8 w 50"/>
                  <a:gd name="T15" fmla="*/ 68 h 76"/>
                  <a:gd name="T16" fmla="*/ 8 w 50"/>
                  <a:gd name="T17" fmla="*/ 68 h 76"/>
                  <a:gd name="T18" fmla="*/ 8 w 50"/>
                  <a:gd name="T19" fmla="*/ 68 h 76"/>
                  <a:gd name="T20" fmla="*/ 8 w 50"/>
                  <a:gd name="T21" fmla="*/ 68 h 76"/>
                  <a:gd name="T22" fmla="*/ 16 w 50"/>
                  <a:gd name="T23" fmla="*/ 68 h 76"/>
                  <a:gd name="T24" fmla="*/ 16 w 50"/>
                  <a:gd name="T25" fmla="*/ 76 h 76"/>
                  <a:gd name="T26" fmla="*/ 16 w 50"/>
                  <a:gd name="T27" fmla="*/ 76 h 76"/>
                  <a:gd name="T28" fmla="*/ 16 w 50"/>
                  <a:gd name="T29" fmla="*/ 76 h 76"/>
                  <a:gd name="T30" fmla="*/ 16 w 50"/>
                  <a:gd name="T31" fmla="*/ 68 h 76"/>
                  <a:gd name="T32" fmla="*/ 25 w 50"/>
                  <a:gd name="T33" fmla="*/ 68 h 76"/>
                  <a:gd name="T34" fmla="*/ 25 w 50"/>
                  <a:gd name="T35" fmla="*/ 68 h 76"/>
                  <a:gd name="T36" fmla="*/ 25 w 50"/>
                  <a:gd name="T37" fmla="*/ 68 h 76"/>
                  <a:gd name="T38" fmla="*/ 33 w 50"/>
                  <a:gd name="T39" fmla="*/ 59 h 76"/>
                  <a:gd name="T40" fmla="*/ 33 w 50"/>
                  <a:gd name="T41" fmla="*/ 51 h 76"/>
                  <a:gd name="T42" fmla="*/ 33 w 50"/>
                  <a:gd name="T43" fmla="*/ 51 h 76"/>
                  <a:gd name="T44" fmla="*/ 33 w 50"/>
                  <a:gd name="T45" fmla="*/ 42 h 76"/>
                  <a:gd name="T46" fmla="*/ 42 w 50"/>
                  <a:gd name="T47" fmla="*/ 42 h 76"/>
                  <a:gd name="T48" fmla="*/ 42 w 50"/>
                  <a:gd name="T49" fmla="*/ 34 h 76"/>
                  <a:gd name="T50" fmla="*/ 42 w 50"/>
                  <a:gd name="T51" fmla="*/ 34 h 76"/>
                  <a:gd name="T52" fmla="*/ 50 w 50"/>
                  <a:gd name="T53" fmla="*/ 34 h 76"/>
                  <a:gd name="T54" fmla="*/ 42 w 50"/>
                  <a:gd name="T55" fmla="*/ 26 h 76"/>
                  <a:gd name="T56" fmla="*/ 42 w 50"/>
                  <a:gd name="T57" fmla="*/ 26 h 76"/>
                  <a:gd name="T58" fmla="*/ 42 w 50"/>
                  <a:gd name="T59" fmla="*/ 26 h 76"/>
                  <a:gd name="T60" fmla="*/ 42 w 50"/>
                  <a:gd name="T61" fmla="*/ 26 h 76"/>
                  <a:gd name="T62" fmla="*/ 42 w 50"/>
                  <a:gd name="T63" fmla="*/ 17 h 76"/>
                  <a:gd name="T64" fmla="*/ 33 w 50"/>
                  <a:gd name="T65" fmla="*/ 17 h 76"/>
                  <a:gd name="T66" fmla="*/ 33 w 50"/>
                  <a:gd name="T67" fmla="*/ 17 h 76"/>
                  <a:gd name="T68" fmla="*/ 25 w 50"/>
                  <a:gd name="T69" fmla="*/ 9 h 76"/>
                  <a:gd name="T70" fmla="*/ 16 w 50"/>
                  <a:gd name="T71" fmla="*/ 9 h 76"/>
                  <a:gd name="T72" fmla="*/ 16 w 50"/>
                  <a:gd name="T73" fmla="*/ 9 h 76"/>
                  <a:gd name="T74" fmla="*/ 8 w 50"/>
                  <a:gd name="T75" fmla="*/ 0 h 76"/>
                  <a:gd name="T76" fmla="*/ 8 w 50"/>
                  <a:gd name="T77" fmla="*/ 9 h 76"/>
                  <a:gd name="T78" fmla="*/ 0 w 50"/>
                  <a:gd name="T79" fmla="*/ 9 h 76"/>
                  <a:gd name="T80" fmla="*/ 0 w 50"/>
                  <a:gd name="T81" fmla="*/ 9 h 76"/>
                  <a:gd name="T82" fmla="*/ 0 w 50"/>
                  <a:gd name="T83" fmla="*/ 9 h 76"/>
                  <a:gd name="T84" fmla="*/ 0 w 50"/>
                  <a:gd name="T85" fmla="*/ 9 h 76"/>
                  <a:gd name="T86" fmla="*/ 0 w 50"/>
                  <a:gd name="T87" fmla="*/ 17 h 76"/>
                  <a:gd name="T88" fmla="*/ 0 w 50"/>
                  <a:gd name="T89" fmla="*/ 17 h 76"/>
                  <a:gd name="T90" fmla="*/ 0 w 50"/>
                  <a:gd name="T91" fmla="*/ 26 h 76"/>
                  <a:gd name="T92" fmla="*/ 0 w 50"/>
                  <a:gd name="T93" fmla="*/ 26 h 76"/>
                  <a:gd name="T94" fmla="*/ 0 w 50"/>
                  <a:gd name="T95" fmla="*/ 26 h 76"/>
                  <a:gd name="T96" fmla="*/ 0 w 50"/>
                  <a:gd name="T97" fmla="*/ 34 h 76"/>
                  <a:gd name="T98" fmla="*/ 0 w 50"/>
                  <a:gd name="T99" fmla="*/ 34 h 76"/>
                  <a:gd name="T100" fmla="*/ 8 w 50"/>
                  <a:gd name="T101" fmla="*/ 34 h 76"/>
                  <a:gd name="T102" fmla="*/ 8 w 50"/>
                  <a:gd name="T103" fmla="*/ 42 h 76"/>
                  <a:gd name="T104" fmla="*/ 8 w 50"/>
                  <a:gd name="T105" fmla="*/ 42 h 76"/>
                  <a:gd name="T106" fmla="*/ 8 w 50"/>
                  <a:gd name="T107" fmla="*/ 42 h 76"/>
                  <a:gd name="T108" fmla="*/ 0 w 50"/>
                  <a:gd name="T109" fmla="*/ 51 h 76"/>
                  <a:gd name="T110" fmla="*/ 0 w 50"/>
                  <a:gd name="T111" fmla="*/ 51 h 76"/>
                  <a:gd name="T112" fmla="*/ 8 w 50"/>
                  <a:gd name="T113" fmla="*/ 51 h 76"/>
                  <a:gd name="T114" fmla="*/ 0 w 50"/>
                  <a:gd name="T115" fmla="*/ 59 h 76"/>
                  <a:gd name="T116" fmla="*/ 0 w 50"/>
                  <a:gd name="T117" fmla="*/ 59 h 76"/>
                  <a:gd name="T118" fmla="*/ 0 w 50"/>
                  <a:gd name="T119" fmla="*/ 5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 h="76">
                    <a:moveTo>
                      <a:pt x="0" y="59"/>
                    </a:moveTo>
                    <a:lnTo>
                      <a:pt x="0" y="59"/>
                    </a:lnTo>
                    <a:lnTo>
                      <a:pt x="0" y="68"/>
                    </a:lnTo>
                    <a:lnTo>
                      <a:pt x="0" y="68"/>
                    </a:lnTo>
                    <a:lnTo>
                      <a:pt x="0" y="68"/>
                    </a:lnTo>
                    <a:lnTo>
                      <a:pt x="0" y="68"/>
                    </a:lnTo>
                    <a:lnTo>
                      <a:pt x="8" y="68"/>
                    </a:lnTo>
                    <a:lnTo>
                      <a:pt x="8" y="68"/>
                    </a:lnTo>
                    <a:lnTo>
                      <a:pt x="8" y="68"/>
                    </a:lnTo>
                    <a:lnTo>
                      <a:pt x="8" y="68"/>
                    </a:lnTo>
                    <a:lnTo>
                      <a:pt x="8" y="68"/>
                    </a:lnTo>
                    <a:lnTo>
                      <a:pt x="16" y="68"/>
                    </a:lnTo>
                    <a:lnTo>
                      <a:pt x="16" y="76"/>
                    </a:lnTo>
                    <a:lnTo>
                      <a:pt x="16" y="76"/>
                    </a:lnTo>
                    <a:lnTo>
                      <a:pt x="16" y="76"/>
                    </a:lnTo>
                    <a:lnTo>
                      <a:pt x="16" y="68"/>
                    </a:lnTo>
                    <a:lnTo>
                      <a:pt x="25" y="68"/>
                    </a:lnTo>
                    <a:lnTo>
                      <a:pt x="25" y="68"/>
                    </a:lnTo>
                    <a:lnTo>
                      <a:pt x="25" y="68"/>
                    </a:lnTo>
                    <a:lnTo>
                      <a:pt x="33" y="59"/>
                    </a:lnTo>
                    <a:lnTo>
                      <a:pt x="33" y="51"/>
                    </a:lnTo>
                    <a:lnTo>
                      <a:pt x="33" y="51"/>
                    </a:lnTo>
                    <a:lnTo>
                      <a:pt x="33" y="42"/>
                    </a:lnTo>
                    <a:lnTo>
                      <a:pt x="42" y="42"/>
                    </a:lnTo>
                    <a:lnTo>
                      <a:pt x="42" y="34"/>
                    </a:lnTo>
                    <a:lnTo>
                      <a:pt x="42" y="34"/>
                    </a:lnTo>
                    <a:lnTo>
                      <a:pt x="50" y="34"/>
                    </a:lnTo>
                    <a:lnTo>
                      <a:pt x="42" y="26"/>
                    </a:lnTo>
                    <a:lnTo>
                      <a:pt x="42" y="26"/>
                    </a:lnTo>
                    <a:lnTo>
                      <a:pt x="42" y="26"/>
                    </a:lnTo>
                    <a:lnTo>
                      <a:pt x="42" y="26"/>
                    </a:lnTo>
                    <a:lnTo>
                      <a:pt x="42" y="17"/>
                    </a:lnTo>
                    <a:lnTo>
                      <a:pt x="33" y="17"/>
                    </a:lnTo>
                    <a:lnTo>
                      <a:pt x="33" y="17"/>
                    </a:lnTo>
                    <a:lnTo>
                      <a:pt x="25" y="9"/>
                    </a:lnTo>
                    <a:lnTo>
                      <a:pt x="16" y="9"/>
                    </a:lnTo>
                    <a:lnTo>
                      <a:pt x="16" y="9"/>
                    </a:lnTo>
                    <a:lnTo>
                      <a:pt x="8" y="0"/>
                    </a:lnTo>
                    <a:lnTo>
                      <a:pt x="8" y="9"/>
                    </a:lnTo>
                    <a:lnTo>
                      <a:pt x="0" y="9"/>
                    </a:lnTo>
                    <a:lnTo>
                      <a:pt x="0" y="9"/>
                    </a:lnTo>
                    <a:lnTo>
                      <a:pt x="0" y="9"/>
                    </a:lnTo>
                    <a:lnTo>
                      <a:pt x="0" y="9"/>
                    </a:lnTo>
                    <a:lnTo>
                      <a:pt x="0" y="17"/>
                    </a:lnTo>
                    <a:lnTo>
                      <a:pt x="0" y="17"/>
                    </a:lnTo>
                    <a:lnTo>
                      <a:pt x="0" y="26"/>
                    </a:lnTo>
                    <a:lnTo>
                      <a:pt x="0" y="26"/>
                    </a:lnTo>
                    <a:lnTo>
                      <a:pt x="0" y="26"/>
                    </a:lnTo>
                    <a:lnTo>
                      <a:pt x="0" y="34"/>
                    </a:lnTo>
                    <a:lnTo>
                      <a:pt x="0" y="34"/>
                    </a:lnTo>
                    <a:lnTo>
                      <a:pt x="8" y="34"/>
                    </a:lnTo>
                    <a:lnTo>
                      <a:pt x="8" y="42"/>
                    </a:lnTo>
                    <a:lnTo>
                      <a:pt x="8" y="42"/>
                    </a:lnTo>
                    <a:lnTo>
                      <a:pt x="8" y="42"/>
                    </a:lnTo>
                    <a:lnTo>
                      <a:pt x="0" y="51"/>
                    </a:lnTo>
                    <a:lnTo>
                      <a:pt x="0" y="51"/>
                    </a:lnTo>
                    <a:lnTo>
                      <a:pt x="8" y="51"/>
                    </a:lnTo>
                    <a:lnTo>
                      <a:pt x="0" y="59"/>
                    </a:lnTo>
                    <a:lnTo>
                      <a:pt x="0" y="59"/>
                    </a:lnTo>
                    <a:lnTo>
                      <a:pt x="0" y="59"/>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0" name="Freeform 188">
                <a:extLst>
                  <a:ext uri="{FF2B5EF4-FFF2-40B4-BE49-F238E27FC236}">
                    <a16:creationId xmlns:a16="http://schemas.microsoft.com/office/drawing/2014/main" id="{028EC7C7-4D34-4CDE-BB7C-D930AB5931D2}"/>
                  </a:ext>
                </a:extLst>
              </p:cNvPr>
              <p:cNvSpPr>
                <a:spLocks/>
              </p:cNvSpPr>
              <p:nvPr/>
            </p:nvSpPr>
            <p:spPr bwMode="auto">
              <a:xfrm>
                <a:off x="2225" y="2808"/>
                <a:ext cx="76" cy="76"/>
              </a:xfrm>
              <a:custGeom>
                <a:avLst/>
                <a:gdLst>
                  <a:gd name="T0" fmla="*/ 34 w 76"/>
                  <a:gd name="T1" fmla="*/ 76 h 76"/>
                  <a:gd name="T2" fmla="*/ 34 w 76"/>
                  <a:gd name="T3" fmla="*/ 76 h 76"/>
                  <a:gd name="T4" fmla="*/ 42 w 76"/>
                  <a:gd name="T5" fmla="*/ 76 h 76"/>
                  <a:gd name="T6" fmla="*/ 42 w 76"/>
                  <a:gd name="T7" fmla="*/ 68 h 76"/>
                  <a:gd name="T8" fmla="*/ 34 w 76"/>
                  <a:gd name="T9" fmla="*/ 68 h 76"/>
                  <a:gd name="T10" fmla="*/ 42 w 76"/>
                  <a:gd name="T11" fmla="*/ 59 h 76"/>
                  <a:gd name="T12" fmla="*/ 51 w 76"/>
                  <a:gd name="T13" fmla="*/ 59 h 76"/>
                  <a:gd name="T14" fmla="*/ 59 w 76"/>
                  <a:gd name="T15" fmla="*/ 59 h 76"/>
                  <a:gd name="T16" fmla="*/ 68 w 76"/>
                  <a:gd name="T17" fmla="*/ 59 h 76"/>
                  <a:gd name="T18" fmla="*/ 76 w 76"/>
                  <a:gd name="T19" fmla="*/ 51 h 76"/>
                  <a:gd name="T20" fmla="*/ 68 w 76"/>
                  <a:gd name="T21" fmla="*/ 51 h 76"/>
                  <a:gd name="T22" fmla="*/ 76 w 76"/>
                  <a:gd name="T23" fmla="*/ 42 h 76"/>
                  <a:gd name="T24" fmla="*/ 76 w 76"/>
                  <a:gd name="T25" fmla="*/ 34 h 76"/>
                  <a:gd name="T26" fmla="*/ 68 w 76"/>
                  <a:gd name="T27" fmla="*/ 34 h 76"/>
                  <a:gd name="T28" fmla="*/ 68 w 76"/>
                  <a:gd name="T29" fmla="*/ 26 h 76"/>
                  <a:gd name="T30" fmla="*/ 68 w 76"/>
                  <a:gd name="T31" fmla="*/ 17 h 76"/>
                  <a:gd name="T32" fmla="*/ 68 w 76"/>
                  <a:gd name="T33" fmla="*/ 9 h 76"/>
                  <a:gd name="T34" fmla="*/ 68 w 76"/>
                  <a:gd name="T35" fmla="*/ 9 h 76"/>
                  <a:gd name="T36" fmla="*/ 76 w 76"/>
                  <a:gd name="T37" fmla="*/ 0 h 76"/>
                  <a:gd name="T38" fmla="*/ 59 w 76"/>
                  <a:gd name="T39" fmla="*/ 0 h 76"/>
                  <a:gd name="T40" fmla="*/ 51 w 76"/>
                  <a:gd name="T41" fmla="*/ 0 h 76"/>
                  <a:gd name="T42" fmla="*/ 42 w 76"/>
                  <a:gd name="T43" fmla="*/ 0 h 76"/>
                  <a:gd name="T44" fmla="*/ 34 w 76"/>
                  <a:gd name="T45" fmla="*/ 0 h 76"/>
                  <a:gd name="T46" fmla="*/ 17 w 76"/>
                  <a:gd name="T47" fmla="*/ 0 h 76"/>
                  <a:gd name="T48" fmla="*/ 17 w 76"/>
                  <a:gd name="T49" fmla="*/ 0 h 76"/>
                  <a:gd name="T50" fmla="*/ 17 w 76"/>
                  <a:gd name="T51" fmla="*/ 9 h 76"/>
                  <a:gd name="T52" fmla="*/ 9 w 76"/>
                  <a:gd name="T53" fmla="*/ 17 h 76"/>
                  <a:gd name="T54" fmla="*/ 9 w 76"/>
                  <a:gd name="T55" fmla="*/ 17 h 76"/>
                  <a:gd name="T56" fmla="*/ 0 w 76"/>
                  <a:gd name="T57" fmla="*/ 34 h 76"/>
                  <a:gd name="T58" fmla="*/ 9 w 76"/>
                  <a:gd name="T59" fmla="*/ 34 h 76"/>
                  <a:gd name="T60" fmla="*/ 9 w 76"/>
                  <a:gd name="T61" fmla="*/ 34 h 76"/>
                  <a:gd name="T62" fmla="*/ 9 w 76"/>
                  <a:gd name="T63" fmla="*/ 42 h 76"/>
                  <a:gd name="T64" fmla="*/ 17 w 76"/>
                  <a:gd name="T65" fmla="*/ 42 h 76"/>
                  <a:gd name="T66" fmla="*/ 17 w 76"/>
                  <a:gd name="T67" fmla="*/ 51 h 76"/>
                  <a:gd name="T68" fmla="*/ 17 w 76"/>
                  <a:gd name="T69" fmla="*/ 59 h 76"/>
                  <a:gd name="T70" fmla="*/ 26 w 76"/>
                  <a:gd name="T71" fmla="*/ 59 h 76"/>
                  <a:gd name="T72" fmla="*/ 26 w 76"/>
                  <a:gd name="T73" fmla="*/ 68 h 76"/>
                  <a:gd name="T74" fmla="*/ 26 w 76"/>
                  <a:gd name="T75" fmla="*/ 6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6" h="76">
                    <a:moveTo>
                      <a:pt x="34" y="76"/>
                    </a:moveTo>
                    <a:lnTo>
                      <a:pt x="34" y="76"/>
                    </a:lnTo>
                    <a:lnTo>
                      <a:pt x="34" y="76"/>
                    </a:lnTo>
                    <a:lnTo>
                      <a:pt x="34" y="76"/>
                    </a:lnTo>
                    <a:lnTo>
                      <a:pt x="34" y="76"/>
                    </a:lnTo>
                    <a:lnTo>
                      <a:pt x="42" y="76"/>
                    </a:lnTo>
                    <a:lnTo>
                      <a:pt x="42" y="76"/>
                    </a:lnTo>
                    <a:lnTo>
                      <a:pt x="42" y="68"/>
                    </a:lnTo>
                    <a:lnTo>
                      <a:pt x="42" y="68"/>
                    </a:lnTo>
                    <a:lnTo>
                      <a:pt x="34" y="68"/>
                    </a:lnTo>
                    <a:lnTo>
                      <a:pt x="34" y="59"/>
                    </a:lnTo>
                    <a:lnTo>
                      <a:pt x="42" y="59"/>
                    </a:lnTo>
                    <a:lnTo>
                      <a:pt x="42" y="59"/>
                    </a:lnTo>
                    <a:lnTo>
                      <a:pt x="51" y="59"/>
                    </a:lnTo>
                    <a:lnTo>
                      <a:pt x="51" y="59"/>
                    </a:lnTo>
                    <a:lnTo>
                      <a:pt x="59" y="59"/>
                    </a:lnTo>
                    <a:lnTo>
                      <a:pt x="59" y="59"/>
                    </a:lnTo>
                    <a:lnTo>
                      <a:pt x="68" y="59"/>
                    </a:lnTo>
                    <a:lnTo>
                      <a:pt x="68" y="59"/>
                    </a:lnTo>
                    <a:lnTo>
                      <a:pt x="76" y="51"/>
                    </a:lnTo>
                    <a:lnTo>
                      <a:pt x="68" y="51"/>
                    </a:lnTo>
                    <a:lnTo>
                      <a:pt x="68" y="51"/>
                    </a:lnTo>
                    <a:lnTo>
                      <a:pt x="76" y="42"/>
                    </a:lnTo>
                    <a:lnTo>
                      <a:pt x="76" y="42"/>
                    </a:lnTo>
                    <a:lnTo>
                      <a:pt x="76" y="42"/>
                    </a:lnTo>
                    <a:lnTo>
                      <a:pt x="76" y="34"/>
                    </a:lnTo>
                    <a:lnTo>
                      <a:pt x="68" y="34"/>
                    </a:lnTo>
                    <a:lnTo>
                      <a:pt x="68" y="34"/>
                    </a:lnTo>
                    <a:lnTo>
                      <a:pt x="68" y="26"/>
                    </a:lnTo>
                    <a:lnTo>
                      <a:pt x="68" y="26"/>
                    </a:lnTo>
                    <a:lnTo>
                      <a:pt x="68" y="26"/>
                    </a:lnTo>
                    <a:lnTo>
                      <a:pt x="68" y="17"/>
                    </a:lnTo>
                    <a:lnTo>
                      <a:pt x="68" y="17"/>
                    </a:lnTo>
                    <a:lnTo>
                      <a:pt x="68" y="9"/>
                    </a:lnTo>
                    <a:lnTo>
                      <a:pt x="68" y="9"/>
                    </a:lnTo>
                    <a:lnTo>
                      <a:pt x="68" y="9"/>
                    </a:lnTo>
                    <a:lnTo>
                      <a:pt x="76" y="0"/>
                    </a:lnTo>
                    <a:lnTo>
                      <a:pt x="76" y="0"/>
                    </a:lnTo>
                    <a:lnTo>
                      <a:pt x="68" y="0"/>
                    </a:lnTo>
                    <a:lnTo>
                      <a:pt x="59" y="0"/>
                    </a:lnTo>
                    <a:lnTo>
                      <a:pt x="59" y="0"/>
                    </a:lnTo>
                    <a:lnTo>
                      <a:pt x="51" y="0"/>
                    </a:lnTo>
                    <a:lnTo>
                      <a:pt x="51" y="0"/>
                    </a:lnTo>
                    <a:lnTo>
                      <a:pt x="42" y="0"/>
                    </a:lnTo>
                    <a:lnTo>
                      <a:pt x="34" y="0"/>
                    </a:lnTo>
                    <a:lnTo>
                      <a:pt x="34" y="0"/>
                    </a:lnTo>
                    <a:lnTo>
                      <a:pt x="26" y="0"/>
                    </a:lnTo>
                    <a:lnTo>
                      <a:pt x="17" y="0"/>
                    </a:lnTo>
                    <a:lnTo>
                      <a:pt x="17" y="0"/>
                    </a:lnTo>
                    <a:lnTo>
                      <a:pt x="17" y="0"/>
                    </a:lnTo>
                    <a:lnTo>
                      <a:pt x="17" y="9"/>
                    </a:lnTo>
                    <a:lnTo>
                      <a:pt x="17" y="9"/>
                    </a:lnTo>
                    <a:lnTo>
                      <a:pt x="17" y="9"/>
                    </a:lnTo>
                    <a:lnTo>
                      <a:pt x="9" y="17"/>
                    </a:lnTo>
                    <a:lnTo>
                      <a:pt x="9" y="17"/>
                    </a:lnTo>
                    <a:lnTo>
                      <a:pt x="9" y="17"/>
                    </a:lnTo>
                    <a:lnTo>
                      <a:pt x="9" y="26"/>
                    </a:lnTo>
                    <a:lnTo>
                      <a:pt x="0" y="34"/>
                    </a:lnTo>
                    <a:lnTo>
                      <a:pt x="0" y="34"/>
                    </a:lnTo>
                    <a:lnTo>
                      <a:pt x="9" y="34"/>
                    </a:lnTo>
                    <a:lnTo>
                      <a:pt x="9" y="34"/>
                    </a:lnTo>
                    <a:lnTo>
                      <a:pt x="9" y="34"/>
                    </a:lnTo>
                    <a:lnTo>
                      <a:pt x="9" y="42"/>
                    </a:lnTo>
                    <a:lnTo>
                      <a:pt x="9" y="42"/>
                    </a:lnTo>
                    <a:lnTo>
                      <a:pt x="17" y="42"/>
                    </a:lnTo>
                    <a:lnTo>
                      <a:pt x="17" y="42"/>
                    </a:lnTo>
                    <a:lnTo>
                      <a:pt x="17" y="42"/>
                    </a:lnTo>
                    <a:lnTo>
                      <a:pt x="17" y="51"/>
                    </a:lnTo>
                    <a:lnTo>
                      <a:pt x="17" y="51"/>
                    </a:lnTo>
                    <a:lnTo>
                      <a:pt x="17" y="59"/>
                    </a:lnTo>
                    <a:lnTo>
                      <a:pt x="17" y="59"/>
                    </a:lnTo>
                    <a:lnTo>
                      <a:pt x="26" y="59"/>
                    </a:lnTo>
                    <a:lnTo>
                      <a:pt x="26" y="68"/>
                    </a:lnTo>
                    <a:lnTo>
                      <a:pt x="26" y="68"/>
                    </a:lnTo>
                    <a:lnTo>
                      <a:pt x="26" y="68"/>
                    </a:lnTo>
                    <a:lnTo>
                      <a:pt x="26" y="68"/>
                    </a:lnTo>
                    <a:lnTo>
                      <a:pt x="34" y="76"/>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1" name="Freeform 189">
                <a:extLst>
                  <a:ext uri="{FF2B5EF4-FFF2-40B4-BE49-F238E27FC236}">
                    <a16:creationId xmlns:a16="http://schemas.microsoft.com/office/drawing/2014/main" id="{7C867388-AFC9-46E0-9B67-CC7D2B2C30F7}"/>
                  </a:ext>
                </a:extLst>
              </p:cNvPr>
              <p:cNvSpPr>
                <a:spLocks/>
              </p:cNvSpPr>
              <p:nvPr/>
            </p:nvSpPr>
            <p:spPr bwMode="auto">
              <a:xfrm>
                <a:off x="2167" y="2758"/>
                <a:ext cx="92" cy="134"/>
              </a:xfrm>
              <a:custGeom>
                <a:avLst/>
                <a:gdLst>
                  <a:gd name="T0" fmla="*/ 16 w 92"/>
                  <a:gd name="T1" fmla="*/ 59 h 134"/>
                  <a:gd name="T2" fmla="*/ 16 w 92"/>
                  <a:gd name="T3" fmla="*/ 59 h 134"/>
                  <a:gd name="T4" fmla="*/ 25 w 92"/>
                  <a:gd name="T5" fmla="*/ 67 h 134"/>
                  <a:gd name="T6" fmla="*/ 25 w 92"/>
                  <a:gd name="T7" fmla="*/ 76 h 134"/>
                  <a:gd name="T8" fmla="*/ 25 w 92"/>
                  <a:gd name="T9" fmla="*/ 76 h 134"/>
                  <a:gd name="T10" fmla="*/ 33 w 92"/>
                  <a:gd name="T11" fmla="*/ 84 h 134"/>
                  <a:gd name="T12" fmla="*/ 33 w 92"/>
                  <a:gd name="T13" fmla="*/ 84 h 134"/>
                  <a:gd name="T14" fmla="*/ 33 w 92"/>
                  <a:gd name="T15" fmla="*/ 92 h 134"/>
                  <a:gd name="T16" fmla="*/ 25 w 92"/>
                  <a:gd name="T17" fmla="*/ 101 h 134"/>
                  <a:gd name="T18" fmla="*/ 25 w 92"/>
                  <a:gd name="T19" fmla="*/ 109 h 134"/>
                  <a:gd name="T20" fmla="*/ 25 w 92"/>
                  <a:gd name="T21" fmla="*/ 109 h 134"/>
                  <a:gd name="T22" fmla="*/ 25 w 92"/>
                  <a:gd name="T23" fmla="*/ 118 h 134"/>
                  <a:gd name="T24" fmla="*/ 33 w 92"/>
                  <a:gd name="T25" fmla="*/ 126 h 134"/>
                  <a:gd name="T26" fmla="*/ 33 w 92"/>
                  <a:gd name="T27" fmla="*/ 126 h 134"/>
                  <a:gd name="T28" fmla="*/ 42 w 92"/>
                  <a:gd name="T29" fmla="*/ 134 h 134"/>
                  <a:gd name="T30" fmla="*/ 50 w 92"/>
                  <a:gd name="T31" fmla="*/ 134 h 134"/>
                  <a:gd name="T32" fmla="*/ 50 w 92"/>
                  <a:gd name="T33" fmla="*/ 134 h 134"/>
                  <a:gd name="T34" fmla="*/ 58 w 92"/>
                  <a:gd name="T35" fmla="*/ 126 h 134"/>
                  <a:gd name="T36" fmla="*/ 67 w 92"/>
                  <a:gd name="T37" fmla="*/ 126 h 134"/>
                  <a:gd name="T38" fmla="*/ 75 w 92"/>
                  <a:gd name="T39" fmla="*/ 118 h 134"/>
                  <a:gd name="T40" fmla="*/ 84 w 92"/>
                  <a:gd name="T41" fmla="*/ 126 h 134"/>
                  <a:gd name="T42" fmla="*/ 92 w 92"/>
                  <a:gd name="T43" fmla="*/ 126 h 134"/>
                  <a:gd name="T44" fmla="*/ 84 w 92"/>
                  <a:gd name="T45" fmla="*/ 118 h 134"/>
                  <a:gd name="T46" fmla="*/ 84 w 92"/>
                  <a:gd name="T47" fmla="*/ 118 h 134"/>
                  <a:gd name="T48" fmla="*/ 75 w 92"/>
                  <a:gd name="T49" fmla="*/ 109 h 134"/>
                  <a:gd name="T50" fmla="*/ 75 w 92"/>
                  <a:gd name="T51" fmla="*/ 101 h 134"/>
                  <a:gd name="T52" fmla="*/ 75 w 92"/>
                  <a:gd name="T53" fmla="*/ 92 h 134"/>
                  <a:gd name="T54" fmla="*/ 75 w 92"/>
                  <a:gd name="T55" fmla="*/ 92 h 134"/>
                  <a:gd name="T56" fmla="*/ 67 w 92"/>
                  <a:gd name="T57" fmla="*/ 92 h 134"/>
                  <a:gd name="T58" fmla="*/ 67 w 92"/>
                  <a:gd name="T59" fmla="*/ 84 h 134"/>
                  <a:gd name="T60" fmla="*/ 58 w 92"/>
                  <a:gd name="T61" fmla="*/ 84 h 134"/>
                  <a:gd name="T62" fmla="*/ 67 w 92"/>
                  <a:gd name="T63" fmla="*/ 76 h 134"/>
                  <a:gd name="T64" fmla="*/ 67 w 92"/>
                  <a:gd name="T65" fmla="*/ 67 h 134"/>
                  <a:gd name="T66" fmla="*/ 75 w 92"/>
                  <a:gd name="T67" fmla="*/ 59 h 134"/>
                  <a:gd name="T68" fmla="*/ 75 w 92"/>
                  <a:gd name="T69" fmla="*/ 59 h 134"/>
                  <a:gd name="T70" fmla="*/ 75 w 92"/>
                  <a:gd name="T71" fmla="*/ 50 h 134"/>
                  <a:gd name="T72" fmla="*/ 75 w 92"/>
                  <a:gd name="T73" fmla="*/ 50 h 134"/>
                  <a:gd name="T74" fmla="*/ 75 w 92"/>
                  <a:gd name="T75" fmla="*/ 42 h 134"/>
                  <a:gd name="T76" fmla="*/ 58 w 92"/>
                  <a:gd name="T77" fmla="*/ 34 h 134"/>
                  <a:gd name="T78" fmla="*/ 58 w 92"/>
                  <a:gd name="T79" fmla="*/ 34 h 134"/>
                  <a:gd name="T80" fmla="*/ 50 w 92"/>
                  <a:gd name="T81" fmla="*/ 34 h 134"/>
                  <a:gd name="T82" fmla="*/ 50 w 92"/>
                  <a:gd name="T83" fmla="*/ 34 h 134"/>
                  <a:gd name="T84" fmla="*/ 50 w 92"/>
                  <a:gd name="T85" fmla="*/ 25 h 134"/>
                  <a:gd name="T86" fmla="*/ 50 w 92"/>
                  <a:gd name="T87" fmla="*/ 17 h 134"/>
                  <a:gd name="T88" fmla="*/ 33 w 92"/>
                  <a:gd name="T89" fmla="*/ 8 h 134"/>
                  <a:gd name="T90" fmla="*/ 33 w 92"/>
                  <a:gd name="T91" fmla="*/ 8 h 134"/>
                  <a:gd name="T92" fmla="*/ 25 w 92"/>
                  <a:gd name="T93" fmla="*/ 0 h 134"/>
                  <a:gd name="T94" fmla="*/ 25 w 92"/>
                  <a:gd name="T95" fmla="*/ 8 h 134"/>
                  <a:gd name="T96" fmla="*/ 16 w 92"/>
                  <a:gd name="T97" fmla="*/ 17 h 134"/>
                  <a:gd name="T98" fmla="*/ 8 w 92"/>
                  <a:gd name="T99" fmla="*/ 25 h 134"/>
                  <a:gd name="T100" fmla="*/ 16 w 92"/>
                  <a:gd name="T101" fmla="*/ 25 h 134"/>
                  <a:gd name="T102" fmla="*/ 25 w 92"/>
                  <a:gd name="T103" fmla="*/ 34 h 134"/>
                  <a:gd name="T104" fmla="*/ 8 w 92"/>
                  <a:gd name="T105" fmla="*/ 34 h 134"/>
                  <a:gd name="T106" fmla="*/ 8 w 92"/>
                  <a:gd name="T107" fmla="*/ 34 h 134"/>
                  <a:gd name="T108" fmla="*/ 8 w 92"/>
                  <a:gd name="T109" fmla="*/ 42 h 134"/>
                  <a:gd name="T110" fmla="*/ 0 w 92"/>
                  <a:gd name="T111" fmla="*/ 50 h 134"/>
                  <a:gd name="T112" fmla="*/ 16 w 92"/>
                  <a:gd name="T113" fmla="*/ 5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 h="134">
                    <a:moveTo>
                      <a:pt x="16" y="59"/>
                    </a:moveTo>
                    <a:lnTo>
                      <a:pt x="16" y="59"/>
                    </a:lnTo>
                    <a:lnTo>
                      <a:pt x="16" y="67"/>
                    </a:lnTo>
                    <a:lnTo>
                      <a:pt x="16" y="59"/>
                    </a:lnTo>
                    <a:lnTo>
                      <a:pt x="25" y="59"/>
                    </a:lnTo>
                    <a:lnTo>
                      <a:pt x="25" y="67"/>
                    </a:lnTo>
                    <a:lnTo>
                      <a:pt x="25" y="67"/>
                    </a:lnTo>
                    <a:lnTo>
                      <a:pt x="25" y="76"/>
                    </a:lnTo>
                    <a:lnTo>
                      <a:pt x="25" y="76"/>
                    </a:lnTo>
                    <a:lnTo>
                      <a:pt x="25" y="76"/>
                    </a:lnTo>
                    <a:lnTo>
                      <a:pt x="25" y="76"/>
                    </a:lnTo>
                    <a:lnTo>
                      <a:pt x="33" y="84"/>
                    </a:lnTo>
                    <a:lnTo>
                      <a:pt x="33" y="84"/>
                    </a:lnTo>
                    <a:lnTo>
                      <a:pt x="33" y="84"/>
                    </a:lnTo>
                    <a:lnTo>
                      <a:pt x="33" y="84"/>
                    </a:lnTo>
                    <a:lnTo>
                      <a:pt x="33" y="92"/>
                    </a:lnTo>
                    <a:lnTo>
                      <a:pt x="33" y="92"/>
                    </a:lnTo>
                    <a:lnTo>
                      <a:pt x="25" y="101"/>
                    </a:lnTo>
                    <a:lnTo>
                      <a:pt x="25" y="101"/>
                    </a:lnTo>
                    <a:lnTo>
                      <a:pt x="25" y="109"/>
                    </a:lnTo>
                    <a:lnTo>
                      <a:pt x="25" y="109"/>
                    </a:lnTo>
                    <a:lnTo>
                      <a:pt x="25" y="109"/>
                    </a:lnTo>
                    <a:lnTo>
                      <a:pt x="25" y="109"/>
                    </a:lnTo>
                    <a:lnTo>
                      <a:pt x="25" y="118"/>
                    </a:lnTo>
                    <a:lnTo>
                      <a:pt x="25" y="118"/>
                    </a:lnTo>
                    <a:lnTo>
                      <a:pt x="33" y="126"/>
                    </a:lnTo>
                    <a:lnTo>
                      <a:pt x="33" y="126"/>
                    </a:lnTo>
                    <a:lnTo>
                      <a:pt x="33" y="126"/>
                    </a:lnTo>
                    <a:lnTo>
                      <a:pt x="42" y="134"/>
                    </a:lnTo>
                    <a:lnTo>
                      <a:pt x="42" y="134"/>
                    </a:lnTo>
                    <a:lnTo>
                      <a:pt x="50" y="134"/>
                    </a:lnTo>
                    <a:lnTo>
                      <a:pt x="50" y="134"/>
                    </a:lnTo>
                    <a:lnTo>
                      <a:pt x="50" y="134"/>
                    </a:lnTo>
                    <a:lnTo>
                      <a:pt x="50" y="134"/>
                    </a:lnTo>
                    <a:lnTo>
                      <a:pt x="58" y="134"/>
                    </a:lnTo>
                    <a:lnTo>
                      <a:pt x="58" y="126"/>
                    </a:lnTo>
                    <a:lnTo>
                      <a:pt x="58" y="126"/>
                    </a:lnTo>
                    <a:lnTo>
                      <a:pt x="67" y="126"/>
                    </a:lnTo>
                    <a:lnTo>
                      <a:pt x="67" y="126"/>
                    </a:lnTo>
                    <a:lnTo>
                      <a:pt x="75" y="118"/>
                    </a:lnTo>
                    <a:lnTo>
                      <a:pt x="75" y="118"/>
                    </a:lnTo>
                    <a:lnTo>
                      <a:pt x="84" y="126"/>
                    </a:lnTo>
                    <a:lnTo>
                      <a:pt x="84" y="126"/>
                    </a:lnTo>
                    <a:lnTo>
                      <a:pt x="92" y="126"/>
                    </a:lnTo>
                    <a:lnTo>
                      <a:pt x="84" y="118"/>
                    </a:lnTo>
                    <a:lnTo>
                      <a:pt x="84" y="118"/>
                    </a:lnTo>
                    <a:lnTo>
                      <a:pt x="84" y="118"/>
                    </a:lnTo>
                    <a:lnTo>
                      <a:pt x="84" y="118"/>
                    </a:lnTo>
                    <a:lnTo>
                      <a:pt x="84" y="109"/>
                    </a:lnTo>
                    <a:lnTo>
                      <a:pt x="75" y="109"/>
                    </a:lnTo>
                    <a:lnTo>
                      <a:pt x="75" y="109"/>
                    </a:lnTo>
                    <a:lnTo>
                      <a:pt x="75" y="101"/>
                    </a:lnTo>
                    <a:lnTo>
                      <a:pt x="75" y="101"/>
                    </a:lnTo>
                    <a:lnTo>
                      <a:pt x="75" y="92"/>
                    </a:lnTo>
                    <a:lnTo>
                      <a:pt x="75" y="92"/>
                    </a:lnTo>
                    <a:lnTo>
                      <a:pt x="75" y="92"/>
                    </a:lnTo>
                    <a:lnTo>
                      <a:pt x="67" y="92"/>
                    </a:lnTo>
                    <a:lnTo>
                      <a:pt x="67" y="92"/>
                    </a:lnTo>
                    <a:lnTo>
                      <a:pt x="67" y="84"/>
                    </a:lnTo>
                    <a:lnTo>
                      <a:pt x="67" y="84"/>
                    </a:lnTo>
                    <a:lnTo>
                      <a:pt x="67" y="84"/>
                    </a:lnTo>
                    <a:lnTo>
                      <a:pt x="58" y="84"/>
                    </a:lnTo>
                    <a:lnTo>
                      <a:pt x="58" y="84"/>
                    </a:lnTo>
                    <a:lnTo>
                      <a:pt x="67" y="76"/>
                    </a:lnTo>
                    <a:lnTo>
                      <a:pt x="67" y="67"/>
                    </a:lnTo>
                    <a:lnTo>
                      <a:pt x="67" y="67"/>
                    </a:lnTo>
                    <a:lnTo>
                      <a:pt x="67" y="67"/>
                    </a:lnTo>
                    <a:lnTo>
                      <a:pt x="75" y="59"/>
                    </a:lnTo>
                    <a:lnTo>
                      <a:pt x="75" y="59"/>
                    </a:lnTo>
                    <a:lnTo>
                      <a:pt x="75" y="59"/>
                    </a:lnTo>
                    <a:lnTo>
                      <a:pt x="75" y="50"/>
                    </a:lnTo>
                    <a:lnTo>
                      <a:pt x="75" y="50"/>
                    </a:lnTo>
                    <a:lnTo>
                      <a:pt x="75" y="50"/>
                    </a:lnTo>
                    <a:lnTo>
                      <a:pt x="75" y="50"/>
                    </a:lnTo>
                    <a:lnTo>
                      <a:pt x="75" y="42"/>
                    </a:lnTo>
                    <a:lnTo>
                      <a:pt x="75" y="42"/>
                    </a:lnTo>
                    <a:lnTo>
                      <a:pt x="67" y="42"/>
                    </a:lnTo>
                    <a:lnTo>
                      <a:pt x="58" y="34"/>
                    </a:lnTo>
                    <a:lnTo>
                      <a:pt x="58" y="34"/>
                    </a:lnTo>
                    <a:lnTo>
                      <a:pt x="58" y="34"/>
                    </a:lnTo>
                    <a:lnTo>
                      <a:pt x="50" y="34"/>
                    </a:lnTo>
                    <a:lnTo>
                      <a:pt x="50" y="34"/>
                    </a:lnTo>
                    <a:lnTo>
                      <a:pt x="50" y="42"/>
                    </a:lnTo>
                    <a:lnTo>
                      <a:pt x="50" y="34"/>
                    </a:lnTo>
                    <a:lnTo>
                      <a:pt x="50" y="34"/>
                    </a:lnTo>
                    <a:lnTo>
                      <a:pt x="50" y="25"/>
                    </a:lnTo>
                    <a:lnTo>
                      <a:pt x="50" y="25"/>
                    </a:lnTo>
                    <a:lnTo>
                      <a:pt x="50" y="17"/>
                    </a:lnTo>
                    <a:lnTo>
                      <a:pt x="42" y="17"/>
                    </a:lnTo>
                    <a:lnTo>
                      <a:pt x="33" y="8"/>
                    </a:lnTo>
                    <a:lnTo>
                      <a:pt x="33" y="8"/>
                    </a:lnTo>
                    <a:lnTo>
                      <a:pt x="33" y="8"/>
                    </a:lnTo>
                    <a:lnTo>
                      <a:pt x="25" y="0"/>
                    </a:lnTo>
                    <a:lnTo>
                      <a:pt x="25" y="0"/>
                    </a:lnTo>
                    <a:lnTo>
                      <a:pt x="25" y="8"/>
                    </a:lnTo>
                    <a:lnTo>
                      <a:pt x="25" y="8"/>
                    </a:lnTo>
                    <a:lnTo>
                      <a:pt x="16" y="17"/>
                    </a:lnTo>
                    <a:lnTo>
                      <a:pt x="16" y="17"/>
                    </a:lnTo>
                    <a:lnTo>
                      <a:pt x="8" y="17"/>
                    </a:lnTo>
                    <a:lnTo>
                      <a:pt x="8" y="25"/>
                    </a:lnTo>
                    <a:lnTo>
                      <a:pt x="16" y="25"/>
                    </a:lnTo>
                    <a:lnTo>
                      <a:pt x="16" y="25"/>
                    </a:lnTo>
                    <a:lnTo>
                      <a:pt x="25" y="25"/>
                    </a:lnTo>
                    <a:lnTo>
                      <a:pt x="25" y="34"/>
                    </a:lnTo>
                    <a:lnTo>
                      <a:pt x="16" y="34"/>
                    </a:lnTo>
                    <a:lnTo>
                      <a:pt x="8" y="34"/>
                    </a:lnTo>
                    <a:lnTo>
                      <a:pt x="8" y="34"/>
                    </a:lnTo>
                    <a:lnTo>
                      <a:pt x="8" y="34"/>
                    </a:lnTo>
                    <a:lnTo>
                      <a:pt x="8" y="34"/>
                    </a:lnTo>
                    <a:lnTo>
                      <a:pt x="8" y="42"/>
                    </a:lnTo>
                    <a:lnTo>
                      <a:pt x="0" y="42"/>
                    </a:lnTo>
                    <a:lnTo>
                      <a:pt x="0" y="50"/>
                    </a:lnTo>
                    <a:lnTo>
                      <a:pt x="8" y="59"/>
                    </a:lnTo>
                    <a:lnTo>
                      <a:pt x="16" y="59"/>
                    </a:lnTo>
                    <a:lnTo>
                      <a:pt x="16" y="59"/>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2" name="Freeform 190">
                <a:extLst>
                  <a:ext uri="{FF2B5EF4-FFF2-40B4-BE49-F238E27FC236}">
                    <a16:creationId xmlns:a16="http://schemas.microsoft.com/office/drawing/2014/main" id="{F7368E42-B926-4699-97AD-9438AFD0FFD4}"/>
                  </a:ext>
                </a:extLst>
              </p:cNvPr>
              <p:cNvSpPr>
                <a:spLocks noEditPoints="1"/>
              </p:cNvSpPr>
              <p:nvPr/>
            </p:nvSpPr>
            <p:spPr bwMode="auto">
              <a:xfrm>
                <a:off x="1957" y="2691"/>
                <a:ext cx="235" cy="210"/>
              </a:xfrm>
              <a:custGeom>
                <a:avLst/>
                <a:gdLst>
                  <a:gd name="T0" fmla="*/ 16 w 28"/>
                  <a:gd name="T1" fmla="*/ 25 h 25"/>
                  <a:gd name="T2" fmla="*/ 19 w 28"/>
                  <a:gd name="T3" fmla="*/ 23 h 25"/>
                  <a:gd name="T4" fmla="*/ 20 w 28"/>
                  <a:gd name="T5" fmla="*/ 21 h 25"/>
                  <a:gd name="T6" fmla="*/ 19 w 28"/>
                  <a:gd name="T7" fmla="*/ 19 h 25"/>
                  <a:gd name="T8" fmla="*/ 18 w 28"/>
                  <a:gd name="T9" fmla="*/ 18 h 25"/>
                  <a:gd name="T10" fmla="*/ 21 w 28"/>
                  <a:gd name="T11" fmla="*/ 18 h 25"/>
                  <a:gd name="T12" fmla="*/ 25 w 28"/>
                  <a:gd name="T13" fmla="*/ 17 h 25"/>
                  <a:gd name="T14" fmla="*/ 26 w 28"/>
                  <a:gd name="T15" fmla="*/ 15 h 25"/>
                  <a:gd name="T16" fmla="*/ 26 w 28"/>
                  <a:gd name="T17" fmla="*/ 12 h 25"/>
                  <a:gd name="T18" fmla="*/ 28 w 28"/>
                  <a:gd name="T19" fmla="*/ 11 h 25"/>
                  <a:gd name="T20" fmla="*/ 27 w 28"/>
                  <a:gd name="T21" fmla="*/ 10 h 25"/>
                  <a:gd name="T22" fmla="*/ 28 w 28"/>
                  <a:gd name="T23" fmla="*/ 8 h 25"/>
                  <a:gd name="T24" fmla="*/ 26 w 28"/>
                  <a:gd name="T25" fmla="*/ 8 h 25"/>
                  <a:gd name="T26" fmla="*/ 25 w 28"/>
                  <a:gd name="T27" fmla="*/ 8 h 25"/>
                  <a:gd name="T28" fmla="*/ 26 w 28"/>
                  <a:gd name="T29" fmla="*/ 7 h 25"/>
                  <a:gd name="T30" fmla="*/ 24 w 28"/>
                  <a:gd name="T31" fmla="*/ 6 h 25"/>
                  <a:gd name="T32" fmla="*/ 23 w 28"/>
                  <a:gd name="T33" fmla="*/ 5 h 25"/>
                  <a:gd name="T34" fmla="*/ 22 w 28"/>
                  <a:gd name="T35" fmla="*/ 5 h 25"/>
                  <a:gd name="T36" fmla="*/ 24 w 28"/>
                  <a:gd name="T37" fmla="*/ 4 h 25"/>
                  <a:gd name="T38" fmla="*/ 21 w 28"/>
                  <a:gd name="T39" fmla="*/ 3 h 25"/>
                  <a:gd name="T40" fmla="*/ 19 w 28"/>
                  <a:gd name="T41" fmla="*/ 4 h 25"/>
                  <a:gd name="T42" fmla="*/ 17 w 28"/>
                  <a:gd name="T43" fmla="*/ 5 h 25"/>
                  <a:gd name="T44" fmla="*/ 12 w 28"/>
                  <a:gd name="T45" fmla="*/ 4 h 25"/>
                  <a:gd name="T46" fmla="*/ 11 w 28"/>
                  <a:gd name="T47" fmla="*/ 3 h 25"/>
                  <a:gd name="T48" fmla="*/ 9 w 28"/>
                  <a:gd name="T49" fmla="*/ 2 h 25"/>
                  <a:gd name="T50" fmla="*/ 8 w 28"/>
                  <a:gd name="T51" fmla="*/ 0 h 25"/>
                  <a:gd name="T52" fmla="*/ 7 w 28"/>
                  <a:gd name="T53" fmla="*/ 2 h 25"/>
                  <a:gd name="T54" fmla="*/ 7 w 28"/>
                  <a:gd name="T55" fmla="*/ 2 h 25"/>
                  <a:gd name="T56" fmla="*/ 6 w 28"/>
                  <a:gd name="T57" fmla="*/ 3 h 25"/>
                  <a:gd name="T58" fmla="*/ 4 w 28"/>
                  <a:gd name="T59" fmla="*/ 4 h 25"/>
                  <a:gd name="T60" fmla="*/ 4 w 28"/>
                  <a:gd name="T61" fmla="*/ 7 h 25"/>
                  <a:gd name="T62" fmla="*/ 3 w 28"/>
                  <a:gd name="T63" fmla="*/ 5 h 25"/>
                  <a:gd name="T64" fmla="*/ 4 w 28"/>
                  <a:gd name="T65" fmla="*/ 3 h 25"/>
                  <a:gd name="T66" fmla="*/ 4 w 28"/>
                  <a:gd name="T67" fmla="*/ 2 h 25"/>
                  <a:gd name="T68" fmla="*/ 3 w 28"/>
                  <a:gd name="T69" fmla="*/ 2 h 25"/>
                  <a:gd name="T70" fmla="*/ 1 w 28"/>
                  <a:gd name="T71" fmla="*/ 4 h 25"/>
                  <a:gd name="T72" fmla="*/ 0 w 28"/>
                  <a:gd name="T73" fmla="*/ 7 h 25"/>
                  <a:gd name="T74" fmla="*/ 2 w 28"/>
                  <a:gd name="T75" fmla="*/ 9 h 25"/>
                  <a:gd name="T76" fmla="*/ 2 w 28"/>
                  <a:gd name="T77" fmla="*/ 11 h 25"/>
                  <a:gd name="T78" fmla="*/ 4 w 28"/>
                  <a:gd name="T79" fmla="*/ 11 h 25"/>
                  <a:gd name="T80" fmla="*/ 7 w 28"/>
                  <a:gd name="T81" fmla="*/ 11 h 25"/>
                  <a:gd name="T82" fmla="*/ 10 w 28"/>
                  <a:gd name="T83" fmla="*/ 13 h 25"/>
                  <a:gd name="T84" fmla="*/ 12 w 28"/>
                  <a:gd name="T85" fmla="*/ 13 h 25"/>
                  <a:gd name="T86" fmla="*/ 12 w 28"/>
                  <a:gd name="T87" fmla="*/ 14 h 25"/>
                  <a:gd name="T88" fmla="*/ 12 w 28"/>
                  <a:gd name="T89" fmla="*/ 16 h 25"/>
                  <a:gd name="T90" fmla="*/ 12 w 28"/>
                  <a:gd name="T91" fmla="*/ 18 h 25"/>
                  <a:gd name="T92" fmla="*/ 12 w 28"/>
                  <a:gd name="T93" fmla="*/ 21 h 25"/>
                  <a:gd name="T94" fmla="*/ 13 w 28"/>
                  <a:gd name="T95" fmla="*/ 22 h 25"/>
                  <a:gd name="T96" fmla="*/ 10 w 28"/>
                  <a:gd name="T97" fmla="*/ 0 h 25"/>
                  <a:gd name="T98" fmla="*/ 11 w 28"/>
                  <a:gd name="T99" fmla="*/ 1 h 25"/>
                  <a:gd name="T100" fmla="*/ 10 w 28"/>
                  <a:gd name="T101" fmla="*/ 1 h 25"/>
                  <a:gd name="T102" fmla="*/ 7 w 28"/>
                  <a:gd name="T103" fmla="*/ 0 h 25"/>
                  <a:gd name="T104" fmla="*/ 19 w 28"/>
                  <a:gd name="T105" fmla="*/ 3 h 25"/>
                  <a:gd name="T106" fmla="*/ 20 w 28"/>
                  <a:gd name="T107"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 h="25">
                    <a:moveTo>
                      <a:pt x="13" y="24"/>
                    </a:moveTo>
                    <a:cubicBezTo>
                      <a:pt x="14" y="25"/>
                      <a:pt x="14" y="25"/>
                      <a:pt x="14" y="25"/>
                    </a:cubicBezTo>
                    <a:cubicBezTo>
                      <a:pt x="15" y="25"/>
                      <a:pt x="15" y="25"/>
                      <a:pt x="15" y="25"/>
                    </a:cubicBezTo>
                    <a:cubicBezTo>
                      <a:pt x="15" y="25"/>
                      <a:pt x="15" y="25"/>
                      <a:pt x="15" y="25"/>
                    </a:cubicBezTo>
                    <a:cubicBezTo>
                      <a:pt x="16" y="25"/>
                      <a:pt x="16" y="25"/>
                      <a:pt x="16" y="25"/>
                    </a:cubicBezTo>
                    <a:cubicBezTo>
                      <a:pt x="17" y="25"/>
                      <a:pt x="17" y="25"/>
                      <a:pt x="17" y="25"/>
                    </a:cubicBezTo>
                    <a:cubicBezTo>
                      <a:pt x="17" y="24"/>
                      <a:pt x="17" y="24"/>
                      <a:pt x="17" y="24"/>
                    </a:cubicBezTo>
                    <a:cubicBezTo>
                      <a:pt x="18" y="24"/>
                      <a:pt x="18" y="24"/>
                      <a:pt x="18" y="24"/>
                    </a:cubicBezTo>
                    <a:cubicBezTo>
                      <a:pt x="19" y="23"/>
                      <a:pt x="19" y="23"/>
                      <a:pt x="19" y="23"/>
                    </a:cubicBezTo>
                    <a:cubicBezTo>
                      <a:pt x="19" y="23"/>
                      <a:pt x="19" y="23"/>
                      <a:pt x="19" y="23"/>
                    </a:cubicBezTo>
                    <a:cubicBezTo>
                      <a:pt x="19" y="22"/>
                      <a:pt x="19" y="22"/>
                      <a:pt x="19" y="22"/>
                    </a:cubicBezTo>
                    <a:cubicBezTo>
                      <a:pt x="20" y="22"/>
                      <a:pt x="20" y="22"/>
                      <a:pt x="20" y="22"/>
                    </a:cubicBezTo>
                    <a:cubicBezTo>
                      <a:pt x="21" y="22"/>
                      <a:pt x="21" y="22"/>
                      <a:pt x="21" y="22"/>
                    </a:cubicBezTo>
                    <a:cubicBezTo>
                      <a:pt x="21" y="22"/>
                      <a:pt x="21" y="22"/>
                      <a:pt x="21" y="22"/>
                    </a:cubicBezTo>
                    <a:cubicBezTo>
                      <a:pt x="20" y="21"/>
                      <a:pt x="20" y="21"/>
                      <a:pt x="20" y="21"/>
                    </a:cubicBezTo>
                    <a:cubicBezTo>
                      <a:pt x="19" y="21"/>
                      <a:pt x="19" y="21"/>
                      <a:pt x="19" y="21"/>
                    </a:cubicBezTo>
                    <a:cubicBezTo>
                      <a:pt x="19" y="21"/>
                      <a:pt x="19" y="21"/>
                      <a:pt x="19" y="21"/>
                    </a:cubicBezTo>
                    <a:cubicBezTo>
                      <a:pt x="19" y="20"/>
                      <a:pt x="19" y="20"/>
                      <a:pt x="19" y="20"/>
                    </a:cubicBezTo>
                    <a:cubicBezTo>
                      <a:pt x="18" y="20"/>
                      <a:pt x="18" y="20"/>
                      <a:pt x="18" y="20"/>
                    </a:cubicBezTo>
                    <a:cubicBezTo>
                      <a:pt x="19" y="19"/>
                      <a:pt x="19" y="19"/>
                      <a:pt x="19" y="19"/>
                    </a:cubicBezTo>
                    <a:cubicBezTo>
                      <a:pt x="19" y="19"/>
                      <a:pt x="19" y="19"/>
                      <a:pt x="19" y="19"/>
                    </a:cubicBezTo>
                    <a:cubicBezTo>
                      <a:pt x="18" y="18"/>
                      <a:pt x="18" y="18"/>
                      <a:pt x="18" y="18"/>
                    </a:cubicBezTo>
                    <a:cubicBezTo>
                      <a:pt x="18" y="18"/>
                      <a:pt x="18" y="18"/>
                      <a:pt x="18" y="18"/>
                    </a:cubicBezTo>
                    <a:cubicBezTo>
                      <a:pt x="18" y="18"/>
                      <a:pt x="18" y="18"/>
                      <a:pt x="18" y="18"/>
                    </a:cubicBezTo>
                    <a:cubicBezTo>
                      <a:pt x="18" y="18"/>
                      <a:pt x="18" y="18"/>
                      <a:pt x="18" y="18"/>
                    </a:cubicBezTo>
                    <a:cubicBezTo>
                      <a:pt x="19" y="18"/>
                      <a:pt x="19" y="18"/>
                      <a:pt x="19" y="18"/>
                    </a:cubicBezTo>
                    <a:cubicBezTo>
                      <a:pt x="20" y="18"/>
                      <a:pt x="20" y="18"/>
                      <a:pt x="20" y="18"/>
                    </a:cubicBezTo>
                    <a:cubicBezTo>
                      <a:pt x="20" y="18"/>
                      <a:pt x="20" y="18"/>
                      <a:pt x="20" y="18"/>
                    </a:cubicBezTo>
                    <a:cubicBezTo>
                      <a:pt x="21" y="18"/>
                      <a:pt x="21" y="18"/>
                      <a:pt x="21" y="18"/>
                    </a:cubicBezTo>
                    <a:cubicBezTo>
                      <a:pt x="21" y="18"/>
                      <a:pt x="21" y="18"/>
                      <a:pt x="21" y="18"/>
                    </a:cubicBezTo>
                    <a:cubicBezTo>
                      <a:pt x="22" y="18"/>
                      <a:pt x="22" y="18"/>
                      <a:pt x="22" y="18"/>
                    </a:cubicBezTo>
                    <a:cubicBezTo>
                      <a:pt x="23" y="17"/>
                      <a:pt x="23" y="17"/>
                      <a:pt x="23" y="17"/>
                    </a:cubicBezTo>
                    <a:cubicBezTo>
                      <a:pt x="23" y="17"/>
                      <a:pt x="23" y="17"/>
                      <a:pt x="23" y="17"/>
                    </a:cubicBezTo>
                    <a:cubicBezTo>
                      <a:pt x="24" y="18"/>
                      <a:pt x="24" y="18"/>
                      <a:pt x="24" y="18"/>
                    </a:cubicBezTo>
                    <a:cubicBezTo>
                      <a:pt x="25" y="17"/>
                      <a:pt x="25" y="17"/>
                      <a:pt x="25" y="17"/>
                    </a:cubicBezTo>
                    <a:cubicBezTo>
                      <a:pt x="25" y="17"/>
                      <a:pt x="25" y="17"/>
                      <a:pt x="25" y="17"/>
                    </a:cubicBezTo>
                    <a:cubicBezTo>
                      <a:pt x="26" y="16"/>
                      <a:pt x="26" y="16"/>
                      <a:pt x="26" y="16"/>
                    </a:cubicBezTo>
                    <a:cubicBezTo>
                      <a:pt x="27" y="16"/>
                      <a:pt x="27" y="16"/>
                      <a:pt x="27" y="16"/>
                    </a:cubicBezTo>
                    <a:cubicBezTo>
                      <a:pt x="27" y="15"/>
                      <a:pt x="27" y="15"/>
                      <a:pt x="27" y="15"/>
                    </a:cubicBezTo>
                    <a:cubicBezTo>
                      <a:pt x="26" y="15"/>
                      <a:pt x="26" y="15"/>
                      <a:pt x="26" y="15"/>
                    </a:cubicBezTo>
                    <a:cubicBezTo>
                      <a:pt x="25" y="14"/>
                      <a:pt x="25" y="14"/>
                      <a:pt x="25" y="14"/>
                    </a:cubicBezTo>
                    <a:cubicBezTo>
                      <a:pt x="25" y="13"/>
                      <a:pt x="25" y="13"/>
                      <a:pt x="25" y="13"/>
                    </a:cubicBezTo>
                    <a:cubicBezTo>
                      <a:pt x="26" y="13"/>
                      <a:pt x="26" y="13"/>
                      <a:pt x="26" y="13"/>
                    </a:cubicBezTo>
                    <a:cubicBezTo>
                      <a:pt x="26" y="12"/>
                      <a:pt x="26" y="12"/>
                      <a:pt x="26" y="12"/>
                    </a:cubicBezTo>
                    <a:cubicBezTo>
                      <a:pt x="26" y="12"/>
                      <a:pt x="26" y="12"/>
                      <a:pt x="26" y="12"/>
                    </a:cubicBezTo>
                    <a:cubicBezTo>
                      <a:pt x="26" y="12"/>
                      <a:pt x="26" y="12"/>
                      <a:pt x="26" y="12"/>
                    </a:cubicBezTo>
                    <a:cubicBezTo>
                      <a:pt x="26" y="12"/>
                      <a:pt x="26" y="12"/>
                      <a:pt x="26" y="12"/>
                    </a:cubicBezTo>
                    <a:cubicBezTo>
                      <a:pt x="27" y="12"/>
                      <a:pt x="27" y="12"/>
                      <a:pt x="27" y="12"/>
                    </a:cubicBezTo>
                    <a:cubicBezTo>
                      <a:pt x="28" y="12"/>
                      <a:pt x="28" y="12"/>
                      <a:pt x="28" y="12"/>
                    </a:cubicBezTo>
                    <a:cubicBezTo>
                      <a:pt x="28" y="11"/>
                      <a:pt x="28" y="11"/>
                      <a:pt x="28" y="11"/>
                    </a:cubicBezTo>
                    <a:cubicBezTo>
                      <a:pt x="27" y="11"/>
                      <a:pt x="27" y="11"/>
                      <a:pt x="27" y="11"/>
                    </a:cubicBezTo>
                    <a:cubicBezTo>
                      <a:pt x="27" y="11"/>
                      <a:pt x="27" y="11"/>
                      <a:pt x="27" y="11"/>
                    </a:cubicBezTo>
                    <a:cubicBezTo>
                      <a:pt x="26" y="11"/>
                      <a:pt x="26" y="11"/>
                      <a:pt x="26" y="11"/>
                    </a:cubicBezTo>
                    <a:cubicBezTo>
                      <a:pt x="26" y="10"/>
                      <a:pt x="26" y="10"/>
                      <a:pt x="26" y="10"/>
                    </a:cubicBezTo>
                    <a:cubicBezTo>
                      <a:pt x="27" y="10"/>
                      <a:pt x="27" y="10"/>
                      <a:pt x="27" y="10"/>
                    </a:cubicBezTo>
                    <a:cubicBezTo>
                      <a:pt x="27" y="10"/>
                      <a:pt x="27" y="10"/>
                      <a:pt x="27" y="10"/>
                    </a:cubicBezTo>
                    <a:cubicBezTo>
                      <a:pt x="28" y="9"/>
                      <a:pt x="28" y="9"/>
                      <a:pt x="28" y="9"/>
                    </a:cubicBezTo>
                    <a:cubicBezTo>
                      <a:pt x="28" y="9"/>
                      <a:pt x="28" y="9"/>
                      <a:pt x="28" y="9"/>
                    </a:cubicBezTo>
                    <a:cubicBezTo>
                      <a:pt x="28" y="8"/>
                      <a:pt x="28" y="8"/>
                      <a:pt x="28" y="8"/>
                    </a:cubicBezTo>
                    <a:cubicBezTo>
                      <a:pt x="28" y="8"/>
                      <a:pt x="28" y="8"/>
                      <a:pt x="28" y="8"/>
                    </a:cubicBezTo>
                    <a:cubicBezTo>
                      <a:pt x="27" y="8"/>
                      <a:pt x="27" y="8"/>
                      <a:pt x="27" y="8"/>
                    </a:cubicBezTo>
                    <a:cubicBezTo>
                      <a:pt x="27" y="8"/>
                      <a:pt x="27" y="8"/>
                      <a:pt x="27" y="8"/>
                    </a:cubicBezTo>
                    <a:cubicBezTo>
                      <a:pt x="27" y="8"/>
                      <a:pt x="27" y="8"/>
                      <a:pt x="27" y="8"/>
                    </a:cubicBezTo>
                    <a:cubicBezTo>
                      <a:pt x="26" y="8"/>
                      <a:pt x="26" y="8"/>
                      <a:pt x="26" y="8"/>
                    </a:cubicBezTo>
                    <a:cubicBezTo>
                      <a:pt x="26" y="8"/>
                      <a:pt x="26" y="8"/>
                      <a:pt x="26" y="8"/>
                    </a:cubicBezTo>
                    <a:cubicBezTo>
                      <a:pt x="26" y="8"/>
                      <a:pt x="26" y="8"/>
                      <a:pt x="26" y="8"/>
                    </a:cubicBezTo>
                    <a:cubicBezTo>
                      <a:pt x="25" y="8"/>
                      <a:pt x="25" y="8"/>
                      <a:pt x="25" y="8"/>
                    </a:cubicBezTo>
                    <a:cubicBezTo>
                      <a:pt x="25" y="8"/>
                      <a:pt x="25" y="8"/>
                      <a:pt x="25" y="8"/>
                    </a:cubicBezTo>
                    <a:cubicBezTo>
                      <a:pt x="24" y="8"/>
                      <a:pt x="24" y="8"/>
                      <a:pt x="24" y="8"/>
                    </a:cubicBezTo>
                    <a:cubicBezTo>
                      <a:pt x="25" y="8"/>
                      <a:pt x="25" y="8"/>
                      <a:pt x="25" y="8"/>
                    </a:cubicBezTo>
                    <a:cubicBezTo>
                      <a:pt x="25" y="8"/>
                      <a:pt x="25" y="8"/>
                      <a:pt x="25" y="8"/>
                    </a:cubicBezTo>
                    <a:cubicBezTo>
                      <a:pt x="25" y="8"/>
                      <a:pt x="25" y="8"/>
                      <a:pt x="25" y="8"/>
                    </a:cubicBezTo>
                    <a:cubicBezTo>
                      <a:pt x="26" y="8"/>
                      <a:pt x="26" y="8"/>
                      <a:pt x="26" y="8"/>
                    </a:cubicBezTo>
                    <a:cubicBezTo>
                      <a:pt x="26" y="7"/>
                      <a:pt x="26" y="7"/>
                      <a:pt x="26" y="7"/>
                    </a:cubicBezTo>
                    <a:cubicBezTo>
                      <a:pt x="26" y="7"/>
                      <a:pt x="26" y="7"/>
                      <a:pt x="26" y="7"/>
                    </a:cubicBezTo>
                    <a:cubicBezTo>
                      <a:pt x="26" y="7"/>
                      <a:pt x="26" y="7"/>
                      <a:pt x="26" y="7"/>
                    </a:cubicBezTo>
                    <a:cubicBezTo>
                      <a:pt x="26" y="7"/>
                      <a:pt x="26" y="7"/>
                      <a:pt x="26" y="7"/>
                    </a:cubicBezTo>
                    <a:cubicBezTo>
                      <a:pt x="26" y="6"/>
                      <a:pt x="26" y="6"/>
                      <a:pt x="26" y="6"/>
                    </a:cubicBezTo>
                    <a:cubicBezTo>
                      <a:pt x="25" y="6"/>
                      <a:pt x="25" y="6"/>
                      <a:pt x="25" y="6"/>
                    </a:cubicBezTo>
                    <a:cubicBezTo>
                      <a:pt x="24" y="6"/>
                      <a:pt x="24" y="6"/>
                      <a:pt x="24" y="6"/>
                    </a:cubicBezTo>
                    <a:cubicBezTo>
                      <a:pt x="24" y="6"/>
                      <a:pt x="24" y="6"/>
                      <a:pt x="24" y="6"/>
                    </a:cubicBezTo>
                    <a:cubicBezTo>
                      <a:pt x="24" y="6"/>
                      <a:pt x="24" y="6"/>
                      <a:pt x="24" y="6"/>
                    </a:cubicBezTo>
                    <a:cubicBezTo>
                      <a:pt x="24" y="6"/>
                      <a:pt x="24" y="6"/>
                      <a:pt x="24" y="6"/>
                    </a:cubicBezTo>
                    <a:cubicBezTo>
                      <a:pt x="23" y="5"/>
                      <a:pt x="23" y="5"/>
                      <a:pt x="23" y="5"/>
                    </a:cubicBezTo>
                    <a:cubicBezTo>
                      <a:pt x="23" y="5"/>
                      <a:pt x="23" y="5"/>
                      <a:pt x="23" y="5"/>
                    </a:cubicBezTo>
                    <a:cubicBezTo>
                      <a:pt x="23" y="5"/>
                      <a:pt x="23" y="5"/>
                      <a:pt x="23" y="5"/>
                    </a:cubicBezTo>
                    <a:cubicBezTo>
                      <a:pt x="23" y="6"/>
                      <a:pt x="23" y="6"/>
                      <a:pt x="23" y="6"/>
                    </a:cubicBezTo>
                    <a:cubicBezTo>
                      <a:pt x="23" y="5"/>
                      <a:pt x="23" y="5"/>
                      <a:pt x="23" y="5"/>
                    </a:cubicBezTo>
                    <a:cubicBezTo>
                      <a:pt x="22" y="5"/>
                      <a:pt x="22" y="5"/>
                      <a:pt x="22" y="5"/>
                    </a:cubicBezTo>
                    <a:cubicBezTo>
                      <a:pt x="22" y="5"/>
                      <a:pt x="22" y="5"/>
                      <a:pt x="22" y="5"/>
                    </a:cubicBezTo>
                    <a:cubicBezTo>
                      <a:pt x="22" y="4"/>
                      <a:pt x="22" y="4"/>
                      <a:pt x="22" y="4"/>
                    </a:cubicBezTo>
                    <a:cubicBezTo>
                      <a:pt x="22" y="4"/>
                      <a:pt x="22" y="4"/>
                      <a:pt x="22" y="4"/>
                    </a:cubicBezTo>
                    <a:cubicBezTo>
                      <a:pt x="23" y="4"/>
                      <a:pt x="23" y="4"/>
                      <a:pt x="23" y="4"/>
                    </a:cubicBezTo>
                    <a:cubicBezTo>
                      <a:pt x="23" y="4"/>
                      <a:pt x="23" y="4"/>
                      <a:pt x="23" y="4"/>
                    </a:cubicBezTo>
                    <a:cubicBezTo>
                      <a:pt x="24" y="4"/>
                      <a:pt x="24" y="4"/>
                      <a:pt x="24" y="4"/>
                    </a:cubicBezTo>
                    <a:cubicBezTo>
                      <a:pt x="24" y="4"/>
                      <a:pt x="24" y="4"/>
                      <a:pt x="24" y="4"/>
                    </a:cubicBezTo>
                    <a:cubicBezTo>
                      <a:pt x="23" y="4"/>
                      <a:pt x="23" y="4"/>
                      <a:pt x="23" y="4"/>
                    </a:cubicBezTo>
                    <a:cubicBezTo>
                      <a:pt x="23" y="3"/>
                      <a:pt x="23" y="3"/>
                      <a:pt x="23" y="3"/>
                    </a:cubicBezTo>
                    <a:cubicBezTo>
                      <a:pt x="22" y="4"/>
                      <a:pt x="22" y="4"/>
                      <a:pt x="22" y="4"/>
                    </a:cubicBezTo>
                    <a:cubicBezTo>
                      <a:pt x="21" y="3"/>
                      <a:pt x="21" y="3"/>
                      <a:pt x="21" y="3"/>
                    </a:cubicBezTo>
                    <a:cubicBezTo>
                      <a:pt x="20" y="4"/>
                      <a:pt x="20" y="4"/>
                      <a:pt x="20" y="4"/>
                    </a:cubicBezTo>
                    <a:cubicBezTo>
                      <a:pt x="20" y="4"/>
                      <a:pt x="20" y="4"/>
                      <a:pt x="20" y="4"/>
                    </a:cubicBezTo>
                    <a:cubicBezTo>
                      <a:pt x="20" y="4"/>
                      <a:pt x="20" y="4"/>
                      <a:pt x="20" y="4"/>
                    </a:cubicBezTo>
                    <a:cubicBezTo>
                      <a:pt x="19" y="4"/>
                      <a:pt x="19" y="4"/>
                      <a:pt x="19" y="4"/>
                    </a:cubicBezTo>
                    <a:cubicBezTo>
                      <a:pt x="19" y="4"/>
                      <a:pt x="19" y="4"/>
                      <a:pt x="19" y="4"/>
                    </a:cubicBezTo>
                    <a:cubicBezTo>
                      <a:pt x="18" y="5"/>
                      <a:pt x="18" y="5"/>
                      <a:pt x="18" y="5"/>
                    </a:cubicBezTo>
                    <a:cubicBezTo>
                      <a:pt x="18" y="5"/>
                      <a:pt x="18" y="5"/>
                      <a:pt x="18" y="5"/>
                    </a:cubicBezTo>
                    <a:cubicBezTo>
                      <a:pt x="17" y="5"/>
                      <a:pt x="17" y="5"/>
                      <a:pt x="17" y="5"/>
                    </a:cubicBezTo>
                    <a:cubicBezTo>
                      <a:pt x="17" y="5"/>
                      <a:pt x="17" y="5"/>
                      <a:pt x="17" y="5"/>
                    </a:cubicBezTo>
                    <a:cubicBezTo>
                      <a:pt x="17" y="5"/>
                      <a:pt x="17" y="5"/>
                      <a:pt x="17" y="5"/>
                    </a:cubicBezTo>
                    <a:cubicBezTo>
                      <a:pt x="16" y="4"/>
                      <a:pt x="16" y="4"/>
                      <a:pt x="16" y="4"/>
                    </a:cubicBezTo>
                    <a:cubicBezTo>
                      <a:pt x="16" y="4"/>
                      <a:pt x="16" y="4"/>
                      <a:pt x="16" y="4"/>
                    </a:cubicBezTo>
                    <a:cubicBezTo>
                      <a:pt x="15" y="4"/>
                      <a:pt x="15" y="4"/>
                      <a:pt x="15" y="4"/>
                    </a:cubicBezTo>
                    <a:cubicBezTo>
                      <a:pt x="14" y="4"/>
                      <a:pt x="14" y="4"/>
                      <a:pt x="14" y="4"/>
                    </a:cubicBezTo>
                    <a:cubicBezTo>
                      <a:pt x="12" y="4"/>
                      <a:pt x="12" y="4"/>
                      <a:pt x="12" y="4"/>
                    </a:cubicBezTo>
                    <a:cubicBezTo>
                      <a:pt x="12" y="4"/>
                      <a:pt x="12" y="4"/>
                      <a:pt x="12" y="4"/>
                    </a:cubicBezTo>
                    <a:cubicBezTo>
                      <a:pt x="11" y="4"/>
                      <a:pt x="11" y="4"/>
                      <a:pt x="11" y="4"/>
                    </a:cubicBezTo>
                    <a:cubicBezTo>
                      <a:pt x="11" y="4"/>
                      <a:pt x="11" y="4"/>
                      <a:pt x="11" y="4"/>
                    </a:cubicBezTo>
                    <a:cubicBezTo>
                      <a:pt x="11" y="3"/>
                      <a:pt x="11" y="3"/>
                      <a:pt x="11" y="3"/>
                    </a:cubicBezTo>
                    <a:cubicBezTo>
                      <a:pt x="11" y="3"/>
                      <a:pt x="11" y="3"/>
                      <a:pt x="11" y="3"/>
                    </a:cubicBezTo>
                    <a:cubicBezTo>
                      <a:pt x="11" y="3"/>
                      <a:pt x="11" y="3"/>
                      <a:pt x="11" y="3"/>
                    </a:cubicBezTo>
                    <a:cubicBezTo>
                      <a:pt x="11" y="2"/>
                      <a:pt x="11" y="2"/>
                      <a:pt x="11" y="2"/>
                    </a:cubicBezTo>
                    <a:cubicBezTo>
                      <a:pt x="10" y="2"/>
                      <a:pt x="10" y="2"/>
                      <a:pt x="10" y="2"/>
                    </a:cubicBezTo>
                    <a:cubicBezTo>
                      <a:pt x="9" y="2"/>
                      <a:pt x="9" y="2"/>
                      <a:pt x="9" y="2"/>
                    </a:cubicBezTo>
                    <a:cubicBezTo>
                      <a:pt x="9" y="2"/>
                      <a:pt x="9" y="2"/>
                      <a:pt x="9" y="2"/>
                    </a:cubicBezTo>
                    <a:cubicBezTo>
                      <a:pt x="9" y="2"/>
                      <a:pt x="9" y="2"/>
                      <a:pt x="9" y="2"/>
                    </a:cubicBezTo>
                    <a:cubicBezTo>
                      <a:pt x="8" y="2"/>
                      <a:pt x="8" y="2"/>
                      <a:pt x="8" y="2"/>
                    </a:cubicBezTo>
                    <a:cubicBezTo>
                      <a:pt x="8" y="2"/>
                      <a:pt x="8" y="2"/>
                      <a:pt x="8" y="2"/>
                    </a:cubicBezTo>
                    <a:cubicBezTo>
                      <a:pt x="8" y="1"/>
                      <a:pt x="8" y="1"/>
                      <a:pt x="8" y="1"/>
                    </a:cubicBezTo>
                    <a:cubicBezTo>
                      <a:pt x="8" y="0"/>
                      <a:pt x="8" y="0"/>
                      <a:pt x="8" y="0"/>
                    </a:cubicBezTo>
                    <a:cubicBezTo>
                      <a:pt x="8" y="0"/>
                      <a:pt x="8" y="0"/>
                      <a:pt x="8" y="0"/>
                    </a:cubicBezTo>
                    <a:cubicBezTo>
                      <a:pt x="7" y="1"/>
                      <a:pt x="7" y="1"/>
                      <a:pt x="7" y="1"/>
                    </a:cubicBezTo>
                    <a:cubicBezTo>
                      <a:pt x="6" y="1"/>
                      <a:pt x="6" y="1"/>
                      <a:pt x="6" y="1"/>
                    </a:cubicBezTo>
                    <a:cubicBezTo>
                      <a:pt x="7" y="2"/>
                      <a:pt x="7" y="2"/>
                      <a:pt x="7" y="2"/>
                    </a:cubicBezTo>
                    <a:cubicBezTo>
                      <a:pt x="7" y="2"/>
                      <a:pt x="7" y="2"/>
                      <a:pt x="7" y="2"/>
                    </a:cubicBezTo>
                    <a:cubicBezTo>
                      <a:pt x="7" y="2"/>
                      <a:pt x="7" y="2"/>
                      <a:pt x="7" y="2"/>
                    </a:cubicBezTo>
                    <a:cubicBezTo>
                      <a:pt x="8" y="2"/>
                      <a:pt x="8" y="2"/>
                      <a:pt x="8" y="2"/>
                    </a:cubicBezTo>
                    <a:cubicBezTo>
                      <a:pt x="8" y="2"/>
                      <a:pt x="8" y="2"/>
                      <a:pt x="8" y="2"/>
                    </a:cubicBezTo>
                    <a:cubicBezTo>
                      <a:pt x="8" y="2"/>
                      <a:pt x="8" y="2"/>
                      <a:pt x="8" y="2"/>
                    </a:cubicBezTo>
                    <a:cubicBezTo>
                      <a:pt x="7" y="2"/>
                      <a:pt x="7" y="2"/>
                      <a:pt x="7" y="2"/>
                    </a:cubicBezTo>
                    <a:cubicBezTo>
                      <a:pt x="7" y="2"/>
                      <a:pt x="7" y="2"/>
                      <a:pt x="7" y="2"/>
                    </a:cubicBezTo>
                    <a:cubicBezTo>
                      <a:pt x="7" y="2"/>
                      <a:pt x="7" y="2"/>
                      <a:pt x="7" y="2"/>
                    </a:cubicBezTo>
                    <a:cubicBezTo>
                      <a:pt x="7" y="2"/>
                      <a:pt x="7" y="2"/>
                      <a:pt x="7" y="2"/>
                    </a:cubicBezTo>
                    <a:cubicBezTo>
                      <a:pt x="7" y="2"/>
                      <a:pt x="7" y="2"/>
                      <a:pt x="7" y="2"/>
                    </a:cubicBezTo>
                    <a:cubicBezTo>
                      <a:pt x="6" y="3"/>
                      <a:pt x="6" y="3"/>
                      <a:pt x="6" y="3"/>
                    </a:cubicBezTo>
                    <a:cubicBezTo>
                      <a:pt x="5" y="3"/>
                      <a:pt x="5" y="3"/>
                      <a:pt x="5" y="3"/>
                    </a:cubicBezTo>
                    <a:cubicBezTo>
                      <a:pt x="4" y="3"/>
                      <a:pt x="4" y="3"/>
                      <a:pt x="4" y="3"/>
                    </a:cubicBezTo>
                    <a:cubicBezTo>
                      <a:pt x="4" y="4"/>
                      <a:pt x="4" y="4"/>
                      <a:pt x="4" y="4"/>
                    </a:cubicBezTo>
                    <a:cubicBezTo>
                      <a:pt x="4" y="4"/>
                      <a:pt x="4" y="4"/>
                      <a:pt x="4" y="4"/>
                    </a:cubicBezTo>
                    <a:cubicBezTo>
                      <a:pt x="4" y="4"/>
                      <a:pt x="4" y="4"/>
                      <a:pt x="4" y="4"/>
                    </a:cubicBezTo>
                    <a:cubicBezTo>
                      <a:pt x="4" y="5"/>
                      <a:pt x="4" y="5"/>
                      <a:pt x="4" y="5"/>
                    </a:cubicBezTo>
                    <a:cubicBezTo>
                      <a:pt x="4" y="6"/>
                      <a:pt x="4" y="6"/>
                      <a:pt x="4" y="6"/>
                    </a:cubicBezTo>
                    <a:cubicBezTo>
                      <a:pt x="5" y="6"/>
                      <a:pt x="5" y="6"/>
                      <a:pt x="5" y="6"/>
                    </a:cubicBezTo>
                    <a:cubicBezTo>
                      <a:pt x="4" y="7"/>
                      <a:pt x="4" y="7"/>
                      <a:pt x="4" y="7"/>
                    </a:cubicBezTo>
                    <a:cubicBezTo>
                      <a:pt x="4" y="7"/>
                      <a:pt x="4" y="7"/>
                      <a:pt x="4" y="7"/>
                    </a:cubicBezTo>
                    <a:cubicBezTo>
                      <a:pt x="3" y="7"/>
                      <a:pt x="3" y="7"/>
                      <a:pt x="3" y="7"/>
                    </a:cubicBezTo>
                    <a:cubicBezTo>
                      <a:pt x="3" y="7"/>
                      <a:pt x="3" y="7"/>
                      <a:pt x="3" y="7"/>
                    </a:cubicBezTo>
                    <a:cubicBezTo>
                      <a:pt x="3" y="6"/>
                      <a:pt x="3" y="6"/>
                      <a:pt x="3" y="6"/>
                    </a:cubicBezTo>
                    <a:cubicBezTo>
                      <a:pt x="3" y="6"/>
                      <a:pt x="3" y="6"/>
                      <a:pt x="3" y="6"/>
                    </a:cubicBezTo>
                    <a:cubicBezTo>
                      <a:pt x="3" y="5"/>
                      <a:pt x="3" y="5"/>
                      <a:pt x="3" y="5"/>
                    </a:cubicBezTo>
                    <a:cubicBezTo>
                      <a:pt x="3" y="5"/>
                      <a:pt x="3" y="5"/>
                      <a:pt x="3" y="5"/>
                    </a:cubicBezTo>
                    <a:cubicBezTo>
                      <a:pt x="4" y="4"/>
                      <a:pt x="4" y="4"/>
                      <a:pt x="4" y="4"/>
                    </a:cubicBezTo>
                    <a:cubicBezTo>
                      <a:pt x="4" y="4"/>
                      <a:pt x="4" y="4"/>
                      <a:pt x="4" y="4"/>
                    </a:cubicBezTo>
                    <a:cubicBezTo>
                      <a:pt x="4" y="3"/>
                      <a:pt x="4" y="3"/>
                      <a:pt x="4" y="3"/>
                    </a:cubicBezTo>
                    <a:cubicBezTo>
                      <a:pt x="4" y="3"/>
                      <a:pt x="4" y="3"/>
                      <a:pt x="4" y="3"/>
                    </a:cubicBezTo>
                    <a:cubicBezTo>
                      <a:pt x="4" y="3"/>
                      <a:pt x="4" y="3"/>
                      <a:pt x="4" y="3"/>
                    </a:cubicBezTo>
                    <a:cubicBezTo>
                      <a:pt x="3" y="3"/>
                      <a:pt x="3" y="3"/>
                      <a:pt x="3" y="3"/>
                    </a:cubicBezTo>
                    <a:cubicBezTo>
                      <a:pt x="3" y="2"/>
                      <a:pt x="3" y="2"/>
                      <a:pt x="3" y="2"/>
                    </a:cubicBezTo>
                    <a:cubicBezTo>
                      <a:pt x="3" y="2"/>
                      <a:pt x="3" y="2"/>
                      <a:pt x="3" y="2"/>
                    </a:cubicBezTo>
                    <a:cubicBezTo>
                      <a:pt x="4" y="2"/>
                      <a:pt x="4" y="2"/>
                      <a:pt x="4" y="2"/>
                    </a:cubicBezTo>
                    <a:cubicBezTo>
                      <a:pt x="4" y="2"/>
                      <a:pt x="4" y="2"/>
                      <a:pt x="4" y="2"/>
                    </a:cubicBezTo>
                    <a:cubicBezTo>
                      <a:pt x="5" y="1"/>
                      <a:pt x="5" y="1"/>
                      <a:pt x="5" y="1"/>
                    </a:cubicBezTo>
                    <a:cubicBezTo>
                      <a:pt x="4" y="1"/>
                      <a:pt x="4" y="1"/>
                      <a:pt x="4" y="1"/>
                    </a:cubicBezTo>
                    <a:cubicBezTo>
                      <a:pt x="4" y="1"/>
                      <a:pt x="4" y="1"/>
                      <a:pt x="4" y="1"/>
                    </a:cubicBezTo>
                    <a:cubicBezTo>
                      <a:pt x="3" y="2"/>
                      <a:pt x="3" y="2"/>
                      <a:pt x="3" y="2"/>
                    </a:cubicBezTo>
                    <a:cubicBezTo>
                      <a:pt x="3" y="3"/>
                      <a:pt x="3" y="3"/>
                      <a:pt x="3" y="3"/>
                    </a:cubicBezTo>
                    <a:cubicBezTo>
                      <a:pt x="2" y="3"/>
                      <a:pt x="2" y="3"/>
                      <a:pt x="2" y="3"/>
                    </a:cubicBezTo>
                    <a:cubicBezTo>
                      <a:pt x="2" y="3"/>
                      <a:pt x="2" y="3"/>
                      <a:pt x="2" y="3"/>
                    </a:cubicBezTo>
                    <a:cubicBezTo>
                      <a:pt x="2" y="3"/>
                      <a:pt x="2" y="3"/>
                      <a:pt x="2" y="3"/>
                    </a:cubicBezTo>
                    <a:cubicBezTo>
                      <a:pt x="1" y="4"/>
                      <a:pt x="1" y="4"/>
                      <a:pt x="1" y="4"/>
                    </a:cubicBezTo>
                    <a:cubicBezTo>
                      <a:pt x="1" y="5"/>
                      <a:pt x="1" y="5"/>
                      <a:pt x="1" y="5"/>
                    </a:cubicBezTo>
                    <a:cubicBezTo>
                      <a:pt x="1" y="5"/>
                      <a:pt x="1" y="5"/>
                      <a:pt x="1" y="5"/>
                    </a:cubicBezTo>
                    <a:cubicBezTo>
                      <a:pt x="1" y="5"/>
                      <a:pt x="1" y="5"/>
                      <a:pt x="1" y="5"/>
                    </a:cubicBezTo>
                    <a:cubicBezTo>
                      <a:pt x="1" y="6"/>
                      <a:pt x="1" y="6"/>
                      <a:pt x="1" y="6"/>
                    </a:cubicBezTo>
                    <a:cubicBezTo>
                      <a:pt x="0" y="7"/>
                      <a:pt x="0" y="7"/>
                      <a:pt x="0" y="7"/>
                    </a:cubicBezTo>
                    <a:cubicBezTo>
                      <a:pt x="0" y="7"/>
                      <a:pt x="0" y="7"/>
                      <a:pt x="0" y="7"/>
                    </a:cubicBezTo>
                    <a:cubicBezTo>
                      <a:pt x="1" y="7"/>
                      <a:pt x="1" y="7"/>
                      <a:pt x="1" y="7"/>
                    </a:cubicBezTo>
                    <a:cubicBezTo>
                      <a:pt x="1" y="7"/>
                      <a:pt x="1" y="7"/>
                      <a:pt x="1" y="7"/>
                    </a:cubicBezTo>
                    <a:cubicBezTo>
                      <a:pt x="2" y="8"/>
                      <a:pt x="2" y="8"/>
                      <a:pt x="2" y="8"/>
                    </a:cubicBezTo>
                    <a:cubicBezTo>
                      <a:pt x="2" y="9"/>
                      <a:pt x="2" y="9"/>
                      <a:pt x="2" y="9"/>
                    </a:cubicBezTo>
                    <a:cubicBezTo>
                      <a:pt x="2" y="9"/>
                      <a:pt x="2" y="9"/>
                      <a:pt x="2" y="9"/>
                    </a:cubicBezTo>
                    <a:cubicBezTo>
                      <a:pt x="2" y="10"/>
                      <a:pt x="2" y="10"/>
                      <a:pt x="2" y="10"/>
                    </a:cubicBezTo>
                    <a:cubicBezTo>
                      <a:pt x="2" y="10"/>
                      <a:pt x="2" y="10"/>
                      <a:pt x="2" y="10"/>
                    </a:cubicBezTo>
                    <a:cubicBezTo>
                      <a:pt x="2" y="10"/>
                      <a:pt x="2" y="10"/>
                      <a:pt x="2" y="10"/>
                    </a:cubicBezTo>
                    <a:cubicBezTo>
                      <a:pt x="2" y="11"/>
                      <a:pt x="2" y="11"/>
                      <a:pt x="2" y="11"/>
                    </a:cubicBezTo>
                    <a:cubicBezTo>
                      <a:pt x="3" y="11"/>
                      <a:pt x="3" y="11"/>
                      <a:pt x="3" y="11"/>
                    </a:cubicBezTo>
                    <a:cubicBezTo>
                      <a:pt x="3" y="11"/>
                      <a:pt x="3" y="11"/>
                      <a:pt x="3" y="11"/>
                    </a:cubicBezTo>
                    <a:cubicBezTo>
                      <a:pt x="3" y="11"/>
                      <a:pt x="3" y="11"/>
                      <a:pt x="3" y="11"/>
                    </a:cubicBezTo>
                    <a:cubicBezTo>
                      <a:pt x="4" y="12"/>
                      <a:pt x="4" y="12"/>
                      <a:pt x="4" y="12"/>
                    </a:cubicBezTo>
                    <a:cubicBezTo>
                      <a:pt x="4" y="11"/>
                      <a:pt x="4" y="11"/>
                      <a:pt x="4" y="11"/>
                    </a:cubicBezTo>
                    <a:cubicBezTo>
                      <a:pt x="5" y="11"/>
                      <a:pt x="5" y="11"/>
                      <a:pt x="5" y="11"/>
                    </a:cubicBezTo>
                    <a:cubicBezTo>
                      <a:pt x="5" y="12"/>
                      <a:pt x="5" y="12"/>
                      <a:pt x="5" y="12"/>
                    </a:cubicBezTo>
                    <a:cubicBezTo>
                      <a:pt x="5" y="11"/>
                      <a:pt x="5" y="11"/>
                      <a:pt x="5" y="11"/>
                    </a:cubicBezTo>
                    <a:cubicBezTo>
                      <a:pt x="6" y="11"/>
                      <a:pt x="6" y="11"/>
                      <a:pt x="6" y="11"/>
                    </a:cubicBezTo>
                    <a:cubicBezTo>
                      <a:pt x="7" y="11"/>
                      <a:pt x="7" y="11"/>
                      <a:pt x="7" y="11"/>
                    </a:cubicBezTo>
                    <a:cubicBezTo>
                      <a:pt x="7" y="12"/>
                      <a:pt x="7" y="12"/>
                      <a:pt x="7" y="12"/>
                    </a:cubicBezTo>
                    <a:cubicBezTo>
                      <a:pt x="9" y="13"/>
                      <a:pt x="9" y="13"/>
                      <a:pt x="9" y="13"/>
                    </a:cubicBezTo>
                    <a:cubicBezTo>
                      <a:pt x="9" y="13"/>
                      <a:pt x="9" y="13"/>
                      <a:pt x="9" y="13"/>
                    </a:cubicBezTo>
                    <a:cubicBezTo>
                      <a:pt x="9" y="13"/>
                      <a:pt x="9" y="13"/>
                      <a:pt x="9" y="13"/>
                    </a:cubicBezTo>
                    <a:cubicBezTo>
                      <a:pt x="10" y="13"/>
                      <a:pt x="10" y="13"/>
                      <a:pt x="10" y="13"/>
                    </a:cubicBezTo>
                    <a:cubicBezTo>
                      <a:pt x="10" y="13"/>
                      <a:pt x="10" y="13"/>
                      <a:pt x="10" y="13"/>
                    </a:cubicBezTo>
                    <a:cubicBezTo>
                      <a:pt x="10" y="13"/>
                      <a:pt x="10" y="13"/>
                      <a:pt x="10" y="13"/>
                    </a:cubicBezTo>
                    <a:cubicBezTo>
                      <a:pt x="11" y="13"/>
                      <a:pt x="11" y="13"/>
                      <a:pt x="11" y="13"/>
                    </a:cubicBezTo>
                    <a:cubicBezTo>
                      <a:pt x="11" y="13"/>
                      <a:pt x="11" y="13"/>
                      <a:pt x="11" y="13"/>
                    </a:cubicBezTo>
                    <a:cubicBezTo>
                      <a:pt x="12" y="13"/>
                      <a:pt x="12" y="13"/>
                      <a:pt x="12" y="13"/>
                    </a:cubicBezTo>
                    <a:cubicBezTo>
                      <a:pt x="12" y="13"/>
                      <a:pt x="12" y="13"/>
                      <a:pt x="12" y="13"/>
                    </a:cubicBezTo>
                    <a:cubicBezTo>
                      <a:pt x="12" y="13"/>
                      <a:pt x="12" y="13"/>
                      <a:pt x="12" y="13"/>
                    </a:cubicBezTo>
                    <a:cubicBezTo>
                      <a:pt x="12" y="13"/>
                      <a:pt x="12" y="13"/>
                      <a:pt x="12" y="13"/>
                    </a:cubicBezTo>
                    <a:cubicBezTo>
                      <a:pt x="13" y="14"/>
                      <a:pt x="13" y="14"/>
                      <a:pt x="13" y="14"/>
                    </a:cubicBezTo>
                    <a:cubicBezTo>
                      <a:pt x="12" y="14"/>
                      <a:pt x="12" y="14"/>
                      <a:pt x="12" y="14"/>
                    </a:cubicBezTo>
                    <a:cubicBezTo>
                      <a:pt x="12" y="15"/>
                      <a:pt x="12" y="15"/>
                      <a:pt x="12" y="15"/>
                    </a:cubicBezTo>
                    <a:cubicBezTo>
                      <a:pt x="12" y="15"/>
                      <a:pt x="12" y="15"/>
                      <a:pt x="12" y="15"/>
                    </a:cubicBezTo>
                    <a:cubicBezTo>
                      <a:pt x="12" y="15"/>
                      <a:pt x="12" y="15"/>
                      <a:pt x="12" y="15"/>
                    </a:cubicBezTo>
                    <a:cubicBezTo>
                      <a:pt x="12" y="16"/>
                      <a:pt x="12" y="16"/>
                      <a:pt x="12" y="16"/>
                    </a:cubicBezTo>
                    <a:cubicBezTo>
                      <a:pt x="12" y="16"/>
                      <a:pt x="12" y="16"/>
                      <a:pt x="12" y="16"/>
                    </a:cubicBezTo>
                    <a:cubicBezTo>
                      <a:pt x="12" y="17"/>
                      <a:pt x="12" y="17"/>
                      <a:pt x="12" y="17"/>
                    </a:cubicBezTo>
                    <a:cubicBezTo>
                      <a:pt x="12" y="17"/>
                      <a:pt x="12" y="17"/>
                      <a:pt x="12" y="17"/>
                    </a:cubicBezTo>
                    <a:cubicBezTo>
                      <a:pt x="12" y="18"/>
                      <a:pt x="12" y="18"/>
                      <a:pt x="12" y="18"/>
                    </a:cubicBezTo>
                    <a:cubicBezTo>
                      <a:pt x="12" y="18"/>
                      <a:pt x="12" y="18"/>
                      <a:pt x="12" y="18"/>
                    </a:cubicBezTo>
                    <a:cubicBezTo>
                      <a:pt x="12" y="18"/>
                      <a:pt x="12" y="18"/>
                      <a:pt x="12" y="18"/>
                    </a:cubicBezTo>
                    <a:cubicBezTo>
                      <a:pt x="12" y="19"/>
                      <a:pt x="12" y="19"/>
                      <a:pt x="12" y="19"/>
                    </a:cubicBezTo>
                    <a:cubicBezTo>
                      <a:pt x="12" y="21"/>
                      <a:pt x="12" y="21"/>
                      <a:pt x="12" y="21"/>
                    </a:cubicBezTo>
                    <a:cubicBezTo>
                      <a:pt x="12" y="21"/>
                      <a:pt x="12" y="21"/>
                      <a:pt x="12" y="21"/>
                    </a:cubicBezTo>
                    <a:cubicBezTo>
                      <a:pt x="12" y="21"/>
                      <a:pt x="12" y="21"/>
                      <a:pt x="12" y="21"/>
                    </a:cubicBezTo>
                    <a:cubicBezTo>
                      <a:pt x="12" y="21"/>
                      <a:pt x="12" y="21"/>
                      <a:pt x="12" y="21"/>
                    </a:cubicBezTo>
                    <a:cubicBezTo>
                      <a:pt x="12" y="21"/>
                      <a:pt x="12" y="21"/>
                      <a:pt x="12" y="21"/>
                    </a:cubicBezTo>
                    <a:cubicBezTo>
                      <a:pt x="12" y="21"/>
                      <a:pt x="12" y="21"/>
                      <a:pt x="12" y="21"/>
                    </a:cubicBezTo>
                    <a:cubicBezTo>
                      <a:pt x="12" y="21"/>
                      <a:pt x="12" y="21"/>
                      <a:pt x="12" y="21"/>
                    </a:cubicBezTo>
                    <a:cubicBezTo>
                      <a:pt x="13" y="22"/>
                      <a:pt x="13" y="22"/>
                      <a:pt x="13" y="22"/>
                    </a:cubicBezTo>
                    <a:cubicBezTo>
                      <a:pt x="13" y="22"/>
                      <a:pt x="13" y="22"/>
                      <a:pt x="13" y="22"/>
                    </a:cubicBezTo>
                    <a:cubicBezTo>
                      <a:pt x="13" y="23"/>
                      <a:pt x="13" y="23"/>
                      <a:pt x="13" y="23"/>
                    </a:cubicBezTo>
                    <a:cubicBezTo>
                      <a:pt x="13" y="24"/>
                      <a:pt x="13" y="24"/>
                      <a:pt x="13" y="24"/>
                    </a:cubicBezTo>
                    <a:cubicBezTo>
                      <a:pt x="13" y="24"/>
                      <a:pt x="13" y="24"/>
                      <a:pt x="13" y="24"/>
                    </a:cubicBezTo>
                    <a:cubicBezTo>
                      <a:pt x="13" y="24"/>
                      <a:pt x="13" y="24"/>
                      <a:pt x="13" y="24"/>
                    </a:cubicBezTo>
                    <a:close/>
                    <a:moveTo>
                      <a:pt x="10" y="0"/>
                    </a:moveTo>
                    <a:cubicBezTo>
                      <a:pt x="11" y="0"/>
                      <a:pt x="11" y="0"/>
                      <a:pt x="11" y="0"/>
                    </a:cubicBezTo>
                    <a:cubicBezTo>
                      <a:pt x="11" y="1"/>
                      <a:pt x="11" y="1"/>
                      <a:pt x="11" y="1"/>
                    </a:cubicBezTo>
                    <a:cubicBezTo>
                      <a:pt x="11" y="1"/>
                      <a:pt x="11" y="1"/>
                      <a:pt x="11" y="1"/>
                    </a:cubicBezTo>
                    <a:cubicBezTo>
                      <a:pt x="11" y="1"/>
                      <a:pt x="11" y="1"/>
                      <a:pt x="11" y="1"/>
                    </a:cubicBezTo>
                    <a:cubicBezTo>
                      <a:pt x="11" y="1"/>
                      <a:pt x="11" y="1"/>
                      <a:pt x="11" y="1"/>
                    </a:cubicBezTo>
                    <a:cubicBezTo>
                      <a:pt x="10" y="0"/>
                      <a:pt x="10" y="0"/>
                      <a:pt x="10" y="0"/>
                    </a:cubicBezTo>
                    <a:close/>
                    <a:moveTo>
                      <a:pt x="9" y="0"/>
                    </a:moveTo>
                    <a:cubicBezTo>
                      <a:pt x="9" y="0"/>
                      <a:pt x="9" y="0"/>
                      <a:pt x="9" y="0"/>
                    </a:cubicBezTo>
                    <a:cubicBezTo>
                      <a:pt x="10" y="1"/>
                      <a:pt x="10" y="1"/>
                      <a:pt x="10" y="1"/>
                    </a:cubicBezTo>
                    <a:cubicBezTo>
                      <a:pt x="10" y="1"/>
                      <a:pt x="10" y="1"/>
                      <a:pt x="10" y="1"/>
                    </a:cubicBezTo>
                    <a:cubicBezTo>
                      <a:pt x="9" y="1"/>
                      <a:pt x="9" y="1"/>
                      <a:pt x="9" y="1"/>
                    </a:cubicBezTo>
                    <a:cubicBezTo>
                      <a:pt x="9" y="0"/>
                      <a:pt x="9" y="0"/>
                      <a:pt x="9" y="0"/>
                    </a:cubicBezTo>
                    <a:cubicBezTo>
                      <a:pt x="9" y="0"/>
                      <a:pt x="9" y="0"/>
                      <a:pt x="9" y="0"/>
                    </a:cubicBezTo>
                    <a:close/>
                    <a:moveTo>
                      <a:pt x="7" y="0"/>
                    </a:moveTo>
                    <a:cubicBezTo>
                      <a:pt x="7" y="0"/>
                      <a:pt x="7" y="0"/>
                      <a:pt x="7" y="0"/>
                    </a:cubicBezTo>
                    <a:cubicBezTo>
                      <a:pt x="8" y="0"/>
                      <a:pt x="8" y="0"/>
                      <a:pt x="8" y="0"/>
                    </a:cubicBezTo>
                    <a:cubicBezTo>
                      <a:pt x="7" y="0"/>
                      <a:pt x="7" y="0"/>
                      <a:pt x="7" y="0"/>
                    </a:cubicBezTo>
                    <a:cubicBezTo>
                      <a:pt x="7" y="0"/>
                      <a:pt x="7" y="0"/>
                      <a:pt x="7" y="0"/>
                    </a:cubicBezTo>
                    <a:close/>
                    <a:moveTo>
                      <a:pt x="19" y="3"/>
                    </a:moveTo>
                    <a:cubicBezTo>
                      <a:pt x="19" y="3"/>
                      <a:pt x="19" y="3"/>
                      <a:pt x="19" y="3"/>
                    </a:cubicBezTo>
                    <a:cubicBezTo>
                      <a:pt x="19" y="3"/>
                      <a:pt x="19" y="3"/>
                      <a:pt x="19" y="3"/>
                    </a:cubicBezTo>
                    <a:cubicBezTo>
                      <a:pt x="20" y="3"/>
                      <a:pt x="20" y="3"/>
                      <a:pt x="20" y="3"/>
                    </a:cubicBezTo>
                    <a:cubicBezTo>
                      <a:pt x="20" y="3"/>
                      <a:pt x="20" y="3"/>
                      <a:pt x="20" y="3"/>
                    </a:cubicBezTo>
                    <a:cubicBezTo>
                      <a:pt x="20" y="3"/>
                      <a:pt x="20" y="3"/>
                      <a:pt x="20" y="3"/>
                    </a:cubicBezTo>
                    <a:cubicBezTo>
                      <a:pt x="20" y="3"/>
                      <a:pt x="20" y="3"/>
                      <a:pt x="20" y="3"/>
                    </a:cubicBezTo>
                    <a:cubicBezTo>
                      <a:pt x="19" y="3"/>
                      <a:pt x="19" y="3"/>
                      <a:pt x="19" y="3"/>
                    </a:cubicBezTo>
                    <a:cubicBezTo>
                      <a:pt x="19" y="3"/>
                      <a:pt x="19" y="3"/>
                      <a:pt x="19" y="3"/>
                    </a:cubicBez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3" name="Freeform 191">
                <a:extLst>
                  <a:ext uri="{FF2B5EF4-FFF2-40B4-BE49-F238E27FC236}">
                    <a16:creationId xmlns:a16="http://schemas.microsoft.com/office/drawing/2014/main" id="{55C6B843-3BA0-4F35-9F19-596554B7E08C}"/>
                  </a:ext>
                </a:extLst>
              </p:cNvPr>
              <p:cNvSpPr>
                <a:spLocks/>
              </p:cNvSpPr>
              <p:nvPr/>
            </p:nvSpPr>
            <p:spPr bwMode="auto">
              <a:xfrm>
                <a:off x="1856" y="2691"/>
                <a:ext cx="210" cy="302"/>
              </a:xfrm>
              <a:custGeom>
                <a:avLst/>
                <a:gdLst>
                  <a:gd name="T0" fmla="*/ 176 w 210"/>
                  <a:gd name="T1" fmla="*/ 244 h 302"/>
                  <a:gd name="T2" fmla="*/ 168 w 210"/>
                  <a:gd name="T3" fmla="*/ 218 h 302"/>
                  <a:gd name="T4" fmla="*/ 168 w 210"/>
                  <a:gd name="T5" fmla="*/ 201 h 302"/>
                  <a:gd name="T6" fmla="*/ 185 w 210"/>
                  <a:gd name="T7" fmla="*/ 193 h 302"/>
                  <a:gd name="T8" fmla="*/ 201 w 210"/>
                  <a:gd name="T9" fmla="*/ 185 h 302"/>
                  <a:gd name="T10" fmla="*/ 210 w 210"/>
                  <a:gd name="T11" fmla="*/ 201 h 302"/>
                  <a:gd name="T12" fmla="*/ 201 w 210"/>
                  <a:gd name="T13" fmla="*/ 176 h 302"/>
                  <a:gd name="T14" fmla="*/ 201 w 210"/>
                  <a:gd name="T15" fmla="*/ 176 h 302"/>
                  <a:gd name="T16" fmla="*/ 201 w 210"/>
                  <a:gd name="T17" fmla="*/ 151 h 302"/>
                  <a:gd name="T18" fmla="*/ 201 w 210"/>
                  <a:gd name="T19" fmla="*/ 126 h 302"/>
                  <a:gd name="T20" fmla="*/ 201 w 210"/>
                  <a:gd name="T21" fmla="*/ 109 h 302"/>
                  <a:gd name="T22" fmla="*/ 193 w 210"/>
                  <a:gd name="T23" fmla="*/ 109 h 302"/>
                  <a:gd name="T24" fmla="*/ 176 w 210"/>
                  <a:gd name="T25" fmla="*/ 109 h 302"/>
                  <a:gd name="T26" fmla="*/ 143 w 210"/>
                  <a:gd name="T27" fmla="*/ 92 h 302"/>
                  <a:gd name="T28" fmla="*/ 126 w 210"/>
                  <a:gd name="T29" fmla="*/ 92 h 302"/>
                  <a:gd name="T30" fmla="*/ 117 w 210"/>
                  <a:gd name="T31" fmla="*/ 84 h 302"/>
                  <a:gd name="T32" fmla="*/ 109 w 210"/>
                  <a:gd name="T33" fmla="*/ 58 h 302"/>
                  <a:gd name="T34" fmla="*/ 109 w 210"/>
                  <a:gd name="T35" fmla="*/ 42 h 302"/>
                  <a:gd name="T36" fmla="*/ 117 w 210"/>
                  <a:gd name="T37" fmla="*/ 25 h 302"/>
                  <a:gd name="T38" fmla="*/ 134 w 210"/>
                  <a:gd name="T39" fmla="*/ 8 h 302"/>
                  <a:gd name="T40" fmla="*/ 143 w 210"/>
                  <a:gd name="T41" fmla="*/ 0 h 302"/>
                  <a:gd name="T42" fmla="*/ 126 w 210"/>
                  <a:gd name="T43" fmla="*/ 0 h 302"/>
                  <a:gd name="T44" fmla="*/ 126 w 210"/>
                  <a:gd name="T45" fmla="*/ 8 h 302"/>
                  <a:gd name="T46" fmla="*/ 101 w 210"/>
                  <a:gd name="T47" fmla="*/ 16 h 302"/>
                  <a:gd name="T48" fmla="*/ 92 w 210"/>
                  <a:gd name="T49" fmla="*/ 25 h 302"/>
                  <a:gd name="T50" fmla="*/ 84 w 210"/>
                  <a:gd name="T51" fmla="*/ 25 h 302"/>
                  <a:gd name="T52" fmla="*/ 67 w 210"/>
                  <a:gd name="T53" fmla="*/ 25 h 302"/>
                  <a:gd name="T54" fmla="*/ 59 w 210"/>
                  <a:gd name="T55" fmla="*/ 42 h 302"/>
                  <a:gd name="T56" fmla="*/ 59 w 210"/>
                  <a:gd name="T57" fmla="*/ 50 h 302"/>
                  <a:gd name="T58" fmla="*/ 42 w 210"/>
                  <a:gd name="T59" fmla="*/ 67 h 302"/>
                  <a:gd name="T60" fmla="*/ 42 w 210"/>
                  <a:gd name="T61" fmla="*/ 84 h 302"/>
                  <a:gd name="T62" fmla="*/ 33 w 210"/>
                  <a:gd name="T63" fmla="*/ 75 h 302"/>
                  <a:gd name="T64" fmla="*/ 33 w 210"/>
                  <a:gd name="T65" fmla="*/ 75 h 302"/>
                  <a:gd name="T66" fmla="*/ 25 w 210"/>
                  <a:gd name="T67" fmla="*/ 92 h 302"/>
                  <a:gd name="T68" fmla="*/ 25 w 210"/>
                  <a:gd name="T69" fmla="*/ 109 h 302"/>
                  <a:gd name="T70" fmla="*/ 25 w 210"/>
                  <a:gd name="T71" fmla="*/ 117 h 302"/>
                  <a:gd name="T72" fmla="*/ 25 w 210"/>
                  <a:gd name="T73" fmla="*/ 126 h 302"/>
                  <a:gd name="T74" fmla="*/ 25 w 210"/>
                  <a:gd name="T75" fmla="*/ 151 h 302"/>
                  <a:gd name="T76" fmla="*/ 33 w 210"/>
                  <a:gd name="T77" fmla="*/ 151 h 302"/>
                  <a:gd name="T78" fmla="*/ 25 w 210"/>
                  <a:gd name="T79" fmla="*/ 176 h 302"/>
                  <a:gd name="T80" fmla="*/ 0 w 210"/>
                  <a:gd name="T81" fmla="*/ 193 h 302"/>
                  <a:gd name="T82" fmla="*/ 25 w 210"/>
                  <a:gd name="T83" fmla="*/ 210 h 302"/>
                  <a:gd name="T84" fmla="*/ 42 w 210"/>
                  <a:gd name="T85" fmla="*/ 227 h 302"/>
                  <a:gd name="T86" fmla="*/ 50 w 210"/>
                  <a:gd name="T87" fmla="*/ 218 h 302"/>
                  <a:gd name="T88" fmla="*/ 67 w 210"/>
                  <a:gd name="T89" fmla="*/ 227 h 302"/>
                  <a:gd name="T90" fmla="*/ 75 w 210"/>
                  <a:gd name="T91" fmla="*/ 227 h 302"/>
                  <a:gd name="T92" fmla="*/ 84 w 210"/>
                  <a:gd name="T93" fmla="*/ 244 h 302"/>
                  <a:gd name="T94" fmla="*/ 101 w 210"/>
                  <a:gd name="T95" fmla="*/ 260 h 302"/>
                  <a:gd name="T96" fmla="*/ 109 w 210"/>
                  <a:gd name="T97" fmla="*/ 269 h 302"/>
                  <a:gd name="T98" fmla="*/ 134 w 210"/>
                  <a:gd name="T99" fmla="*/ 269 h 302"/>
                  <a:gd name="T100" fmla="*/ 151 w 210"/>
                  <a:gd name="T101" fmla="*/ 269 h 302"/>
                  <a:gd name="T102" fmla="*/ 143 w 210"/>
                  <a:gd name="T103" fmla="*/ 294 h 302"/>
                  <a:gd name="T104" fmla="*/ 159 w 210"/>
                  <a:gd name="T105"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0" h="302">
                    <a:moveTo>
                      <a:pt x="159" y="302"/>
                    </a:moveTo>
                    <a:lnTo>
                      <a:pt x="159" y="294"/>
                    </a:lnTo>
                    <a:lnTo>
                      <a:pt x="168" y="252"/>
                    </a:lnTo>
                    <a:lnTo>
                      <a:pt x="168" y="252"/>
                    </a:lnTo>
                    <a:lnTo>
                      <a:pt x="176" y="244"/>
                    </a:lnTo>
                    <a:lnTo>
                      <a:pt x="168" y="235"/>
                    </a:lnTo>
                    <a:lnTo>
                      <a:pt x="159" y="235"/>
                    </a:lnTo>
                    <a:lnTo>
                      <a:pt x="159" y="227"/>
                    </a:lnTo>
                    <a:lnTo>
                      <a:pt x="159" y="218"/>
                    </a:lnTo>
                    <a:lnTo>
                      <a:pt x="168" y="218"/>
                    </a:lnTo>
                    <a:lnTo>
                      <a:pt x="176" y="218"/>
                    </a:lnTo>
                    <a:lnTo>
                      <a:pt x="176" y="218"/>
                    </a:lnTo>
                    <a:lnTo>
                      <a:pt x="176" y="210"/>
                    </a:lnTo>
                    <a:lnTo>
                      <a:pt x="176" y="210"/>
                    </a:lnTo>
                    <a:lnTo>
                      <a:pt x="168" y="201"/>
                    </a:lnTo>
                    <a:lnTo>
                      <a:pt x="168" y="201"/>
                    </a:lnTo>
                    <a:lnTo>
                      <a:pt x="159" y="201"/>
                    </a:lnTo>
                    <a:lnTo>
                      <a:pt x="168" y="193"/>
                    </a:lnTo>
                    <a:lnTo>
                      <a:pt x="185" y="193"/>
                    </a:lnTo>
                    <a:lnTo>
                      <a:pt x="185" y="193"/>
                    </a:lnTo>
                    <a:lnTo>
                      <a:pt x="193" y="193"/>
                    </a:lnTo>
                    <a:lnTo>
                      <a:pt x="193" y="193"/>
                    </a:lnTo>
                    <a:lnTo>
                      <a:pt x="193" y="193"/>
                    </a:lnTo>
                    <a:lnTo>
                      <a:pt x="201" y="193"/>
                    </a:lnTo>
                    <a:lnTo>
                      <a:pt x="201" y="185"/>
                    </a:lnTo>
                    <a:lnTo>
                      <a:pt x="201" y="193"/>
                    </a:lnTo>
                    <a:lnTo>
                      <a:pt x="210" y="193"/>
                    </a:lnTo>
                    <a:lnTo>
                      <a:pt x="210" y="201"/>
                    </a:lnTo>
                    <a:lnTo>
                      <a:pt x="210" y="201"/>
                    </a:lnTo>
                    <a:lnTo>
                      <a:pt x="210" y="201"/>
                    </a:lnTo>
                    <a:lnTo>
                      <a:pt x="210" y="201"/>
                    </a:lnTo>
                    <a:lnTo>
                      <a:pt x="210" y="193"/>
                    </a:lnTo>
                    <a:lnTo>
                      <a:pt x="210" y="185"/>
                    </a:lnTo>
                    <a:lnTo>
                      <a:pt x="210" y="185"/>
                    </a:lnTo>
                    <a:lnTo>
                      <a:pt x="201" y="176"/>
                    </a:lnTo>
                    <a:lnTo>
                      <a:pt x="201" y="176"/>
                    </a:lnTo>
                    <a:lnTo>
                      <a:pt x="201" y="176"/>
                    </a:lnTo>
                    <a:lnTo>
                      <a:pt x="201" y="176"/>
                    </a:lnTo>
                    <a:lnTo>
                      <a:pt x="201" y="176"/>
                    </a:lnTo>
                    <a:lnTo>
                      <a:pt x="201" y="176"/>
                    </a:lnTo>
                    <a:lnTo>
                      <a:pt x="201" y="176"/>
                    </a:lnTo>
                    <a:lnTo>
                      <a:pt x="201" y="159"/>
                    </a:lnTo>
                    <a:lnTo>
                      <a:pt x="201" y="151"/>
                    </a:lnTo>
                    <a:lnTo>
                      <a:pt x="201" y="151"/>
                    </a:lnTo>
                    <a:lnTo>
                      <a:pt x="201" y="151"/>
                    </a:lnTo>
                    <a:lnTo>
                      <a:pt x="201" y="143"/>
                    </a:lnTo>
                    <a:lnTo>
                      <a:pt x="201" y="143"/>
                    </a:lnTo>
                    <a:lnTo>
                      <a:pt x="201" y="134"/>
                    </a:lnTo>
                    <a:lnTo>
                      <a:pt x="201" y="134"/>
                    </a:lnTo>
                    <a:lnTo>
                      <a:pt x="201" y="126"/>
                    </a:lnTo>
                    <a:lnTo>
                      <a:pt x="201" y="126"/>
                    </a:lnTo>
                    <a:lnTo>
                      <a:pt x="201" y="126"/>
                    </a:lnTo>
                    <a:lnTo>
                      <a:pt x="201" y="117"/>
                    </a:lnTo>
                    <a:lnTo>
                      <a:pt x="210" y="117"/>
                    </a:lnTo>
                    <a:lnTo>
                      <a:pt x="201" y="109"/>
                    </a:lnTo>
                    <a:lnTo>
                      <a:pt x="201" y="109"/>
                    </a:lnTo>
                    <a:lnTo>
                      <a:pt x="201" y="109"/>
                    </a:lnTo>
                    <a:lnTo>
                      <a:pt x="201" y="109"/>
                    </a:lnTo>
                    <a:lnTo>
                      <a:pt x="193" y="109"/>
                    </a:lnTo>
                    <a:lnTo>
                      <a:pt x="193" y="109"/>
                    </a:lnTo>
                    <a:lnTo>
                      <a:pt x="185" y="109"/>
                    </a:lnTo>
                    <a:lnTo>
                      <a:pt x="185" y="109"/>
                    </a:lnTo>
                    <a:lnTo>
                      <a:pt x="185" y="109"/>
                    </a:lnTo>
                    <a:lnTo>
                      <a:pt x="176" y="109"/>
                    </a:lnTo>
                    <a:lnTo>
                      <a:pt x="176" y="109"/>
                    </a:lnTo>
                    <a:lnTo>
                      <a:pt x="176" y="109"/>
                    </a:lnTo>
                    <a:lnTo>
                      <a:pt x="159" y="101"/>
                    </a:lnTo>
                    <a:lnTo>
                      <a:pt x="159" y="92"/>
                    </a:lnTo>
                    <a:lnTo>
                      <a:pt x="151" y="92"/>
                    </a:lnTo>
                    <a:lnTo>
                      <a:pt x="143" y="92"/>
                    </a:lnTo>
                    <a:lnTo>
                      <a:pt x="143" y="101"/>
                    </a:lnTo>
                    <a:lnTo>
                      <a:pt x="143" y="92"/>
                    </a:lnTo>
                    <a:lnTo>
                      <a:pt x="134" y="92"/>
                    </a:lnTo>
                    <a:lnTo>
                      <a:pt x="134" y="101"/>
                    </a:lnTo>
                    <a:lnTo>
                      <a:pt x="126" y="92"/>
                    </a:lnTo>
                    <a:lnTo>
                      <a:pt x="126" y="92"/>
                    </a:lnTo>
                    <a:lnTo>
                      <a:pt x="126" y="92"/>
                    </a:lnTo>
                    <a:lnTo>
                      <a:pt x="117" y="92"/>
                    </a:lnTo>
                    <a:lnTo>
                      <a:pt x="117" y="84"/>
                    </a:lnTo>
                    <a:lnTo>
                      <a:pt x="117" y="84"/>
                    </a:lnTo>
                    <a:lnTo>
                      <a:pt x="117" y="84"/>
                    </a:lnTo>
                    <a:lnTo>
                      <a:pt x="117" y="75"/>
                    </a:lnTo>
                    <a:lnTo>
                      <a:pt x="117" y="75"/>
                    </a:lnTo>
                    <a:lnTo>
                      <a:pt x="117" y="67"/>
                    </a:lnTo>
                    <a:lnTo>
                      <a:pt x="109" y="58"/>
                    </a:lnTo>
                    <a:lnTo>
                      <a:pt x="109" y="58"/>
                    </a:lnTo>
                    <a:lnTo>
                      <a:pt x="101" y="58"/>
                    </a:lnTo>
                    <a:lnTo>
                      <a:pt x="101" y="58"/>
                    </a:lnTo>
                    <a:lnTo>
                      <a:pt x="109" y="50"/>
                    </a:lnTo>
                    <a:lnTo>
                      <a:pt x="109" y="42"/>
                    </a:lnTo>
                    <a:lnTo>
                      <a:pt x="109" y="42"/>
                    </a:lnTo>
                    <a:lnTo>
                      <a:pt x="109" y="42"/>
                    </a:lnTo>
                    <a:lnTo>
                      <a:pt x="109" y="33"/>
                    </a:lnTo>
                    <a:lnTo>
                      <a:pt x="117" y="25"/>
                    </a:lnTo>
                    <a:lnTo>
                      <a:pt x="117" y="25"/>
                    </a:lnTo>
                    <a:lnTo>
                      <a:pt x="117" y="25"/>
                    </a:lnTo>
                    <a:lnTo>
                      <a:pt x="126" y="25"/>
                    </a:lnTo>
                    <a:lnTo>
                      <a:pt x="126" y="16"/>
                    </a:lnTo>
                    <a:lnTo>
                      <a:pt x="134" y="8"/>
                    </a:lnTo>
                    <a:lnTo>
                      <a:pt x="134" y="8"/>
                    </a:lnTo>
                    <a:lnTo>
                      <a:pt x="143" y="8"/>
                    </a:lnTo>
                    <a:lnTo>
                      <a:pt x="143" y="8"/>
                    </a:lnTo>
                    <a:lnTo>
                      <a:pt x="143" y="8"/>
                    </a:lnTo>
                    <a:lnTo>
                      <a:pt x="143" y="8"/>
                    </a:lnTo>
                    <a:lnTo>
                      <a:pt x="143" y="0"/>
                    </a:lnTo>
                    <a:lnTo>
                      <a:pt x="134" y="0"/>
                    </a:lnTo>
                    <a:lnTo>
                      <a:pt x="134" y="0"/>
                    </a:lnTo>
                    <a:lnTo>
                      <a:pt x="134" y="0"/>
                    </a:lnTo>
                    <a:lnTo>
                      <a:pt x="134" y="0"/>
                    </a:lnTo>
                    <a:lnTo>
                      <a:pt x="126" y="0"/>
                    </a:lnTo>
                    <a:lnTo>
                      <a:pt x="126" y="0"/>
                    </a:lnTo>
                    <a:lnTo>
                      <a:pt x="126" y="0"/>
                    </a:lnTo>
                    <a:lnTo>
                      <a:pt x="126" y="0"/>
                    </a:lnTo>
                    <a:lnTo>
                      <a:pt x="117" y="8"/>
                    </a:lnTo>
                    <a:lnTo>
                      <a:pt x="126" y="8"/>
                    </a:lnTo>
                    <a:lnTo>
                      <a:pt x="117" y="8"/>
                    </a:lnTo>
                    <a:lnTo>
                      <a:pt x="117" y="8"/>
                    </a:lnTo>
                    <a:lnTo>
                      <a:pt x="109" y="16"/>
                    </a:lnTo>
                    <a:lnTo>
                      <a:pt x="109" y="16"/>
                    </a:lnTo>
                    <a:lnTo>
                      <a:pt x="101" y="16"/>
                    </a:lnTo>
                    <a:lnTo>
                      <a:pt x="92" y="16"/>
                    </a:lnTo>
                    <a:lnTo>
                      <a:pt x="92" y="16"/>
                    </a:lnTo>
                    <a:lnTo>
                      <a:pt x="84" y="16"/>
                    </a:lnTo>
                    <a:lnTo>
                      <a:pt x="84" y="25"/>
                    </a:lnTo>
                    <a:lnTo>
                      <a:pt x="92" y="25"/>
                    </a:lnTo>
                    <a:lnTo>
                      <a:pt x="92" y="25"/>
                    </a:lnTo>
                    <a:lnTo>
                      <a:pt x="84" y="33"/>
                    </a:lnTo>
                    <a:lnTo>
                      <a:pt x="84" y="33"/>
                    </a:lnTo>
                    <a:lnTo>
                      <a:pt x="84" y="25"/>
                    </a:lnTo>
                    <a:lnTo>
                      <a:pt x="84" y="25"/>
                    </a:lnTo>
                    <a:lnTo>
                      <a:pt x="84" y="25"/>
                    </a:lnTo>
                    <a:lnTo>
                      <a:pt x="84" y="25"/>
                    </a:lnTo>
                    <a:lnTo>
                      <a:pt x="75" y="25"/>
                    </a:lnTo>
                    <a:lnTo>
                      <a:pt x="75" y="25"/>
                    </a:lnTo>
                    <a:lnTo>
                      <a:pt x="67" y="25"/>
                    </a:lnTo>
                    <a:lnTo>
                      <a:pt x="67" y="25"/>
                    </a:lnTo>
                    <a:lnTo>
                      <a:pt x="67" y="33"/>
                    </a:lnTo>
                    <a:lnTo>
                      <a:pt x="59" y="42"/>
                    </a:lnTo>
                    <a:lnTo>
                      <a:pt x="59" y="42"/>
                    </a:lnTo>
                    <a:lnTo>
                      <a:pt x="59" y="42"/>
                    </a:lnTo>
                    <a:lnTo>
                      <a:pt x="59" y="42"/>
                    </a:lnTo>
                    <a:lnTo>
                      <a:pt x="59" y="50"/>
                    </a:lnTo>
                    <a:lnTo>
                      <a:pt x="59" y="50"/>
                    </a:lnTo>
                    <a:lnTo>
                      <a:pt x="59" y="50"/>
                    </a:lnTo>
                    <a:lnTo>
                      <a:pt x="59" y="50"/>
                    </a:lnTo>
                    <a:lnTo>
                      <a:pt x="50" y="58"/>
                    </a:lnTo>
                    <a:lnTo>
                      <a:pt x="50" y="58"/>
                    </a:lnTo>
                    <a:lnTo>
                      <a:pt x="50" y="58"/>
                    </a:lnTo>
                    <a:lnTo>
                      <a:pt x="42" y="67"/>
                    </a:lnTo>
                    <a:lnTo>
                      <a:pt x="42" y="67"/>
                    </a:lnTo>
                    <a:lnTo>
                      <a:pt x="42" y="67"/>
                    </a:lnTo>
                    <a:lnTo>
                      <a:pt x="42" y="67"/>
                    </a:lnTo>
                    <a:lnTo>
                      <a:pt x="42" y="75"/>
                    </a:lnTo>
                    <a:lnTo>
                      <a:pt x="42" y="75"/>
                    </a:lnTo>
                    <a:lnTo>
                      <a:pt x="42" y="84"/>
                    </a:lnTo>
                    <a:lnTo>
                      <a:pt x="42" y="84"/>
                    </a:lnTo>
                    <a:lnTo>
                      <a:pt x="33" y="75"/>
                    </a:lnTo>
                    <a:lnTo>
                      <a:pt x="33" y="75"/>
                    </a:lnTo>
                    <a:lnTo>
                      <a:pt x="33" y="75"/>
                    </a:lnTo>
                    <a:lnTo>
                      <a:pt x="33" y="75"/>
                    </a:lnTo>
                    <a:lnTo>
                      <a:pt x="33" y="67"/>
                    </a:lnTo>
                    <a:lnTo>
                      <a:pt x="33" y="67"/>
                    </a:lnTo>
                    <a:lnTo>
                      <a:pt x="25" y="67"/>
                    </a:lnTo>
                    <a:lnTo>
                      <a:pt x="33" y="75"/>
                    </a:lnTo>
                    <a:lnTo>
                      <a:pt x="33" y="75"/>
                    </a:lnTo>
                    <a:lnTo>
                      <a:pt x="25" y="84"/>
                    </a:lnTo>
                    <a:lnTo>
                      <a:pt x="25" y="84"/>
                    </a:lnTo>
                    <a:lnTo>
                      <a:pt x="25" y="84"/>
                    </a:lnTo>
                    <a:lnTo>
                      <a:pt x="25" y="84"/>
                    </a:lnTo>
                    <a:lnTo>
                      <a:pt x="25" y="92"/>
                    </a:lnTo>
                    <a:lnTo>
                      <a:pt x="25" y="92"/>
                    </a:lnTo>
                    <a:lnTo>
                      <a:pt x="25" y="101"/>
                    </a:lnTo>
                    <a:lnTo>
                      <a:pt x="25" y="101"/>
                    </a:lnTo>
                    <a:lnTo>
                      <a:pt x="25" y="109"/>
                    </a:lnTo>
                    <a:lnTo>
                      <a:pt x="25" y="109"/>
                    </a:lnTo>
                    <a:lnTo>
                      <a:pt x="33" y="101"/>
                    </a:lnTo>
                    <a:lnTo>
                      <a:pt x="33" y="109"/>
                    </a:lnTo>
                    <a:lnTo>
                      <a:pt x="33" y="109"/>
                    </a:lnTo>
                    <a:lnTo>
                      <a:pt x="25" y="109"/>
                    </a:lnTo>
                    <a:lnTo>
                      <a:pt x="25" y="117"/>
                    </a:lnTo>
                    <a:lnTo>
                      <a:pt x="33" y="117"/>
                    </a:lnTo>
                    <a:lnTo>
                      <a:pt x="33" y="117"/>
                    </a:lnTo>
                    <a:lnTo>
                      <a:pt x="25" y="126"/>
                    </a:lnTo>
                    <a:lnTo>
                      <a:pt x="25" y="126"/>
                    </a:lnTo>
                    <a:lnTo>
                      <a:pt x="25" y="126"/>
                    </a:lnTo>
                    <a:lnTo>
                      <a:pt x="33" y="126"/>
                    </a:lnTo>
                    <a:lnTo>
                      <a:pt x="33" y="134"/>
                    </a:lnTo>
                    <a:lnTo>
                      <a:pt x="33" y="143"/>
                    </a:lnTo>
                    <a:lnTo>
                      <a:pt x="25" y="143"/>
                    </a:lnTo>
                    <a:lnTo>
                      <a:pt x="25" y="151"/>
                    </a:lnTo>
                    <a:lnTo>
                      <a:pt x="25" y="151"/>
                    </a:lnTo>
                    <a:lnTo>
                      <a:pt x="33" y="151"/>
                    </a:lnTo>
                    <a:lnTo>
                      <a:pt x="33" y="151"/>
                    </a:lnTo>
                    <a:lnTo>
                      <a:pt x="33" y="151"/>
                    </a:lnTo>
                    <a:lnTo>
                      <a:pt x="33" y="151"/>
                    </a:lnTo>
                    <a:lnTo>
                      <a:pt x="33" y="159"/>
                    </a:lnTo>
                    <a:lnTo>
                      <a:pt x="33" y="159"/>
                    </a:lnTo>
                    <a:lnTo>
                      <a:pt x="33" y="159"/>
                    </a:lnTo>
                    <a:lnTo>
                      <a:pt x="25" y="168"/>
                    </a:lnTo>
                    <a:lnTo>
                      <a:pt x="25" y="176"/>
                    </a:lnTo>
                    <a:lnTo>
                      <a:pt x="17" y="176"/>
                    </a:lnTo>
                    <a:lnTo>
                      <a:pt x="8" y="176"/>
                    </a:lnTo>
                    <a:lnTo>
                      <a:pt x="8" y="185"/>
                    </a:lnTo>
                    <a:lnTo>
                      <a:pt x="0" y="193"/>
                    </a:lnTo>
                    <a:lnTo>
                      <a:pt x="0" y="193"/>
                    </a:lnTo>
                    <a:lnTo>
                      <a:pt x="0" y="201"/>
                    </a:lnTo>
                    <a:lnTo>
                      <a:pt x="8" y="201"/>
                    </a:lnTo>
                    <a:lnTo>
                      <a:pt x="8" y="201"/>
                    </a:lnTo>
                    <a:lnTo>
                      <a:pt x="17" y="210"/>
                    </a:lnTo>
                    <a:lnTo>
                      <a:pt x="25" y="210"/>
                    </a:lnTo>
                    <a:lnTo>
                      <a:pt x="25" y="218"/>
                    </a:lnTo>
                    <a:lnTo>
                      <a:pt x="25" y="218"/>
                    </a:lnTo>
                    <a:lnTo>
                      <a:pt x="25" y="218"/>
                    </a:lnTo>
                    <a:lnTo>
                      <a:pt x="33" y="218"/>
                    </a:lnTo>
                    <a:lnTo>
                      <a:pt x="42" y="227"/>
                    </a:lnTo>
                    <a:lnTo>
                      <a:pt x="42" y="227"/>
                    </a:lnTo>
                    <a:lnTo>
                      <a:pt x="50" y="227"/>
                    </a:lnTo>
                    <a:lnTo>
                      <a:pt x="50" y="227"/>
                    </a:lnTo>
                    <a:lnTo>
                      <a:pt x="50" y="218"/>
                    </a:lnTo>
                    <a:lnTo>
                      <a:pt x="50" y="218"/>
                    </a:lnTo>
                    <a:lnTo>
                      <a:pt x="50" y="218"/>
                    </a:lnTo>
                    <a:lnTo>
                      <a:pt x="59" y="218"/>
                    </a:lnTo>
                    <a:lnTo>
                      <a:pt x="59" y="218"/>
                    </a:lnTo>
                    <a:lnTo>
                      <a:pt x="59" y="227"/>
                    </a:lnTo>
                    <a:lnTo>
                      <a:pt x="67" y="227"/>
                    </a:lnTo>
                    <a:lnTo>
                      <a:pt x="67" y="227"/>
                    </a:lnTo>
                    <a:lnTo>
                      <a:pt x="67" y="227"/>
                    </a:lnTo>
                    <a:lnTo>
                      <a:pt x="67" y="227"/>
                    </a:lnTo>
                    <a:lnTo>
                      <a:pt x="75" y="227"/>
                    </a:lnTo>
                    <a:lnTo>
                      <a:pt x="75" y="227"/>
                    </a:lnTo>
                    <a:lnTo>
                      <a:pt x="75" y="235"/>
                    </a:lnTo>
                    <a:lnTo>
                      <a:pt x="84" y="235"/>
                    </a:lnTo>
                    <a:lnTo>
                      <a:pt x="84" y="244"/>
                    </a:lnTo>
                    <a:lnTo>
                      <a:pt x="84" y="244"/>
                    </a:lnTo>
                    <a:lnTo>
                      <a:pt x="84" y="244"/>
                    </a:lnTo>
                    <a:lnTo>
                      <a:pt x="92" y="252"/>
                    </a:lnTo>
                    <a:lnTo>
                      <a:pt x="101" y="252"/>
                    </a:lnTo>
                    <a:lnTo>
                      <a:pt x="101" y="260"/>
                    </a:lnTo>
                    <a:lnTo>
                      <a:pt x="101" y="260"/>
                    </a:lnTo>
                    <a:lnTo>
                      <a:pt x="101" y="260"/>
                    </a:lnTo>
                    <a:lnTo>
                      <a:pt x="109" y="260"/>
                    </a:lnTo>
                    <a:lnTo>
                      <a:pt x="101" y="269"/>
                    </a:lnTo>
                    <a:lnTo>
                      <a:pt x="109" y="269"/>
                    </a:lnTo>
                    <a:lnTo>
                      <a:pt x="109" y="269"/>
                    </a:lnTo>
                    <a:lnTo>
                      <a:pt x="109" y="269"/>
                    </a:lnTo>
                    <a:lnTo>
                      <a:pt x="117" y="269"/>
                    </a:lnTo>
                    <a:lnTo>
                      <a:pt x="117" y="269"/>
                    </a:lnTo>
                    <a:lnTo>
                      <a:pt x="117" y="269"/>
                    </a:lnTo>
                    <a:lnTo>
                      <a:pt x="126" y="269"/>
                    </a:lnTo>
                    <a:lnTo>
                      <a:pt x="134" y="269"/>
                    </a:lnTo>
                    <a:lnTo>
                      <a:pt x="134" y="269"/>
                    </a:lnTo>
                    <a:lnTo>
                      <a:pt x="143" y="269"/>
                    </a:lnTo>
                    <a:lnTo>
                      <a:pt x="143" y="269"/>
                    </a:lnTo>
                    <a:lnTo>
                      <a:pt x="143" y="269"/>
                    </a:lnTo>
                    <a:lnTo>
                      <a:pt x="151" y="269"/>
                    </a:lnTo>
                    <a:lnTo>
                      <a:pt x="151" y="269"/>
                    </a:lnTo>
                    <a:lnTo>
                      <a:pt x="151" y="269"/>
                    </a:lnTo>
                    <a:lnTo>
                      <a:pt x="159" y="269"/>
                    </a:lnTo>
                    <a:lnTo>
                      <a:pt x="159" y="269"/>
                    </a:lnTo>
                    <a:lnTo>
                      <a:pt x="143" y="294"/>
                    </a:lnTo>
                    <a:lnTo>
                      <a:pt x="151" y="294"/>
                    </a:lnTo>
                    <a:lnTo>
                      <a:pt x="151" y="294"/>
                    </a:lnTo>
                    <a:lnTo>
                      <a:pt x="159" y="294"/>
                    </a:lnTo>
                    <a:lnTo>
                      <a:pt x="159" y="294"/>
                    </a:lnTo>
                    <a:lnTo>
                      <a:pt x="159" y="302"/>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4" name="Freeform 192">
                <a:extLst>
                  <a:ext uri="{FF2B5EF4-FFF2-40B4-BE49-F238E27FC236}">
                    <a16:creationId xmlns:a16="http://schemas.microsoft.com/office/drawing/2014/main" id="{98552B04-B7D7-40C1-95FC-FD919CFE8C07}"/>
                  </a:ext>
                </a:extLst>
              </p:cNvPr>
              <p:cNvSpPr>
                <a:spLocks noEditPoints="1"/>
              </p:cNvSpPr>
              <p:nvPr/>
            </p:nvSpPr>
            <p:spPr bwMode="auto">
              <a:xfrm>
                <a:off x="1822" y="2892"/>
                <a:ext cx="101" cy="110"/>
              </a:xfrm>
              <a:custGeom>
                <a:avLst/>
                <a:gdLst>
                  <a:gd name="T0" fmla="*/ 101 w 101"/>
                  <a:gd name="T1" fmla="*/ 26 h 110"/>
                  <a:gd name="T2" fmla="*/ 93 w 101"/>
                  <a:gd name="T3" fmla="*/ 17 h 110"/>
                  <a:gd name="T4" fmla="*/ 84 w 101"/>
                  <a:gd name="T5" fmla="*/ 17 h 110"/>
                  <a:gd name="T6" fmla="*/ 84 w 101"/>
                  <a:gd name="T7" fmla="*/ 17 h 110"/>
                  <a:gd name="T8" fmla="*/ 84 w 101"/>
                  <a:gd name="T9" fmla="*/ 26 h 110"/>
                  <a:gd name="T10" fmla="*/ 76 w 101"/>
                  <a:gd name="T11" fmla="*/ 26 h 110"/>
                  <a:gd name="T12" fmla="*/ 59 w 101"/>
                  <a:gd name="T13" fmla="*/ 17 h 110"/>
                  <a:gd name="T14" fmla="*/ 59 w 101"/>
                  <a:gd name="T15" fmla="*/ 17 h 110"/>
                  <a:gd name="T16" fmla="*/ 51 w 101"/>
                  <a:gd name="T17" fmla="*/ 9 h 110"/>
                  <a:gd name="T18" fmla="*/ 42 w 101"/>
                  <a:gd name="T19" fmla="*/ 0 h 110"/>
                  <a:gd name="T20" fmla="*/ 34 w 101"/>
                  <a:gd name="T21" fmla="*/ 0 h 110"/>
                  <a:gd name="T22" fmla="*/ 17 w 101"/>
                  <a:gd name="T23" fmla="*/ 9 h 110"/>
                  <a:gd name="T24" fmla="*/ 9 w 101"/>
                  <a:gd name="T25" fmla="*/ 9 h 110"/>
                  <a:gd name="T26" fmla="*/ 17 w 101"/>
                  <a:gd name="T27" fmla="*/ 17 h 110"/>
                  <a:gd name="T28" fmla="*/ 17 w 101"/>
                  <a:gd name="T29" fmla="*/ 26 h 110"/>
                  <a:gd name="T30" fmla="*/ 9 w 101"/>
                  <a:gd name="T31" fmla="*/ 34 h 110"/>
                  <a:gd name="T32" fmla="*/ 9 w 101"/>
                  <a:gd name="T33" fmla="*/ 43 h 110"/>
                  <a:gd name="T34" fmla="*/ 0 w 101"/>
                  <a:gd name="T35" fmla="*/ 43 h 110"/>
                  <a:gd name="T36" fmla="*/ 0 w 101"/>
                  <a:gd name="T37" fmla="*/ 51 h 110"/>
                  <a:gd name="T38" fmla="*/ 0 w 101"/>
                  <a:gd name="T39" fmla="*/ 59 h 110"/>
                  <a:gd name="T40" fmla="*/ 0 w 101"/>
                  <a:gd name="T41" fmla="*/ 68 h 110"/>
                  <a:gd name="T42" fmla="*/ 0 w 101"/>
                  <a:gd name="T43" fmla="*/ 68 h 110"/>
                  <a:gd name="T44" fmla="*/ 9 w 101"/>
                  <a:gd name="T45" fmla="*/ 76 h 110"/>
                  <a:gd name="T46" fmla="*/ 17 w 101"/>
                  <a:gd name="T47" fmla="*/ 68 h 110"/>
                  <a:gd name="T48" fmla="*/ 17 w 101"/>
                  <a:gd name="T49" fmla="*/ 68 h 110"/>
                  <a:gd name="T50" fmla="*/ 17 w 101"/>
                  <a:gd name="T51" fmla="*/ 68 h 110"/>
                  <a:gd name="T52" fmla="*/ 17 w 101"/>
                  <a:gd name="T53" fmla="*/ 68 h 110"/>
                  <a:gd name="T54" fmla="*/ 17 w 101"/>
                  <a:gd name="T55" fmla="*/ 68 h 110"/>
                  <a:gd name="T56" fmla="*/ 17 w 101"/>
                  <a:gd name="T57" fmla="*/ 76 h 110"/>
                  <a:gd name="T58" fmla="*/ 17 w 101"/>
                  <a:gd name="T59" fmla="*/ 85 h 110"/>
                  <a:gd name="T60" fmla="*/ 17 w 101"/>
                  <a:gd name="T61" fmla="*/ 93 h 110"/>
                  <a:gd name="T62" fmla="*/ 9 w 101"/>
                  <a:gd name="T63" fmla="*/ 101 h 110"/>
                  <a:gd name="T64" fmla="*/ 17 w 101"/>
                  <a:gd name="T65" fmla="*/ 101 h 110"/>
                  <a:gd name="T66" fmla="*/ 17 w 101"/>
                  <a:gd name="T67" fmla="*/ 101 h 110"/>
                  <a:gd name="T68" fmla="*/ 25 w 101"/>
                  <a:gd name="T69" fmla="*/ 101 h 110"/>
                  <a:gd name="T70" fmla="*/ 34 w 101"/>
                  <a:gd name="T71" fmla="*/ 110 h 110"/>
                  <a:gd name="T72" fmla="*/ 51 w 101"/>
                  <a:gd name="T73" fmla="*/ 85 h 110"/>
                  <a:gd name="T74" fmla="*/ 76 w 101"/>
                  <a:gd name="T75" fmla="*/ 76 h 110"/>
                  <a:gd name="T76" fmla="*/ 93 w 101"/>
                  <a:gd name="T77" fmla="*/ 59 h 110"/>
                  <a:gd name="T78" fmla="*/ 101 w 101"/>
                  <a:gd name="T79" fmla="*/ 43 h 110"/>
                  <a:gd name="T80" fmla="*/ 101 w 101"/>
                  <a:gd name="T81" fmla="*/ 43 h 110"/>
                  <a:gd name="T82" fmla="*/ 101 w 101"/>
                  <a:gd name="T83" fmla="*/ 26 h 110"/>
                  <a:gd name="T84" fmla="*/ 101 w 101"/>
                  <a:gd name="T85" fmla="*/ 26 h 110"/>
                  <a:gd name="T86" fmla="*/ 101 w 101"/>
                  <a:gd name="T87" fmla="*/ 26 h 110"/>
                  <a:gd name="T88" fmla="*/ 9 w 101"/>
                  <a:gd name="T89" fmla="*/ 76 h 110"/>
                  <a:gd name="T90" fmla="*/ 17 w 101"/>
                  <a:gd name="T91" fmla="*/ 76 h 110"/>
                  <a:gd name="T92" fmla="*/ 17 w 101"/>
                  <a:gd name="T93" fmla="*/ 76 h 110"/>
                  <a:gd name="T94" fmla="*/ 17 w 101"/>
                  <a:gd name="T95" fmla="*/ 85 h 110"/>
                  <a:gd name="T96" fmla="*/ 9 w 101"/>
                  <a:gd name="T97" fmla="*/ 8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0">
                    <a:moveTo>
                      <a:pt x="101" y="26"/>
                    </a:moveTo>
                    <a:lnTo>
                      <a:pt x="101" y="26"/>
                    </a:lnTo>
                    <a:lnTo>
                      <a:pt x="93" y="26"/>
                    </a:lnTo>
                    <a:lnTo>
                      <a:pt x="93" y="17"/>
                    </a:lnTo>
                    <a:lnTo>
                      <a:pt x="93" y="17"/>
                    </a:lnTo>
                    <a:lnTo>
                      <a:pt x="84" y="17"/>
                    </a:lnTo>
                    <a:lnTo>
                      <a:pt x="84" y="17"/>
                    </a:lnTo>
                    <a:lnTo>
                      <a:pt x="84" y="17"/>
                    </a:lnTo>
                    <a:lnTo>
                      <a:pt x="84" y="26"/>
                    </a:lnTo>
                    <a:lnTo>
                      <a:pt x="84" y="26"/>
                    </a:lnTo>
                    <a:lnTo>
                      <a:pt x="76" y="26"/>
                    </a:lnTo>
                    <a:lnTo>
                      <a:pt x="76" y="26"/>
                    </a:lnTo>
                    <a:lnTo>
                      <a:pt x="67" y="17"/>
                    </a:lnTo>
                    <a:lnTo>
                      <a:pt x="59" y="17"/>
                    </a:lnTo>
                    <a:lnTo>
                      <a:pt x="59" y="17"/>
                    </a:lnTo>
                    <a:lnTo>
                      <a:pt x="59" y="17"/>
                    </a:lnTo>
                    <a:lnTo>
                      <a:pt x="59" y="9"/>
                    </a:lnTo>
                    <a:lnTo>
                      <a:pt x="51" y="9"/>
                    </a:lnTo>
                    <a:lnTo>
                      <a:pt x="42" y="0"/>
                    </a:lnTo>
                    <a:lnTo>
                      <a:pt x="42" y="0"/>
                    </a:lnTo>
                    <a:lnTo>
                      <a:pt x="34" y="0"/>
                    </a:lnTo>
                    <a:lnTo>
                      <a:pt x="34" y="0"/>
                    </a:lnTo>
                    <a:lnTo>
                      <a:pt x="25" y="0"/>
                    </a:lnTo>
                    <a:lnTo>
                      <a:pt x="17" y="9"/>
                    </a:lnTo>
                    <a:lnTo>
                      <a:pt x="17" y="9"/>
                    </a:lnTo>
                    <a:lnTo>
                      <a:pt x="9" y="9"/>
                    </a:lnTo>
                    <a:lnTo>
                      <a:pt x="17" y="17"/>
                    </a:lnTo>
                    <a:lnTo>
                      <a:pt x="17" y="17"/>
                    </a:lnTo>
                    <a:lnTo>
                      <a:pt x="17" y="17"/>
                    </a:lnTo>
                    <a:lnTo>
                      <a:pt x="17" y="26"/>
                    </a:lnTo>
                    <a:lnTo>
                      <a:pt x="9" y="34"/>
                    </a:lnTo>
                    <a:lnTo>
                      <a:pt x="9" y="34"/>
                    </a:lnTo>
                    <a:lnTo>
                      <a:pt x="9" y="34"/>
                    </a:lnTo>
                    <a:lnTo>
                      <a:pt x="9" y="43"/>
                    </a:lnTo>
                    <a:lnTo>
                      <a:pt x="0" y="43"/>
                    </a:lnTo>
                    <a:lnTo>
                      <a:pt x="0" y="43"/>
                    </a:lnTo>
                    <a:lnTo>
                      <a:pt x="0" y="51"/>
                    </a:lnTo>
                    <a:lnTo>
                      <a:pt x="0" y="51"/>
                    </a:lnTo>
                    <a:lnTo>
                      <a:pt x="0" y="59"/>
                    </a:lnTo>
                    <a:lnTo>
                      <a:pt x="0" y="59"/>
                    </a:lnTo>
                    <a:lnTo>
                      <a:pt x="0" y="68"/>
                    </a:lnTo>
                    <a:lnTo>
                      <a:pt x="0" y="68"/>
                    </a:lnTo>
                    <a:lnTo>
                      <a:pt x="0" y="68"/>
                    </a:lnTo>
                    <a:lnTo>
                      <a:pt x="0" y="68"/>
                    </a:lnTo>
                    <a:lnTo>
                      <a:pt x="9" y="76"/>
                    </a:lnTo>
                    <a:lnTo>
                      <a:pt x="9" y="76"/>
                    </a:lnTo>
                    <a:lnTo>
                      <a:pt x="9" y="76"/>
                    </a:lnTo>
                    <a:lnTo>
                      <a:pt x="17" y="68"/>
                    </a:lnTo>
                    <a:lnTo>
                      <a:pt x="17" y="68"/>
                    </a:lnTo>
                    <a:lnTo>
                      <a:pt x="17" y="68"/>
                    </a:lnTo>
                    <a:lnTo>
                      <a:pt x="17" y="68"/>
                    </a:lnTo>
                    <a:lnTo>
                      <a:pt x="17" y="68"/>
                    </a:lnTo>
                    <a:lnTo>
                      <a:pt x="17" y="68"/>
                    </a:lnTo>
                    <a:lnTo>
                      <a:pt x="17" y="68"/>
                    </a:lnTo>
                    <a:lnTo>
                      <a:pt x="17" y="68"/>
                    </a:lnTo>
                    <a:lnTo>
                      <a:pt x="17" y="68"/>
                    </a:lnTo>
                    <a:lnTo>
                      <a:pt x="17" y="76"/>
                    </a:lnTo>
                    <a:lnTo>
                      <a:pt x="17" y="76"/>
                    </a:lnTo>
                    <a:lnTo>
                      <a:pt x="17" y="85"/>
                    </a:lnTo>
                    <a:lnTo>
                      <a:pt x="17" y="85"/>
                    </a:lnTo>
                    <a:lnTo>
                      <a:pt x="17" y="85"/>
                    </a:lnTo>
                    <a:lnTo>
                      <a:pt x="17" y="93"/>
                    </a:lnTo>
                    <a:lnTo>
                      <a:pt x="9" y="93"/>
                    </a:lnTo>
                    <a:lnTo>
                      <a:pt x="9" y="101"/>
                    </a:lnTo>
                    <a:lnTo>
                      <a:pt x="9" y="101"/>
                    </a:lnTo>
                    <a:lnTo>
                      <a:pt x="17" y="101"/>
                    </a:lnTo>
                    <a:lnTo>
                      <a:pt x="17" y="101"/>
                    </a:lnTo>
                    <a:lnTo>
                      <a:pt x="17" y="101"/>
                    </a:lnTo>
                    <a:lnTo>
                      <a:pt x="25" y="101"/>
                    </a:lnTo>
                    <a:lnTo>
                      <a:pt x="25" y="101"/>
                    </a:lnTo>
                    <a:lnTo>
                      <a:pt x="34" y="110"/>
                    </a:lnTo>
                    <a:lnTo>
                      <a:pt x="34" y="110"/>
                    </a:lnTo>
                    <a:lnTo>
                      <a:pt x="42" y="110"/>
                    </a:lnTo>
                    <a:lnTo>
                      <a:pt x="51" y="85"/>
                    </a:lnTo>
                    <a:lnTo>
                      <a:pt x="51" y="76"/>
                    </a:lnTo>
                    <a:lnTo>
                      <a:pt x="76" y="76"/>
                    </a:lnTo>
                    <a:lnTo>
                      <a:pt x="84" y="68"/>
                    </a:lnTo>
                    <a:lnTo>
                      <a:pt x="93" y="59"/>
                    </a:lnTo>
                    <a:lnTo>
                      <a:pt x="101" y="43"/>
                    </a:lnTo>
                    <a:lnTo>
                      <a:pt x="101" y="43"/>
                    </a:lnTo>
                    <a:lnTo>
                      <a:pt x="101" y="43"/>
                    </a:lnTo>
                    <a:lnTo>
                      <a:pt x="101" y="43"/>
                    </a:lnTo>
                    <a:lnTo>
                      <a:pt x="101" y="34"/>
                    </a:lnTo>
                    <a:lnTo>
                      <a:pt x="101" y="26"/>
                    </a:lnTo>
                    <a:lnTo>
                      <a:pt x="101" y="26"/>
                    </a:lnTo>
                    <a:lnTo>
                      <a:pt x="101" y="26"/>
                    </a:lnTo>
                    <a:lnTo>
                      <a:pt x="101" y="26"/>
                    </a:lnTo>
                    <a:lnTo>
                      <a:pt x="101" y="26"/>
                    </a:lnTo>
                    <a:close/>
                    <a:moveTo>
                      <a:pt x="9" y="85"/>
                    </a:moveTo>
                    <a:lnTo>
                      <a:pt x="9" y="76"/>
                    </a:lnTo>
                    <a:lnTo>
                      <a:pt x="9" y="76"/>
                    </a:lnTo>
                    <a:lnTo>
                      <a:pt x="17" y="76"/>
                    </a:lnTo>
                    <a:lnTo>
                      <a:pt x="17" y="76"/>
                    </a:lnTo>
                    <a:lnTo>
                      <a:pt x="17" y="76"/>
                    </a:lnTo>
                    <a:lnTo>
                      <a:pt x="17" y="76"/>
                    </a:lnTo>
                    <a:lnTo>
                      <a:pt x="17" y="85"/>
                    </a:lnTo>
                    <a:lnTo>
                      <a:pt x="9" y="85"/>
                    </a:lnTo>
                    <a:lnTo>
                      <a:pt x="9" y="85"/>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5" name="Freeform 193">
                <a:extLst>
                  <a:ext uri="{FF2B5EF4-FFF2-40B4-BE49-F238E27FC236}">
                    <a16:creationId xmlns:a16="http://schemas.microsoft.com/office/drawing/2014/main" id="{F4E638A7-57A5-4FF4-9DC6-1A0815899EEE}"/>
                  </a:ext>
                </a:extLst>
              </p:cNvPr>
              <p:cNvSpPr>
                <a:spLocks/>
              </p:cNvSpPr>
              <p:nvPr/>
            </p:nvSpPr>
            <p:spPr bwMode="auto">
              <a:xfrm>
                <a:off x="1814" y="2918"/>
                <a:ext cx="227" cy="336"/>
              </a:xfrm>
              <a:custGeom>
                <a:avLst/>
                <a:gdLst>
                  <a:gd name="T0" fmla="*/ 210 w 227"/>
                  <a:gd name="T1" fmla="*/ 193 h 336"/>
                  <a:gd name="T2" fmla="*/ 193 w 227"/>
                  <a:gd name="T3" fmla="*/ 193 h 336"/>
                  <a:gd name="T4" fmla="*/ 193 w 227"/>
                  <a:gd name="T5" fmla="*/ 176 h 336"/>
                  <a:gd name="T6" fmla="*/ 176 w 227"/>
                  <a:gd name="T7" fmla="*/ 176 h 336"/>
                  <a:gd name="T8" fmla="*/ 159 w 227"/>
                  <a:gd name="T9" fmla="*/ 168 h 336"/>
                  <a:gd name="T10" fmla="*/ 143 w 227"/>
                  <a:gd name="T11" fmla="*/ 143 h 336"/>
                  <a:gd name="T12" fmla="*/ 134 w 227"/>
                  <a:gd name="T13" fmla="*/ 134 h 336"/>
                  <a:gd name="T14" fmla="*/ 134 w 227"/>
                  <a:gd name="T15" fmla="*/ 117 h 336"/>
                  <a:gd name="T16" fmla="*/ 143 w 227"/>
                  <a:gd name="T17" fmla="*/ 109 h 336"/>
                  <a:gd name="T18" fmla="*/ 151 w 227"/>
                  <a:gd name="T19" fmla="*/ 92 h 336"/>
                  <a:gd name="T20" fmla="*/ 159 w 227"/>
                  <a:gd name="T21" fmla="*/ 84 h 336"/>
                  <a:gd name="T22" fmla="*/ 185 w 227"/>
                  <a:gd name="T23" fmla="*/ 75 h 336"/>
                  <a:gd name="T24" fmla="*/ 193 w 227"/>
                  <a:gd name="T25" fmla="*/ 75 h 336"/>
                  <a:gd name="T26" fmla="*/ 201 w 227"/>
                  <a:gd name="T27" fmla="*/ 75 h 336"/>
                  <a:gd name="T28" fmla="*/ 193 w 227"/>
                  <a:gd name="T29" fmla="*/ 67 h 336"/>
                  <a:gd name="T30" fmla="*/ 193 w 227"/>
                  <a:gd name="T31" fmla="*/ 42 h 336"/>
                  <a:gd name="T32" fmla="*/ 185 w 227"/>
                  <a:gd name="T33" fmla="*/ 42 h 336"/>
                  <a:gd name="T34" fmla="*/ 168 w 227"/>
                  <a:gd name="T35" fmla="*/ 42 h 336"/>
                  <a:gd name="T36" fmla="*/ 151 w 227"/>
                  <a:gd name="T37" fmla="*/ 42 h 336"/>
                  <a:gd name="T38" fmla="*/ 151 w 227"/>
                  <a:gd name="T39" fmla="*/ 33 h 336"/>
                  <a:gd name="T40" fmla="*/ 143 w 227"/>
                  <a:gd name="T41" fmla="*/ 25 h 336"/>
                  <a:gd name="T42" fmla="*/ 126 w 227"/>
                  <a:gd name="T43" fmla="*/ 17 h 336"/>
                  <a:gd name="T44" fmla="*/ 117 w 227"/>
                  <a:gd name="T45" fmla="*/ 0 h 336"/>
                  <a:gd name="T46" fmla="*/ 109 w 227"/>
                  <a:gd name="T47" fmla="*/ 0 h 336"/>
                  <a:gd name="T48" fmla="*/ 109 w 227"/>
                  <a:gd name="T49" fmla="*/ 17 h 336"/>
                  <a:gd name="T50" fmla="*/ 92 w 227"/>
                  <a:gd name="T51" fmla="*/ 42 h 336"/>
                  <a:gd name="T52" fmla="*/ 50 w 227"/>
                  <a:gd name="T53" fmla="*/ 84 h 336"/>
                  <a:gd name="T54" fmla="*/ 33 w 227"/>
                  <a:gd name="T55" fmla="*/ 75 h 336"/>
                  <a:gd name="T56" fmla="*/ 17 w 227"/>
                  <a:gd name="T57" fmla="*/ 75 h 336"/>
                  <a:gd name="T58" fmla="*/ 25 w 227"/>
                  <a:gd name="T59" fmla="*/ 59 h 336"/>
                  <a:gd name="T60" fmla="*/ 8 w 227"/>
                  <a:gd name="T61" fmla="*/ 67 h 336"/>
                  <a:gd name="T62" fmla="*/ 0 w 227"/>
                  <a:gd name="T63" fmla="*/ 84 h 336"/>
                  <a:gd name="T64" fmla="*/ 0 w 227"/>
                  <a:gd name="T65" fmla="*/ 92 h 336"/>
                  <a:gd name="T66" fmla="*/ 8 w 227"/>
                  <a:gd name="T67" fmla="*/ 101 h 336"/>
                  <a:gd name="T68" fmla="*/ 8 w 227"/>
                  <a:gd name="T69" fmla="*/ 109 h 336"/>
                  <a:gd name="T70" fmla="*/ 25 w 227"/>
                  <a:gd name="T71" fmla="*/ 126 h 336"/>
                  <a:gd name="T72" fmla="*/ 33 w 227"/>
                  <a:gd name="T73" fmla="*/ 143 h 336"/>
                  <a:gd name="T74" fmla="*/ 50 w 227"/>
                  <a:gd name="T75" fmla="*/ 160 h 336"/>
                  <a:gd name="T76" fmla="*/ 59 w 227"/>
                  <a:gd name="T77" fmla="*/ 176 h 336"/>
                  <a:gd name="T78" fmla="*/ 67 w 227"/>
                  <a:gd name="T79" fmla="*/ 193 h 336"/>
                  <a:gd name="T80" fmla="*/ 67 w 227"/>
                  <a:gd name="T81" fmla="*/ 202 h 336"/>
                  <a:gd name="T82" fmla="*/ 84 w 227"/>
                  <a:gd name="T83" fmla="*/ 218 h 336"/>
                  <a:gd name="T84" fmla="*/ 92 w 227"/>
                  <a:gd name="T85" fmla="*/ 235 h 336"/>
                  <a:gd name="T86" fmla="*/ 92 w 227"/>
                  <a:gd name="T87" fmla="*/ 244 h 336"/>
                  <a:gd name="T88" fmla="*/ 101 w 227"/>
                  <a:gd name="T89" fmla="*/ 252 h 336"/>
                  <a:gd name="T90" fmla="*/ 109 w 227"/>
                  <a:gd name="T91" fmla="*/ 260 h 336"/>
                  <a:gd name="T92" fmla="*/ 117 w 227"/>
                  <a:gd name="T93" fmla="*/ 269 h 336"/>
                  <a:gd name="T94" fmla="*/ 126 w 227"/>
                  <a:gd name="T95" fmla="*/ 277 h 336"/>
                  <a:gd name="T96" fmla="*/ 134 w 227"/>
                  <a:gd name="T97" fmla="*/ 286 h 336"/>
                  <a:gd name="T98" fmla="*/ 143 w 227"/>
                  <a:gd name="T99" fmla="*/ 294 h 336"/>
                  <a:gd name="T100" fmla="*/ 159 w 227"/>
                  <a:gd name="T101" fmla="*/ 303 h 336"/>
                  <a:gd name="T102" fmla="*/ 176 w 227"/>
                  <a:gd name="T103" fmla="*/ 311 h 336"/>
                  <a:gd name="T104" fmla="*/ 185 w 227"/>
                  <a:gd name="T105" fmla="*/ 319 h 336"/>
                  <a:gd name="T106" fmla="*/ 193 w 227"/>
                  <a:gd name="T107" fmla="*/ 319 h 336"/>
                  <a:gd name="T108" fmla="*/ 201 w 227"/>
                  <a:gd name="T109" fmla="*/ 336 h 336"/>
                  <a:gd name="T110" fmla="*/ 218 w 227"/>
                  <a:gd name="T111" fmla="*/ 328 h 336"/>
                  <a:gd name="T112" fmla="*/ 218 w 227"/>
                  <a:gd name="T113" fmla="*/ 311 h 336"/>
                  <a:gd name="T114" fmla="*/ 218 w 227"/>
                  <a:gd name="T115" fmla="*/ 311 h 336"/>
                  <a:gd name="T116" fmla="*/ 227 w 227"/>
                  <a:gd name="T117" fmla="*/ 294 h 336"/>
                  <a:gd name="T118" fmla="*/ 227 w 227"/>
                  <a:gd name="T119" fmla="*/ 269 h 336"/>
                  <a:gd name="T120" fmla="*/ 227 w 227"/>
                  <a:gd name="T121" fmla="*/ 252 h 336"/>
                  <a:gd name="T122" fmla="*/ 227 w 227"/>
                  <a:gd name="T123" fmla="*/ 218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7" h="336">
                    <a:moveTo>
                      <a:pt x="210" y="193"/>
                    </a:moveTo>
                    <a:lnTo>
                      <a:pt x="210" y="193"/>
                    </a:lnTo>
                    <a:lnTo>
                      <a:pt x="210" y="193"/>
                    </a:lnTo>
                    <a:lnTo>
                      <a:pt x="210" y="193"/>
                    </a:lnTo>
                    <a:lnTo>
                      <a:pt x="201" y="193"/>
                    </a:lnTo>
                    <a:lnTo>
                      <a:pt x="201" y="193"/>
                    </a:lnTo>
                    <a:lnTo>
                      <a:pt x="193" y="193"/>
                    </a:lnTo>
                    <a:lnTo>
                      <a:pt x="193" y="193"/>
                    </a:lnTo>
                    <a:lnTo>
                      <a:pt x="193" y="193"/>
                    </a:lnTo>
                    <a:lnTo>
                      <a:pt x="193" y="176"/>
                    </a:lnTo>
                    <a:lnTo>
                      <a:pt x="193" y="176"/>
                    </a:lnTo>
                    <a:lnTo>
                      <a:pt x="193" y="176"/>
                    </a:lnTo>
                    <a:lnTo>
                      <a:pt x="193" y="168"/>
                    </a:lnTo>
                    <a:lnTo>
                      <a:pt x="193" y="168"/>
                    </a:lnTo>
                    <a:lnTo>
                      <a:pt x="185" y="168"/>
                    </a:lnTo>
                    <a:lnTo>
                      <a:pt x="176" y="176"/>
                    </a:lnTo>
                    <a:lnTo>
                      <a:pt x="168" y="176"/>
                    </a:lnTo>
                    <a:lnTo>
                      <a:pt x="168" y="176"/>
                    </a:lnTo>
                    <a:lnTo>
                      <a:pt x="159" y="168"/>
                    </a:lnTo>
                    <a:lnTo>
                      <a:pt x="159" y="168"/>
                    </a:lnTo>
                    <a:lnTo>
                      <a:pt x="151" y="168"/>
                    </a:lnTo>
                    <a:lnTo>
                      <a:pt x="143" y="168"/>
                    </a:lnTo>
                    <a:lnTo>
                      <a:pt x="151" y="160"/>
                    </a:lnTo>
                    <a:lnTo>
                      <a:pt x="143" y="143"/>
                    </a:lnTo>
                    <a:lnTo>
                      <a:pt x="134" y="143"/>
                    </a:lnTo>
                    <a:lnTo>
                      <a:pt x="134" y="143"/>
                    </a:lnTo>
                    <a:lnTo>
                      <a:pt x="134" y="134"/>
                    </a:lnTo>
                    <a:lnTo>
                      <a:pt x="134" y="134"/>
                    </a:lnTo>
                    <a:lnTo>
                      <a:pt x="134" y="126"/>
                    </a:lnTo>
                    <a:lnTo>
                      <a:pt x="134" y="126"/>
                    </a:lnTo>
                    <a:lnTo>
                      <a:pt x="134" y="126"/>
                    </a:lnTo>
                    <a:lnTo>
                      <a:pt x="134" y="117"/>
                    </a:lnTo>
                    <a:lnTo>
                      <a:pt x="143" y="117"/>
                    </a:lnTo>
                    <a:lnTo>
                      <a:pt x="143" y="117"/>
                    </a:lnTo>
                    <a:lnTo>
                      <a:pt x="143" y="117"/>
                    </a:lnTo>
                    <a:lnTo>
                      <a:pt x="143" y="109"/>
                    </a:lnTo>
                    <a:lnTo>
                      <a:pt x="143" y="109"/>
                    </a:lnTo>
                    <a:lnTo>
                      <a:pt x="151" y="101"/>
                    </a:lnTo>
                    <a:lnTo>
                      <a:pt x="151" y="101"/>
                    </a:lnTo>
                    <a:lnTo>
                      <a:pt x="151" y="92"/>
                    </a:lnTo>
                    <a:lnTo>
                      <a:pt x="151" y="92"/>
                    </a:lnTo>
                    <a:lnTo>
                      <a:pt x="151" y="92"/>
                    </a:lnTo>
                    <a:lnTo>
                      <a:pt x="159" y="84"/>
                    </a:lnTo>
                    <a:lnTo>
                      <a:pt x="159" y="84"/>
                    </a:lnTo>
                    <a:lnTo>
                      <a:pt x="159" y="84"/>
                    </a:lnTo>
                    <a:lnTo>
                      <a:pt x="168" y="84"/>
                    </a:lnTo>
                    <a:lnTo>
                      <a:pt x="176" y="75"/>
                    </a:lnTo>
                    <a:lnTo>
                      <a:pt x="185" y="75"/>
                    </a:lnTo>
                    <a:lnTo>
                      <a:pt x="185" y="75"/>
                    </a:lnTo>
                    <a:lnTo>
                      <a:pt x="185" y="75"/>
                    </a:lnTo>
                    <a:lnTo>
                      <a:pt x="193" y="75"/>
                    </a:lnTo>
                    <a:lnTo>
                      <a:pt x="193" y="75"/>
                    </a:lnTo>
                    <a:lnTo>
                      <a:pt x="193" y="75"/>
                    </a:lnTo>
                    <a:lnTo>
                      <a:pt x="193" y="75"/>
                    </a:lnTo>
                    <a:lnTo>
                      <a:pt x="201" y="75"/>
                    </a:lnTo>
                    <a:lnTo>
                      <a:pt x="201" y="75"/>
                    </a:lnTo>
                    <a:lnTo>
                      <a:pt x="201" y="67"/>
                    </a:lnTo>
                    <a:lnTo>
                      <a:pt x="201" y="67"/>
                    </a:lnTo>
                    <a:lnTo>
                      <a:pt x="193" y="67"/>
                    </a:lnTo>
                    <a:lnTo>
                      <a:pt x="193" y="67"/>
                    </a:lnTo>
                    <a:lnTo>
                      <a:pt x="185" y="67"/>
                    </a:lnTo>
                    <a:lnTo>
                      <a:pt x="201" y="42"/>
                    </a:lnTo>
                    <a:lnTo>
                      <a:pt x="201" y="42"/>
                    </a:lnTo>
                    <a:lnTo>
                      <a:pt x="193" y="42"/>
                    </a:lnTo>
                    <a:lnTo>
                      <a:pt x="193" y="42"/>
                    </a:lnTo>
                    <a:lnTo>
                      <a:pt x="193" y="42"/>
                    </a:lnTo>
                    <a:lnTo>
                      <a:pt x="185" y="42"/>
                    </a:lnTo>
                    <a:lnTo>
                      <a:pt x="185" y="42"/>
                    </a:lnTo>
                    <a:lnTo>
                      <a:pt x="185" y="42"/>
                    </a:lnTo>
                    <a:lnTo>
                      <a:pt x="176" y="42"/>
                    </a:lnTo>
                    <a:lnTo>
                      <a:pt x="176" y="42"/>
                    </a:lnTo>
                    <a:lnTo>
                      <a:pt x="168" y="42"/>
                    </a:lnTo>
                    <a:lnTo>
                      <a:pt x="159" y="42"/>
                    </a:lnTo>
                    <a:lnTo>
                      <a:pt x="159" y="42"/>
                    </a:lnTo>
                    <a:lnTo>
                      <a:pt x="159" y="42"/>
                    </a:lnTo>
                    <a:lnTo>
                      <a:pt x="151" y="42"/>
                    </a:lnTo>
                    <a:lnTo>
                      <a:pt x="151" y="42"/>
                    </a:lnTo>
                    <a:lnTo>
                      <a:pt x="151" y="42"/>
                    </a:lnTo>
                    <a:lnTo>
                      <a:pt x="143" y="42"/>
                    </a:lnTo>
                    <a:lnTo>
                      <a:pt x="151" y="33"/>
                    </a:lnTo>
                    <a:lnTo>
                      <a:pt x="143" y="33"/>
                    </a:lnTo>
                    <a:lnTo>
                      <a:pt x="143" y="33"/>
                    </a:lnTo>
                    <a:lnTo>
                      <a:pt x="143" y="33"/>
                    </a:lnTo>
                    <a:lnTo>
                      <a:pt x="143" y="25"/>
                    </a:lnTo>
                    <a:lnTo>
                      <a:pt x="134" y="25"/>
                    </a:lnTo>
                    <a:lnTo>
                      <a:pt x="126" y="17"/>
                    </a:lnTo>
                    <a:lnTo>
                      <a:pt x="126" y="17"/>
                    </a:lnTo>
                    <a:lnTo>
                      <a:pt x="126" y="17"/>
                    </a:lnTo>
                    <a:lnTo>
                      <a:pt x="126" y="8"/>
                    </a:lnTo>
                    <a:lnTo>
                      <a:pt x="117" y="8"/>
                    </a:lnTo>
                    <a:lnTo>
                      <a:pt x="117" y="0"/>
                    </a:lnTo>
                    <a:lnTo>
                      <a:pt x="117" y="0"/>
                    </a:lnTo>
                    <a:lnTo>
                      <a:pt x="109" y="0"/>
                    </a:lnTo>
                    <a:lnTo>
                      <a:pt x="109" y="0"/>
                    </a:lnTo>
                    <a:lnTo>
                      <a:pt x="109" y="0"/>
                    </a:lnTo>
                    <a:lnTo>
                      <a:pt x="109" y="0"/>
                    </a:lnTo>
                    <a:lnTo>
                      <a:pt x="109" y="0"/>
                    </a:lnTo>
                    <a:lnTo>
                      <a:pt x="109" y="8"/>
                    </a:lnTo>
                    <a:lnTo>
                      <a:pt x="109" y="17"/>
                    </a:lnTo>
                    <a:lnTo>
                      <a:pt x="109" y="17"/>
                    </a:lnTo>
                    <a:lnTo>
                      <a:pt x="109" y="17"/>
                    </a:lnTo>
                    <a:lnTo>
                      <a:pt x="109" y="17"/>
                    </a:lnTo>
                    <a:lnTo>
                      <a:pt x="101" y="33"/>
                    </a:lnTo>
                    <a:lnTo>
                      <a:pt x="92" y="42"/>
                    </a:lnTo>
                    <a:lnTo>
                      <a:pt x="84" y="50"/>
                    </a:lnTo>
                    <a:lnTo>
                      <a:pt x="59" y="50"/>
                    </a:lnTo>
                    <a:lnTo>
                      <a:pt x="59" y="59"/>
                    </a:lnTo>
                    <a:lnTo>
                      <a:pt x="50" y="84"/>
                    </a:lnTo>
                    <a:lnTo>
                      <a:pt x="42" y="84"/>
                    </a:lnTo>
                    <a:lnTo>
                      <a:pt x="42" y="84"/>
                    </a:lnTo>
                    <a:lnTo>
                      <a:pt x="33" y="75"/>
                    </a:lnTo>
                    <a:lnTo>
                      <a:pt x="33" y="75"/>
                    </a:lnTo>
                    <a:lnTo>
                      <a:pt x="25" y="75"/>
                    </a:lnTo>
                    <a:lnTo>
                      <a:pt x="25" y="75"/>
                    </a:lnTo>
                    <a:lnTo>
                      <a:pt x="25" y="75"/>
                    </a:lnTo>
                    <a:lnTo>
                      <a:pt x="17" y="75"/>
                    </a:lnTo>
                    <a:lnTo>
                      <a:pt x="17" y="75"/>
                    </a:lnTo>
                    <a:lnTo>
                      <a:pt x="17" y="67"/>
                    </a:lnTo>
                    <a:lnTo>
                      <a:pt x="25" y="67"/>
                    </a:lnTo>
                    <a:lnTo>
                      <a:pt x="25" y="59"/>
                    </a:lnTo>
                    <a:lnTo>
                      <a:pt x="25" y="59"/>
                    </a:lnTo>
                    <a:lnTo>
                      <a:pt x="25" y="59"/>
                    </a:lnTo>
                    <a:lnTo>
                      <a:pt x="17" y="67"/>
                    </a:lnTo>
                    <a:lnTo>
                      <a:pt x="8" y="67"/>
                    </a:lnTo>
                    <a:lnTo>
                      <a:pt x="0" y="75"/>
                    </a:lnTo>
                    <a:lnTo>
                      <a:pt x="0" y="75"/>
                    </a:lnTo>
                    <a:lnTo>
                      <a:pt x="0" y="84"/>
                    </a:lnTo>
                    <a:lnTo>
                      <a:pt x="0" y="84"/>
                    </a:lnTo>
                    <a:lnTo>
                      <a:pt x="0" y="84"/>
                    </a:lnTo>
                    <a:lnTo>
                      <a:pt x="8" y="92"/>
                    </a:lnTo>
                    <a:lnTo>
                      <a:pt x="0" y="92"/>
                    </a:lnTo>
                    <a:lnTo>
                      <a:pt x="0" y="92"/>
                    </a:lnTo>
                    <a:lnTo>
                      <a:pt x="8" y="92"/>
                    </a:lnTo>
                    <a:lnTo>
                      <a:pt x="8" y="101"/>
                    </a:lnTo>
                    <a:lnTo>
                      <a:pt x="8" y="101"/>
                    </a:lnTo>
                    <a:lnTo>
                      <a:pt x="8" y="101"/>
                    </a:lnTo>
                    <a:lnTo>
                      <a:pt x="0" y="109"/>
                    </a:lnTo>
                    <a:lnTo>
                      <a:pt x="0" y="109"/>
                    </a:lnTo>
                    <a:lnTo>
                      <a:pt x="8" y="109"/>
                    </a:lnTo>
                    <a:lnTo>
                      <a:pt x="8" y="109"/>
                    </a:lnTo>
                    <a:lnTo>
                      <a:pt x="17" y="117"/>
                    </a:lnTo>
                    <a:lnTo>
                      <a:pt x="17" y="117"/>
                    </a:lnTo>
                    <a:lnTo>
                      <a:pt x="25" y="126"/>
                    </a:lnTo>
                    <a:lnTo>
                      <a:pt x="25" y="126"/>
                    </a:lnTo>
                    <a:lnTo>
                      <a:pt x="33" y="126"/>
                    </a:lnTo>
                    <a:lnTo>
                      <a:pt x="33" y="134"/>
                    </a:lnTo>
                    <a:lnTo>
                      <a:pt x="33" y="134"/>
                    </a:lnTo>
                    <a:lnTo>
                      <a:pt x="33" y="143"/>
                    </a:lnTo>
                    <a:lnTo>
                      <a:pt x="42" y="143"/>
                    </a:lnTo>
                    <a:lnTo>
                      <a:pt x="50" y="151"/>
                    </a:lnTo>
                    <a:lnTo>
                      <a:pt x="50" y="151"/>
                    </a:lnTo>
                    <a:lnTo>
                      <a:pt x="50" y="160"/>
                    </a:lnTo>
                    <a:lnTo>
                      <a:pt x="50" y="160"/>
                    </a:lnTo>
                    <a:lnTo>
                      <a:pt x="50" y="168"/>
                    </a:lnTo>
                    <a:lnTo>
                      <a:pt x="59" y="168"/>
                    </a:lnTo>
                    <a:lnTo>
                      <a:pt x="59" y="176"/>
                    </a:lnTo>
                    <a:lnTo>
                      <a:pt x="59" y="176"/>
                    </a:lnTo>
                    <a:lnTo>
                      <a:pt x="59" y="176"/>
                    </a:lnTo>
                    <a:lnTo>
                      <a:pt x="59" y="185"/>
                    </a:lnTo>
                    <a:lnTo>
                      <a:pt x="67" y="193"/>
                    </a:lnTo>
                    <a:lnTo>
                      <a:pt x="67" y="193"/>
                    </a:lnTo>
                    <a:lnTo>
                      <a:pt x="67" y="202"/>
                    </a:lnTo>
                    <a:lnTo>
                      <a:pt x="67" y="202"/>
                    </a:lnTo>
                    <a:lnTo>
                      <a:pt x="67" y="202"/>
                    </a:lnTo>
                    <a:lnTo>
                      <a:pt x="75" y="210"/>
                    </a:lnTo>
                    <a:lnTo>
                      <a:pt x="75" y="210"/>
                    </a:lnTo>
                    <a:lnTo>
                      <a:pt x="75" y="218"/>
                    </a:lnTo>
                    <a:lnTo>
                      <a:pt x="84" y="218"/>
                    </a:lnTo>
                    <a:lnTo>
                      <a:pt x="84" y="218"/>
                    </a:lnTo>
                    <a:lnTo>
                      <a:pt x="84" y="227"/>
                    </a:lnTo>
                    <a:lnTo>
                      <a:pt x="92" y="235"/>
                    </a:lnTo>
                    <a:lnTo>
                      <a:pt x="92" y="235"/>
                    </a:lnTo>
                    <a:lnTo>
                      <a:pt x="101" y="244"/>
                    </a:lnTo>
                    <a:lnTo>
                      <a:pt x="101" y="244"/>
                    </a:lnTo>
                    <a:lnTo>
                      <a:pt x="92" y="252"/>
                    </a:lnTo>
                    <a:lnTo>
                      <a:pt x="92" y="244"/>
                    </a:lnTo>
                    <a:lnTo>
                      <a:pt x="92" y="252"/>
                    </a:lnTo>
                    <a:lnTo>
                      <a:pt x="92" y="252"/>
                    </a:lnTo>
                    <a:lnTo>
                      <a:pt x="92" y="252"/>
                    </a:lnTo>
                    <a:lnTo>
                      <a:pt x="101" y="252"/>
                    </a:lnTo>
                    <a:lnTo>
                      <a:pt x="101" y="252"/>
                    </a:lnTo>
                    <a:lnTo>
                      <a:pt x="101" y="260"/>
                    </a:lnTo>
                    <a:lnTo>
                      <a:pt x="101" y="260"/>
                    </a:lnTo>
                    <a:lnTo>
                      <a:pt x="109" y="260"/>
                    </a:lnTo>
                    <a:lnTo>
                      <a:pt x="109" y="269"/>
                    </a:lnTo>
                    <a:lnTo>
                      <a:pt x="109" y="269"/>
                    </a:lnTo>
                    <a:lnTo>
                      <a:pt x="117" y="269"/>
                    </a:lnTo>
                    <a:lnTo>
                      <a:pt x="117" y="269"/>
                    </a:lnTo>
                    <a:lnTo>
                      <a:pt x="117" y="277"/>
                    </a:lnTo>
                    <a:lnTo>
                      <a:pt x="117" y="277"/>
                    </a:lnTo>
                    <a:lnTo>
                      <a:pt x="117" y="277"/>
                    </a:lnTo>
                    <a:lnTo>
                      <a:pt x="126" y="277"/>
                    </a:lnTo>
                    <a:lnTo>
                      <a:pt x="126" y="277"/>
                    </a:lnTo>
                    <a:lnTo>
                      <a:pt x="126" y="277"/>
                    </a:lnTo>
                    <a:lnTo>
                      <a:pt x="134" y="286"/>
                    </a:lnTo>
                    <a:lnTo>
                      <a:pt x="134" y="286"/>
                    </a:lnTo>
                    <a:lnTo>
                      <a:pt x="143" y="286"/>
                    </a:lnTo>
                    <a:lnTo>
                      <a:pt x="143" y="294"/>
                    </a:lnTo>
                    <a:lnTo>
                      <a:pt x="143" y="294"/>
                    </a:lnTo>
                    <a:lnTo>
                      <a:pt x="143" y="294"/>
                    </a:lnTo>
                    <a:lnTo>
                      <a:pt x="151" y="294"/>
                    </a:lnTo>
                    <a:lnTo>
                      <a:pt x="151" y="294"/>
                    </a:lnTo>
                    <a:lnTo>
                      <a:pt x="159" y="303"/>
                    </a:lnTo>
                    <a:lnTo>
                      <a:pt x="159" y="303"/>
                    </a:lnTo>
                    <a:lnTo>
                      <a:pt x="168" y="303"/>
                    </a:lnTo>
                    <a:lnTo>
                      <a:pt x="168" y="303"/>
                    </a:lnTo>
                    <a:lnTo>
                      <a:pt x="168" y="303"/>
                    </a:lnTo>
                    <a:lnTo>
                      <a:pt x="176" y="311"/>
                    </a:lnTo>
                    <a:lnTo>
                      <a:pt x="176" y="311"/>
                    </a:lnTo>
                    <a:lnTo>
                      <a:pt x="176" y="311"/>
                    </a:lnTo>
                    <a:lnTo>
                      <a:pt x="185" y="311"/>
                    </a:lnTo>
                    <a:lnTo>
                      <a:pt x="185" y="319"/>
                    </a:lnTo>
                    <a:lnTo>
                      <a:pt x="185" y="319"/>
                    </a:lnTo>
                    <a:lnTo>
                      <a:pt x="185" y="319"/>
                    </a:lnTo>
                    <a:lnTo>
                      <a:pt x="185" y="319"/>
                    </a:lnTo>
                    <a:lnTo>
                      <a:pt x="193" y="319"/>
                    </a:lnTo>
                    <a:lnTo>
                      <a:pt x="193" y="328"/>
                    </a:lnTo>
                    <a:lnTo>
                      <a:pt x="201" y="328"/>
                    </a:lnTo>
                    <a:lnTo>
                      <a:pt x="201" y="336"/>
                    </a:lnTo>
                    <a:lnTo>
                      <a:pt x="201" y="336"/>
                    </a:lnTo>
                    <a:lnTo>
                      <a:pt x="210" y="328"/>
                    </a:lnTo>
                    <a:lnTo>
                      <a:pt x="210" y="328"/>
                    </a:lnTo>
                    <a:lnTo>
                      <a:pt x="210" y="328"/>
                    </a:lnTo>
                    <a:lnTo>
                      <a:pt x="218" y="328"/>
                    </a:lnTo>
                    <a:lnTo>
                      <a:pt x="218" y="328"/>
                    </a:lnTo>
                    <a:lnTo>
                      <a:pt x="218" y="319"/>
                    </a:lnTo>
                    <a:lnTo>
                      <a:pt x="218" y="319"/>
                    </a:lnTo>
                    <a:lnTo>
                      <a:pt x="218" y="311"/>
                    </a:lnTo>
                    <a:lnTo>
                      <a:pt x="218" y="319"/>
                    </a:lnTo>
                    <a:lnTo>
                      <a:pt x="218" y="311"/>
                    </a:lnTo>
                    <a:lnTo>
                      <a:pt x="218" y="311"/>
                    </a:lnTo>
                    <a:lnTo>
                      <a:pt x="218" y="311"/>
                    </a:lnTo>
                    <a:lnTo>
                      <a:pt x="218" y="303"/>
                    </a:lnTo>
                    <a:lnTo>
                      <a:pt x="227" y="303"/>
                    </a:lnTo>
                    <a:lnTo>
                      <a:pt x="227" y="294"/>
                    </a:lnTo>
                    <a:lnTo>
                      <a:pt x="227" y="294"/>
                    </a:lnTo>
                    <a:lnTo>
                      <a:pt x="218" y="286"/>
                    </a:lnTo>
                    <a:lnTo>
                      <a:pt x="227" y="277"/>
                    </a:lnTo>
                    <a:lnTo>
                      <a:pt x="227" y="277"/>
                    </a:lnTo>
                    <a:lnTo>
                      <a:pt x="227" y="269"/>
                    </a:lnTo>
                    <a:lnTo>
                      <a:pt x="218" y="269"/>
                    </a:lnTo>
                    <a:lnTo>
                      <a:pt x="227" y="269"/>
                    </a:lnTo>
                    <a:lnTo>
                      <a:pt x="227" y="260"/>
                    </a:lnTo>
                    <a:lnTo>
                      <a:pt x="227" y="252"/>
                    </a:lnTo>
                    <a:lnTo>
                      <a:pt x="227" y="244"/>
                    </a:lnTo>
                    <a:lnTo>
                      <a:pt x="227" y="235"/>
                    </a:lnTo>
                    <a:lnTo>
                      <a:pt x="227" y="227"/>
                    </a:lnTo>
                    <a:lnTo>
                      <a:pt x="227" y="218"/>
                    </a:lnTo>
                    <a:lnTo>
                      <a:pt x="227" y="218"/>
                    </a:lnTo>
                    <a:lnTo>
                      <a:pt x="210" y="193"/>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6" name="Freeform 194">
                <a:extLst>
                  <a:ext uri="{FF2B5EF4-FFF2-40B4-BE49-F238E27FC236}">
                    <a16:creationId xmlns:a16="http://schemas.microsoft.com/office/drawing/2014/main" id="{60BB99FC-D9EA-44C7-80AC-9F47BBFEE25F}"/>
                  </a:ext>
                </a:extLst>
              </p:cNvPr>
              <p:cNvSpPr>
                <a:spLocks/>
              </p:cNvSpPr>
              <p:nvPr/>
            </p:nvSpPr>
            <p:spPr bwMode="auto">
              <a:xfrm>
                <a:off x="2024" y="3086"/>
                <a:ext cx="218" cy="252"/>
              </a:xfrm>
              <a:custGeom>
                <a:avLst/>
                <a:gdLst>
                  <a:gd name="T0" fmla="*/ 210 w 218"/>
                  <a:gd name="T1" fmla="*/ 185 h 252"/>
                  <a:gd name="T2" fmla="*/ 210 w 218"/>
                  <a:gd name="T3" fmla="*/ 143 h 252"/>
                  <a:gd name="T4" fmla="*/ 201 w 218"/>
                  <a:gd name="T5" fmla="*/ 118 h 252"/>
                  <a:gd name="T6" fmla="*/ 168 w 218"/>
                  <a:gd name="T7" fmla="*/ 101 h 252"/>
                  <a:gd name="T8" fmla="*/ 168 w 218"/>
                  <a:gd name="T9" fmla="*/ 84 h 252"/>
                  <a:gd name="T10" fmla="*/ 143 w 218"/>
                  <a:gd name="T11" fmla="*/ 76 h 252"/>
                  <a:gd name="T12" fmla="*/ 134 w 218"/>
                  <a:gd name="T13" fmla="*/ 67 h 252"/>
                  <a:gd name="T14" fmla="*/ 126 w 218"/>
                  <a:gd name="T15" fmla="*/ 67 h 252"/>
                  <a:gd name="T16" fmla="*/ 109 w 218"/>
                  <a:gd name="T17" fmla="*/ 50 h 252"/>
                  <a:gd name="T18" fmla="*/ 92 w 218"/>
                  <a:gd name="T19" fmla="*/ 50 h 252"/>
                  <a:gd name="T20" fmla="*/ 84 w 218"/>
                  <a:gd name="T21" fmla="*/ 42 h 252"/>
                  <a:gd name="T22" fmla="*/ 75 w 218"/>
                  <a:gd name="T23" fmla="*/ 25 h 252"/>
                  <a:gd name="T24" fmla="*/ 75 w 218"/>
                  <a:gd name="T25" fmla="*/ 8 h 252"/>
                  <a:gd name="T26" fmla="*/ 67 w 218"/>
                  <a:gd name="T27" fmla="*/ 8 h 252"/>
                  <a:gd name="T28" fmla="*/ 59 w 218"/>
                  <a:gd name="T29" fmla="*/ 8 h 252"/>
                  <a:gd name="T30" fmla="*/ 42 w 218"/>
                  <a:gd name="T31" fmla="*/ 25 h 252"/>
                  <a:gd name="T32" fmla="*/ 25 w 218"/>
                  <a:gd name="T33" fmla="*/ 25 h 252"/>
                  <a:gd name="T34" fmla="*/ 17 w 218"/>
                  <a:gd name="T35" fmla="*/ 25 h 252"/>
                  <a:gd name="T36" fmla="*/ 17 w 218"/>
                  <a:gd name="T37" fmla="*/ 50 h 252"/>
                  <a:gd name="T38" fmla="*/ 17 w 218"/>
                  <a:gd name="T39" fmla="*/ 76 h 252"/>
                  <a:gd name="T40" fmla="*/ 17 w 218"/>
                  <a:gd name="T41" fmla="*/ 101 h 252"/>
                  <a:gd name="T42" fmla="*/ 17 w 218"/>
                  <a:gd name="T43" fmla="*/ 109 h 252"/>
                  <a:gd name="T44" fmla="*/ 17 w 218"/>
                  <a:gd name="T45" fmla="*/ 126 h 252"/>
                  <a:gd name="T46" fmla="*/ 8 w 218"/>
                  <a:gd name="T47" fmla="*/ 135 h 252"/>
                  <a:gd name="T48" fmla="*/ 8 w 218"/>
                  <a:gd name="T49" fmla="*/ 143 h 252"/>
                  <a:gd name="T50" fmla="*/ 8 w 218"/>
                  <a:gd name="T51" fmla="*/ 151 h 252"/>
                  <a:gd name="T52" fmla="*/ 17 w 218"/>
                  <a:gd name="T53" fmla="*/ 160 h 252"/>
                  <a:gd name="T54" fmla="*/ 17 w 218"/>
                  <a:gd name="T55" fmla="*/ 168 h 252"/>
                  <a:gd name="T56" fmla="*/ 33 w 218"/>
                  <a:gd name="T57" fmla="*/ 185 h 252"/>
                  <a:gd name="T58" fmla="*/ 25 w 218"/>
                  <a:gd name="T59" fmla="*/ 202 h 252"/>
                  <a:gd name="T60" fmla="*/ 50 w 218"/>
                  <a:gd name="T61" fmla="*/ 252 h 252"/>
                  <a:gd name="T62" fmla="*/ 59 w 218"/>
                  <a:gd name="T63" fmla="*/ 244 h 252"/>
                  <a:gd name="T64" fmla="*/ 67 w 218"/>
                  <a:gd name="T65" fmla="*/ 235 h 252"/>
                  <a:gd name="T66" fmla="*/ 75 w 218"/>
                  <a:gd name="T67" fmla="*/ 235 h 252"/>
                  <a:gd name="T68" fmla="*/ 92 w 218"/>
                  <a:gd name="T69" fmla="*/ 235 h 252"/>
                  <a:gd name="T70" fmla="*/ 101 w 218"/>
                  <a:gd name="T71" fmla="*/ 235 h 252"/>
                  <a:gd name="T72" fmla="*/ 109 w 218"/>
                  <a:gd name="T73" fmla="*/ 244 h 252"/>
                  <a:gd name="T74" fmla="*/ 109 w 218"/>
                  <a:gd name="T75" fmla="*/ 235 h 252"/>
                  <a:gd name="T76" fmla="*/ 134 w 218"/>
                  <a:gd name="T77" fmla="*/ 227 h 252"/>
                  <a:gd name="T78" fmla="*/ 143 w 218"/>
                  <a:gd name="T79" fmla="*/ 219 h 252"/>
                  <a:gd name="T80" fmla="*/ 134 w 218"/>
                  <a:gd name="T81" fmla="*/ 202 h 252"/>
                  <a:gd name="T82" fmla="*/ 143 w 218"/>
                  <a:gd name="T83" fmla="*/ 185 h 252"/>
                  <a:gd name="T84" fmla="*/ 193 w 218"/>
                  <a:gd name="T85" fmla="*/ 177 h 252"/>
                  <a:gd name="T86" fmla="*/ 210 w 218"/>
                  <a:gd name="T87" fmla="*/ 193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8" h="252">
                    <a:moveTo>
                      <a:pt x="210" y="193"/>
                    </a:moveTo>
                    <a:lnTo>
                      <a:pt x="210" y="185"/>
                    </a:lnTo>
                    <a:lnTo>
                      <a:pt x="210" y="185"/>
                    </a:lnTo>
                    <a:lnTo>
                      <a:pt x="218" y="168"/>
                    </a:lnTo>
                    <a:lnTo>
                      <a:pt x="218" y="160"/>
                    </a:lnTo>
                    <a:lnTo>
                      <a:pt x="210" y="143"/>
                    </a:lnTo>
                    <a:lnTo>
                      <a:pt x="201" y="143"/>
                    </a:lnTo>
                    <a:lnTo>
                      <a:pt x="201" y="135"/>
                    </a:lnTo>
                    <a:lnTo>
                      <a:pt x="201" y="118"/>
                    </a:lnTo>
                    <a:lnTo>
                      <a:pt x="168" y="118"/>
                    </a:lnTo>
                    <a:lnTo>
                      <a:pt x="168" y="109"/>
                    </a:lnTo>
                    <a:lnTo>
                      <a:pt x="168" y="101"/>
                    </a:lnTo>
                    <a:lnTo>
                      <a:pt x="168" y="101"/>
                    </a:lnTo>
                    <a:lnTo>
                      <a:pt x="168" y="92"/>
                    </a:lnTo>
                    <a:lnTo>
                      <a:pt x="168" y="84"/>
                    </a:lnTo>
                    <a:lnTo>
                      <a:pt x="168" y="76"/>
                    </a:lnTo>
                    <a:lnTo>
                      <a:pt x="159" y="76"/>
                    </a:lnTo>
                    <a:lnTo>
                      <a:pt x="143" y="76"/>
                    </a:lnTo>
                    <a:lnTo>
                      <a:pt x="143" y="76"/>
                    </a:lnTo>
                    <a:lnTo>
                      <a:pt x="143" y="76"/>
                    </a:lnTo>
                    <a:lnTo>
                      <a:pt x="134" y="67"/>
                    </a:lnTo>
                    <a:lnTo>
                      <a:pt x="134" y="67"/>
                    </a:lnTo>
                    <a:lnTo>
                      <a:pt x="126" y="67"/>
                    </a:lnTo>
                    <a:lnTo>
                      <a:pt x="126" y="67"/>
                    </a:lnTo>
                    <a:lnTo>
                      <a:pt x="117" y="59"/>
                    </a:lnTo>
                    <a:lnTo>
                      <a:pt x="109" y="59"/>
                    </a:lnTo>
                    <a:lnTo>
                      <a:pt x="109" y="50"/>
                    </a:lnTo>
                    <a:lnTo>
                      <a:pt x="101" y="50"/>
                    </a:lnTo>
                    <a:lnTo>
                      <a:pt x="101" y="59"/>
                    </a:lnTo>
                    <a:lnTo>
                      <a:pt x="92" y="50"/>
                    </a:lnTo>
                    <a:lnTo>
                      <a:pt x="84" y="50"/>
                    </a:lnTo>
                    <a:lnTo>
                      <a:pt x="84" y="50"/>
                    </a:lnTo>
                    <a:lnTo>
                      <a:pt x="84" y="42"/>
                    </a:lnTo>
                    <a:lnTo>
                      <a:pt x="75" y="42"/>
                    </a:lnTo>
                    <a:lnTo>
                      <a:pt x="75" y="34"/>
                    </a:lnTo>
                    <a:lnTo>
                      <a:pt x="75" y="25"/>
                    </a:lnTo>
                    <a:lnTo>
                      <a:pt x="75" y="25"/>
                    </a:lnTo>
                    <a:lnTo>
                      <a:pt x="75" y="17"/>
                    </a:lnTo>
                    <a:lnTo>
                      <a:pt x="75" y="8"/>
                    </a:lnTo>
                    <a:lnTo>
                      <a:pt x="75" y="8"/>
                    </a:lnTo>
                    <a:lnTo>
                      <a:pt x="75" y="0"/>
                    </a:lnTo>
                    <a:lnTo>
                      <a:pt x="67" y="8"/>
                    </a:lnTo>
                    <a:lnTo>
                      <a:pt x="67" y="0"/>
                    </a:lnTo>
                    <a:lnTo>
                      <a:pt x="59" y="0"/>
                    </a:lnTo>
                    <a:lnTo>
                      <a:pt x="59" y="8"/>
                    </a:lnTo>
                    <a:lnTo>
                      <a:pt x="50" y="8"/>
                    </a:lnTo>
                    <a:lnTo>
                      <a:pt x="42" y="17"/>
                    </a:lnTo>
                    <a:lnTo>
                      <a:pt x="42" y="25"/>
                    </a:lnTo>
                    <a:lnTo>
                      <a:pt x="33" y="25"/>
                    </a:lnTo>
                    <a:lnTo>
                      <a:pt x="33" y="25"/>
                    </a:lnTo>
                    <a:lnTo>
                      <a:pt x="25" y="25"/>
                    </a:lnTo>
                    <a:lnTo>
                      <a:pt x="25" y="25"/>
                    </a:lnTo>
                    <a:lnTo>
                      <a:pt x="17" y="25"/>
                    </a:lnTo>
                    <a:lnTo>
                      <a:pt x="17" y="25"/>
                    </a:lnTo>
                    <a:lnTo>
                      <a:pt x="0" y="25"/>
                    </a:lnTo>
                    <a:lnTo>
                      <a:pt x="17" y="50"/>
                    </a:lnTo>
                    <a:lnTo>
                      <a:pt x="17" y="50"/>
                    </a:lnTo>
                    <a:lnTo>
                      <a:pt x="17" y="59"/>
                    </a:lnTo>
                    <a:lnTo>
                      <a:pt x="17" y="67"/>
                    </a:lnTo>
                    <a:lnTo>
                      <a:pt x="17" y="76"/>
                    </a:lnTo>
                    <a:lnTo>
                      <a:pt x="17" y="84"/>
                    </a:lnTo>
                    <a:lnTo>
                      <a:pt x="17" y="92"/>
                    </a:lnTo>
                    <a:lnTo>
                      <a:pt x="17" y="101"/>
                    </a:lnTo>
                    <a:lnTo>
                      <a:pt x="8" y="101"/>
                    </a:lnTo>
                    <a:lnTo>
                      <a:pt x="17" y="101"/>
                    </a:lnTo>
                    <a:lnTo>
                      <a:pt x="17" y="109"/>
                    </a:lnTo>
                    <a:lnTo>
                      <a:pt x="17" y="109"/>
                    </a:lnTo>
                    <a:lnTo>
                      <a:pt x="8" y="118"/>
                    </a:lnTo>
                    <a:lnTo>
                      <a:pt x="17" y="126"/>
                    </a:lnTo>
                    <a:lnTo>
                      <a:pt x="17" y="126"/>
                    </a:lnTo>
                    <a:lnTo>
                      <a:pt x="17" y="135"/>
                    </a:lnTo>
                    <a:lnTo>
                      <a:pt x="8" y="135"/>
                    </a:lnTo>
                    <a:lnTo>
                      <a:pt x="8" y="143"/>
                    </a:lnTo>
                    <a:lnTo>
                      <a:pt x="8" y="143"/>
                    </a:lnTo>
                    <a:lnTo>
                      <a:pt x="8" y="143"/>
                    </a:lnTo>
                    <a:lnTo>
                      <a:pt x="8" y="151"/>
                    </a:lnTo>
                    <a:lnTo>
                      <a:pt x="8" y="151"/>
                    </a:lnTo>
                    <a:lnTo>
                      <a:pt x="8" y="151"/>
                    </a:lnTo>
                    <a:lnTo>
                      <a:pt x="17" y="151"/>
                    </a:lnTo>
                    <a:lnTo>
                      <a:pt x="17" y="160"/>
                    </a:lnTo>
                    <a:lnTo>
                      <a:pt x="17" y="160"/>
                    </a:lnTo>
                    <a:lnTo>
                      <a:pt x="17" y="160"/>
                    </a:lnTo>
                    <a:lnTo>
                      <a:pt x="17" y="168"/>
                    </a:lnTo>
                    <a:lnTo>
                      <a:pt x="17" y="168"/>
                    </a:lnTo>
                    <a:lnTo>
                      <a:pt x="25" y="177"/>
                    </a:lnTo>
                    <a:lnTo>
                      <a:pt x="33" y="185"/>
                    </a:lnTo>
                    <a:lnTo>
                      <a:pt x="33" y="185"/>
                    </a:lnTo>
                    <a:lnTo>
                      <a:pt x="25" y="193"/>
                    </a:lnTo>
                    <a:lnTo>
                      <a:pt x="33" y="193"/>
                    </a:lnTo>
                    <a:lnTo>
                      <a:pt x="25" y="202"/>
                    </a:lnTo>
                    <a:lnTo>
                      <a:pt x="25" y="210"/>
                    </a:lnTo>
                    <a:lnTo>
                      <a:pt x="33" y="219"/>
                    </a:lnTo>
                    <a:lnTo>
                      <a:pt x="50" y="252"/>
                    </a:lnTo>
                    <a:lnTo>
                      <a:pt x="50" y="252"/>
                    </a:lnTo>
                    <a:lnTo>
                      <a:pt x="59" y="244"/>
                    </a:lnTo>
                    <a:lnTo>
                      <a:pt x="59" y="244"/>
                    </a:lnTo>
                    <a:lnTo>
                      <a:pt x="59" y="244"/>
                    </a:lnTo>
                    <a:lnTo>
                      <a:pt x="59" y="244"/>
                    </a:lnTo>
                    <a:lnTo>
                      <a:pt x="67" y="235"/>
                    </a:lnTo>
                    <a:lnTo>
                      <a:pt x="67" y="227"/>
                    </a:lnTo>
                    <a:lnTo>
                      <a:pt x="75" y="227"/>
                    </a:lnTo>
                    <a:lnTo>
                      <a:pt x="75" y="235"/>
                    </a:lnTo>
                    <a:lnTo>
                      <a:pt x="84" y="235"/>
                    </a:lnTo>
                    <a:lnTo>
                      <a:pt x="84" y="235"/>
                    </a:lnTo>
                    <a:lnTo>
                      <a:pt x="92" y="235"/>
                    </a:lnTo>
                    <a:lnTo>
                      <a:pt x="101" y="227"/>
                    </a:lnTo>
                    <a:lnTo>
                      <a:pt x="101" y="235"/>
                    </a:lnTo>
                    <a:lnTo>
                      <a:pt x="101" y="235"/>
                    </a:lnTo>
                    <a:lnTo>
                      <a:pt x="101" y="244"/>
                    </a:lnTo>
                    <a:lnTo>
                      <a:pt x="109" y="244"/>
                    </a:lnTo>
                    <a:lnTo>
                      <a:pt x="109" y="244"/>
                    </a:lnTo>
                    <a:lnTo>
                      <a:pt x="109" y="244"/>
                    </a:lnTo>
                    <a:lnTo>
                      <a:pt x="109" y="235"/>
                    </a:lnTo>
                    <a:lnTo>
                      <a:pt x="109" y="235"/>
                    </a:lnTo>
                    <a:lnTo>
                      <a:pt x="109" y="227"/>
                    </a:lnTo>
                    <a:lnTo>
                      <a:pt x="117" y="227"/>
                    </a:lnTo>
                    <a:lnTo>
                      <a:pt x="134" y="227"/>
                    </a:lnTo>
                    <a:lnTo>
                      <a:pt x="134" y="235"/>
                    </a:lnTo>
                    <a:lnTo>
                      <a:pt x="134" y="227"/>
                    </a:lnTo>
                    <a:lnTo>
                      <a:pt x="143" y="219"/>
                    </a:lnTo>
                    <a:lnTo>
                      <a:pt x="143" y="210"/>
                    </a:lnTo>
                    <a:lnTo>
                      <a:pt x="143" y="210"/>
                    </a:lnTo>
                    <a:lnTo>
                      <a:pt x="134" y="202"/>
                    </a:lnTo>
                    <a:lnTo>
                      <a:pt x="143" y="193"/>
                    </a:lnTo>
                    <a:lnTo>
                      <a:pt x="143" y="193"/>
                    </a:lnTo>
                    <a:lnTo>
                      <a:pt x="143" y="185"/>
                    </a:lnTo>
                    <a:lnTo>
                      <a:pt x="151" y="185"/>
                    </a:lnTo>
                    <a:lnTo>
                      <a:pt x="176" y="177"/>
                    </a:lnTo>
                    <a:lnTo>
                      <a:pt x="193" y="177"/>
                    </a:lnTo>
                    <a:lnTo>
                      <a:pt x="201" y="185"/>
                    </a:lnTo>
                    <a:lnTo>
                      <a:pt x="210" y="185"/>
                    </a:lnTo>
                    <a:lnTo>
                      <a:pt x="210" y="193"/>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7" name="Freeform 195">
                <a:extLst>
                  <a:ext uri="{FF2B5EF4-FFF2-40B4-BE49-F238E27FC236}">
                    <a16:creationId xmlns:a16="http://schemas.microsoft.com/office/drawing/2014/main" id="{AF9E9648-4432-4579-BD09-3EDDBCB3B3AE}"/>
                  </a:ext>
                </a:extLst>
              </p:cNvPr>
              <p:cNvSpPr>
                <a:spLocks/>
              </p:cNvSpPr>
              <p:nvPr/>
            </p:nvSpPr>
            <p:spPr bwMode="auto">
              <a:xfrm>
                <a:off x="2158" y="3263"/>
                <a:ext cx="151" cy="159"/>
              </a:xfrm>
              <a:custGeom>
                <a:avLst/>
                <a:gdLst>
                  <a:gd name="T0" fmla="*/ 0 w 151"/>
                  <a:gd name="T1" fmla="*/ 50 h 159"/>
                  <a:gd name="T2" fmla="*/ 9 w 151"/>
                  <a:gd name="T3" fmla="*/ 33 h 159"/>
                  <a:gd name="T4" fmla="*/ 0 w 151"/>
                  <a:gd name="T5" fmla="*/ 25 h 159"/>
                  <a:gd name="T6" fmla="*/ 9 w 151"/>
                  <a:gd name="T7" fmla="*/ 16 h 159"/>
                  <a:gd name="T8" fmla="*/ 17 w 151"/>
                  <a:gd name="T9" fmla="*/ 8 h 159"/>
                  <a:gd name="T10" fmla="*/ 59 w 151"/>
                  <a:gd name="T11" fmla="*/ 0 h 159"/>
                  <a:gd name="T12" fmla="*/ 76 w 151"/>
                  <a:gd name="T13" fmla="*/ 8 h 159"/>
                  <a:gd name="T14" fmla="*/ 76 w 151"/>
                  <a:gd name="T15" fmla="*/ 16 h 159"/>
                  <a:gd name="T16" fmla="*/ 84 w 151"/>
                  <a:gd name="T17" fmla="*/ 25 h 159"/>
                  <a:gd name="T18" fmla="*/ 84 w 151"/>
                  <a:gd name="T19" fmla="*/ 42 h 159"/>
                  <a:gd name="T20" fmla="*/ 84 w 151"/>
                  <a:gd name="T21" fmla="*/ 50 h 159"/>
                  <a:gd name="T22" fmla="*/ 93 w 151"/>
                  <a:gd name="T23" fmla="*/ 58 h 159"/>
                  <a:gd name="T24" fmla="*/ 101 w 151"/>
                  <a:gd name="T25" fmla="*/ 58 h 159"/>
                  <a:gd name="T26" fmla="*/ 118 w 151"/>
                  <a:gd name="T27" fmla="*/ 50 h 159"/>
                  <a:gd name="T28" fmla="*/ 126 w 151"/>
                  <a:gd name="T29" fmla="*/ 58 h 159"/>
                  <a:gd name="T30" fmla="*/ 126 w 151"/>
                  <a:gd name="T31" fmla="*/ 84 h 159"/>
                  <a:gd name="T32" fmla="*/ 135 w 151"/>
                  <a:gd name="T33" fmla="*/ 92 h 159"/>
                  <a:gd name="T34" fmla="*/ 143 w 151"/>
                  <a:gd name="T35" fmla="*/ 84 h 159"/>
                  <a:gd name="T36" fmla="*/ 151 w 151"/>
                  <a:gd name="T37" fmla="*/ 92 h 159"/>
                  <a:gd name="T38" fmla="*/ 151 w 151"/>
                  <a:gd name="T39" fmla="*/ 109 h 159"/>
                  <a:gd name="T40" fmla="*/ 143 w 151"/>
                  <a:gd name="T41" fmla="*/ 109 h 159"/>
                  <a:gd name="T42" fmla="*/ 143 w 151"/>
                  <a:gd name="T43" fmla="*/ 117 h 159"/>
                  <a:gd name="T44" fmla="*/ 143 w 151"/>
                  <a:gd name="T45" fmla="*/ 117 h 159"/>
                  <a:gd name="T46" fmla="*/ 143 w 151"/>
                  <a:gd name="T47" fmla="*/ 126 h 159"/>
                  <a:gd name="T48" fmla="*/ 143 w 151"/>
                  <a:gd name="T49" fmla="*/ 134 h 159"/>
                  <a:gd name="T50" fmla="*/ 135 w 151"/>
                  <a:gd name="T51" fmla="*/ 143 h 159"/>
                  <a:gd name="T52" fmla="*/ 126 w 151"/>
                  <a:gd name="T53" fmla="*/ 151 h 159"/>
                  <a:gd name="T54" fmla="*/ 126 w 151"/>
                  <a:gd name="T55" fmla="*/ 151 h 159"/>
                  <a:gd name="T56" fmla="*/ 118 w 151"/>
                  <a:gd name="T57" fmla="*/ 159 h 159"/>
                  <a:gd name="T58" fmla="*/ 109 w 151"/>
                  <a:gd name="T59" fmla="*/ 159 h 159"/>
                  <a:gd name="T60" fmla="*/ 101 w 151"/>
                  <a:gd name="T61" fmla="*/ 159 h 159"/>
                  <a:gd name="T62" fmla="*/ 76 w 151"/>
                  <a:gd name="T63" fmla="*/ 151 h 159"/>
                  <a:gd name="T64" fmla="*/ 76 w 151"/>
                  <a:gd name="T65" fmla="*/ 151 h 159"/>
                  <a:gd name="T66" fmla="*/ 84 w 151"/>
                  <a:gd name="T67" fmla="*/ 134 h 159"/>
                  <a:gd name="T68" fmla="*/ 84 w 151"/>
                  <a:gd name="T69" fmla="*/ 134 h 159"/>
                  <a:gd name="T70" fmla="*/ 93 w 151"/>
                  <a:gd name="T71" fmla="*/ 126 h 159"/>
                  <a:gd name="T72" fmla="*/ 93 w 151"/>
                  <a:gd name="T73" fmla="*/ 117 h 159"/>
                  <a:gd name="T74" fmla="*/ 84 w 151"/>
                  <a:gd name="T75" fmla="*/ 109 h 159"/>
                  <a:gd name="T76" fmla="*/ 59 w 151"/>
                  <a:gd name="T77" fmla="*/ 100 h 159"/>
                  <a:gd name="T78" fmla="*/ 51 w 151"/>
                  <a:gd name="T79" fmla="*/ 92 h 159"/>
                  <a:gd name="T80" fmla="*/ 34 w 151"/>
                  <a:gd name="T81" fmla="*/ 92 h 159"/>
                  <a:gd name="T82" fmla="*/ 25 w 151"/>
                  <a:gd name="T83" fmla="*/ 84 h 159"/>
                  <a:gd name="T84" fmla="*/ 9 w 151"/>
                  <a:gd name="T85" fmla="*/ 67 h 159"/>
                  <a:gd name="T86" fmla="*/ 0 w 151"/>
                  <a:gd name="T87" fmla="*/ 58 h 159"/>
                  <a:gd name="T88" fmla="*/ 0 w 151"/>
                  <a:gd name="T89" fmla="*/ 5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1" h="159">
                    <a:moveTo>
                      <a:pt x="0" y="58"/>
                    </a:moveTo>
                    <a:lnTo>
                      <a:pt x="0" y="50"/>
                    </a:lnTo>
                    <a:lnTo>
                      <a:pt x="9" y="42"/>
                    </a:lnTo>
                    <a:lnTo>
                      <a:pt x="9" y="33"/>
                    </a:lnTo>
                    <a:lnTo>
                      <a:pt x="9" y="33"/>
                    </a:lnTo>
                    <a:lnTo>
                      <a:pt x="0" y="25"/>
                    </a:lnTo>
                    <a:lnTo>
                      <a:pt x="9" y="16"/>
                    </a:lnTo>
                    <a:lnTo>
                      <a:pt x="9" y="16"/>
                    </a:lnTo>
                    <a:lnTo>
                      <a:pt x="9" y="8"/>
                    </a:lnTo>
                    <a:lnTo>
                      <a:pt x="17" y="8"/>
                    </a:lnTo>
                    <a:lnTo>
                      <a:pt x="42" y="0"/>
                    </a:lnTo>
                    <a:lnTo>
                      <a:pt x="59" y="0"/>
                    </a:lnTo>
                    <a:lnTo>
                      <a:pt x="67" y="8"/>
                    </a:lnTo>
                    <a:lnTo>
                      <a:pt x="76" y="8"/>
                    </a:lnTo>
                    <a:lnTo>
                      <a:pt x="76" y="16"/>
                    </a:lnTo>
                    <a:lnTo>
                      <a:pt x="76" y="16"/>
                    </a:lnTo>
                    <a:lnTo>
                      <a:pt x="84" y="25"/>
                    </a:lnTo>
                    <a:lnTo>
                      <a:pt x="84" y="25"/>
                    </a:lnTo>
                    <a:lnTo>
                      <a:pt x="84" y="33"/>
                    </a:lnTo>
                    <a:lnTo>
                      <a:pt x="84" y="42"/>
                    </a:lnTo>
                    <a:lnTo>
                      <a:pt x="84" y="50"/>
                    </a:lnTo>
                    <a:lnTo>
                      <a:pt x="84" y="50"/>
                    </a:lnTo>
                    <a:lnTo>
                      <a:pt x="84" y="58"/>
                    </a:lnTo>
                    <a:lnTo>
                      <a:pt x="93" y="58"/>
                    </a:lnTo>
                    <a:lnTo>
                      <a:pt x="93" y="58"/>
                    </a:lnTo>
                    <a:lnTo>
                      <a:pt x="101" y="58"/>
                    </a:lnTo>
                    <a:lnTo>
                      <a:pt x="109" y="58"/>
                    </a:lnTo>
                    <a:lnTo>
                      <a:pt x="118" y="50"/>
                    </a:lnTo>
                    <a:lnTo>
                      <a:pt x="118" y="58"/>
                    </a:lnTo>
                    <a:lnTo>
                      <a:pt x="126" y="58"/>
                    </a:lnTo>
                    <a:lnTo>
                      <a:pt x="126" y="58"/>
                    </a:lnTo>
                    <a:lnTo>
                      <a:pt x="126" y="84"/>
                    </a:lnTo>
                    <a:lnTo>
                      <a:pt x="135" y="84"/>
                    </a:lnTo>
                    <a:lnTo>
                      <a:pt x="135" y="92"/>
                    </a:lnTo>
                    <a:lnTo>
                      <a:pt x="143" y="84"/>
                    </a:lnTo>
                    <a:lnTo>
                      <a:pt x="143" y="84"/>
                    </a:lnTo>
                    <a:lnTo>
                      <a:pt x="151" y="92"/>
                    </a:lnTo>
                    <a:lnTo>
                      <a:pt x="151" y="92"/>
                    </a:lnTo>
                    <a:lnTo>
                      <a:pt x="151" y="92"/>
                    </a:lnTo>
                    <a:lnTo>
                      <a:pt x="151" y="109"/>
                    </a:lnTo>
                    <a:lnTo>
                      <a:pt x="151" y="109"/>
                    </a:lnTo>
                    <a:lnTo>
                      <a:pt x="143" y="109"/>
                    </a:lnTo>
                    <a:lnTo>
                      <a:pt x="143" y="117"/>
                    </a:lnTo>
                    <a:lnTo>
                      <a:pt x="143" y="117"/>
                    </a:lnTo>
                    <a:lnTo>
                      <a:pt x="143" y="117"/>
                    </a:lnTo>
                    <a:lnTo>
                      <a:pt x="143" y="117"/>
                    </a:lnTo>
                    <a:lnTo>
                      <a:pt x="143" y="126"/>
                    </a:lnTo>
                    <a:lnTo>
                      <a:pt x="143" y="126"/>
                    </a:lnTo>
                    <a:lnTo>
                      <a:pt x="143" y="134"/>
                    </a:lnTo>
                    <a:lnTo>
                      <a:pt x="143" y="134"/>
                    </a:lnTo>
                    <a:lnTo>
                      <a:pt x="143" y="134"/>
                    </a:lnTo>
                    <a:lnTo>
                      <a:pt x="135" y="143"/>
                    </a:lnTo>
                    <a:lnTo>
                      <a:pt x="135" y="151"/>
                    </a:lnTo>
                    <a:lnTo>
                      <a:pt x="126" y="151"/>
                    </a:lnTo>
                    <a:lnTo>
                      <a:pt x="126" y="159"/>
                    </a:lnTo>
                    <a:lnTo>
                      <a:pt x="126" y="151"/>
                    </a:lnTo>
                    <a:lnTo>
                      <a:pt x="118" y="159"/>
                    </a:lnTo>
                    <a:lnTo>
                      <a:pt x="118" y="159"/>
                    </a:lnTo>
                    <a:lnTo>
                      <a:pt x="118" y="159"/>
                    </a:lnTo>
                    <a:lnTo>
                      <a:pt x="109" y="159"/>
                    </a:lnTo>
                    <a:lnTo>
                      <a:pt x="109" y="159"/>
                    </a:lnTo>
                    <a:lnTo>
                      <a:pt x="101" y="159"/>
                    </a:lnTo>
                    <a:lnTo>
                      <a:pt x="93" y="151"/>
                    </a:lnTo>
                    <a:lnTo>
                      <a:pt x="76" y="151"/>
                    </a:lnTo>
                    <a:lnTo>
                      <a:pt x="76" y="151"/>
                    </a:lnTo>
                    <a:lnTo>
                      <a:pt x="76" y="151"/>
                    </a:lnTo>
                    <a:lnTo>
                      <a:pt x="84" y="143"/>
                    </a:lnTo>
                    <a:lnTo>
                      <a:pt x="84" y="134"/>
                    </a:lnTo>
                    <a:lnTo>
                      <a:pt x="84" y="134"/>
                    </a:lnTo>
                    <a:lnTo>
                      <a:pt x="84" y="134"/>
                    </a:lnTo>
                    <a:lnTo>
                      <a:pt x="93" y="126"/>
                    </a:lnTo>
                    <a:lnTo>
                      <a:pt x="93" y="126"/>
                    </a:lnTo>
                    <a:lnTo>
                      <a:pt x="93" y="117"/>
                    </a:lnTo>
                    <a:lnTo>
                      <a:pt x="93" y="117"/>
                    </a:lnTo>
                    <a:lnTo>
                      <a:pt x="84" y="109"/>
                    </a:lnTo>
                    <a:lnTo>
                      <a:pt x="84" y="109"/>
                    </a:lnTo>
                    <a:lnTo>
                      <a:pt x="67" y="109"/>
                    </a:lnTo>
                    <a:lnTo>
                      <a:pt x="59" y="100"/>
                    </a:lnTo>
                    <a:lnTo>
                      <a:pt x="59" y="92"/>
                    </a:lnTo>
                    <a:lnTo>
                      <a:pt x="51" y="92"/>
                    </a:lnTo>
                    <a:lnTo>
                      <a:pt x="42" y="92"/>
                    </a:lnTo>
                    <a:lnTo>
                      <a:pt x="34" y="92"/>
                    </a:lnTo>
                    <a:lnTo>
                      <a:pt x="34" y="84"/>
                    </a:lnTo>
                    <a:lnTo>
                      <a:pt x="25" y="84"/>
                    </a:lnTo>
                    <a:lnTo>
                      <a:pt x="25" y="84"/>
                    </a:lnTo>
                    <a:lnTo>
                      <a:pt x="9" y="67"/>
                    </a:lnTo>
                    <a:lnTo>
                      <a:pt x="9" y="58"/>
                    </a:lnTo>
                    <a:lnTo>
                      <a:pt x="0" y="58"/>
                    </a:lnTo>
                    <a:lnTo>
                      <a:pt x="0" y="58"/>
                    </a:lnTo>
                    <a:lnTo>
                      <a:pt x="0" y="58"/>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8" name="Freeform 196">
                <a:extLst>
                  <a:ext uri="{FF2B5EF4-FFF2-40B4-BE49-F238E27FC236}">
                    <a16:creationId xmlns:a16="http://schemas.microsoft.com/office/drawing/2014/main" id="{D24C2952-8FFC-43EB-A225-874CE179F70A}"/>
                  </a:ext>
                </a:extLst>
              </p:cNvPr>
              <p:cNvSpPr>
                <a:spLocks/>
              </p:cNvSpPr>
              <p:nvPr/>
            </p:nvSpPr>
            <p:spPr bwMode="auto">
              <a:xfrm>
                <a:off x="2251" y="3473"/>
                <a:ext cx="92" cy="101"/>
              </a:xfrm>
              <a:custGeom>
                <a:avLst/>
                <a:gdLst>
                  <a:gd name="T0" fmla="*/ 8 w 92"/>
                  <a:gd name="T1" fmla="*/ 0 h 101"/>
                  <a:gd name="T2" fmla="*/ 25 w 92"/>
                  <a:gd name="T3" fmla="*/ 0 h 101"/>
                  <a:gd name="T4" fmla="*/ 33 w 92"/>
                  <a:gd name="T5" fmla="*/ 8 h 101"/>
                  <a:gd name="T6" fmla="*/ 33 w 92"/>
                  <a:gd name="T7" fmla="*/ 8 h 101"/>
                  <a:gd name="T8" fmla="*/ 42 w 92"/>
                  <a:gd name="T9" fmla="*/ 17 h 101"/>
                  <a:gd name="T10" fmla="*/ 50 w 92"/>
                  <a:gd name="T11" fmla="*/ 17 h 101"/>
                  <a:gd name="T12" fmla="*/ 58 w 92"/>
                  <a:gd name="T13" fmla="*/ 25 h 101"/>
                  <a:gd name="T14" fmla="*/ 67 w 92"/>
                  <a:gd name="T15" fmla="*/ 25 h 101"/>
                  <a:gd name="T16" fmla="*/ 67 w 92"/>
                  <a:gd name="T17" fmla="*/ 33 h 101"/>
                  <a:gd name="T18" fmla="*/ 75 w 92"/>
                  <a:gd name="T19" fmla="*/ 42 h 101"/>
                  <a:gd name="T20" fmla="*/ 84 w 92"/>
                  <a:gd name="T21" fmla="*/ 50 h 101"/>
                  <a:gd name="T22" fmla="*/ 84 w 92"/>
                  <a:gd name="T23" fmla="*/ 59 h 101"/>
                  <a:gd name="T24" fmla="*/ 84 w 92"/>
                  <a:gd name="T25" fmla="*/ 67 h 101"/>
                  <a:gd name="T26" fmla="*/ 84 w 92"/>
                  <a:gd name="T27" fmla="*/ 67 h 101"/>
                  <a:gd name="T28" fmla="*/ 84 w 92"/>
                  <a:gd name="T29" fmla="*/ 76 h 101"/>
                  <a:gd name="T30" fmla="*/ 84 w 92"/>
                  <a:gd name="T31" fmla="*/ 84 h 101"/>
                  <a:gd name="T32" fmla="*/ 75 w 92"/>
                  <a:gd name="T33" fmla="*/ 84 h 101"/>
                  <a:gd name="T34" fmla="*/ 75 w 92"/>
                  <a:gd name="T35" fmla="*/ 92 h 101"/>
                  <a:gd name="T36" fmla="*/ 67 w 92"/>
                  <a:gd name="T37" fmla="*/ 92 h 101"/>
                  <a:gd name="T38" fmla="*/ 67 w 92"/>
                  <a:gd name="T39" fmla="*/ 92 h 101"/>
                  <a:gd name="T40" fmla="*/ 67 w 92"/>
                  <a:gd name="T41" fmla="*/ 101 h 101"/>
                  <a:gd name="T42" fmla="*/ 58 w 92"/>
                  <a:gd name="T43" fmla="*/ 101 h 101"/>
                  <a:gd name="T44" fmla="*/ 50 w 92"/>
                  <a:gd name="T45" fmla="*/ 92 h 101"/>
                  <a:gd name="T46" fmla="*/ 42 w 92"/>
                  <a:gd name="T47" fmla="*/ 92 h 101"/>
                  <a:gd name="T48" fmla="*/ 42 w 92"/>
                  <a:gd name="T49" fmla="*/ 101 h 101"/>
                  <a:gd name="T50" fmla="*/ 42 w 92"/>
                  <a:gd name="T51" fmla="*/ 92 h 101"/>
                  <a:gd name="T52" fmla="*/ 33 w 92"/>
                  <a:gd name="T53" fmla="*/ 92 h 101"/>
                  <a:gd name="T54" fmla="*/ 25 w 92"/>
                  <a:gd name="T55" fmla="*/ 92 h 101"/>
                  <a:gd name="T56" fmla="*/ 16 w 92"/>
                  <a:gd name="T57" fmla="*/ 92 h 101"/>
                  <a:gd name="T58" fmla="*/ 8 w 92"/>
                  <a:gd name="T59" fmla="*/ 84 h 101"/>
                  <a:gd name="T60" fmla="*/ 0 w 92"/>
                  <a:gd name="T61" fmla="*/ 76 h 101"/>
                  <a:gd name="T62" fmla="*/ 0 w 92"/>
                  <a:gd name="T63" fmla="*/ 67 h 101"/>
                  <a:gd name="T64" fmla="*/ 0 w 92"/>
                  <a:gd name="T65" fmla="*/ 59 h 101"/>
                  <a:gd name="T66" fmla="*/ 0 w 92"/>
                  <a:gd name="T67" fmla="*/ 59 h 101"/>
                  <a:gd name="T68" fmla="*/ 0 w 92"/>
                  <a:gd name="T69" fmla="*/ 42 h 101"/>
                  <a:gd name="T70" fmla="*/ 0 w 92"/>
                  <a:gd name="T71" fmla="*/ 33 h 101"/>
                  <a:gd name="T72" fmla="*/ 0 w 92"/>
                  <a:gd name="T73" fmla="*/ 33 h 101"/>
                  <a:gd name="T74" fmla="*/ 0 w 92"/>
                  <a:gd name="T75" fmla="*/ 17 h 101"/>
                  <a:gd name="T76" fmla="*/ 8 w 92"/>
                  <a:gd name="T77" fmla="*/ 17 h 101"/>
                  <a:gd name="T78" fmla="*/ 8 w 92"/>
                  <a:gd name="T79" fmla="*/ 0 h 101"/>
                  <a:gd name="T80" fmla="*/ 8 w 92"/>
                  <a:gd name="T8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2" h="101">
                    <a:moveTo>
                      <a:pt x="8" y="0"/>
                    </a:moveTo>
                    <a:lnTo>
                      <a:pt x="8" y="0"/>
                    </a:lnTo>
                    <a:lnTo>
                      <a:pt x="16" y="0"/>
                    </a:lnTo>
                    <a:lnTo>
                      <a:pt x="25" y="0"/>
                    </a:lnTo>
                    <a:lnTo>
                      <a:pt x="25" y="0"/>
                    </a:lnTo>
                    <a:lnTo>
                      <a:pt x="33" y="8"/>
                    </a:lnTo>
                    <a:lnTo>
                      <a:pt x="33" y="8"/>
                    </a:lnTo>
                    <a:lnTo>
                      <a:pt x="33" y="8"/>
                    </a:lnTo>
                    <a:lnTo>
                      <a:pt x="42" y="17"/>
                    </a:lnTo>
                    <a:lnTo>
                      <a:pt x="42" y="17"/>
                    </a:lnTo>
                    <a:lnTo>
                      <a:pt x="42" y="17"/>
                    </a:lnTo>
                    <a:lnTo>
                      <a:pt x="50" y="17"/>
                    </a:lnTo>
                    <a:lnTo>
                      <a:pt x="50" y="25"/>
                    </a:lnTo>
                    <a:lnTo>
                      <a:pt x="58" y="25"/>
                    </a:lnTo>
                    <a:lnTo>
                      <a:pt x="58" y="25"/>
                    </a:lnTo>
                    <a:lnTo>
                      <a:pt x="67" y="25"/>
                    </a:lnTo>
                    <a:lnTo>
                      <a:pt x="67" y="33"/>
                    </a:lnTo>
                    <a:lnTo>
                      <a:pt x="67" y="33"/>
                    </a:lnTo>
                    <a:lnTo>
                      <a:pt x="75" y="33"/>
                    </a:lnTo>
                    <a:lnTo>
                      <a:pt x="75" y="42"/>
                    </a:lnTo>
                    <a:lnTo>
                      <a:pt x="84" y="50"/>
                    </a:lnTo>
                    <a:lnTo>
                      <a:pt x="84" y="50"/>
                    </a:lnTo>
                    <a:lnTo>
                      <a:pt x="84" y="59"/>
                    </a:lnTo>
                    <a:lnTo>
                      <a:pt x="84" y="59"/>
                    </a:lnTo>
                    <a:lnTo>
                      <a:pt x="84" y="67"/>
                    </a:lnTo>
                    <a:lnTo>
                      <a:pt x="84" y="67"/>
                    </a:lnTo>
                    <a:lnTo>
                      <a:pt x="84" y="67"/>
                    </a:lnTo>
                    <a:lnTo>
                      <a:pt x="84" y="67"/>
                    </a:lnTo>
                    <a:lnTo>
                      <a:pt x="92" y="67"/>
                    </a:lnTo>
                    <a:lnTo>
                      <a:pt x="84" y="76"/>
                    </a:lnTo>
                    <a:lnTo>
                      <a:pt x="84" y="76"/>
                    </a:lnTo>
                    <a:lnTo>
                      <a:pt x="84" y="84"/>
                    </a:lnTo>
                    <a:lnTo>
                      <a:pt x="84" y="84"/>
                    </a:lnTo>
                    <a:lnTo>
                      <a:pt x="75" y="84"/>
                    </a:lnTo>
                    <a:lnTo>
                      <a:pt x="75" y="84"/>
                    </a:lnTo>
                    <a:lnTo>
                      <a:pt x="75" y="92"/>
                    </a:lnTo>
                    <a:lnTo>
                      <a:pt x="75" y="92"/>
                    </a:lnTo>
                    <a:lnTo>
                      <a:pt x="67" y="92"/>
                    </a:lnTo>
                    <a:lnTo>
                      <a:pt x="67" y="92"/>
                    </a:lnTo>
                    <a:lnTo>
                      <a:pt x="67" y="92"/>
                    </a:lnTo>
                    <a:lnTo>
                      <a:pt x="67" y="101"/>
                    </a:lnTo>
                    <a:lnTo>
                      <a:pt x="67" y="101"/>
                    </a:lnTo>
                    <a:lnTo>
                      <a:pt x="58" y="101"/>
                    </a:lnTo>
                    <a:lnTo>
                      <a:pt x="58" y="101"/>
                    </a:lnTo>
                    <a:lnTo>
                      <a:pt x="58" y="101"/>
                    </a:lnTo>
                    <a:lnTo>
                      <a:pt x="50" y="92"/>
                    </a:lnTo>
                    <a:lnTo>
                      <a:pt x="50" y="92"/>
                    </a:lnTo>
                    <a:lnTo>
                      <a:pt x="42" y="92"/>
                    </a:lnTo>
                    <a:lnTo>
                      <a:pt x="42" y="101"/>
                    </a:lnTo>
                    <a:lnTo>
                      <a:pt x="42" y="101"/>
                    </a:lnTo>
                    <a:lnTo>
                      <a:pt x="42" y="92"/>
                    </a:lnTo>
                    <a:lnTo>
                      <a:pt x="42" y="92"/>
                    </a:lnTo>
                    <a:lnTo>
                      <a:pt x="42" y="92"/>
                    </a:lnTo>
                    <a:lnTo>
                      <a:pt x="33" y="92"/>
                    </a:lnTo>
                    <a:lnTo>
                      <a:pt x="33" y="92"/>
                    </a:lnTo>
                    <a:lnTo>
                      <a:pt x="25" y="92"/>
                    </a:lnTo>
                    <a:lnTo>
                      <a:pt x="25" y="92"/>
                    </a:lnTo>
                    <a:lnTo>
                      <a:pt x="16" y="92"/>
                    </a:lnTo>
                    <a:lnTo>
                      <a:pt x="16" y="92"/>
                    </a:lnTo>
                    <a:lnTo>
                      <a:pt x="8" y="84"/>
                    </a:lnTo>
                    <a:lnTo>
                      <a:pt x="8" y="84"/>
                    </a:lnTo>
                    <a:lnTo>
                      <a:pt x="0" y="76"/>
                    </a:lnTo>
                    <a:lnTo>
                      <a:pt x="0" y="76"/>
                    </a:lnTo>
                    <a:lnTo>
                      <a:pt x="0" y="67"/>
                    </a:lnTo>
                    <a:lnTo>
                      <a:pt x="0" y="67"/>
                    </a:lnTo>
                    <a:lnTo>
                      <a:pt x="0" y="59"/>
                    </a:lnTo>
                    <a:lnTo>
                      <a:pt x="0" y="59"/>
                    </a:lnTo>
                    <a:lnTo>
                      <a:pt x="0" y="59"/>
                    </a:lnTo>
                    <a:lnTo>
                      <a:pt x="0" y="50"/>
                    </a:lnTo>
                    <a:lnTo>
                      <a:pt x="0" y="42"/>
                    </a:lnTo>
                    <a:lnTo>
                      <a:pt x="0" y="42"/>
                    </a:lnTo>
                    <a:lnTo>
                      <a:pt x="0" y="33"/>
                    </a:lnTo>
                    <a:lnTo>
                      <a:pt x="0" y="33"/>
                    </a:lnTo>
                    <a:lnTo>
                      <a:pt x="0" y="33"/>
                    </a:lnTo>
                    <a:lnTo>
                      <a:pt x="0" y="25"/>
                    </a:lnTo>
                    <a:lnTo>
                      <a:pt x="0" y="17"/>
                    </a:lnTo>
                    <a:lnTo>
                      <a:pt x="0" y="17"/>
                    </a:lnTo>
                    <a:lnTo>
                      <a:pt x="8" y="17"/>
                    </a:lnTo>
                    <a:lnTo>
                      <a:pt x="0" y="8"/>
                    </a:lnTo>
                    <a:lnTo>
                      <a:pt x="8" y="0"/>
                    </a:lnTo>
                    <a:lnTo>
                      <a:pt x="8" y="0"/>
                    </a:lnTo>
                    <a:lnTo>
                      <a:pt x="8"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9" name="Freeform 197">
                <a:extLst>
                  <a:ext uri="{FF2B5EF4-FFF2-40B4-BE49-F238E27FC236}">
                    <a16:creationId xmlns:a16="http://schemas.microsoft.com/office/drawing/2014/main" id="{3AE16FD8-71D3-4993-824D-8C2571D3406B}"/>
                  </a:ext>
                </a:extLst>
              </p:cNvPr>
              <p:cNvSpPr>
                <a:spLocks noEditPoints="1"/>
              </p:cNvSpPr>
              <p:nvPr/>
            </p:nvSpPr>
            <p:spPr bwMode="auto">
              <a:xfrm>
                <a:off x="2041" y="3313"/>
                <a:ext cx="277" cy="732"/>
              </a:xfrm>
              <a:custGeom>
                <a:avLst/>
                <a:gdLst>
                  <a:gd name="T0" fmla="*/ 67 w 277"/>
                  <a:gd name="T1" fmla="*/ 8 h 732"/>
                  <a:gd name="T2" fmla="*/ 92 w 277"/>
                  <a:gd name="T3" fmla="*/ 17 h 732"/>
                  <a:gd name="T4" fmla="*/ 126 w 277"/>
                  <a:gd name="T5" fmla="*/ 8 h 732"/>
                  <a:gd name="T6" fmla="*/ 176 w 277"/>
                  <a:gd name="T7" fmla="*/ 42 h 732"/>
                  <a:gd name="T8" fmla="*/ 210 w 277"/>
                  <a:gd name="T9" fmla="*/ 76 h 732"/>
                  <a:gd name="T10" fmla="*/ 210 w 277"/>
                  <a:gd name="T11" fmla="*/ 101 h 732"/>
                  <a:gd name="T12" fmla="*/ 243 w 277"/>
                  <a:gd name="T13" fmla="*/ 109 h 732"/>
                  <a:gd name="T14" fmla="*/ 260 w 277"/>
                  <a:gd name="T15" fmla="*/ 76 h 732"/>
                  <a:gd name="T16" fmla="*/ 277 w 277"/>
                  <a:gd name="T17" fmla="*/ 93 h 732"/>
                  <a:gd name="T18" fmla="*/ 260 w 277"/>
                  <a:gd name="T19" fmla="*/ 109 h 732"/>
                  <a:gd name="T20" fmla="*/ 235 w 277"/>
                  <a:gd name="T21" fmla="*/ 135 h 732"/>
                  <a:gd name="T22" fmla="*/ 218 w 277"/>
                  <a:gd name="T23" fmla="*/ 160 h 732"/>
                  <a:gd name="T24" fmla="*/ 210 w 277"/>
                  <a:gd name="T25" fmla="*/ 193 h 732"/>
                  <a:gd name="T26" fmla="*/ 210 w 277"/>
                  <a:gd name="T27" fmla="*/ 219 h 732"/>
                  <a:gd name="T28" fmla="*/ 210 w 277"/>
                  <a:gd name="T29" fmla="*/ 244 h 732"/>
                  <a:gd name="T30" fmla="*/ 235 w 277"/>
                  <a:gd name="T31" fmla="*/ 278 h 732"/>
                  <a:gd name="T32" fmla="*/ 243 w 277"/>
                  <a:gd name="T33" fmla="*/ 294 h 732"/>
                  <a:gd name="T34" fmla="*/ 235 w 277"/>
                  <a:gd name="T35" fmla="*/ 320 h 732"/>
                  <a:gd name="T36" fmla="*/ 184 w 277"/>
                  <a:gd name="T37" fmla="*/ 345 h 732"/>
                  <a:gd name="T38" fmla="*/ 159 w 277"/>
                  <a:gd name="T39" fmla="*/ 336 h 732"/>
                  <a:gd name="T40" fmla="*/ 168 w 277"/>
                  <a:gd name="T41" fmla="*/ 362 h 732"/>
                  <a:gd name="T42" fmla="*/ 168 w 277"/>
                  <a:gd name="T43" fmla="*/ 379 h 732"/>
                  <a:gd name="T44" fmla="*/ 142 w 277"/>
                  <a:gd name="T45" fmla="*/ 395 h 732"/>
                  <a:gd name="T46" fmla="*/ 117 w 277"/>
                  <a:gd name="T47" fmla="*/ 387 h 732"/>
                  <a:gd name="T48" fmla="*/ 134 w 277"/>
                  <a:gd name="T49" fmla="*/ 421 h 732"/>
                  <a:gd name="T50" fmla="*/ 134 w 277"/>
                  <a:gd name="T51" fmla="*/ 412 h 732"/>
                  <a:gd name="T52" fmla="*/ 151 w 277"/>
                  <a:gd name="T53" fmla="*/ 429 h 732"/>
                  <a:gd name="T54" fmla="*/ 126 w 277"/>
                  <a:gd name="T55" fmla="*/ 429 h 732"/>
                  <a:gd name="T56" fmla="*/ 126 w 277"/>
                  <a:gd name="T57" fmla="*/ 446 h 732"/>
                  <a:gd name="T58" fmla="*/ 126 w 277"/>
                  <a:gd name="T59" fmla="*/ 463 h 732"/>
                  <a:gd name="T60" fmla="*/ 126 w 277"/>
                  <a:gd name="T61" fmla="*/ 479 h 732"/>
                  <a:gd name="T62" fmla="*/ 100 w 277"/>
                  <a:gd name="T63" fmla="*/ 496 h 732"/>
                  <a:gd name="T64" fmla="*/ 100 w 277"/>
                  <a:gd name="T65" fmla="*/ 522 h 732"/>
                  <a:gd name="T66" fmla="*/ 126 w 277"/>
                  <a:gd name="T67" fmla="*/ 530 h 732"/>
                  <a:gd name="T68" fmla="*/ 134 w 277"/>
                  <a:gd name="T69" fmla="*/ 555 h 732"/>
                  <a:gd name="T70" fmla="*/ 117 w 277"/>
                  <a:gd name="T71" fmla="*/ 572 h 732"/>
                  <a:gd name="T72" fmla="*/ 109 w 277"/>
                  <a:gd name="T73" fmla="*/ 589 h 732"/>
                  <a:gd name="T74" fmla="*/ 100 w 277"/>
                  <a:gd name="T75" fmla="*/ 606 h 732"/>
                  <a:gd name="T76" fmla="*/ 92 w 277"/>
                  <a:gd name="T77" fmla="*/ 622 h 732"/>
                  <a:gd name="T78" fmla="*/ 100 w 277"/>
                  <a:gd name="T79" fmla="*/ 648 h 732"/>
                  <a:gd name="T80" fmla="*/ 100 w 277"/>
                  <a:gd name="T81" fmla="*/ 656 h 732"/>
                  <a:gd name="T82" fmla="*/ 42 w 277"/>
                  <a:gd name="T83" fmla="*/ 639 h 732"/>
                  <a:gd name="T84" fmla="*/ 16 w 277"/>
                  <a:gd name="T85" fmla="*/ 614 h 732"/>
                  <a:gd name="T86" fmla="*/ 25 w 277"/>
                  <a:gd name="T87" fmla="*/ 547 h 732"/>
                  <a:gd name="T88" fmla="*/ 25 w 277"/>
                  <a:gd name="T89" fmla="*/ 505 h 732"/>
                  <a:gd name="T90" fmla="*/ 16 w 277"/>
                  <a:gd name="T91" fmla="*/ 479 h 732"/>
                  <a:gd name="T92" fmla="*/ 16 w 277"/>
                  <a:gd name="T93" fmla="*/ 454 h 732"/>
                  <a:gd name="T94" fmla="*/ 8 w 277"/>
                  <a:gd name="T95" fmla="*/ 412 h 732"/>
                  <a:gd name="T96" fmla="*/ 8 w 277"/>
                  <a:gd name="T97" fmla="*/ 353 h 732"/>
                  <a:gd name="T98" fmla="*/ 16 w 277"/>
                  <a:gd name="T99" fmla="*/ 286 h 732"/>
                  <a:gd name="T100" fmla="*/ 16 w 277"/>
                  <a:gd name="T101" fmla="*/ 244 h 732"/>
                  <a:gd name="T102" fmla="*/ 0 w 277"/>
                  <a:gd name="T103" fmla="*/ 193 h 732"/>
                  <a:gd name="T104" fmla="*/ 8 w 277"/>
                  <a:gd name="T105" fmla="*/ 143 h 732"/>
                  <a:gd name="T106" fmla="*/ 25 w 277"/>
                  <a:gd name="T107" fmla="*/ 93 h 732"/>
                  <a:gd name="T108" fmla="*/ 25 w 277"/>
                  <a:gd name="T109" fmla="*/ 67 h 732"/>
                  <a:gd name="T110" fmla="*/ 184 w 277"/>
                  <a:gd name="T111" fmla="*/ 723 h 732"/>
                  <a:gd name="T112" fmla="*/ 184 w 277"/>
                  <a:gd name="T113" fmla="*/ 723 h 732"/>
                  <a:gd name="T114" fmla="*/ 117 w 277"/>
                  <a:gd name="T115" fmla="*/ 681 h 732"/>
                  <a:gd name="T116" fmla="*/ 126 w 277"/>
                  <a:gd name="T117" fmla="*/ 698 h 732"/>
                  <a:gd name="T118" fmla="*/ 159 w 277"/>
                  <a:gd name="T119" fmla="*/ 715 h 732"/>
                  <a:gd name="T120" fmla="*/ 168 w 277"/>
                  <a:gd name="T121" fmla="*/ 723 h 732"/>
                  <a:gd name="T122" fmla="*/ 126 w 277"/>
                  <a:gd name="T123" fmla="*/ 732 h 732"/>
                  <a:gd name="T124" fmla="*/ 126 w 277"/>
                  <a:gd name="T125" fmla="*/ 72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7" h="732">
                    <a:moveTo>
                      <a:pt x="42" y="17"/>
                    </a:moveTo>
                    <a:lnTo>
                      <a:pt x="42" y="17"/>
                    </a:lnTo>
                    <a:lnTo>
                      <a:pt x="50" y="8"/>
                    </a:lnTo>
                    <a:lnTo>
                      <a:pt x="50" y="0"/>
                    </a:lnTo>
                    <a:lnTo>
                      <a:pt x="58" y="0"/>
                    </a:lnTo>
                    <a:lnTo>
                      <a:pt x="58" y="8"/>
                    </a:lnTo>
                    <a:lnTo>
                      <a:pt x="67" y="8"/>
                    </a:lnTo>
                    <a:lnTo>
                      <a:pt x="67" y="8"/>
                    </a:lnTo>
                    <a:lnTo>
                      <a:pt x="75" y="8"/>
                    </a:lnTo>
                    <a:lnTo>
                      <a:pt x="84" y="0"/>
                    </a:lnTo>
                    <a:lnTo>
                      <a:pt x="84" y="8"/>
                    </a:lnTo>
                    <a:lnTo>
                      <a:pt x="84" y="8"/>
                    </a:lnTo>
                    <a:lnTo>
                      <a:pt x="84" y="17"/>
                    </a:lnTo>
                    <a:lnTo>
                      <a:pt x="92" y="17"/>
                    </a:lnTo>
                    <a:lnTo>
                      <a:pt x="92" y="17"/>
                    </a:lnTo>
                    <a:lnTo>
                      <a:pt x="92" y="17"/>
                    </a:lnTo>
                    <a:lnTo>
                      <a:pt x="92" y="8"/>
                    </a:lnTo>
                    <a:lnTo>
                      <a:pt x="92" y="8"/>
                    </a:lnTo>
                    <a:lnTo>
                      <a:pt x="92" y="0"/>
                    </a:lnTo>
                    <a:lnTo>
                      <a:pt x="100" y="0"/>
                    </a:lnTo>
                    <a:lnTo>
                      <a:pt x="117" y="0"/>
                    </a:lnTo>
                    <a:lnTo>
                      <a:pt x="117" y="8"/>
                    </a:lnTo>
                    <a:lnTo>
                      <a:pt x="117" y="8"/>
                    </a:lnTo>
                    <a:lnTo>
                      <a:pt x="126" y="8"/>
                    </a:lnTo>
                    <a:lnTo>
                      <a:pt x="126" y="17"/>
                    </a:lnTo>
                    <a:lnTo>
                      <a:pt x="142" y="34"/>
                    </a:lnTo>
                    <a:lnTo>
                      <a:pt x="142" y="34"/>
                    </a:lnTo>
                    <a:lnTo>
                      <a:pt x="151" y="34"/>
                    </a:lnTo>
                    <a:lnTo>
                      <a:pt x="151" y="42"/>
                    </a:lnTo>
                    <a:lnTo>
                      <a:pt x="159" y="42"/>
                    </a:lnTo>
                    <a:lnTo>
                      <a:pt x="168" y="42"/>
                    </a:lnTo>
                    <a:lnTo>
                      <a:pt x="176" y="42"/>
                    </a:lnTo>
                    <a:lnTo>
                      <a:pt x="176" y="50"/>
                    </a:lnTo>
                    <a:lnTo>
                      <a:pt x="184" y="59"/>
                    </a:lnTo>
                    <a:lnTo>
                      <a:pt x="201" y="59"/>
                    </a:lnTo>
                    <a:lnTo>
                      <a:pt x="201" y="59"/>
                    </a:lnTo>
                    <a:lnTo>
                      <a:pt x="210" y="67"/>
                    </a:lnTo>
                    <a:lnTo>
                      <a:pt x="210" y="67"/>
                    </a:lnTo>
                    <a:lnTo>
                      <a:pt x="210" y="76"/>
                    </a:lnTo>
                    <a:lnTo>
                      <a:pt x="210" y="76"/>
                    </a:lnTo>
                    <a:lnTo>
                      <a:pt x="201" y="84"/>
                    </a:lnTo>
                    <a:lnTo>
                      <a:pt x="201" y="84"/>
                    </a:lnTo>
                    <a:lnTo>
                      <a:pt x="201" y="84"/>
                    </a:lnTo>
                    <a:lnTo>
                      <a:pt x="201" y="93"/>
                    </a:lnTo>
                    <a:lnTo>
                      <a:pt x="193" y="101"/>
                    </a:lnTo>
                    <a:lnTo>
                      <a:pt x="193" y="101"/>
                    </a:lnTo>
                    <a:lnTo>
                      <a:pt x="193" y="101"/>
                    </a:lnTo>
                    <a:lnTo>
                      <a:pt x="210" y="101"/>
                    </a:lnTo>
                    <a:lnTo>
                      <a:pt x="218" y="109"/>
                    </a:lnTo>
                    <a:lnTo>
                      <a:pt x="226" y="109"/>
                    </a:lnTo>
                    <a:lnTo>
                      <a:pt x="226" y="109"/>
                    </a:lnTo>
                    <a:lnTo>
                      <a:pt x="235" y="109"/>
                    </a:lnTo>
                    <a:lnTo>
                      <a:pt x="235" y="109"/>
                    </a:lnTo>
                    <a:lnTo>
                      <a:pt x="235" y="109"/>
                    </a:lnTo>
                    <a:lnTo>
                      <a:pt x="243" y="101"/>
                    </a:lnTo>
                    <a:lnTo>
                      <a:pt x="243" y="109"/>
                    </a:lnTo>
                    <a:lnTo>
                      <a:pt x="243" y="101"/>
                    </a:lnTo>
                    <a:lnTo>
                      <a:pt x="252" y="101"/>
                    </a:lnTo>
                    <a:lnTo>
                      <a:pt x="252" y="93"/>
                    </a:lnTo>
                    <a:lnTo>
                      <a:pt x="260" y="84"/>
                    </a:lnTo>
                    <a:lnTo>
                      <a:pt x="260" y="84"/>
                    </a:lnTo>
                    <a:lnTo>
                      <a:pt x="260" y="84"/>
                    </a:lnTo>
                    <a:lnTo>
                      <a:pt x="260" y="76"/>
                    </a:lnTo>
                    <a:lnTo>
                      <a:pt x="260" y="76"/>
                    </a:lnTo>
                    <a:lnTo>
                      <a:pt x="260" y="67"/>
                    </a:lnTo>
                    <a:lnTo>
                      <a:pt x="268" y="67"/>
                    </a:lnTo>
                    <a:lnTo>
                      <a:pt x="277" y="67"/>
                    </a:lnTo>
                    <a:lnTo>
                      <a:pt x="277" y="67"/>
                    </a:lnTo>
                    <a:lnTo>
                      <a:pt x="277" y="76"/>
                    </a:lnTo>
                    <a:lnTo>
                      <a:pt x="277" y="84"/>
                    </a:lnTo>
                    <a:lnTo>
                      <a:pt x="277" y="93"/>
                    </a:lnTo>
                    <a:lnTo>
                      <a:pt x="277" y="93"/>
                    </a:lnTo>
                    <a:lnTo>
                      <a:pt x="277" y="101"/>
                    </a:lnTo>
                    <a:lnTo>
                      <a:pt x="277" y="101"/>
                    </a:lnTo>
                    <a:lnTo>
                      <a:pt x="268" y="101"/>
                    </a:lnTo>
                    <a:lnTo>
                      <a:pt x="268" y="101"/>
                    </a:lnTo>
                    <a:lnTo>
                      <a:pt x="268" y="101"/>
                    </a:lnTo>
                    <a:lnTo>
                      <a:pt x="268" y="101"/>
                    </a:lnTo>
                    <a:lnTo>
                      <a:pt x="260" y="109"/>
                    </a:lnTo>
                    <a:lnTo>
                      <a:pt x="260" y="109"/>
                    </a:lnTo>
                    <a:lnTo>
                      <a:pt x="252" y="109"/>
                    </a:lnTo>
                    <a:lnTo>
                      <a:pt x="252" y="118"/>
                    </a:lnTo>
                    <a:lnTo>
                      <a:pt x="243" y="118"/>
                    </a:lnTo>
                    <a:lnTo>
                      <a:pt x="243" y="126"/>
                    </a:lnTo>
                    <a:lnTo>
                      <a:pt x="243" y="126"/>
                    </a:lnTo>
                    <a:lnTo>
                      <a:pt x="243" y="126"/>
                    </a:lnTo>
                    <a:lnTo>
                      <a:pt x="235" y="126"/>
                    </a:lnTo>
                    <a:lnTo>
                      <a:pt x="235" y="135"/>
                    </a:lnTo>
                    <a:lnTo>
                      <a:pt x="235" y="135"/>
                    </a:lnTo>
                    <a:lnTo>
                      <a:pt x="235" y="135"/>
                    </a:lnTo>
                    <a:lnTo>
                      <a:pt x="235" y="143"/>
                    </a:lnTo>
                    <a:lnTo>
                      <a:pt x="226" y="143"/>
                    </a:lnTo>
                    <a:lnTo>
                      <a:pt x="226" y="151"/>
                    </a:lnTo>
                    <a:lnTo>
                      <a:pt x="218" y="151"/>
                    </a:lnTo>
                    <a:lnTo>
                      <a:pt x="218" y="151"/>
                    </a:lnTo>
                    <a:lnTo>
                      <a:pt x="218" y="160"/>
                    </a:lnTo>
                    <a:lnTo>
                      <a:pt x="218" y="160"/>
                    </a:lnTo>
                    <a:lnTo>
                      <a:pt x="218" y="160"/>
                    </a:lnTo>
                    <a:lnTo>
                      <a:pt x="210" y="168"/>
                    </a:lnTo>
                    <a:lnTo>
                      <a:pt x="218" y="177"/>
                    </a:lnTo>
                    <a:lnTo>
                      <a:pt x="210" y="177"/>
                    </a:lnTo>
                    <a:lnTo>
                      <a:pt x="210" y="177"/>
                    </a:lnTo>
                    <a:lnTo>
                      <a:pt x="210" y="185"/>
                    </a:lnTo>
                    <a:lnTo>
                      <a:pt x="210" y="193"/>
                    </a:lnTo>
                    <a:lnTo>
                      <a:pt x="210" y="193"/>
                    </a:lnTo>
                    <a:lnTo>
                      <a:pt x="210" y="193"/>
                    </a:lnTo>
                    <a:lnTo>
                      <a:pt x="210" y="202"/>
                    </a:lnTo>
                    <a:lnTo>
                      <a:pt x="210" y="202"/>
                    </a:lnTo>
                    <a:lnTo>
                      <a:pt x="210" y="210"/>
                    </a:lnTo>
                    <a:lnTo>
                      <a:pt x="210" y="219"/>
                    </a:lnTo>
                    <a:lnTo>
                      <a:pt x="210" y="219"/>
                    </a:lnTo>
                    <a:lnTo>
                      <a:pt x="210" y="219"/>
                    </a:lnTo>
                    <a:lnTo>
                      <a:pt x="210" y="227"/>
                    </a:lnTo>
                    <a:lnTo>
                      <a:pt x="210" y="227"/>
                    </a:lnTo>
                    <a:lnTo>
                      <a:pt x="210" y="227"/>
                    </a:lnTo>
                    <a:lnTo>
                      <a:pt x="210" y="227"/>
                    </a:lnTo>
                    <a:lnTo>
                      <a:pt x="210" y="236"/>
                    </a:lnTo>
                    <a:lnTo>
                      <a:pt x="210" y="236"/>
                    </a:lnTo>
                    <a:lnTo>
                      <a:pt x="210" y="244"/>
                    </a:lnTo>
                    <a:lnTo>
                      <a:pt x="210" y="244"/>
                    </a:lnTo>
                    <a:lnTo>
                      <a:pt x="210" y="244"/>
                    </a:lnTo>
                    <a:lnTo>
                      <a:pt x="210" y="252"/>
                    </a:lnTo>
                    <a:lnTo>
                      <a:pt x="218" y="252"/>
                    </a:lnTo>
                    <a:lnTo>
                      <a:pt x="226" y="261"/>
                    </a:lnTo>
                    <a:lnTo>
                      <a:pt x="235" y="261"/>
                    </a:lnTo>
                    <a:lnTo>
                      <a:pt x="235" y="269"/>
                    </a:lnTo>
                    <a:lnTo>
                      <a:pt x="235" y="269"/>
                    </a:lnTo>
                    <a:lnTo>
                      <a:pt x="235" y="278"/>
                    </a:lnTo>
                    <a:lnTo>
                      <a:pt x="235" y="286"/>
                    </a:lnTo>
                    <a:lnTo>
                      <a:pt x="235" y="286"/>
                    </a:lnTo>
                    <a:lnTo>
                      <a:pt x="243" y="286"/>
                    </a:lnTo>
                    <a:lnTo>
                      <a:pt x="243" y="286"/>
                    </a:lnTo>
                    <a:lnTo>
                      <a:pt x="243" y="286"/>
                    </a:lnTo>
                    <a:lnTo>
                      <a:pt x="243" y="286"/>
                    </a:lnTo>
                    <a:lnTo>
                      <a:pt x="243" y="294"/>
                    </a:lnTo>
                    <a:lnTo>
                      <a:pt x="243" y="294"/>
                    </a:lnTo>
                    <a:lnTo>
                      <a:pt x="243" y="303"/>
                    </a:lnTo>
                    <a:lnTo>
                      <a:pt x="243" y="311"/>
                    </a:lnTo>
                    <a:lnTo>
                      <a:pt x="243" y="311"/>
                    </a:lnTo>
                    <a:lnTo>
                      <a:pt x="243" y="311"/>
                    </a:lnTo>
                    <a:lnTo>
                      <a:pt x="243" y="311"/>
                    </a:lnTo>
                    <a:lnTo>
                      <a:pt x="235" y="311"/>
                    </a:lnTo>
                    <a:lnTo>
                      <a:pt x="235" y="320"/>
                    </a:lnTo>
                    <a:lnTo>
                      <a:pt x="235" y="320"/>
                    </a:lnTo>
                    <a:lnTo>
                      <a:pt x="235" y="328"/>
                    </a:lnTo>
                    <a:lnTo>
                      <a:pt x="226" y="336"/>
                    </a:lnTo>
                    <a:lnTo>
                      <a:pt x="218" y="336"/>
                    </a:lnTo>
                    <a:lnTo>
                      <a:pt x="218" y="336"/>
                    </a:lnTo>
                    <a:lnTo>
                      <a:pt x="218" y="336"/>
                    </a:lnTo>
                    <a:lnTo>
                      <a:pt x="210" y="336"/>
                    </a:lnTo>
                    <a:lnTo>
                      <a:pt x="193" y="345"/>
                    </a:lnTo>
                    <a:lnTo>
                      <a:pt x="184" y="345"/>
                    </a:lnTo>
                    <a:lnTo>
                      <a:pt x="184" y="345"/>
                    </a:lnTo>
                    <a:lnTo>
                      <a:pt x="176" y="345"/>
                    </a:lnTo>
                    <a:lnTo>
                      <a:pt x="176" y="345"/>
                    </a:lnTo>
                    <a:lnTo>
                      <a:pt x="168" y="345"/>
                    </a:lnTo>
                    <a:lnTo>
                      <a:pt x="168" y="336"/>
                    </a:lnTo>
                    <a:lnTo>
                      <a:pt x="159" y="336"/>
                    </a:lnTo>
                    <a:lnTo>
                      <a:pt x="159" y="336"/>
                    </a:lnTo>
                    <a:lnTo>
                      <a:pt x="159" y="336"/>
                    </a:lnTo>
                    <a:lnTo>
                      <a:pt x="159" y="345"/>
                    </a:lnTo>
                    <a:lnTo>
                      <a:pt x="159" y="345"/>
                    </a:lnTo>
                    <a:lnTo>
                      <a:pt x="159" y="353"/>
                    </a:lnTo>
                    <a:lnTo>
                      <a:pt x="159" y="353"/>
                    </a:lnTo>
                    <a:lnTo>
                      <a:pt x="159" y="353"/>
                    </a:lnTo>
                    <a:lnTo>
                      <a:pt x="168" y="353"/>
                    </a:lnTo>
                    <a:lnTo>
                      <a:pt x="168" y="353"/>
                    </a:lnTo>
                    <a:lnTo>
                      <a:pt x="168" y="362"/>
                    </a:lnTo>
                    <a:lnTo>
                      <a:pt x="159" y="362"/>
                    </a:lnTo>
                    <a:lnTo>
                      <a:pt x="159" y="362"/>
                    </a:lnTo>
                    <a:lnTo>
                      <a:pt x="159" y="362"/>
                    </a:lnTo>
                    <a:lnTo>
                      <a:pt x="159" y="370"/>
                    </a:lnTo>
                    <a:lnTo>
                      <a:pt x="159" y="370"/>
                    </a:lnTo>
                    <a:lnTo>
                      <a:pt x="159" y="370"/>
                    </a:lnTo>
                    <a:lnTo>
                      <a:pt x="159" y="379"/>
                    </a:lnTo>
                    <a:lnTo>
                      <a:pt x="168" y="379"/>
                    </a:lnTo>
                    <a:lnTo>
                      <a:pt x="159" y="379"/>
                    </a:lnTo>
                    <a:lnTo>
                      <a:pt x="159" y="379"/>
                    </a:lnTo>
                    <a:lnTo>
                      <a:pt x="159" y="387"/>
                    </a:lnTo>
                    <a:lnTo>
                      <a:pt x="159" y="387"/>
                    </a:lnTo>
                    <a:lnTo>
                      <a:pt x="159" y="387"/>
                    </a:lnTo>
                    <a:lnTo>
                      <a:pt x="159" y="387"/>
                    </a:lnTo>
                    <a:lnTo>
                      <a:pt x="151" y="395"/>
                    </a:lnTo>
                    <a:lnTo>
                      <a:pt x="142" y="395"/>
                    </a:lnTo>
                    <a:lnTo>
                      <a:pt x="134" y="395"/>
                    </a:lnTo>
                    <a:lnTo>
                      <a:pt x="134" y="387"/>
                    </a:lnTo>
                    <a:lnTo>
                      <a:pt x="126" y="387"/>
                    </a:lnTo>
                    <a:lnTo>
                      <a:pt x="117" y="387"/>
                    </a:lnTo>
                    <a:lnTo>
                      <a:pt x="117" y="387"/>
                    </a:lnTo>
                    <a:lnTo>
                      <a:pt x="117" y="387"/>
                    </a:lnTo>
                    <a:lnTo>
                      <a:pt x="117" y="387"/>
                    </a:lnTo>
                    <a:lnTo>
                      <a:pt x="117" y="387"/>
                    </a:lnTo>
                    <a:lnTo>
                      <a:pt x="117" y="395"/>
                    </a:lnTo>
                    <a:lnTo>
                      <a:pt x="117" y="395"/>
                    </a:lnTo>
                    <a:lnTo>
                      <a:pt x="117" y="404"/>
                    </a:lnTo>
                    <a:lnTo>
                      <a:pt x="117" y="412"/>
                    </a:lnTo>
                    <a:lnTo>
                      <a:pt x="117" y="412"/>
                    </a:lnTo>
                    <a:lnTo>
                      <a:pt x="126" y="421"/>
                    </a:lnTo>
                    <a:lnTo>
                      <a:pt x="134" y="421"/>
                    </a:lnTo>
                    <a:lnTo>
                      <a:pt x="134" y="421"/>
                    </a:lnTo>
                    <a:lnTo>
                      <a:pt x="134" y="421"/>
                    </a:lnTo>
                    <a:lnTo>
                      <a:pt x="126" y="421"/>
                    </a:lnTo>
                    <a:lnTo>
                      <a:pt x="134" y="421"/>
                    </a:lnTo>
                    <a:lnTo>
                      <a:pt x="134" y="421"/>
                    </a:lnTo>
                    <a:lnTo>
                      <a:pt x="134" y="421"/>
                    </a:lnTo>
                    <a:lnTo>
                      <a:pt x="134" y="421"/>
                    </a:lnTo>
                    <a:lnTo>
                      <a:pt x="134" y="421"/>
                    </a:lnTo>
                    <a:lnTo>
                      <a:pt x="134" y="412"/>
                    </a:lnTo>
                    <a:lnTo>
                      <a:pt x="134" y="412"/>
                    </a:lnTo>
                    <a:lnTo>
                      <a:pt x="142" y="412"/>
                    </a:lnTo>
                    <a:lnTo>
                      <a:pt x="142" y="412"/>
                    </a:lnTo>
                    <a:lnTo>
                      <a:pt x="142" y="421"/>
                    </a:lnTo>
                    <a:lnTo>
                      <a:pt x="142" y="421"/>
                    </a:lnTo>
                    <a:lnTo>
                      <a:pt x="142" y="421"/>
                    </a:lnTo>
                    <a:lnTo>
                      <a:pt x="142" y="421"/>
                    </a:lnTo>
                    <a:lnTo>
                      <a:pt x="151" y="429"/>
                    </a:lnTo>
                    <a:lnTo>
                      <a:pt x="151" y="429"/>
                    </a:lnTo>
                    <a:lnTo>
                      <a:pt x="142" y="437"/>
                    </a:lnTo>
                    <a:lnTo>
                      <a:pt x="134" y="437"/>
                    </a:lnTo>
                    <a:lnTo>
                      <a:pt x="134" y="429"/>
                    </a:lnTo>
                    <a:lnTo>
                      <a:pt x="134" y="429"/>
                    </a:lnTo>
                    <a:lnTo>
                      <a:pt x="134" y="429"/>
                    </a:lnTo>
                    <a:lnTo>
                      <a:pt x="134" y="429"/>
                    </a:lnTo>
                    <a:lnTo>
                      <a:pt x="126" y="429"/>
                    </a:lnTo>
                    <a:lnTo>
                      <a:pt x="126" y="429"/>
                    </a:lnTo>
                    <a:lnTo>
                      <a:pt x="126" y="429"/>
                    </a:lnTo>
                    <a:lnTo>
                      <a:pt x="126" y="437"/>
                    </a:lnTo>
                    <a:lnTo>
                      <a:pt x="126" y="437"/>
                    </a:lnTo>
                    <a:lnTo>
                      <a:pt x="134" y="437"/>
                    </a:lnTo>
                    <a:lnTo>
                      <a:pt x="134" y="437"/>
                    </a:lnTo>
                    <a:lnTo>
                      <a:pt x="134" y="437"/>
                    </a:lnTo>
                    <a:lnTo>
                      <a:pt x="126" y="446"/>
                    </a:lnTo>
                    <a:lnTo>
                      <a:pt x="126" y="446"/>
                    </a:lnTo>
                    <a:lnTo>
                      <a:pt x="126" y="446"/>
                    </a:lnTo>
                    <a:lnTo>
                      <a:pt x="126" y="446"/>
                    </a:lnTo>
                    <a:lnTo>
                      <a:pt x="117" y="454"/>
                    </a:lnTo>
                    <a:lnTo>
                      <a:pt x="117" y="454"/>
                    </a:lnTo>
                    <a:lnTo>
                      <a:pt x="126" y="463"/>
                    </a:lnTo>
                    <a:lnTo>
                      <a:pt x="126" y="463"/>
                    </a:lnTo>
                    <a:lnTo>
                      <a:pt x="126" y="463"/>
                    </a:lnTo>
                    <a:lnTo>
                      <a:pt x="126" y="471"/>
                    </a:lnTo>
                    <a:lnTo>
                      <a:pt x="126" y="471"/>
                    </a:lnTo>
                    <a:lnTo>
                      <a:pt x="126" y="471"/>
                    </a:lnTo>
                    <a:lnTo>
                      <a:pt x="126" y="471"/>
                    </a:lnTo>
                    <a:lnTo>
                      <a:pt x="117" y="479"/>
                    </a:lnTo>
                    <a:lnTo>
                      <a:pt x="117" y="479"/>
                    </a:lnTo>
                    <a:lnTo>
                      <a:pt x="117" y="479"/>
                    </a:lnTo>
                    <a:lnTo>
                      <a:pt x="126" y="479"/>
                    </a:lnTo>
                    <a:lnTo>
                      <a:pt x="126" y="479"/>
                    </a:lnTo>
                    <a:lnTo>
                      <a:pt x="126" y="488"/>
                    </a:lnTo>
                    <a:lnTo>
                      <a:pt x="117" y="488"/>
                    </a:lnTo>
                    <a:lnTo>
                      <a:pt x="117" y="488"/>
                    </a:lnTo>
                    <a:lnTo>
                      <a:pt x="109" y="488"/>
                    </a:lnTo>
                    <a:lnTo>
                      <a:pt x="109" y="488"/>
                    </a:lnTo>
                    <a:lnTo>
                      <a:pt x="100" y="488"/>
                    </a:lnTo>
                    <a:lnTo>
                      <a:pt x="100" y="496"/>
                    </a:lnTo>
                    <a:lnTo>
                      <a:pt x="100" y="496"/>
                    </a:lnTo>
                    <a:lnTo>
                      <a:pt x="100" y="496"/>
                    </a:lnTo>
                    <a:lnTo>
                      <a:pt x="92" y="505"/>
                    </a:lnTo>
                    <a:lnTo>
                      <a:pt x="92" y="505"/>
                    </a:lnTo>
                    <a:lnTo>
                      <a:pt x="92" y="505"/>
                    </a:lnTo>
                    <a:lnTo>
                      <a:pt x="92" y="513"/>
                    </a:lnTo>
                    <a:lnTo>
                      <a:pt x="92" y="513"/>
                    </a:lnTo>
                    <a:lnTo>
                      <a:pt x="100" y="522"/>
                    </a:lnTo>
                    <a:lnTo>
                      <a:pt x="100" y="522"/>
                    </a:lnTo>
                    <a:lnTo>
                      <a:pt x="100" y="522"/>
                    </a:lnTo>
                    <a:lnTo>
                      <a:pt x="109" y="530"/>
                    </a:lnTo>
                    <a:lnTo>
                      <a:pt x="117" y="530"/>
                    </a:lnTo>
                    <a:lnTo>
                      <a:pt x="117" y="530"/>
                    </a:lnTo>
                    <a:lnTo>
                      <a:pt x="126" y="530"/>
                    </a:lnTo>
                    <a:lnTo>
                      <a:pt x="126" y="530"/>
                    </a:lnTo>
                    <a:lnTo>
                      <a:pt x="126" y="530"/>
                    </a:lnTo>
                    <a:lnTo>
                      <a:pt x="126" y="538"/>
                    </a:lnTo>
                    <a:lnTo>
                      <a:pt x="126" y="538"/>
                    </a:lnTo>
                    <a:lnTo>
                      <a:pt x="126" y="538"/>
                    </a:lnTo>
                    <a:lnTo>
                      <a:pt x="126" y="547"/>
                    </a:lnTo>
                    <a:lnTo>
                      <a:pt x="126" y="547"/>
                    </a:lnTo>
                    <a:lnTo>
                      <a:pt x="126" y="547"/>
                    </a:lnTo>
                    <a:lnTo>
                      <a:pt x="126" y="547"/>
                    </a:lnTo>
                    <a:lnTo>
                      <a:pt x="134" y="555"/>
                    </a:lnTo>
                    <a:lnTo>
                      <a:pt x="126" y="555"/>
                    </a:lnTo>
                    <a:lnTo>
                      <a:pt x="126" y="555"/>
                    </a:lnTo>
                    <a:lnTo>
                      <a:pt x="134" y="555"/>
                    </a:lnTo>
                    <a:lnTo>
                      <a:pt x="126" y="564"/>
                    </a:lnTo>
                    <a:lnTo>
                      <a:pt x="126" y="564"/>
                    </a:lnTo>
                    <a:lnTo>
                      <a:pt x="126" y="564"/>
                    </a:lnTo>
                    <a:lnTo>
                      <a:pt x="126" y="564"/>
                    </a:lnTo>
                    <a:lnTo>
                      <a:pt x="117" y="572"/>
                    </a:lnTo>
                    <a:lnTo>
                      <a:pt x="117" y="572"/>
                    </a:lnTo>
                    <a:lnTo>
                      <a:pt x="117" y="572"/>
                    </a:lnTo>
                    <a:lnTo>
                      <a:pt x="109" y="572"/>
                    </a:lnTo>
                    <a:lnTo>
                      <a:pt x="109" y="580"/>
                    </a:lnTo>
                    <a:lnTo>
                      <a:pt x="109" y="580"/>
                    </a:lnTo>
                    <a:lnTo>
                      <a:pt x="109" y="589"/>
                    </a:lnTo>
                    <a:lnTo>
                      <a:pt x="109" y="589"/>
                    </a:lnTo>
                    <a:lnTo>
                      <a:pt x="109" y="589"/>
                    </a:lnTo>
                    <a:lnTo>
                      <a:pt x="109" y="589"/>
                    </a:lnTo>
                    <a:lnTo>
                      <a:pt x="109" y="597"/>
                    </a:lnTo>
                    <a:lnTo>
                      <a:pt x="109" y="597"/>
                    </a:lnTo>
                    <a:lnTo>
                      <a:pt x="109" y="597"/>
                    </a:lnTo>
                    <a:lnTo>
                      <a:pt x="109" y="606"/>
                    </a:lnTo>
                    <a:lnTo>
                      <a:pt x="100" y="606"/>
                    </a:lnTo>
                    <a:lnTo>
                      <a:pt x="100" y="606"/>
                    </a:lnTo>
                    <a:lnTo>
                      <a:pt x="100" y="606"/>
                    </a:lnTo>
                    <a:lnTo>
                      <a:pt x="92" y="597"/>
                    </a:lnTo>
                    <a:lnTo>
                      <a:pt x="100" y="606"/>
                    </a:lnTo>
                    <a:lnTo>
                      <a:pt x="100" y="606"/>
                    </a:lnTo>
                    <a:lnTo>
                      <a:pt x="100" y="606"/>
                    </a:lnTo>
                    <a:lnTo>
                      <a:pt x="92" y="614"/>
                    </a:lnTo>
                    <a:lnTo>
                      <a:pt x="92" y="614"/>
                    </a:lnTo>
                    <a:lnTo>
                      <a:pt x="92" y="622"/>
                    </a:lnTo>
                    <a:lnTo>
                      <a:pt x="92" y="622"/>
                    </a:lnTo>
                    <a:lnTo>
                      <a:pt x="92" y="631"/>
                    </a:lnTo>
                    <a:lnTo>
                      <a:pt x="100" y="639"/>
                    </a:lnTo>
                    <a:lnTo>
                      <a:pt x="100" y="639"/>
                    </a:lnTo>
                    <a:lnTo>
                      <a:pt x="100" y="639"/>
                    </a:lnTo>
                    <a:lnTo>
                      <a:pt x="100" y="648"/>
                    </a:lnTo>
                    <a:lnTo>
                      <a:pt x="92" y="648"/>
                    </a:lnTo>
                    <a:lnTo>
                      <a:pt x="100" y="648"/>
                    </a:lnTo>
                    <a:lnTo>
                      <a:pt x="100" y="648"/>
                    </a:lnTo>
                    <a:lnTo>
                      <a:pt x="100" y="648"/>
                    </a:lnTo>
                    <a:lnTo>
                      <a:pt x="100" y="656"/>
                    </a:lnTo>
                    <a:lnTo>
                      <a:pt x="109" y="656"/>
                    </a:lnTo>
                    <a:lnTo>
                      <a:pt x="109" y="656"/>
                    </a:lnTo>
                    <a:lnTo>
                      <a:pt x="109" y="664"/>
                    </a:lnTo>
                    <a:lnTo>
                      <a:pt x="109" y="664"/>
                    </a:lnTo>
                    <a:lnTo>
                      <a:pt x="109" y="664"/>
                    </a:lnTo>
                    <a:lnTo>
                      <a:pt x="100" y="656"/>
                    </a:lnTo>
                    <a:lnTo>
                      <a:pt x="100" y="656"/>
                    </a:lnTo>
                    <a:lnTo>
                      <a:pt x="100" y="656"/>
                    </a:lnTo>
                    <a:lnTo>
                      <a:pt x="75" y="656"/>
                    </a:lnTo>
                    <a:lnTo>
                      <a:pt x="58" y="656"/>
                    </a:lnTo>
                    <a:lnTo>
                      <a:pt x="58" y="656"/>
                    </a:lnTo>
                    <a:lnTo>
                      <a:pt x="50" y="656"/>
                    </a:lnTo>
                    <a:lnTo>
                      <a:pt x="50" y="648"/>
                    </a:lnTo>
                    <a:lnTo>
                      <a:pt x="42" y="639"/>
                    </a:lnTo>
                    <a:lnTo>
                      <a:pt x="42" y="639"/>
                    </a:lnTo>
                    <a:lnTo>
                      <a:pt x="42" y="631"/>
                    </a:lnTo>
                    <a:lnTo>
                      <a:pt x="42" y="622"/>
                    </a:lnTo>
                    <a:lnTo>
                      <a:pt x="33" y="622"/>
                    </a:lnTo>
                    <a:lnTo>
                      <a:pt x="33" y="622"/>
                    </a:lnTo>
                    <a:lnTo>
                      <a:pt x="25" y="631"/>
                    </a:lnTo>
                    <a:lnTo>
                      <a:pt x="25" y="631"/>
                    </a:lnTo>
                    <a:lnTo>
                      <a:pt x="16" y="614"/>
                    </a:lnTo>
                    <a:lnTo>
                      <a:pt x="16" y="606"/>
                    </a:lnTo>
                    <a:lnTo>
                      <a:pt x="16" y="589"/>
                    </a:lnTo>
                    <a:lnTo>
                      <a:pt x="25" y="589"/>
                    </a:lnTo>
                    <a:lnTo>
                      <a:pt x="25" y="580"/>
                    </a:lnTo>
                    <a:lnTo>
                      <a:pt x="33" y="572"/>
                    </a:lnTo>
                    <a:lnTo>
                      <a:pt x="25" y="564"/>
                    </a:lnTo>
                    <a:lnTo>
                      <a:pt x="25" y="555"/>
                    </a:lnTo>
                    <a:lnTo>
                      <a:pt x="25" y="547"/>
                    </a:lnTo>
                    <a:lnTo>
                      <a:pt x="33" y="547"/>
                    </a:lnTo>
                    <a:lnTo>
                      <a:pt x="25" y="538"/>
                    </a:lnTo>
                    <a:lnTo>
                      <a:pt x="25" y="530"/>
                    </a:lnTo>
                    <a:lnTo>
                      <a:pt x="33" y="530"/>
                    </a:lnTo>
                    <a:lnTo>
                      <a:pt x="25" y="522"/>
                    </a:lnTo>
                    <a:lnTo>
                      <a:pt x="25" y="513"/>
                    </a:lnTo>
                    <a:lnTo>
                      <a:pt x="25" y="505"/>
                    </a:lnTo>
                    <a:lnTo>
                      <a:pt x="25" y="505"/>
                    </a:lnTo>
                    <a:lnTo>
                      <a:pt x="33" y="496"/>
                    </a:lnTo>
                    <a:lnTo>
                      <a:pt x="33" y="496"/>
                    </a:lnTo>
                    <a:lnTo>
                      <a:pt x="25" y="488"/>
                    </a:lnTo>
                    <a:lnTo>
                      <a:pt x="16" y="488"/>
                    </a:lnTo>
                    <a:lnTo>
                      <a:pt x="16" y="488"/>
                    </a:lnTo>
                    <a:lnTo>
                      <a:pt x="16" y="488"/>
                    </a:lnTo>
                    <a:lnTo>
                      <a:pt x="16" y="479"/>
                    </a:lnTo>
                    <a:lnTo>
                      <a:pt x="16" y="479"/>
                    </a:lnTo>
                    <a:lnTo>
                      <a:pt x="25" y="479"/>
                    </a:lnTo>
                    <a:lnTo>
                      <a:pt x="25" y="471"/>
                    </a:lnTo>
                    <a:lnTo>
                      <a:pt x="25" y="471"/>
                    </a:lnTo>
                    <a:lnTo>
                      <a:pt x="25" y="471"/>
                    </a:lnTo>
                    <a:lnTo>
                      <a:pt x="25" y="471"/>
                    </a:lnTo>
                    <a:lnTo>
                      <a:pt x="16" y="471"/>
                    </a:lnTo>
                    <a:lnTo>
                      <a:pt x="16" y="463"/>
                    </a:lnTo>
                    <a:lnTo>
                      <a:pt x="16" y="454"/>
                    </a:lnTo>
                    <a:lnTo>
                      <a:pt x="16" y="454"/>
                    </a:lnTo>
                    <a:lnTo>
                      <a:pt x="16" y="446"/>
                    </a:lnTo>
                    <a:lnTo>
                      <a:pt x="8" y="446"/>
                    </a:lnTo>
                    <a:lnTo>
                      <a:pt x="8" y="437"/>
                    </a:lnTo>
                    <a:lnTo>
                      <a:pt x="8" y="421"/>
                    </a:lnTo>
                    <a:lnTo>
                      <a:pt x="8" y="421"/>
                    </a:lnTo>
                    <a:lnTo>
                      <a:pt x="8" y="421"/>
                    </a:lnTo>
                    <a:lnTo>
                      <a:pt x="8" y="412"/>
                    </a:lnTo>
                    <a:lnTo>
                      <a:pt x="8" y="412"/>
                    </a:lnTo>
                    <a:lnTo>
                      <a:pt x="0" y="404"/>
                    </a:lnTo>
                    <a:lnTo>
                      <a:pt x="0" y="395"/>
                    </a:lnTo>
                    <a:lnTo>
                      <a:pt x="0" y="379"/>
                    </a:lnTo>
                    <a:lnTo>
                      <a:pt x="0" y="370"/>
                    </a:lnTo>
                    <a:lnTo>
                      <a:pt x="0" y="370"/>
                    </a:lnTo>
                    <a:lnTo>
                      <a:pt x="8" y="362"/>
                    </a:lnTo>
                    <a:lnTo>
                      <a:pt x="8" y="353"/>
                    </a:lnTo>
                    <a:lnTo>
                      <a:pt x="8" y="345"/>
                    </a:lnTo>
                    <a:lnTo>
                      <a:pt x="16" y="345"/>
                    </a:lnTo>
                    <a:lnTo>
                      <a:pt x="0" y="320"/>
                    </a:lnTo>
                    <a:lnTo>
                      <a:pt x="8" y="320"/>
                    </a:lnTo>
                    <a:lnTo>
                      <a:pt x="8" y="311"/>
                    </a:lnTo>
                    <a:lnTo>
                      <a:pt x="8" y="303"/>
                    </a:lnTo>
                    <a:lnTo>
                      <a:pt x="8" y="294"/>
                    </a:lnTo>
                    <a:lnTo>
                      <a:pt x="16" y="286"/>
                    </a:lnTo>
                    <a:lnTo>
                      <a:pt x="8" y="278"/>
                    </a:lnTo>
                    <a:lnTo>
                      <a:pt x="8" y="278"/>
                    </a:lnTo>
                    <a:lnTo>
                      <a:pt x="8" y="269"/>
                    </a:lnTo>
                    <a:lnTo>
                      <a:pt x="8" y="269"/>
                    </a:lnTo>
                    <a:lnTo>
                      <a:pt x="8" y="261"/>
                    </a:lnTo>
                    <a:lnTo>
                      <a:pt x="8" y="252"/>
                    </a:lnTo>
                    <a:lnTo>
                      <a:pt x="16" y="252"/>
                    </a:lnTo>
                    <a:lnTo>
                      <a:pt x="16" y="244"/>
                    </a:lnTo>
                    <a:lnTo>
                      <a:pt x="16" y="227"/>
                    </a:lnTo>
                    <a:lnTo>
                      <a:pt x="8" y="227"/>
                    </a:lnTo>
                    <a:lnTo>
                      <a:pt x="8" y="219"/>
                    </a:lnTo>
                    <a:lnTo>
                      <a:pt x="8" y="210"/>
                    </a:lnTo>
                    <a:lnTo>
                      <a:pt x="0" y="202"/>
                    </a:lnTo>
                    <a:lnTo>
                      <a:pt x="0" y="202"/>
                    </a:lnTo>
                    <a:lnTo>
                      <a:pt x="0" y="202"/>
                    </a:lnTo>
                    <a:lnTo>
                      <a:pt x="0" y="193"/>
                    </a:lnTo>
                    <a:lnTo>
                      <a:pt x="0" y="185"/>
                    </a:lnTo>
                    <a:lnTo>
                      <a:pt x="0" y="177"/>
                    </a:lnTo>
                    <a:lnTo>
                      <a:pt x="0" y="168"/>
                    </a:lnTo>
                    <a:lnTo>
                      <a:pt x="8" y="168"/>
                    </a:lnTo>
                    <a:lnTo>
                      <a:pt x="8" y="160"/>
                    </a:lnTo>
                    <a:lnTo>
                      <a:pt x="0" y="151"/>
                    </a:lnTo>
                    <a:lnTo>
                      <a:pt x="0" y="143"/>
                    </a:lnTo>
                    <a:lnTo>
                      <a:pt x="8" y="143"/>
                    </a:lnTo>
                    <a:lnTo>
                      <a:pt x="8" y="126"/>
                    </a:lnTo>
                    <a:lnTo>
                      <a:pt x="8" y="126"/>
                    </a:lnTo>
                    <a:lnTo>
                      <a:pt x="16" y="109"/>
                    </a:lnTo>
                    <a:lnTo>
                      <a:pt x="16" y="109"/>
                    </a:lnTo>
                    <a:lnTo>
                      <a:pt x="25" y="109"/>
                    </a:lnTo>
                    <a:lnTo>
                      <a:pt x="25" y="101"/>
                    </a:lnTo>
                    <a:lnTo>
                      <a:pt x="25" y="101"/>
                    </a:lnTo>
                    <a:lnTo>
                      <a:pt x="25" y="93"/>
                    </a:lnTo>
                    <a:lnTo>
                      <a:pt x="25" y="93"/>
                    </a:lnTo>
                    <a:lnTo>
                      <a:pt x="16" y="93"/>
                    </a:lnTo>
                    <a:lnTo>
                      <a:pt x="16" y="84"/>
                    </a:lnTo>
                    <a:lnTo>
                      <a:pt x="25" y="84"/>
                    </a:lnTo>
                    <a:lnTo>
                      <a:pt x="25" y="84"/>
                    </a:lnTo>
                    <a:lnTo>
                      <a:pt x="16" y="76"/>
                    </a:lnTo>
                    <a:lnTo>
                      <a:pt x="16" y="67"/>
                    </a:lnTo>
                    <a:lnTo>
                      <a:pt x="25" y="67"/>
                    </a:lnTo>
                    <a:lnTo>
                      <a:pt x="16" y="59"/>
                    </a:lnTo>
                    <a:lnTo>
                      <a:pt x="16" y="59"/>
                    </a:lnTo>
                    <a:lnTo>
                      <a:pt x="16" y="59"/>
                    </a:lnTo>
                    <a:lnTo>
                      <a:pt x="42" y="42"/>
                    </a:lnTo>
                    <a:lnTo>
                      <a:pt x="42" y="25"/>
                    </a:lnTo>
                    <a:lnTo>
                      <a:pt x="42" y="17"/>
                    </a:lnTo>
                    <a:lnTo>
                      <a:pt x="42" y="17"/>
                    </a:lnTo>
                    <a:close/>
                    <a:moveTo>
                      <a:pt x="184" y="723"/>
                    </a:moveTo>
                    <a:lnTo>
                      <a:pt x="184" y="723"/>
                    </a:lnTo>
                    <a:lnTo>
                      <a:pt x="193" y="723"/>
                    </a:lnTo>
                    <a:lnTo>
                      <a:pt x="193" y="723"/>
                    </a:lnTo>
                    <a:lnTo>
                      <a:pt x="201" y="715"/>
                    </a:lnTo>
                    <a:lnTo>
                      <a:pt x="193" y="715"/>
                    </a:lnTo>
                    <a:lnTo>
                      <a:pt x="193" y="723"/>
                    </a:lnTo>
                    <a:lnTo>
                      <a:pt x="184" y="723"/>
                    </a:lnTo>
                    <a:lnTo>
                      <a:pt x="184" y="723"/>
                    </a:lnTo>
                    <a:lnTo>
                      <a:pt x="184" y="723"/>
                    </a:lnTo>
                    <a:close/>
                    <a:moveTo>
                      <a:pt x="109" y="664"/>
                    </a:moveTo>
                    <a:lnTo>
                      <a:pt x="109" y="664"/>
                    </a:lnTo>
                    <a:lnTo>
                      <a:pt x="109" y="673"/>
                    </a:lnTo>
                    <a:lnTo>
                      <a:pt x="117" y="673"/>
                    </a:lnTo>
                    <a:lnTo>
                      <a:pt x="117" y="681"/>
                    </a:lnTo>
                    <a:lnTo>
                      <a:pt x="117" y="681"/>
                    </a:lnTo>
                    <a:lnTo>
                      <a:pt x="117" y="681"/>
                    </a:lnTo>
                    <a:lnTo>
                      <a:pt x="109" y="690"/>
                    </a:lnTo>
                    <a:lnTo>
                      <a:pt x="109" y="664"/>
                    </a:lnTo>
                    <a:lnTo>
                      <a:pt x="109" y="664"/>
                    </a:lnTo>
                    <a:close/>
                    <a:moveTo>
                      <a:pt x="109" y="690"/>
                    </a:moveTo>
                    <a:lnTo>
                      <a:pt x="117" y="690"/>
                    </a:lnTo>
                    <a:lnTo>
                      <a:pt x="117" y="690"/>
                    </a:lnTo>
                    <a:lnTo>
                      <a:pt x="126" y="690"/>
                    </a:lnTo>
                    <a:lnTo>
                      <a:pt x="126" y="698"/>
                    </a:lnTo>
                    <a:lnTo>
                      <a:pt x="126" y="698"/>
                    </a:lnTo>
                    <a:lnTo>
                      <a:pt x="134" y="698"/>
                    </a:lnTo>
                    <a:lnTo>
                      <a:pt x="134" y="707"/>
                    </a:lnTo>
                    <a:lnTo>
                      <a:pt x="134" y="707"/>
                    </a:lnTo>
                    <a:lnTo>
                      <a:pt x="151" y="715"/>
                    </a:lnTo>
                    <a:lnTo>
                      <a:pt x="151" y="715"/>
                    </a:lnTo>
                    <a:lnTo>
                      <a:pt x="159" y="715"/>
                    </a:lnTo>
                    <a:lnTo>
                      <a:pt x="159" y="715"/>
                    </a:lnTo>
                    <a:lnTo>
                      <a:pt x="168" y="723"/>
                    </a:lnTo>
                    <a:lnTo>
                      <a:pt x="176" y="715"/>
                    </a:lnTo>
                    <a:lnTo>
                      <a:pt x="176" y="715"/>
                    </a:lnTo>
                    <a:lnTo>
                      <a:pt x="176" y="723"/>
                    </a:lnTo>
                    <a:lnTo>
                      <a:pt x="168" y="723"/>
                    </a:lnTo>
                    <a:lnTo>
                      <a:pt x="168" y="723"/>
                    </a:lnTo>
                    <a:lnTo>
                      <a:pt x="168" y="723"/>
                    </a:lnTo>
                    <a:lnTo>
                      <a:pt x="168" y="723"/>
                    </a:lnTo>
                    <a:lnTo>
                      <a:pt x="159" y="732"/>
                    </a:lnTo>
                    <a:lnTo>
                      <a:pt x="159" y="732"/>
                    </a:lnTo>
                    <a:lnTo>
                      <a:pt x="151" y="732"/>
                    </a:lnTo>
                    <a:lnTo>
                      <a:pt x="151" y="732"/>
                    </a:lnTo>
                    <a:lnTo>
                      <a:pt x="142" y="723"/>
                    </a:lnTo>
                    <a:lnTo>
                      <a:pt x="134" y="732"/>
                    </a:lnTo>
                    <a:lnTo>
                      <a:pt x="134" y="723"/>
                    </a:lnTo>
                    <a:lnTo>
                      <a:pt x="126" y="732"/>
                    </a:lnTo>
                    <a:lnTo>
                      <a:pt x="126" y="732"/>
                    </a:lnTo>
                    <a:lnTo>
                      <a:pt x="117" y="723"/>
                    </a:lnTo>
                    <a:lnTo>
                      <a:pt x="126" y="723"/>
                    </a:lnTo>
                    <a:lnTo>
                      <a:pt x="134" y="723"/>
                    </a:lnTo>
                    <a:lnTo>
                      <a:pt x="134" y="723"/>
                    </a:lnTo>
                    <a:lnTo>
                      <a:pt x="134" y="715"/>
                    </a:lnTo>
                    <a:lnTo>
                      <a:pt x="134" y="723"/>
                    </a:lnTo>
                    <a:lnTo>
                      <a:pt x="126" y="723"/>
                    </a:lnTo>
                    <a:lnTo>
                      <a:pt x="126" y="723"/>
                    </a:lnTo>
                    <a:lnTo>
                      <a:pt x="117" y="723"/>
                    </a:lnTo>
                    <a:lnTo>
                      <a:pt x="109" y="69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0" name="Freeform 198">
                <a:extLst>
                  <a:ext uri="{FF2B5EF4-FFF2-40B4-BE49-F238E27FC236}">
                    <a16:creationId xmlns:a16="http://schemas.microsoft.com/office/drawing/2014/main" id="{4E7022E1-A8A3-4199-B093-6DD9CAF0EDCF}"/>
                  </a:ext>
                </a:extLst>
              </p:cNvPr>
              <p:cNvSpPr>
                <a:spLocks noEditPoints="1"/>
              </p:cNvSpPr>
              <p:nvPr/>
            </p:nvSpPr>
            <p:spPr bwMode="auto">
              <a:xfrm>
                <a:off x="1999" y="3229"/>
                <a:ext cx="193" cy="841"/>
              </a:xfrm>
              <a:custGeom>
                <a:avLst/>
                <a:gdLst>
                  <a:gd name="T0" fmla="*/ 16 w 23"/>
                  <a:gd name="T1" fmla="*/ 96 h 100"/>
                  <a:gd name="T2" fmla="*/ 15 w 23"/>
                  <a:gd name="T3" fmla="*/ 97 h 100"/>
                  <a:gd name="T4" fmla="*/ 19 w 23"/>
                  <a:gd name="T5" fmla="*/ 97 h 100"/>
                  <a:gd name="T6" fmla="*/ 16 w 23"/>
                  <a:gd name="T7" fmla="*/ 93 h 100"/>
                  <a:gd name="T8" fmla="*/ 18 w 23"/>
                  <a:gd name="T9" fmla="*/ 92 h 100"/>
                  <a:gd name="T10" fmla="*/ 7 w 23"/>
                  <a:gd name="T11" fmla="*/ 82 h 100"/>
                  <a:gd name="T12" fmla="*/ 7 w 23"/>
                  <a:gd name="T13" fmla="*/ 68 h 100"/>
                  <a:gd name="T14" fmla="*/ 5 w 23"/>
                  <a:gd name="T15" fmla="*/ 57 h 100"/>
                  <a:gd name="T16" fmla="*/ 7 w 23"/>
                  <a:gd name="T17" fmla="*/ 39 h 100"/>
                  <a:gd name="T18" fmla="*/ 8 w 23"/>
                  <a:gd name="T19" fmla="*/ 23 h 100"/>
                  <a:gd name="T20" fmla="*/ 7 w 23"/>
                  <a:gd name="T21" fmla="*/ 9 h 100"/>
                  <a:gd name="T22" fmla="*/ 3 w 23"/>
                  <a:gd name="T23" fmla="*/ 2 h 100"/>
                  <a:gd name="T24" fmla="*/ 2 w 23"/>
                  <a:gd name="T25" fmla="*/ 13 h 100"/>
                  <a:gd name="T26" fmla="*/ 2 w 23"/>
                  <a:gd name="T27" fmla="*/ 25 h 100"/>
                  <a:gd name="T28" fmla="*/ 3 w 23"/>
                  <a:gd name="T29" fmla="*/ 36 h 100"/>
                  <a:gd name="T30" fmla="*/ 2 w 23"/>
                  <a:gd name="T31" fmla="*/ 43 h 100"/>
                  <a:gd name="T32" fmla="*/ 1 w 23"/>
                  <a:gd name="T33" fmla="*/ 50 h 100"/>
                  <a:gd name="T34" fmla="*/ 1 w 23"/>
                  <a:gd name="T35" fmla="*/ 58 h 100"/>
                  <a:gd name="T36" fmla="*/ 5 w 23"/>
                  <a:gd name="T37" fmla="*/ 61 h 100"/>
                  <a:gd name="T38" fmla="*/ 4 w 23"/>
                  <a:gd name="T39" fmla="*/ 66 h 100"/>
                  <a:gd name="T40" fmla="*/ 4 w 23"/>
                  <a:gd name="T41" fmla="*/ 72 h 100"/>
                  <a:gd name="T42" fmla="*/ 1 w 23"/>
                  <a:gd name="T43" fmla="*/ 71 h 100"/>
                  <a:gd name="T44" fmla="*/ 3 w 23"/>
                  <a:gd name="T45" fmla="*/ 73 h 100"/>
                  <a:gd name="T46" fmla="*/ 5 w 23"/>
                  <a:gd name="T47" fmla="*/ 76 h 100"/>
                  <a:gd name="T48" fmla="*/ 5 w 23"/>
                  <a:gd name="T49" fmla="*/ 79 h 100"/>
                  <a:gd name="T50" fmla="*/ 5 w 23"/>
                  <a:gd name="T51" fmla="*/ 82 h 100"/>
                  <a:gd name="T52" fmla="*/ 7 w 23"/>
                  <a:gd name="T53" fmla="*/ 86 h 100"/>
                  <a:gd name="T54" fmla="*/ 9 w 23"/>
                  <a:gd name="T55" fmla="*/ 88 h 100"/>
                  <a:gd name="T56" fmla="*/ 10 w 23"/>
                  <a:gd name="T57" fmla="*/ 89 h 100"/>
                  <a:gd name="T58" fmla="*/ 9 w 23"/>
                  <a:gd name="T59" fmla="*/ 90 h 100"/>
                  <a:gd name="T60" fmla="*/ 11 w 23"/>
                  <a:gd name="T61" fmla="*/ 90 h 100"/>
                  <a:gd name="T62" fmla="*/ 10 w 23"/>
                  <a:gd name="T63" fmla="*/ 92 h 100"/>
                  <a:gd name="T64" fmla="*/ 13 w 23"/>
                  <a:gd name="T65" fmla="*/ 91 h 100"/>
                  <a:gd name="T66" fmla="*/ 14 w 23"/>
                  <a:gd name="T67" fmla="*/ 94 h 100"/>
                  <a:gd name="T68" fmla="*/ 18 w 23"/>
                  <a:gd name="T69" fmla="*/ 89 h 100"/>
                  <a:gd name="T70" fmla="*/ 1 w 23"/>
                  <a:gd name="T71" fmla="*/ 62 h 100"/>
                  <a:gd name="T72" fmla="*/ 4 w 23"/>
                  <a:gd name="T73" fmla="*/ 61 h 100"/>
                  <a:gd name="T74" fmla="*/ 3 w 23"/>
                  <a:gd name="T75" fmla="*/ 65 h 100"/>
                  <a:gd name="T76" fmla="*/ 1 w 23"/>
                  <a:gd name="T77" fmla="*/ 67 h 100"/>
                  <a:gd name="T78" fmla="*/ 2 w 23"/>
                  <a:gd name="T79" fmla="*/ 67 h 100"/>
                  <a:gd name="T80" fmla="*/ 4 w 23"/>
                  <a:gd name="T81" fmla="*/ 66 h 100"/>
                  <a:gd name="T82" fmla="*/ 3 w 23"/>
                  <a:gd name="T83" fmla="*/ 68 h 100"/>
                  <a:gd name="T84" fmla="*/ 3 w 23"/>
                  <a:gd name="T85" fmla="*/ 78 h 100"/>
                  <a:gd name="T86" fmla="*/ 3 w 23"/>
                  <a:gd name="T87" fmla="*/ 78 h 100"/>
                  <a:gd name="T88" fmla="*/ 2 w 23"/>
                  <a:gd name="T89" fmla="*/ 80 h 100"/>
                  <a:gd name="T90" fmla="*/ 3 w 23"/>
                  <a:gd name="T91" fmla="*/ 81 h 100"/>
                  <a:gd name="T92" fmla="*/ 4 w 23"/>
                  <a:gd name="T93" fmla="*/ 82 h 100"/>
                  <a:gd name="T94" fmla="*/ 5 w 23"/>
                  <a:gd name="T95" fmla="*/ 85 h 100"/>
                  <a:gd name="T96" fmla="*/ 5 w 23"/>
                  <a:gd name="T97" fmla="*/ 85 h 100"/>
                  <a:gd name="T98" fmla="*/ 5 w 23"/>
                  <a:gd name="T99" fmla="*/ 88 h 100"/>
                  <a:gd name="T100" fmla="*/ 7 w 23"/>
                  <a:gd name="T101" fmla="*/ 89 h 100"/>
                  <a:gd name="T102" fmla="*/ 7 w 23"/>
                  <a:gd name="T103" fmla="*/ 89 h 100"/>
                  <a:gd name="T104" fmla="*/ 8 w 23"/>
                  <a:gd name="T105" fmla="*/ 90 h 100"/>
                  <a:gd name="T106" fmla="*/ 10 w 23"/>
                  <a:gd name="T107" fmla="*/ 93 h 100"/>
                  <a:gd name="T108" fmla="*/ 10 w 23"/>
                  <a:gd name="T109" fmla="*/ 95 h 100"/>
                  <a:gd name="T110" fmla="*/ 12 w 23"/>
                  <a:gd name="T111" fmla="*/ 95 h 100"/>
                  <a:gd name="T112" fmla="*/ 13 w 23"/>
                  <a:gd name="T113" fmla="*/ 95 h 100"/>
                  <a:gd name="T114" fmla="*/ 15 w 23"/>
                  <a:gd name="T115" fmla="*/ 94 h 100"/>
                  <a:gd name="T116" fmla="*/ 23 w 23"/>
                  <a:gd name="T117" fmla="*/ 99 h 100"/>
                  <a:gd name="T118" fmla="*/ 21 w 23"/>
                  <a:gd name="T119" fmla="*/ 98 h 100"/>
                  <a:gd name="T120" fmla="*/ 19 w 23"/>
                  <a:gd name="T121" fmla="*/ 9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 h="100">
                    <a:moveTo>
                      <a:pt x="20" y="97"/>
                    </a:moveTo>
                    <a:cubicBezTo>
                      <a:pt x="19" y="96"/>
                      <a:pt x="19" y="96"/>
                      <a:pt x="19" y="96"/>
                    </a:cubicBezTo>
                    <a:cubicBezTo>
                      <a:pt x="19" y="96"/>
                      <a:pt x="19" y="96"/>
                      <a:pt x="19" y="96"/>
                    </a:cubicBezTo>
                    <a:cubicBezTo>
                      <a:pt x="19" y="96"/>
                      <a:pt x="19" y="96"/>
                      <a:pt x="19" y="96"/>
                    </a:cubicBezTo>
                    <a:cubicBezTo>
                      <a:pt x="18" y="95"/>
                      <a:pt x="18" y="95"/>
                      <a:pt x="18" y="95"/>
                    </a:cubicBezTo>
                    <a:cubicBezTo>
                      <a:pt x="17" y="95"/>
                      <a:pt x="17" y="95"/>
                      <a:pt x="17" y="95"/>
                    </a:cubicBezTo>
                    <a:cubicBezTo>
                      <a:pt x="17" y="95"/>
                      <a:pt x="17" y="95"/>
                      <a:pt x="17" y="95"/>
                    </a:cubicBezTo>
                    <a:cubicBezTo>
                      <a:pt x="16" y="95"/>
                      <a:pt x="16" y="95"/>
                      <a:pt x="16" y="95"/>
                    </a:cubicBezTo>
                    <a:cubicBezTo>
                      <a:pt x="17" y="95"/>
                      <a:pt x="17" y="95"/>
                      <a:pt x="17" y="95"/>
                    </a:cubicBezTo>
                    <a:cubicBezTo>
                      <a:pt x="16" y="95"/>
                      <a:pt x="16" y="95"/>
                      <a:pt x="16" y="95"/>
                    </a:cubicBezTo>
                    <a:cubicBezTo>
                      <a:pt x="16" y="95"/>
                      <a:pt x="16" y="95"/>
                      <a:pt x="16" y="95"/>
                    </a:cubicBezTo>
                    <a:cubicBezTo>
                      <a:pt x="16" y="95"/>
                      <a:pt x="16" y="95"/>
                      <a:pt x="16" y="95"/>
                    </a:cubicBezTo>
                    <a:cubicBezTo>
                      <a:pt x="15" y="95"/>
                      <a:pt x="15" y="95"/>
                      <a:pt x="15" y="95"/>
                    </a:cubicBezTo>
                    <a:cubicBezTo>
                      <a:pt x="15" y="95"/>
                      <a:pt x="15" y="95"/>
                      <a:pt x="15" y="95"/>
                    </a:cubicBezTo>
                    <a:cubicBezTo>
                      <a:pt x="15" y="95"/>
                      <a:pt x="15" y="95"/>
                      <a:pt x="15" y="95"/>
                    </a:cubicBezTo>
                    <a:cubicBezTo>
                      <a:pt x="16" y="96"/>
                      <a:pt x="16" y="96"/>
                      <a:pt x="16" y="96"/>
                    </a:cubicBezTo>
                    <a:cubicBezTo>
                      <a:pt x="16" y="96"/>
                      <a:pt x="16" y="96"/>
                      <a:pt x="16" y="96"/>
                    </a:cubicBezTo>
                    <a:cubicBezTo>
                      <a:pt x="16" y="96"/>
                      <a:pt x="16" y="96"/>
                      <a:pt x="16" y="96"/>
                    </a:cubicBezTo>
                    <a:cubicBezTo>
                      <a:pt x="16" y="96"/>
                      <a:pt x="16" y="96"/>
                      <a:pt x="16" y="96"/>
                    </a:cubicBezTo>
                    <a:cubicBezTo>
                      <a:pt x="16" y="96"/>
                      <a:pt x="16" y="96"/>
                      <a:pt x="16" y="96"/>
                    </a:cubicBezTo>
                    <a:cubicBezTo>
                      <a:pt x="16" y="96"/>
                      <a:pt x="16" y="96"/>
                      <a:pt x="16" y="96"/>
                    </a:cubicBezTo>
                    <a:cubicBezTo>
                      <a:pt x="16" y="96"/>
                      <a:pt x="16" y="96"/>
                      <a:pt x="16" y="96"/>
                    </a:cubicBezTo>
                    <a:cubicBezTo>
                      <a:pt x="15" y="95"/>
                      <a:pt x="15" y="95"/>
                      <a:pt x="15" y="95"/>
                    </a:cubicBezTo>
                    <a:cubicBezTo>
                      <a:pt x="15" y="96"/>
                      <a:pt x="15" y="96"/>
                      <a:pt x="15" y="96"/>
                    </a:cubicBezTo>
                    <a:cubicBezTo>
                      <a:pt x="15" y="96"/>
                      <a:pt x="15" y="96"/>
                      <a:pt x="15" y="96"/>
                    </a:cubicBezTo>
                    <a:cubicBezTo>
                      <a:pt x="15" y="96"/>
                      <a:pt x="15" y="96"/>
                      <a:pt x="15" y="96"/>
                    </a:cubicBezTo>
                    <a:cubicBezTo>
                      <a:pt x="14" y="96"/>
                      <a:pt x="14" y="96"/>
                      <a:pt x="14" y="96"/>
                    </a:cubicBezTo>
                    <a:cubicBezTo>
                      <a:pt x="14" y="96"/>
                      <a:pt x="14" y="96"/>
                      <a:pt x="14" y="96"/>
                    </a:cubicBezTo>
                    <a:cubicBezTo>
                      <a:pt x="14" y="96"/>
                      <a:pt x="14" y="96"/>
                      <a:pt x="14" y="96"/>
                    </a:cubicBezTo>
                    <a:cubicBezTo>
                      <a:pt x="14" y="96"/>
                      <a:pt x="14" y="96"/>
                      <a:pt x="14" y="96"/>
                    </a:cubicBezTo>
                    <a:cubicBezTo>
                      <a:pt x="14" y="96"/>
                      <a:pt x="14" y="96"/>
                      <a:pt x="14" y="96"/>
                    </a:cubicBezTo>
                    <a:cubicBezTo>
                      <a:pt x="13" y="96"/>
                      <a:pt x="13" y="96"/>
                      <a:pt x="13" y="96"/>
                    </a:cubicBezTo>
                    <a:cubicBezTo>
                      <a:pt x="13" y="97"/>
                      <a:pt x="13" y="97"/>
                      <a:pt x="13" y="97"/>
                    </a:cubicBezTo>
                    <a:cubicBezTo>
                      <a:pt x="14" y="97"/>
                      <a:pt x="14" y="97"/>
                      <a:pt x="14" y="97"/>
                    </a:cubicBezTo>
                    <a:cubicBezTo>
                      <a:pt x="14" y="97"/>
                      <a:pt x="14" y="97"/>
                      <a:pt x="14" y="97"/>
                    </a:cubicBezTo>
                    <a:cubicBezTo>
                      <a:pt x="14" y="96"/>
                      <a:pt x="14" y="96"/>
                      <a:pt x="14" y="96"/>
                    </a:cubicBezTo>
                    <a:cubicBezTo>
                      <a:pt x="14" y="96"/>
                      <a:pt x="14" y="96"/>
                      <a:pt x="14" y="96"/>
                    </a:cubicBezTo>
                    <a:cubicBezTo>
                      <a:pt x="15" y="96"/>
                      <a:pt x="15" y="96"/>
                      <a:pt x="15" y="96"/>
                    </a:cubicBezTo>
                    <a:cubicBezTo>
                      <a:pt x="15" y="97"/>
                      <a:pt x="15" y="97"/>
                      <a:pt x="15" y="97"/>
                    </a:cubicBezTo>
                    <a:cubicBezTo>
                      <a:pt x="15" y="97"/>
                      <a:pt x="15" y="97"/>
                      <a:pt x="15" y="97"/>
                    </a:cubicBezTo>
                    <a:cubicBezTo>
                      <a:pt x="15" y="97"/>
                      <a:pt x="15" y="97"/>
                      <a:pt x="15" y="97"/>
                    </a:cubicBezTo>
                    <a:cubicBezTo>
                      <a:pt x="15" y="97"/>
                      <a:pt x="15" y="97"/>
                      <a:pt x="15" y="97"/>
                    </a:cubicBezTo>
                    <a:cubicBezTo>
                      <a:pt x="16" y="97"/>
                      <a:pt x="16" y="97"/>
                      <a:pt x="16" y="97"/>
                    </a:cubicBezTo>
                    <a:cubicBezTo>
                      <a:pt x="15" y="97"/>
                      <a:pt x="15" y="97"/>
                      <a:pt x="15" y="97"/>
                    </a:cubicBezTo>
                    <a:cubicBezTo>
                      <a:pt x="15" y="98"/>
                      <a:pt x="15" y="98"/>
                      <a:pt x="15" y="98"/>
                    </a:cubicBezTo>
                    <a:cubicBezTo>
                      <a:pt x="15" y="98"/>
                      <a:pt x="15" y="98"/>
                      <a:pt x="15" y="98"/>
                    </a:cubicBezTo>
                    <a:cubicBezTo>
                      <a:pt x="16" y="98"/>
                      <a:pt x="16" y="98"/>
                      <a:pt x="16" y="98"/>
                    </a:cubicBezTo>
                    <a:cubicBezTo>
                      <a:pt x="16" y="98"/>
                      <a:pt x="16" y="98"/>
                      <a:pt x="16" y="98"/>
                    </a:cubicBezTo>
                    <a:cubicBezTo>
                      <a:pt x="16" y="98"/>
                      <a:pt x="16" y="98"/>
                      <a:pt x="16" y="98"/>
                    </a:cubicBezTo>
                    <a:cubicBezTo>
                      <a:pt x="17" y="98"/>
                      <a:pt x="17" y="98"/>
                      <a:pt x="17" y="98"/>
                    </a:cubicBezTo>
                    <a:cubicBezTo>
                      <a:pt x="17" y="98"/>
                      <a:pt x="17" y="98"/>
                      <a:pt x="17" y="98"/>
                    </a:cubicBezTo>
                    <a:cubicBezTo>
                      <a:pt x="16" y="98"/>
                      <a:pt x="16" y="98"/>
                      <a:pt x="16" y="98"/>
                    </a:cubicBezTo>
                    <a:cubicBezTo>
                      <a:pt x="16" y="98"/>
                      <a:pt x="16" y="98"/>
                      <a:pt x="16" y="98"/>
                    </a:cubicBezTo>
                    <a:cubicBezTo>
                      <a:pt x="16" y="98"/>
                      <a:pt x="16" y="98"/>
                      <a:pt x="16" y="98"/>
                    </a:cubicBezTo>
                    <a:cubicBezTo>
                      <a:pt x="16" y="98"/>
                      <a:pt x="16" y="98"/>
                      <a:pt x="16" y="98"/>
                    </a:cubicBezTo>
                    <a:cubicBezTo>
                      <a:pt x="16" y="98"/>
                      <a:pt x="16" y="98"/>
                      <a:pt x="16" y="98"/>
                    </a:cubicBezTo>
                    <a:cubicBezTo>
                      <a:pt x="17" y="98"/>
                      <a:pt x="17" y="98"/>
                      <a:pt x="17" y="98"/>
                    </a:cubicBezTo>
                    <a:cubicBezTo>
                      <a:pt x="17" y="97"/>
                      <a:pt x="17" y="97"/>
                      <a:pt x="17" y="97"/>
                    </a:cubicBezTo>
                    <a:cubicBezTo>
                      <a:pt x="16" y="97"/>
                      <a:pt x="16" y="97"/>
                      <a:pt x="16" y="97"/>
                    </a:cubicBezTo>
                    <a:cubicBezTo>
                      <a:pt x="16" y="97"/>
                      <a:pt x="16" y="97"/>
                      <a:pt x="16" y="97"/>
                    </a:cubicBezTo>
                    <a:cubicBezTo>
                      <a:pt x="17" y="97"/>
                      <a:pt x="17" y="97"/>
                      <a:pt x="17" y="97"/>
                    </a:cubicBezTo>
                    <a:cubicBezTo>
                      <a:pt x="17" y="97"/>
                      <a:pt x="17" y="97"/>
                      <a:pt x="17" y="97"/>
                    </a:cubicBezTo>
                    <a:cubicBezTo>
                      <a:pt x="19" y="97"/>
                      <a:pt x="19" y="97"/>
                      <a:pt x="19" y="97"/>
                    </a:cubicBezTo>
                    <a:cubicBezTo>
                      <a:pt x="19" y="97"/>
                      <a:pt x="19" y="97"/>
                      <a:pt x="19" y="97"/>
                    </a:cubicBezTo>
                    <a:cubicBezTo>
                      <a:pt x="19" y="97"/>
                      <a:pt x="19" y="97"/>
                      <a:pt x="19" y="97"/>
                    </a:cubicBezTo>
                    <a:cubicBezTo>
                      <a:pt x="20" y="97"/>
                      <a:pt x="20" y="97"/>
                      <a:pt x="20" y="97"/>
                    </a:cubicBezTo>
                    <a:close/>
                    <a:moveTo>
                      <a:pt x="19" y="96"/>
                    </a:moveTo>
                    <a:cubicBezTo>
                      <a:pt x="19" y="96"/>
                      <a:pt x="19" y="96"/>
                      <a:pt x="19" y="96"/>
                    </a:cubicBezTo>
                    <a:cubicBezTo>
                      <a:pt x="18" y="95"/>
                      <a:pt x="18" y="95"/>
                      <a:pt x="18" y="95"/>
                    </a:cubicBezTo>
                    <a:cubicBezTo>
                      <a:pt x="17" y="95"/>
                      <a:pt x="17" y="95"/>
                      <a:pt x="17" y="95"/>
                    </a:cubicBezTo>
                    <a:cubicBezTo>
                      <a:pt x="17" y="95"/>
                      <a:pt x="17" y="95"/>
                      <a:pt x="17" y="95"/>
                    </a:cubicBezTo>
                    <a:cubicBezTo>
                      <a:pt x="16" y="94"/>
                      <a:pt x="16" y="94"/>
                      <a:pt x="16" y="94"/>
                    </a:cubicBezTo>
                    <a:cubicBezTo>
                      <a:pt x="16" y="94"/>
                      <a:pt x="16" y="94"/>
                      <a:pt x="16" y="94"/>
                    </a:cubicBezTo>
                    <a:cubicBezTo>
                      <a:pt x="16" y="94"/>
                      <a:pt x="16" y="94"/>
                      <a:pt x="16" y="94"/>
                    </a:cubicBezTo>
                    <a:cubicBezTo>
                      <a:pt x="16" y="94"/>
                      <a:pt x="16" y="94"/>
                      <a:pt x="16" y="94"/>
                    </a:cubicBezTo>
                    <a:cubicBezTo>
                      <a:pt x="17" y="93"/>
                      <a:pt x="17" y="93"/>
                      <a:pt x="17" y="93"/>
                    </a:cubicBezTo>
                    <a:cubicBezTo>
                      <a:pt x="17" y="93"/>
                      <a:pt x="17" y="93"/>
                      <a:pt x="17" y="93"/>
                    </a:cubicBezTo>
                    <a:cubicBezTo>
                      <a:pt x="17" y="93"/>
                      <a:pt x="17" y="93"/>
                      <a:pt x="17" y="93"/>
                    </a:cubicBezTo>
                    <a:cubicBezTo>
                      <a:pt x="17" y="93"/>
                      <a:pt x="17" y="93"/>
                      <a:pt x="17" y="93"/>
                    </a:cubicBezTo>
                    <a:cubicBezTo>
                      <a:pt x="17" y="92"/>
                      <a:pt x="17" y="92"/>
                      <a:pt x="17" y="92"/>
                    </a:cubicBezTo>
                    <a:cubicBezTo>
                      <a:pt x="17" y="92"/>
                      <a:pt x="17" y="92"/>
                      <a:pt x="17" y="92"/>
                    </a:cubicBezTo>
                    <a:cubicBezTo>
                      <a:pt x="16" y="92"/>
                      <a:pt x="16" y="92"/>
                      <a:pt x="16" y="92"/>
                    </a:cubicBezTo>
                    <a:cubicBezTo>
                      <a:pt x="16" y="93"/>
                      <a:pt x="16" y="93"/>
                      <a:pt x="16" y="93"/>
                    </a:cubicBezTo>
                    <a:cubicBezTo>
                      <a:pt x="16" y="93"/>
                      <a:pt x="16" y="93"/>
                      <a:pt x="16" y="93"/>
                    </a:cubicBezTo>
                    <a:cubicBezTo>
                      <a:pt x="15" y="92"/>
                      <a:pt x="15" y="92"/>
                      <a:pt x="15" y="92"/>
                    </a:cubicBezTo>
                    <a:cubicBezTo>
                      <a:pt x="15" y="92"/>
                      <a:pt x="15" y="92"/>
                      <a:pt x="15" y="92"/>
                    </a:cubicBezTo>
                    <a:cubicBezTo>
                      <a:pt x="15" y="92"/>
                      <a:pt x="15" y="92"/>
                      <a:pt x="15" y="92"/>
                    </a:cubicBezTo>
                    <a:cubicBezTo>
                      <a:pt x="15" y="91"/>
                      <a:pt x="15" y="91"/>
                      <a:pt x="15" y="91"/>
                    </a:cubicBezTo>
                    <a:cubicBezTo>
                      <a:pt x="15" y="91"/>
                      <a:pt x="15" y="91"/>
                      <a:pt x="15" y="91"/>
                    </a:cubicBezTo>
                    <a:cubicBezTo>
                      <a:pt x="15" y="91"/>
                      <a:pt x="15" y="91"/>
                      <a:pt x="15" y="91"/>
                    </a:cubicBezTo>
                    <a:cubicBezTo>
                      <a:pt x="15" y="91"/>
                      <a:pt x="15" y="91"/>
                      <a:pt x="15" y="91"/>
                    </a:cubicBezTo>
                    <a:cubicBezTo>
                      <a:pt x="15" y="90"/>
                      <a:pt x="15" y="90"/>
                      <a:pt x="15" y="90"/>
                    </a:cubicBezTo>
                    <a:cubicBezTo>
                      <a:pt x="15" y="91"/>
                      <a:pt x="15" y="91"/>
                      <a:pt x="15" y="91"/>
                    </a:cubicBezTo>
                    <a:cubicBezTo>
                      <a:pt x="16" y="91"/>
                      <a:pt x="16" y="91"/>
                      <a:pt x="16" y="91"/>
                    </a:cubicBezTo>
                    <a:cubicBezTo>
                      <a:pt x="16" y="91"/>
                      <a:pt x="16" y="91"/>
                      <a:pt x="16" y="91"/>
                    </a:cubicBezTo>
                    <a:cubicBezTo>
                      <a:pt x="16" y="90"/>
                      <a:pt x="16" y="90"/>
                      <a:pt x="16" y="90"/>
                    </a:cubicBezTo>
                    <a:cubicBezTo>
                      <a:pt x="16" y="90"/>
                      <a:pt x="16" y="90"/>
                      <a:pt x="16" y="90"/>
                    </a:cubicBezTo>
                    <a:cubicBezTo>
                      <a:pt x="16" y="90"/>
                      <a:pt x="16" y="90"/>
                      <a:pt x="16" y="90"/>
                    </a:cubicBezTo>
                    <a:cubicBezTo>
                      <a:pt x="16" y="89"/>
                      <a:pt x="16" y="89"/>
                      <a:pt x="16" y="89"/>
                    </a:cubicBezTo>
                    <a:cubicBezTo>
                      <a:pt x="17" y="89"/>
                      <a:pt x="17" y="89"/>
                      <a:pt x="17" y="89"/>
                    </a:cubicBezTo>
                    <a:cubicBezTo>
                      <a:pt x="17" y="90"/>
                      <a:pt x="17" y="90"/>
                      <a:pt x="17" y="90"/>
                    </a:cubicBezTo>
                    <a:cubicBezTo>
                      <a:pt x="17" y="90"/>
                      <a:pt x="17" y="90"/>
                      <a:pt x="17" y="90"/>
                    </a:cubicBezTo>
                    <a:cubicBezTo>
                      <a:pt x="18" y="89"/>
                      <a:pt x="18" y="89"/>
                      <a:pt x="18" y="89"/>
                    </a:cubicBezTo>
                    <a:cubicBezTo>
                      <a:pt x="18" y="92"/>
                      <a:pt x="18" y="92"/>
                      <a:pt x="18" y="92"/>
                    </a:cubicBezTo>
                    <a:cubicBezTo>
                      <a:pt x="18" y="92"/>
                      <a:pt x="18" y="92"/>
                      <a:pt x="18" y="92"/>
                    </a:cubicBezTo>
                    <a:cubicBezTo>
                      <a:pt x="18" y="92"/>
                      <a:pt x="18" y="92"/>
                      <a:pt x="18" y="92"/>
                    </a:cubicBezTo>
                    <a:cubicBezTo>
                      <a:pt x="19" y="96"/>
                      <a:pt x="19" y="96"/>
                      <a:pt x="19" y="96"/>
                    </a:cubicBezTo>
                    <a:close/>
                    <a:moveTo>
                      <a:pt x="18" y="89"/>
                    </a:moveTo>
                    <a:cubicBezTo>
                      <a:pt x="17" y="88"/>
                      <a:pt x="17" y="88"/>
                      <a:pt x="17" y="88"/>
                    </a:cubicBezTo>
                    <a:cubicBezTo>
                      <a:pt x="17" y="88"/>
                      <a:pt x="17" y="88"/>
                      <a:pt x="17" y="88"/>
                    </a:cubicBezTo>
                    <a:cubicBezTo>
                      <a:pt x="17" y="88"/>
                      <a:pt x="17" y="88"/>
                      <a:pt x="17" y="88"/>
                    </a:cubicBezTo>
                    <a:cubicBezTo>
                      <a:pt x="14" y="88"/>
                      <a:pt x="14" y="88"/>
                      <a:pt x="14" y="88"/>
                    </a:cubicBezTo>
                    <a:cubicBezTo>
                      <a:pt x="12" y="88"/>
                      <a:pt x="12" y="88"/>
                      <a:pt x="12" y="88"/>
                    </a:cubicBezTo>
                    <a:cubicBezTo>
                      <a:pt x="12" y="88"/>
                      <a:pt x="12" y="88"/>
                      <a:pt x="12" y="88"/>
                    </a:cubicBezTo>
                    <a:cubicBezTo>
                      <a:pt x="11" y="88"/>
                      <a:pt x="11" y="88"/>
                      <a:pt x="11" y="88"/>
                    </a:cubicBezTo>
                    <a:cubicBezTo>
                      <a:pt x="11" y="87"/>
                      <a:pt x="11" y="87"/>
                      <a:pt x="11" y="87"/>
                    </a:cubicBezTo>
                    <a:cubicBezTo>
                      <a:pt x="10" y="86"/>
                      <a:pt x="10" y="86"/>
                      <a:pt x="10" y="86"/>
                    </a:cubicBezTo>
                    <a:cubicBezTo>
                      <a:pt x="10" y="86"/>
                      <a:pt x="10" y="86"/>
                      <a:pt x="10" y="86"/>
                    </a:cubicBezTo>
                    <a:cubicBezTo>
                      <a:pt x="10" y="85"/>
                      <a:pt x="10" y="85"/>
                      <a:pt x="10" y="85"/>
                    </a:cubicBezTo>
                    <a:cubicBezTo>
                      <a:pt x="10" y="84"/>
                      <a:pt x="10" y="84"/>
                      <a:pt x="10" y="84"/>
                    </a:cubicBezTo>
                    <a:cubicBezTo>
                      <a:pt x="9" y="84"/>
                      <a:pt x="9" y="84"/>
                      <a:pt x="9" y="84"/>
                    </a:cubicBezTo>
                    <a:cubicBezTo>
                      <a:pt x="9" y="84"/>
                      <a:pt x="9" y="84"/>
                      <a:pt x="9" y="84"/>
                    </a:cubicBezTo>
                    <a:cubicBezTo>
                      <a:pt x="8" y="85"/>
                      <a:pt x="8" y="85"/>
                      <a:pt x="8" y="85"/>
                    </a:cubicBezTo>
                    <a:cubicBezTo>
                      <a:pt x="8" y="85"/>
                      <a:pt x="8" y="85"/>
                      <a:pt x="8" y="85"/>
                    </a:cubicBezTo>
                    <a:cubicBezTo>
                      <a:pt x="7" y="83"/>
                      <a:pt x="7" y="83"/>
                      <a:pt x="7" y="83"/>
                    </a:cubicBezTo>
                    <a:cubicBezTo>
                      <a:pt x="7" y="82"/>
                      <a:pt x="7" y="82"/>
                      <a:pt x="7" y="82"/>
                    </a:cubicBezTo>
                    <a:cubicBezTo>
                      <a:pt x="7" y="80"/>
                      <a:pt x="7" y="80"/>
                      <a:pt x="7" y="80"/>
                    </a:cubicBezTo>
                    <a:cubicBezTo>
                      <a:pt x="8" y="80"/>
                      <a:pt x="8" y="80"/>
                      <a:pt x="8" y="80"/>
                    </a:cubicBezTo>
                    <a:cubicBezTo>
                      <a:pt x="8" y="79"/>
                      <a:pt x="8" y="79"/>
                      <a:pt x="8" y="79"/>
                    </a:cubicBezTo>
                    <a:cubicBezTo>
                      <a:pt x="9" y="78"/>
                      <a:pt x="9" y="78"/>
                      <a:pt x="9" y="78"/>
                    </a:cubicBezTo>
                    <a:cubicBezTo>
                      <a:pt x="8" y="77"/>
                      <a:pt x="8" y="77"/>
                      <a:pt x="8" y="77"/>
                    </a:cubicBezTo>
                    <a:cubicBezTo>
                      <a:pt x="8" y="76"/>
                      <a:pt x="8" y="76"/>
                      <a:pt x="8" y="76"/>
                    </a:cubicBezTo>
                    <a:cubicBezTo>
                      <a:pt x="8" y="75"/>
                      <a:pt x="8" y="75"/>
                      <a:pt x="8" y="75"/>
                    </a:cubicBezTo>
                    <a:cubicBezTo>
                      <a:pt x="9" y="75"/>
                      <a:pt x="9" y="75"/>
                      <a:pt x="9" y="75"/>
                    </a:cubicBezTo>
                    <a:cubicBezTo>
                      <a:pt x="8" y="74"/>
                      <a:pt x="8" y="74"/>
                      <a:pt x="8" y="74"/>
                    </a:cubicBezTo>
                    <a:cubicBezTo>
                      <a:pt x="8" y="73"/>
                      <a:pt x="8" y="73"/>
                      <a:pt x="8" y="73"/>
                    </a:cubicBezTo>
                    <a:cubicBezTo>
                      <a:pt x="9" y="73"/>
                      <a:pt x="9" y="73"/>
                      <a:pt x="9" y="73"/>
                    </a:cubicBezTo>
                    <a:cubicBezTo>
                      <a:pt x="8" y="72"/>
                      <a:pt x="8" y="72"/>
                      <a:pt x="8" y="72"/>
                    </a:cubicBezTo>
                    <a:cubicBezTo>
                      <a:pt x="8" y="71"/>
                      <a:pt x="8" y="71"/>
                      <a:pt x="8" y="71"/>
                    </a:cubicBezTo>
                    <a:cubicBezTo>
                      <a:pt x="8" y="70"/>
                      <a:pt x="8" y="70"/>
                      <a:pt x="8" y="70"/>
                    </a:cubicBezTo>
                    <a:cubicBezTo>
                      <a:pt x="8" y="70"/>
                      <a:pt x="8" y="70"/>
                      <a:pt x="8" y="70"/>
                    </a:cubicBezTo>
                    <a:cubicBezTo>
                      <a:pt x="9" y="69"/>
                      <a:pt x="9" y="69"/>
                      <a:pt x="9" y="69"/>
                    </a:cubicBezTo>
                    <a:cubicBezTo>
                      <a:pt x="9" y="69"/>
                      <a:pt x="9" y="69"/>
                      <a:pt x="9" y="69"/>
                    </a:cubicBezTo>
                    <a:cubicBezTo>
                      <a:pt x="8" y="68"/>
                      <a:pt x="8" y="68"/>
                      <a:pt x="8" y="68"/>
                    </a:cubicBezTo>
                    <a:cubicBezTo>
                      <a:pt x="7" y="68"/>
                      <a:pt x="7" y="68"/>
                      <a:pt x="7" y="68"/>
                    </a:cubicBezTo>
                    <a:cubicBezTo>
                      <a:pt x="7" y="68"/>
                      <a:pt x="7" y="68"/>
                      <a:pt x="7" y="68"/>
                    </a:cubicBezTo>
                    <a:cubicBezTo>
                      <a:pt x="7" y="68"/>
                      <a:pt x="7" y="68"/>
                      <a:pt x="7" y="68"/>
                    </a:cubicBezTo>
                    <a:cubicBezTo>
                      <a:pt x="7" y="67"/>
                      <a:pt x="7" y="67"/>
                      <a:pt x="7" y="67"/>
                    </a:cubicBezTo>
                    <a:cubicBezTo>
                      <a:pt x="7" y="67"/>
                      <a:pt x="7" y="67"/>
                      <a:pt x="7" y="67"/>
                    </a:cubicBezTo>
                    <a:cubicBezTo>
                      <a:pt x="8" y="67"/>
                      <a:pt x="8" y="67"/>
                      <a:pt x="8" y="67"/>
                    </a:cubicBezTo>
                    <a:cubicBezTo>
                      <a:pt x="8" y="66"/>
                      <a:pt x="8" y="66"/>
                      <a:pt x="8" y="66"/>
                    </a:cubicBezTo>
                    <a:cubicBezTo>
                      <a:pt x="8" y="66"/>
                      <a:pt x="8" y="66"/>
                      <a:pt x="8" y="66"/>
                    </a:cubicBezTo>
                    <a:cubicBezTo>
                      <a:pt x="8" y="66"/>
                      <a:pt x="8" y="66"/>
                      <a:pt x="8" y="66"/>
                    </a:cubicBezTo>
                    <a:cubicBezTo>
                      <a:pt x="8" y="66"/>
                      <a:pt x="8" y="66"/>
                      <a:pt x="8" y="66"/>
                    </a:cubicBezTo>
                    <a:cubicBezTo>
                      <a:pt x="7" y="66"/>
                      <a:pt x="7" y="66"/>
                      <a:pt x="7" y="66"/>
                    </a:cubicBezTo>
                    <a:cubicBezTo>
                      <a:pt x="7" y="65"/>
                      <a:pt x="7" y="65"/>
                      <a:pt x="7" y="65"/>
                    </a:cubicBezTo>
                    <a:cubicBezTo>
                      <a:pt x="7" y="64"/>
                      <a:pt x="7" y="64"/>
                      <a:pt x="7" y="64"/>
                    </a:cubicBezTo>
                    <a:cubicBezTo>
                      <a:pt x="7" y="64"/>
                      <a:pt x="7" y="64"/>
                      <a:pt x="7" y="64"/>
                    </a:cubicBezTo>
                    <a:cubicBezTo>
                      <a:pt x="7" y="63"/>
                      <a:pt x="7" y="63"/>
                      <a:pt x="7" y="63"/>
                    </a:cubicBezTo>
                    <a:cubicBezTo>
                      <a:pt x="6" y="63"/>
                      <a:pt x="6" y="63"/>
                      <a:pt x="6" y="63"/>
                    </a:cubicBezTo>
                    <a:cubicBezTo>
                      <a:pt x="6" y="62"/>
                      <a:pt x="6" y="62"/>
                      <a:pt x="6" y="62"/>
                    </a:cubicBezTo>
                    <a:cubicBezTo>
                      <a:pt x="6" y="60"/>
                      <a:pt x="6" y="60"/>
                      <a:pt x="6" y="60"/>
                    </a:cubicBezTo>
                    <a:cubicBezTo>
                      <a:pt x="6" y="60"/>
                      <a:pt x="6" y="60"/>
                      <a:pt x="6" y="60"/>
                    </a:cubicBezTo>
                    <a:cubicBezTo>
                      <a:pt x="6" y="60"/>
                      <a:pt x="6" y="60"/>
                      <a:pt x="6" y="60"/>
                    </a:cubicBezTo>
                    <a:cubicBezTo>
                      <a:pt x="6" y="59"/>
                      <a:pt x="6" y="59"/>
                      <a:pt x="6" y="59"/>
                    </a:cubicBezTo>
                    <a:cubicBezTo>
                      <a:pt x="6" y="59"/>
                      <a:pt x="6" y="59"/>
                      <a:pt x="6" y="59"/>
                    </a:cubicBezTo>
                    <a:cubicBezTo>
                      <a:pt x="5" y="58"/>
                      <a:pt x="5" y="58"/>
                      <a:pt x="5" y="58"/>
                    </a:cubicBezTo>
                    <a:cubicBezTo>
                      <a:pt x="5" y="57"/>
                      <a:pt x="5" y="57"/>
                      <a:pt x="5" y="57"/>
                    </a:cubicBezTo>
                    <a:cubicBezTo>
                      <a:pt x="5" y="55"/>
                      <a:pt x="5" y="55"/>
                      <a:pt x="5" y="55"/>
                    </a:cubicBezTo>
                    <a:cubicBezTo>
                      <a:pt x="5" y="54"/>
                      <a:pt x="5" y="54"/>
                      <a:pt x="5" y="54"/>
                    </a:cubicBezTo>
                    <a:cubicBezTo>
                      <a:pt x="5" y="54"/>
                      <a:pt x="5" y="54"/>
                      <a:pt x="5" y="54"/>
                    </a:cubicBezTo>
                    <a:cubicBezTo>
                      <a:pt x="6" y="53"/>
                      <a:pt x="6" y="53"/>
                      <a:pt x="6" y="53"/>
                    </a:cubicBezTo>
                    <a:cubicBezTo>
                      <a:pt x="6" y="52"/>
                      <a:pt x="6" y="52"/>
                      <a:pt x="6" y="52"/>
                    </a:cubicBezTo>
                    <a:cubicBezTo>
                      <a:pt x="6" y="51"/>
                      <a:pt x="6" y="51"/>
                      <a:pt x="6" y="51"/>
                    </a:cubicBezTo>
                    <a:cubicBezTo>
                      <a:pt x="7" y="51"/>
                      <a:pt x="7" y="51"/>
                      <a:pt x="7" y="51"/>
                    </a:cubicBezTo>
                    <a:cubicBezTo>
                      <a:pt x="5" y="48"/>
                      <a:pt x="5" y="48"/>
                      <a:pt x="5" y="48"/>
                    </a:cubicBezTo>
                    <a:cubicBezTo>
                      <a:pt x="6" y="48"/>
                      <a:pt x="6" y="48"/>
                      <a:pt x="6" y="48"/>
                    </a:cubicBezTo>
                    <a:cubicBezTo>
                      <a:pt x="6" y="47"/>
                      <a:pt x="6" y="47"/>
                      <a:pt x="6" y="47"/>
                    </a:cubicBezTo>
                    <a:cubicBezTo>
                      <a:pt x="6" y="46"/>
                      <a:pt x="6" y="46"/>
                      <a:pt x="6" y="46"/>
                    </a:cubicBezTo>
                    <a:cubicBezTo>
                      <a:pt x="6" y="45"/>
                      <a:pt x="6" y="45"/>
                      <a:pt x="6" y="45"/>
                    </a:cubicBezTo>
                    <a:cubicBezTo>
                      <a:pt x="7" y="44"/>
                      <a:pt x="7" y="44"/>
                      <a:pt x="7" y="44"/>
                    </a:cubicBezTo>
                    <a:cubicBezTo>
                      <a:pt x="6" y="43"/>
                      <a:pt x="6" y="43"/>
                      <a:pt x="6" y="43"/>
                    </a:cubicBezTo>
                    <a:cubicBezTo>
                      <a:pt x="6" y="43"/>
                      <a:pt x="6" y="43"/>
                      <a:pt x="6" y="43"/>
                    </a:cubicBezTo>
                    <a:cubicBezTo>
                      <a:pt x="6" y="42"/>
                      <a:pt x="6" y="42"/>
                      <a:pt x="6" y="42"/>
                    </a:cubicBezTo>
                    <a:cubicBezTo>
                      <a:pt x="6" y="42"/>
                      <a:pt x="6" y="42"/>
                      <a:pt x="6" y="42"/>
                    </a:cubicBezTo>
                    <a:cubicBezTo>
                      <a:pt x="6" y="41"/>
                      <a:pt x="6" y="41"/>
                      <a:pt x="6" y="41"/>
                    </a:cubicBezTo>
                    <a:cubicBezTo>
                      <a:pt x="6" y="40"/>
                      <a:pt x="6" y="40"/>
                      <a:pt x="6" y="40"/>
                    </a:cubicBezTo>
                    <a:cubicBezTo>
                      <a:pt x="7" y="40"/>
                      <a:pt x="7" y="40"/>
                      <a:pt x="7" y="40"/>
                    </a:cubicBezTo>
                    <a:cubicBezTo>
                      <a:pt x="7" y="39"/>
                      <a:pt x="7" y="39"/>
                      <a:pt x="7" y="39"/>
                    </a:cubicBezTo>
                    <a:cubicBezTo>
                      <a:pt x="7" y="37"/>
                      <a:pt x="7" y="37"/>
                      <a:pt x="7" y="37"/>
                    </a:cubicBezTo>
                    <a:cubicBezTo>
                      <a:pt x="6" y="37"/>
                      <a:pt x="6" y="37"/>
                      <a:pt x="6" y="37"/>
                    </a:cubicBezTo>
                    <a:cubicBezTo>
                      <a:pt x="6" y="36"/>
                      <a:pt x="6" y="36"/>
                      <a:pt x="6" y="36"/>
                    </a:cubicBezTo>
                    <a:cubicBezTo>
                      <a:pt x="6" y="35"/>
                      <a:pt x="6" y="35"/>
                      <a:pt x="6" y="35"/>
                    </a:cubicBezTo>
                    <a:cubicBezTo>
                      <a:pt x="5" y="34"/>
                      <a:pt x="5" y="34"/>
                      <a:pt x="5" y="34"/>
                    </a:cubicBezTo>
                    <a:cubicBezTo>
                      <a:pt x="5" y="34"/>
                      <a:pt x="5" y="34"/>
                      <a:pt x="5" y="34"/>
                    </a:cubicBezTo>
                    <a:cubicBezTo>
                      <a:pt x="5" y="34"/>
                      <a:pt x="5" y="34"/>
                      <a:pt x="5" y="34"/>
                    </a:cubicBezTo>
                    <a:cubicBezTo>
                      <a:pt x="5" y="33"/>
                      <a:pt x="5" y="33"/>
                      <a:pt x="5" y="33"/>
                    </a:cubicBezTo>
                    <a:cubicBezTo>
                      <a:pt x="5" y="32"/>
                      <a:pt x="5" y="32"/>
                      <a:pt x="5" y="32"/>
                    </a:cubicBezTo>
                    <a:cubicBezTo>
                      <a:pt x="5" y="31"/>
                      <a:pt x="5" y="31"/>
                      <a:pt x="5" y="31"/>
                    </a:cubicBezTo>
                    <a:cubicBezTo>
                      <a:pt x="5" y="30"/>
                      <a:pt x="5" y="30"/>
                      <a:pt x="5" y="30"/>
                    </a:cubicBezTo>
                    <a:cubicBezTo>
                      <a:pt x="6" y="30"/>
                      <a:pt x="6" y="30"/>
                      <a:pt x="6" y="30"/>
                    </a:cubicBezTo>
                    <a:cubicBezTo>
                      <a:pt x="6" y="29"/>
                      <a:pt x="6" y="29"/>
                      <a:pt x="6" y="29"/>
                    </a:cubicBezTo>
                    <a:cubicBezTo>
                      <a:pt x="5" y="28"/>
                      <a:pt x="5" y="28"/>
                      <a:pt x="5" y="28"/>
                    </a:cubicBezTo>
                    <a:cubicBezTo>
                      <a:pt x="5" y="27"/>
                      <a:pt x="5" y="27"/>
                      <a:pt x="5" y="27"/>
                    </a:cubicBezTo>
                    <a:cubicBezTo>
                      <a:pt x="6" y="27"/>
                      <a:pt x="6" y="27"/>
                      <a:pt x="6" y="27"/>
                    </a:cubicBezTo>
                    <a:cubicBezTo>
                      <a:pt x="6" y="25"/>
                      <a:pt x="6" y="25"/>
                      <a:pt x="6" y="25"/>
                    </a:cubicBezTo>
                    <a:cubicBezTo>
                      <a:pt x="6" y="25"/>
                      <a:pt x="6" y="25"/>
                      <a:pt x="6" y="25"/>
                    </a:cubicBezTo>
                    <a:cubicBezTo>
                      <a:pt x="7" y="23"/>
                      <a:pt x="7" y="23"/>
                      <a:pt x="7" y="23"/>
                    </a:cubicBezTo>
                    <a:cubicBezTo>
                      <a:pt x="7" y="23"/>
                      <a:pt x="7" y="23"/>
                      <a:pt x="7" y="23"/>
                    </a:cubicBezTo>
                    <a:cubicBezTo>
                      <a:pt x="8" y="23"/>
                      <a:pt x="8" y="23"/>
                      <a:pt x="8" y="23"/>
                    </a:cubicBezTo>
                    <a:cubicBezTo>
                      <a:pt x="8" y="22"/>
                      <a:pt x="8" y="22"/>
                      <a:pt x="8" y="22"/>
                    </a:cubicBezTo>
                    <a:cubicBezTo>
                      <a:pt x="8" y="22"/>
                      <a:pt x="8" y="22"/>
                      <a:pt x="8" y="22"/>
                    </a:cubicBezTo>
                    <a:cubicBezTo>
                      <a:pt x="8" y="21"/>
                      <a:pt x="8" y="21"/>
                      <a:pt x="8" y="21"/>
                    </a:cubicBezTo>
                    <a:cubicBezTo>
                      <a:pt x="8" y="21"/>
                      <a:pt x="8" y="21"/>
                      <a:pt x="8" y="21"/>
                    </a:cubicBezTo>
                    <a:cubicBezTo>
                      <a:pt x="7" y="21"/>
                      <a:pt x="7" y="21"/>
                      <a:pt x="7" y="21"/>
                    </a:cubicBezTo>
                    <a:cubicBezTo>
                      <a:pt x="7" y="20"/>
                      <a:pt x="7" y="20"/>
                      <a:pt x="7" y="20"/>
                    </a:cubicBezTo>
                    <a:cubicBezTo>
                      <a:pt x="8" y="20"/>
                      <a:pt x="8" y="20"/>
                      <a:pt x="8" y="20"/>
                    </a:cubicBezTo>
                    <a:cubicBezTo>
                      <a:pt x="8" y="20"/>
                      <a:pt x="8" y="20"/>
                      <a:pt x="8" y="20"/>
                    </a:cubicBezTo>
                    <a:cubicBezTo>
                      <a:pt x="7" y="19"/>
                      <a:pt x="7" y="19"/>
                      <a:pt x="7" y="19"/>
                    </a:cubicBezTo>
                    <a:cubicBezTo>
                      <a:pt x="7" y="18"/>
                      <a:pt x="7" y="18"/>
                      <a:pt x="7" y="18"/>
                    </a:cubicBezTo>
                    <a:cubicBezTo>
                      <a:pt x="8" y="18"/>
                      <a:pt x="8" y="18"/>
                      <a:pt x="8" y="18"/>
                    </a:cubicBezTo>
                    <a:cubicBezTo>
                      <a:pt x="7" y="17"/>
                      <a:pt x="7" y="17"/>
                      <a:pt x="7" y="17"/>
                    </a:cubicBezTo>
                    <a:cubicBezTo>
                      <a:pt x="7" y="17"/>
                      <a:pt x="7" y="17"/>
                      <a:pt x="7" y="17"/>
                    </a:cubicBezTo>
                    <a:cubicBezTo>
                      <a:pt x="7" y="17"/>
                      <a:pt x="7" y="17"/>
                      <a:pt x="7" y="17"/>
                    </a:cubicBezTo>
                    <a:cubicBezTo>
                      <a:pt x="10" y="15"/>
                      <a:pt x="10" y="15"/>
                      <a:pt x="10" y="15"/>
                    </a:cubicBezTo>
                    <a:cubicBezTo>
                      <a:pt x="10" y="13"/>
                      <a:pt x="10" y="13"/>
                      <a:pt x="10" y="13"/>
                    </a:cubicBezTo>
                    <a:cubicBezTo>
                      <a:pt x="10" y="12"/>
                      <a:pt x="10" y="12"/>
                      <a:pt x="10" y="12"/>
                    </a:cubicBezTo>
                    <a:cubicBezTo>
                      <a:pt x="10" y="12"/>
                      <a:pt x="10" y="12"/>
                      <a:pt x="10" y="12"/>
                    </a:cubicBezTo>
                    <a:cubicBezTo>
                      <a:pt x="9" y="13"/>
                      <a:pt x="9" y="13"/>
                      <a:pt x="9" y="13"/>
                    </a:cubicBezTo>
                    <a:cubicBezTo>
                      <a:pt x="9" y="13"/>
                      <a:pt x="9" y="13"/>
                      <a:pt x="9" y="13"/>
                    </a:cubicBezTo>
                    <a:cubicBezTo>
                      <a:pt x="7" y="9"/>
                      <a:pt x="7" y="9"/>
                      <a:pt x="7" y="9"/>
                    </a:cubicBezTo>
                    <a:cubicBezTo>
                      <a:pt x="6" y="8"/>
                      <a:pt x="6" y="8"/>
                      <a:pt x="6" y="8"/>
                    </a:cubicBezTo>
                    <a:cubicBezTo>
                      <a:pt x="6" y="7"/>
                      <a:pt x="6" y="7"/>
                      <a:pt x="6" y="7"/>
                    </a:cubicBezTo>
                    <a:cubicBezTo>
                      <a:pt x="7" y="6"/>
                      <a:pt x="7" y="6"/>
                      <a:pt x="7" y="6"/>
                    </a:cubicBezTo>
                    <a:cubicBezTo>
                      <a:pt x="6" y="6"/>
                      <a:pt x="6" y="6"/>
                      <a:pt x="6" y="6"/>
                    </a:cubicBezTo>
                    <a:cubicBezTo>
                      <a:pt x="7" y="5"/>
                      <a:pt x="7" y="5"/>
                      <a:pt x="7" y="5"/>
                    </a:cubicBezTo>
                    <a:cubicBezTo>
                      <a:pt x="7" y="5"/>
                      <a:pt x="7" y="5"/>
                      <a:pt x="7" y="5"/>
                    </a:cubicBezTo>
                    <a:cubicBezTo>
                      <a:pt x="6" y="4"/>
                      <a:pt x="6" y="4"/>
                      <a:pt x="6" y="4"/>
                    </a:cubicBezTo>
                    <a:cubicBezTo>
                      <a:pt x="5" y="3"/>
                      <a:pt x="5" y="3"/>
                      <a:pt x="5" y="3"/>
                    </a:cubicBezTo>
                    <a:cubicBezTo>
                      <a:pt x="5" y="3"/>
                      <a:pt x="5" y="3"/>
                      <a:pt x="5" y="3"/>
                    </a:cubicBezTo>
                    <a:cubicBezTo>
                      <a:pt x="5" y="2"/>
                      <a:pt x="5" y="2"/>
                      <a:pt x="5" y="2"/>
                    </a:cubicBezTo>
                    <a:cubicBezTo>
                      <a:pt x="5" y="2"/>
                      <a:pt x="5" y="2"/>
                      <a:pt x="5" y="2"/>
                    </a:cubicBezTo>
                    <a:cubicBezTo>
                      <a:pt x="5" y="2"/>
                      <a:pt x="5" y="2"/>
                      <a:pt x="5" y="2"/>
                    </a:cubicBezTo>
                    <a:cubicBezTo>
                      <a:pt x="5" y="1"/>
                      <a:pt x="5" y="1"/>
                      <a:pt x="5" y="1"/>
                    </a:cubicBezTo>
                    <a:cubicBezTo>
                      <a:pt x="4" y="1"/>
                      <a:pt x="4" y="1"/>
                      <a:pt x="4" y="1"/>
                    </a:cubicBezTo>
                    <a:cubicBezTo>
                      <a:pt x="4" y="1"/>
                      <a:pt x="4" y="1"/>
                      <a:pt x="4" y="1"/>
                    </a:cubicBezTo>
                    <a:cubicBezTo>
                      <a:pt x="4" y="0"/>
                      <a:pt x="4" y="0"/>
                      <a:pt x="4" y="0"/>
                    </a:cubicBezTo>
                    <a:cubicBezTo>
                      <a:pt x="4" y="1"/>
                      <a:pt x="4" y="1"/>
                      <a:pt x="4" y="1"/>
                    </a:cubicBezTo>
                    <a:cubicBezTo>
                      <a:pt x="4" y="1"/>
                      <a:pt x="4" y="1"/>
                      <a:pt x="4" y="1"/>
                    </a:cubicBezTo>
                    <a:cubicBezTo>
                      <a:pt x="4" y="2"/>
                      <a:pt x="4" y="2"/>
                      <a:pt x="4" y="2"/>
                    </a:cubicBezTo>
                    <a:cubicBezTo>
                      <a:pt x="4" y="2"/>
                      <a:pt x="4" y="2"/>
                      <a:pt x="4" y="2"/>
                    </a:cubicBezTo>
                    <a:cubicBezTo>
                      <a:pt x="3" y="2"/>
                      <a:pt x="3" y="2"/>
                      <a:pt x="3" y="2"/>
                    </a:cubicBezTo>
                    <a:cubicBezTo>
                      <a:pt x="3" y="2"/>
                      <a:pt x="3" y="2"/>
                      <a:pt x="3" y="2"/>
                    </a:cubicBezTo>
                    <a:cubicBezTo>
                      <a:pt x="3" y="2"/>
                      <a:pt x="3" y="2"/>
                      <a:pt x="3" y="2"/>
                    </a:cubicBezTo>
                    <a:cubicBezTo>
                      <a:pt x="2" y="3"/>
                      <a:pt x="2" y="3"/>
                      <a:pt x="2" y="3"/>
                    </a:cubicBezTo>
                    <a:cubicBezTo>
                      <a:pt x="2" y="3"/>
                      <a:pt x="2" y="3"/>
                      <a:pt x="2" y="3"/>
                    </a:cubicBezTo>
                    <a:cubicBezTo>
                      <a:pt x="2" y="3"/>
                      <a:pt x="2" y="3"/>
                      <a:pt x="2" y="3"/>
                    </a:cubicBezTo>
                    <a:cubicBezTo>
                      <a:pt x="2" y="4"/>
                      <a:pt x="2" y="4"/>
                      <a:pt x="2" y="4"/>
                    </a:cubicBezTo>
                    <a:cubicBezTo>
                      <a:pt x="3" y="4"/>
                      <a:pt x="3" y="4"/>
                      <a:pt x="3" y="4"/>
                    </a:cubicBezTo>
                    <a:cubicBezTo>
                      <a:pt x="3" y="6"/>
                      <a:pt x="3" y="6"/>
                      <a:pt x="3" y="6"/>
                    </a:cubicBezTo>
                    <a:cubicBezTo>
                      <a:pt x="3" y="7"/>
                      <a:pt x="3" y="7"/>
                      <a:pt x="3" y="7"/>
                    </a:cubicBezTo>
                    <a:cubicBezTo>
                      <a:pt x="3" y="7"/>
                      <a:pt x="3" y="7"/>
                      <a:pt x="3" y="7"/>
                    </a:cubicBezTo>
                    <a:cubicBezTo>
                      <a:pt x="3" y="7"/>
                      <a:pt x="3" y="7"/>
                      <a:pt x="3" y="7"/>
                    </a:cubicBezTo>
                    <a:cubicBezTo>
                      <a:pt x="3" y="8"/>
                      <a:pt x="3" y="8"/>
                      <a:pt x="3" y="8"/>
                    </a:cubicBezTo>
                    <a:cubicBezTo>
                      <a:pt x="3" y="9"/>
                      <a:pt x="3" y="9"/>
                      <a:pt x="3" y="9"/>
                    </a:cubicBezTo>
                    <a:cubicBezTo>
                      <a:pt x="3" y="9"/>
                      <a:pt x="3" y="9"/>
                      <a:pt x="3" y="9"/>
                    </a:cubicBezTo>
                    <a:cubicBezTo>
                      <a:pt x="3" y="11"/>
                      <a:pt x="3" y="11"/>
                      <a:pt x="3" y="11"/>
                    </a:cubicBezTo>
                    <a:cubicBezTo>
                      <a:pt x="3" y="11"/>
                      <a:pt x="3" y="11"/>
                      <a:pt x="3" y="11"/>
                    </a:cubicBezTo>
                    <a:cubicBezTo>
                      <a:pt x="3" y="11"/>
                      <a:pt x="3" y="11"/>
                      <a:pt x="3" y="11"/>
                    </a:cubicBezTo>
                    <a:cubicBezTo>
                      <a:pt x="3" y="13"/>
                      <a:pt x="3" y="13"/>
                      <a:pt x="3" y="13"/>
                    </a:cubicBezTo>
                    <a:cubicBezTo>
                      <a:pt x="3" y="13"/>
                      <a:pt x="3" y="13"/>
                      <a:pt x="3" y="13"/>
                    </a:cubicBezTo>
                    <a:cubicBezTo>
                      <a:pt x="3" y="13"/>
                      <a:pt x="3" y="13"/>
                      <a:pt x="3" y="13"/>
                    </a:cubicBezTo>
                    <a:cubicBezTo>
                      <a:pt x="2" y="13"/>
                      <a:pt x="2" y="13"/>
                      <a:pt x="2" y="13"/>
                    </a:cubicBezTo>
                    <a:cubicBezTo>
                      <a:pt x="3" y="14"/>
                      <a:pt x="3" y="14"/>
                      <a:pt x="3" y="14"/>
                    </a:cubicBezTo>
                    <a:cubicBezTo>
                      <a:pt x="3" y="14"/>
                      <a:pt x="3" y="14"/>
                      <a:pt x="3" y="14"/>
                    </a:cubicBezTo>
                    <a:cubicBezTo>
                      <a:pt x="3" y="14"/>
                      <a:pt x="3" y="14"/>
                      <a:pt x="3" y="14"/>
                    </a:cubicBezTo>
                    <a:cubicBezTo>
                      <a:pt x="3" y="14"/>
                      <a:pt x="3" y="14"/>
                      <a:pt x="3" y="14"/>
                    </a:cubicBezTo>
                    <a:cubicBezTo>
                      <a:pt x="3" y="15"/>
                      <a:pt x="3" y="15"/>
                      <a:pt x="3" y="15"/>
                    </a:cubicBezTo>
                    <a:cubicBezTo>
                      <a:pt x="3" y="17"/>
                      <a:pt x="3" y="17"/>
                      <a:pt x="3" y="17"/>
                    </a:cubicBezTo>
                    <a:cubicBezTo>
                      <a:pt x="3" y="18"/>
                      <a:pt x="3" y="18"/>
                      <a:pt x="3" y="18"/>
                    </a:cubicBezTo>
                    <a:cubicBezTo>
                      <a:pt x="3" y="18"/>
                      <a:pt x="3" y="18"/>
                      <a:pt x="3" y="18"/>
                    </a:cubicBezTo>
                    <a:cubicBezTo>
                      <a:pt x="3" y="19"/>
                      <a:pt x="3" y="19"/>
                      <a:pt x="3" y="19"/>
                    </a:cubicBezTo>
                    <a:cubicBezTo>
                      <a:pt x="3" y="19"/>
                      <a:pt x="3" y="19"/>
                      <a:pt x="3" y="19"/>
                    </a:cubicBezTo>
                    <a:cubicBezTo>
                      <a:pt x="3" y="20"/>
                      <a:pt x="3" y="20"/>
                      <a:pt x="3" y="20"/>
                    </a:cubicBezTo>
                    <a:cubicBezTo>
                      <a:pt x="3" y="21"/>
                      <a:pt x="3" y="21"/>
                      <a:pt x="3" y="21"/>
                    </a:cubicBezTo>
                    <a:cubicBezTo>
                      <a:pt x="3" y="21"/>
                      <a:pt x="3" y="21"/>
                      <a:pt x="3" y="21"/>
                    </a:cubicBezTo>
                    <a:cubicBezTo>
                      <a:pt x="3" y="22"/>
                      <a:pt x="3" y="22"/>
                      <a:pt x="3" y="22"/>
                    </a:cubicBezTo>
                    <a:cubicBezTo>
                      <a:pt x="3" y="22"/>
                      <a:pt x="3" y="22"/>
                      <a:pt x="3" y="22"/>
                    </a:cubicBezTo>
                    <a:cubicBezTo>
                      <a:pt x="3" y="23"/>
                      <a:pt x="3" y="23"/>
                      <a:pt x="3" y="23"/>
                    </a:cubicBezTo>
                    <a:cubicBezTo>
                      <a:pt x="3" y="23"/>
                      <a:pt x="3" y="23"/>
                      <a:pt x="3" y="23"/>
                    </a:cubicBezTo>
                    <a:cubicBezTo>
                      <a:pt x="3" y="24"/>
                      <a:pt x="3" y="24"/>
                      <a:pt x="3" y="24"/>
                    </a:cubicBezTo>
                    <a:cubicBezTo>
                      <a:pt x="3" y="24"/>
                      <a:pt x="3" y="24"/>
                      <a:pt x="3" y="24"/>
                    </a:cubicBezTo>
                    <a:cubicBezTo>
                      <a:pt x="3" y="25"/>
                      <a:pt x="3" y="25"/>
                      <a:pt x="3" y="25"/>
                    </a:cubicBezTo>
                    <a:cubicBezTo>
                      <a:pt x="2" y="25"/>
                      <a:pt x="2" y="25"/>
                      <a:pt x="2" y="25"/>
                    </a:cubicBezTo>
                    <a:cubicBezTo>
                      <a:pt x="2" y="26"/>
                      <a:pt x="2" y="26"/>
                      <a:pt x="2" y="26"/>
                    </a:cubicBezTo>
                    <a:cubicBezTo>
                      <a:pt x="2" y="26"/>
                      <a:pt x="2" y="26"/>
                      <a:pt x="2" y="26"/>
                    </a:cubicBezTo>
                    <a:cubicBezTo>
                      <a:pt x="2" y="27"/>
                      <a:pt x="2" y="27"/>
                      <a:pt x="2" y="27"/>
                    </a:cubicBezTo>
                    <a:cubicBezTo>
                      <a:pt x="2" y="27"/>
                      <a:pt x="2" y="27"/>
                      <a:pt x="2" y="27"/>
                    </a:cubicBezTo>
                    <a:cubicBezTo>
                      <a:pt x="2" y="28"/>
                      <a:pt x="2" y="28"/>
                      <a:pt x="2" y="28"/>
                    </a:cubicBezTo>
                    <a:cubicBezTo>
                      <a:pt x="2" y="28"/>
                      <a:pt x="2" y="28"/>
                      <a:pt x="2" y="28"/>
                    </a:cubicBezTo>
                    <a:cubicBezTo>
                      <a:pt x="3" y="29"/>
                      <a:pt x="3" y="29"/>
                      <a:pt x="3" y="29"/>
                    </a:cubicBezTo>
                    <a:cubicBezTo>
                      <a:pt x="2" y="29"/>
                      <a:pt x="2" y="29"/>
                      <a:pt x="2" y="29"/>
                    </a:cubicBezTo>
                    <a:cubicBezTo>
                      <a:pt x="2" y="29"/>
                      <a:pt x="2" y="29"/>
                      <a:pt x="2" y="29"/>
                    </a:cubicBezTo>
                    <a:cubicBezTo>
                      <a:pt x="3" y="30"/>
                      <a:pt x="3" y="30"/>
                      <a:pt x="3" y="30"/>
                    </a:cubicBezTo>
                    <a:cubicBezTo>
                      <a:pt x="2" y="30"/>
                      <a:pt x="2" y="30"/>
                      <a:pt x="2" y="30"/>
                    </a:cubicBezTo>
                    <a:cubicBezTo>
                      <a:pt x="2" y="30"/>
                      <a:pt x="2" y="30"/>
                      <a:pt x="2" y="30"/>
                    </a:cubicBezTo>
                    <a:cubicBezTo>
                      <a:pt x="2" y="31"/>
                      <a:pt x="2" y="31"/>
                      <a:pt x="2" y="31"/>
                    </a:cubicBezTo>
                    <a:cubicBezTo>
                      <a:pt x="2" y="31"/>
                      <a:pt x="2" y="31"/>
                      <a:pt x="2" y="31"/>
                    </a:cubicBezTo>
                    <a:cubicBezTo>
                      <a:pt x="2" y="32"/>
                      <a:pt x="2" y="32"/>
                      <a:pt x="2" y="32"/>
                    </a:cubicBezTo>
                    <a:cubicBezTo>
                      <a:pt x="3" y="33"/>
                      <a:pt x="3" y="33"/>
                      <a:pt x="3" y="33"/>
                    </a:cubicBezTo>
                    <a:cubicBezTo>
                      <a:pt x="3" y="34"/>
                      <a:pt x="3" y="34"/>
                      <a:pt x="3" y="34"/>
                    </a:cubicBezTo>
                    <a:cubicBezTo>
                      <a:pt x="2" y="34"/>
                      <a:pt x="2" y="34"/>
                      <a:pt x="2" y="34"/>
                    </a:cubicBezTo>
                    <a:cubicBezTo>
                      <a:pt x="2" y="34"/>
                      <a:pt x="2" y="34"/>
                      <a:pt x="2" y="34"/>
                    </a:cubicBezTo>
                    <a:cubicBezTo>
                      <a:pt x="3" y="35"/>
                      <a:pt x="3" y="35"/>
                      <a:pt x="3" y="35"/>
                    </a:cubicBezTo>
                    <a:cubicBezTo>
                      <a:pt x="3" y="36"/>
                      <a:pt x="3" y="36"/>
                      <a:pt x="3" y="36"/>
                    </a:cubicBezTo>
                    <a:cubicBezTo>
                      <a:pt x="3" y="36"/>
                      <a:pt x="3" y="36"/>
                      <a:pt x="3" y="36"/>
                    </a:cubicBezTo>
                    <a:cubicBezTo>
                      <a:pt x="3" y="36"/>
                      <a:pt x="3" y="36"/>
                      <a:pt x="3" y="36"/>
                    </a:cubicBezTo>
                    <a:cubicBezTo>
                      <a:pt x="3" y="37"/>
                      <a:pt x="3" y="37"/>
                      <a:pt x="3" y="37"/>
                    </a:cubicBezTo>
                    <a:cubicBezTo>
                      <a:pt x="3" y="37"/>
                      <a:pt x="3" y="37"/>
                      <a:pt x="3" y="37"/>
                    </a:cubicBezTo>
                    <a:cubicBezTo>
                      <a:pt x="3" y="37"/>
                      <a:pt x="3" y="37"/>
                      <a:pt x="3" y="37"/>
                    </a:cubicBezTo>
                    <a:cubicBezTo>
                      <a:pt x="3" y="37"/>
                      <a:pt x="3" y="37"/>
                      <a:pt x="3" y="37"/>
                    </a:cubicBezTo>
                    <a:cubicBezTo>
                      <a:pt x="3" y="38"/>
                      <a:pt x="3" y="38"/>
                      <a:pt x="3" y="38"/>
                    </a:cubicBezTo>
                    <a:cubicBezTo>
                      <a:pt x="3" y="38"/>
                      <a:pt x="3" y="38"/>
                      <a:pt x="3" y="38"/>
                    </a:cubicBezTo>
                    <a:cubicBezTo>
                      <a:pt x="3" y="39"/>
                      <a:pt x="3" y="39"/>
                      <a:pt x="3" y="39"/>
                    </a:cubicBezTo>
                    <a:cubicBezTo>
                      <a:pt x="3" y="39"/>
                      <a:pt x="3" y="39"/>
                      <a:pt x="3" y="39"/>
                    </a:cubicBezTo>
                    <a:cubicBezTo>
                      <a:pt x="3" y="40"/>
                      <a:pt x="3" y="40"/>
                      <a:pt x="3" y="40"/>
                    </a:cubicBezTo>
                    <a:cubicBezTo>
                      <a:pt x="3" y="40"/>
                      <a:pt x="3" y="40"/>
                      <a:pt x="3" y="40"/>
                    </a:cubicBezTo>
                    <a:cubicBezTo>
                      <a:pt x="3" y="40"/>
                      <a:pt x="3" y="40"/>
                      <a:pt x="3" y="40"/>
                    </a:cubicBezTo>
                    <a:cubicBezTo>
                      <a:pt x="3" y="41"/>
                      <a:pt x="3" y="41"/>
                      <a:pt x="3" y="41"/>
                    </a:cubicBezTo>
                    <a:cubicBezTo>
                      <a:pt x="2" y="41"/>
                      <a:pt x="2" y="41"/>
                      <a:pt x="2" y="41"/>
                    </a:cubicBezTo>
                    <a:cubicBezTo>
                      <a:pt x="2" y="41"/>
                      <a:pt x="2" y="41"/>
                      <a:pt x="2" y="41"/>
                    </a:cubicBezTo>
                    <a:cubicBezTo>
                      <a:pt x="2" y="42"/>
                      <a:pt x="2" y="42"/>
                      <a:pt x="2" y="42"/>
                    </a:cubicBezTo>
                    <a:cubicBezTo>
                      <a:pt x="2" y="42"/>
                      <a:pt x="2" y="42"/>
                      <a:pt x="2" y="42"/>
                    </a:cubicBezTo>
                    <a:cubicBezTo>
                      <a:pt x="2" y="42"/>
                      <a:pt x="2" y="42"/>
                      <a:pt x="2" y="42"/>
                    </a:cubicBezTo>
                    <a:cubicBezTo>
                      <a:pt x="2" y="43"/>
                      <a:pt x="2" y="43"/>
                      <a:pt x="2" y="43"/>
                    </a:cubicBezTo>
                    <a:cubicBezTo>
                      <a:pt x="2" y="43"/>
                      <a:pt x="2" y="43"/>
                      <a:pt x="2" y="43"/>
                    </a:cubicBezTo>
                    <a:cubicBezTo>
                      <a:pt x="2" y="43"/>
                      <a:pt x="2" y="43"/>
                      <a:pt x="2" y="43"/>
                    </a:cubicBezTo>
                    <a:cubicBezTo>
                      <a:pt x="2" y="44"/>
                      <a:pt x="2" y="44"/>
                      <a:pt x="2" y="44"/>
                    </a:cubicBezTo>
                    <a:cubicBezTo>
                      <a:pt x="2" y="44"/>
                      <a:pt x="2" y="44"/>
                      <a:pt x="2" y="44"/>
                    </a:cubicBezTo>
                    <a:cubicBezTo>
                      <a:pt x="2" y="44"/>
                      <a:pt x="2" y="44"/>
                      <a:pt x="2" y="44"/>
                    </a:cubicBezTo>
                    <a:cubicBezTo>
                      <a:pt x="2" y="45"/>
                      <a:pt x="2" y="45"/>
                      <a:pt x="2" y="45"/>
                    </a:cubicBezTo>
                    <a:cubicBezTo>
                      <a:pt x="2" y="45"/>
                      <a:pt x="2" y="45"/>
                      <a:pt x="2" y="45"/>
                    </a:cubicBezTo>
                    <a:cubicBezTo>
                      <a:pt x="1" y="45"/>
                      <a:pt x="1" y="45"/>
                      <a:pt x="1" y="45"/>
                    </a:cubicBezTo>
                    <a:cubicBezTo>
                      <a:pt x="1" y="46"/>
                      <a:pt x="1" y="46"/>
                      <a:pt x="1" y="46"/>
                    </a:cubicBezTo>
                    <a:cubicBezTo>
                      <a:pt x="1" y="46"/>
                      <a:pt x="1" y="46"/>
                      <a:pt x="1" y="46"/>
                    </a:cubicBezTo>
                    <a:cubicBezTo>
                      <a:pt x="1" y="46"/>
                      <a:pt x="1" y="46"/>
                      <a:pt x="1" y="46"/>
                    </a:cubicBezTo>
                    <a:cubicBezTo>
                      <a:pt x="1" y="47"/>
                      <a:pt x="1" y="47"/>
                      <a:pt x="1" y="47"/>
                    </a:cubicBezTo>
                    <a:cubicBezTo>
                      <a:pt x="1" y="47"/>
                      <a:pt x="1" y="47"/>
                      <a:pt x="1" y="47"/>
                    </a:cubicBezTo>
                    <a:cubicBezTo>
                      <a:pt x="1" y="47"/>
                      <a:pt x="1" y="47"/>
                      <a:pt x="1" y="47"/>
                    </a:cubicBezTo>
                    <a:cubicBezTo>
                      <a:pt x="1" y="47"/>
                      <a:pt x="1" y="47"/>
                      <a:pt x="1" y="47"/>
                    </a:cubicBezTo>
                    <a:cubicBezTo>
                      <a:pt x="0" y="47"/>
                      <a:pt x="0" y="47"/>
                      <a:pt x="0" y="47"/>
                    </a:cubicBezTo>
                    <a:cubicBezTo>
                      <a:pt x="0" y="47"/>
                      <a:pt x="0" y="47"/>
                      <a:pt x="0" y="47"/>
                    </a:cubicBezTo>
                    <a:cubicBezTo>
                      <a:pt x="0" y="48"/>
                      <a:pt x="0" y="48"/>
                      <a:pt x="0" y="48"/>
                    </a:cubicBezTo>
                    <a:cubicBezTo>
                      <a:pt x="0" y="48"/>
                      <a:pt x="0" y="48"/>
                      <a:pt x="0" y="48"/>
                    </a:cubicBezTo>
                    <a:cubicBezTo>
                      <a:pt x="0" y="49"/>
                      <a:pt x="0" y="49"/>
                      <a:pt x="0" y="49"/>
                    </a:cubicBezTo>
                    <a:cubicBezTo>
                      <a:pt x="1" y="49"/>
                      <a:pt x="1" y="49"/>
                      <a:pt x="1" y="49"/>
                    </a:cubicBezTo>
                    <a:cubicBezTo>
                      <a:pt x="1" y="50"/>
                      <a:pt x="1" y="50"/>
                      <a:pt x="1" y="50"/>
                    </a:cubicBezTo>
                    <a:cubicBezTo>
                      <a:pt x="1" y="50"/>
                      <a:pt x="1" y="50"/>
                      <a:pt x="1" y="50"/>
                    </a:cubicBezTo>
                    <a:cubicBezTo>
                      <a:pt x="1" y="51"/>
                      <a:pt x="1" y="51"/>
                      <a:pt x="1" y="51"/>
                    </a:cubicBezTo>
                    <a:cubicBezTo>
                      <a:pt x="2" y="52"/>
                      <a:pt x="2" y="52"/>
                      <a:pt x="2" y="52"/>
                    </a:cubicBezTo>
                    <a:cubicBezTo>
                      <a:pt x="2" y="52"/>
                      <a:pt x="2" y="52"/>
                      <a:pt x="2" y="52"/>
                    </a:cubicBezTo>
                    <a:cubicBezTo>
                      <a:pt x="2" y="52"/>
                      <a:pt x="2" y="52"/>
                      <a:pt x="2" y="52"/>
                    </a:cubicBezTo>
                    <a:cubicBezTo>
                      <a:pt x="2" y="53"/>
                      <a:pt x="2" y="53"/>
                      <a:pt x="2" y="53"/>
                    </a:cubicBezTo>
                    <a:cubicBezTo>
                      <a:pt x="2" y="54"/>
                      <a:pt x="2" y="54"/>
                      <a:pt x="2" y="54"/>
                    </a:cubicBezTo>
                    <a:cubicBezTo>
                      <a:pt x="2" y="54"/>
                      <a:pt x="2" y="54"/>
                      <a:pt x="2" y="54"/>
                    </a:cubicBezTo>
                    <a:cubicBezTo>
                      <a:pt x="2" y="54"/>
                      <a:pt x="2" y="54"/>
                      <a:pt x="2" y="54"/>
                    </a:cubicBezTo>
                    <a:cubicBezTo>
                      <a:pt x="2" y="54"/>
                      <a:pt x="2" y="54"/>
                      <a:pt x="2" y="54"/>
                    </a:cubicBezTo>
                    <a:cubicBezTo>
                      <a:pt x="1" y="54"/>
                      <a:pt x="1" y="54"/>
                      <a:pt x="1" y="54"/>
                    </a:cubicBezTo>
                    <a:cubicBezTo>
                      <a:pt x="1" y="54"/>
                      <a:pt x="1" y="54"/>
                      <a:pt x="1" y="54"/>
                    </a:cubicBezTo>
                    <a:cubicBezTo>
                      <a:pt x="1" y="55"/>
                      <a:pt x="1" y="55"/>
                      <a:pt x="1" y="55"/>
                    </a:cubicBezTo>
                    <a:cubicBezTo>
                      <a:pt x="1" y="55"/>
                      <a:pt x="1" y="55"/>
                      <a:pt x="1" y="55"/>
                    </a:cubicBezTo>
                    <a:cubicBezTo>
                      <a:pt x="1" y="55"/>
                      <a:pt x="1" y="55"/>
                      <a:pt x="1" y="55"/>
                    </a:cubicBezTo>
                    <a:cubicBezTo>
                      <a:pt x="1" y="56"/>
                      <a:pt x="1" y="56"/>
                      <a:pt x="1" y="56"/>
                    </a:cubicBezTo>
                    <a:cubicBezTo>
                      <a:pt x="1" y="57"/>
                      <a:pt x="1" y="57"/>
                      <a:pt x="1" y="57"/>
                    </a:cubicBezTo>
                    <a:cubicBezTo>
                      <a:pt x="1" y="57"/>
                      <a:pt x="1" y="57"/>
                      <a:pt x="1" y="57"/>
                    </a:cubicBezTo>
                    <a:cubicBezTo>
                      <a:pt x="1" y="57"/>
                      <a:pt x="1" y="57"/>
                      <a:pt x="1" y="57"/>
                    </a:cubicBezTo>
                    <a:cubicBezTo>
                      <a:pt x="1" y="57"/>
                      <a:pt x="1" y="57"/>
                      <a:pt x="1" y="57"/>
                    </a:cubicBezTo>
                    <a:cubicBezTo>
                      <a:pt x="1" y="58"/>
                      <a:pt x="1" y="58"/>
                      <a:pt x="1" y="58"/>
                    </a:cubicBezTo>
                    <a:cubicBezTo>
                      <a:pt x="1" y="58"/>
                      <a:pt x="1" y="58"/>
                      <a:pt x="1" y="58"/>
                    </a:cubicBezTo>
                    <a:cubicBezTo>
                      <a:pt x="2" y="59"/>
                      <a:pt x="2" y="59"/>
                      <a:pt x="2" y="59"/>
                    </a:cubicBezTo>
                    <a:cubicBezTo>
                      <a:pt x="2" y="59"/>
                      <a:pt x="2" y="59"/>
                      <a:pt x="2" y="59"/>
                    </a:cubicBezTo>
                    <a:cubicBezTo>
                      <a:pt x="2" y="59"/>
                      <a:pt x="2" y="59"/>
                      <a:pt x="2" y="59"/>
                    </a:cubicBezTo>
                    <a:cubicBezTo>
                      <a:pt x="3" y="60"/>
                      <a:pt x="3" y="60"/>
                      <a:pt x="3" y="60"/>
                    </a:cubicBezTo>
                    <a:cubicBezTo>
                      <a:pt x="4" y="59"/>
                      <a:pt x="4" y="59"/>
                      <a:pt x="4" y="59"/>
                    </a:cubicBezTo>
                    <a:cubicBezTo>
                      <a:pt x="4" y="59"/>
                      <a:pt x="4" y="59"/>
                      <a:pt x="4" y="59"/>
                    </a:cubicBezTo>
                    <a:cubicBezTo>
                      <a:pt x="4" y="59"/>
                      <a:pt x="4" y="59"/>
                      <a:pt x="4" y="59"/>
                    </a:cubicBezTo>
                    <a:cubicBezTo>
                      <a:pt x="4" y="59"/>
                      <a:pt x="4" y="59"/>
                      <a:pt x="4" y="59"/>
                    </a:cubicBezTo>
                    <a:cubicBezTo>
                      <a:pt x="4" y="59"/>
                      <a:pt x="4" y="59"/>
                      <a:pt x="4" y="59"/>
                    </a:cubicBezTo>
                    <a:cubicBezTo>
                      <a:pt x="4" y="59"/>
                      <a:pt x="4" y="59"/>
                      <a:pt x="4" y="59"/>
                    </a:cubicBezTo>
                    <a:cubicBezTo>
                      <a:pt x="5" y="59"/>
                      <a:pt x="5" y="59"/>
                      <a:pt x="5" y="59"/>
                    </a:cubicBezTo>
                    <a:cubicBezTo>
                      <a:pt x="5" y="59"/>
                      <a:pt x="5" y="59"/>
                      <a:pt x="5" y="59"/>
                    </a:cubicBezTo>
                    <a:cubicBezTo>
                      <a:pt x="4" y="60"/>
                      <a:pt x="4" y="60"/>
                      <a:pt x="4" y="60"/>
                    </a:cubicBezTo>
                    <a:cubicBezTo>
                      <a:pt x="4" y="60"/>
                      <a:pt x="4" y="60"/>
                      <a:pt x="4" y="60"/>
                    </a:cubicBezTo>
                    <a:cubicBezTo>
                      <a:pt x="4" y="60"/>
                      <a:pt x="4" y="60"/>
                      <a:pt x="4" y="60"/>
                    </a:cubicBezTo>
                    <a:cubicBezTo>
                      <a:pt x="5" y="60"/>
                      <a:pt x="5" y="60"/>
                      <a:pt x="5" y="60"/>
                    </a:cubicBezTo>
                    <a:cubicBezTo>
                      <a:pt x="5" y="60"/>
                      <a:pt x="5" y="60"/>
                      <a:pt x="5" y="60"/>
                    </a:cubicBezTo>
                    <a:cubicBezTo>
                      <a:pt x="5" y="61"/>
                      <a:pt x="5" y="61"/>
                      <a:pt x="5" y="61"/>
                    </a:cubicBezTo>
                    <a:cubicBezTo>
                      <a:pt x="5" y="61"/>
                      <a:pt x="5" y="61"/>
                      <a:pt x="5" y="61"/>
                    </a:cubicBezTo>
                    <a:cubicBezTo>
                      <a:pt x="5" y="61"/>
                      <a:pt x="5" y="61"/>
                      <a:pt x="5" y="61"/>
                    </a:cubicBezTo>
                    <a:cubicBezTo>
                      <a:pt x="5" y="61"/>
                      <a:pt x="5" y="61"/>
                      <a:pt x="5" y="61"/>
                    </a:cubicBezTo>
                    <a:cubicBezTo>
                      <a:pt x="4" y="61"/>
                      <a:pt x="4" y="61"/>
                      <a:pt x="4" y="61"/>
                    </a:cubicBezTo>
                    <a:cubicBezTo>
                      <a:pt x="4" y="61"/>
                      <a:pt x="4" y="61"/>
                      <a:pt x="4" y="61"/>
                    </a:cubicBezTo>
                    <a:cubicBezTo>
                      <a:pt x="4" y="61"/>
                      <a:pt x="4" y="61"/>
                      <a:pt x="4" y="61"/>
                    </a:cubicBezTo>
                    <a:cubicBezTo>
                      <a:pt x="4" y="61"/>
                      <a:pt x="4" y="61"/>
                      <a:pt x="4" y="61"/>
                    </a:cubicBezTo>
                    <a:cubicBezTo>
                      <a:pt x="5" y="61"/>
                      <a:pt x="5" y="61"/>
                      <a:pt x="5" y="61"/>
                    </a:cubicBezTo>
                    <a:cubicBezTo>
                      <a:pt x="5" y="62"/>
                      <a:pt x="5" y="62"/>
                      <a:pt x="5" y="62"/>
                    </a:cubicBezTo>
                    <a:cubicBezTo>
                      <a:pt x="4" y="62"/>
                      <a:pt x="4" y="62"/>
                      <a:pt x="4" y="62"/>
                    </a:cubicBezTo>
                    <a:cubicBezTo>
                      <a:pt x="4" y="62"/>
                      <a:pt x="4" y="62"/>
                      <a:pt x="4" y="62"/>
                    </a:cubicBezTo>
                    <a:cubicBezTo>
                      <a:pt x="4" y="62"/>
                      <a:pt x="4" y="62"/>
                      <a:pt x="4" y="62"/>
                    </a:cubicBezTo>
                    <a:cubicBezTo>
                      <a:pt x="5" y="63"/>
                      <a:pt x="5" y="63"/>
                      <a:pt x="5" y="63"/>
                    </a:cubicBezTo>
                    <a:cubicBezTo>
                      <a:pt x="4" y="63"/>
                      <a:pt x="4" y="63"/>
                      <a:pt x="4" y="63"/>
                    </a:cubicBezTo>
                    <a:cubicBezTo>
                      <a:pt x="4" y="63"/>
                      <a:pt x="4" y="63"/>
                      <a:pt x="4" y="63"/>
                    </a:cubicBezTo>
                    <a:cubicBezTo>
                      <a:pt x="4" y="63"/>
                      <a:pt x="4" y="63"/>
                      <a:pt x="4" y="63"/>
                    </a:cubicBezTo>
                    <a:cubicBezTo>
                      <a:pt x="4" y="64"/>
                      <a:pt x="4" y="64"/>
                      <a:pt x="4" y="64"/>
                    </a:cubicBezTo>
                    <a:cubicBezTo>
                      <a:pt x="4" y="64"/>
                      <a:pt x="4" y="64"/>
                      <a:pt x="4" y="64"/>
                    </a:cubicBezTo>
                    <a:cubicBezTo>
                      <a:pt x="5" y="64"/>
                      <a:pt x="5" y="64"/>
                      <a:pt x="5" y="64"/>
                    </a:cubicBezTo>
                    <a:cubicBezTo>
                      <a:pt x="4" y="65"/>
                      <a:pt x="4" y="65"/>
                      <a:pt x="4" y="65"/>
                    </a:cubicBezTo>
                    <a:cubicBezTo>
                      <a:pt x="4" y="65"/>
                      <a:pt x="4" y="65"/>
                      <a:pt x="4" y="65"/>
                    </a:cubicBezTo>
                    <a:cubicBezTo>
                      <a:pt x="4" y="65"/>
                      <a:pt x="4" y="65"/>
                      <a:pt x="4" y="65"/>
                    </a:cubicBezTo>
                    <a:cubicBezTo>
                      <a:pt x="4" y="66"/>
                      <a:pt x="4" y="66"/>
                      <a:pt x="4" y="66"/>
                    </a:cubicBezTo>
                    <a:cubicBezTo>
                      <a:pt x="4" y="66"/>
                      <a:pt x="4" y="66"/>
                      <a:pt x="4" y="66"/>
                    </a:cubicBezTo>
                    <a:cubicBezTo>
                      <a:pt x="5" y="66"/>
                      <a:pt x="5" y="66"/>
                      <a:pt x="5" y="66"/>
                    </a:cubicBezTo>
                    <a:cubicBezTo>
                      <a:pt x="5" y="66"/>
                      <a:pt x="5" y="66"/>
                      <a:pt x="5" y="66"/>
                    </a:cubicBezTo>
                    <a:cubicBezTo>
                      <a:pt x="5" y="67"/>
                      <a:pt x="5" y="67"/>
                      <a:pt x="5" y="67"/>
                    </a:cubicBezTo>
                    <a:cubicBezTo>
                      <a:pt x="5" y="67"/>
                      <a:pt x="5" y="67"/>
                      <a:pt x="5" y="67"/>
                    </a:cubicBezTo>
                    <a:cubicBezTo>
                      <a:pt x="5" y="67"/>
                      <a:pt x="5" y="67"/>
                      <a:pt x="5" y="67"/>
                    </a:cubicBezTo>
                    <a:cubicBezTo>
                      <a:pt x="5" y="67"/>
                      <a:pt x="5" y="67"/>
                      <a:pt x="5" y="67"/>
                    </a:cubicBezTo>
                    <a:cubicBezTo>
                      <a:pt x="5" y="68"/>
                      <a:pt x="5" y="68"/>
                      <a:pt x="5" y="68"/>
                    </a:cubicBezTo>
                    <a:cubicBezTo>
                      <a:pt x="5" y="68"/>
                      <a:pt x="5" y="68"/>
                      <a:pt x="5" y="68"/>
                    </a:cubicBezTo>
                    <a:cubicBezTo>
                      <a:pt x="4" y="68"/>
                      <a:pt x="4" y="68"/>
                      <a:pt x="4" y="68"/>
                    </a:cubicBezTo>
                    <a:cubicBezTo>
                      <a:pt x="4" y="69"/>
                      <a:pt x="4" y="69"/>
                      <a:pt x="4" y="69"/>
                    </a:cubicBezTo>
                    <a:cubicBezTo>
                      <a:pt x="4" y="69"/>
                      <a:pt x="4" y="69"/>
                      <a:pt x="4" y="69"/>
                    </a:cubicBezTo>
                    <a:cubicBezTo>
                      <a:pt x="4" y="69"/>
                      <a:pt x="4" y="69"/>
                      <a:pt x="4" y="69"/>
                    </a:cubicBezTo>
                    <a:cubicBezTo>
                      <a:pt x="4" y="70"/>
                      <a:pt x="4" y="70"/>
                      <a:pt x="4" y="70"/>
                    </a:cubicBezTo>
                    <a:cubicBezTo>
                      <a:pt x="5" y="70"/>
                      <a:pt x="5" y="70"/>
                      <a:pt x="5" y="70"/>
                    </a:cubicBezTo>
                    <a:cubicBezTo>
                      <a:pt x="4" y="70"/>
                      <a:pt x="4" y="70"/>
                      <a:pt x="4" y="70"/>
                    </a:cubicBezTo>
                    <a:cubicBezTo>
                      <a:pt x="4" y="71"/>
                      <a:pt x="4" y="71"/>
                      <a:pt x="4" y="71"/>
                    </a:cubicBezTo>
                    <a:cubicBezTo>
                      <a:pt x="4" y="71"/>
                      <a:pt x="4" y="71"/>
                      <a:pt x="4" y="71"/>
                    </a:cubicBezTo>
                    <a:cubicBezTo>
                      <a:pt x="4" y="71"/>
                      <a:pt x="4" y="71"/>
                      <a:pt x="4" y="71"/>
                    </a:cubicBezTo>
                    <a:cubicBezTo>
                      <a:pt x="4" y="72"/>
                      <a:pt x="4" y="72"/>
                      <a:pt x="4" y="72"/>
                    </a:cubicBezTo>
                    <a:cubicBezTo>
                      <a:pt x="4" y="72"/>
                      <a:pt x="4" y="72"/>
                      <a:pt x="4" y="72"/>
                    </a:cubicBezTo>
                    <a:cubicBezTo>
                      <a:pt x="4" y="72"/>
                      <a:pt x="4" y="72"/>
                      <a:pt x="4" y="72"/>
                    </a:cubicBezTo>
                    <a:cubicBezTo>
                      <a:pt x="4" y="73"/>
                      <a:pt x="4" y="73"/>
                      <a:pt x="4" y="73"/>
                    </a:cubicBezTo>
                    <a:cubicBezTo>
                      <a:pt x="4" y="73"/>
                      <a:pt x="4" y="73"/>
                      <a:pt x="4" y="73"/>
                    </a:cubicBezTo>
                    <a:cubicBezTo>
                      <a:pt x="4" y="72"/>
                      <a:pt x="4" y="72"/>
                      <a:pt x="4" y="72"/>
                    </a:cubicBezTo>
                    <a:cubicBezTo>
                      <a:pt x="4" y="72"/>
                      <a:pt x="4" y="72"/>
                      <a:pt x="4" y="72"/>
                    </a:cubicBezTo>
                    <a:cubicBezTo>
                      <a:pt x="4" y="71"/>
                      <a:pt x="4" y="71"/>
                      <a:pt x="4" y="71"/>
                    </a:cubicBezTo>
                    <a:cubicBezTo>
                      <a:pt x="4" y="71"/>
                      <a:pt x="4" y="71"/>
                      <a:pt x="4" y="71"/>
                    </a:cubicBezTo>
                    <a:cubicBezTo>
                      <a:pt x="4" y="71"/>
                      <a:pt x="4" y="71"/>
                      <a:pt x="4" y="71"/>
                    </a:cubicBezTo>
                    <a:cubicBezTo>
                      <a:pt x="3" y="71"/>
                      <a:pt x="3" y="71"/>
                      <a:pt x="3" y="71"/>
                    </a:cubicBezTo>
                    <a:cubicBezTo>
                      <a:pt x="3" y="72"/>
                      <a:pt x="3" y="72"/>
                      <a:pt x="3" y="72"/>
                    </a:cubicBezTo>
                    <a:cubicBezTo>
                      <a:pt x="2" y="72"/>
                      <a:pt x="2" y="72"/>
                      <a:pt x="2" y="72"/>
                    </a:cubicBezTo>
                    <a:cubicBezTo>
                      <a:pt x="3" y="71"/>
                      <a:pt x="3" y="71"/>
                      <a:pt x="3" y="71"/>
                    </a:cubicBezTo>
                    <a:cubicBezTo>
                      <a:pt x="3" y="71"/>
                      <a:pt x="3" y="71"/>
                      <a:pt x="3" y="71"/>
                    </a:cubicBezTo>
                    <a:cubicBezTo>
                      <a:pt x="3" y="71"/>
                      <a:pt x="3" y="71"/>
                      <a:pt x="3" y="71"/>
                    </a:cubicBezTo>
                    <a:cubicBezTo>
                      <a:pt x="3" y="70"/>
                      <a:pt x="3" y="70"/>
                      <a:pt x="3" y="70"/>
                    </a:cubicBezTo>
                    <a:cubicBezTo>
                      <a:pt x="3" y="70"/>
                      <a:pt x="3" y="70"/>
                      <a:pt x="3" y="70"/>
                    </a:cubicBezTo>
                    <a:cubicBezTo>
                      <a:pt x="3" y="71"/>
                      <a:pt x="3" y="71"/>
                      <a:pt x="3" y="71"/>
                    </a:cubicBezTo>
                    <a:cubicBezTo>
                      <a:pt x="2" y="71"/>
                      <a:pt x="2" y="71"/>
                      <a:pt x="2" y="71"/>
                    </a:cubicBezTo>
                    <a:cubicBezTo>
                      <a:pt x="2" y="70"/>
                      <a:pt x="2" y="70"/>
                      <a:pt x="2" y="70"/>
                    </a:cubicBezTo>
                    <a:cubicBezTo>
                      <a:pt x="1" y="71"/>
                      <a:pt x="1" y="71"/>
                      <a:pt x="1" y="71"/>
                    </a:cubicBezTo>
                    <a:cubicBezTo>
                      <a:pt x="1" y="71"/>
                      <a:pt x="1" y="71"/>
                      <a:pt x="1" y="71"/>
                    </a:cubicBezTo>
                    <a:cubicBezTo>
                      <a:pt x="1" y="71"/>
                      <a:pt x="1" y="71"/>
                      <a:pt x="1" y="71"/>
                    </a:cubicBezTo>
                    <a:cubicBezTo>
                      <a:pt x="2" y="71"/>
                      <a:pt x="2" y="71"/>
                      <a:pt x="2" y="71"/>
                    </a:cubicBezTo>
                    <a:cubicBezTo>
                      <a:pt x="2" y="72"/>
                      <a:pt x="2" y="72"/>
                      <a:pt x="2" y="72"/>
                    </a:cubicBezTo>
                    <a:cubicBezTo>
                      <a:pt x="1" y="72"/>
                      <a:pt x="1" y="72"/>
                      <a:pt x="1" y="72"/>
                    </a:cubicBezTo>
                    <a:cubicBezTo>
                      <a:pt x="1" y="72"/>
                      <a:pt x="1" y="72"/>
                      <a:pt x="1" y="72"/>
                    </a:cubicBezTo>
                    <a:cubicBezTo>
                      <a:pt x="1" y="72"/>
                      <a:pt x="1" y="72"/>
                      <a:pt x="1" y="72"/>
                    </a:cubicBezTo>
                    <a:cubicBezTo>
                      <a:pt x="1" y="73"/>
                      <a:pt x="1" y="73"/>
                      <a:pt x="1" y="73"/>
                    </a:cubicBezTo>
                    <a:cubicBezTo>
                      <a:pt x="0" y="73"/>
                      <a:pt x="0" y="73"/>
                      <a:pt x="0" y="73"/>
                    </a:cubicBezTo>
                    <a:cubicBezTo>
                      <a:pt x="0" y="73"/>
                      <a:pt x="0" y="73"/>
                      <a:pt x="0" y="73"/>
                    </a:cubicBezTo>
                    <a:cubicBezTo>
                      <a:pt x="1" y="74"/>
                      <a:pt x="1" y="74"/>
                      <a:pt x="1" y="74"/>
                    </a:cubicBezTo>
                    <a:cubicBezTo>
                      <a:pt x="1" y="74"/>
                      <a:pt x="1" y="74"/>
                      <a:pt x="1" y="74"/>
                    </a:cubicBezTo>
                    <a:cubicBezTo>
                      <a:pt x="1" y="74"/>
                      <a:pt x="1" y="74"/>
                      <a:pt x="1" y="74"/>
                    </a:cubicBezTo>
                    <a:cubicBezTo>
                      <a:pt x="1" y="73"/>
                      <a:pt x="1" y="73"/>
                      <a:pt x="1" y="73"/>
                    </a:cubicBezTo>
                    <a:cubicBezTo>
                      <a:pt x="1" y="73"/>
                      <a:pt x="1" y="73"/>
                      <a:pt x="1" y="73"/>
                    </a:cubicBezTo>
                    <a:cubicBezTo>
                      <a:pt x="1" y="73"/>
                      <a:pt x="1" y="73"/>
                      <a:pt x="1" y="73"/>
                    </a:cubicBezTo>
                    <a:cubicBezTo>
                      <a:pt x="1" y="73"/>
                      <a:pt x="1" y="73"/>
                      <a:pt x="1" y="73"/>
                    </a:cubicBezTo>
                    <a:cubicBezTo>
                      <a:pt x="2" y="73"/>
                      <a:pt x="2" y="73"/>
                      <a:pt x="2" y="73"/>
                    </a:cubicBezTo>
                    <a:cubicBezTo>
                      <a:pt x="2" y="73"/>
                      <a:pt x="2" y="73"/>
                      <a:pt x="2" y="73"/>
                    </a:cubicBezTo>
                    <a:cubicBezTo>
                      <a:pt x="2" y="73"/>
                      <a:pt x="2" y="73"/>
                      <a:pt x="2" y="73"/>
                    </a:cubicBezTo>
                    <a:cubicBezTo>
                      <a:pt x="2" y="73"/>
                      <a:pt x="2" y="73"/>
                      <a:pt x="2" y="73"/>
                    </a:cubicBezTo>
                    <a:cubicBezTo>
                      <a:pt x="3" y="73"/>
                      <a:pt x="3" y="73"/>
                      <a:pt x="3" y="73"/>
                    </a:cubicBezTo>
                    <a:cubicBezTo>
                      <a:pt x="3" y="73"/>
                      <a:pt x="3" y="73"/>
                      <a:pt x="3" y="73"/>
                    </a:cubicBezTo>
                    <a:cubicBezTo>
                      <a:pt x="3" y="73"/>
                      <a:pt x="3" y="73"/>
                      <a:pt x="3" y="73"/>
                    </a:cubicBezTo>
                    <a:cubicBezTo>
                      <a:pt x="3" y="73"/>
                      <a:pt x="3" y="73"/>
                      <a:pt x="3" y="73"/>
                    </a:cubicBezTo>
                    <a:cubicBezTo>
                      <a:pt x="4" y="74"/>
                      <a:pt x="4" y="74"/>
                      <a:pt x="4" y="74"/>
                    </a:cubicBezTo>
                    <a:cubicBezTo>
                      <a:pt x="4" y="74"/>
                      <a:pt x="4" y="74"/>
                      <a:pt x="4" y="74"/>
                    </a:cubicBezTo>
                    <a:cubicBezTo>
                      <a:pt x="4" y="74"/>
                      <a:pt x="4" y="74"/>
                      <a:pt x="4" y="74"/>
                    </a:cubicBezTo>
                    <a:cubicBezTo>
                      <a:pt x="4" y="74"/>
                      <a:pt x="4" y="74"/>
                      <a:pt x="4" y="74"/>
                    </a:cubicBezTo>
                    <a:cubicBezTo>
                      <a:pt x="4" y="74"/>
                      <a:pt x="4" y="74"/>
                      <a:pt x="4" y="74"/>
                    </a:cubicBezTo>
                    <a:cubicBezTo>
                      <a:pt x="4" y="75"/>
                      <a:pt x="4" y="75"/>
                      <a:pt x="4" y="75"/>
                    </a:cubicBezTo>
                    <a:cubicBezTo>
                      <a:pt x="4" y="75"/>
                      <a:pt x="4" y="75"/>
                      <a:pt x="4" y="75"/>
                    </a:cubicBezTo>
                    <a:cubicBezTo>
                      <a:pt x="4" y="75"/>
                      <a:pt x="4" y="75"/>
                      <a:pt x="4" y="75"/>
                    </a:cubicBezTo>
                    <a:cubicBezTo>
                      <a:pt x="4" y="75"/>
                      <a:pt x="4" y="75"/>
                      <a:pt x="4" y="75"/>
                    </a:cubicBezTo>
                    <a:cubicBezTo>
                      <a:pt x="4" y="75"/>
                      <a:pt x="4" y="75"/>
                      <a:pt x="4" y="75"/>
                    </a:cubicBezTo>
                    <a:cubicBezTo>
                      <a:pt x="4" y="75"/>
                      <a:pt x="4" y="75"/>
                      <a:pt x="4" y="75"/>
                    </a:cubicBezTo>
                    <a:cubicBezTo>
                      <a:pt x="3" y="75"/>
                      <a:pt x="3" y="75"/>
                      <a:pt x="3" y="75"/>
                    </a:cubicBezTo>
                    <a:cubicBezTo>
                      <a:pt x="3" y="75"/>
                      <a:pt x="3" y="75"/>
                      <a:pt x="3" y="75"/>
                    </a:cubicBezTo>
                    <a:cubicBezTo>
                      <a:pt x="3" y="75"/>
                      <a:pt x="3" y="75"/>
                      <a:pt x="3" y="75"/>
                    </a:cubicBezTo>
                    <a:cubicBezTo>
                      <a:pt x="4" y="76"/>
                      <a:pt x="4" y="76"/>
                      <a:pt x="4" y="76"/>
                    </a:cubicBezTo>
                    <a:cubicBezTo>
                      <a:pt x="4" y="76"/>
                      <a:pt x="4" y="76"/>
                      <a:pt x="4" y="76"/>
                    </a:cubicBezTo>
                    <a:cubicBezTo>
                      <a:pt x="4" y="76"/>
                      <a:pt x="4" y="76"/>
                      <a:pt x="4" y="76"/>
                    </a:cubicBezTo>
                    <a:cubicBezTo>
                      <a:pt x="5" y="76"/>
                      <a:pt x="5" y="76"/>
                      <a:pt x="5" y="76"/>
                    </a:cubicBezTo>
                    <a:cubicBezTo>
                      <a:pt x="5" y="76"/>
                      <a:pt x="5" y="76"/>
                      <a:pt x="5" y="76"/>
                    </a:cubicBezTo>
                    <a:cubicBezTo>
                      <a:pt x="5" y="76"/>
                      <a:pt x="5" y="76"/>
                      <a:pt x="5" y="76"/>
                    </a:cubicBezTo>
                    <a:cubicBezTo>
                      <a:pt x="6" y="76"/>
                      <a:pt x="6" y="76"/>
                      <a:pt x="6" y="76"/>
                    </a:cubicBezTo>
                    <a:cubicBezTo>
                      <a:pt x="5" y="76"/>
                      <a:pt x="5" y="76"/>
                      <a:pt x="5" y="76"/>
                    </a:cubicBezTo>
                    <a:cubicBezTo>
                      <a:pt x="6" y="76"/>
                      <a:pt x="6" y="76"/>
                      <a:pt x="6" y="76"/>
                    </a:cubicBezTo>
                    <a:cubicBezTo>
                      <a:pt x="5" y="76"/>
                      <a:pt x="5" y="76"/>
                      <a:pt x="5" y="76"/>
                    </a:cubicBezTo>
                    <a:cubicBezTo>
                      <a:pt x="5" y="76"/>
                      <a:pt x="5" y="76"/>
                      <a:pt x="5" y="76"/>
                    </a:cubicBezTo>
                    <a:cubicBezTo>
                      <a:pt x="5" y="77"/>
                      <a:pt x="5" y="77"/>
                      <a:pt x="5" y="77"/>
                    </a:cubicBezTo>
                    <a:cubicBezTo>
                      <a:pt x="5" y="76"/>
                      <a:pt x="5" y="76"/>
                      <a:pt x="5" y="76"/>
                    </a:cubicBezTo>
                    <a:cubicBezTo>
                      <a:pt x="4" y="77"/>
                      <a:pt x="4" y="77"/>
                      <a:pt x="4" y="77"/>
                    </a:cubicBezTo>
                    <a:cubicBezTo>
                      <a:pt x="4" y="77"/>
                      <a:pt x="4" y="77"/>
                      <a:pt x="4" y="77"/>
                    </a:cubicBezTo>
                    <a:cubicBezTo>
                      <a:pt x="4" y="77"/>
                      <a:pt x="4" y="77"/>
                      <a:pt x="4" y="77"/>
                    </a:cubicBezTo>
                    <a:cubicBezTo>
                      <a:pt x="4" y="77"/>
                      <a:pt x="4" y="77"/>
                      <a:pt x="4" y="77"/>
                    </a:cubicBezTo>
                    <a:cubicBezTo>
                      <a:pt x="4" y="78"/>
                      <a:pt x="4" y="78"/>
                      <a:pt x="4" y="78"/>
                    </a:cubicBezTo>
                    <a:cubicBezTo>
                      <a:pt x="5" y="78"/>
                      <a:pt x="5" y="78"/>
                      <a:pt x="5" y="78"/>
                    </a:cubicBezTo>
                    <a:cubicBezTo>
                      <a:pt x="5" y="78"/>
                      <a:pt x="5" y="78"/>
                      <a:pt x="5" y="78"/>
                    </a:cubicBezTo>
                    <a:cubicBezTo>
                      <a:pt x="5" y="78"/>
                      <a:pt x="5" y="78"/>
                      <a:pt x="5" y="78"/>
                    </a:cubicBezTo>
                    <a:cubicBezTo>
                      <a:pt x="5" y="78"/>
                      <a:pt x="5" y="78"/>
                      <a:pt x="5" y="78"/>
                    </a:cubicBezTo>
                    <a:cubicBezTo>
                      <a:pt x="5" y="78"/>
                      <a:pt x="5" y="78"/>
                      <a:pt x="5" y="78"/>
                    </a:cubicBezTo>
                    <a:cubicBezTo>
                      <a:pt x="5" y="78"/>
                      <a:pt x="5" y="78"/>
                      <a:pt x="5" y="78"/>
                    </a:cubicBezTo>
                    <a:cubicBezTo>
                      <a:pt x="5" y="79"/>
                      <a:pt x="5" y="79"/>
                      <a:pt x="5" y="79"/>
                    </a:cubicBezTo>
                    <a:cubicBezTo>
                      <a:pt x="4" y="79"/>
                      <a:pt x="4" y="79"/>
                      <a:pt x="4" y="79"/>
                    </a:cubicBezTo>
                    <a:cubicBezTo>
                      <a:pt x="4" y="79"/>
                      <a:pt x="4" y="79"/>
                      <a:pt x="4" y="79"/>
                    </a:cubicBezTo>
                    <a:cubicBezTo>
                      <a:pt x="5" y="80"/>
                      <a:pt x="5" y="80"/>
                      <a:pt x="5" y="80"/>
                    </a:cubicBezTo>
                    <a:cubicBezTo>
                      <a:pt x="5" y="80"/>
                      <a:pt x="5" y="80"/>
                      <a:pt x="5" y="80"/>
                    </a:cubicBezTo>
                    <a:cubicBezTo>
                      <a:pt x="5" y="81"/>
                      <a:pt x="5" y="81"/>
                      <a:pt x="5" y="81"/>
                    </a:cubicBezTo>
                    <a:cubicBezTo>
                      <a:pt x="5" y="81"/>
                      <a:pt x="5" y="81"/>
                      <a:pt x="5" y="81"/>
                    </a:cubicBezTo>
                    <a:cubicBezTo>
                      <a:pt x="5" y="81"/>
                      <a:pt x="5" y="81"/>
                      <a:pt x="5" y="81"/>
                    </a:cubicBezTo>
                    <a:cubicBezTo>
                      <a:pt x="5" y="81"/>
                      <a:pt x="5" y="81"/>
                      <a:pt x="5" y="81"/>
                    </a:cubicBezTo>
                    <a:cubicBezTo>
                      <a:pt x="6" y="80"/>
                      <a:pt x="6" y="80"/>
                      <a:pt x="6" y="80"/>
                    </a:cubicBezTo>
                    <a:cubicBezTo>
                      <a:pt x="6" y="80"/>
                      <a:pt x="6" y="80"/>
                      <a:pt x="6" y="80"/>
                    </a:cubicBezTo>
                    <a:cubicBezTo>
                      <a:pt x="6" y="80"/>
                      <a:pt x="6" y="80"/>
                      <a:pt x="6" y="80"/>
                    </a:cubicBezTo>
                    <a:cubicBezTo>
                      <a:pt x="6" y="80"/>
                      <a:pt x="6" y="80"/>
                      <a:pt x="6" y="80"/>
                    </a:cubicBezTo>
                    <a:cubicBezTo>
                      <a:pt x="6" y="81"/>
                      <a:pt x="6" y="81"/>
                      <a:pt x="6" y="81"/>
                    </a:cubicBezTo>
                    <a:cubicBezTo>
                      <a:pt x="6" y="81"/>
                      <a:pt x="6" y="81"/>
                      <a:pt x="6" y="81"/>
                    </a:cubicBezTo>
                    <a:cubicBezTo>
                      <a:pt x="6" y="81"/>
                      <a:pt x="6" y="81"/>
                      <a:pt x="6" y="81"/>
                    </a:cubicBezTo>
                    <a:cubicBezTo>
                      <a:pt x="6" y="81"/>
                      <a:pt x="6" y="81"/>
                      <a:pt x="6" y="81"/>
                    </a:cubicBezTo>
                    <a:cubicBezTo>
                      <a:pt x="6" y="81"/>
                      <a:pt x="6" y="81"/>
                      <a:pt x="6" y="81"/>
                    </a:cubicBezTo>
                    <a:cubicBezTo>
                      <a:pt x="6" y="81"/>
                      <a:pt x="6" y="81"/>
                      <a:pt x="6" y="81"/>
                    </a:cubicBezTo>
                    <a:cubicBezTo>
                      <a:pt x="5" y="82"/>
                      <a:pt x="5" y="82"/>
                      <a:pt x="5" y="82"/>
                    </a:cubicBezTo>
                    <a:cubicBezTo>
                      <a:pt x="5" y="82"/>
                      <a:pt x="5" y="82"/>
                      <a:pt x="5" y="82"/>
                    </a:cubicBezTo>
                    <a:cubicBezTo>
                      <a:pt x="5" y="82"/>
                      <a:pt x="5" y="82"/>
                      <a:pt x="5" y="82"/>
                    </a:cubicBezTo>
                    <a:cubicBezTo>
                      <a:pt x="5" y="83"/>
                      <a:pt x="5" y="83"/>
                      <a:pt x="5" y="83"/>
                    </a:cubicBezTo>
                    <a:cubicBezTo>
                      <a:pt x="5" y="83"/>
                      <a:pt x="5" y="83"/>
                      <a:pt x="5" y="83"/>
                    </a:cubicBezTo>
                    <a:cubicBezTo>
                      <a:pt x="5" y="83"/>
                      <a:pt x="5" y="83"/>
                      <a:pt x="5" y="83"/>
                    </a:cubicBezTo>
                    <a:cubicBezTo>
                      <a:pt x="5" y="83"/>
                      <a:pt x="5" y="83"/>
                      <a:pt x="5" y="83"/>
                    </a:cubicBezTo>
                    <a:cubicBezTo>
                      <a:pt x="5" y="84"/>
                      <a:pt x="5" y="84"/>
                      <a:pt x="5" y="84"/>
                    </a:cubicBezTo>
                    <a:cubicBezTo>
                      <a:pt x="6" y="84"/>
                      <a:pt x="6" y="84"/>
                      <a:pt x="6" y="84"/>
                    </a:cubicBezTo>
                    <a:cubicBezTo>
                      <a:pt x="7" y="84"/>
                      <a:pt x="7" y="84"/>
                      <a:pt x="7" y="84"/>
                    </a:cubicBezTo>
                    <a:cubicBezTo>
                      <a:pt x="6" y="84"/>
                      <a:pt x="6" y="84"/>
                      <a:pt x="6" y="84"/>
                    </a:cubicBezTo>
                    <a:cubicBezTo>
                      <a:pt x="6" y="84"/>
                      <a:pt x="6" y="84"/>
                      <a:pt x="6" y="84"/>
                    </a:cubicBezTo>
                    <a:cubicBezTo>
                      <a:pt x="6" y="85"/>
                      <a:pt x="6" y="85"/>
                      <a:pt x="6" y="85"/>
                    </a:cubicBezTo>
                    <a:cubicBezTo>
                      <a:pt x="7" y="85"/>
                      <a:pt x="7" y="85"/>
                      <a:pt x="7" y="85"/>
                    </a:cubicBezTo>
                    <a:cubicBezTo>
                      <a:pt x="7" y="85"/>
                      <a:pt x="7" y="85"/>
                      <a:pt x="7" y="85"/>
                    </a:cubicBezTo>
                    <a:cubicBezTo>
                      <a:pt x="7" y="85"/>
                      <a:pt x="7" y="85"/>
                      <a:pt x="7" y="85"/>
                    </a:cubicBezTo>
                    <a:cubicBezTo>
                      <a:pt x="7" y="85"/>
                      <a:pt x="7" y="85"/>
                      <a:pt x="7" y="85"/>
                    </a:cubicBezTo>
                    <a:cubicBezTo>
                      <a:pt x="6" y="85"/>
                      <a:pt x="6" y="85"/>
                      <a:pt x="6" y="85"/>
                    </a:cubicBezTo>
                    <a:cubicBezTo>
                      <a:pt x="6" y="86"/>
                      <a:pt x="6" y="86"/>
                      <a:pt x="6" y="86"/>
                    </a:cubicBezTo>
                    <a:cubicBezTo>
                      <a:pt x="6" y="86"/>
                      <a:pt x="6" y="86"/>
                      <a:pt x="6" y="86"/>
                    </a:cubicBezTo>
                    <a:cubicBezTo>
                      <a:pt x="7" y="86"/>
                      <a:pt x="7" y="86"/>
                      <a:pt x="7" y="86"/>
                    </a:cubicBezTo>
                    <a:cubicBezTo>
                      <a:pt x="7" y="86"/>
                      <a:pt x="7" y="86"/>
                      <a:pt x="7" y="86"/>
                    </a:cubicBezTo>
                    <a:cubicBezTo>
                      <a:pt x="7" y="86"/>
                      <a:pt x="7" y="86"/>
                      <a:pt x="7" y="86"/>
                    </a:cubicBezTo>
                    <a:cubicBezTo>
                      <a:pt x="7" y="86"/>
                      <a:pt x="7" y="86"/>
                      <a:pt x="7" y="86"/>
                    </a:cubicBezTo>
                    <a:cubicBezTo>
                      <a:pt x="7" y="86"/>
                      <a:pt x="7" y="86"/>
                      <a:pt x="7" y="86"/>
                    </a:cubicBezTo>
                    <a:cubicBezTo>
                      <a:pt x="7" y="87"/>
                      <a:pt x="7" y="87"/>
                      <a:pt x="7" y="87"/>
                    </a:cubicBezTo>
                    <a:cubicBezTo>
                      <a:pt x="8" y="87"/>
                      <a:pt x="8" y="87"/>
                      <a:pt x="8" y="87"/>
                    </a:cubicBezTo>
                    <a:cubicBezTo>
                      <a:pt x="7" y="87"/>
                      <a:pt x="7" y="87"/>
                      <a:pt x="7" y="87"/>
                    </a:cubicBezTo>
                    <a:cubicBezTo>
                      <a:pt x="7" y="87"/>
                      <a:pt x="7" y="87"/>
                      <a:pt x="7" y="87"/>
                    </a:cubicBezTo>
                    <a:cubicBezTo>
                      <a:pt x="7" y="87"/>
                      <a:pt x="7" y="87"/>
                      <a:pt x="7" y="87"/>
                    </a:cubicBezTo>
                    <a:cubicBezTo>
                      <a:pt x="7" y="87"/>
                      <a:pt x="7" y="87"/>
                      <a:pt x="7" y="87"/>
                    </a:cubicBezTo>
                    <a:cubicBezTo>
                      <a:pt x="7" y="88"/>
                      <a:pt x="7" y="88"/>
                      <a:pt x="7" y="88"/>
                    </a:cubicBezTo>
                    <a:cubicBezTo>
                      <a:pt x="7" y="88"/>
                      <a:pt x="7" y="88"/>
                      <a:pt x="7" y="88"/>
                    </a:cubicBezTo>
                    <a:cubicBezTo>
                      <a:pt x="8" y="88"/>
                      <a:pt x="8" y="88"/>
                      <a:pt x="8" y="88"/>
                    </a:cubicBezTo>
                    <a:cubicBezTo>
                      <a:pt x="8" y="88"/>
                      <a:pt x="8" y="88"/>
                      <a:pt x="8" y="88"/>
                    </a:cubicBezTo>
                    <a:cubicBezTo>
                      <a:pt x="8" y="89"/>
                      <a:pt x="8" y="89"/>
                      <a:pt x="8" y="89"/>
                    </a:cubicBezTo>
                    <a:cubicBezTo>
                      <a:pt x="8" y="89"/>
                      <a:pt x="8" y="89"/>
                      <a:pt x="8" y="89"/>
                    </a:cubicBezTo>
                    <a:cubicBezTo>
                      <a:pt x="8" y="88"/>
                      <a:pt x="8" y="88"/>
                      <a:pt x="8" y="88"/>
                    </a:cubicBezTo>
                    <a:cubicBezTo>
                      <a:pt x="8" y="88"/>
                      <a:pt x="8" y="88"/>
                      <a:pt x="8" y="88"/>
                    </a:cubicBezTo>
                    <a:cubicBezTo>
                      <a:pt x="8" y="88"/>
                      <a:pt x="8" y="88"/>
                      <a:pt x="8" y="88"/>
                    </a:cubicBezTo>
                    <a:cubicBezTo>
                      <a:pt x="9" y="88"/>
                      <a:pt x="9" y="88"/>
                      <a:pt x="9" y="88"/>
                    </a:cubicBezTo>
                    <a:cubicBezTo>
                      <a:pt x="9" y="88"/>
                      <a:pt x="9" y="88"/>
                      <a:pt x="9" y="88"/>
                    </a:cubicBezTo>
                    <a:cubicBezTo>
                      <a:pt x="9" y="88"/>
                      <a:pt x="9" y="88"/>
                      <a:pt x="9" y="88"/>
                    </a:cubicBezTo>
                    <a:cubicBezTo>
                      <a:pt x="9" y="88"/>
                      <a:pt x="9" y="88"/>
                      <a:pt x="9" y="88"/>
                    </a:cubicBezTo>
                    <a:cubicBezTo>
                      <a:pt x="9" y="88"/>
                      <a:pt x="9" y="88"/>
                      <a:pt x="9" y="88"/>
                    </a:cubicBezTo>
                    <a:cubicBezTo>
                      <a:pt x="9" y="87"/>
                      <a:pt x="9" y="87"/>
                      <a:pt x="9" y="87"/>
                    </a:cubicBezTo>
                    <a:cubicBezTo>
                      <a:pt x="9" y="87"/>
                      <a:pt x="9" y="87"/>
                      <a:pt x="9" y="87"/>
                    </a:cubicBezTo>
                    <a:cubicBezTo>
                      <a:pt x="8" y="87"/>
                      <a:pt x="8" y="87"/>
                      <a:pt x="8" y="87"/>
                    </a:cubicBezTo>
                    <a:cubicBezTo>
                      <a:pt x="8" y="87"/>
                      <a:pt x="8" y="87"/>
                      <a:pt x="8" y="87"/>
                    </a:cubicBezTo>
                    <a:cubicBezTo>
                      <a:pt x="9" y="87"/>
                      <a:pt x="9" y="87"/>
                      <a:pt x="9" y="87"/>
                    </a:cubicBezTo>
                    <a:cubicBezTo>
                      <a:pt x="9" y="87"/>
                      <a:pt x="9" y="87"/>
                      <a:pt x="9" y="87"/>
                    </a:cubicBezTo>
                    <a:cubicBezTo>
                      <a:pt x="10" y="87"/>
                      <a:pt x="10" y="87"/>
                      <a:pt x="10" y="87"/>
                    </a:cubicBezTo>
                    <a:cubicBezTo>
                      <a:pt x="10" y="88"/>
                      <a:pt x="10" y="88"/>
                      <a:pt x="10" y="88"/>
                    </a:cubicBezTo>
                    <a:cubicBezTo>
                      <a:pt x="10" y="87"/>
                      <a:pt x="10" y="87"/>
                      <a:pt x="10" y="87"/>
                    </a:cubicBezTo>
                    <a:cubicBezTo>
                      <a:pt x="9" y="87"/>
                      <a:pt x="9" y="87"/>
                      <a:pt x="9" y="87"/>
                    </a:cubicBezTo>
                    <a:cubicBezTo>
                      <a:pt x="9" y="87"/>
                      <a:pt x="9" y="87"/>
                      <a:pt x="9" y="87"/>
                    </a:cubicBezTo>
                    <a:cubicBezTo>
                      <a:pt x="9" y="87"/>
                      <a:pt x="9" y="87"/>
                      <a:pt x="9" y="87"/>
                    </a:cubicBezTo>
                    <a:cubicBezTo>
                      <a:pt x="9" y="87"/>
                      <a:pt x="9" y="87"/>
                      <a:pt x="9" y="87"/>
                    </a:cubicBezTo>
                    <a:cubicBezTo>
                      <a:pt x="10" y="87"/>
                      <a:pt x="10" y="87"/>
                      <a:pt x="10" y="87"/>
                    </a:cubicBezTo>
                    <a:cubicBezTo>
                      <a:pt x="10" y="87"/>
                      <a:pt x="10" y="87"/>
                      <a:pt x="10" y="87"/>
                    </a:cubicBezTo>
                    <a:cubicBezTo>
                      <a:pt x="10" y="88"/>
                      <a:pt x="10" y="88"/>
                      <a:pt x="10" y="88"/>
                    </a:cubicBezTo>
                    <a:cubicBezTo>
                      <a:pt x="10" y="88"/>
                      <a:pt x="10" y="88"/>
                      <a:pt x="10" y="88"/>
                    </a:cubicBezTo>
                    <a:cubicBezTo>
                      <a:pt x="10" y="88"/>
                      <a:pt x="10" y="88"/>
                      <a:pt x="10" y="88"/>
                    </a:cubicBezTo>
                    <a:cubicBezTo>
                      <a:pt x="10" y="89"/>
                      <a:pt x="10" y="89"/>
                      <a:pt x="10" y="89"/>
                    </a:cubicBezTo>
                    <a:cubicBezTo>
                      <a:pt x="10" y="89"/>
                      <a:pt x="10" y="89"/>
                      <a:pt x="10" y="89"/>
                    </a:cubicBezTo>
                    <a:cubicBezTo>
                      <a:pt x="10" y="89"/>
                      <a:pt x="10" y="89"/>
                      <a:pt x="10" y="89"/>
                    </a:cubicBezTo>
                    <a:cubicBezTo>
                      <a:pt x="10" y="89"/>
                      <a:pt x="10" y="89"/>
                      <a:pt x="10" y="89"/>
                    </a:cubicBezTo>
                    <a:cubicBezTo>
                      <a:pt x="10" y="88"/>
                      <a:pt x="10" y="88"/>
                      <a:pt x="10" y="88"/>
                    </a:cubicBezTo>
                    <a:cubicBezTo>
                      <a:pt x="10" y="88"/>
                      <a:pt x="10" y="88"/>
                      <a:pt x="10" y="88"/>
                    </a:cubicBezTo>
                    <a:cubicBezTo>
                      <a:pt x="9" y="88"/>
                      <a:pt x="9" y="88"/>
                      <a:pt x="9" y="88"/>
                    </a:cubicBezTo>
                    <a:cubicBezTo>
                      <a:pt x="9" y="89"/>
                      <a:pt x="9" y="89"/>
                      <a:pt x="9" y="89"/>
                    </a:cubicBezTo>
                    <a:cubicBezTo>
                      <a:pt x="10" y="89"/>
                      <a:pt x="10" y="89"/>
                      <a:pt x="10" y="89"/>
                    </a:cubicBezTo>
                    <a:cubicBezTo>
                      <a:pt x="9" y="89"/>
                      <a:pt x="9" y="89"/>
                      <a:pt x="9" y="89"/>
                    </a:cubicBezTo>
                    <a:cubicBezTo>
                      <a:pt x="9" y="89"/>
                      <a:pt x="9" y="89"/>
                      <a:pt x="9" y="89"/>
                    </a:cubicBezTo>
                    <a:cubicBezTo>
                      <a:pt x="9" y="89"/>
                      <a:pt x="9" y="89"/>
                      <a:pt x="9" y="89"/>
                    </a:cubicBezTo>
                    <a:cubicBezTo>
                      <a:pt x="9" y="89"/>
                      <a:pt x="9" y="89"/>
                      <a:pt x="9" y="89"/>
                    </a:cubicBezTo>
                    <a:cubicBezTo>
                      <a:pt x="9" y="89"/>
                      <a:pt x="9" y="89"/>
                      <a:pt x="9" y="89"/>
                    </a:cubicBezTo>
                    <a:cubicBezTo>
                      <a:pt x="8" y="89"/>
                      <a:pt x="8" y="89"/>
                      <a:pt x="8" y="89"/>
                    </a:cubicBezTo>
                    <a:cubicBezTo>
                      <a:pt x="8" y="89"/>
                      <a:pt x="8" y="89"/>
                      <a:pt x="8" y="89"/>
                    </a:cubicBezTo>
                    <a:cubicBezTo>
                      <a:pt x="8" y="89"/>
                      <a:pt x="8" y="89"/>
                      <a:pt x="8" y="89"/>
                    </a:cubicBezTo>
                    <a:cubicBezTo>
                      <a:pt x="8" y="90"/>
                      <a:pt x="8" y="90"/>
                      <a:pt x="8" y="90"/>
                    </a:cubicBezTo>
                    <a:cubicBezTo>
                      <a:pt x="8" y="90"/>
                      <a:pt x="8" y="90"/>
                      <a:pt x="8" y="90"/>
                    </a:cubicBezTo>
                    <a:cubicBezTo>
                      <a:pt x="8" y="90"/>
                      <a:pt x="8" y="90"/>
                      <a:pt x="8" y="90"/>
                    </a:cubicBezTo>
                    <a:cubicBezTo>
                      <a:pt x="8" y="91"/>
                      <a:pt x="8" y="91"/>
                      <a:pt x="8" y="91"/>
                    </a:cubicBezTo>
                    <a:cubicBezTo>
                      <a:pt x="8" y="91"/>
                      <a:pt x="8" y="91"/>
                      <a:pt x="8" y="91"/>
                    </a:cubicBezTo>
                    <a:cubicBezTo>
                      <a:pt x="9" y="91"/>
                      <a:pt x="9" y="91"/>
                      <a:pt x="9" y="91"/>
                    </a:cubicBezTo>
                    <a:cubicBezTo>
                      <a:pt x="9" y="90"/>
                      <a:pt x="9" y="90"/>
                      <a:pt x="9" y="90"/>
                    </a:cubicBezTo>
                    <a:cubicBezTo>
                      <a:pt x="9" y="91"/>
                      <a:pt x="9" y="91"/>
                      <a:pt x="9" y="91"/>
                    </a:cubicBezTo>
                    <a:cubicBezTo>
                      <a:pt x="9" y="91"/>
                      <a:pt x="9" y="91"/>
                      <a:pt x="9" y="91"/>
                    </a:cubicBezTo>
                    <a:cubicBezTo>
                      <a:pt x="9" y="91"/>
                      <a:pt x="9" y="91"/>
                      <a:pt x="9" y="91"/>
                    </a:cubicBezTo>
                    <a:cubicBezTo>
                      <a:pt x="9" y="91"/>
                      <a:pt x="9" y="91"/>
                      <a:pt x="9" y="91"/>
                    </a:cubicBezTo>
                    <a:cubicBezTo>
                      <a:pt x="9" y="91"/>
                      <a:pt x="9" y="91"/>
                      <a:pt x="9" y="91"/>
                    </a:cubicBezTo>
                    <a:cubicBezTo>
                      <a:pt x="9" y="91"/>
                      <a:pt x="9" y="91"/>
                      <a:pt x="9" y="91"/>
                    </a:cubicBezTo>
                    <a:cubicBezTo>
                      <a:pt x="9" y="91"/>
                      <a:pt x="9" y="91"/>
                      <a:pt x="9" y="91"/>
                    </a:cubicBezTo>
                    <a:cubicBezTo>
                      <a:pt x="10" y="92"/>
                      <a:pt x="10" y="92"/>
                      <a:pt x="10" y="92"/>
                    </a:cubicBezTo>
                    <a:cubicBezTo>
                      <a:pt x="10" y="92"/>
                      <a:pt x="10" y="92"/>
                      <a:pt x="10" y="92"/>
                    </a:cubicBezTo>
                    <a:cubicBezTo>
                      <a:pt x="10" y="91"/>
                      <a:pt x="10" y="91"/>
                      <a:pt x="10" y="91"/>
                    </a:cubicBezTo>
                    <a:cubicBezTo>
                      <a:pt x="10" y="91"/>
                      <a:pt x="10" y="91"/>
                      <a:pt x="10" y="91"/>
                    </a:cubicBezTo>
                    <a:cubicBezTo>
                      <a:pt x="10" y="91"/>
                      <a:pt x="10" y="91"/>
                      <a:pt x="10" y="91"/>
                    </a:cubicBezTo>
                    <a:cubicBezTo>
                      <a:pt x="10" y="90"/>
                      <a:pt x="10" y="90"/>
                      <a:pt x="10" y="90"/>
                    </a:cubicBezTo>
                    <a:cubicBezTo>
                      <a:pt x="10" y="90"/>
                      <a:pt x="10" y="90"/>
                      <a:pt x="10" y="90"/>
                    </a:cubicBezTo>
                    <a:cubicBezTo>
                      <a:pt x="10" y="90"/>
                      <a:pt x="10" y="90"/>
                      <a:pt x="10" y="90"/>
                    </a:cubicBezTo>
                    <a:cubicBezTo>
                      <a:pt x="10" y="90"/>
                      <a:pt x="10" y="90"/>
                      <a:pt x="10" y="90"/>
                    </a:cubicBezTo>
                    <a:cubicBezTo>
                      <a:pt x="10" y="90"/>
                      <a:pt x="10" y="90"/>
                      <a:pt x="10" y="90"/>
                    </a:cubicBezTo>
                    <a:cubicBezTo>
                      <a:pt x="10" y="90"/>
                      <a:pt x="10" y="90"/>
                      <a:pt x="10" y="90"/>
                    </a:cubicBezTo>
                    <a:cubicBezTo>
                      <a:pt x="10" y="90"/>
                      <a:pt x="10" y="90"/>
                      <a:pt x="10" y="90"/>
                    </a:cubicBezTo>
                    <a:cubicBezTo>
                      <a:pt x="11" y="90"/>
                      <a:pt x="11" y="90"/>
                      <a:pt x="11" y="90"/>
                    </a:cubicBezTo>
                    <a:cubicBezTo>
                      <a:pt x="11" y="90"/>
                      <a:pt x="11" y="90"/>
                      <a:pt x="11" y="90"/>
                    </a:cubicBezTo>
                    <a:cubicBezTo>
                      <a:pt x="11" y="90"/>
                      <a:pt x="11" y="90"/>
                      <a:pt x="11" y="90"/>
                    </a:cubicBezTo>
                    <a:cubicBezTo>
                      <a:pt x="11" y="90"/>
                      <a:pt x="11" y="90"/>
                      <a:pt x="11" y="90"/>
                    </a:cubicBezTo>
                    <a:cubicBezTo>
                      <a:pt x="11" y="90"/>
                      <a:pt x="11" y="90"/>
                      <a:pt x="11" y="90"/>
                    </a:cubicBezTo>
                    <a:cubicBezTo>
                      <a:pt x="12" y="90"/>
                      <a:pt x="12" y="90"/>
                      <a:pt x="12" y="90"/>
                    </a:cubicBezTo>
                    <a:cubicBezTo>
                      <a:pt x="12" y="90"/>
                      <a:pt x="12" y="90"/>
                      <a:pt x="12" y="90"/>
                    </a:cubicBezTo>
                    <a:cubicBezTo>
                      <a:pt x="12" y="90"/>
                      <a:pt x="12" y="90"/>
                      <a:pt x="12" y="90"/>
                    </a:cubicBezTo>
                    <a:cubicBezTo>
                      <a:pt x="13" y="90"/>
                      <a:pt x="13" y="90"/>
                      <a:pt x="13" y="90"/>
                    </a:cubicBezTo>
                    <a:cubicBezTo>
                      <a:pt x="13" y="90"/>
                      <a:pt x="13" y="90"/>
                      <a:pt x="13" y="90"/>
                    </a:cubicBezTo>
                    <a:cubicBezTo>
                      <a:pt x="12" y="90"/>
                      <a:pt x="12" y="90"/>
                      <a:pt x="12" y="90"/>
                    </a:cubicBezTo>
                    <a:cubicBezTo>
                      <a:pt x="12" y="90"/>
                      <a:pt x="12" y="90"/>
                      <a:pt x="12" y="90"/>
                    </a:cubicBezTo>
                    <a:cubicBezTo>
                      <a:pt x="12" y="90"/>
                      <a:pt x="12" y="90"/>
                      <a:pt x="12" y="90"/>
                    </a:cubicBezTo>
                    <a:cubicBezTo>
                      <a:pt x="12" y="90"/>
                      <a:pt x="12" y="90"/>
                      <a:pt x="12" y="90"/>
                    </a:cubicBezTo>
                    <a:cubicBezTo>
                      <a:pt x="12" y="90"/>
                      <a:pt x="12" y="90"/>
                      <a:pt x="12" y="90"/>
                    </a:cubicBezTo>
                    <a:cubicBezTo>
                      <a:pt x="11" y="91"/>
                      <a:pt x="11" y="91"/>
                      <a:pt x="11" y="91"/>
                    </a:cubicBezTo>
                    <a:cubicBezTo>
                      <a:pt x="11" y="91"/>
                      <a:pt x="11" y="91"/>
                      <a:pt x="11" y="91"/>
                    </a:cubicBezTo>
                    <a:cubicBezTo>
                      <a:pt x="11" y="91"/>
                      <a:pt x="11" y="91"/>
                      <a:pt x="11" y="91"/>
                    </a:cubicBezTo>
                    <a:cubicBezTo>
                      <a:pt x="10" y="91"/>
                      <a:pt x="10" y="91"/>
                      <a:pt x="10" y="91"/>
                    </a:cubicBezTo>
                    <a:cubicBezTo>
                      <a:pt x="10" y="91"/>
                      <a:pt x="10" y="91"/>
                      <a:pt x="10" y="91"/>
                    </a:cubicBezTo>
                    <a:cubicBezTo>
                      <a:pt x="10" y="92"/>
                      <a:pt x="10" y="92"/>
                      <a:pt x="10" y="92"/>
                    </a:cubicBezTo>
                    <a:cubicBezTo>
                      <a:pt x="10" y="92"/>
                      <a:pt x="10" y="92"/>
                      <a:pt x="10" y="92"/>
                    </a:cubicBezTo>
                    <a:cubicBezTo>
                      <a:pt x="10" y="92"/>
                      <a:pt x="10" y="92"/>
                      <a:pt x="10" y="92"/>
                    </a:cubicBezTo>
                    <a:cubicBezTo>
                      <a:pt x="10" y="92"/>
                      <a:pt x="10" y="92"/>
                      <a:pt x="10" y="92"/>
                    </a:cubicBezTo>
                    <a:cubicBezTo>
                      <a:pt x="10" y="92"/>
                      <a:pt x="10" y="92"/>
                      <a:pt x="10" y="92"/>
                    </a:cubicBezTo>
                    <a:cubicBezTo>
                      <a:pt x="10" y="92"/>
                      <a:pt x="10" y="92"/>
                      <a:pt x="10" y="92"/>
                    </a:cubicBezTo>
                    <a:cubicBezTo>
                      <a:pt x="11" y="93"/>
                      <a:pt x="11" y="93"/>
                      <a:pt x="11" y="93"/>
                    </a:cubicBezTo>
                    <a:cubicBezTo>
                      <a:pt x="11" y="93"/>
                      <a:pt x="11" y="93"/>
                      <a:pt x="11" y="93"/>
                    </a:cubicBezTo>
                    <a:cubicBezTo>
                      <a:pt x="11" y="93"/>
                      <a:pt x="11" y="93"/>
                      <a:pt x="11" y="93"/>
                    </a:cubicBezTo>
                    <a:cubicBezTo>
                      <a:pt x="11" y="93"/>
                      <a:pt x="11" y="93"/>
                      <a:pt x="11" y="93"/>
                    </a:cubicBezTo>
                    <a:cubicBezTo>
                      <a:pt x="11" y="93"/>
                      <a:pt x="11" y="93"/>
                      <a:pt x="11" y="93"/>
                    </a:cubicBezTo>
                    <a:cubicBezTo>
                      <a:pt x="12" y="92"/>
                      <a:pt x="12" y="92"/>
                      <a:pt x="12" y="92"/>
                    </a:cubicBezTo>
                    <a:cubicBezTo>
                      <a:pt x="12" y="92"/>
                      <a:pt x="12" y="92"/>
                      <a:pt x="12" y="92"/>
                    </a:cubicBezTo>
                    <a:cubicBezTo>
                      <a:pt x="12" y="92"/>
                      <a:pt x="12" y="92"/>
                      <a:pt x="12" y="92"/>
                    </a:cubicBezTo>
                    <a:cubicBezTo>
                      <a:pt x="12" y="92"/>
                      <a:pt x="12" y="92"/>
                      <a:pt x="12" y="92"/>
                    </a:cubicBezTo>
                    <a:cubicBezTo>
                      <a:pt x="12" y="92"/>
                      <a:pt x="12" y="92"/>
                      <a:pt x="12" y="92"/>
                    </a:cubicBezTo>
                    <a:cubicBezTo>
                      <a:pt x="12" y="91"/>
                      <a:pt x="12" y="91"/>
                      <a:pt x="12" y="91"/>
                    </a:cubicBezTo>
                    <a:cubicBezTo>
                      <a:pt x="13" y="91"/>
                      <a:pt x="13" y="91"/>
                      <a:pt x="13" y="91"/>
                    </a:cubicBezTo>
                    <a:cubicBezTo>
                      <a:pt x="13" y="91"/>
                      <a:pt x="13" y="91"/>
                      <a:pt x="13" y="91"/>
                    </a:cubicBezTo>
                    <a:cubicBezTo>
                      <a:pt x="13" y="91"/>
                      <a:pt x="13" y="91"/>
                      <a:pt x="13" y="91"/>
                    </a:cubicBezTo>
                    <a:cubicBezTo>
                      <a:pt x="13" y="91"/>
                      <a:pt x="13" y="91"/>
                      <a:pt x="13" y="91"/>
                    </a:cubicBezTo>
                    <a:cubicBezTo>
                      <a:pt x="14" y="91"/>
                      <a:pt x="14" y="91"/>
                      <a:pt x="14" y="91"/>
                    </a:cubicBezTo>
                    <a:cubicBezTo>
                      <a:pt x="14" y="91"/>
                      <a:pt x="14" y="91"/>
                      <a:pt x="14" y="91"/>
                    </a:cubicBezTo>
                    <a:cubicBezTo>
                      <a:pt x="13" y="91"/>
                      <a:pt x="13" y="91"/>
                      <a:pt x="13" y="91"/>
                    </a:cubicBezTo>
                    <a:cubicBezTo>
                      <a:pt x="13" y="91"/>
                      <a:pt x="13" y="91"/>
                      <a:pt x="13" y="91"/>
                    </a:cubicBezTo>
                    <a:cubicBezTo>
                      <a:pt x="13" y="92"/>
                      <a:pt x="13" y="92"/>
                      <a:pt x="13" y="92"/>
                    </a:cubicBezTo>
                    <a:cubicBezTo>
                      <a:pt x="13" y="92"/>
                      <a:pt x="13" y="92"/>
                      <a:pt x="13" y="92"/>
                    </a:cubicBezTo>
                    <a:cubicBezTo>
                      <a:pt x="13" y="92"/>
                      <a:pt x="13" y="92"/>
                      <a:pt x="13" y="92"/>
                    </a:cubicBezTo>
                    <a:cubicBezTo>
                      <a:pt x="13" y="93"/>
                      <a:pt x="13" y="93"/>
                      <a:pt x="13" y="93"/>
                    </a:cubicBezTo>
                    <a:cubicBezTo>
                      <a:pt x="13" y="93"/>
                      <a:pt x="13" y="93"/>
                      <a:pt x="13" y="93"/>
                    </a:cubicBezTo>
                    <a:cubicBezTo>
                      <a:pt x="12" y="93"/>
                      <a:pt x="12" y="93"/>
                      <a:pt x="12" y="93"/>
                    </a:cubicBezTo>
                    <a:cubicBezTo>
                      <a:pt x="12" y="93"/>
                      <a:pt x="12" y="93"/>
                      <a:pt x="12" y="93"/>
                    </a:cubicBezTo>
                    <a:cubicBezTo>
                      <a:pt x="13" y="93"/>
                      <a:pt x="13" y="93"/>
                      <a:pt x="13" y="93"/>
                    </a:cubicBezTo>
                    <a:cubicBezTo>
                      <a:pt x="13" y="92"/>
                      <a:pt x="13" y="92"/>
                      <a:pt x="13" y="92"/>
                    </a:cubicBezTo>
                    <a:cubicBezTo>
                      <a:pt x="12" y="92"/>
                      <a:pt x="12" y="92"/>
                      <a:pt x="12" y="92"/>
                    </a:cubicBezTo>
                    <a:cubicBezTo>
                      <a:pt x="12" y="92"/>
                      <a:pt x="12" y="92"/>
                      <a:pt x="12" y="92"/>
                    </a:cubicBezTo>
                    <a:cubicBezTo>
                      <a:pt x="12" y="93"/>
                      <a:pt x="12" y="93"/>
                      <a:pt x="12" y="93"/>
                    </a:cubicBezTo>
                    <a:cubicBezTo>
                      <a:pt x="12" y="93"/>
                      <a:pt x="12" y="93"/>
                      <a:pt x="12" y="93"/>
                    </a:cubicBezTo>
                    <a:cubicBezTo>
                      <a:pt x="12" y="93"/>
                      <a:pt x="12" y="93"/>
                      <a:pt x="12" y="93"/>
                    </a:cubicBezTo>
                    <a:cubicBezTo>
                      <a:pt x="12" y="93"/>
                      <a:pt x="12" y="93"/>
                      <a:pt x="12" y="93"/>
                    </a:cubicBezTo>
                    <a:cubicBezTo>
                      <a:pt x="12" y="93"/>
                      <a:pt x="12" y="93"/>
                      <a:pt x="12" y="93"/>
                    </a:cubicBezTo>
                    <a:cubicBezTo>
                      <a:pt x="12" y="94"/>
                      <a:pt x="12" y="94"/>
                      <a:pt x="12" y="94"/>
                    </a:cubicBezTo>
                    <a:cubicBezTo>
                      <a:pt x="13" y="94"/>
                      <a:pt x="13" y="94"/>
                      <a:pt x="13" y="94"/>
                    </a:cubicBezTo>
                    <a:cubicBezTo>
                      <a:pt x="13" y="94"/>
                      <a:pt x="13" y="94"/>
                      <a:pt x="13" y="94"/>
                    </a:cubicBezTo>
                    <a:cubicBezTo>
                      <a:pt x="14" y="94"/>
                      <a:pt x="14" y="94"/>
                      <a:pt x="14" y="94"/>
                    </a:cubicBezTo>
                    <a:cubicBezTo>
                      <a:pt x="14" y="94"/>
                      <a:pt x="14" y="94"/>
                      <a:pt x="14" y="94"/>
                    </a:cubicBezTo>
                    <a:cubicBezTo>
                      <a:pt x="14" y="94"/>
                      <a:pt x="14" y="94"/>
                      <a:pt x="14" y="94"/>
                    </a:cubicBezTo>
                    <a:cubicBezTo>
                      <a:pt x="14" y="94"/>
                      <a:pt x="14" y="94"/>
                      <a:pt x="14" y="94"/>
                    </a:cubicBezTo>
                    <a:cubicBezTo>
                      <a:pt x="14" y="93"/>
                      <a:pt x="14" y="93"/>
                      <a:pt x="14" y="93"/>
                    </a:cubicBezTo>
                    <a:cubicBezTo>
                      <a:pt x="14" y="93"/>
                      <a:pt x="14" y="93"/>
                      <a:pt x="14" y="93"/>
                    </a:cubicBezTo>
                    <a:cubicBezTo>
                      <a:pt x="14" y="92"/>
                      <a:pt x="14" y="92"/>
                      <a:pt x="14" y="92"/>
                    </a:cubicBezTo>
                    <a:cubicBezTo>
                      <a:pt x="14" y="92"/>
                      <a:pt x="14" y="92"/>
                      <a:pt x="14" y="92"/>
                    </a:cubicBezTo>
                    <a:cubicBezTo>
                      <a:pt x="14" y="91"/>
                      <a:pt x="14" y="91"/>
                      <a:pt x="14" y="91"/>
                    </a:cubicBezTo>
                    <a:cubicBezTo>
                      <a:pt x="14" y="91"/>
                      <a:pt x="14" y="91"/>
                      <a:pt x="14" y="91"/>
                    </a:cubicBezTo>
                    <a:cubicBezTo>
                      <a:pt x="14" y="90"/>
                      <a:pt x="14" y="90"/>
                      <a:pt x="14" y="90"/>
                    </a:cubicBezTo>
                    <a:cubicBezTo>
                      <a:pt x="15" y="90"/>
                      <a:pt x="15" y="90"/>
                      <a:pt x="15" y="90"/>
                    </a:cubicBezTo>
                    <a:cubicBezTo>
                      <a:pt x="15" y="90"/>
                      <a:pt x="15" y="90"/>
                      <a:pt x="15" y="90"/>
                    </a:cubicBezTo>
                    <a:cubicBezTo>
                      <a:pt x="16" y="89"/>
                      <a:pt x="16" y="89"/>
                      <a:pt x="16" y="89"/>
                    </a:cubicBezTo>
                    <a:cubicBezTo>
                      <a:pt x="16" y="89"/>
                      <a:pt x="16" y="89"/>
                      <a:pt x="16" y="89"/>
                    </a:cubicBezTo>
                    <a:cubicBezTo>
                      <a:pt x="16" y="89"/>
                      <a:pt x="16" y="89"/>
                      <a:pt x="16" y="89"/>
                    </a:cubicBezTo>
                    <a:cubicBezTo>
                      <a:pt x="16" y="89"/>
                      <a:pt x="16" y="89"/>
                      <a:pt x="16" y="89"/>
                    </a:cubicBezTo>
                    <a:cubicBezTo>
                      <a:pt x="16" y="89"/>
                      <a:pt x="16" y="89"/>
                      <a:pt x="16" y="89"/>
                    </a:cubicBezTo>
                    <a:cubicBezTo>
                      <a:pt x="17" y="88"/>
                      <a:pt x="17" y="88"/>
                      <a:pt x="17" y="88"/>
                    </a:cubicBezTo>
                    <a:cubicBezTo>
                      <a:pt x="17" y="89"/>
                      <a:pt x="17" y="89"/>
                      <a:pt x="17" y="89"/>
                    </a:cubicBezTo>
                    <a:cubicBezTo>
                      <a:pt x="18" y="89"/>
                      <a:pt x="18" y="89"/>
                      <a:pt x="18" y="89"/>
                    </a:cubicBezTo>
                    <a:cubicBezTo>
                      <a:pt x="18" y="89"/>
                      <a:pt x="18" y="89"/>
                      <a:pt x="18" y="89"/>
                    </a:cubicBezTo>
                    <a:close/>
                    <a:moveTo>
                      <a:pt x="22" y="100"/>
                    </a:moveTo>
                    <a:cubicBezTo>
                      <a:pt x="22" y="100"/>
                      <a:pt x="22" y="100"/>
                      <a:pt x="22" y="100"/>
                    </a:cubicBezTo>
                    <a:cubicBezTo>
                      <a:pt x="22" y="100"/>
                      <a:pt x="22" y="100"/>
                      <a:pt x="22" y="100"/>
                    </a:cubicBezTo>
                    <a:cubicBezTo>
                      <a:pt x="22" y="100"/>
                      <a:pt x="22" y="100"/>
                      <a:pt x="22" y="100"/>
                    </a:cubicBezTo>
                    <a:cubicBezTo>
                      <a:pt x="22" y="100"/>
                      <a:pt x="22" y="100"/>
                      <a:pt x="22" y="100"/>
                    </a:cubicBezTo>
                    <a:close/>
                    <a:moveTo>
                      <a:pt x="3" y="62"/>
                    </a:moveTo>
                    <a:cubicBezTo>
                      <a:pt x="3" y="62"/>
                      <a:pt x="3" y="62"/>
                      <a:pt x="3" y="62"/>
                    </a:cubicBezTo>
                    <a:cubicBezTo>
                      <a:pt x="2" y="62"/>
                      <a:pt x="2" y="62"/>
                      <a:pt x="2" y="62"/>
                    </a:cubicBezTo>
                    <a:cubicBezTo>
                      <a:pt x="2" y="62"/>
                      <a:pt x="2" y="62"/>
                      <a:pt x="2" y="62"/>
                    </a:cubicBezTo>
                    <a:cubicBezTo>
                      <a:pt x="3" y="62"/>
                      <a:pt x="3" y="62"/>
                      <a:pt x="3" y="62"/>
                    </a:cubicBezTo>
                    <a:cubicBezTo>
                      <a:pt x="3" y="62"/>
                      <a:pt x="3" y="62"/>
                      <a:pt x="3" y="62"/>
                    </a:cubicBezTo>
                    <a:cubicBezTo>
                      <a:pt x="3" y="63"/>
                      <a:pt x="3" y="63"/>
                      <a:pt x="3" y="63"/>
                    </a:cubicBezTo>
                    <a:cubicBezTo>
                      <a:pt x="3" y="63"/>
                      <a:pt x="3" y="63"/>
                      <a:pt x="3" y="63"/>
                    </a:cubicBezTo>
                    <a:cubicBezTo>
                      <a:pt x="3" y="63"/>
                      <a:pt x="3" y="63"/>
                      <a:pt x="3" y="63"/>
                    </a:cubicBezTo>
                    <a:cubicBezTo>
                      <a:pt x="2" y="63"/>
                      <a:pt x="2" y="63"/>
                      <a:pt x="2" y="63"/>
                    </a:cubicBezTo>
                    <a:cubicBezTo>
                      <a:pt x="2" y="64"/>
                      <a:pt x="2" y="64"/>
                      <a:pt x="2" y="64"/>
                    </a:cubicBezTo>
                    <a:cubicBezTo>
                      <a:pt x="2" y="64"/>
                      <a:pt x="2" y="64"/>
                      <a:pt x="2" y="64"/>
                    </a:cubicBezTo>
                    <a:cubicBezTo>
                      <a:pt x="2" y="64"/>
                      <a:pt x="2" y="64"/>
                      <a:pt x="2" y="64"/>
                    </a:cubicBezTo>
                    <a:cubicBezTo>
                      <a:pt x="1" y="64"/>
                      <a:pt x="1" y="64"/>
                      <a:pt x="1" y="64"/>
                    </a:cubicBezTo>
                    <a:cubicBezTo>
                      <a:pt x="1" y="63"/>
                      <a:pt x="1" y="63"/>
                      <a:pt x="1" y="63"/>
                    </a:cubicBezTo>
                    <a:cubicBezTo>
                      <a:pt x="1" y="62"/>
                      <a:pt x="1" y="62"/>
                      <a:pt x="1" y="62"/>
                    </a:cubicBezTo>
                    <a:cubicBezTo>
                      <a:pt x="1" y="61"/>
                      <a:pt x="1" y="61"/>
                      <a:pt x="1" y="61"/>
                    </a:cubicBezTo>
                    <a:cubicBezTo>
                      <a:pt x="1" y="61"/>
                      <a:pt x="1" y="61"/>
                      <a:pt x="1" y="61"/>
                    </a:cubicBezTo>
                    <a:cubicBezTo>
                      <a:pt x="1" y="61"/>
                      <a:pt x="1" y="61"/>
                      <a:pt x="1" y="61"/>
                    </a:cubicBezTo>
                    <a:cubicBezTo>
                      <a:pt x="1" y="61"/>
                      <a:pt x="1" y="61"/>
                      <a:pt x="1" y="61"/>
                    </a:cubicBezTo>
                    <a:cubicBezTo>
                      <a:pt x="1" y="60"/>
                      <a:pt x="1" y="60"/>
                      <a:pt x="1" y="60"/>
                    </a:cubicBezTo>
                    <a:cubicBezTo>
                      <a:pt x="1" y="60"/>
                      <a:pt x="1" y="60"/>
                      <a:pt x="1" y="60"/>
                    </a:cubicBezTo>
                    <a:cubicBezTo>
                      <a:pt x="1" y="60"/>
                      <a:pt x="1" y="60"/>
                      <a:pt x="1" y="60"/>
                    </a:cubicBezTo>
                    <a:cubicBezTo>
                      <a:pt x="1" y="60"/>
                      <a:pt x="1" y="60"/>
                      <a:pt x="1" y="60"/>
                    </a:cubicBezTo>
                    <a:cubicBezTo>
                      <a:pt x="2" y="59"/>
                      <a:pt x="2" y="59"/>
                      <a:pt x="2" y="59"/>
                    </a:cubicBezTo>
                    <a:cubicBezTo>
                      <a:pt x="2" y="59"/>
                      <a:pt x="2" y="59"/>
                      <a:pt x="2" y="59"/>
                    </a:cubicBezTo>
                    <a:cubicBezTo>
                      <a:pt x="2" y="60"/>
                      <a:pt x="2" y="60"/>
                      <a:pt x="2" y="60"/>
                    </a:cubicBezTo>
                    <a:cubicBezTo>
                      <a:pt x="3" y="60"/>
                      <a:pt x="3" y="60"/>
                      <a:pt x="3" y="60"/>
                    </a:cubicBezTo>
                    <a:cubicBezTo>
                      <a:pt x="3" y="61"/>
                      <a:pt x="3" y="61"/>
                      <a:pt x="3" y="61"/>
                    </a:cubicBezTo>
                    <a:cubicBezTo>
                      <a:pt x="3" y="61"/>
                      <a:pt x="3" y="61"/>
                      <a:pt x="3" y="61"/>
                    </a:cubicBezTo>
                    <a:cubicBezTo>
                      <a:pt x="3" y="61"/>
                      <a:pt x="3" y="61"/>
                      <a:pt x="3" y="61"/>
                    </a:cubicBezTo>
                    <a:cubicBezTo>
                      <a:pt x="2" y="61"/>
                      <a:pt x="2" y="61"/>
                      <a:pt x="2" y="61"/>
                    </a:cubicBezTo>
                    <a:cubicBezTo>
                      <a:pt x="3" y="61"/>
                      <a:pt x="3" y="61"/>
                      <a:pt x="3" y="61"/>
                    </a:cubicBezTo>
                    <a:cubicBezTo>
                      <a:pt x="3" y="62"/>
                      <a:pt x="3" y="62"/>
                      <a:pt x="3" y="62"/>
                    </a:cubicBezTo>
                    <a:cubicBezTo>
                      <a:pt x="3" y="62"/>
                      <a:pt x="3" y="62"/>
                      <a:pt x="3" y="62"/>
                    </a:cubicBezTo>
                    <a:close/>
                    <a:moveTo>
                      <a:pt x="3" y="61"/>
                    </a:moveTo>
                    <a:cubicBezTo>
                      <a:pt x="4" y="61"/>
                      <a:pt x="4" y="61"/>
                      <a:pt x="4" y="61"/>
                    </a:cubicBezTo>
                    <a:cubicBezTo>
                      <a:pt x="4" y="61"/>
                      <a:pt x="4" y="61"/>
                      <a:pt x="4" y="61"/>
                    </a:cubicBezTo>
                    <a:cubicBezTo>
                      <a:pt x="4" y="61"/>
                      <a:pt x="4" y="61"/>
                      <a:pt x="4" y="61"/>
                    </a:cubicBezTo>
                    <a:cubicBezTo>
                      <a:pt x="3" y="61"/>
                      <a:pt x="3" y="61"/>
                      <a:pt x="3" y="61"/>
                    </a:cubicBezTo>
                    <a:close/>
                    <a:moveTo>
                      <a:pt x="1" y="65"/>
                    </a:moveTo>
                    <a:cubicBezTo>
                      <a:pt x="1" y="64"/>
                      <a:pt x="1" y="64"/>
                      <a:pt x="1" y="64"/>
                    </a:cubicBezTo>
                    <a:cubicBezTo>
                      <a:pt x="1" y="64"/>
                      <a:pt x="1" y="64"/>
                      <a:pt x="1" y="64"/>
                    </a:cubicBezTo>
                    <a:cubicBezTo>
                      <a:pt x="2" y="65"/>
                      <a:pt x="2" y="65"/>
                      <a:pt x="2" y="65"/>
                    </a:cubicBezTo>
                    <a:cubicBezTo>
                      <a:pt x="1" y="65"/>
                      <a:pt x="1" y="65"/>
                      <a:pt x="1" y="65"/>
                    </a:cubicBezTo>
                    <a:cubicBezTo>
                      <a:pt x="1" y="65"/>
                      <a:pt x="1" y="65"/>
                      <a:pt x="1" y="65"/>
                    </a:cubicBezTo>
                    <a:close/>
                    <a:moveTo>
                      <a:pt x="4" y="65"/>
                    </a:moveTo>
                    <a:cubicBezTo>
                      <a:pt x="4" y="65"/>
                      <a:pt x="4" y="65"/>
                      <a:pt x="4" y="65"/>
                    </a:cubicBezTo>
                    <a:cubicBezTo>
                      <a:pt x="4" y="65"/>
                      <a:pt x="4" y="65"/>
                      <a:pt x="4" y="65"/>
                    </a:cubicBezTo>
                    <a:cubicBezTo>
                      <a:pt x="4" y="65"/>
                      <a:pt x="4" y="65"/>
                      <a:pt x="4" y="65"/>
                    </a:cubicBezTo>
                    <a:cubicBezTo>
                      <a:pt x="4" y="65"/>
                      <a:pt x="4" y="65"/>
                      <a:pt x="4" y="65"/>
                    </a:cubicBezTo>
                    <a:close/>
                    <a:moveTo>
                      <a:pt x="3" y="65"/>
                    </a:moveTo>
                    <a:cubicBezTo>
                      <a:pt x="3" y="65"/>
                      <a:pt x="3" y="65"/>
                      <a:pt x="3" y="65"/>
                    </a:cubicBezTo>
                    <a:cubicBezTo>
                      <a:pt x="3" y="66"/>
                      <a:pt x="3" y="66"/>
                      <a:pt x="3" y="66"/>
                    </a:cubicBezTo>
                    <a:cubicBezTo>
                      <a:pt x="3" y="66"/>
                      <a:pt x="3" y="66"/>
                      <a:pt x="3" y="66"/>
                    </a:cubicBezTo>
                    <a:cubicBezTo>
                      <a:pt x="3" y="65"/>
                      <a:pt x="3" y="65"/>
                      <a:pt x="3" y="65"/>
                    </a:cubicBezTo>
                    <a:cubicBezTo>
                      <a:pt x="3" y="65"/>
                      <a:pt x="3" y="65"/>
                      <a:pt x="3" y="65"/>
                    </a:cubicBezTo>
                    <a:cubicBezTo>
                      <a:pt x="3" y="65"/>
                      <a:pt x="3" y="65"/>
                      <a:pt x="3" y="65"/>
                    </a:cubicBezTo>
                    <a:close/>
                    <a:moveTo>
                      <a:pt x="2" y="65"/>
                    </a:moveTo>
                    <a:cubicBezTo>
                      <a:pt x="2" y="65"/>
                      <a:pt x="2" y="65"/>
                      <a:pt x="2" y="65"/>
                    </a:cubicBezTo>
                    <a:cubicBezTo>
                      <a:pt x="3" y="65"/>
                      <a:pt x="3" y="65"/>
                      <a:pt x="3" y="65"/>
                    </a:cubicBezTo>
                    <a:cubicBezTo>
                      <a:pt x="2" y="65"/>
                      <a:pt x="2" y="65"/>
                      <a:pt x="2" y="65"/>
                    </a:cubicBezTo>
                    <a:cubicBezTo>
                      <a:pt x="2" y="65"/>
                      <a:pt x="2" y="65"/>
                      <a:pt x="2" y="65"/>
                    </a:cubicBezTo>
                    <a:close/>
                    <a:moveTo>
                      <a:pt x="2" y="66"/>
                    </a:moveTo>
                    <a:cubicBezTo>
                      <a:pt x="2" y="66"/>
                      <a:pt x="2" y="66"/>
                      <a:pt x="2" y="66"/>
                    </a:cubicBezTo>
                    <a:cubicBezTo>
                      <a:pt x="3" y="66"/>
                      <a:pt x="3" y="66"/>
                      <a:pt x="3" y="66"/>
                    </a:cubicBezTo>
                    <a:cubicBezTo>
                      <a:pt x="2" y="66"/>
                      <a:pt x="2" y="66"/>
                      <a:pt x="2" y="66"/>
                    </a:cubicBezTo>
                    <a:cubicBezTo>
                      <a:pt x="2" y="66"/>
                      <a:pt x="2" y="66"/>
                      <a:pt x="2" y="66"/>
                    </a:cubicBezTo>
                    <a:close/>
                    <a:moveTo>
                      <a:pt x="2" y="66"/>
                    </a:moveTo>
                    <a:cubicBezTo>
                      <a:pt x="2" y="66"/>
                      <a:pt x="2" y="66"/>
                      <a:pt x="2" y="66"/>
                    </a:cubicBezTo>
                    <a:cubicBezTo>
                      <a:pt x="2" y="66"/>
                      <a:pt x="2" y="66"/>
                      <a:pt x="2" y="66"/>
                    </a:cubicBezTo>
                    <a:cubicBezTo>
                      <a:pt x="2" y="66"/>
                      <a:pt x="2" y="66"/>
                      <a:pt x="2" y="66"/>
                    </a:cubicBezTo>
                    <a:cubicBezTo>
                      <a:pt x="2" y="66"/>
                      <a:pt x="2" y="66"/>
                      <a:pt x="2" y="66"/>
                    </a:cubicBezTo>
                    <a:cubicBezTo>
                      <a:pt x="2" y="66"/>
                      <a:pt x="2" y="66"/>
                      <a:pt x="2" y="66"/>
                    </a:cubicBezTo>
                    <a:cubicBezTo>
                      <a:pt x="2" y="66"/>
                      <a:pt x="2" y="66"/>
                      <a:pt x="2" y="66"/>
                    </a:cubicBezTo>
                    <a:cubicBezTo>
                      <a:pt x="2" y="66"/>
                      <a:pt x="2" y="66"/>
                      <a:pt x="2" y="66"/>
                    </a:cubicBezTo>
                    <a:close/>
                    <a:moveTo>
                      <a:pt x="1" y="67"/>
                    </a:moveTo>
                    <a:cubicBezTo>
                      <a:pt x="2" y="67"/>
                      <a:pt x="2" y="67"/>
                      <a:pt x="2" y="67"/>
                    </a:cubicBezTo>
                    <a:cubicBezTo>
                      <a:pt x="1" y="67"/>
                      <a:pt x="1" y="67"/>
                      <a:pt x="1" y="67"/>
                    </a:cubicBezTo>
                    <a:cubicBezTo>
                      <a:pt x="1" y="67"/>
                      <a:pt x="1" y="67"/>
                      <a:pt x="1" y="67"/>
                    </a:cubicBezTo>
                    <a:cubicBezTo>
                      <a:pt x="1" y="67"/>
                      <a:pt x="1" y="67"/>
                      <a:pt x="1" y="67"/>
                    </a:cubicBezTo>
                    <a:close/>
                    <a:moveTo>
                      <a:pt x="3" y="67"/>
                    </a:moveTo>
                    <a:cubicBezTo>
                      <a:pt x="3" y="67"/>
                      <a:pt x="3" y="67"/>
                      <a:pt x="3" y="67"/>
                    </a:cubicBezTo>
                    <a:cubicBezTo>
                      <a:pt x="3" y="67"/>
                      <a:pt x="3" y="67"/>
                      <a:pt x="3" y="67"/>
                    </a:cubicBezTo>
                    <a:cubicBezTo>
                      <a:pt x="3" y="67"/>
                      <a:pt x="3" y="67"/>
                      <a:pt x="3" y="67"/>
                    </a:cubicBezTo>
                    <a:close/>
                    <a:moveTo>
                      <a:pt x="3" y="67"/>
                    </a:moveTo>
                    <a:cubicBezTo>
                      <a:pt x="3" y="66"/>
                      <a:pt x="3" y="66"/>
                      <a:pt x="3" y="66"/>
                    </a:cubicBezTo>
                    <a:cubicBezTo>
                      <a:pt x="3" y="67"/>
                      <a:pt x="3" y="67"/>
                      <a:pt x="3" y="67"/>
                    </a:cubicBezTo>
                    <a:cubicBezTo>
                      <a:pt x="3" y="67"/>
                      <a:pt x="3" y="67"/>
                      <a:pt x="3" y="67"/>
                    </a:cubicBezTo>
                    <a:close/>
                    <a:moveTo>
                      <a:pt x="2" y="70"/>
                    </a:moveTo>
                    <a:cubicBezTo>
                      <a:pt x="2" y="70"/>
                      <a:pt x="2" y="70"/>
                      <a:pt x="2" y="70"/>
                    </a:cubicBezTo>
                    <a:cubicBezTo>
                      <a:pt x="2" y="70"/>
                      <a:pt x="2" y="70"/>
                      <a:pt x="2" y="70"/>
                    </a:cubicBezTo>
                    <a:cubicBezTo>
                      <a:pt x="2" y="70"/>
                      <a:pt x="2" y="70"/>
                      <a:pt x="2" y="70"/>
                    </a:cubicBezTo>
                    <a:cubicBezTo>
                      <a:pt x="2" y="70"/>
                      <a:pt x="2" y="70"/>
                      <a:pt x="2" y="70"/>
                    </a:cubicBezTo>
                    <a:close/>
                    <a:moveTo>
                      <a:pt x="2" y="67"/>
                    </a:moveTo>
                    <a:cubicBezTo>
                      <a:pt x="2" y="67"/>
                      <a:pt x="2" y="67"/>
                      <a:pt x="2" y="67"/>
                    </a:cubicBezTo>
                    <a:cubicBezTo>
                      <a:pt x="2" y="67"/>
                      <a:pt x="2" y="67"/>
                      <a:pt x="2" y="67"/>
                    </a:cubicBezTo>
                    <a:cubicBezTo>
                      <a:pt x="2" y="67"/>
                      <a:pt x="2" y="67"/>
                      <a:pt x="2" y="67"/>
                    </a:cubicBezTo>
                    <a:cubicBezTo>
                      <a:pt x="2" y="67"/>
                      <a:pt x="2" y="67"/>
                      <a:pt x="2" y="67"/>
                    </a:cubicBezTo>
                    <a:cubicBezTo>
                      <a:pt x="2" y="67"/>
                      <a:pt x="2" y="67"/>
                      <a:pt x="2" y="67"/>
                    </a:cubicBezTo>
                    <a:cubicBezTo>
                      <a:pt x="2" y="67"/>
                      <a:pt x="2" y="67"/>
                      <a:pt x="2" y="67"/>
                    </a:cubicBezTo>
                    <a:close/>
                    <a:moveTo>
                      <a:pt x="1" y="68"/>
                    </a:moveTo>
                    <a:cubicBezTo>
                      <a:pt x="0" y="68"/>
                      <a:pt x="0" y="68"/>
                      <a:pt x="0" y="68"/>
                    </a:cubicBezTo>
                    <a:cubicBezTo>
                      <a:pt x="0" y="67"/>
                      <a:pt x="0" y="67"/>
                      <a:pt x="0" y="67"/>
                    </a:cubicBezTo>
                    <a:cubicBezTo>
                      <a:pt x="1" y="67"/>
                      <a:pt x="1" y="67"/>
                      <a:pt x="1" y="67"/>
                    </a:cubicBezTo>
                    <a:cubicBezTo>
                      <a:pt x="1" y="68"/>
                      <a:pt x="1" y="68"/>
                      <a:pt x="1" y="68"/>
                    </a:cubicBezTo>
                    <a:cubicBezTo>
                      <a:pt x="1" y="68"/>
                      <a:pt x="1" y="68"/>
                      <a:pt x="1" y="68"/>
                    </a:cubicBezTo>
                    <a:close/>
                    <a:moveTo>
                      <a:pt x="2" y="69"/>
                    </a:moveTo>
                    <a:cubicBezTo>
                      <a:pt x="3" y="69"/>
                      <a:pt x="3" y="69"/>
                      <a:pt x="3" y="69"/>
                    </a:cubicBezTo>
                    <a:cubicBezTo>
                      <a:pt x="3" y="70"/>
                      <a:pt x="3" y="70"/>
                      <a:pt x="3" y="70"/>
                    </a:cubicBezTo>
                    <a:cubicBezTo>
                      <a:pt x="2" y="69"/>
                      <a:pt x="2" y="69"/>
                      <a:pt x="2" y="69"/>
                    </a:cubicBezTo>
                    <a:close/>
                    <a:moveTo>
                      <a:pt x="3" y="70"/>
                    </a:moveTo>
                    <a:cubicBezTo>
                      <a:pt x="3" y="70"/>
                      <a:pt x="3" y="70"/>
                      <a:pt x="3" y="70"/>
                    </a:cubicBezTo>
                    <a:cubicBezTo>
                      <a:pt x="3" y="70"/>
                      <a:pt x="3" y="70"/>
                      <a:pt x="3" y="70"/>
                    </a:cubicBezTo>
                    <a:cubicBezTo>
                      <a:pt x="3" y="70"/>
                      <a:pt x="3" y="70"/>
                      <a:pt x="3" y="70"/>
                    </a:cubicBezTo>
                    <a:close/>
                    <a:moveTo>
                      <a:pt x="4" y="66"/>
                    </a:moveTo>
                    <a:cubicBezTo>
                      <a:pt x="4" y="66"/>
                      <a:pt x="4" y="66"/>
                      <a:pt x="4" y="66"/>
                    </a:cubicBezTo>
                    <a:cubicBezTo>
                      <a:pt x="4" y="66"/>
                      <a:pt x="4" y="66"/>
                      <a:pt x="4" y="66"/>
                    </a:cubicBezTo>
                    <a:cubicBezTo>
                      <a:pt x="4" y="66"/>
                      <a:pt x="4" y="66"/>
                      <a:pt x="4" y="66"/>
                    </a:cubicBezTo>
                    <a:cubicBezTo>
                      <a:pt x="4" y="66"/>
                      <a:pt x="4" y="66"/>
                      <a:pt x="4" y="66"/>
                    </a:cubicBezTo>
                    <a:close/>
                    <a:moveTo>
                      <a:pt x="4" y="66"/>
                    </a:moveTo>
                    <a:cubicBezTo>
                      <a:pt x="5" y="67"/>
                      <a:pt x="5" y="67"/>
                      <a:pt x="5" y="67"/>
                    </a:cubicBezTo>
                    <a:cubicBezTo>
                      <a:pt x="5" y="67"/>
                      <a:pt x="5" y="67"/>
                      <a:pt x="5" y="67"/>
                    </a:cubicBezTo>
                    <a:cubicBezTo>
                      <a:pt x="5" y="67"/>
                      <a:pt x="5" y="67"/>
                      <a:pt x="5" y="67"/>
                    </a:cubicBezTo>
                    <a:cubicBezTo>
                      <a:pt x="5" y="68"/>
                      <a:pt x="5" y="68"/>
                      <a:pt x="5" y="68"/>
                    </a:cubicBezTo>
                    <a:cubicBezTo>
                      <a:pt x="5" y="68"/>
                      <a:pt x="5" y="68"/>
                      <a:pt x="5" y="68"/>
                    </a:cubicBezTo>
                    <a:cubicBezTo>
                      <a:pt x="5" y="68"/>
                      <a:pt x="5" y="68"/>
                      <a:pt x="5" y="68"/>
                    </a:cubicBezTo>
                    <a:cubicBezTo>
                      <a:pt x="4" y="68"/>
                      <a:pt x="4" y="68"/>
                      <a:pt x="4" y="68"/>
                    </a:cubicBezTo>
                    <a:cubicBezTo>
                      <a:pt x="4" y="68"/>
                      <a:pt x="4" y="68"/>
                      <a:pt x="4" y="68"/>
                    </a:cubicBezTo>
                    <a:cubicBezTo>
                      <a:pt x="4" y="68"/>
                      <a:pt x="4" y="68"/>
                      <a:pt x="4" y="68"/>
                    </a:cubicBezTo>
                    <a:cubicBezTo>
                      <a:pt x="4" y="68"/>
                      <a:pt x="4" y="68"/>
                      <a:pt x="4" y="68"/>
                    </a:cubicBezTo>
                    <a:cubicBezTo>
                      <a:pt x="4" y="67"/>
                      <a:pt x="4" y="67"/>
                      <a:pt x="4" y="67"/>
                    </a:cubicBezTo>
                    <a:cubicBezTo>
                      <a:pt x="4" y="67"/>
                      <a:pt x="4" y="67"/>
                      <a:pt x="4" y="67"/>
                    </a:cubicBezTo>
                    <a:cubicBezTo>
                      <a:pt x="4" y="66"/>
                      <a:pt x="4" y="66"/>
                      <a:pt x="4" y="66"/>
                    </a:cubicBezTo>
                    <a:close/>
                    <a:moveTo>
                      <a:pt x="2" y="68"/>
                    </a:moveTo>
                    <a:cubicBezTo>
                      <a:pt x="2" y="67"/>
                      <a:pt x="2" y="67"/>
                      <a:pt x="2" y="67"/>
                    </a:cubicBezTo>
                    <a:cubicBezTo>
                      <a:pt x="3" y="67"/>
                      <a:pt x="3" y="67"/>
                      <a:pt x="3" y="67"/>
                    </a:cubicBezTo>
                    <a:cubicBezTo>
                      <a:pt x="3" y="68"/>
                      <a:pt x="3" y="68"/>
                      <a:pt x="3" y="68"/>
                    </a:cubicBezTo>
                    <a:cubicBezTo>
                      <a:pt x="2" y="68"/>
                      <a:pt x="2" y="68"/>
                      <a:pt x="2" y="68"/>
                    </a:cubicBezTo>
                    <a:cubicBezTo>
                      <a:pt x="2" y="68"/>
                      <a:pt x="2" y="68"/>
                      <a:pt x="2" y="68"/>
                    </a:cubicBezTo>
                    <a:cubicBezTo>
                      <a:pt x="2" y="68"/>
                      <a:pt x="2" y="68"/>
                      <a:pt x="2" y="68"/>
                    </a:cubicBezTo>
                    <a:close/>
                    <a:moveTo>
                      <a:pt x="3" y="68"/>
                    </a:moveTo>
                    <a:cubicBezTo>
                      <a:pt x="2" y="68"/>
                      <a:pt x="2" y="68"/>
                      <a:pt x="2" y="68"/>
                    </a:cubicBezTo>
                    <a:cubicBezTo>
                      <a:pt x="3" y="68"/>
                      <a:pt x="3" y="68"/>
                      <a:pt x="3" y="68"/>
                    </a:cubicBezTo>
                    <a:cubicBezTo>
                      <a:pt x="3" y="68"/>
                      <a:pt x="3" y="68"/>
                      <a:pt x="3" y="68"/>
                    </a:cubicBezTo>
                    <a:cubicBezTo>
                      <a:pt x="3" y="68"/>
                      <a:pt x="3" y="68"/>
                      <a:pt x="3" y="68"/>
                    </a:cubicBezTo>
                    <a:cubicBezTo>
                      <a:pt x="3" y="68"/>
                      <a:pt x="3" y="68"/>
                      <a:pt x="3" y="68"/>
                    </a:cubicBezTo>
                    <a:close/>
                    <a:moveTo>
                      <a:pt x="3" y="69"/>
                    </a:moveTo>
                    <a:cubicBezTo>
                      <a:pt x="3" y="69"/>
                      <a:pt x="3" y="69"/>
                      <a:pt x="3" y="69"/>
                    </a:cubicBezTo>
                    <a:cubicBezTo>
                      <a:pt x="4" y="69"/>
                      <a:pt x="4" y="69"/>
                      <a:pt x="4" y="69"/>
                    </a:cubicBezTo>
                    <a:cubicBezTo>
                      <a:pt x="4" y="69"/>
                      <a:pt x="4" y="69"/>
                      <a:pt x="4" y="69"/>
                    </a:cubicBezTo>
                    <a:cubicBezTo>
                      <a:pt x="3" y="70"/>
                      <a:pt x="3" y="70"/>
                      <a:pt x="3" y="70"/>
                    </a:cubicBezTo>
                    <a:cubicBezTo>
                      <a:pt x="3" y="69"/>
                      <a:pt x="3" y="69"/>
                      <a:pt x="3" y="69"/>
                    </a:cubicBezTo>
                    <a:cubicBezTo>
                      <a:pt x="3" y="69"/>
                      <a:pt x="3" y="69"/>
                      <a:pt x="3" y="69"/>
                    </a:cubicBezTo>
                    <a:cubicBezTo>
                      <a:pt x="3" y="69"/>
                      <a:pt x="3" y="69"/>
                      <a:pt x="3" y="69"/>
                    </a:cubicBezTo>
                    <a:close/>
                    <a:moveTo>
                      <a:pt x="2" y="70"/>
                    </a:moveTo>
                    <a:cubicBezTo>
                      <a:pt x="2" y="70"/>
                      <a:pt x="2" y="70"/>
                      <a:pt x="2" y="70"/>
                    </a:cubicBezTo>
                    <a:cubicBezTo>
                      <a:pt x="2" y="70"/>
                      <a:pt x="2" y="70"/>
                      <a:pt x="2" y="70"/>
                    </a:cubicBezTo>
                    <a:cubicBezTo>
                      <a:pt x="3" y="70"/>
                      <a:pt x="3" y="70"/>
                      <a:pt x="3" y="70"/>
                    </a:cubicBezTo>
                    <a:cubicBezTo>
                      <a:pt x="3" y="70"/>
                      <a:pt x="3" y="70"/>
                      <a:pt x="3" y="70"/>
                    </a:cubicBezTo>
                    <a:cubicBezTo>
                      <a:pt x="3" y="70"/>
                      <a:pt x="3" y="70"/>
                      <a:pt x="3" y="70"/>
                    </a:cubicBezTo>
                    <a:cubicBezTo>
                      <a:pt x="2" y="70"/>
                      <a:pt x="2" y="70"/>
                      <a:pt x="2" y="70"/>
                    </a:cubicBezTo>
                    <a:close/>
                    <a:moveTo>
                      <a:pt x="3" y="78"/>
                    </a:moveTo>
                    <a:cubicBezTo>
                      <a:pt x="3" y="78"/>
                      <a:pt x="3" y="78"/>
                      <a:pt x="3" y="78"/>
                    </a:cubicBezTo>
                    <a:cubicBezTo>
                      <a:pt x="3" y="78"/>
                      <a:pt x="3" y="78"/>
                      <a:pt x="3" y="78"/>
                    </a:cubicBezTo>
                    <a:cubicBezTo>
                      <a:pt x="3" y="78"/>
                      <a:pt x="3" y="78"/>
                      <a:pt x="3" y="78"/>
                    </a:cubicBezTo>
                    <a:cubicBezTo>
                      <a:pt x="3" y="77"/>
                      <a:pt x="3" y="77"/>
                      <a:pt x="3" y="77"/>
                    </a:cubicBezTo>
                    <a:cubicBezTo>
                      <a:pt x="2" y="77"/>
                      <a:pt x="2" y="77"/>
                      <a:pt x="2" y="77"/>
                    </a:cubicBezTo>
                    <a:cubicBezTo>
                      <a:pt x="2" y="76"/>
                      <a:pt x="2" y="76"/>
                      <a:pt x="2" y="76"/>
                    </a:cubicBezTo>
                    <a:cubicBezTo>
                      <a:pt x="3" y="76"/>
                      <a:pt x="3" y="76"/>
                      <a:pt x="3" y="76"/>
                    </a:cubicBezTo>
                    <a:cubicBezTo>
                      <a:pt x="3" y="76"/>
                      <a:pt x="3" y="76"/>
                      <a:pt x="3" y="76"/>
                    </a:cubicBezTo>
                    <a:cubicBezTo>
                      <a:pt x="3" y="77"/>
                      <a:pt x="3" y="77"/>
                      <a:pt x="3" y="77"/>
                    </a:cubicBezTo>
                    <a:cubicBezTo>
                      <a:pt x="4" y="77"/>
                      <a:pt x="4" y="77"/>
                      <a:pt x="4" y="77"/>
                    </a:cubicBezTo>
                    <a:cubicBezTo>
                      <a:pt x="4" y="77"/>
                      <a:pt x="4" y="77"/>
                      <a:pt x="4" y="77"/>
                    </a:cubicBezTo>
                    <a:cubicBezTo>
                      <a:pt x="4" y="78"/>
                      <a:pt x="4" y="78"/>
                      <a:pt x="4" y="78"/>
                    </a:cubicBezTo>
                    <a:cubicBezTo>
                      <a:pt x="4" y="78"/>
                      <a:pt x="4" y="78"/>
                      <a:pt x="4" y="78"/>
                    </a:cubicBezTo>
                    <a:cubicBezTo>
                      <a:pt x="4" y="78"/>
                      <a:pt x="4" y="78"/>
                      <a:pt x="4" y="78"/>
                    </a:cubicBezTo>
                    <a:cubicBezTo>
                      <a:pt x="3" y="78"/>
                      <a:pt x="3" y="78"/>
                      <a:pt x="3" y="78"/>
                    </a:cubicBezTo>
                    <a:cubicBezTo>
                      <a:pt x="3" y="78"/>
                      <a:pt x="3" y="78"/>
                      <a:pt x="3" y="78"/>
                    </a:cubicBezTo>
                    <a:close/>
                    <a:moveTo>
                      <a:pt x="2" y="77"/>
                    </a:moveTo>
                    <a:cubicBezTo>
                      <a:pt x="2" y="77"/>
                      <a:pt x="2" y="77"/>
                      <a:pt x="2" y="77"/>
                    </a:cubicBezTo>
                    <a:cubicBezTo>
                      <a:pt x="2" y="77"/>
                      <a:pt x="2" y="77"/>
                      <a:pt x="2" y="77"/>
                    </a:cubicBezTo>
                    <a:cubicBezTo>
                      <a:pt x="2" y="77"/>
                      <a:pt x="2" y="77"/>
                      <a:pt x="2" y="77"/>
                    </a:cubicBezTo>
                    <a:cubicBezTo>
                      <a:pt x="3" y="78"/>
                      <a:pt x="3" y="78"/>
                      <a:pt x="3" y="78"/>
                    </a:cubicBezTo>
                    <a:cubicBezTo>
                      <a:pt x="3" y="78"/>
                      <a:pt x="3" y="78"/>
                      <a:pt x="3" y="78"/>
                    </a:cubicBezTo>
                    <a:cubicBezTo>
                      <a:pt x="3" y="79"/>
                      <a:pt x="3" y="79"/>
                      <a:pt x="3" y="79"/>
                    </a:cubicBezTo>
                    <a:cubicBezTo>
                      <a:pt x="3" y="79"/>
                      <a:pt x="3" y="79"/>
                      <a:pt x="3" y="79"/>
                    </a:cubicBezTo>
                    <a:cubicBezTo>
                      <a:pt x="3" y="79"/>
                      <a:pt x="3" y="79"/>
                      <a:pt x="3" y="79"/>
                    </a:cubicBezTo>
                    <a:cubicBezTo>
                      <a:pt x="2" y="78"/>
                      <a:pt x="2" y="78"/>
                      <a:pt x="2" y="78"/>
                    </a:cubicBezTo>
                    <a:cubicBezTo>
                      <a:pt x="2" y="78"/>
                      <a:pt x="2" y="78"/>
                      <a:pt x="2" y="78"/>
                    </a:cubicBezTo>
                    <a:cubicBezTo>
                      <a:pt x="2" y="78"/>
                      <a:pt x="2" y="78"/>
                      <a:pt x="2" y="78"/>
                    </a:cubicBezTo>
                    <a:cubicBezTo>
                      <a:pt x="2" y="78"/>
                      <a:pt x="2" y="78"/>
                      <a:pt x="2" y="78"/>
                    </a:cubicBezTo>
                    <a:cubicBezTo>
                      <a:pt x="2" y="77"/>
                      <a:pt x="2" y="77"/>
                      <a:pt x="2" y="77"/>
                    </a:cubicBezTo>
                    <a:close/>
                    <a:moveTo>
                      <a:pt x="2" y="78"/>
                    </a:moveTo>
                    <a:cubicBezTo>
                      <a:pt x="2" y="78"/>
                      <a:pt x="2" y="78"/>
                      <a:pt x="2" y="78"/>
                    </a:cubicBezTo>
                    <a:cubicBezTo>
                      <a:pt x="2" y="78"/>
                      <a:pt x="2" y="78"/>
                      <a:pt x="2" y="78"/>
                    </a:cubicBezTo>
                    <a:cubicBezTo>
                      <a:pt x="2" y="78"/>
                      <a:pt x="2" y="78"/>
                      <a:pt x="2" y="78"/>
                    </a:cubicBezTo>
                    <a:cubicBezTo>
                      <a:pt x="2" y="79"/>
                      <a:pt x="2" y="79"/>
                      <a:pt x="2" y="79"/>
                    </a:cubicBezTo>
                    <a:cubicBezTo>
                      <a:pt x="2" y="79"/>
                      <a:pt x="2" y="79"/>
                      <a:pt x="2" y="79"/>
                    </a:cubicBezTo>
                    <a:cubicBezTo>
                      <a:pt x="2" y="79"/>
                      <a:pt x="2" y="79"/>
                      <a:pt x="2" y="79"/>
                    </a:cubicBezTo>
                    <a:cubicBezTo>
                      <a:pt x="2" y="78"/>
                      <a:pt x="2" y="78"/>
                      <a:pt x="2" y="78"/>
                    </a:cubicBezTo>
                    <a:cubicBezTo>
                      <a:pt x="2" y="78"/>
                      <a:pt x="2" y="78"/>
                      <a:pt x="2" y="78"/>
                    </a:cubicBezTo>
                    <a:close/>
                    <a:moveTo>
                      <a:pt x="3" y="80"/>
                    </a:moveTo>
                    <a:cubicBezTo>
                      <a:pt x="2" y="80"/>
                      <a:pt x="2" y="80"/>
                      <a:pt x="2" y="80"/>
                    </a:cubicBezTo>
                    <a:cubicBezTo>
                      <a:pt x="2" y="80"/>
                      <a:pt x="2" y="80"/>
                      <a:pt x="2" y="80"/>
                    </a:cubicBezTo>
                    <a:cubicBezTo>
                      <a:pt x="2" y="79"/>
                      <a:pt x="2" y="79"/>
                      <a:pt x="2" y="79"/>
                    </a:cubicBezTo>
                    <a:cubicBezTo>
                      <a:pt x="2" y="79"/>
                      <a:pt x="2" y="79"/>
                      <a:pt x="2" y="79"/>
                    </a:cubicBezTo>
                    <a:cubicBezTo>
                      <a:pt x="2" y="79"/>
                      <a:pt x="2" y="79"/>
                      <a:pt x="2" y="79"/>
                    </a:cubicBezTo>
                    <a:cubicBezTo>
                      <a:pt x="3" y="79"/>
                      <a:pt x="3" y="79"/>
                      <a:pt x="3" y="79"/>
                    </a:cubicBezTo>
                    <a:cubicBezTo>
                      <a:pt x="3" y="80"/>
                      <a:pt x="3" y="80"/>
                      <a:pt x="3" y="80"/>
                    </a:cubicBezTo>
                    <a:cubicBezTo>
                      <a:pt x="3" y="80"/>
                      <a:pt x="3" y="80"/>
                      <a:pt x="3" y="80"/>
                    </a:cubicBezTo>
                    <a:cubicBezTo>
                      <a:pt x="3" y="80"/>
                      <a:pt x="3" y="80"/>
                      <a:pt x="3" y="80"/>
                    </a:cubicBezTo>
                    <a:close/>
                    <a:moveTo>
                      <a:pt x="3" y="82"/>
                    </a:moveTo>
                    <a:cubicBezTo>
                      <a:pt x="3" y="82"/>
                      <a:pt x="3" y="82"/>
                      <a:pt x="3" y="82"/>
                    </a:cubicBezTo>
                    <a:cubicBezTo>
                      <a:pt x="3" y="82"/>
                      <a:pt x="3" y="82"/>
                      <a:pt x="3" y="82"/>
                    </a:cubicBezTo>
                    <a:cubicBezTo>
                      <a:pt x="3" y="82"/>
                      <a:pt x="3" y="82"/>
                      <a:pt x="3" y="82"/>
                    </a:cubicBezTo>
                    <a:cubicBezTo>
                      <a:pt x="2" y="81"/>
                      <a:pt x="2" y="81"/>
                      <a:pt x="2" y="81"/>
                    </a:cubicBezTo>
                    <a:cubicBezTo>
                      <a:pt x="3" y="81"/>
                      <a:pt x="3" y="81"/>
                      <a:pt x="3" y="81"/>
                    </a:cubicBezTo>
                    <a:cubicBezTo>
                      <a:pt x="3" y="82"/>
                      <a:pt x="3" y="82"/>
                      <a:pt x="3" y="82"/>
                    </a:cubicBezTo>
                    <a:cubicBezTo>
                      <a:pt x="3" y="82"/>
                      <a:pt x="3" y="82"/>
                      <a:pt x="3" y="82"/>
                    </a:cubicBezTo>
                    <a:close/>
                    <a:moveTo>
                      <a:pt x="4" y="82"/>
                    </a:moveTo>
                    <a:cubicBezTo>
                      <a:pt x="4" y="82"/>
                      <a:pt x="4" y="82"/>
                      <a:pt x="4" y="82"/>
                    </a:cubicBezTo>
                    <a:cubicBezTo>
                      <a:pt x="4" y="82"/>
                      <a:pt x="4" y="82"/>
                      <a:pt x="4" y="82"/>
                    </a:cubicBezTo>
                    <a:cubicBezTo>
                      <a:pt x="3" y="82"/>
                      <a:pt x="3" y="82"/>
                      <a:pt x="3" y="82"/>
                    </a:cubicBezTo>
                    <a:cubicBezTo>
                      <a:pt x="3" y="82"/>
                      <a:pt x="3" y="82"/>
                      <a:pt x="3" y="82"/>
                    </a:cubicBezTo>
                    <a:cubicBezTo>
                      <a:pt x="3" y="81"/>
                      <a:pt x="3" y="81"/>
                      <a:pt x="3" y="81"/>
                    </a:cubicBezTo>
                    <a:cubicBezTo>
                      <a:pt x="3" y="81"/>
                      <a:pt x="3" y="81"/>
                      <a:pt x="3" y="81"/>
                    </a:cubicBezTo>
                    <a:cubicBezTo>
                      <a:pt x="4" y="80"/>
                      <a:pt x="4" y="80"/>
                      <a:pt x="4" y="80"/>
                    </a:cubicBezTo>
                    <a:cubicBezTo>
                      <a:pt x="4" y="80"/>
                      <a:pt x="4" y="80"/>
                      <a:pt x="4" y="80"/>
                    </a:cubicBezTo>
                    <a:cubicBezTo>
                      <a:pt x="4" y="80"/>
                      <a:pt x="4" y="80"/>
                      <a:pt x="4" y="80"/>
                    </a:cubicBezTo>
                    <a:cubicBezTo>
                      <a:pt x="3" y="80"/>
                      <a:pt x="3" y="80"/>
                      <a:pt x="3" y="80"/>
                    </a:cubicBezTo>
                    <a:cubicBezTo>
                      <a:pt x="3" y="80"/>
                      <a:pt x="3" y="80"/>
                      <a:pt x="3" y="80"/>
                    </a:cubicBezTo>
                    <a:cubicBezTo>
                      <a:pt x="3" y="80"/>
                      <a:pt x="3" y="80"/>
                      <a:pt x="3" y="80"/>
                    </a:cubicBezTo>
                    <a:cubicBezTo>
                      <a:pt x="3" y="79"/>
                      <a:pt x="3" y="79"/>
                      <a:pt x="3" y="79"/>
                    </a:cubicBezTo>
                    <a:cubicBezTo>
                      <a:pt x="3" y="79"/>
                      <a:pt x="3" y="79"/>
                      <a:pt x="3" y="79"/>
                    </a:cubicBezTo>
                    <a:cubicBezTo>
                      <a:pt x="3" y="79"/>
                      <a:pt x="3" y="79"/>
                      <a:pt x="3" y="79"/>
                    </a:cubicBezTo>
                    <a:cubicBezTo>
                      <a:pt x="4" y="79"/>
                      <a:pt x="4" y="79"/>
                      <a:pt x="4" y="79"/>
                    </a:cubicBezTo>
                    <a:cubicBezTo>
                      <a:pt x="4" y="79"/>
                      <a:pt x="4" y="79"/>
                      <a:pt x="4" y="79"/>
                    </a:cubicBezTo>
                    <a:cubicBezTo>
                      <a:pt x="4" y="80"/>
                      <a:pt x="4" y="80"/>
                      <a:pt x="4" y="80"/>
                    </a:cubicBezTo>
                    <a:cubicBezTo>
                      <a:pt x="5" y="80"/>
                      <a:pt x="5" y="80"/>
                      <a:pt x="5" y="80"/>
                    </a:cubicBezTo>
                    <a:cubicBezTo>
                      <a:pt x="5" y="81"/>
                      <a:pt x="5" y="81"/>
                      <a:pt x="5" y="81"/>
                    </a:cubicBezTo>
                    <a:cubicBezTo>
                      <a:pt x="5" y="81"/>
                      <a:pt x="5" y="81"/>
                      <a:pt x="5" y="81"/>
                    </a:cubicBezTo>
                    <a:cubicBezTo>
                      <a:pt x="5" y="82"/>
                      <a:pt x="5" y="82"/>
                      <a:pt x="5" y="82"/>
                    </a:cubicBezTo>
                    <a:cubicBezTo>
                      <a:pt x="5" y="82"/>
                      <a:pt x="5" y="82"/>
                      <a:pt x="5" y="82"/>
                    </a:cubicBezTo>
                    <a:cubicBezTo>
                      <a:pt x="5" y="83"/>
                      <a:pt x="5" y="83"/>
                      <a:pt x="5" y="83"/>
                    </a:cubicBezTo>
                    <a:cubicBezTo>
                      <a:pt x="4" y="83"/>
                      <a:pt x="4" y="83"/>
                      <a:pt x="4" y="83"/>
                    </a:cubicBezTo>
                    <a:cubicBezTo>
                      <a:pt x="4" y="82"/>
                      <a:pt x="4" y="82"/>
                      <a:pt x="4" y="82"/>
                    </a:cubicBezTo>
                    <a:cubicBezTo>
                      <a:pt x="4" y="82"/>
                      <a:pt x="4" y="82"/>
                      <a:pt x="4" y="82"/>
                    </a:cubicBezTo>
                    <a:close/>
                    <a:moveTo>
                      <a:pt x="4" y="84"/>
                    </a:moveTo>
                    <a:cubicBezTo>
                      <a:pt x="4" y="84"/>
                      <a:pt x="4" y="84"/>
                      <a:pt x="4" y="84"/>
                    </a:cubicBezTo>
                    <a:cubicBezTo>
                      <a:pt x="3" y="83"/>
                      <a:pt x="3" y="83"/>
                      <a:pt x="3" y="83"/>
                    </a:cubicBezTo>
                    <a:cubicBezTo>
                      <a:pt x="4" y="83"/>
                      <a:pt x="4" y="83"/>
                      <a:pt x="4" y="83"/>
                    </a:cubicBezTo>
                    <a:cubicBezTo>
                      <a:pt x="4" y="83"/>
                      <a:pt x="4" y="83"/>
                      <a:pt x="4" y="83"/>
                    </a:cubicBezTo>
                    <a:cubicBezTo>
                      <a:pt x="4" y="83"/>
                      <a:pt x="4" y="83"/>
                      <a:pt x="4" y="83"/>
                    </a:cubicBezTo>
                    <a:cubicBezTo>
                      <a:pt x="4" y="83"/>
                      <a:pt x="4" y="83"/>
                      <a:pt x="4" y="83"/>
                    </a:cubicBezTo>
                    <a:cubicBezTo>
                      <a:pt x="4" y="83"/>
                      <a:pt x="4" y="83"/>
                      <a:pt x="4" y="83"/>
                    </a:cubicBezTo>
                    <a:cubicBezTo>
                      <a:pt x="4" y="83"/>
                      <a:pt x="4" y="83"/>
                      <a:pt x="4" y="83"/>
                    </a:cubicBezTo>
                    <a:cubicBezTo>
                      <a:pt x="4" y="84"/>
                      <a:pt x="4" y="84"/>
                      <a:pt x="4" y="84"/>
                    </a:cubicBezTo>
                    <a:cubicBezTo>
                      <a:pt x="4" y="84"/>
                      <a:pt x="4" y="84"/>
                      <a:pt x="4" y="84"/>
                    </a:cubicBezTo>
                    <a:cubicBezTo>
                      <a:pt x="4" y="84"/>
                      <a:pt x="4" y="84"/>
                      <a:pt x="4" y="84"/>
                    </a:cubicBezTo>
                    <a:close/>
                    <a:moveTo>
                      <a:pt x="4" y="85"/>
                    </a:moveTo>
                    <a:cubicBezTo>
                      <a:pt x="4" y="84"/>
                      <a:pt x="4" y="84"/>
                      <a:pt x="4" y="84"/>
                    </a:cubicBezTo>
                    <a:cubicBezTo>
                      <a:pt x="4" y="84"/>
                      <a:pt x="4" y="84"/>
                      <a:pt x="4" y="84"/>
                    </a:cubicBezTo>
                    <a:cubicBezTo>
                      <a:pt x="4" y="84"/>
                      <a:pt x="4" y="84"/>
                      <a:pt x="4" y="84"/>
                    </a:cubicBezTo>
                    <a:cubicBezTo>
                      <a:pt x="4" y="85"/>
                      <a:pt x="4" y="85"/>
                      <a:pt x="4" y="85"/>
                    </a:cubicBezTo>
                    <a:close/>
                    <a:moveTo>
                      <a:pt x="4" y="84"/>
                    </a:moveTo>
                    <a:cubicBezTo>
                      <a:pt x="5" y="85"/>
                      <a:pt x="5" y="85"/>
                      <a:pt x="5" y="85"/>
                    </a:cubicBezTo>
                    <a:cubicBezTo>
                      <a:pt x="5" y="85"/>
                      <a:pt x="5" y="85"/>
                      <a:pt x="5" y="85"/>
                    </a:cubicBezTo>
                    <a:cubicBezTo>
                      <a:pt x="4" y="85"/>
                      <a:pt x="4" y="85"/>
                      <a:pt x="4" y="85"/>
                    </a:cubicBezTo>
                    <a:cubicBezTo>
                      <a:pt x="4" y="85"/>
                      <a:pt x="4" y="85"/>
                      <a:pt x="4" y="85"/>
                    </a:cubicBezTo>
                    <a:cubicBezTo>
                      <a:pt x="4" y="84"/>
                      <a:pt x="4" y="84"/>
                      <a:pt x="4" y="84"/>
                    </a:cubicBezTo>
                    <a:close/>
                    <a:moveTo>
                      <a:pt x="5" y="84"/>
                    </a:moveTo>
                    <a:cubicBezTo>
                      <a:pt x="5" y="84"/>
                      <a:pt x="5" y="84"/>
                      <a:pt x="5" y="84"/>
                    </a:cubicBezTo>
                    <a:cubicBezTo>
                      <a:pt x="5" y="84"/>
                      <a:pt x="5" y="84"/>
                      <a:pt x="5" y="84"/>
                    </a:cubicBezTo>
                    <a:cubicBezTo>
                      <a:pt x="5" y="84"/>
                      <a:pt x="5" y="84"/>
                      <a:pt x="5" y="84"/>
                    </a:cubicBezTo>
                    <a:cubicBezTo>
                      <a:pt x="5" y="84"/>
                      <a:pt x="5" y="84"/>
                      <a:pt x="5" y="84"/>
                    </a:cubicBezTo>
                    <a:cubicBezTo>
                      <a:pt x="6" y="85"/>
                      <a:pt x="6" y="85"/>
                      <a:pt x="6" y="85"/>
                    </a:cubicBezTo>
                    <a:cubicBezTo>
                      <a:pt x="6" y="85"/>
                      <a:pt x="6" y="85"/>
                      <a:pt x="6" y="85"/>
                    </a:cubicBezTo>
                    <a:cubicBezTo>
                      <a:pt x="5" y="85"/>
                      <a:pt x="5" y="85"/>
                      <a:pt x="5" y="85"/>
                    </a:cubicBezTo>
                    <a:cubicBezTo>
                      <a:pt x="5" y="85"/>
                      <a:pt x="5" y="85"/>
                      <a:pt x="5" y="85"/>
                    </a:cubicBezTo>
                    <a:cubicBezTo>
                      <a:pt x="5" y="84"/>
                      <a:pt x="5" y="84"/>
                      <a:pt x="5" y="84"/>
                    </a:cubicBezTo>
                    <a:close/>
                    <a:moveTo>
                      <a:pt x="5" y="85"/>
                    </a:moveTo>
                    <a:cubicBezTo>
                      <a:pt x="5" y="85"/>
                      <a:pt x="5" y="85"/>
                      <a:pt x="5" y="85"/>
                    </a:cubicBezTo>
                    <a:cubicBezTo>
                      <a:pt x="5" y="85"/>
                      <a:pt x="5" y="85"/>
                      <a:pt x="5" y="85"/>
                    </a:cubicBezTo>
                    <a:cubicBezTo>
                      <a:pt x="6" y="86"/>
                      <a:pt x="6" y="86"/>
                      <a:pt x="6" y="86"/>
                    </a:cubicBezTo>
                    <a:cubicBezTo>
                      <a:pt x="6" y="86"/>
                      <a:pt x="6" y="86"/>
                      <a:pt x="6" y="86"/>
                    </a:cubicBezTo>
                    <a:cubicBezTo>
                      <a:pt x="5" y="86"/>
                      <a:pt x="5" y="86"/>
                      <a:pt x="5" y="86"/>
                    </a:cubicBezTo>
                    <a:cubicBezTo>
                      <a:pt x="5" y="85"/>
                      <a:pt x="5" y="85"/>
                      <a:pt x="5" y="85"/>
                    </a:cubicBezTo>
                    <a:cubicBezTo>
                      <a:pt x="5" y="85"/>
                      <a:pt x="5" y="85"/>
                      <a:pt x="5" y="85"/>
                    </a:cubicBezTo>
                    <a:close/>
                    <a:moveTo>
                      <a:pt x="5" y="87"/>
                    </a:moveTo>
                    <a:cubicBezTo>
                      <a:pt x="5" y="87"/>
                      <a:pt x="5" y="87"/>
                      <a:pt x="5" y="87"/>
                    </a:cubicBezTo>
                    <a:cubicBezTo>
                      <a:pt x="4" y="87"/>
                      <a:pt x="4" y="87"/>
                      <a:pt x="4" y="87"/>
                    </a:cubicBezTo>
                    <a:cubicBezTo>
                      <a:pt x="5" y="87"/>
                      <a:pt x="5" y="87"/>
                      <a:pt x="5" y="87"/>
                    </a:cubicBezTo>
                    <a:cubicBezTo>
                      <a:pt x="5" y="86"/>
                      <a:pt x="5" y="86"/>
                      <a:pt x="5" y="86"/>
                    </a:cubicBezTo>
                    <a:cubicBezTo>
                      <a:pt x="4" y="86"/>
                      <a:pt x="4" y="86"/>
                      <a:pt x="4" y="86"/>
                    </a:cubicBezTo>
                    <a:cubicBezTo>
                      <a:pt x="5" y="86"/>
                      <a:pt x="5" y="86"/>
                      <a:pt x="5" y="86"/>
                    </a:cubicBezTo>
                    <a:cubicBezTo>
                      <a:pt x="5" y="86"/>
                      <a:pt x="5" y="86"/>
                      <a:pt x="5" y="86"/>
                    </a:cubicBezTo>
                    <a:cubicBezTo>
                      <a:pt x="5" y="86"/>
                      <a:pt x="5" y="86"/>
                      <a:pt x="5" y="86"/>
                    </a:cubicBezTo>
                    <a:cubicBezTo>
                      <a:pt x="6" y="86"/>
                      <a:pt x="6" y="86"/>
                      <a:pt x="6" y="86"/>
                    </a:cubicBezTo>
                    <a:cubicBezTo>
                      <a:pt x="6" y="87"/>
                      <a:pt x="6" y="87"/>
                      <a:pt x="6" y="87"/>
                    </a:cubicBezTo>
                    <a:cubicBezTo>
                      <a:pt x="6" y="87"/>
                      <a:pt x="6" y="87"/>
                      <a:pt x="6" y="87"/>
                    </a:cubicBezTo>
                    <a:cubicBezTo>
                      <a:pt x="6" y="87"/>
                      <a:pt x="6" y="87"/>
                      <a:pt x="6" y="87"/>
                    </a:cubicBezTo>
                    <a:cubicBezTo>
                      <a:pt x="5" y="87"/>
                      <a:pt x="5" y="87"/>
                      <a:pt x="5" y="87"/>
                    </a:cubicBezTo>
                    <a:close/>
                    <a:moveTo>
                      <a:pt x="6" y="89"/>
                    </a:moveTo>
                    <a:cubicBezTo>
                      <a:pt x="5" y="89"/>
                      <a:pt x="5" y="89"/>
                      <a:pt x="5" y="89"/>
                    </a:cubicBezTo>
                    <a:cubicBezTo>
                      <a:pt x="5" y="88"/>
                      <a:pt x="5" y="88"/>
                      <a:pt x="5" y="88"/>
                    </a:cubicBezTo>
                    <a:cubicBezTo>
                      <a:pt x="5" y="88"/>
                      <a:pt x="5" y="88"/>
                      <a:pt x="5" y="88"/>
                    </a:cubicBezTo>
                    <a:cubicBezTo>
                      <a:pt x="5" y="88"/>
                      <a:pt x="5" y="88"/>
                      <a:pt x="5" y="88"/>
                    </a:cubicBezTo>
                    <a:cubicBezTo>
                      <a:pt x="5" y="88"/>
                      <a:pt x="5" y="88"/>
                      <a:pt x="5" y="88"/>
                    </a:cubicBezTo>
                    <a:cubicBezTo>
                      <a:pt x="5" y="88"/>
                      <a:pt x="5" y="88"/>
                      <a:pt x="5" y="88"/>
                    </a:cubicBezTo>
                    <a:cubicBezTo>
                      <a:pt x="5" y="87"/>
                      <a:pt x="5" y="87"/>
                      <a:pt x="5" y="87"/>
                    </a:cubicBezTo>
                    <a:cubicBezTo>
                      <a:pt x="5" y="87"/>
                      <a:pt x="5" y="87"/>
                      <a:pt x="5" y="87"/>
                    </a:cubicBezTo>
                    <a:cubicBezTo>
                      <a:pt x="6" y="88"/>
                      <a:pt x="6" y="88"/>
                      <a:pt x="6" y="88"/>
                    </a:cubicBezTo>
                    <a:cubicBezTo>
                      <a:pt x="6" y="88"/>
                      <a:pt x="6" y="88"/>
                      <a:pt x="6" y="88"/>
                    </a:cubicBezTo>
                    <a:cubicBezTo>
                      <a:pt x="5" y="88"/>
                      <a:pt x="5" y="88"/>
                      <a:pt x="5" y="88"/>
                    </a:cubicBezTo>
                    <a:cubicBezTo>
                      <a:pt x="6" y="89"/>
                      <a:pt x="6" y="89"/>
                      <a:pt x="6" y="89"/>
                    </a:cubicBezTo>
                    <a:close/>
                    <a:moveTo>
                      <a:pt x="6" y="88"/>
                    </a:moveTo>
                    <a:cubicBezTo>
                      <a:pt x="6" y="88"/>
                      <a:pt x="6" y="88"/>
                      <a:pt x="6" y="88"/>
                    </a:cubicBezTo>
                    <a:cubicBezTo>
                      <a:pt x="6" y="88"/>
                      <a:pt x="6" y="88"/>
                      <a:pt x="6" y="88"/>
                    </a:cubicBezTo>
                    <a:cubicBezTo>
                      <a:pt x="6" y="88"/>
                      <a:pt x="6" y="88"/>
                      <a:pt x="6" y="88"/>
                    </a:cubicBezTo>
                    <a:cubicBezTo>
                      <a:pt x="6" y="88"/>
                      <a:pt x="6" y="88"/>
                      <a:pt x="6" y="88"/>
                    </a:cubicBezTo>
                    <a:cubicBezTo>
                      <a:pt x="6" y="88"/>
                      <a:pt x="6" y="88"/>
                      <a:pt x="6" y="88"/>
                    </a:cubicBezTo>
                    <a:cubicBezTo>
                      <a:pt x="6" y="89"/>
                      <a:pt x="6" y="89"/>
                      <a:pt x="6" y="89"/>
                    </a:cubicBezTo>
                    <a:cubicBezTo>
                      <a:pt x="6" y="89"/>
                      <a:pt x="6" y="89"/>
                      <a:pt x="6" y="89"/>
                    </a:cubicBezTo>
                    <a:cubicBezTo>
                      <a:pt x="6" y="88"/>
                      <a:pt x="6" y="88"/>
                      <a:pt x="6" y="88"/>
                    </a:cubicBezTo>
                    <a:cubicBezTo>
                      <a:pt x="6" y="88"/>
                      <a:pt x="6" y="88"/>
                      <a:pt x="6" y="88"/>
                    </a:cubicBezTo>
                    <a:cubicBezTo>
                      <a:pt x="6" y="88"/>
                      <a:pt x="6" y="88"/>
                      <a:pt x="6" y="88"/>
                    </a:cubicBezTo>
                    <a:close/>
                    <a:moveTo>
                      <a:pt x="6" y="88"/>
                    </a:moveTo>
                    <a:cubicBezTo>
                      <a:pt x="7" y="88"/>
                      <a:pt x="7" y="88"/>
                      <a:pt x="7" y="88"/>
                    </a:cubicBezTo>
                    <a:cubicBezTo>
                      <a:pt x="7" y="89"/>
                      <a:pt x="7" y="89"/>
                      <a:pt x="7" y="89"/>
                    </a:cubicBezTo>
                    <a:cubicBezTo>
                      <a:pt x="7" y="89"/>
                      <a:pt x="7" y="89"/>
                      <a:pt x="7" y="89"/>
                    </a:cubicBezTo>
                    <a:cubicBezTo>
                      <a:pt x="6" y="88"/>
                      <a:pt x="6" y="88"/>
                      <a:pt x="6" y="88"/>
                    </a:cubicBezTo>
                    <a:cubicBezTo>
                      <a:pt x="6" y="88"/>
                      <a:pt x="6" y="88"/>
                      <a:pt x="6" y="88"/>
                    </a:cubicBezTo>
                    <a:close/>
                    <a:moveTo>
                      <a:pt x="6" y="90"/>
                    </a:moveTo>
                    <a:cubicBezTo>
                      <a:pt x="6" y="90"/>
                      <a:pt x="6" y="90"/>
                      <a:pt x="6" y="90"/>
                    </a:cubicBezTo>
                    <a:cubicBezTo>
                      <a:pt x="6" y="89"/>
                      <a:pt x="6" y="89"/>
                      <a:pt x="6" y="89"/>
                    </a:cubicBezTo>
                    <a:cubicBezTo>
                      <a:pt x="6" y="89"/>
                      <a:pt x="6" y="89"/>
                      <a:pt x="6" y="89"/>
                    </a:cubicBezTo>
                    <a:cubicBezTo>
                      <a:pt x="6" y="89"/>
                      <a:pt x="6" y="89"/>
                      <a:pt x="6" y="89"/>
                    </a:cubicBezTo>
                    <a:cubicBezTo>
                      <a:pt x="6" y="89"/>
                      <a:pt x="6" y="89"/>
                      <a:pt x="6" y="89"/>
                    </a:cubicBezTo>
                    <a:cubicBezTo>
                      <a:pt x="6" y="89"/>
                      <a:pt x="6" y="89"/>
                      <a:pt x="6" y="89"/>
                    </a:cubicBezTo>
                    <a:cubicBezTo>
                      <a:pt x="6" y="90"/>
                      <a:pt x="6" y="90"/>
                      <a:pt x="6" y="90"/>
                    </a:cubicBezTo>
                    <a:close/>
                    <a:moveTo>
                      <a:pt x="7" y="88"/>
                    </a:moveTo>
                    <a:cubicBezTo>
                      <a:pt x="7" y="88"/>
                      <a:pt x="7" y="88"/>
                      <a:pt x="7" y="88"/>
                    </a:cubicBezTo>
                    <a:cubicBezTo>
                      <a:pt x="7" y="88"/>
                      <a:pt x="7" y="88"/>
                      <a:pt x="7" y="88"/>
                    </a:cubicBezTo>
                    <a:cubicBezTo>
                      <a:pt x="7" y="87"/>
                      <a:pt x="7" y="87"/>
                      <a:pt x="7" y="87"/>
                    </a:cubicBezTo>
                    <a:cubicBezTo>
                      <a:pt x="7" y="87"/>
                      <a:pt x="7" y="87"/>
                      <a:pt x="7" y="87"/>
                    </a:cubicBezTo>
                    <a:cubicBezTo>
                      <a:pt x="7" y="88"/>
                      <a:pt x="7" y="88"/>
                      <a:pt x="7" y="88"/>
                    </a:cubicBezTo>
                    <a:cubicBezTo>
                      <a:pt x="7" y="88"/>
                      <a:pt x="7" y="88"/>
                      <a:pt x="7" y="88"/>
                    </a:cubicBezTo>
                    <a:cubicBezTo>
                      <a:pt x="8" y="88"/>
                      <a:pt x="8" y="88"/>
                      <a:pt x="8" y="88"/>
                    </a:cubicBezTo>
                    <a:cubicBezTo>
                      <a:pt x="7" y="88"/>
                      <a:pt x="7" y="88"/>
                      <a:pt x="7" y="88"/>
                    </a:cubicBezTo>
                    <a:close/>
                    <a:moveTo>
                      <a:pt x="7" y="89"/>
                    </a:moveTo>
                    <a:cubicBezTo>
                      <a:pt x="7" y="89"/>
                      <a:pt x="7" y="89"/>
                      <a:pt x="7" y="89"/>
                    </a:cubicBezTo>
                    <a:cubicBezTo>
                      <a:pt x="7" y="89"/>
                      <a:pt x="7" y="89"/>
                      <a:pt x="7" y="89"/>
                    </a:cubicBezTo>
                    <a:cubicBezTo>
                      <a:pt x="7" y="89"/>
                      <a:pt x="7" y="89"/>
                      <a:pt x="7" y="89"/>
                    </a:cubicBezTo>
                    <a:cubicBezTo>
                      <a:pt x="8" y="89"/>
                      <a:pt x="8" y="89"/>
                      <a:pt x="8" y="89"/>
                    </a:cubicBezTo>
                    <a:cubicBezTo>
                      <a:pt x="7" y="89"/>
                      <a:pt x="7" y="89"/>
                      <a:pt x="7" y="89"/>
                    </a:cubicBezTo>
                    <a:close/>
                    <a:moveTo>
                      <a:pt x="8" y="90"/>
                    </a:moveTo>
                    <a:cubicBezTo>
                      <a:pt x="7" y="89"/>
                      <a:pt x="7" y="89"/>
                      <a:pt x="7" y="89"/>
                    </a:cubicBezTo>
                    <a:cubicBezTo>
                      <a:pt x="7" y="89"/>
                      <a:pt x="7" y="89"/>
                      <a:pt x="7" y="89"/>
                    </a:cubicBezTo>
                    <a:cubicBezTo>
                      <a:pt x="7" y="89"/>
                      <a:pt x="7" y="89"/>
                      <a:pt x="7" y="89"/>
                    </a:cubicBezTo>
                    <a:cubicBezTo>
                      <a:pt x="8" y="89"/>
                      <a:pt x="8" y="89"/>
                      <a:pt x="8" y="89"/>
                    </a:cubicBezTo>
                    <a:cubicBezTo>
                      <a:pt x="8" y="90"/>
                      <a:pt x="8" y="90"/>
                      <a:pt x="8" y="90"/>
                    </a:cubicBezTo>
                    <a:cubicBezTo>
                      <a:pt x="8" y="90"/>
                      <a:pt x="8" y="90"/>
                      <a:pt x="8" y="90"/>
                    </a:cubicBezTo>
                    <a:close/>
                    <a:moveTo>
                      <a:pt x="8" y="91"/>
                    </a:moveTo>
                    <a:cubicBezTo>
                      <a:pt x="8" y="91"/>
                      <a:pt x="8" y="91"/>
                      <a:pt x="8" y="91"/>
                    </a:cubicBezTo>
                    <a:cubicBezTo>
                      <a:pt x="8" y="91"/>
                      <a:pt x="8" y="91"/>
                      <a:pt x="8" y="91"/>
                    </a:cubicBezTo>
                    <a:cubicBezTo>
                      <a:pt x="8" y="90"/>
                      <a:pt x="8" y="90"/>
                      <a:pt x="8" y="90"/>
                    </a:cubicBezTo>
                    <a:cubicBezTo>
                      <a:pt x="7" y="90"/>
                      <a:pt x="7" y="90"/>
                      <a:pt x="7" y="90"/>
                    </a:cubicBezTo>
                    <a:cubicBezTo>
                      <a:pt x="7" y="90"/>
                      <a:pt x="7" y="90"/>
                      <a:pt x="7" y="90"/>
                    </a:cubicBezTo>
                    <a:cubicBezTo>
                      <a:pt x="7" y="90"/>
                      <a:pt x="7" y="90"/>
                      <a:pt x="7" y="90"/>
                    </a:cubicBezTo>
                    <a:cubicBezTo>
                      <a:pt x="8" y="90"/>
                      <a:pt x="8" y="90"/>
                      <a:pt x="8" y="90"/>
                    </a:cubicBezTo>
                    <a:cubicBezTo>
                      <a:pt x="8" y="90"/>
                      <a:pt x="8" y="90"/>
                      <a:pt x="8" y="90"/>
                    </a:cubicBezTo>
                    <a:cubicBezTo>
                      <a:pt x="8" y="90"/>
                      <a:pt x="8" y="90"/>
                      <a:pt x="8" y="90"/>
                    </a:cubicBezTo>
                    <a:cubicBezTo>
                      <a:pt x="8" y="91"/>
                      <a:pt x="8" y="91"/>
                      <a:pt x="8" y="91"/>
                    </a:cubicBezTo>
                    <a:close/>
                    <a:moveTo>
                      <a:pt x="9" y="93"/>
                    </a:moveTo>
                    <a:cubicBezTo>
                      <a:pt x="9" y="93"/>
                      <a:pt x="9" y="93"/>
                      <a:pt x="9" y="93"/>
                    </a:cubicBezTo>
                    <a:cubicBezTo>
                      <a:pt x="9" y="93"/>
                      <a:pt x="9" y="93"/>
                      <a:pt x="9" y="93"/>
                    </a:cubicBezTo>
                    <a:cubicBezTo>
                      <a:pt x="8" y="93"/>
                      <a:pt x="8" y="93"/>
                      <a:pt x="8" y="93"/>
                    </a:cubicBezTo>
                    <a:cubicBezTo>
                      <a:pt x="8" y="93"/>
                      <a:pt x="8" y="93"/>
                      <a:pt x="8" y="93"/>
                    </a:cubicBezTo>
                    <a:cubicBezTo>
                      <a:pt x="7" y="92"/>
                      <a:pt x="7" y="92"/>
                      <a:pt x="7" y="92"/>
                    </a:cubicBezTo>
                    <a:cubicBezTo>
                      <a:pt x="7" y="92"/>
                      <a:pt x="7" y="92"/>
                      <a:pt x="7" y="92"/>
                    </a:cubicBezTo>
                    <a:cubicBezTo>
                      <a:pt x="7" y="92"/>
                      <a:pt x="7" y="92"/>
                      <a:pt x="7" y="92"/>
                    </a:cubicBezTo>
                    <a:cubicBezTo>
                      <a:pt x="7" y="91"/>
                      <a:pt x="7" y="91"/>
                      <a:pt x="7" y="91"/>
                    </a:cubicBezTo>
                    <a:cubicBezTo>
                      <a:pt x="7" y="91"/>
                      <a:pt x="7" y="91"/>
                      <a:pt x="7" y="91"/>
                    </a:cubicBezTo>
                    <a:cubicBezTo>
                      <a:pt x="7" y="91"/>
                      <a:pt x="7" y="91"/>
                      <a:pt x="7" y="91"/>
                    </a:cubicBezTo>
                    <a:cubicBezTo>
                      <a:pt x="7" y="92"/>
                      <a:pt x="7" y="92"/>
                      <a:pt x="7" y="92"/>
                    </a:cubicBezTo>
                    <a:cubicBezTo>
                      <a:pt x="8" y="92"/>
                      <a:pt x="8" y="92"/>
                      <a:pt x="8" y="92"/>
                    </a:cubicBezTo>
                    <a:cubicBezTo>
                      <a:pt x="8" y="92"/>
                      <a:pt x="8" y="92"/>
                      <a:pt x="8" y="92"/>
                    </a:cubicBezTo>
                    <a:cubicBezTo>
                      <a:pt x="8" y="92"/>
                      <a:pt x="8" y="92"/>
                      <a:pt x="8" y="92"/>
                    </a:cubicBezTo>
                    <a:cubicBezTo>
                      <a:pt x="9" y="92"/>
                      <a:pt x="9" y="92"/>
                      <a:pt x="9" y="92"/>
                    </a:cubicBezTo>
                    <a:cubicBezTo>
                      <a:pt x="9" y="92"/>
                      <a:pt x="9" y="92"/>
                      <a:pt x="9" y="92"/>
                    </a:cubicBezTo>
                    <a:cubicBezTo>
                      <a:pt x="9" y="92"/>
                      <a:pt x="9" y="92"/>
                      <a:pt x="9" y="92"/>
                    </a:cubicBezTo>
                    <a:cubicBezTo>
                      <a:pt x="10" y="93"/>
                      <a:pt x="10" y="93"/>
                      <a:pt x="10" y="93"/>
                    </a:cubicBezTo>
                    <a:cubicBezTo>
                      <a:pt x="10" y="93"/>
                      <a:pt x="10" y="93"/>
                      <a:pt x="10" y="93"/>
                    </a:cubicBezTo>
                    <a:cubicBezTo>
                      <a:pt x="10" y="93"/>
                      <a:pt x="10" y="93"/>
                      <a:pt x="10" y="93"/>
                    </a:cubicBezTo>
                    <a:cubicBezTo>
                      <a:pt x="10" y="93"/>
                      <a:pt x="10" y="93"/>
                      <a:pt x="10" y="93"/>
                    </a:cubicBezTo>
                    <a:cubicBezTo>
                      <a:pt x="10" y="93"/>
                      <a:pt x="10" y="93"/>
                      <a:pt x="10" y="93"/>
                    </a:cubicBezTo>
                    <a:cubicBezTo>
                      <a:pt x="9" y="93"/>
                      <a:pt x="9" y="93"/>
                      <a:pt x="9" y="93"/>
                    </a:cubicBezTo>
                    <a:close/>
                    <a:moveTo>
                      <a:pt x="8" y="93"/>
                    </a:moveTo>
                    <a:cubicBezTo>
                      <a:pt x="8" y="93"/>
                      <a:pt x="8" y="93"/>
                      <a:pt x="8" y="93"/>
                    </a:cubicBezTo>
                    <a:cubicBezTo>
                      <a:pt x="8" y="93"/>
                      <a:pt x="8" y="93"/>
                      <a:pt x="8" y="93"/>
                    </a:cubicBezTo>
                    <a:cubicBezTo>
                      <a:pt x="8" y="93"/>
                      <a:pt x="8" y="93"/>
                      <a:pt x="8" y="93"/>
                    </a:cubicBezTo>
                    <a:close/>
                    <a:moveTo>
                      <a:pt x="11" y="95"/>
                    </a:moveTo>
                    <a:cubicBezTo>
                      <a:pt x="11" y="95"/>
                      <a:pt x="11" y="95"/>
                      <a:pt x="11" y="95"/>
                    </a:cubicBezTo>
                    <a:cubicBezTo>
                      <a:pt x="11" y="95"/>
                      <a:pt x="11" y="95"/>
                      <a:pt x="11" y="95"/>
                    </a:cubicBezTo>
                    <a:cubicBezTo>
                      <a:pt x="11" y="95"/>
                      <a:pt x="11" y="95"/>
                      <a:pt x="11" y="95"/>
                    </a:cubicBezTo>
                    <a:cubicBezTo>
                      <a:pt x="11" y="95"/>
                      <a:pt x="11" y="95"/>
                      <a:pt x="11" y="95"/>
                    </a:cubicBezTo>
                    <a:cubicBezTo>
                      <a:pt x="11" y="95"/>
                      <a:pt x="11" y="95"/>
                      <a:pt x="11" y="95"/>
                    </a:cubicBezTo>
                    <a:close/>
                    <a:moveTo>
                      <a:pt x="12" y="95"/>
                    </a:moveTo>
                    <a:cubicBezTo>
                      <a:pt x="12" y="95"/>
                      <a:pt x="12" y="95"/>
                      <a:pt x="12" y="95"/>
                    </a:cubicBezTo>
                    <a:cubicBezTo>
                      <a:pt x="11" y="95"/>
                      <a:pt x="11" y="95"/>
                      <a:pt x="11" y="95"/>
                    </a:cubicBezTo>
                    <a:cubicBezTo>
                      <a:pt x="11" y="95"/>
                      <a:pt x="11" y="95"/>
                      <a:pt x="11" y="95"/>
                    </a:cubicBezTo>
                    <a:cubicBezTo>
                      <a:pt x="11" y="95"/>
                      <a:pt x="11" y="95"/>
                      <a:pt x="11" y="95"/>
                    </a:cubicBezTo>
                    <a:cubicBezTo>
                      <a:pt x="11" y="95"/>
                      <a:pt x="11" y="95"/>
                      <a:pt x="11" y="95"/>
                    </a:cubicBezTo>
                    <a:cubicBezTo>
                      <a:pt x="10" y="95"/>
                      <a:pt x="10" y="95"/>
                      <a:pt x="10" y="95"/>
                    </a:cubicBezTo>
                    <a:cubicBezTo>
                      <a:pt x="10" y="94"/>
                      <a:pt x="10" y="94"/>
                      <a:pt x="10" y="94"/>
                    </a:cubicBezTo>
                    <a:cubicBezTo>
                      <a:pt x="9" y="94"/>
                      <a:pt x="9" y="94"/>
                      <a:pt x="9" y="94"/>
                    </a:cubicBezTo>
                    <a:cubicBezTo>
                      <a:pt x="9" y="94"/>
                      <a:pt x="9" y="94"/>
                      <a:pt x="9" y="94"/>
                    </a:cubicBezTo>
                    <a:cubicBezTo>
                      <a:pt x="9" y="93"/>
                      <a:pt x="9" y="93"/>
                      <a:pt x="9" y="93"/>
                    </a:cubicBezTo>
                    <a:cubicBezTo>
                      <a:pt x="9" y="93"/>
                      <a:pt x="9" y="93"/>
                      <a:pt x="9" y="93"/>
                    </a:cubicBezTo>
                    <a:cubicBezTo>
                      <a:pt x="9" y="93"/>
                      <a:pt x="9" y="93"/>
                      <a:pt x="9" y="93"/>
                    </a:cubicBezTo>
                    <a:cubicBezTo>
                      <a:pt x="9" y="93"/>
                      <a:pt x="9" y="93"/>
                      <a:pt x="9" y="93"/>
                    </a:cubicBezTo>
                    <a:cubicBezTo>
                      <a:pt x="10" y="93"/>
                      <a:pt x="10" y="93"/>
                      <a:pt x="10" y="93"/>
                    </a:cubicBezTo>
                    <a:cubicBezTo>
                      <a:pt x="10" y="93"/>
                      <a:pt x="10" y="93"/>
                      <a:pt x="10" y="93"/>
                    </a:cubicBezTo>
                    <a:cubicBezTo>
                      <a:pt x="10" y="93"/>
                      <a:pt x="10" y="93"/>
                      <a:pt x="10" y="93"/>
                    </a:cubicBezTo>
                    <a:cubicBezTo>
                      <a:pt x="11" y="93"/>
                      <a:pt x="11" y="93"/>
                      <a:pt x="11" y="93"/>
                    </a:cubicBezTo>
                    <a:cubicBezTo>
                      <a:pt x="11" y="94"/>
                      <a:pt x="11" y="94"/>
                      <a:pt x="11" y="94"/>
                    </a:cubicBezTo>
                    <a:cubicBezTo>
                      <a:pt x="11" y="94"/>
                      <a:pt x="11" y="94"/>
                      <a:pt x="11" y="94"/>
                    </a:cubicBezTo>
                    <a:cubicBezTo>
                      <a:pt x="12" y="94"/>
                      <a:pt x="12" y="94"/>
                      <a:pt x="12" y="94"/>
                    </a:cubicBezTo>
                    <a:cubicBezTo>
                      <a:pt x="12" y="94"/>
                      <a:pt x="12" y="94"/>
                      <a:pt x="12" y="94"/>
                    </a:cubicBezTo>
                    <a:cubicBezTo>
                      <a:pt x="12" y="94"/>
                      <a:pt x="12" y="94"/>
                      <a:pt x="12" y="94"/>
                    </a:cubicBezTo>
                    <a:cubicBezTo>
                      <a:pt x="12" y="94"/>
                      <a:pt x="12" y="94"/>
                      <a:pt x="12" y="94"/>
                    </a:cubicBezTo>
                    <a:cubicBezTo>
                      <a:pt x="12" y="94"/>
                      <a:pt x="12" y="94"/>
                      <a:pt x="12" y="94"/>
                    </a:cubicBezTo>
                    <a:cubicBezTo>
                      <a:pt x="12" y="94"/>
                      <a:pt x="12" y="94"/>
                      <a:pt x="12" y="94"/>
                    </a:cubicBezTo>
                    <a:cubicBezTo>
                      <a:pt x="12" y="94"/>
                      <a:pt x="12" y="94"/>
                      <a:pt x="12" y="94"/>
                    </a:cubicBezTo>
                    <a:cubicBezTo>
                      <a:pt x="12" y="95"/>
                      <a:pt x="12" y="95"/>
                      <a:pt x="12" y="95"/>
                    </a:cubicBezTo>
                    <a:cubicBezTo>
                      <a:pt x="12" y="95"/>
                      <a:pt x="12" y="95"/>
                      <a:pt x="12" y="95"/>
                    </a:cubicBezTo>
                    <a:cubicBezTo>
                      <a:pt x="12" y="95"/>
                      <a:pt x="12" y="95"/>
                      <a:pt x="12" y="95"/>
                    </a:cubicBezTo>
                    <a:close/>
                    <a:moveTo>
                      <a:pt x="12" y="95"/>
                    </a:moveTo>
                    <a:cubicBezTo>
                      <a:pt x="12" y="95"/>
                      <a:pt x="12" y="95"/>
                      <a:pt x="12" y="95"/>
                    </a:cubicBezTo>
                    <a:cubicBezTo>
                      <a:pt x="12" y="96"/>
                      <a:pt x="12" y="96"/>
                      <a:pt x="12" y="96"/>
                    </a:cubicBezTo>
                    <a:cubicBezTo>
                      <a:pt x="12" y="96"/>
                      <a:pt x="12" y="96"/>
                      <a:pt x="12" y="96"/>
                    </a:cubicBezTo>
                    <a:cubicBezTo>
                      <a:pt x="13" y="95"/>
                      <a:pt x="13" y="95"/>
                      <a:pt x="13" y="95"/>
                    </a:cubicBezTo>
                    <a:cubicBezTo>
                      <a:pt x="13" y="95"/>
                      <a:pt x="13" y="95"/>
                      <a:pt x="13" y="95"/>
                    </a:cubicBezTo>
                    <a:cubicBezTo>
                      <a:pt x="12" y="95"/>
                      <a:pt x="12" y="95"/>
                      <a:pt x="12" y="95"/>
                    </a:cubicBezTo>
                    <a:cubicBezTo>
                      <a:pt x="12" y="95"/>
                      <a:pt x="12" y="95"/>
                      <a:pt x="12" y="95"/>
                    </a:cubicBezTo>
                    <a:close/>
                    <a:moveTo>
                      <a:pt x="15" y="95"/>
                    </a:moveTo>
                    <a:cubicBezTo>
                      <a:pt x="15" y="95"/>
                      <a:pt x="15" y="95"/>
                      <a:pt x="15" y="95"/>
                    </a:cubicBezTo>
                    <a:cubicBezTo>
                      <a:pt x="15" y="95"/>
                      <a:pt x="15" y="95"/>
                      <a:pt x="15" y="95"/>
                    </a:cubicBezTo>
                    <a:cubicBezTo>
                      <a:pt x="14" y="95"/>
                      <a:pt x="14" y="95"/>
                      <a:pt x="14" y="95"/>
                    </a:cubicBezTo>
                    <a:cubicBezTo>
                      <a:pt x="14" y="95"/>
                      <a:pt x="14" y="95"/>
                      <a:pt x="14" y="95"/>
                    </a:cubicBezTo>
                    <a:cubicBezTo>
                      <a:pt x="14" y="95"/>
                      <a:pt x="14" y="95"/>
                      <a:pt x="14" y="95"/>
                    </a:cubicBezTo>
                    <a:cubicBezTo>
                      <a:pt x="14" y="95"/>
                      <a:pt x="14" y="95"/>
                      <a:pt x="14" y="95"/>
                    </a:cubicBezTo>
                    <a:cubicBezTo>
                      <a:pt x="14" y="95"/>
                      <a:pt x="14" y="95"/>
                      <a:pt x="14" y="95"/>
                    </a:cubicBezTo>
                    <a:cubicBezTo>
                      <a:pt x="13" y="95"/>
                      <a:pt x="13" y="95"/>
                      <a:pt x="13" y="95"/>
                    </a:cubicBezTo>
                    <a:cubicBezTo>
                      <a:pt x="13" y="95"/>
                      <a:pt x="13" y="95"/>
                      <a:pt x="13" y="95"/>
                    </a:cubicBezTo>
                    <a:cubicBezTo>
                      <a:pt x="13" y="95"/>
                      <a:pt x="13" y="95"/>
                      <a:pt x="13" y="95"/>
                    </a:cubicBezTo>
                    <a:cubicBezTo>
                      <a:pt x="13" y="95"/>
                      <a:pt x="13" y="95"/>
                      <a:pt x="13" y="95"/>
                    </a:cubicBezTo>
                    <a:cubicBezTo>
                      <a:pt x="13" y="95"/>
                      <a:pt x="13" y="95"/>
                      <a:pt x="13" y="95"/>
                    </a:cubicBezTo>
                    <a:cubicBezTo>
                      <a:pt x="13" y="94"/>
                      <a:pt x="13" y="94"/>
                      <a:pt x="13" y="94"/>
                    </a:cubicBezTo>
                    <a:cubicBezTo>
                      <a:pt x="13" y="94"/>
                      <a:pt x="13" y="94"/>
                      <a:pt x="13" y="94"/>
                    </a:cubicBezTo>
                    <a:cubicBezTo>
                      <a:pt x="14" y="95"/>
                      <a:pt x="14" y="95"/>
                      <a:pt x="14" y="95"/>
                    </a:cubicBezTo>
                    <a:cubicBezTo>
                      <a:pt x="14" y="95"/>
                      <a:pt x="14" y="95"/>
                      <a:pt x="14" y="95"/>
                    </a:cubicBezTo>
                    <a:cubicBezTo>
                      <a:pt x="14" y="95"/>
                      <a:pt x="14" y="95"/>
                      <a:pt x="14" y="95"/>
                    </a:cubicBezTo>
                    <a:cubicBezTo>
                      <a:pt x="15" y="95"/>
                      <a:pt x="15" y="95"/>
                      <a:pt x="15" y="95"/>
                    </a:cubicBezTo>
                    <a:cubicBezTo>
                      <a:pt x="15" y="95"/>
                      <a:pt x="15" y="95"/>
                      <a:pt x="15" y="95"/>
                    </a:cubicBezTo>
                    <a:close/>
                    <a:moveTo>
                      <a:pt x="16" y="95"/>
                    </a:moveTo>
                    <a:cubicBezTo>
                      <a:pt x="15" y="94"/>
                      <a:pt x="15" y="94"/>
                      <a:pt x="15" y="94"/>
                    </a:cubicBezTo>
                    <a:cubicBezTo>
                      <a:pt x="16" y="94"/>
                      <a:pt x="16" y="94"/>
                      <a:pt x="16" y="94"/>
                    </a:cubicBezTo>
                    <a:cubicBezTo>
                      <a:pt x="16" y="94"/>
                      <a:pt x="16" y="94"/>
                      <a:pt x="16" y="94"/>
                    </a:cubicBezTo>
                    <a:cubicBezTo>
                      <a:pt x="16" y="94"/>
                      <a:pt x="16" y="94"/>
                      <a:pt x="16" y="94"/>
                    </a:cubicBezTo>
                    <a:cubicBezTo>
                      <a:pt x="15" y="93"/>
                      <a:pt x="15" y="93"/>
                      <a:pt x="15" y="93"/>
                    </a:cubicBezTo>
                    <a:cubicBezTo>
                      <a:pt x="15" y="93"/>
                      <a:pt x="15" y="93"/>
                      <a:pt x="15" y="93"/>
                    </a:cubicBezTo>
                    <a:cubicBezTo>
                      <a:pt x="15" y="93"/>
                      <a:pt x="15" y="93"/>
                      <a:pt x="15" y="93"/>
                    </a:cubicBezTo>
                    <a:cubicBezTo>
                      <a:pt x="15" y="93"/>
                      <a:pt x="15" y="93"/>
                      <a:pt x="15" y="93"/>
                    </a:cubicBezTo>
                    <a:cubicBezTo>
                      <a:pt x="15" y="93"/>
                      <a:pt x="15" y="93"/>
                      <a:pt x="15" y="93"/>
                    </a:cubicBezTo>
                    <a:cubicBezTo>
                      <a:pt x="15" y="94"/>
                      <a:pt x="15" y="94"/>
                      <a:pt x="15" y="94"/>
                    </a:cubicBezTo>
                    <a:cubicBezTo>
                      <a:pt x="15" y="94"/>
                      <a:pt x="15" y="94"/>
                      <a:pt x="15" y="94"/>
                    </a:cubicBezTo>
                    <a:cubicBezTo>
                      <a:pt x="15" y="94"/>
                      <a:pt x="15" y="94"/>
                      <a:pt x="15" y="94"/>
                    </a:cubicBezTo>
                    <a:cubicBezTo>
                      <a:pt x="15" y="95"/>
                      <a:pt x="15" y="95"/>
                      <a:pt x="15" y="95"/>
                    </a:cubicBezTo>
                    <a:cubicBezTo>
                      <a:pt x="16" y="95"/>
                      <a:pt x="16" y="95"/>
                      <a:pt x="16" y="95"/>
                    </a:cubicBezTo>
                    <a:cubicBezTo>
                      <a:pt x="16" y="95"/>
                      <a:pt x="16" y="95"/>
                      <a:pt x="16" y="95"/>
                    </a:cubicBezTo>
                    <a:cubicBezTo>
                      <a:pt x="16" y="95"/>
                      <a:pt x="16" y="95"/>
                      <a:pt x="16" y="95"/>
                    </a:cubicBezTo>
                    <a:close/>
                    <a:moveTo>
                      <a:pt x="14" y="98"/>
                    </a:moveTo>
                    <a:cubicBezTo>
                      <a:pt x="15" y="98"/>
                      <a:pt x="15" y="98"/>
                      <a:pt x="15" y="98"/>
                    </a:cubicBezTo>
                    <a:cubicBezTo>
                      <a:pt x="15" y="98"/>
                      <a:pt x="15" y="98"/>
                      <a:pt x="15" y="98"/>
                    </a:cubicBezTo>
                    <a:cubicBezTo>
                      <a:pt x="15" y="98"/>
                      <a:pt x="15" y="98"/>
                      <a:pt x="15" y="98"/>
                    </a:cubicBezTo>
                    <a:cubicBezTo>
                      <a:pt x="14" y="98"/>
                      <a:pt x="14" y="98"/>
                      <a:pt x="14" y="98"/>
                    </a:cubicBezTo>
                    <a:close/>
                    <a:moveTo>
                      <a:pt x="14" y="97"/>
                    </a:moveTo>
                    <a:cubicBezTo>
                      <a:pt x="14" y="97"/>
                      <a:pt x="14" y="97"/>
                      <a:pt x="14" y="97"/>
                    </a:cubicBezTo>
                    <a:cubicBezTo>
                      <a:pt x="14" y="97"/>
                      <a:pt x="14" y="97"/>
                      <a:pt x="14" y="97"/>
                    </a:cubicBezTo>
                    <a:cubicBezTo>
                      <a:pt x="15" y="97"/>
                      <a:pt x="15" y="97"/>
                      <a:pt x="15" y="97"/>
                    </a:cubicBezTo>
                    <a:cubicBezTo>
                      <a:pt x="15" y="97"/>
                      <a:pt x="15" y="97"/>
                      <a:pt x="15" y="97"/>
                    </a:cubicBezTo>
                    <a:cubicBezTo>
                      <a:pt x="14" y="97"/>
                      <a:pt x="14" y="97"/>
                      <a:pt x="14" y="97"/>
                    </a:cubicBezTo>
                    <a:close/>
                    <a:moveTo>
                      <a:pt x="23" y="99"/>
                    </a:moveTo>
                    <a:cubicBezTo>
                      <a:pt x="22" y="99"/>
                      <a:pt x="22" y="99"/>
                      <a:pt x="22" y="99"/>
                    </a:cubicBezTo>
                    <a:cubicBezTo>
                      <a:pt x="23" y="99"/>
                      <a:pt x="23" y="99"/>
                      <a:pt x="23" y="99"/>
                    </a:cubicBezTo>
                    <a:cubicBezTo>
                      <a:pt x="23" y="99"/>
                      <a:pt x="23" y="99"/>
                      <a:pt x="23" y="99"/>
                    </a:cubicBezTo>
                    <a:cubicBezTo>
                      <a:pt x="23" y="99"/>
                      <a:pt x="23" y="99"/>
                      <a:pt x="23" y="99"/>
                    </a:cubicBezTo>
                    <a:cubicBezTo>
                      <a:pt x="23" y="99"/>
                      <a:pt x="23" y="99"/>
                      <a:pt x="23" y="99"/>
                    </a:cubicBezTo>
                    <a:cubicBezTo>
                      <a:pt x="23" y="100"/>
                      <a:pt x="23" y="100"/>
                      <a:pt x="23" y="100"/>
                    </a:cubicBezTo>
                    <a:cubicBezTo>
                      <a:pt x="23" y="99"/>
                      <a:pt x="23" y="99"/>
                      <a:pt x="23" y="99"/>
                    </a:cubicBezTo>
                    <a:close/>
                    <a:moveTo>
                      <a:pt x="17" y="97"/>
                    </a:moveTo>
                    <a:cubicBezTo>
                      <a:pt x="18" y="97"/>
                      <a:pt x="18" y="97"/>
                      <a:pt x="18" y="97"/>
                    </a:cubicBezTo>
                    <a:cubicBezTo>
                      <a:pt x="18" y="97"/>
                      <a:pt x="18" y="97"/>
                      <a:pt x="18" y="97"/>
                    </a:cubicBezTo>
                    <a:cubicBezTo>
                      <a:pt x="18" y="97"/>
                      <a:pt x="18" y="97"/>
                      <a:pt x="18" y="97"/>
                    </a:cubicBezTo>
                    <a:cubicBezTo>
                      <a:pt x="19" y="97"/>
                      <a:pt x="19" y="97"/>
                      <a:pt x="19" y="97"/>
                    </a:cubicBezTo>
                    <a:cubicBezTo>
                      <a:pt x="20" y="97"/>
                      <a:pt x="20" y="97"/>
                      <a:pt x="20" y="97"/>
                    </a:cubicBezTo>
                    <a:cubicBezTo>
                      <a:pt x="20" y="97"/>
                      <a:pt x="20" y="97"/>
                      <a:pt x="20" y="97"/>
                    </a:cubicBezTo>
                    <a:cubicBezTo>
                      <a:pt x="21" y="97"/>
                      <a:pt x="21" y="97"/>
                      <a:pt x="21" y="97"/>
                    </a:cubicBezTo>
                    <a:cubicBezTo>
                      <a:pt x="21" y="97"/>
                      <a:pt x="21" y="97"/>
                      <a:pt x="21" y="97"/>
                    </a:cubicBezTo>
                    <a:cubicBezTo>
                      <a:pt x="22" y="97"/>
                      <a:pt x="22" y="97"/>
                      <a:pt x="22" y="97"/>
                    </a:cubicBezTo>
                    <a:cubicBezTo>
                      <a:pt x="22" y="97"/>
                      <a:pt x="22" y="97"/>
                      <a:pt x="22" y="97"/>
                    </a:cubicBezTo>
                    <a:cubicBezTo>
                      <a:pt x="23" y="97"/>
                      <a:pt x="23" y="97"/>
                      <a:pt x="23" y="97"/>
                    </a:cubicBezTo>
                    <a:cubicBezTo>
                      <a:pt x="23" y="97"/>
                      <a:pt x="23" y="97"/>
                      <a:pt x="23" y="97"/>
                    </a:cubicBezTo>
                    <a:cubicBezTo>
                      <a:pt x="23" y="98"/>
                      <a:pt x="23" y="98"/>
                      <a:pt x="23" y="98"/>
                    </a:cubicBezTo>
                    <a:cubicBezTo>
                      <a:pt x="22" y="98"/>
                      <a:pt x="22" y="98"/>
                      <a:pt x="22" y="98"/>
                    </a:cubicBezTo>
                    <a:cubicBezTo>
                      <a:pt x="22" y="98"/>
                      <a:pt x="22" y="98"/>
                      <a:pt x="22" y="98"/>
                    </a:cubicBezTo>
                    <a:cubicBezTo>
                      <a:pt x="22" y="98"/>
                      <a:pt x="22" y="98"/>
                      <a:pt x="22" y="98"/>
                    </a:cubicBezTo>
                    <a:cubicBezTo>
                      <a:pt x="21" y="98"/>
                      <a:pt x="21" y="98"/>
                      <a:pt x="21" y="98"/>
                    </a:cubicBezTo>
                    <a:cubicBezTo>
                      <a:pt x="21" y="98"/>
                      <a:pt x="21" y="98"/>
                      <a:pt x="21" y="98"/>
                    </a:cubicBezTo>
                    <a:cubicBezTo>
                      <a:pt x="21" y="98"/>
                      <a:pt x="21" y="98"/>
                      <a:pt x="21" y="98"/>
                    </a:cubicBezTo>
                    <a:cubicBezTo>
                      <a:pt x="21" y="97"/>
                      <a:pt x="21" y="97"/>
                      <a:pt x="21" y="97"/>
                    </a:cubicBezTo>
                    <a:cubicBezTo>
                      <a:pt x="20" y="97"/>
                      <a:pt x="20" y="97"/>
                      <a:pt x="20" y="97"/>
                    </a:cubicBezTo>
                    <a:cubicBezTo>
                      <a:pt x="20" y="98"/>
                      <a:pt x="20" y="98"/>
                      <a:pt x="20" y="98"/>
                    </a:cubicBezTo>
                    <a:cubicBezTo>
                      <a:pt x="20" y="98"/>
                      <a:pt x="20" y="98"/>
                      <a:pt x="20" y="98"/>
                    </a:cubicBezTo>
                    <a:cubicBezTo>
                      <a:pt x="19" y="98"/>
                      <a:pt x="19" y="98"/>
                      <a:pt x="19" y="98"/>
                    </a:cubicBezTo>
                    <a:cubicBezTo>
                      <a:pt x="20" y="98"/>
                      <a:pt x="20" y="98"/>
                      <a:pt x="20" y="98"/>
                    </a:cubicBezTo>
                    <a:cubicBezTo>
                      <a:pt x="20" y="98"/>
                      <a:pt x="20" y="98"/>
                      <a:pt x="20" y="98"/>
                    </a:cubicBezTo>
                    <a:cubicBezTo>
                      <a:pt x="20" y="98"/>
                      <a:pt x="20" y="98"/>
                      <a:pt x="20" y="98"/>
                    </a:cubicBezTo>
                    <a:cubicBezTo>
                      <a:pt x="20" y="98"/>
                      <a:pt x="20" y="98"/>
                      <a:pt x="20" y="98"/>
                    </a:cubicBezTo>
                    <a:cubicBezTo>
                      <a:pt x="20" y="98"/>
                      <a:pt x="20" y="98"/>
                      <a:pt x="20" y="98"/>
                    </a:cubicBezTo>
                    <a:cubicBezTo>
                      <a:pt x="21" y="98"/>
                      <a:pt x="21" y="98"/>
                      <a:pt x="21" y="98"/>
                    </a:cubicBezTo>
                    <a:cubicBezTo>
                      <a:pt x="21" y="99"/>
                      <a:pt x="21" y="99"/>
                      <a:pt x="21" y="99"/>
                    </a:cubicBezTo>
                    <a:cubicBezTo>
                      <a:pt x="21" y="99"/>
                      <a:pt x="21" y="99"/>
                      <a:pt x="21" y="99"/>
                    </a:cubicBezTo>
                    <a:cubicBezTo>
                      <a:pt x="21" y="99"/>
                      <a:pt x="21" y="99"/>
                      <a:pt x="21" y="99"/>
                    </a:cubicBezTo>
                    <a:cubicBezTo>
                      <a:pt x="20" y="99"/>
                      <a:pt x="20" y="99"/>
                      <a:pt x="20" y="99"/>
                    </a:cubicBezTo>
                    <a:cubicBezTo>
                      <a:pt x="20" y="99"/>
                      <a:pt x="20" y="99"/>
                      <a:pt x="20" y="99"/>
                    </a:cubicBezTo>
                    <a:cubicBezTo>
                      <a:pt x="20" y="99"/>
                      <a:pt x="20" y="99"/>
                      <a:pt x="20" y="99"/>
                    </a:cubicBezTo>
                    <a:cubicBezTo>
                      <a:pt x="19" y="99"/>
                      <a:pt x="19" y="99"/>
                      <a:pt x="19" y="99"/>
                    </a:cubicBezTo>
                    <a:cubicBezTo>
                      <a:pt x="19" y="98"/>
                      <a:pt x="19" y="98"/>
                      <a:pt x="19" y="98"/>
                    </a:cubicBezTo>
                    <a:cubicBezTo>
                      <a:pt x="19" y="98"/>
                      <a:pt x="19" y="98"/>
                      <a:pt x="19" y="98"/>
                    </a:cubicBezTo>
                    <a:cubicBezTo>
                      <a:pt x="19" y="98"/>
                      <a:pt x="19" y="98"/>
                      <a:pt x="19" y="98"/>
                    </a:cubicBezTo>
                    <a:cubicBezTo>
                      <a:pt x="19" y="99"/>
                      <a:pt x="19" y="99"/>
                      <a:pt x="19" y="99"/>
                    </a:cubicBezTo>
                    <a:cubicBezTo>
                      <a:pt x="19" y="99"/>
                      <a:pt x="19" y="99"/>
                      <a:pt x="19" y="99"/>
                    </a:cubicBezTo>
                    <a:cubicBezTo>
                      <a:pt x="19" y="99"/>
                      <a:pt x="19" y="99"/>
                      <a:pt x="19" y="99"/>
                    </a:cubicBezTo>
                    <a:cubicBezTo>
                      <a:pt x="18" y="99"/>
                      <a:pt x="18" y="99"/>
                      <a:pt x="18" y="99"/>
                    </a:cubicBezTo>
                    <a:cubicBezTo>
                      <a:pt x="18" y="99"/>
                      <a:pt x="18" y="99"/>
                      <a:pt x="18" y="99"/>
                    </a:cubicBezTo>
                    <a:cubicBezTo>
                      <a:pt x="18" y="99"/>
                      <a:pt x="18" y="99"/>
                      <a:pt x="18" y="99"/>
                    </a:cubicBezTo>
                    <a:cubicBezTo>
                      <a:pt x="18" y="99"/>
                      <a:pt x="18" y="99"/>
                      <a:pt x="18" y="99"/>
                    </a:cubicBezTo>
                    <a:cubicBezTo>
                      <a:pt x="18" y="98"/>
                      <a:pt x="18" y="98"/>
                      <a:pt x="18" y="98"/>
                    </a:cubicBezTo>
                    <a:cubicBezTo>
                      <a:pt x="18" y="98"/>
                      <a:pt x="18" y="98"/>
                      <a:pt x="18" y="98"/>
                    </a:cubicBezTo>
                    <a:cubicBezTo>
                      <a:pt x="17" y="98"/>
                      <a:pt x="17" y="98"/>
                      <a:pt x="17" y="98"/>
                    </a:cubicBezTo>
                    <a:cubicBezTo>
                      <a:pt x="17" y="98"/>
                      <a:pt x="17" y="98"/>
                      <a:pt x="17" y="98"/>
                    </a:cubicBezTo>
                    <a:cubicBezTo>
                      <a:pt x="18" y="98"/>
                      <a:pt x="18" y="98"/>
                      <a:pt x="18" y="98"/>
                    </a:cubicBezTo>
                    <a:cubicBezTo>
                      <a:pt x="18" y="98"/>
                      <a:pt x="18" y="98"/>
                      <a:pt x="18" y="98"/>
                    </a:cubicBezTo>
                    <a:cubicBezTo>
                      <a:pt x="18" y="97"/>
                      <a:pt x="18" y="97"/>
                      <a:pt x="18" y="97"/>
                    </a:cubicBezTo>
                    <a:cubicBezTo>
                      <a:pt x="18" y="98"/>
                      <a:pt x="18" y="98"/>
                      <a:pt x="18" y="98"/>
                    </a:cubicBezTo>
                    <a:lnTo>
                      <a:pt x="17" y="97"/>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1" name="Rectangle 199">
                <a:extLst>
                  <a:ext uri="{FF2B5EF4-FFF2-40B4-BE49-F238E27FC236}">
                    <a16:creationId xmlns:a16="http://schemas.microsoft.com/office/drawing/2014/main" id="{1E2BFCB7-CFD2-4F12-A672-80D432223430}"/>
                  </a:ext>
                </a:extLst>
              </p:cNvPr>
              <p:cNvSpPr>
                <a:spLocks noChangeArrowheads="1"/>
              </p:cNvSpPr>
              <p:nvPr/>
            </p:nvSpPr>
            <p:spPr bwMode="auto">
              <a:xfrm>
                <a:off x="2158" y="2606"/>
                <a:ext cx="1" cy="9"/>
              </a:xfrm>
              <a:prstGeom prst="rect">
                <a:avLst/>
              </a:pr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2" name="Freeform 200">
                <a:extLst>
                  <a:ext uri="{FF2B5EF4-FFF2-40B4-BE49-F238E27FC236}">
                    <a16:creationId xmlns:a16="http://schemas.microsoft.com/office/drawing/2014/main" id="{CD6E9A95-DB07-4EE1-B468-41BA816B658F}"/>
                  </a:ext>
                </a:extLst>
              </p:cNvPr>
              <p:cNvSpPr>
                <a:spLocks noEditPoints="1"/>
              </p:cNvSpPr>
              <p:nvPr/>
            </p:nvSpPr>
            <p:spPr bwMode="auto">
              <a:xfrm>
                <a:off x="2167" y="2615"/>
                <a:ext cx="8" cy="17"/>
              </a:xfrm>
              <a:custGeom>
                <a:avLst/>
                <a:gdLst>
                  <a:gd name="T0" fmla="*/ 8 w 8"/>
                  <a:gd name="T1" fmla="*/ 8 h 17"/>
                  <a:gd name="T2" fmla="*/ 8 w 8"/>
                  <a:gd name="T3" fmla="*/ 8 h 17"/>
                  <a:gd name="T4" fmla="*/ 8 w 8"/>
                  <a:gd name="T5" fmla="*/ 17 h 17"/>
                  <a:gd name="T6" fmla="*/ 8 w 8"/>
                  <a:gd name="T7" fmla="*/ 8 h 17"/>
                  <a:gd name="T8" fmla="*/ 8 w 8"/>
                  <a:gd name="T9" fmla="*/ 8 h 17"/>
                  <a:gd name="T10" fmla="*/ 8 w 8"/>
                  <a:gd name="T11" fmla="*/ 0 h 17"/>
                  <a:gd name="T12" fmla="*/ 0 w 8"/>
                  <a:gd name="T13" fmla="*/ 0 h 17"/>
                  <a:gd name="T14" fmla="*/ 8 w 8"/>
                  <a:gd name="T15" fmla="*/ 8 h 17"/>
                  <a:gd name="T16" fmla="*/ 8 w 8"/>
                  <a:gd name="T17" fmla="*/ 8 h 17"/>
                  <a:gd name="T18" fmla="*/ 8 w 8"/>
                  <a:gd name="T19" fmla="*/ 0 h 17"/>
                  <a:gd name="T20" fmla="*/ 8 w 8"/>
                  <a:gd name="T21" fmla="*/ 0 h 17"/>
                  <a:gd name="T22" fmla="*/ 0 w 8"/>
                  <a:gd name="T23" fmla="*/ 0 h 17"/>
                  <a:gd name="T24" fmla="*/ 0 w 8"/>
                  <a:gd name="T25" fmla="*/ 8 h 17"/>
                  <a:gd name="T26" fmla="*/ 0 w 8"/>
                  <a:gd name="T27" fmla="*/ 8 h 17"/>
                  <a:gd name="T28" fmla="*/ 0 w 8"/>
                  <a:gd name="T29" fmla="*/ 8 h 17"/>
                  <a:gd name="T30" fmla="*/ 0 w 8"/>
                  <a:gd name="T31" fmla="*/ 0 h 17"/>
                  <a:gd name="T32" fmla="*/ 0 w 8"/>
                  <a:gd name="T3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17">
                    <a:moveTo>
                      <a:pt x="8" y="8"/>
                    </a:moveTo>
                    <a:lnTo>
                      <a:pt x="8" y="8"/>
                    </a:lnTo>
                    <a:lnTo>
                      <a:pt x="8" y="17"/>
                    </a:lnTo>
                    <a:lnTo>
                      <a:pt x="8" y="8"/>
                    </a:lnTo>
                    <a:lnTo>
                      <a:pt x="8" y="8"/>
                    </a:lnTo>
                    <a:close/>
                    <a:moveTo>
                      <a:pt x="8" y="0"/>
                    </a:moveTo>
                    <a:lnTo>
                      <a:pt x="0" y="0"/>
                    </a:lnTo>
                    <a:lnTo>
                      <a:pt x="8" y="8"/>
                    </a:lnTo>
                    <a:lnTo>
                      <a:pt x="8" y="8"/>
                    </a:lnTo>
                    <a:lnTo>
                      <a:pt x="8" y="0"/>
                    </a:lnTo>
                    <a:lnTo>
                      <a:pt x="8" y="0"/>
                    </a:lnTo>
                    <a:close/>
                    <a:moveTo>
                      <a:pt x="0" y="0"/>
                    </a:moveTo>
                    <a:lnTo>
                      <a:pt x="0" y="8"/>
                    </a:lnTo>
                    <a:lnTo>
                      <a:pt x="0" y="8"/>
                    </a:lnTo>
                    <a:lnTo>
                      <a:pt x="0" y="8"/>
                    </a:lnTo>
                    <a:lnTo>
                      <a:pt x="0" y="0"/>
                    </a:lnTo>
                    <a:lnTo>
                      <a:pt x="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3" name="Freeform 201">
                <a:extLst>
                  <a:ext uri="{FF2B5EF4-FFF2-40B4-BE49-F238E27FC236}">
                    <a16:creationId xmlns:a16="http://schemas.microsoft.com/office/drawing/2014/main" id="{CC627331-0A1A-4655-8ED7-92976872604B}"/>
                  </a:ext>
                </a:extLst>
              </p:cNvPr>
              <p:cNvSpPr>
                <a:spLocks/>
              </p:cNvSpPr>
              <p:nvPr/>
            </p:nvSpPr>
            <p:spPr bwMode="auto">
              <a:xfrm>
                <a:off x="2167" y="2632"/>
                <a:ext cx="8" cy="8"/>
              </a:xfrm>
              <a:custGeom>
                <a:avLst/>
                <a:gdLst>
                  <a:gd name="T0" fmla="*/ 0 w 1"/>
                  <a:gd name="T1" fmla="*/ 0 h 1"/>
                  <a:gd name="T2" fmla="*/ 1 w 1"/>
                  <a:gd name="T3" fmla="*/ 0 h 1"/>
                  <a:gd name="T4" fmla="*/ 1 w 1"/>
                  <a:gd name="T5" fmla="*/ 1 h 1"/>
                  <a:gd name="T6" fmla="*/ 0 w 1"/>
                  <a:gd name="T7" fmla="*/ 1 h 1"/>
                  <a:gd name="T8" fmla="*/ 0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1" y="0"/>
                      <a:pt x="1" y="0"/>
                      <a:pt x="1" y="0"/>
                    </a:cubicBezTo>
                    <a:cubicBezTo>
                      <a:pt x="1" y="1"/>
                      <a:pt x="1" y="1"/>
                      <a:pt x="1" y="1"/>
                    </a:cubicBezTo>
                    <a:cubicBezTo>
                      <a:pt x="0" y="1"/>
                      <a:pt x="0" y="1"/>
                      <a:pt x="0" y="1"/>
                    </a:cubicBezTo>
                    <a:cubicBezTo>
                      <a:pt x="0" y="0"/>
                      <a:pt x="0" y="0"/>
                      <a:pt x="0" y="0"/>
                    </a:cubicBezTo>
                    <a:cubicBezTo>
                      <a:pt x="0" y="0"/>
                      <a:pt x="1" y="0"/>
                      <a:pt x="0" y="0"/>
                    </a:cubicBez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4" name="Freeform 202">
                <a:extLst>
                  <a:ext uri="{FF2B5EF4-FFF2-40B4-BE49-F238E27FC236}">
                    <a16:creationId xmlns:a16="http://schemas.microsoft.com/office/drawing/2014/main" id="{B8A3DDE2-1531-4A4F-A8D7-9C1C02D7D5FD}"/>
                  </a:ext>
                </a:extLst>
              </p:cNvPr>
              <p:cNvSpPr>
                <a:spLocks noEditPoints="1"/>
              </p:cNvSpPr>
              <p:nvPr/>
            </p:nvSpPr>
            <p:spPr bwMode="auto">
              <a:xfrm>
                <a:off x="2167" y="2649"/>
                <a:ext cx="16" cy="25"/>
              </a:xfrm>
              <a:custGeom>
                <a:avLst/>
                <a:gdLst>
                  <a:gd name="T0" fmla="*/ 8 w 16"/>
                  <a:gd name="T1" fmla="*/ 8 h 25"/>
                  <a:gd name="T2" fmla="*/ 8 w 16"/>
                  <a:gd name="T3" fmla="*/ 16 h 25"/>
                  <a:gd name="T4" fmla="*/ 8 w 16"/>
                  <a:gd name="T5" fmla="*/ 16 h 25"/>
                  <a:gd name="T6" fmla="*/ 8 w 16"/>
                  <a:gd name="T7" fmla="*/ 25 h 25"/>
                  <a:gd name="T8" fmla="*/ 8 w 16"/>
                  <a:gd name="T9" fmla="*/ 16 h 25"/>
                  <a:gd name="T10" fmla="*/ 8 w 16"/>
                  <a:gd name="T11" fmla="*/ 8 h 25"/>
                  <a:gd name="T12" fmla="*/ 8 w 16"/>
                  <a:gd name="T13" fmla="*/ 8 h 25"/>
                  <a:gd name="T14" fmla="*/ 0 w 16"/>
                  <a:gd name="T15" fmla="*/ 0 h 25"/>
                  <a:gd name="T16" fmla="*/ 8 w 16"/>
                  <a:gd name="T17" fmla="*/ 0 h 25"/>
                  <a:gd name="T18" fmla="*/ 16 w 16"/>
                  <a:gd name="T19" fmla="*/ 8 h 25"/>
                  <a:gd name="T20" fmla="*/ 8 w 16"/>
                  <a:gd name="T21" fmla="*/ 8 h 25"/>
                  <a:gd name="T22" fmla="*/ 8 w 16"/>
                  <a:gd name="T23" fmla="*/ 8 h 25"/>
                  <a:gd name="T24" fmla="*/ 8 w 16"/>
                  <a:gd name="T25" fmla="*/ 8 h 25"/>
                  <a:gd name="T26" fmla="*/ 8 w 16"/>
                  <a:gd name="T27" fmla="*/ 0 h 25"/>
                  <a:gd name="T28" fmla="*/ 0 w 16"/>
                  <a:gd name="T29" fmla="*/ 0 h 25"/>
                  <a:gd name="T30" fmla="*/ 0 w 16"/>
                  <a:gd name="T3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25">
                    <a:moveTo>
                      <a:pt x="8" y="8"/>
                    </a:moveTo>
                    <a:lnTo>
                      <a:pt x="8" y="16"/>
                    </a:lnTo>
                    <a:lnTo>
                      <a:pt x="8" y="16"/>
                    </a:lnTo>
                    <a:lnTo>
                      <a:pt x="8" y="25"/>
                    </a:lnTo>
                    <a:lnTo>
                      <a:pt x="8" y="16"/>
                    </a:lnTo>
                    <a:lnTo>
                      <a:pt x="8" y="8"/>
                    </a:lnTo>
                    <a:lnTo>
                      <a:pt x="8" y="8"/>
                    </a:lnTo>
                    <a:close/>
                    <a:moveTo>
                      <a:pt x="0" y="0"/>
                    </a:moveTo>
                    <a:lnTo>
                      <a:pt x="8" y="0"/>
                    </a:lnTo>
                    <a:lnTo>
                      <a:pt x="16" y="8"/>
                    </a:lnTo>
                    <a:lnTo>
                      <a:pt x="8" y="8"/>
                    </a:lnTo>
                    <a:lnTo>
                      <a:pt x="8" y="8"/>
                    </a:lnTo>
                    <a:lnTo>
                      <a:pt x="8" y="8"/>
                    </a:lnTo>
                    <a:lnTo>
                      <a:pt x="8" y="0"/>
                    </a:lnTo>
                    <a:lnTo>
                      <a:pt x="0" y="0"/>
                    </a:lnTo>
                    <a:lnTo>
                      <a:pt x="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5" name="Freeform 203">
                <a:extLst>
                  <a:ext uri="{FF2B5EF4-FFF2-40B4-BE49-F238E27FC236}">
                    <a16:creationId xmlns:a16="http://schemas.microsoft.com/office/drawing/2014/main" id="{D4A218E1-5545-4855-A73A-8A4ABBC8E801}"/>
                  </a:ext>
                </a:extLst>
              </p:cNvPr>
              <p:cNvSpPr>
                <a:spLocks/>
              </p:cNvSpPr>
              <p:nvPr/>
            </p:nvSpPr>
            <p:spPr bwMode="auto">
              <a:xfrm>
                <a:off x="2200" y="2674"/>
                <a:ext cx="9" cy="8"/>
              </a:xfrm>
              <a:custGeom>
                <a:avLst/>
                <a:gdLst>
                  <a:gd name="T0" fmla="*/ 0 w 9"/>
                  <a:gd name="T1" fmla="*/ 0 h 8"/>
                  <a:gd name="T2" fmla="*/ 0 w 9"/>
                  <a:gd name="T3" fmla="*/ 0 h 8"/>
                  <a:gd name="T4" fmla="*/ 0 w 9"/>
                  <a:gd name="T5" fmla="*/ 8 h 8"/>
                  <a:gd name="T6" fmla="*/ 9 w 9"/>
                  <a:gd name="T7" fmla="*/ 8 h 8"/>
                  <a:gd name="T8" fmla="*/ 9 w 9"/>
                  <a:gd name="T9" fmla="*/ 0 h 8"/>
                  <a:gd name="T10" fmla="*/ 0 w 9"/>
                  <a:gd name="T11" fmla="*/ 0 h 8"/>
                </a:gdLst>
                <a:ahLst/>
                <a:cxnLst>
                  <a:cxn ang="0">
                    <a:pos x="T0" y="T1"/>
                  </a:cxn>
                  <a:cxn ang="0">
                    <a:pos x="T2" y="T3"/>
                  </a:cxn>
                  <a:cxn ang="0">
                    <a:pos x="T4" y="T5"/>
                  </a:cxn>
                  <a:cxn ang="0">
                    <a:pos x="T6" y="T7"/>
                  </a:cxn>
                  <a:cxn ang="0">
                    <a:pos x="T8" y="T9"/>
                  </a:cxn>
                  <a:cxn ang="0">
                    <a:pos x="T10" y="T11"/>
                  </a:cxn>
                </a:cxnLst>
                <a:rect l="0" t="0" r="r" b="b"/>
                <a:pathLst>
                  <a:path w="9" h="8">
                    <a:moveTo>
                      <a:pt x="0" y="0"/>
                    </a:moveTo>
                    <a:lnTo>
                      <a:pt x="0" y="0"/>
                    </a:lnTo>
                    <a:lnTo>
                      <a:pt x="0" y="8"/>
                    </a:lnTo>
                    <a:lnTo>
                      <a:pt x="9" y="8"/>
                    </a:lnTo>
                    <a:lnTo>
                      <a:pt x="9" y="0"/>
                    </a:lnTo>
                    <a:lnTo>
                      <a:pt x="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6" name="Freeform 204">
                <a:extLst>
                  <a:ext uri="{FF2B5EF4-FFF2-40B4-BE49-F238E27FC236}">
                    <a16:creationId xmlns:a16="http://schemas.microsoft.com/office/drawing/2014/main" id="{2B73A745-C565-4542-A1DB-39C74DCFE6C6}"/>
                  </a:ext>
                </a:extLst>
              </p:cNvPr>
              <p:cNvSpPr>
                <a:spLocks noEditPoints="1"/>
              </p:cNvSpPr>
              <p:nvPr/>
            </p:nvSpPr>
            <p:spPr bwMode="auto">
              <a:xfrm>
                <a:off x="2158" y="2674"/>
                <a:ext cx="17" cy="25"/>
              </a:xfrm>
              <a:custGeom>
                <a:avLst/>
                <a:gdLst>
                  <a:gd name="T0" fmla="*/ 1 w 2"/>
                  <a:gd name="T1" fmla="*/ 3 h 3"/>
                  <a:gd name="T2" fmla="*/ 1 w 2"/>
                  <a:gd name="T3" fmla="*/ 2 h 3"/>
                  <a:gd name="T4" fmla="*/ 1 w 2"/>
                  <a:gd name="T5" fmla="*/ 2 h 3"/>
                  <a:gd name="T6" fmla="*/ 0 w 2"/>
                  <a:gd name="T7" fmla="*/ 3 h 3"/>
                  <a:gd name="T8" fmla="*/ 1 w 2"/>
                  <a:gd name="T9" fmla="*/ 3 h 3"/>
                  <a:gd name="T10" fmla="*/ 1 w 2"/>
                  <a:gd name="T11" fmla="*/ 3 h 3"/>
                  <a:gd name="T12" fmla="*/ 1 w 2"/>
                  <a:gd name="T13" fmla="*/ 2 h 3"/>
                  <a:gd name="T14" fmla="*/ 2 w 2"/>
                  <a:gd name="T15" fmla="*/ 2 h 3"/>
                  <a:gd name="T16" fmla="*/ 1 w 2"/>
                  <a:gd name="T17" fmla="*/ 2 h 3"/>
                  <a:gd name="T18" fmla="*/ 1 w 2"/>
                  <a:gd name="T19" fmla="*/ 2 h 3"/>
                  <a:gd name="T20" fmla="*/ 2 w 2"/>
                  <a:gd name="T21" fmla="*/ 0 h 3"/>
                  <a:gd name="T22" fmla="*/ 2 w 2"/>
                  <a:gd name="T23" fmla="*/ 0 h 3"/>
                  <a:gd name="T24" fmla="*/ 2 w 2"/>
                  <a:gd name="T25" fmla="*/ 1 h 3"/>
                  <a:gd name="T26" fmla="*/ 2 w 2"/>
                  <a:gd name="T2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3">
                    <a:moveTo>
                      <a:pt x="1" y="3"/>
                    </a:moveTo>
                    <a:cubicBezTo>
                      <a:pt x="1" y="2"/>
                      <a:pt x="1" y="2"/>
                      <a:pt x="1" y="2"/>
                    </a:cubicBezTo>
                    <a:cubicBezTo>
                      <a:pt x="1" y="2"/>
                      <a:pt x="1" y="2"/>
                      <a:pt x="1" y="2"/>
                    </a:cubicBezTo>
                    <a:cubicBezTo>
                      <a:pt x="0" y="3"/>
                      <a:pt x="0" y="3"/>
                      <a:pt x="0" y="3"/>
                    </a:cubicBezTo>
                    <a:cubicBezTo>
                      <a:pt x="1" y="3"/>
                      <a:pt x="1" y="3"/>
                      <a:pt x="1" y="3"/>
                    </a:cubicBezTo>
                    <a:cubicBezTo>
                      <a:pt x="1" y="3"/>
                      <a:pt x="1" y="3"/>
                      <a:pt x="1" y="3"/>
                    </a:cubicBezTo>
                    <a:close/>
                    <a:moveTo>
                      <a:pt x="1" y="2"/>
                    </a:moveTo>
                    <a:cubicBezTo>
                      <a:pt x="2" y="2"/>
                      <a:pt x="2" y="2"/>
                      <a:pt x="2" y="2"/>
                    </a:cubicBezTo>
                    <a:cubicBezTo>
                      <a:pt x="1" y="2"/>
                      <a:pt x="1" y="2"/>
                      <a:pt x="1" y="2"/>
                    </a:cubicBezTo>
                    <a:cubicBezTo>
                      <a:pt x="1" y="2"/>
                      <a:pt x="1" y="2"/>
                      <a:pt x="1" y="2"/>
                    </a:cubicBezTo>
                    <a:close/>
                    <a:moveTo>
                      <a:pt x="2" y="0"/>
                    </a:moveTo>
                    <a:cubicBezTo>
                      <a:pt x="2" y="0"/>
                      <a:pt x="2" y="0"/>
                      <a:pt x="2" y="0"/>
                    </a:cubicBezTo>
                    <a:cubicBezTo>
                      <a:pt x="2" y="1"/>
                      <a:pt x="2" y="1"/>
                      <a:pt x="2" y="1"/>
                    </a:cubicBezTo>
                    <a:lnTo>
                      <a:pt x="2"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 name="Rectangle 5">
              <a:extLst>
                <a:ext uri="{FF2B5EF4-FFF2-40B4-BE49-F238E27FC236}">
                  <a16:creationId xmlns:a16="http://schemas.microsoft.com/office/drawing/2014/main" id="{9FA58FAC-3D79-47B5-AE54-6A258DA6C189}"/>
                </a:ext>
              </a:extLst>
            </p:cNvPr>
            <p:cNvSpPr/>
            <p:nvPr/>
          </p:nvSpPr>
          <p:spPr>
            <a:xfrm>
              <a:off x="5616676" y="2745702"/>
              <a:ext cx="2404602" cy="870274"/>
            </a:xfrm>
            <a:prstGeom prst="rect">
              <a:avLst/>
            </a:prstGeom>
            <a:noFill/>
            <a:ln w="38100">
              <a:solidFill>
                <a:schemeClr val="accent1">
                  <a:lumMod val="60000"/>
                  <a:lumOff val="40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pic>
          <p:nvPicPr>
            <p:cNvPr id="16388" name="Picture 4">
              <a:extLst>
                <a:ext uri="{FF2B5EF4-FFF2-40B4-BE49-F238E27FC236}">
                  <a16:creationId xmlns:a16="http://schemas.microsoft.com/office/drawing/2014/main" id="{3CBFF99A-4EEB-4FC9-94DF-EA091C5F95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379" y="2998182"/>
              <a:ext cx="371411" cy="371411"/>
            </a:xfrm>
            <a:prstGeom prst="rect">
              <a:avLst/>
            </a:prstGeom>
            <a:noFill/>
            <a:extLst>
              <a:ext uri="{909E8E84-426E-40DD-AFC4-6F175D3DCCD1}">
                <a14:hiddenFill xmlns:a14="http://schemas.microsoft.com/office/drawing/2010/main">
                  <a:solidFill>
                    <a:srgbClr val="FFFFFF"/>
                  </a:solidFill>
                </a14:hiddenFill>
              </a:ext>
            </a:extLst>
          </p:spPr>
        </p:pic>
        <p:pic>
          <p:nvPicPr>
            <p:cNvPr id="577" name="Picture 4">
              <a:extLst>
                <a:ext uri="{FF2B5EF4-FFF2-40B4-BE49-F238E27FC236}">
                  <a16:creationId xmlns:a16="http://schemas.microsoft.com/office/drawing/2014/main" id="{DDD32E46-0D9A-42DF-92EF-1E25ACAEF1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a:off x="605201" y="1138050"/>
              <a:ext cx="326072" cy="371411"/>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Footer Placeholder 2">
            <a:extLst>
              <a:ext uri="{FF2B5EF4-FFF2-40B4-BE49-F238E27FC236}">
                <a16:creationId xmlns:a16="http://schemas.microsoft.com/office/drawing/2014/main" id="{9330214B-DC12-470E-850B-B7D90028C8AA}"/>
              </a:ext>
            </a:extLst>
          </p:cNvPr>
          <p:cNvSpPr txBox="1">
            <a:spLocks/>
          </p:cNvSpPr>
          <p:nvPr/>
        </p:nvSpPr>
        <p:spPr>
          <a:xfrm>
            <a:off x="182131" y="4852843"/>
            <a:ext cx="2895600" cy="184666"/>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Source: </a:t>
            </a:r>
            <a:r>
              <a:rPr lang="en-US" dirty="0" err="1"/>
              <a:t>Thymos</a:t>
            </a:r>
            <a:r>
              <a:rPr lang="en-US" dirty="0"/>
              <a:t> Energia Research</a:t>
            </a:r>
          </a:p>
        </p:txBody>
      </p:sp>
      <p:sp>
        <p:nvSpPr>
          <p:cNvPr id="7" name="Rectangle 6">
            <a:extLst>
              <a:ext uri="{FF2B5EF4-FFF2-40B4-BE49-F238E27FC236}">
                <a16:creationId xmlns:a16="http://schemas.microsoft.com/office/drawing/2014/main" id="{A914EBE2-A019-4688-904A-AB74B166466E}"/>
              </a:ext>
            </a:extLst>
          </p:cNvPr>
          <p:cNvSpPr/>
          <p:nvPr/>
        </p:nvSpPr>
        <p:spPr>
          <a:xfrm>
            <a:off x="517259" y="3015694"/>
            <a:ext cx="4572000" cy="1477328"/>
          </a:xfrm>
          <a:prstGeom prst="rect">
            <a:avLst/>
          </a:prstGeom>
        </p:spPr>
        <p:txBody>
          <a:bodyPr>
            <a:spAutoFit/>
          </a:bodyPr>
          <a:lstStyle/>
          <a:p>
            <a:r>
              <a:rPr lang="en-US" b="1" dirty="0">
                <a:solidFill>
                  <a:srgbClr val="FF3300"/>
                </a:solidFill>
              </a:rPr>
              <a:t>       Pitfalls</a:t>
            </a:r>
          </a:p>
          <a:p>
            <a:pPr marL="285750" indent="-285750">
              <a:buFont typeface="Wingdings" panose="05000000000000000000" pitchFamily="2" charset="2"/>
              <a:buChar char="§"/>
            </a:pPr>
            <a:r>
              <a:rPr lang="en-US" dirty="0"/>
              <a:t>Mismatch grid-generation</a:t>
            </a:r>
          </a:p>
          <a:p>
            <a:pPr marL="285750" indent="-285750">
              <a:buFont typeface="Wingdings" panose="05000000000000000000" pitchFamily="2" charset="2"/>
              <a:buChar char="§"/>
            </a:pPr>
            <a:r>
              <a:rPr lang="en-US" dirty="0"/>
              <a:t>Poor bid qualification</a:t>
            </a:r>
          </a:p>
          <a:p>
            <a:pPr marL="285750" indent="-285750">
              <a:buFont typeface="Wingdings" panose="05000000000000000000" pitchFamily="2" charset="2"/>
              <a:buChar char="§"/>
            </a:pPr>
            <a:r>
              <a:rPr lang="en-US" dirty="0"/>
              <a:t>Underbidding</a:t>
            </a:r>
          </a:p>
          <a:p>
            <a:pPr marL="285750" indent="-285750">
              <a:buFont typeface="Wingdings" panose="05000000000000000000" pitchFamily="2" charset="2"/>
              <a:buChar char="§"/>
            </a:pPr>
            <a:r>
              <a:rPr lang="en-US" dirty="0"/>
              <a:t>Underbuilding</a:t>
            </a:r>
            <a:endParaRPr lang="pt-BR" dirty="0"/>
          </a:p>
        </p:txBody>
      </p:sp>
      <p:sp>
        <p:nvSpPr>
          <p:cNvPr id="2" name="TextBox 1">
            <a:extLst>
              <a:ext uri="{FF2B5EF4-FFF2-40B4-BE49-F238E27FC236}">
                <a16:creationId xmlns:a16="http://schemas.microsoft.com/office/drawing/2014/main" id="{6BF08737-2515-4A23-AE2F-645FC53B8FCE}"/>
              </a:ext>
            </a:extLst>
          </p:cNvPr>
          <p:cNvSpPr txBox="1"/>
          <p:nvPr/>
        </p:nvSpPr>
        <p:spPr>
          <a:xfrm>
            <a:off x="520552" y="1199503"/>
            <a:ext cx="2721839" cy="1477328"/>
          </a:xfrm>
          <a:prstGeom prst="rect">
            <a:avLst/>
          </a:prstGeom>
          <a:noFill/>
        </p:spPr>
        <p:txBody>
          <a:bodyPr wrap="square" rtlCol="0">
            <a:spAutoFit/>
          </a:bodyPr>
          <a:lstStyle/>
          <a:p>
            <a:r>
              <a:rPr lang="en-US" b="1" dirty="0">
                <a:solidFill>
                  <a:srgbClr val="00B050"/>
                </a:solidFill>
              </a:rPr>
              <a:t>      Good Practices</a:t>
            </a:r>
          </a:p>
          <a:p>
            <a:pPr marL="285750" indent="-285750">
              <a:buFont typeface="Wingdings" panose="05000000000000000000" pitchFamily="2" charset="2"/>
              <a:buChar char="§"/>
            </a:pPr>
            <a:r>
              <a:rPr lang="en-US" dirty="0"/>
              <a:t>Governance</a:t>
            </a:r>
          </a:p>
          <a:p>
            <a:pPr marL="285750" indent="-285750">
              <a:buFont typeface="Wingdings" panose="05000000000000000000" pitchFamily="2" charset="2"/>
              <a:buChar char="§"/>
            </a:pPr>
            <a:r>
              <a:rPr lang="en-US" dirty="0"/>
              <a:t>Regulatory stability </a:t>
            </a:r>
          </a:p>
          <a:p>
            <a:pPr marL="285750" indent="-285750">
              <a:buFont typeface="Wingdings" panose="05000000000000000000" pitchFamily="2" charset="2"/>
              <a:buChar char="§"/>
            </a:pPr>
            <a:r>
              <a:rPr lang="en-US" dirty="0"/>
              <a:t>Financial guarantees </a:t>
            </a:r>
          </a:p>
          <a:p>
            <a:pPr marL="285750" indent="-285750">
              <a:buFont typeface="Wingdings" panose="05000000000000000000" pitchFamily="2" charset="2"/>
              <a:buChar char="§"/>
            </a:pPr>
            <a:r>
              <a:rPr lang="en-US" dirty="0"/>
              <a:t>Monitoring</a:t>
            </a:r>
          </a:p>
        </p:txBody>
      </p:sp>
      <p:sp>
        <p:nvSpPr>
          <p:cNvPr id="5" name="Title 4"/>
          <p:cNvSpPr>
            <a:spLocks noGrp="1"/>
          </p:cNvSpPr>
          <p:nvPr>
            <p:ph type="title"/>
          </p:nvPr>
        </p:nvSpPr>
        <p:spPr>
          <a:xfrm>
            <a:off x="173965" y="153752"/>
            <a:ext cx="8817635" cy="707886"/>
          </a:xfrm>
        </p:spPr>
        <p:txBody>
          <a:bodyPr/>
          <a:lstStyle/>
          <a:p>
            <a:r>
              <a:rPr lang="en-US" sz="2000" b="1" dirty="0">
                <a:solidFill>
                  <a:schemeClr val="accent6">
                    <a:lumMod val="50000"/>
                  </a:schemeClr>
                </a:solidFill>
              </a:rPr>
              <a:t>Southeast Asia can learn good practices and avoid pitfalls that were observed in other regions.</a:t>
            </a:r>
          </a:p>
        </p:txBody>
      </p:sp>
    </p:spTree>
    <p:extLst>
      <p:ext uri="{BB962C8B-B14F-4D97-AF65-F5344CB8AC3E}">
        <p14:creationId xmlns:p14="http://schemas.microsoft.com/office/powerpoint/2010/main" val="3740721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93DB754-C799-4FE1-B6CA-C9A2DD0EECA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DISCUSSION PURPOSES ONLY</a:t>
            </a:r>
            <a:endParaRPr lang="en-US" dirty="0"/>
          </a:p>
        </p:txBody>
      </p:sp>
      <p:sp>
        <p:nvSpPr>
          <p:cNvPr id="5" name="Slide Number Placeholder 4">
            <a:extLst>
              <a:ext uri="{FF2B5EF4-FFF2-40B4-BE49-F238E27FC236}">
                <a16:creationId xmlns:a16="http://schemas.microsoft.com/office/drawing/2014/main" id="{B151E1FB-B39A-48A1-83A4-7D63644619CF}"/>
              </a:ext>
              <a:ext uri="{C183D7F6-B498-43B3-948B-1728B52AA6E4}">
                <adec:decorative xmlns:adec="http://schemas.microsoft.com/office/drawing/2017/decorative" val="1"/>
              </a:ext>
            </a:extLst>
          </p:cNvPr>
          <p:cNvSpPr>
            <a:spLocks noGrp="1"/>
          </p:cNvSpPr>
          <p:nvPr>
            <p:ph type="sldNum" sz="quarter" idx="12"/>
          </p:nvPr>
        </p:nvSpPr>
        <p:spPr/>
        <p:txBody>
          <a:bodyPr/>
          <a:lstStyle/>
          <a:p>
            <a:fld id="{42782948-4DBE-204D-AB9E-B65E067054AE}" type="slidenum">
              <a:rPr lang="en-US" smtClean="0"/>
              <a:pPr/>
              <a:t>3</a:t>
            </a:fld>
            <a:endParaRPr lang="en-US"/>
          </a:p>
        </p:txBody>
      </p:sp>
      <p:sp>
        <p:nvSpPr>
          <p:cNvPr id="2" name="Title 1">
            <a:extLst>
              <a:ext uri="{FF2B5EF4-FFF2-40B4-BE49-F238E27FC236}">
                <a16:creationId xmlns:a16="http://schemas.microsoft.com/office/drawing/2014/main" id="{7DFF53A9-B9D6-4F50-8256-F554E5CE3AA0}"/>
              </a:ext>
            </a:extLst>
          </p:cNvPr>
          <p:cNvSpPr>
            <a:spLocks noGrp="1"/>
          </p:cNvSpPr>
          <p:nvPr>
            <p:ph type="title"/>
          </p:nvPr>
        </p:nvSpPr>
        <p:spPr/>
        <p:txBody>
          <a:bodyPr/>
          <a:lstStyle/>
          <a:p>
            <a:r>
              <a:rPr lang="en-US" dirty="0"/>
              <a:t>INTRODUCTION</a:t>
            </a:r>
          </a:p>
        </p:txBody>
      </p:sp>
    </p:spTree>
    <p:extLst>
      <p:ext uri="{BB962C8B-B14F-4D97-AF65-F5344CB8AC3E}">
        <p14:creationId xmlns:p14="http://schemas.microsoft.com/office/powerpoint/2010/main" val="2992860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FBBB19-BD3C-48DF-8AB2-ABB1CBB1EC88}"/>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DISCUSSION PURPOSES ONLY</a:t>
            </a:r>
          </a:p>
        </p:txBody>
      </p:sp>
      <p:sp>
        <p:nvSpPr>
          <p:cNvPr id="5" name="Slide Number Placeholder 4">
            <a:extLst>
              <a:ext uri="{FF2B5EF4-FFF2-40B4-BE49-F238E27FC236}">
                <a16:creationId xmlns:a16="http://schemas.microsoft.com/office/drawing/2014/main" id="{F1061F9B-7CDA-4ACA-80E1-2D8072244272}"/>
              </a:ext>
              <a:ext uri="{C183D7F6-B498-43B3-948B-1728B52AA6E4}">
                <adec:decorative xmlns:adec="http://schemas.microsoft.com/office/drawing/2017/decorative" val="1"/>
              </a:ext>
            </a:extLst>
          </p:cNvPr>
          <p:cNvSpPr>
            <a:spLocks noGrp="1"/>
          </p:cNvSpPr>
          <p:nvPr>
            <p:ph type="sldNum" sz="quarter" idx="12"/>
          </p:nvPr>
        </p:nvSpPr>
        <p:spPr/>
        <p:txBody>
          <a:bodyPr/>
          <a:lstStyle/>
          <a:p>
            <a:fld id="{42782948-4DBE-204D-AB9E-B65E067054AE}" type="slidenum">
              <a:rPr lang="en-US" smtClean="0"/>
              <a:pPr/>
              <a:t>30</a:t>
            </a:fld>
            <a:endParaRPr lang="en-US"/>
          </a:p>
        </p:txBody>
      </p:sp>
      <p:sp>
        <p:nvSpPr>
          <p:cNvPr id="2" name="Title 1">
            <a:extLst>
              <a:ext uri="{FF2B5EF4-FFF2-40B4-BE49-F238E27FC236}">
                <a16:creationId xmlns:a16="http://schemas.microsoft.com/office/drawing/2014/main" id="{315567CC-77F2-4E38-B9DB-6B9F3A0C2E08}"/>
              </a:ext>
            </a:extLst>
          </p:cNvPr>
          <p:cNvSpPr>
            <a:spLocks noGrp="1"/>
          </p:cNvSpPr>
          <p:nvPr>
            <p:ph type="title"/>
          </p:nvPr>
        </p:nvSpPr>
        <p:spPr/>
        <p:txBody>
          <a:bodyPr/>
          <a:lstStyle/>
          <a:p>
            <a:r>
              <a:rPr lang="en-US" dirty="0"/>
              <a:t>TAKEAWAYS</a:t>
            </a:r>
          </a:p>
        </p:txBody>
      </p:sp>
    </p:spTree>
    <p:extLst>
      <p:ext uri="{BB962C8B-B14F-4D97-AF65-F5344CB8AC3E}">
        <p14:creationId xmlns:p14="http://schemas.microsoft.com/office/powerpoint/2010/main" val="13454540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3">
            <a:extLst>
              <a:ext uri="{FF2B5EF4-FFF2-40B4-BE49-F238E27FC236}">
                <a16:creationId xmlns:a16="http://schemas.microsoft.com/office/drawing/2014/main" id="{AAE3E175-5780-41B8-B003-37CA5D0F62B6}"/>
              </a:ext>
              <a:ext uri="{C183D7F6-B498-43B3-948B-1728B52AA6E4}">
                <adec:decorative xmlns:adec="http://schemas.microsoft.com/office/drawing/2017/decorative" val="1"/>
              </a:ext>
            </a:extLst>
          </p:cNvPr>
          <p:cNvSpPr txBox="1">
            <a:spLocks/>
          </p:cNvSpPr>
          <p:nvPr/>
        </p:nvSpPr>
        <p:spPr>
          <a:xfrm>
            <a:off x="6858000" y="4844639"/>
            <a:ext cx="2133600" cy="186148"/>
          </a:xfrm>
          <a:prstGeom prst="rect">
            <a:avLst/>
          </a:prstGeom>
        </p:spPr>
        <p:txBody>
          <a:bodyPr vert="horz" lIns="91440" tIns="45720" rIns="91440" bIns="45720" rtlCol="0" anchor="ctr">
            <a:spAutoFit/>
          </a:bodyPr>
          <a:lstStyle>
            <a:defPPr>
              <a:defRPr lang="en-US"/>
            </a:defPPr>
            <a:lvl1pPr algn="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2782948-4DBE-204D-AB9E-B65E067054AE}" type="slidenum">
              <a:rPr lang="en-US" smtClean="0"/>
              <a:pPr/>
              <a:t>31</a:t>
            </a:fld>
            <a:endParaRPr lang="en-US" dirty="0"/>
          </a:p>
        </p:txBody>
      </p:sp>
      <p:sp>
        <p:nvSpPr>
          <p:cNvPr id="24" name="Footer Placeholder 2">
            <a:extLst>
              <a:ext uri="{FF2B5EF4-FFF2-40B4-BE49-F238E27FC236}">
                <a16:creationId xmlns:a16="http://schemas.microsoft.com/office/drawing/2014/main" id="{0E11CE36-F640-4483-A966-4CCF22C71971}"/>
              </a:ext>
            </a:extLst>
          </p:cNvPr>
          <p:cNvSpPr txBox="1">
            <a:spLocks/>
          </p:cNvSpPr>
          <p:nvPr/>
        </p:nvSpPr>
        <p:spPr>
          <a:xfrm>
            <a:off x="3124200" y="4844639"/>
            <a:ext cx="2895600" cy="186148"/>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DISCUSSION PURPOSES ONLY</a:t>
            </a:r>
          </a:p>
        </p:txBody>
      </p:sp>
      <p:sp>
        <p:nvSpPr>
          <p:cNvPr id="27" name="Footer Placeholder 2">
            <a:extLst>
              <a:ext uri="{FF2B5EF4-FFF2-40B4-BE49-F238E27FC236}">
                <a16:creationId xmlns:a16="http://schemas.microsoft.com/office/drawing/2014/main" id="{0B25A45C-35DA-4F43-ACE5-F2849680DDAF}"/>
              </a:ext>
            </a:extLst>
          </p:cNvPr>
          <p:cNvSpPr txBox="1">
            <a:spLocks/>
          </p:cNvSpPr>
          <p:nvPr/>
        </p:nvSpPr>
        <p:spPr>
          <a:xfrm>
            <a:off x="182131" y="4852843"/>
            <a:ext cx="2895600" cy="184666"/>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Source: </a:t>
            </a:r>
            <a:r>
              <a:rPr lang="en-US" dirty="0" err="1"/>
              <a:t>Thymos</a:t>
            </a:r>
            <a:r>
              <a:rPr lang="en-US" dirty="0"/>
              <a:t> Energia Research</a:t>
            </a:r>
          </a:p>
        </p:txBody>
      </p:sp>
      <p:sp>
        <p:nvSpPr>
          <p:cNvPr id="17" name="Rectangle: Single Corner Rounded 16">
            <a:extLst>
              <a:ext uri="{FF2B5EF4-FFF2-40B4-BE49-F238E27FC236}">
                <a16:creationId xmlns:a16="http://schemas.microsoft.com/office/drawing/2014/main" id="{B6753FD1-7E64-4831-811B-37C67968C968}"/>
              </a:ext>
            </a:extLst>
          </p:cNvPr>
          <p:cNvSpPr/>
          <p:nvPr/>
        </p:nvSpPr>
        <p:spPr>
          <a:xfrm>
            <a:off x="985284" y="3645736"/>
            <a:ext cx="7804297" cy="784631"/>
          </a:xfrm>
          <a:prstGeom prst="round1Rect">
            <a:avLst/>
          </a:prstGeom>
          <a:gradFill flip="none" rotWithShape="1">
            <a:gsLst>
              <a:gs pos="0">
                <a:schemeClr val="accent6">
                  <a:lumMod val="50000"/>
                  <a:tint val="66000"/>
                  <a:satMod val="160000"/>
                </a:schemeClr>
              </a:gs>
              <a:gs pos="50000">
                <a:schemeClr val="accent6">
                  <a:lumMod val="50000"/>
                  <a:tint val="44500"/>
                  <a:satMod val="160000"/>
                </a:schemeClr>
              </a:gs>
              <a:gs pos="100000">
                <a:schemeClr val="accent6">
                  <a:lumMod val="50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lumMod val="85000"/>
                    <a:lumOff val="15000"/>
                  </a:schemeClr>
                </a:solidFill>
                <a:cs typeface="Arial" panose="020B0604020202020204" pitchFamily="34" charset="0"/>
              </a:rPr>
              <a:t>Southeast Asia can learn good practices and avoid pitfalls that were observed in other regions.  Good practices: Governance, regulatory stability, financial guarantees, monitoring. Mistakes: Mismatch grid-generation, poor bid qualification, underbidding, underbuilding. </a:t>
            </a:r>
            <a:endParaRPr lang="pt-BR" sz="1600" dirty="0">
              <a:solidFill>
                <a:schemeClr val="tx1">
                  <a:lumMod val="85000"/>
                  <a:lumOff val="15000"/>
                </a:schemeClr>
              </a:solidFill>
              <a:cs typeface="Arial" panose="020B0604020202020204" pitchFamily="34" charset="0"/>
            </a:endParaRPr>
          </a:p>
        </p:txBody>
      </p:sp>
      <p:sp>
        <p:nvSpPr>
          <p:cNvPr id="18" name="Rectangle 17">
            <a:extLst>
              <a:ext uri="{FF2B5EF4-FFF2-40B4-BE49-F238E27FC236}">
                <a16:creationId xmlns:a16="http://schemas.microsoft.com/office/drawing/2014/main" id="{40C0F8A5-D853-49F1-B4C5-412789727B7A}"/>
              </a:ext>
            </a:extLst>
          </p:cNvPr>
          <p:cNvSpPr/>
          <p:nvPr/>
        </p:nvSpPr>
        <p:spPr>
          <a:xfrm>
            <a:off x="304800" y="3645736"/>
            <a:ext cx="602512" cy="784631"/>
          </a:xfrm>
          <a:prstGeom prst="rect">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4</a:t>
            </a:r>
            <a:endParaRPr lang="pt-BR" dirty="0">
              <a:solidFill>
                <a:schemeClr val="bg1"/>
              </a:solidFill>
            </a:endParaRPr>
          </a:p>
        </p:txBody>
      </p:sp>
      <p:sp>
        <p:nvSpPr>
          <p:cNvPr id="15" name="Rectangle: Single Corner Rounded 14">
            <a:extLst>
              <a:ext uri="{FF2B5EF4-FFF2-40B4-BE49-F238E27FC236}">
                <a16:creationId xmlns:a16="http://schemas.microsoft.com/office/drawing/2014/main" id="{89ADF6C3-04BF-45C3-9181-23D003771C85}"/>
              </a:ext>
            </a:extLst>
          </p:cNvPr>
          <p:cNvSpPr/>
          <p:nvPr/>
        </p:nvSpPr>
        <p:spPr>
          <a:xfrm>
            <a:off x="985284" y="2715299"/>
            <a:ext cx="7804297" cy="784631"/>
          </a:xfrm>
          <a:prstGeom prst="round1Rect">
            <a:avLst/>
          </a:prstGeom>
          <a:gradFill flip="none" rotWithShape="1">
            <a:gsLst>
              <a:gs pos="0">
                <a:schemeClr val="accent6">
                  <a:lumMod val="50000"/>
                  <a:tint val="66000"/>
                  <a:satMod val="160000"/>
                </a:schemeClr>
              </a:gs>
              <a:gs pos="50000">
                <a:schemeClr val="accent6">
                  <a:lumMod val="50000"/>
                  <a:tint val="44500"/>
                  <a:satMod val="160000"/>
                </a:schemeClr>
              </a:gs>
              <a:gs pos="100000">
                <a:schemeClr val="accent6">
                  <a:lumMod val="50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lumMod val="85000"/>
                    <a:lumOff val="15000"/>
                  </a:schemeClr>
                </a:solidFill>
                <a:cs typeface="Arial" panose="020B0604020202020204" pitchFamily="34" charset="0"/>
              </a:rPr>
              <a:t>Auctioneers should consider at least 3 dimensions to design power procurement: market structure, demand and technology. </a:t>
            </a:r>
          </a:p>
        </p:txBody>
      </p:sp>
      <p:sp>
        <p:nvSpPr>
          <p:cNvPr id="16" name="Rectangle 15">
            <a:extLst>
              <a:ext uri="{FF2B5EF4-FFF2-40B4-BE49-F238E27FC236}">
                <a16:creationId xmlns:a16="http://schemas.microsoft.com/office/drawing/2014/main" id="{8ED3E623-4D84-46FB-B1B0-CF4C7A68C436}"/>
              </a:ext>
            </a:extLst>
          </p:cNvPr>
          <p:cNvSpPr/>
          <p:nvPr/>
        </p:nvSpPr>
        <p:spPr>
          <a:xfrm>
            <a:off x="304800" y="2715299"/>
            <a:ext cx="602512" cy="784631"/>
          </a:xfrm>
          <a:prstGeom prst="rect">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3</a:t>
            </a:r>
            <a:endParaRPr lang="pt-BR" dirty="0">
              <a:solidFill>
                <a:schemeClr val="bg1"/>
              </a:solidFill>
            </a:endParaRPr>
          </a:p>
        </p:txBody>
      </p:sp>
      <p:sp>
        <p:nvSpPr>
          <p:cNvPr id="13" name="Rectangle: Single Corner Rounded 12">
            <a:extLst>
              <a:ext uri="{FF2B5EF4-FFF2-40B4-BE49-F238E27FC236}">
                <a16:creationId xmlns:a16="http://schemas.microsoft.com/office/drawing/2014/main" id="{DA6F54F5-CFC4-4E3F-84CB-907995575E21}"/>
              </a:ext>
            </a:extLst>
          </p:cNvPr>
          <p:cNvSpPr/>
          <p:nvPr/>
        </p:nvSpPr>
        <p:spPr>
          <a:xfrm>
            <a:off x="985284" y="1798868"/>
            <a:ext cx="7804297" cy="784631"/>
          </a:xfrm>
          <a:prstGeom prst="round1Rect">
            <a:avLst/>
          </a:prstGeom>
          <a:gradFill flip="none" rotWithShape="1">
            <a:gsLst>
              <a:gs pos="0">
                <a:schemeClr val="accent6">
                  <a:lumMod val="50000"/>
                  <a:tint val="66000"/>
                  <a:satMod val="160000"/>
                </a:schemeClr>
              </a:gs>
              <a:gs pos="50000">
                <a:schemeClr val="accent6">
                  <a:lumMod val="50000"/>
                  <a:tint val="44500"/>
                  <a:satMod val="160000"/>
                </a:schemeClr>
              </a:gs>
              <a:gs pos="100000">
                <a:schemeClr val="accent6">
                  <a:lumMod val="50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lumMod val="85000"/>
                    <a:lumOff val="15000"/>
                  </a:schemeClr>
                </a:solidFill>
                <a:cs typeface="Arial" panose="020B0604020202020204" pitchFamily="34" charset="0"/>
              </a:rPr>
              <a:t>Auction is a powerful tool for power markets to attract investors; however it demands a clear definition of market structure and goals to work properly. </a:t>
            </a:r>
          </a:p>
        </p:txBody>
      </p:sp>
      <p:sp>
        <p:nvSpPr>
          <p:cNvPr id="14" name="Rectangle 13">
            <a:extLst>
              <a:ext uri="{FF2B5EF4-FFF2-40B4-BE49-F238E27FC236}">
                <a16:creationId xmlns:a16="http://schemas.microsoft.com/office/drawing/2014/main" id="{DA532373-3918-47FE-AD84-B4A7525DD59A}"/>
              </a:ext>
            </a:extLst>
          </p:cNvPr>
          <p:cNvSpPr/>
          <p:nvPr/>
        </p:nvSpPr>
        <p:spPr>
          <a:xfrm>
            <a:off x="304800" y="1798868"/>
            <a:ext cx="602512" cy="784631"/>
          </a:xfrm>
          <a:prstGeom prst="rect">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2</a:t>
            </a:r>
            <a:endParaRPr lang="pt-BR" dirty="0">
              <a:solidFill>
                <a:schemeClr val="bg1"/>
              </a:solidFill>
            </a:endParaRPr>
          </a:p>
        </p:txBody>
      </p:sp>
      <p:sp>
        <p:nvSpPr>
          <p:cNvPr id="11" name="Rectangle: Single Corner Rounded 10">
            <a:extLst>
              <a:ext uri="{FF2B5EF4-FFF2-40B4-BE49-F238E27FC236}">
                <a16:creationId xmlns:a16="http://schemas.microsoft.com/office/drawing/2014/main" id="{CEBAC19E-4AAC-4BC1-93DB-C288F59623C2}"/>
              </a:ext>
            </a:extLst>
          </p:cNvPr>
          <p:cNvSpPr/>
          <p:nvPr/>
        </p:nvSpPr>
        <p:spPr>
          <a:xfrm>
            <a:off x="985284" y="869369"/>
            <a:ext cx="7804297" cy="784631"/>
          </a:xfrm>
          <a:prstGeom prst="round1Rect">
            <a:avLst/>
          </a:prstGeom>
          <a:gradFill flip="none" rotWithShape="1">
            <a:gsLst>
              <a:gs pos="0">
                <a:schemeClr val="accent6">
                  <a:lumMod val="50000"/>
                  <a:tint val="66000"/>
                  <a:satMod val="160000"/>
                </a:schemeClr>
              </a:gs>
              <a:gs pos="50000">
                <a:schemeClr val="accent6">
                  <a:lumMod val="50000"/>
                  <a:tint val="44500"/>
                  <a:satMod val="160000"/>
                </a:schemeClr>
              </a:gs>
              <a:gs pos="100000">
                <a:schemeClr val="accent6">
                  <a:lumMod val="50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lumMod val="85000"/>
                    <a:lumOff val="15000"/>
                  </a:schemeClr>
                </a:solidFill>
                <a:cs typeface="Arial" panose="020B0604020202020204" pitchFamily="34" charset="0"/>
              </a:rPr>
              <a:t>Electricity markets are naturally complex due to characteristics of the product or service. Despite complexity, international experience shows countries introducing market tools and running auctions with different goals.</a:t>
            </a:r>
          </a:p>
        </p:txBody>
      </p:sp>
      <p:sp>
        <p:nvSpPr>
          <p:cNvPr id="4" name="Rectangle 3">
            <a:extLst>
              <a:ext uri="{FF2B5EF4-FFF2-40B4-BE49-F238E27FC236}">
                <a16:creationId xmlns:a16="http://schemas.microsoft.com/office/drawing/2014/main" id="{384AD6EF-F913-49EC-AEA3-672C43187E8F}"/>
              </a:ext>
            </a:extLst>
          </p:cNvPr>
          <p:cNvSpPr/>
          <p:nvPr/>
        </p:nvSpPr>
        <p:spPr>
          <a:xfrm>
            <a:off x="304800" y="869369"/>
            <a:ext cx="602512" cy="784631"/>
          </a:xfrm>
          <a:prstGeom prst="rect">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1</a:t>
            </a:r>
            <a:endParaRPr lang="pt-BR" dirty="0">
              <a:solidFill>
                <a:schemeClr val="bg1"/>
              </a:solidFill>
            </a:endParaRPr>
          </a:p>
        </p:txBody>
      </p:sp>
      <p:sp>
        <p:nvSpPr>
          <p:cNvPr id="9" name="Title 8">
            <a:extLst>
              <a:ext uri="{FF2B5EF4-FFF2-40B4-BE49-F238E27FC236}">
                <a16:creationId xmlns:a16="http://schemas.microsoft.com/office/drawing/2014/main" id="{E43A5E1D-40DB-4E1C-A3A9-527AABB6C891}"/>
              </a:ext>
            </a:extLst>
          </p:cNvPr>
          <p:cNvSpPr>
            <a:spLocks noGrp="1"/>
          </p:cNvSpPr>
          <p:nvPr>
            <p:ph type="title"/>
          </p:nvPr>
        </p:nvSpPr>
        <p:spPr>
          <a:xfrm>
            <a:off x="304800" y="206633"/>
            <a:ext cx="7772400" cy="461665"/>
          </a:xfrm>
        </p:spPr>
        <p:txBody>
          <a:bodyPr/>
          <a:lstStyle/>
          <a:p>
            <a:r>
              <a:rPr lang="en-US" b="1" dirty="0">
                <a:solidFill>
                  <a:schemeClr val="tx2"/>
                </a:solidFill>
              </a:rPr>
              <a:t>Four Key Takeaways</a:t>
            </a:r>
          </a:p>
        </p:txBody>
      </p:sp>
    </p:spTree>
    <p:extLst>
      <p:ext uri="{BB962C8B-B14F-4D97-AF65-F5344CB8AC3E}">
        <p14:creationId xmlns:p14="http://schemas.microsoft.com/office/powerpoint/2010/main" val="3640983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C183D7F6-B498-43B3-948B-1728B52AA6E4}">
                <adec:decorative xmlns:adec="http://schemas.microsoft.com/office/drawing/2017/decorative" val="1"/>
              </a:ext>
            </a:extLst>
          </p:cNvPr>
          <p:cNvSpPr>
            <a:spLocks noGrp="1"/>
          </p:cNvSpPr>
          <p:nvPr>
            <p:ph type="sldNum" sz="quarter" idx="4"/>
          </p:nvPr>
        </p:nvSpPr>
        <p:spPr/>
        <p:txBody>
          <a:bodyPr/>
          <a:lstStyle/>
          <a:p>
            <a:fld id="{42782948-4DBE-204D-AB9E-B65E067054AE}" type="slidenum">
              <a:rPr lang="en-US" smtClean="0"/>
              <a:pPr/>
              <a:t>32</a:t>
            </a:fld>
            <a:endParaRPr lang="en-US"/>
          </a:p>
        </p:txBody>
      </p:sp>
      <p:sp>
        <p:nvSpPr>
          <p:cNvPr id="2" name="Footer Placeholder 1">
            <a:extLst>
              <a:ext uri="{FF2B5EF4-FFF2-40B4-BE49-F238E27FC236}">
                <a16:creationId xmlns:a16="http://schemas.microsoft.com/office/drawing/2014/main" id="{F9C8BB70-744B-4FEE-BB98-5BE29AA3DF2C}"/>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a:t>DISCUSSION PURPOSES ONLY</a:t>
            </a:r>
          </a:p>
        </p:txBody>
      </p:sp>
      <p:sp>
        <p:nvSpPr>
          <p:cNvPr id="6" name="Content Placeholder 5"/>
          <p:cNvSpPr>
            <a:spLocks noGrp="1"/>
          </p:cNvSpPr>
          <p:nvPr>
            <p:ph idx="1"/>
          </p:nvPr>
        </p:nvSpPr>
        <p:spPr>
          <a:xfrm>
            <a:off x="473147" y="1290635"/>
            <a:ext cx="8047075" cy="3200400"/>
          </a:xfrm>
        </p:spPr>
        <p:txBody>
          <a:bodyPr>
            <a:normAutofit/>
          </a:bodyPr>
          <a:lstStyle/>
          <a:p>
            <a:pPr marL="0" indent="0" algn="ctr">
              <a:buNone/>
            </a:pPr>
            <a:r>
              <a:rPr lang="en-US" dirty="0"/>
              <a:t>Comments or questions</a:t>
            </a:r>
          </a:p>
          <a:p>
            <a:pPr marL="0" indent="0" algn="ctr">
              <a:buNone/>
            </a:pPr>
            <a:r>
              <a:rPr lang="en-US" dirty="0"/>
              <a:t>Please contact </a:t>
            </a:r>
          </a:p>
          <a:p>
            <a:pPr marL="0" indent="0" algn="ctr">
              <a:buNone/>
            </a:pPr>
            <a:r>
              <a:rPr lang="en-US" dirty="0"/>
              <a:t>Alexandre Viana </a:t>
            </a:r>
          </a:p>
          <a:p>
            <a:pPr marL="0" indent="0" algn="ctr">
              <a:buNone/>
            </a:pPr>
            <a:r>
              <a:rPr lang="fr-FR" dirty="0">
                <a:hlinkClick r:id="rId2"/>
              </a:rPr>
              <a:t>Email: alexandre.viana@thymosenergia.com.br</a:t>
            </a:r>
            <a:endParaRPr lang="en-US" dirty="0"/>
          </a:p>
          <a:p>
            <a:pPr marL="0" indent="0" algn="ctr">
              <a:buNone/>
            </a:pPr>
            <a:r>
              <a:rPr lang="en-US" dirty="0"/>
              <a:t>+ 55 11  98177 0009</a:t>
            </a:r>
          </a:p>
        </p:txBody>
      </p:sp>
      <p:sp>
        <p:nvSpPr>
          <p:cNvPr id="5" name="Title 4"/>
          <p:cNvSpPr>
            <a:spLocks noGrp="1"/>
          </p:cNvSpPr>
          <p:nvPr>
            <p:ph type="title"/>
          </p:nvPr>
        </p:nvSpPr>
        <p:spPr>
          <a:xfrm>
            <a:off x="747822" y="706198"/>
            <a:ext cx="7772400" cy="461665"/>
          </a:xfrm>
        </p:spPr>
        <p:txBody>
          <a:bodyPr/>
          <a:lstStyle/>
          <a:p>
            <a:pPr algn="ctr"/>
            <a:r>
              <a:rPr lang="en-US" b="1" dirty="0">
                <a:solidFill>
                  <a:schemeClr val="tx2"/>
                </a:solidFill>
              </a:rPr>
              <a:t>Thank you!	</a:t>
            </a:r>
          </a:p>
        </p:txBody>
      </p:sp>
    </p:spTree>
    <p:extLst>
      <p:ext uri="{BB962C8B-B14F-4D97-AF65-F5344CB8AC3E}">
        <p14:creationId xmlns:p14="http://schemas.microsoft.com/office/powerpoint/2010/main" val="23370385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C183D7F6-B498-43B3-948B-1728B52AA6E4}">
                <adec:decorative xmlns:adec="http://schemas.microsoft.com/office/drawing/2017/decorative" val="1"/>
              </a:ext>
            </a:extLst>
          </p:cNvPr>
          <p:cNvSpPr>
            <a:spLocks noGrp="1"/>
          </p:cNvSpPr>
          <p:nvPr>
            <p:ph type="sldNum" sz="quarter" idx="4"/>
          </p:nvPr>
        </p:nvSpPr>
        <p:spPr/>
        <p:txBody>
          <a:bodyPr/>
          <a:lstStyle/>
          <a:p>
            <a:fld id="{42782948-4DBE-204D-AB9E-B65E067054AE}" type="slidenum">
              <a:rPr lang="en-US" smtClean="0"/>
              <a:pPr/>
              <a:t>33</a:t>
            </a:fld>
            <a:endParaRPr lang="en-US"/>
          </a:p>
        </p:txBody>
      </p:sp>
      <p:sp>
        <p:nvSpPr>
          <p:cNvPr id="21" name="Rectangle 20">
            <a:extLst>
              <a:ext uri="{FF2B5EF4-FFF2-40B4-BE49-F238E27FC236}">
                <a16:creationId xmlns:a16="http://schemas.microsoft.com/office/drawing/2014/main" id="{B09E30BF-CD28-425F-93A0-45774F9E0B92}"/>
              </a:ext>
              <a:ext uri="{C183D7F6-B498-43B3-948B-1728B52AA6E4}">
                <adec:decorative xmlns:adec="http://schemas.microsoft.com/office/drawing/2017/decorative" val="1"/>
              </a:ext>
            </a:extLst>
          </p:cNvPr>
          <p:cNvSpPr/>
          <p:nvPr/>
        </p:nvSpPr>
        <p:spPr>
          <a:xfrm>
            <a:off x="878958" y="2148008"/>
            <a:ext cx="7995684" cy="282094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dirty="0"/>
          </a:p>
        </p:txBody>
      </p:sp>
      <p:sp>
        <p:nvSpPr>
          <p:cNvPr id="20" name="TextBox 19" descr="Thymos Energia     since Jun-2019&#10;Energy Market Research with focus on microeconomics, market design and power trading fundamentals.&#10;Regulatory affairs of Brazilian power market such as concessions, auction rules, trading procedures. It also includes relationships with Brazilian stakeholders: market operator (CCEE), grid operator (ONS), energy office (EPE), agency (ANEEL) and ministry (MME).&#10;Tariff analyses for regulated market (ACR) and effects over contracting dynamics, observing the expansion of free market (ACL).&#10;Financial analysis for power sector with a focus on valuations for M&amp;A and auction participation.&#10;&#10;SPIC Pacific Hydro      Feb-2018 to May-2019&#10;Creation of a new trading area from scratch, including talent acquisition, software selection/analysis and procurement, development of trading governance procedures.&#10;Management of trading operations: Back, Middle and Front Office, representing USD 400 million a year.&#10;Supported decision-making process for CEO, CFO and M&amp;A.&#10;&#10;CCEE, Brazilian Market Operator  Mar-2000 to Jan-2018&#10;Led all phases of electricity auctions for Brazilian Regulated Market (Aug-2005 to Jan-2018), including business conception with policy makers (MME, ANEEL, EPE, ONS, CCEE), IT systems, administrative organization and represented CCEE to the press media. These auctions traded US$ 450 billion in contracts with different periods of maturity and delivery.&#10;">
            <a:extLst>
              <a:ext uri="{FF2B5EF4-FFF2-40B4-BE49-F238E27FC236}">
                <a16:creationId xmlns:a16="http://schemas.microsoft.com/office/drawing/2014/main" id="{131D7CEC-212B-482C-A3FA-AED5877ECE00}"/>
              </a:ext>
            </a:extLst>
          </p:cNvPr>
          <p:cNvSpPr txBox="1"/>
          <p:nvPr/>
        </p:nvSpPr>
        <p:spPr>
          <a:xfrm>
            <a:off x="964018" y="2152135"/>
            <a:ext cx="7910624" cy="2970044"/>
          </a:xfrm>
          <a:prstGeom prst="rect">
            <a:avLst/>
          </a:prstGeom>
          <a:noFill/>
          <a:ln>
            <a:noFill/>
          </a:ln>
        </p:spPr>
        <p:txBody>
          <a:bodyPr wrap="square" numCol="1" rtlCol="0">
            <a:spAutoFit/>
          </a:bodyPr>
          <a:lstStyle/>
          <a:p>
            <a:r>
              <a:rPr lang="en-US" sz="1100" b="1" dirty="0" err="1"/>
              <a:t>Thymos</a:t>
            </a:r>
            <a:r>
              <a:rPr lang="en-US" sz="1100" b="1" dirty="0"/>
              <a:t> </a:t>
            </a:r>
            <a:r>
              <a:rPr lang="en-US" sz="1100" b="1" dirty="0" err="1"/>
              <a:t>Energia</a:t>
            </a:r>
            <a:r>
              <a:rPr lang="en-US" sz="1100" b="1" dirty="0"/>
              <a:t> 				since Jun-2019</a:t>
            </a:r>
          </a:p>
          <a:p>
            <a:pPr marL="171450" indent="-171450">
              <a:buFont typeface="Wingdings" panose="05000000000000000000" pitchFamily="2" charset="2"/>
              <a:buChar char="§"/>
            </a:pPr>
            <a:r>
              <a:rPr lang="en-US" sz="1100" dirty="0"/>
              <a:t>Energy Market Research with focus on microeconomics, market design and power trading fundamentals.</a:t>
            </a:r>
          </a:p>
          <a:p>
            <a:pPr marL="171450" indent="-171450">
              <a:buFont typeface="Wingdings" panose="05000000000000000000" pitchFamily="2" charset="2"/>
              <a:buChar char="§"/>
            </a:pPr>
            <a:r>
              <a:rPr lang="en-US" sz="1100" dirty="0"/>
              <a:t>Regulatory affairs of Brazilian power market such as concessions, auction rules, trading procedures. It also includes relationships with Brazilian stakeholders: market operator (CCEE), grid operator (ONS), energy office (EPE), agency (ANEEL) and ministry (MME).</a:t>
            </a:r>
          </a:p>
          <a:p>
            <a:pPr marL="171450" indent="-171450">
              <a:buFont typeface="Wingdings" panose="05000000000000000000" pitchFamily="2" charset="2"/>
              <a:buChar char="§"/>
            </a:pPr>
            <a:r>
              <a:rPr lang="en-US" sz="1100" dirty="0"/>
              <a:t>Tariff analyses for regulated market (ACR) and effects over contracting dynamics, observing the expansion of free market (ACL).</a:t>
            </a:r>
          </a:p>
          <a:p>
            <a:pPr marL="171450" indent="-171450">
              <a:buFont typeface="Wingdings" panose="05000000000000000000" pitchFamily="2" charset="2"/>
              <a:buChar char="§"/>
            </a:pPr>
            <a:r>
              <a:rPr lang="en-US" sz="1100" dirty="0"/>
              <a:t>Financial analysis for power sector with a focus on valuations for M&amp;A and auction participation.</a:t>
            </a:r>
          </a:p>
          <a:p>
            <a:endParaRPr lang="en-US" sz="1100" dirty="0"/>
          </a:p>
          <a:p>
            <a:r>
              <a:rPr lang="en-US" sz="1100" b="1" dirty="0"/>
              <a:t>SPIC Pacific Hydro  				Feb-2018 to May-2019</a:t>
            </a:r>
          </a:p>
          <a:p>
            <a:pPr marL="171450" indent="-171450">
              <a:buFont typeface="Wingdings" panose="05000000000000000000" pitchFamily="2" charset="2"/>
              <a:buChar char="§"/>
            </a:pPr>
            <a:r>
              <a:rPr lang="en-US" sz="1100" dirty="0"/>
              <a:t>Creation of a new trading area from scratch, including talent acquisition, software selection/analysis and procurement, development of trading governance procedures.</a:t>
            </a:r>
          </a:p>
          <a:p>
            <a:pPr marL="171450" indent="-171450">
              <a:buFont typeface="Wingdings" panose="05000000000000000000" pitchFamily="2" charset="2"/>
              <a:buChar char="§"/>
            </a:pPr>
            <a:r>
              <a:rPr lang="en-US" sz="1100" dirty="0"/>
              <a:t>Management of trading operations: Back, Middle and Front Office, representing USD 400 million a year.</a:t>
            </a:r>
          </a:p>
          <a:p>
            <a:pPr marL="171450" indent="-171450">
              <a:buFont typeface="Wingdings" panose="05000000000000000000" pitchFamily="2" charset="2"/>
              <a:buChar char="§"/>
            </a:pPr>
            <a:r>
              <a:rPr lang="en-US" sz="1100" dirty="0"/>
              <a:t>Supported decision-making process for CEO, CFO and M&amp;A.</a:t>
            </a:r>
          </a:p>
          <a:p>
            <a:endParaRPr lang="en-US" sz="1100" dirty="0"/>
          </a:p>
          <a:p>
            <a:r>
              <a:rPr lang="en-US" sz="1100" b="1" dirty="0"/>
              <a:t>CCEE, Brazilian Market Operator		Mar-2000 to Jan-2018</a:t>
            </a:r>
          </a:p>
          <a:p>
            <a:pPr marL="171450" indent="-171450">
              <a:buFont typeface="Wingdings" panose="05000000000000000000" pitchFamily="2" charset="2"/>
              <a:buChar char="§"/>
            </a:pPr>
            <a:r>
              <a:rPr lang="en-US" sz="1100" dirty="0"/>
              <a:t>Led all phases of electricity auctions for Brazilian Regulated Market (Aug-2005 to Jan-2018), including business conception with policy makers (MME, ANEEL, EPE, ONS, CCEE), IT systems, administrative organization and represented CCEE to the press media. These auctions traded US$ 450 billion in contracts with different periods of maturity and delivery.</a:t>
            </a:r>
            <a:endParaRPr lang="pt-BR" sz="1100" dirty="0"/>
          </a:p>
        </p:txBody>
      </p:sp>
      <p:sp>
        <p:nvSpPr>
          <p:cNvPr id="18" name="Rectangle 17">
            <a:extLst>
              <a:ext uri="{FF2B5EF4-FFF2-40B4-BE49-F238E27FC236}">
                <a16:creationId xmlns:a16="http://schemas.microsoft.com/office/drawing/2014/main" id="{DC362EC3-7D93-4B06-B5A8-22CA5042A5FC}"/>
              </a:ext>
            </a:extLst>
          </p:cNvPr>
          <p:cNvSpPr/>
          <p:nvPr/>
        </p:nvSpPr>
        <p:spPr>
          <a:xfrm>
            <a:off x="205562" y="2148008"/>
            <a:ext cx="602512" cy="2820941"/>
          </a:xfrm>
          <a:prstGeom prst="rect">
            <a:avLst/>
          </a:prstGeom>
          <a:solidFill>
            <a:schemeClr val="accent6">
              <a:lumMod val="50000"/>
            </a:schemeClr>
          </a:solidFill>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200" dirty="0">
                <a:solidFill>
                  <a:schemeClr val="bg1"/>
                </a:solidFill>
              </a:rPr>
              <a:t>Relevant Experience</a:t>
            </a:r>
            <a:endParaRPr lang="pt-BR" sz="1200" dirty="0">
              <a:solidFill>
                <a:schemeClr val="bg1"/>
              </a:solidFill>
            </a:endParaRPr>
          </a:p>
        </p:txBody>
      </p:sp>
      <p:sp>
        <p:nvSpPr>
          <p:cNvPr id="16" name="Rectangle 15">
            <a:extLst>
              <a:ext uri="{FF2B5EF4-FFF2-40B4-BE49-F238E27FC236}">
                <a16:creationId xmlns:a16="http://schemas.microsoft.com/office/drawing/2014/main" id="{310D118A-5F53-4122-90B6-10721AA191D7}"/>
              </a:ext>
              <a:ext uri="{C183D7F6-B498-43B3-948B-1728B52AA6E4}">
                <adec:decorative xmlns:adec="http://schemas.microsoft.com/office/drawing/2017/decorative" val="1"/>
              </a:ext>
            </a:extLst>
          </p:cNvPr>
          <p:cNvSpPr/>
          <p:nvPr/>
        </p:nvSpPr>
        <p:spPr>
          <a:xfrm>
            <a:off x="871870" y="1225152"/>
            <a:ext cx="7995684" cy="78463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t-BR" dirty="0"/>
          </a:p>
        </p:txBody>
      </p:sp>
      <p:sp>
        <p:nvSpPr>
          <p:cNvPr id="17" name="TextBox 16">
            <a:extLst>
              <a:ext uri="{FF2B5EF4-FFF2-40B4-BE49-F238E27FC236}">
                <a16:creationId xmlns:a16="http://schemas.microsoft.com/office/drawing/2014/main" id="{95127EDD-1C5D-42CE-ACC8-D2EFAFC36F20}"/>
              </a:ext>
            </a:extLst>
          </p:cNvPr>
          <p:cNvSpPr txBox="1"/>
          <p:nvPr/>
        </p:nvSpPr>
        <p:spPr>
          <a:xfrm>
            <a:off x="956930" y="1240343"/>
            <a:ext cx="7910624" cy="769441"/>
          </a:xfrm>
          <a:prstGeom prst="rect">
            <a:avLst/>
          </a:prstGeom>
          <a:noFill/>
          <a:ln>
            <a:noFill/>
          </a:ln>
        </p:spPr>
        <p:txBody>
          <a:bodyPr wrap="square" numCol="1" rtlCol="0">
            <a:spAutoFit/>
          </a:bodyPr>
          <a:lstStyle/>
          <a:p>
            <a:pPr marL="171450" indent="-171450">
              <a:buFont typeface="Wingdings" panose="05000000000000000000" pitchFamily="2" charset="2"/>
              <a:buChar char="§"/>
            </a:pPr>
            <a:r>
              <a:rPr lang="en-US" sz="1100" dirty="0"/>
              <a:t>Post-doctoral in Sciences with focus on Power Exchanges, Polytechnic University of São Paulo (USP), 2020.</a:t>
            </a:r>
          </a:p>
          <a:p>
            <a:pPr marL="171450" indent="-171450">
              <a:buFont typeface="Wingdings" panose="05000000000000000000" pitchFamily="2" charset="2"/>
              <a:buChar char="§"/>
            </a:pPr>
            <a:r>
              <a:rPr lang="en-US" sz="1100" dirty="0"/>
              <a:t>PhD in Sciences with focus on Energy Markets and Auctions, Polytechnic University of São Paulo (USP), 2018.</a:t>
            </a:r>
          </a:p>
          <a:p>
            <a:pPr marL="171450" indent="-171450">
              <a:buFont typeface="Wingdings" panose="05000000000000000000" pitchFamily="2" charset="2"/>
              <a:buChar char="§"/>
            </a:pPr>
            <a:r>
              <a:rPr lang="en-US" sz="1100" dirty="0" err="1"/>
              <a:t>MsC</a:t>
            </a:r>
            <a:r>
              <a:rPr lang="en-US" sz="1100" dirty="0"/>
              <a:t> in Economics with focus on Macroeconomics, Catholic University of São Paulo (PUC-SP), 2007.</a:t>
            </a:r>
          </a:p>
          <a:p>
            <a:pPr marL="171450" indent="-171450">
              <a:buFont typeface="Wingdings" panose="05000000000000000000" pitchFamily="2" charset="2"/>
              <a:buChar char="§"/>
            </a:pPr>
            <a:r>
              <a:rPr lang="en-US" sz="1100" dirty="0" err="1"/>
              <a:t>BsC</a:t>
            </a:r>
            <a:r>
              <a:rPr lang="en-US" sz="1100" dirty="0"/>
              <a:t> in Economics, University Center of Santo André (FSA), 2002.</a:t>
            </a:r>
            <a:endParaRPr lang="pt-BR" sz="1100" dirty="0"/>
          </a:p>
        </p:txBody>
      </p:sp>
      <p:sp>
        <p:nvSpPr>
          <p:cNvPr id="15" name="Rectangle 14">
            <a:extLst>
              <a:ext uri="{FF2B5EF4-FFF2-40B4-BE49-F238E27FC236}">
                <a16:creationId xmlns:a16="http://schemas.microsoft.com/office/drawing/2014/main" id="{DC6E3404-98EA-477B-BED3-7BC40A7BC4B0}"/>
              </a:ext>
            </a:extLst>
          </p:cNvPr>
          <p:cNvSpPr/>
          <p:nvPr/>
        </p:nvSpPr>
        <p:spPr>
          <a:xfrm>
            <a:off x="198474" y="1218065"/>
            <a:ext cx="602512" cy="784631"/>
          </a:xfrm>
          <a:prstGeom prst="rect">
            <a:avLst/>
          </a:prstGeom>
          <a:solidFill>
            <a:schemeClr val="accent6">
              <a:lumMod val="50000"/>
            </a:schemeClr>
          </a:solidFill>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200" dirty="0">
                <a:solidFill>
                  <a:schemeClr val="bg1"/>
                </a:solidFill>
              </a:rPr>
              <a:t>Academics</a:t>
            </a:r>
            <a:endParaRPr lang="pt-BR" sz="1200" dirty="0">
              <a:solidFill>
                <a:schemeClr val="bg1"/>
              </a:solidFill>
            </a:endParaRPr>
          </a:p>
        </p:txBody>
      </p:sp>
      <p:sp>
        <p:nvSpPr>
          <p:cNvPr id="13" name="Rectangle 12">
            <a:extLst>
              <a:ext uri="{FF2B5EF4-FFF2-40B4-BE49-F238E27FC236}">
                <a16:creationId xmlns:a16="http://schemas.microsoft.com/office/drawing/2014/main" id="{CB5A1EC4-A090-4B1B-9AE1-EC36FF0515D0}"/>
              </a:ext>
              <a:ext uri="{C183D7F6-B498-43B3-948B-1728B52AA6E4}">
                <adec:decorative xmlns:adec="http://schemas.microsoft.com/office/drawing/2017/decorative" val="1"/>
              </a:ext>
            </a:extLst>
          </p:cNvPr>
          <p:cNvSpPr/>
          <p:nvPr/>
        </p:nvSpPr>
        <p:spPr>
          <a:xfrm>
            <a:off x="878958" y="288122"/>
            <a:ext cx="7995684" cy="78463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dirty="0"/>
          </a:p>
        </p:txBody>
      </p:sp>
      <p:sp>
        <p:nvSpPr>
          <p:cNvPr id="14" name="TextBox 13">
            <a:extLst>
              <a:ext uri="{FF2B5EF4-FFF2-40B4-BE49-F238E27FC236}">
                <a16:creationId xmlns:a16="http://schemas.microsoft.com/office/drawing/2014/main" id="{A8B54D62-9A95-40A5-B9EB-E389962909EA}"/>
              </a:ext>
            </a:extLst>
          </p:cNvPr>
          <p:cNvSpPr txBox="1"/>
          <p:nvPr/>
        </p:nvSpPr>
        <p:spPr>
          <a:xfrm>
            <a:off x="1875783" y="449393"/>
            <a:ext cx="6967870" cy="600164"/>
          </a:xfrm>
          <a:prstGeom prst="rect">
            <a:avLst/>
          </a:prstGeom>
          <a:noFill/>
          <a:ln>
            <a:noFill/>
          </a:ln>
        </p:spPr>
        <p:txBody>
          <a:bodyPr wrap="square" numCol="2" rtlCol="0">
            <a:spAutoFit/>
          </a:bodyPr>
          <a:lstStyle/>
          <a:p>
            <a:r>
              <a:rPr lang="en-US" sz="1100" dirty="0"/>
              <a:t>Partner – Consulting Services for Energy Markets</a:t>
            </a:r>
          </a:p>
          <a:p>
            <a:r>
              <a:rPr lang="en-US" sz="1100" dirty="0"/>
              <a:t>Joined </a:t>
            </a:r>
            <a:r>
              <a:rPr lang="en-US" sz="1100" dirty="0" err="1"/>
              <a:t>Thymos</a:t>
            </a:r>
            <a:r>
              <a:rPr lang="en-US" sz="1100" dirty="0"/>
              <a:t>’ team in June-2019</a:t>
            </a:r>
          </a:p>
          <a:p>
            <a:r>
              <a:rPr lang="en-US" sz="1100" dirty="0"/>
              <a:t>20 years industry experience</a:t>
            </a:r>
            <a:endParaRPr lang="pt-BR" sz="1100" dirty="0"/>
          </a:p>
        </p:txBody>
      </p:sp>
      <p:sp>
        <p:nvSpPr>
          <p:cNvPr id="3" name="Title 2">
            <a:extLst>
              <a:ext uri="{FF2B5EF4-FFF2-40B4-BE49-F238E27FC236}">
                <a16:creationId xmlns:a16="http://schemas.microsoft.com/office/drawing/2014/main" id="{C9A18CFA-AB68-41C4-BF3D-66D1004AFB9E}"/>
              </a:ext>
            </a:extLst>
          </p:cNvPr>
          <p:cNvSpPr>
            <a:spLocks noGrp="1"/>
          </p:cNvSpPr>
          <p:nvPr>
            <p:ph type="title"/>
          </p:nvPr>
        </p:nvSpPr>
        <p:spPr>
          <a:xfrm>
            <a:off x="1875783" y="254261"/>
            <a:ext cx="2219828" cy="307777"/>
          </a:xfrm>
        </p:spPr>
        <p:txBody>
          <a:bodyPr/>
          <a:lstStyle/>
          <a:p>
            <a:r>
              <a:rPr lang="en-US" sz="1400" b="1" dirty="0">
                <a:solidFill>
                  <a:schemeClr val="tx2">
                    <a:lumMod val="60000"/>
                    <a:lumOff val="40000"/>
                  </a:schemeClr>
                </a:solidFill>
              </a:rPr>
              <a:t>Alexandre Viana</a:t>
            </a:r>
            <a:endParaRPr lang="en-US" sz="1400" dirty="0"/>
          </a:p>
        </p:txBody>
      </p:sp>
      <p:pic>
        <p:nvPicPr>
          <p:cNvPr id="8194" name="Picture 2">
            <a:extLst>
              <a:ext uri="{FF2B5EF4-FFF2-40B4-BE49-F238E27FC236}">
                <a16:creationId xmlns:a16="http://schemas.microsoft.com/office/drawing/2014/main" id="{C673F939-3536-4C60-9B6D-27BF9B731639}"/>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991" y="285139"/>
            <a:ext cx="802804" cy="76944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BD8B8B6D-7D3F-4D8F-9F14-4A6EFF307930}"/>
              </a:ext>
              <a:ext uri="{C183D7F6-B498-43B3-948B-1728B52AA6E4}">
                <adec:decorative xmlns:adec="http://schemas.microsoft.com/office/drawing/2017/decorative" val="1"/>
              </a:ext>
            </a:extLst>
          </p:cNvPr>
          <p:cNvSpPr/>
          <p:nvPr/>
        </p:nvSpPr>
        <p:spPr>
          <a:xfrm>
            <a:off x="198474" y="288122"/>
            <a:ext cx="602512" cy="784631"/>
          </a:xfrm>
          <a:prstGeom prst="rect">
            <a:avLst/>
          </a:prstGeom>
          <a:solidFill>
            <a:schemeClr val="accent6">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dirty="0">
              <a:solidFill>
                <a:schemeClr val="bg1"/>
              </a:solidFill>
            </a:endParaRPr>
          </a:p>
        </p:txBody>
      </p:sp>
    </p:spTree>
    <p:extLst>
      <p:ext uri="{BB962C8B-B14F-4D97-AF65-F5344CB8AC3E}">
        <p14:creationId xmlns:p14="http://schemas.microsoft.com/office/powerpoint/2010/main" val="1116130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oter Placeholder 2">
            <a:extLst>
              <a:ext uri="{FF2B5EF4-FFF2-40B4-BE49-F238E27FC236}">
                <a16:creationId xmlns:a16="http://schemas.microsoft.com/office/drawing/2014/main" id="{0E11CE36-F640-4483-A966-4CCF22C71971}"/>
              </a:ext>
              <a:ext uri="{C183D7F6-B498-43B3-948B-1728B52AA6E4}">
                <adec:decorative xmlns:adec="http://schemas.microsoft.com/office/drawing/2017/decorative" val="1"/>
              </a:ext>
            </a:extLst>
          </p:cNvPr>
          <p:cNvSpPr txBox="1">
            <a:spLocks/>
          </p:cNvSpPr>
          <p:nvPr/>
        </p:nvSpPr>
        <p:spPr>
          <a:xfrm>
            <a:off x="3124200" y="4844639"/>
            <a:ext cx="2895600" cy="186148"/>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DISCUSSION PURPOSES ONLY</a:t>
            </a:r>
          </a:p>
        </p:txBody>
      </p:sp>
      <p:sp>
        <p:nvSpPr>
          <p:cNvPr id="4" name="Slide Number Placeholder 3">
            <a:extLst>
              <a:ext uri="{FF2B5EF4-FFF2-40B4-BE49-F238E27FC236}">
                <a16:creationId xmlns:a16="http://schemas.microsoft.com/office/drawing/2014/main" id="{C385ED91-195F-4FFD-8EC5-3E8E18AC17D2}"/>
              </a:ext>
              <a:ext uri="{C183D7F6-B498-43B3-948B-1728B52AA6E4}">
                <adec:decorative xmlns:adec="http://schemas.microsoft.com/office/drawing/2017/decorative" val="1"/>
              </a:ext>
            </a:extLst>
          </p:cNvPr>
          <p:cNvSpPr>
            <a:spLocks noGrp="1"/>
          </p:cNvSpPr>
          <p:nvPr>
            <p:ph type="sldNum" sz="quarter" idx="4"/>
          </p:nvPr>
        </p:nvSpPr>
        <p:spPr/>
        <p:txBody>
          <a:bodyPr/>
          <a:lstStyle/>
          <a:p>
            <a:fld id="{69FDDF19-1E89-1448-91D0-608C81647FE9}" type="slidenum">
              <a:rPr lang="en-US" smtClean="0"/>
              <a:t>34</a:t>
            </a:fld>
            <a:endParaRPr lang="en-US"/>
          </a:p>
        </p:txBody>
      </p:sp>
      <p:sp>
        <p:nvSpPr>
          <p:cNvPr id="6" name="Content Placeholder 5">
            <a:extLst>
              <a:ext uri="{FF2B5EF4-FFF2-40B4-BE49-F238E27FC236}">
                <a16:creationId xmlns:a16="http://schemas.microsoft.com/office/drawing/2014/main" id="{7643BF9B-C95D-4896-A5D2-A173304B2940}"/>
              </a:ext>
            </a:extLst>
          </p:cNvPr>
          <p:cNvSpPr>
            <a:spLocks noGrp="1"/>
          </p:cNvSpPr>
          <p:nvPr>
            <p:ph idx="1"/>
          </p:nvPr>
        </p:nvSpPr>
        <p:spPr/>
        <p:txBody>
          <a:bodyPr>
            <a:normAutofit lnSpcReduction="10000"/>
          </a:bodyPr>
          <a:lstStyle/>
          <a:p>
            <a:pPr marL="171450" lvl="0" indent="-171450">
              <a:lnSpc>
                <a:spcPct val="107000"/>
              </a:lnSpc>
              <a:spcAft>
                <a:spcPts val="0"/>
              </a:spcAft>
              <a:buFont typeface="Wingdings" panose="05000000000000000000" pitchFamily="2" charset="2"/>
              <a:buChar char="§"/>
            </a:pPr>
            <a:r>
              <a:rPr lang="en-US" sz="1200" dirty="0">
                <a:solidFill>
                  <a:prstClr val="black"/>
                </a:solidFill>
                <a:cs typeface="+mn-cs"/>
              </a:rPr>
              <a:t>BIGGAR, Darryl R., HESAMZADEH, Mohammad Reza. </a:t>
            </a:r>
            <a:r>
              <a:rPr lang="en-US" sz="1200" b="1" dirty="0">
                <a:solidFill>
                  <a:prstClr val="black"/>
                </a:solidFill>
                <a:cs typeface="+mn-cs"/>
              </a:rPr>
              <a:t>The Economics of Electricity Markets</a:t>
            </a:r>
            <a:r>
              <a:rPr lang="en-US" sz="1200" dirty="0">
                <a:solidFill>
                  <a:prstClr val="black"/>
                </a:solidFill>
                <a:cs typeface="+mn-cs"/>
              </a:rPr>
              <a:t>. John Wiley &amp; Sons, West Sussex, 2014.</a:t>
            </a:r>
          </a:p>
          <a:p>
            <a:pPr marL="171450" lvl="0" indent="-171450">
              <a:lnSpc>
                <a:spcPct val="107000"/>
              </a:lnSpc>
              <a:spcAft>
                <a:spcPts val="0"/>
              </a:spcAft>
              <a:buFont typeface="Wingdings" panose="05000000000000000000" pitchFamily="2" charset="2"/>
              <a:buChar char="§"/>
            </a:pPr>
            <a:r>
              <a:rPr lang="en-US" sz="1200" dirty="0">
                <a:solidFill>
                  <a:prstClr val="black"/>
                </a:solidFill>
                <a:cs typeface="+mn-cs"/>
              </a:rPr>
              <a:t>HUNT, Sally. </a:t>
            </a:r>
            <a:r>
              <a:rPr lang="en-US" sz="1200" b="1" dirty="0">
                <a:solidFill>
                  <a:prstClr val="black"/>
                </a:solidFill>
                <a:cs typeface="+mn-cs"/>
              </a:rPr>
              <a:t>Making competition work in electricity</a:t>
            </a:r>
            <a:r>
              <a:rPr lang="en-US" sz="1200" dirty="0">
                <a:solidFill>
                  <a:prstClr val="black"/>
                </a:solidFill>
                <a:cs typeface="+mn-cs"/>
              </a:rPr>
              <a:t>. Wiley Finance, New York, 2002.</a:t>
            </a:r>
            <a:endParaRPr lang="pt-BR" sz="1200" dirty="0">
              <a:solidFill>
                <a:prstClr val="black"/>
              </a:solidFill>
              <a:cs typeface="+mn-cs"/>
            </a:endParaRPr>
          </a:p>
          <a:p>
            <a:pPr marL="171450" lvl="0" indent="-171450">
              <a:lnSpc>
                <a:spcPct val="107000"/>
              </a:lnSpc>
              <a:spcAft>
                <a:spcPts val="0"/>
              </a:spcAft>
              <a:buFont typeface="Wingdings" panose="05000000000000000000" pitchFamily="2" charset="2"/>
              <a:buChar char="§"/>
            </a:pPr>
            <a:r>
              <a:rPr lang="en-US" sz="1200" dirty="0">
                <a:solidFill>
                  <a:prstClr val="black"/>
                </a:solidFill>
                <a:cs typeface="+mn-cs"/>
              </a:rPr>
              <a:t>HAWILA, D., et al. </a:t>
            </a:r>
            <a:r>
              <a:rPr lang="en-US" sz="1200" b="1" dirty="0">
                <a:solidFill>
                  <a:prstClr val="black"/>
                </a:solidFill>
                <a:cs typeface="+mn-cs"/>
              </a:rPr>
              <a:t>Renewable Energy Auctions:</a:t>
            </a:r>
            <a:r>
              <a:rPr lang="en-US" sz="1200" dirty="0">
                <a:solidFill>
                  <a:prstClr val="black"/>
                </a:solidFill>
                <a:cs typeface="+mn-cs"/>
              </a:rPr>
              <a:t> </a:t>
            </a:r>
            <a:r>
              <a:rPr lang="en-US" sz="1200" dirty="0" err="1">
                <a:solidFill>
                  <a:prstClr val="black"/>
                </a:solidFill>
                <a:cs typeface="+mn-cs"/>
              </a:rPr>
              <a:t>Analysing</a:t>
            </a:r>
            <a:r>
              <a:rPr lang="en-US" sz="1200" dirty="0">
                <a:solidFill>
                  <a:prstClr val="black"/>
                </a:solidFill>
                <a:cs typeface="+mn-cs"/>
              </a:rPr>
              <a:t> 2016. </a:t>
            </a:r>
            <a:r>
              <a:rPr lang="pt-BR" sz="1200" dirty="0">
                <a:solidFill>
                  <a:prstClr val="black"/>
                </a:solidFill>
                <a:cs typeface="+mn-cs"/>
              </a:rPr>
              <a:t>Abu Dhabi, 2017.</a:t>
            </a:r>
          </a:p>
          <a:p>
            <a:pPr marL="171450" lvl="0" indent="-171450">
              <a:lnSpc>
                <a:spcPct val="107000"/>
              </a:lnSpc>
              <a:spcAft>
                <a:spcPts val="0"/>
              </a:spcAft>
              <a:buFont typeface="Wingdings" panose="05000000000000000000" pitchFamily="2" charset="2"/>
              <a:buChar char="§"/>
            </a:pPr>
            <a:r>
              <a:rPr lang="en-US" sz="1200" dirty="0">
                <a:solidFill>
                  <a:prstClr val="black"/>
                </a:solidFill>
                <a:cs typeface="+mn-cs"/>
              </a:rPr>
              <a:t>IEA – International Energy Agency. </a:t>
            </a:r>
            <a:r>
              <a:rPr lang="en-US" sz="1200" b="1" dirty="0">
                <a:solidFill>
                  <a:prstClr val="black"/>
                </a:solidFill>
                <a:cs typeface="+mn-cs"/>
              </a:rPr>
              <a:t>Re-powering Markets:</a:t>
            </a:r>
            <a:r>
              <a:rPr lang="en-US" sz="1200" dirty="0">
                <a:solidFill>
                  <a:prstClr val="black"/>
                </a:solidFill>
                <a:cs typeface="+mn-cs"/>
              </a:rPr>
              <a:t> Market design and regulation during the transition to low-carbon power systems. Electricity Market Series. Paris, 2016.</a:t>
            </a:r>
          </a:p>
          <a:p>
            <a:pPr marL="171450" lvl="0" indent="-171450">
              <a:lnSpc>
                <a:spcPct val="107000"/>
              </a:lnSpc>
              <a:spcAft>
                <a:spcPts val="0"/>
              </a:spcAft>
              <a:buFont typeface="Wingdings" panose="05000000000000000000" pitchFamily="2" charset="2"/>
              <a:buChar char="§"/>
            </a:pPr>
            <a:r>
              <a:rPr lang="en-US" sz="1200" dirty="0">
                <a:solidFill>
                  <a:prstClr val="black"/>
                </a:solidFill>
                <a:cs typeface="+mn-cs"/>
              </a:rPr>
              <a:t>MILGROM. Paul. </a:t>
            </a:r>
            <a:r>
              <a:rPr lang="en-US" sz="1200" b="1" dirty="0">
                <a:solidFill>
                  <a:prstClr val="black"/>
                </a:solidFill>
                <a:cs typeface="+mn-cs"/>
              </a:rPr>
              <a:t>Putting Auction Theory to Work</a:t>
            </a:r>
            <a:r>
              <a:rPr lang="en-US" sz="1200" dirty="0">
                <a:solidFill>
                  <a:prstClr val="black"/>
                </a:solidFill>
                <a:cs typeface="+mn-cs"/>
              </a:rPr>
              <a:t>. Cambridge University Press, New York, 2004.</a:t>
            </a:r>
            <a:endParaRPr lang="pt-BR" sz="1200" dirty="0">
              <a:solidFill>
                <a:prstClr val="black"/>
              </a:solidFill>
              <a:cs typeface="+mn-cs"/>
            </a:endParaRPr>
          </a:p>
          <a:p>
            <a:pPr marL="171450" lvl="0" indent="-171450">
              <a:lnSpc>
                <a:spcPct val="107000"/>
              </a:lnSpc>
              <a:spcAft>
                <a:spcPts val="0"/>
              </a:spcAft>
              <a:buFont typeface="Wingdings" panose="05000000000000000000" pitchFamily="2" charset="2"/>
              <a:buChar char="§"/>
            </a:pPr>
            <a:r>
              <a:rPr lang="en-US" sz="1200" dirty="0">
                <a:solidFill>
                  <a:prstClr val="black"/>
                </a:solidFill>
                <a:cs typeface="+mn-cs"/>
              </a:rPr>
              <a:t>REGO, E. E., PARENTE, V. Brazilian experience in electricity auctions: Comparing outcomes from new and old energy auctions as well as the application of the hybrid Anglo-Dutch design. </a:t>
            </a:r>
            <a:r>
              <a:rPr lang="en-US" sz="1200" b="1" dirty="0">
                <a:solidFill>
                  <a:prstClr val="black"/>
                </a:solidFill>
                <a:cs typeface="+mn-cs"/>
              </a:rPr>
              <a:t>Energy Policy 55</a:t>
            </a:r>
            <a:r>
              <a:rPr lang="en-US" sz="1200" dirty="0">
                <a:solidFill>
                  <a:prstClr val="black"/>
                </a:solidFill>
                <a:cs typeface="+mn-cs"/>
              </a:rPr>
              <a:t>, 511-520. Amsterdam, 2013.</a:t>
            </a:r>
            <a:endParaRPr lang="en-US" sz="1200" dirty="0">
              <a:solidFill>
                <a:prstClr val="black"/>
              </a:solidFill>
              <a:ea typeface="Calibri" panose="020F0502020204030204" pitchFamily="34" charset="0"/>
              <a:cs typeface="Times New Roman" panose="02020603050405020304" pitchFamily="18" charset="0"/>
            </a:endParaRPr>
          </a:p>
          <a:p>
            <a:pPr marL="171450" lvl="0" indent="-171450">
              <a:lnSpc>
                <a:spcPct val="107000"/>
              </a:lnSpc>
              <a:spcAft>
                <a:spcPts val="0"/>
              </a:spcAft>
              <a:buFont typeface="Wingdings" panose="05000000000000000000" pitchFamily="2" charset="2"/>
              <a:buChar char="§"/>
            </a:pPr>
            <a:r>
              <a:rPr lang="en-US" sz="1200" dirty="0">
                <a:solidFill>
                  <a:prstClr val="black"/>
                </a:solidFill>
                <a:ea typeface="Calibri" panose="020F0502020204030204" pitchFamily="34" charset="0"/>
                <a:cs typeface="Times New Roman" panose="02020603050405020304" pitchFamily="18" charset="0"/>
              </a:rPr>
              <a:t>STOFT, Steven. </a:t>
            </a:r>
            <a:r>
              <a:rPr lang="en-US" sz="1200" b="1" dirty="0">
                <a:solidFill>
                  <a:prstClr val="black"/>
                </a:solidFill>
                <a:ea typeface="Calibri" panose="020F0502020204030204" pitchFamily="34" charset="0"/>
                <a:cs typeface="Times New Roman" panose="02020603050405020304" pitchFamily="18" charset="0"/>
              </a:rPr>
              <a:t>Power System Economics: </a:t>
            </a:r>
            <a:r>
              <a:rPr lang="en-US" sz="1200" dirty="0">
                <a:solidFill>
                  <a:prstClr val="black"/>
                </a:solidFill>
                <a:ea typeface="Calibri" panose="020F0502020204030204" pitchFamily="34" charset="0"/>
                <a:cs typeface="Times New Roman" panose="02020603050405020304" pitchFamily="18" charset="0"/>
              </a:rPr>
              <a:t>Designing Markets for Electricity. IEEE Press &amp; Wiley, 2002.</a:t>
            </a:r>
          </a:p>
          <a:p>
            <a:pPr marL="171450" lvl="0" indent="-171450">
              <a:lnSpc>
                <a:spcPct val="107000"/>
              </a:lnSpc>
              <a:spcAft>
                <a:spcPts val="0"/>
              </a:spcAft>
              <a:buFont typeface="Wingdings" panose="05000000000000000000" pitchFamily="2" charset="2"/>
              <a:buChar char="§"/>
            </a:pPr>
            <a:r>
              <a:rPr lang="en-US" sz="1200" dirty="0">
                <a:solidFill>
                  <a:prstClr val="black"/>
                </a:solidFill>
                <a:ea typeface="Calibri" panose="020F0502020204030204" pitchFamily="34" charset="0"/>
                <a:cs typeface="Times New Roman" panose="02020603050405020304" pitchFamily="18" charset="0"/>
              </a:rPr>
              <a:t>VIANA, Alexandre G., RAMOS,  Dorel S. Outcomes from the first large-scale solar PV auction in Brazil. </a:t>
            </a:r>
            <a:r>
              <a:rPr lang="en-US" sz="1200" b="1" dirty="0">
                <a:solidFill>
                  <a:prstClr val="black"/>
                </a:solidFill>
                <a:ea typeface="Calibri" panose="020F0502020204030204" pitchFamily="34" charset="0"/>
                <a:cs typeface="Times New Roman" panose="02020603050405020304" pitchFamily="18" charset="0"/>
              </a:rPr>
              <a:t>Renewable and Sustainable Energy Reviews</a:t>
            </a:r>
            <a:r>
              <a:rPr lang="en-US" sz="1200" b="1" dirty="0">
                <a:solidFill>
                  <a:prstClr val="black"/>
                </a:solidFill>
                <a:cs typeface="+mn-cs"/>
              </a:rPr>
              <a:t> 91, </a:t>
            </a:r>
            <a:r>
              <a:rPr lang="en-US" sz="1200" dirty="0">
                <a:solidFill>
                  <a:prstClr val="black"/>
                </a:solidFill>
                <a:cs typeface="+mn-cs"/>
              </a:rPr>
              <a:t>219-228. Amsterdam, 2018.</a:t>
            </a:r>
          </a:p>
          <a:p>
            <a:pPr marL="171450" lvl="0" indent="-171450">
              <a:lnSpc>
                <a:spcPct val="107000"/>
              </a:lnSpc>
              <a:spcAft>
                <a:spcPts val="0"/>
              </a:spcAft>
              <a:buFont typeface="Wingdings" panose="05000000000000000000" pitchFamily="2" charset="2"/>
              <a:buChar char="§"/>
            </a:pPr>
            <a:r>
              <a:rPr lang="en-US" sz="1200" dirty="0">
                <a:solidFill>
                  <a:prstClr val="black"/>
                </a:solidFill>
                <a:ea typeface="Calibri" panose="020F0502020204030204" pitchFamily="34" charset="0"/>
                <a:cs typeface="Times New Roman" panose="02020603050405020304" pitchFamily="18" charset="0"/>
              </a:rPr>
              <a:t>VIANA, Alexandre G. </a:t>
            </a:r>
            <a:r>
              <a:rPr lang="en-US" sz="1200" b="1" dirty="0">
                <a:solidFill>
                  <a:prstClr val="black"/>
                </a:solidFill>
                <a:cs typeface="Times New Roman" panose="02020603050405020304" pitchFamily="18" charset="0"/>
              </a:rPr>
              <a:t>Auction as allocative mechanism for a new market design in Brazil. </a:t>
            </a:r>
            <a:r>
              <a:rPr lang="en-US" sz="1200" dirty="0">
                <a:solidFill>
                  <a:prstClr val="black"/>
                </a:solidFill>
                <a:ea typeface="Calibri" panose="020F0502020204030204" pitchFamily="34" charset="0"/>
                <a:cs typeface="Times New Roman" panose="02020603050405020304" pitchFamily="18" charset="0"/>
              </a:rPr>
              <a:t>(PhD Thesis – Portuguese). São Paulo, University of São Paulo (USP), 2018.</a:t>
            </a:r>
          </a:p>
          <a:p>
            <a:pPr marL="171450" lvl="0" indent="-171450">
              <a:lnSpc>
                <a:spcPct val="107000"/>
              </a:lnSpc>
              <a:spcAft>
                <a:spcPts val="0"/>
              </a:spcAft>
              <a:buFont typeface="Wingdings" panose="05000000000000000000" pitchFamily="2" charset="2"/>
              <a:buChar char="§"/>
            </a:pPr>
            <a:r>
              <a:rPr lang="en-US" sz="1200" dirty="0">
                <a:solidFill>
                  <a:prstClr val="black"/>
                </a:solidFill>
                <a:ea typeface="Calibri" panose="020F0502020204030204" pitchFamily="34" charset="0"/>
                <a:cs typeface="Times New Roman" panose="02020603050405020304" pitchFamily="18" charset="0"/>
              </a:rPr>
              <a:t>VIANA, Alexandre G. Using market mechanisms for a reliable energy transition in Latin America. </a:t>
            </a:r>
            <a:r>
              <a:rPr lang="en-US" sz="1200" b="1" dirty="0">
                <a:solidFill>
                  <a:prstClr val="black"/>
                </a:solidFill>
                <a:ea typeface="Calibri" panose="020F0502020204030204" pitchFamily="34" charset="0"/>
                <a:cs typeface="Times New Roman" panose="02020603050405020304" pitchFamily="18" charset="0"/>
              </a:rPr>
              <a:t>Regulation and policy of Latin American Energy Transitions</a:t>
            </a:r>
            <a:r>
              <a:rPr lang="en-US" sz="1200" dirty="0">
                <a:solidFill>
                  <a:prstClr val="black"/>
                </a:solidFill>
                <a:ea typeface="Calibri" panose="020F0502020204030204" pitchFamily="34" charset="0"/>
                <a:cs typeface="Times New Roman" panose="02020603050405020304" pitchFamily="18" charset="0"/>
              </a:rPr>
              <a:t>. Elsevier, Amsterdam, 2019 (to be published)</a:t>
            </a:r>
          </a:p>
          <a:p>
            <a:pPr marL="171450" lvl="0" indent="-171450">
              <a:lnSpc>
                <a:spcPct val="107000"/>
              </a:lnSpc>
              <a:spcAft>
                <a:spcPts val="0"/>
              </a:spcAft>
              <a:buFont typeface="Wingdings" panose="05000000000000000000" pitchFamily="2" charset="2"/>
              <a:buChar char="§"/>
            </a:pPr>
            <a:r>
              <a:rPr lang="en-US" sz="1200" dirty="0">
                <a:solidFill>
                  <a:prstClr val="black"/>
                </a:solidFill>
                <a:ea typeface="Calibri" panose="020F0502020204030204" pitchFamily="34" charset="0"/>
                <a:cs typeface="Times New Roman" panose="02020603050405020304" pitchFamily="18" charset="0"/>
              </a:rPr>
              <a:t>YANG, Y., et al. Review of Information Disclosure in Different Electricity Markets. </a:t>
            </a:r>
            <a:r>
              <a:rPr lang="en-US" sz="1200" b="1" dirty="0">
                <a:solidFill>
                  <a:prstClr val="black"/>
                </a:solidFill>
                <a:ea typeface="Calibri" panose="020F0502020204030204" pitchFamily="34" charset="0"/>
                <a:cs typeface="Times New Roman" panose="02020603050405020304" pitchFamily="18" charset="0"/>
              </a:rPr>
              <a:t>Energies</a:t>
            </a:r>
            <a:r>
              <a:rPr lang="en-US" sz="1200" dirty="0">
                <a:solidFill>
                  <a:prstClr val="black"/>
                </a:solidFill>
                <a:ea typeface="Calibri" panose="020F0502020204030204" pitchFamily="34" charset="0"/>
                <a:cs typeface="Times New Roman" panose="02020603050405020304" pitchFamily="18" charset="0"/>
              </a:rPr>
              <a:t>, December 2018.</a:t>
            </a:r>
          </a:p>
          <a:p>
            <a:pPr marL="171450" lvl="0" indent="-171450">
              <a:lnSpc>
                <a:spcPct val="107000"/>
              </a:lnSpc>
              <a:spcAft>
                <a:spcPts val="0"/>
              </a:spcAft>
              <a:buFont typeface="Wingdings" panose="05000000000000000000" pitchFamily="2" charset="2"/>
              <a:buChar char="§"/>
            </a:pPr>
            <a:endParaRPr lang="pt-BR" sz="1200" dirty="0">
              <a:solidFill>
                <a:prstClr val="black"/>
              </a:solidFill>
              <a:ea typeface="Calibri" panose="020F0502020204030204" pitchFamily="34" charset="0"/>
              <a:cs typeface="Times New Roman" panose="02020603050405020304" pitchFamily="18" charset="0"/>
            </a:endParaRPr>
          </a:p>
          <a:p>
            <a:endParaRPr lang="en-US" dirty="0"/>
          </a:p>
        </p:txBody>
      </p:sp>
      <p:sp>
        <p:nvSpPr>
          <p:cNvPr id="5" name="Title 4">
            <a:extLst>
              <a:ext uri="{FF2B5EF4-FFF2-40B4-BE49-F238E27FC236}">
                <a16:creationId xmlns:a16="http://schemas.microsoft.com/office/drawing/2014/main" id="{B3F9B35A-D347-4967-9795-2540A3975FE1}"/>
              </a:ext>
            </a:extLst>
          </p:cNvPr>
          <p:cNvSpPr>
            <a:spLocks noGrp="1"/>
          </p:cNvSpPr>
          <p:nvPr>
            <p:ph type="title"/>
          </p:nvPr>
        </p:nvSpPr>
        <p:spPr/>
        <p:txBody>
          <a:bodyPr/>
          <a:lstStyle/>
          <a:p>
            <a:r>
              <a:rPr lang="en-US" b="1" dirty="0">
                <a:solidFill>
                  <a:schemeClr val="tx2"/>
                </a:solidFill>
              </a:rPr>
              <a:t>Learn More</a:t>
            </a:r>
          </a:p>
        </p:txBody>
      </p:sp>
    </p:spTree>
    <p:extLst>
      <p:ext uri="{BB962C8B-B14F-4D97-AF65-F5344CB8AC3E}">
        <p14:creationId xmlns:p14="http://schemas.microsoft.com/office/powerpoint/2010/main" val="2545701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32554B-93AD-4D5E-9CCF-38222BD676A2}"/>
              </a:ext>
              <a:ext uri="{C183D7F6-B498-43B3-948B-1728B52AA6E4}">
                <adec:decorative xmlns:adec="http://schemas.microsoft.com/office/drawing/2017/decorative" val="1"/>
              </a:ext>
            </a:extLst>
          </p:cNvPr>
          <p:cNvSpPr/>
          <p:nvPr/>
        </p:nvSpPr>
        <p:spPr>
          <a:xfrm>
            <a:off x="284812" y="3605134"/>
            <a:ext cx="8459450" cy="1184223"/>
          </a:xfrm>
          <a:prstGeom prst="rect">
            <a:avLst/>
          </a:prstGeom>
          <a:solidFill>
            <a:schemeClr val="accent6">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t-BR"/>
          </a:p>
        </p:txBody>
      </p:sp>
      <p:sp>
        <p:nvSpPr>
          <p:cNvPr id="6" name="Arrow: Pentagon 5">
            <a:extLst>
              <a:ext uri="{FF2B5EF4-FFF2-40B4-BE49-F238E27FC236}">
                <a16:creationId xmlns:a16="http://schemas.microsoft.com/office/drawing/2014/main" id="{F509A1F0-5846-4439-9AAA-33622149C2BD}"/>
              </a:ext>
              <a:ext uri="{C183D7F6-B498-43B3-948B-1728B52AA6E4}">
                <adec:decorative xmlns:adec="http://schemas.microsoft.com/office/drawing/2017/decorative" val="1"/>
              </a:ext>
            </a:extLst>
          </p:cNvPr>
          <p:cNvSpPr/>
          <p:nvPr/>
        </p:nvSpPr>
        <p:spPr>
          <a:xfrm rot="5400000">
            <a:off x="3007588" y="-1771777"/>
            <a:ext cx="3013898" cy="8459450"/>
          </a:xfrm>
          <a:prstGeom prst="homePlate">
            <a:avLst>
              <a:gd name="adj" fmla="val 11754"/>
            </a:avLst>
          </a:prstGeom>
          <a:solidFill>
            <a:schemeClr val="accent3"/>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3" name="Footer Placeholder 2">
            <a:extLst>
              <a:ext uri="{C183D7F6-B498-43B3-948B-1728B52AA6E4}">
                <adec:decorative xmlns:adec="http://schemas.microsoft.com/office/drawing/2017/decorative" val="1"/>
              </a:ext>
            </a:extLst>
          </p:cNvPr>
          <p:cNvSpPr>
            <a:spLocks noGrp="1"/>
          </p:cNvSpPr>
          <p:nvPr>
            <p:ph type="ftr" sz="quarter" idx="3"/>
          </p:nvPr>
        </p:nvSpPr>
        <p:spPr>
          <a:xfrm>
            <a:off x="3124200" y="4844639"/>
            <a:ext cx="2895600" cy="186148"/>
          </a:xfrm>
        </p:spPr>
        <p:txBody>
          <a:bodyPr/>
          <a:lstStyle/>
          <a:p>
            <a:r>
              <a:rPr lang="en-US" dirty="0"/>
              <a:t>DISCUSSION PURPOSES ONLY</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4"/>
          </p:nvPr>
        </p:nvSpPr>
        <p:spPr/>
        <p:txBody>
          <a:bodyPr/>
          <a:lstStyle/>
          <a:p>
            <a:fld id="{42782948-4DBE-204D-AB9E-B65E067054AE}" type="slidenum">
              <a:rPr lang="en-US" smtClean="0"/>
              <a:pPr/>
              <a:t>4</a:t>
            </a:fld>
            <a:endParaRPr lang="en-US"/>
          </a:p>
        </p:txBody>
      </p:sp>
      <p:sp>
        <p:nvSpPr>
          <p:cNvPr id="72" name="Footer Placeholder 2">
            <a:extLst>
              <a:ext uri="{FF2B5EF4-FFF2-40B4-BE49-F238E27FC236}">
                <a16:creationId xmlns:a16="http://schemas.microsoft.com/office/drawing/2014/main" id="{1BFCAABA-3E24-4713-BD68-18A9CFEF2B0C}"/>
              </a:ext>
              <a:ext uri="{C183D7F6-B498-43B3-948B-1728B52AA6E4}">
                <adec:decorative xmlns:adec="http://schemas.microsoft.com/office/drawing/2017/decorative" val="1"/>
              </a:ext>
            </a:extLst>
          </p:cNvPr>
          <p:cNvSpPr txBox="1">
            <a:spLocks/>
          </p:cNvSpPr>
          <p:nvPr/>
        </p:nvSpPr>
        <p:spPr>
          <a:xfrm>
            <a:off x="182131" y="4852843"/>
            <a:ext cx="2895600" cy="184666"/>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Source: </a:t>
            </a:r>
            <a:r>
              <a:rPr lang="pt-BR" dirty="0" err="1"/>
              <a:t>Thymos</a:t>
            </a:r>
            <a:r>
              <a:rPr lang="pt-BR" dirty="0"/>
              <a:t> Energia </a:t>
            </a:r>
            <a:r>
              <a:rPr lang="pt-BR" dirty="0" err="1"/>
              <a:t>Research</a:t>
            </a:r>
            <a:endParaRPr lang="en-US" dirty="0"/>
          </a:p>
        </p:txBody>
      </p:sp>
      <p:sp>
        <p:nvSpPr>
          <p:cNvPr id="222" name="TextBox 221">
            <a:extLst>
              <a:ext uri="{FF2B5EF4-FFF2-40B4-BE49-F238E27FC236}">
                <a16:creationId xmlns:a16="http://schemas.microsoft.com/office/drawing/2014/main" id="{B1ECB9C1-BBFA-4303-B52F-B5D522BE7EE0}"/>
              </a:ext>
            </a:extLst>
          </p:cNvPr>
          <p:cNvSpPr txBox="1"/>
          <p:nvPr/>
        </p:nvSpPr>
        <p:spPr>
          <a:xfrm>
            <a:off x="182131" y="3972392"/>
            <a:ext cx="8501078" cy="646331"/>
          </a:xfrm>
          <a:prstGeom prst="rect">
            <a:avLst/>
          </a:prstGeom>
          <a:noFill/>
        </p:spPr>
        <p:txBody>
          <a:bodyPr wrap="square" rtlCol="0">
            <a:spAutoFit/>
          </a:bodyPr>
          <a:lstStyle/>
          <a:p>
            <a:pPr algn="ctr"/>
            <a:r>
              <a:rPr lang="en-US" b="1" dirty="0">
                <a:solidFill>
                  <a:schemeClr val="bg1"/>
                </a:solidFill>
              </a:rPr>
              <a:t>International experience shows countries introducing market tools and running auctions with different goals.</a:t>
            </a:r>
            <a:endParaRPr lang="pt-BR" b="1" dirty="0">
              <a:solidFill>
                <a:schemeClr val="bg1"/>
              </a:solidFill>
            </a:endParaRPr>
          </a:p>
        </p:txBody>
      </p:sp>
      <p:sp>
        <p:nvSpPr>
          <p:cNvPr id="2" name="TextBox 1">
            <a:extLst>
              <a:ext uri="{FF2B5EF4-FFF2-40B4-BE49-F238E27FC236}">
                <a16:creationId xmlns:a16="http://schemas.microsoft.com/office/drawing/2014/main" id="{6A7C3DE6-9B3C-426C-87C1-785A71C00EE7}"/>
              </a:ext>
            </a:extLst>
          </p:cNvPr>
          <p:cNvSpPr txBox="1"/>
          <p:nvPr/>
        </p:nvSpPr>
        <p:spPr>
          <a:xfrm>
            <a:off x="245682" y="1018453"/>
            <a:ext cx="8740921" cy="2523768"/>
          </a:xfrm>
          <a:prstGeom prst="rect">
            <a:avLst/>
          </a:prstGeom>
          <a:noFill/>
        </p:spPr>
        <p:txBody>
          <a:bodyPr wrap="square" rtlCol="0">
            <a:spAutoFit/>
          </a:bodyPr>
          <a:lstStyle/>
          <a:p>
            <a:pPr marL="285750" indent="-285750">
              <a:buFont typeface="Wingdings" panose="05000000000000000000" pitchFamily="2" charset="2"/>
              <a:buChar char="§"/>
            </a:pPr>
            <a:r>
              <a:rPr lang="en-US" b="1" dirty="0">
                <a:solidFill>
                  <a:schemeClr val="bg1"/>
                </a:solidFill>
              </a:rPr>
              <a:t>Demand is generally inelastic in real-time.</a:t>
            </a:r>
          </a:p>
          <a:p>
            <a:pPr marL="285750" indent="-285750">
              <a:buFont typeface="Wingdings" panose="05000000000000000000" pitchFamily="2" charset="2"/>
              <a:buChar char="§"/>
            </a:pPr>
            <a:endParaRPr lang="en-US" sz="800" b="1" dirty="0">
              <a:solidFill>
                <a:schemeClr val="bg1"/>
              </a:solidFill>
            </a:endParaRPr>
          </a:p>
          <a:p>
            <a:pPr marL="285750" indent="-285750">
              <a:buFont typeface="Wingdings" panose="05000000000000000000" pitchFamily="2" charset="2"/>
              <a:buChar char="§"/>
            </a:pPr>
            <a:r>
              <a:rPr lang="en-US" b="1" dirty="0">
                <a:solidFill>
                  <a:schemeClr val="bg1"/>
                </a:solidFill>
              </a:rPr>
              <a:t>It is a non-storable product (as electricity) and there is no perfect substitute.</a:t>
            </a:r>
          </a:p>
          <a:p>
            <a:pPr marL="285750" indent="-285750">
              <a:buFont typeface="Wingdings" panose="05000000000000000000" pitchFamily="2" charset="2"/>
              <a:buChar char="§"/>
            </a:pPr>
            <a:endParaRPr lang="en-US" sz="800" b="1" dirty="0">
              <a:solidFill>
                <a:schemeClr val="bg1"/>
              </a:solidFill>
            </a:endParaRPr>
          </a:p>
          <a:p>
            <a:pPr marL="285750" indent="-285750">
              <a:buFont typeface="Wingdings" panose="05000000000000000000" pitchFamily="2" charset="2"/>
              <a:buChar char="§"/>
            </a:pPr>
            <a:r>
              <a:rPr lang="en-US" b="1" dirty="0">
                <a:solidFill>
                  <a:schemeClr val="bg1"/>
                </a:solidFill>
              </a:rPr>
              <a:t>It is essential for current life-style with large impact on comfort and social-economic development. </a:t>
            </a:r>
          </a:p>
          <a:p>
            <a:pPr marL="285750" indent="-285750">
              <a:buFont typeface="Wingdings" panose="05000000000000000000" pitchFamily="2" charset="2"/>
              <a:buChar char="§"/>
            </a:pPr>
            <a:endParaRPr lang="en-US" sz="800" b="1" dirty="0">
              <a:solidFill>
                <a:schemeClr val="bg1"/>
              </a:solidFill>
            </a:endParaRPr>
          </a:p>
          <a:p>
            <a:pPr marL="285750" indent="-285750">
              <a:buFont typeface="Wingdings" panose="05000000000000000000" pitchFamily="2" charset="2"/>
              <a:buChar char="§"/>
            </a:pPr>
            <a:r>
              <a:rPr lang="en-US" b="1" dirty="0">
                <a:solidFill>
                  <a:schemeClr val="bg1"/>
                </a:solidFill>
              </a:rPr>
              <a:t>Electricity has strong political influence.</a:t>
            </a:r>
          </a:p>
          <a:p>
            <a:pPr marL="285750" indent="-285750">
              <a:buFont typeface="Wingdings" panose="05000000000000000000" pitchFamily="2" charset="2"/>
              <a:buChar char="§"/>
            </a:pPr>
            <a:endParaRPr lang="en-US" sz="800" b="1" dirty="0">
              <a:solidFill>
                <a:schemeClr val="bg1"/>
              </a:solidFill>
            </a:endParaRPr>
          </a:p>
          <a:p>
            <a:pPr marL="285750" indent="-285750">
              <a:buFont typeface="Wingdings" panose="05000000000000000000" pitchFamily="2" charset="2"/>
              <a:buChar char="§"/>
            </a:pPr>
            <a:r>
              <a:rPr lang="en-US" b="1" dirty="0">
                <a:solidFill>
                  <a:schemeClr val="bg1"/>
                </a:solidFill>
              </a:rPr>
              <a:t>Creation of a power market and auctions need to combine tools to attract private investors and social-environmental goals.</a:t>
            </a:r>
            <a:endParaRPr lang="pt-BR" b="1" dirty="0">
              <a:solidFill>
                <a:schemeClr val="bg1"/>
              </a:solidFill>
            </a:endParaRPr>
          </a:p>
        </p:txBody>
      </p:sp>
      <p:sp>
        <p:nvSpPr>
          <p:cNvPr id="5" name="Title 4"/>
          <p:cNvSpPr>
            <a:spLocks noGrp="1"/>
          </p:cNvSpPr>
          <p:nvPr>
            <p:ph type="title"/>
          </p:nvPr>
        </p:nvSpPr>
        <p:spPr>
          <a:xfrm>
            <a:off x="182131" y="153988"/>
            <a:ext cx="8809469" cy="707886"/>
          </a:xfrm>
        </p:spPr>
        <p:txBody>
          <a:bodyPr/>
          <a:lstStyle/>
          <a:p>
            <a:r>
              <a:rPr lang="en-US" sz="2000" b="1" dirty="0">
                <a:solidFill>
                  <a:schemeClr val="accent6">
                    <a:lumMod val="50000"/>
                  </a:schemeClr>
                </a:solidFill>
              </a:rPr>
              <a:t>Electricity markets are naturally complex due to characteristics of the product or service.</a:t>
            </a:r>
            <a:endParaRPr lang="en-US" sz="2000" dirty="0"/>
          </a:p>
        </p:txBody>
      </p:sp>
    </p:spTree>
    <p:extLst>
      <p:ext uri="{BB962C8B-B14F-4D97-AF65-F5344CB8AC3E}">
        <p14:creationId xmlns:p14="http://schemas.microsoft.com/office/powerpoint/2010/main" val="1666040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C183D7F6-B498-43B3-948B-1728B52AA6E4}">
                <adec:decorative xmlns:adec="http://schemas.microsoft.com/office/drawing/2017/decorative" val="1"/>
              </a:ext>
            </a:extLst>
          </p:cNvPr>
          <p:cNvSpPr>
            <a:spLocks noGrp="1"/>
          </p:cNvSpPr>
          <p:nvPr>
            <p:ph type="ftr" sz="quarter" idx="3"/>
          </p:nvPr>
        </p:nvSpPr>
        <p:spPr>
          <a:xfrm>
            <a:off x="3124200" y="4844639"/>
            <a:ext cx="2895600" cy="186148"/>
          </a:xfrm>
        </p:spPr>
        <p:txBody>
          <a:bodyPr/>
          <a:lstStyle/>
          <a:p>
            <a:r>
              <a:rPr lang="en-US" dirty="0"/>
              <a:t>DISCUSSION PURPOSES ONLY</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4"/>
          </p:nvPr>
        </p:nvSpPr>
        <p:spPr/>
        <p:txBody>
          <a:bodyPr/>
          <a:lstStyle/>
          <a:p>
            <a:fld id="{42782948-4DBE-204D-AB9E-B65E067054AE}" type="slidenum">
              <a:rPr lang="en-US" smtClean="0"/>
              <a:pPr/>
              <a:t>5</a:t>
            </a:fld>
            <a:endParaRPr lang="en-US"/>
          </a:p>
        </p:txBody>
      </p:sp>
      <p:sp>
        <p:nvSpPr>
          <p:cNvPr id="72" name="Footer Placeholder 2">
            <a:extLst>
              <a:ext uri="{FF2B5EF4-FFF2-40B4-BE49-F238E27FC236}">
                <a16:creationId xmlns:a16="http://schemas.microsoft.com/office/drawing/2014/main" id="{1BFCAABA-3E24-4713-BD68-18A9CFEF2B0C}"/>
              </a:ext>
              <a:ext uri="{C183D7F6-B498-43B3-948B-1728B52AA6E4}">
                <adec:decorative xmlns:adec="http://schemas.microsoft.com/office/drawing/2017/decorative" val="0"/>
              </a:ext>
            </a:extLst>
          </p:cNvPr>
          <p:cNvSpPr txBox="1">
            <a:spLocks/>
          </p:cNvSpPr>
          <p:nvPr/>
        </p:nvSpPr>
        <p:spPr>
          <a:xfrm>
            <a:off x="182131" y="4852843"/>
            <a:ext cx="2895600" cy="184666"/>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Source: </a:t>
            </a:r>
            <a:r>
              <a:rPr lang="pt-BR" dirty="0" err="1"/>
              <a:t>Thymos</a:t>
            </a:r>
            <a:r>
              <a:rPr lang="pt-BR" dirty="0"/>
              <a:t> Energia </a:t>
            </a:r>
            <a:r>
              <a:rPr lang="pt-BR" dirty="0" err="1"/>
              <a:t>Research</a:t>
            </a:r>
            <a:endParaRPr lang="en-US" dirty="0"/>
          </a:p>
        </p:txBody>
      </p:sp>
      <p:grpSp>
        <p:nvGrpSpPr>
          <p:cNvPr id="2" name="Group 1" descr="This figure shows selected events over the last 15 years demonstrating country movement towards competition and auctions as a market tool">
            <a:extLst>
              <a:ext uri="{FF2B5EF4-FFF2-40B4-BE49-F238E27FC236}">
                <a16:creationId xmlns:a16="http://schemas.microsoft.com/office/drawing/2014/main" id="{F3EFD702-AAFC-45A6-94D8-891153478BCD}"/>
              </a:ext>
              <a:ext uri="{C183D7F6-B498-43B3-948B-1728B52AA6E4}">
                <adec:decorative xmlns:adec="http://schemas.microsoft.com/office/drawing/2017/decorative" val="0"/>
              </a:ext>
            </a:extLst>
          </p:cNvPr>
          <p:cNvGrpSpPr/>
          <p:nvPr/>
        </p:nvGrpSpPr>
        <p:grpSpPr>
          <a:xfrm>
            <a:off x="174049" y="1398226"/>
            <a:ext cx="8732073" cy="3295333"/>
            <a:chOff x="174049" y="1398226"/>
            <a:chExt cx="8732073" cy="3295333"/>
          </a:xfrm>
        </p:grpSpPr>
        <p:graphicFrame>
          <p:nvGraphicFramePr>
            <p:cNvPr id="199" name="Diagrama 17">
              <a:extLst>
                <a:ext uri="{FF2B5EF4-FFF2-40B4-BE49-F238E27FC236}">
                  <a16:creationId xmlns:a16="http://schemas.microsoft.com/office/drawing/2014/main" id="{92B78E20-13B2-4566-B299-424862228BD2}"/>
                </a:ext>
              </a:extLst>
            </p:cNvPr>
            <p:cNvGraphicFramePr/>
            <p:nvPr>
              <p:extLst>
                <p:ext uri="{D42A27DB-BD31-4B8C-83A1-F6EECF244321}">
                  <p14:modId xmlns:p14="http://schemas.microsoft.com/office/powerpoint/2010/main" val="531647489"/>
                </p:ext>
              </p:extLst>
            </p:nvPr>
          </p:nvGraphicFramePr>
          <p:xfrm>
            <a:off x="417255" y="2256289"/>
            <a:ext cx="8383931" cy="1012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0" name="Picture 2">
              <a:extLst>
                <a:ext uri="{FF2B5EF4-FFF2-40B4-BE49-F238E27FC236}">
                  <a16:creationId xmlns:a16="http://schemas.microsoft.com/office/drawing/2014/main" id="{6A2EAAA9-0E3E-4CDF-958B-EF3109E798C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7255" y="3198366"/>
              <a:ext cx="787908" cy="68319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5C3A37C-FCA2-4243-9AE5-19AC534327A0}"/>
                </a:ext>
              </a:extLst>
            </p:cNvPr>
            <p:cNvSpPr txBox="1"/>
            <p:nvPr/>
          </p:nvSpPr>
          <p:spPr>
            <a:xfrm>
              <a:off x="174049" y="3916969"/>
              <a:ext cx="1256448" cy="707886"/>
            </a:xfrm>
            <a:prstGeom prst="rect">
              <a:avLst/>
            </a:prstGeom>
            <a:noFill/>
          </p:spPr>
          <p:txBody>
            <a:bodyPr wrap="square" rtlCol="0">
              <a:spAutoFit/>
            </a:bodyPr>
            <a:lstStyle/>
            <a:p>
              <a:pPr algn="ctr"/>
              <a:r>
                <a:rPr lang="en-US" sz="1000" dirty="0"/>
                <a:t>Monopoly model is the international model for power industry.</a:t>
              </a:r>
              <a:endParaRPr lang="pt-BR" sz="1000" dirty="0"/>
            </a:p>
          </p:txBody>
        </p:sp>
        <p:pic>
          <p:nvPicPr>
            <p:cNvPr id="201" name="Imagem 22">
              <a:extLst>
                <a:ext uri="{FF2B5EF4-FFF2-40B4-BE49-F238E27FC236}">
                  <a16:creationId xmlns:a16="http://schemas.microsoft.com/office/drawing/2014/main" id="{2FE2F147-CFCE-4F7C-BE61-AA7C95AF70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66615" y="1432701"/>
              <a:ext cx="670940" cy="464929"/>
            </a:xfrm>
            <a:prstGeom prst="rect">
              <a:avLst/>
            </a:prstGeom>
          </p:spPr>
        </p:pic>
        <p:sp>
          <p:nvSpPr>
            <p:cNvPr id="202" name="CaixaDeTexto 23">
              <a:extLst>
                <a:ext uri="{FF2B5EF4-FFF2-40B4-BE49-F238E27FC236}">
                  <a16:creationId xmlns:a16="http://schemas.microsoft.com/office/drawing/2014/main" id="{72D4F2E5-9D69-41C0-9497-2248EA56442D}"/>
                </a:ext>
              </a:extLst>
            </p:cNvPr>
            <p:cNvSpPr txBox="1"/>
            <p:nvPr/>
          </p:nvSpPr>
          <p:spPr>
            <a:xfrm>
              <a:off x="1106511" y="1878164"/>
              <a:ext cx="989520" cy="707886"/>
            </a:xfrm>
            <a:prstGeom prst="rect">
              <a:avLst/>
            </a:prstGeom>
            <a:noFill/>
          </p:spPr>
          <p:txBody>
            <a:bodyPr wrap="square" rtlCol="0">
              <a:spAutoFit/>
            </a:bodyPr>
            <a:lstStyle>
              <a:defPPr>
                <a:defRPr lang="en-US"/>
              </a:defPPr>
              <a:lvl1pPr>
                <a:defRPr sz="1000"/>
              </a:lvl1pPr>
            </a:lstStyle>
            <a:p>
              <a:pPr algn="ctr"/>
              <a:r>
                <a:rPr lang="en-US" dirty="0"/>
                <a:t>U.S. introduces PURPA Law and Single Buyer</a:t>
              </a:r>
            </a:p>
          </p:txBody>
        </p:sp>
        <p:pic>
          <p:nvPicPr>
            <p:cNvPr id="203" name="Imagem 24">
              <a:extLst>
                <a:ext uri="{FF2B5EF4-FFF2-40B4-BE49-F238E27FC236}">
                  <a16:creationId xmlns:a16="http://schemas.microsoft.com/office/drawing/2014/main" id="{F63070B5-80E7-49FF-8E4E-AAB544A619C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29105" y="3207493"/>
              <a:ext cx="648907" cy="431818"/>
            </a:xfrm>
            <a:prstGeom prst="rect">
              <a:avLst/>
            </a:prstGeom>
            <a:ln w="3175">
              <a:solidFill>
                <a:schemeClr val="tx1"/>
              </a:solidFill>
            </a:ln>
          </p:spPr>
        </p:pic>
        <p:sp>
          <p:nvSpPr>
            <p:cNvPr id="204" name="TextBox 203">
              <a:extLst>
                <a:ext uri="{FF2B5EF4-FFF2-40B4-BE49-F238E27FC236}">
                  <a16:creationId xmlns:a16="http://schemas.microsoft.com/office/drawing/2014/main" id="{B3413B6A-0AA7-4374-9DEC-D2C39A3E34CF}"/>
                </a:ext>
              </a:extLst>
            </p:cNvPr>
            <p:cNvSpPr txBox="1"/>
            <p:nvPr/>
          </p:nvSpPr>
          <p:spPr>
            <a:xfrm>
              <a:off x="1737590" y="3641964"/>
              <a:ext cx="1256448" cy="707886"/>
            </a:xfrm>
            <a:prstGeom prst="rect">
              <a:avLst/>
            </a:prstGeom>
            <a:noFill/>
          </p:spPr>
          <p:txBody>
            <a:bodyPr wrap="square" rtlCol="0">
              <a:spAutoFit/>
            </a:bodyPr>
            <a:lstStyle/>
            <a:p>
              <a:pPr algn="ctr"/>
              <a:r>
                <a:rPr lang="en-US" sz="1000" dirty="0"/>
                <a:t>Chile is the first country to adopt wholesale competition</a:t>
              </a:r>
              <a:endParaRPr lang="pt-BR" sz="1000" dirty="0"/>
            </a:p>
          </p:txBody>
        </p:sp>
        <p:pic>
          <p:nvPicPr>
            <p:cNvPr id="205" name="Imagem 28">
              <a:extLst>
                <a:ext uri="{FF2B5EF4-FFF2-40B4-BE49-F238E27FC236}">
                  <a16:creationId xmlns:a16="http://schemas.microsoft.com/office/drawing/2014/main" id="{04438190-1047-424B-A75E-EBC3AC5EC0B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02178" y="1433589"/>
              <a:ext cx="707159" cy="464041"/>
            </a:xfrm>
            <a:prstGeom prst="rect">
              <a:avLst/>
            </a:prstGeom>
          </p:spPr>
        </p:pic>
        <p:sp>
          <p:nvSpPr>
            <p:cNvPr id="206" name="CaixaDeTexto 23">
              <a:extLst>
                <a:ext uri="{FF2B5EF4-FFF2-40B4-BE49-F238E27FC236}">
                  <a16:creationId xmlns:a16="http://schemas.microsoft.com/office/drawing/2014/main" id="{C0A06926-FCB5-46CF-830C-0CBB49E18D99}"/>
                </a:ext>
              </a:extLst>
            </p:cNvPr>
            <p:cNvSpPr txBox="1"/>
            <p:nvPr/>
          </p:nvSpPr>
          <p:spPr>
            <a:xfrm>
              <a:off x="2411819" y="1926327"/>
              <a:ext cx="1367064" cy="553998"/>
            </a:xfrm>
            <a:prstGeom prst="rect">
              <a:avLst/>
            </a:prstGeom>
            <a:noFill/>
          </p:spPr>
          <p:txBody>
            <a:bodyPr wrap="square" rtlCol="0">
              <a:spAutoFit/>
            </a:bodyPr>
            <a:lstStyle>
              <a:defPPr>
                <a:defRPr lang="en-US"/>
              </a:defPPr>
              <a:lvl1pPr>
                <a:defRPr sz="1000"/>
              </a:lvl1pPr>
            </a:lstStyle>
            <a:p>
              <a:pPr algn="ctr"/>
              <a:r>
                <a:rPr lang="en-US" dirty="0"/>
                <a:t>U.K. privatized power sector then adopts wholesale competition</a:t>
              </a:r>
            </a:p>
          </p:txBody>
        </p:sp>
        <p:pic>
          <p:nvPicPr>
            <p:cNvPr id="207" name="Imagem 31">
              <a:extLst>
                <a:ext uri="{FF2B5EF4-FFF2-40B4-BE49-F238E27FC236}">
                  <a16:creationId xmlns:a16="http://schemas.microsoft.com/office/drawing/2014/main" id="{6B03D171-331B-4F12-AF2F-763C2C02F5F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458350" y="3171336"/>
              <a:ext cx="687918" cy="515939"/>
            </a:xfrm>
            <a:prstGeom prst="rect">
              <a:avLst/>
            </a:prstGeom>
            <a:ln w="3175">
              <a:solidFill>
                <a:schemeClr val="tx1"/>
              </a:solidFill>
            </a:ln>
          </p:spPr>
        </p:pic>
        <p:sp>
          <p:nvSpPr>
            <p:cNvPr id="208" name="TextBox 207">
              <a:extLst>
                <a:ext uri="{FF2B5EF4-FFF2-40B4-BE49-F238E27FC236}">
                  <a16:creationId xmlns:a16="http://schemas.microsoft.com/office/drawing/2014/main" id="{2B0738B6-5F4A-4AC6-896E-ACEBC7F1F142}"/>
                </a:ext>
              </a:extLst>
            </p:cNvPr>
            <p:cNvSpPr txBox="1"/>
            <p:nvPr/>
          </p:nvSpPr>
          <p:spPr>
            <a:xfrm>
              <a:off x="3207972" y="3674685"/>
              <a:ext cx="1256448" cy="707886"/>
            </a:xfrm>
            <a:prstGeom prst="rect">
              <a:avLst/>
            </a:prstGeom>
            <a:noFill/>
          </p:spPr>
          <p:txBody>
            <a:bodyPr wrap="square" rtlCol="0">
              <a:spAutoFit/>
            </a:bodyPr>
            <a:lstStyle/>
            <a:p>
              <a:pPr algn="ctr"/>
              <a:r>
                <a:rPr lang="en-US" sz="1000" dirty="0"/>
                <a:t>Wholesale reforms spread out: U.S., Europe, Nordics, Latin America</a:t>
              </a:r>
              <a:endParaRPr lang="pt-BR" sz="1000" dirty="0"/>
            </a:p>
          </p:txBody>
        </p:sp>
        <p:pic>
          <p:nvPicPr>
            <p:cNvPr id="209" name="Imagem 38">
              <a:extLst>
                <a:ext uri="{FF2B5EF4-FFF2-40B4-BE49-F238E27FC236}">
                  <a16:creationId xmlns:a16="http://schemas.microsoft.com/office/drawing/2014/main" id="{3A061645-474C-4EEA-AECD-8A7E207A430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161087" y="1404136"/>
              <a:ext cx="807922" cy="501245"/>
            </a:xfrm>
            <a:prstGeom prst="rect">
              <a:avLst/>
            </a:prstGeom>
          </p:spPr>
        </p:pic>
        <p:sp>
          <p:nvSpPr>
            <p:cNvPr id="210" name="CaixaDeTexto 23">
              <a:extLst>
                <a:ext uri="{FF2B5EF4-FFF2-40B4-BE49-F238E27FC236}">
                  <a16:creationId xmlns:a16="http://schemas.microsoft.com/office/drawing/2014/main" id="{57222C34-5A53-4DCD-A03B-CE1A91DB74F1}"/>
                </a:ext>
              </a:extLst>
            </p:cNvPr>
            <p:cNvSpPr txBox="1"/>
            <p:nvPr/>
          </p:nvSpPr>
          <p:spPr>
            <a:xfrm>
              <a:off x="3891689" y="1913619"/>
              <a:ext cx="1367064" cy="400110"/>
            </a:xfrm>
            <a:prstGeom prst="rect">
              <a:avLst/>
            </a:prstGeom>
            <a:noFill/>
          </p:spPr>
          <p:txBody>
            <a:bodyPr wrap="square" rtlCol="0">
              <a:spAutoFit/>
            </a:bodyPr>
            <a:lstStyle>
              <a:defPPr>
                <a:defRPr lang="en-US"/>
              </a:defPPr>
              <a:lvl1pPr>
                <a:defRPr sz="1000"/>
              </a:lvl1pPr>
            </a:lstStyle>
            <a:p>
              <a:pPr algn="ctr"/>
              <a:r>
                <a:rPr lang="en-US" dirty="0"/>
                <a:t>Brazil creates wholesale competition</a:t>
              </a:r>
            </a:p>
          </p:txBody>
        </p:sp>
        <p:pic>
          <p:nvPicPr>
            <p:cNvPr id="15364" name="Picture 4">
              <a:extLst>
                <a:ext uri="{FF2B5EF4-FFF2-40B4-BE49-F238E27FC236}">
                  <a16:creationId xmlns:a16="http://schemas.microsoft.com/office/drawing/2014/main" id="{DFC3454F-A9C4-41F3-B0B3-ECAE3152E827}"/>
                </a:ext>
              </a:extLst>
            </p:cNvPr>
            <p:cNvPicPr>
              <a:picLocks noChangeAspect="1" noChangeArrowheads="1"/>
            </p:cNvPicPr>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76842" y="3178454"/>
              <a:ext cx="707497" cy="519876"/>
            </a:xfrm>
            <a:prstGeom prst="rect">
              <a:avLst/>
            </a:prstGeom>
            <a:solidFill>
              <a:schemeClr val="bg1"/>
            </a:solidFill>
            <a:ln>
              <a:solidFill>
                <a:schemeClr val="tx1"/>
              </a:solidFill>
            </a:ln>
          </p:spPr>
        </p:pic>
        <p:sp>
          <p:nvSpPr>
            <p:cNvPr id="213" name="TextBox 212">
              <a:extLst>
                <a:ext uri="{FF2B5EF4-FFF2-40B4-BE49-F238E27FC236}">
                  <a16:creationId xmlns:a16="http://schemas.microsoft.com/office/drawing/2014/main" id="{DC8F233A-D97A-4E1A-81DE-36A3A6CD56F8}"/>
                </a:ext>
              </a:extLst>
            </p:cNvPr>
            <p:cNvSpPr txBox="1"/>
            <p:nvPr/>
          </p:nvSpPr>
          <p:spPr>
            <a:xfrm>
              <a:off x="4679290" y="3677896"/>
              <a:ext cx="1256448" cy="1015663"/>
            </a:xfrm>
            <a:prstGeom prst="rect">
              <a:avLst/>
            </a:prstGeom>
            <a:noFill/>
          </p:spPr>
          <p:txBody>
            <a:bodyPr wrap="square" rtlCol="0">
              <a:spAutoFit/>
            </a:bodyPr>
            <a:lstStyle/>
            <a:p>
              <a:pPr algn="ctr"/>
              <a:r>
                <a:rPr lang="en-US" sz="1000" dirty="0"/>
                <a:t>Asian countries adopt market tools, including auctions for Supply Adequacy and first steps to Renewables.</a:t>
              </a:r>
              <a:endParaRPr lang="pt-BR" sz="1000" dirty="0"/>
            </a:p>
          </p:txBody>
        </p:sp>
        <p:pic>
          <p:nvPicPr>
            <p:cNvPr id="214" name="Imagem 38">
              <a:extLst>
                <a:ext uri="{FF2B5EF4-FFF2-40B4-BE49-F238E27FC236}">
                  <a16:creationId xmlns:a16="http://schemas.microsoft.com/office/drawing/2014/main" id="{5EFD10B8-8D50-42CB-B3FB-584BA78481B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99732" y="1406862"/>
              <a:ext cx="807922" cy="501245"/>
            </a:xfrm>
            <a:prstGeom prst="rect">
              <a:avLst/>
            </a:prstGeom>
          </p:spPr>
        </p:pic>
        <p:sp>
          <p:nvSpPr>
            <p:cNvPr id="215" name="CaixaDeTexto 23">
              <a:extLst>
                <a:ext uri="{FF2B5EF4-FFF2-40B4-BE49-F238E27FC236}">
                  <a16:creationId xmlns:a16="http://schemas.microsoft.com/office/drawing/2014/main" id="{F83F758D-4C2C-4F5B-8C68-BFF4566A334E}"/>
                </a:ext>
              </a:extLst>
            </p:cNvPr>
            <p:cNvSpPr txBox="1"/>
            <p:nvPr/>
          </p:nvSpPr>
          <p:spPr>
            <a:xfrm>
              <a:off x="5363803" y="1893551"/>
              <a:ext cx="1389266" cy="707886"/>
            </a:xfrm>
            <a:prstGeom prst="rect">
              <a:avLst/>
            </a:prstGeom>
            <a:noFill/>
          </p:spPr>
          <p:txBody>
            <a:bodyPr wrap="square" rtlCol="0">
              <a:spAutoFit/>
            </a:bodyPr>
            <a:lstStyle>
              <a:defPPr>
                <a:defRPr lang="en-US"/>
              </a:defPPr>
              <a:lvl1pPr>
                <a:defRPr sz="1000"/>
              </a:lvl1pPr>
            </a:lstStyle>
            <a:p>
              <a:pPr algn="ctr"/>
              <a:r>
                <a:rPr lang="en-US" dirty="0"/>
                <a:t>Brazil introduces large-scale auctions, especially for Supply Adequacy</a:t>
              </a:r>
            </a:p>
          </p:txBody>
        </p:sp>
        <p:grpSp>
          <p:nvGrpSpPr>
            <p:cNvPr id="216" name="Grupo 44">
              <a:extLst>
                <a:ext uri="{FF2B5EF4-FFF2-40B4-BE49-F238E27FC236}">
                  <a16:creationId xmlns:a16="http://schemas.microsoft.com/office/drawing/2014/main" id="{BD10FA85-2A0B-442F-BD90-D2CC039EB3F1}"/>
                </a:ext>
              </a:extLst>
            </p:cNvPr>
            <p:cNvGrpSpPr/>
            <p:nvPr/>
          </p:nvGrpSpPr>
          <p:grpSpPr>
            <a:xfrm>
              <a:off x="6428884" y="3153526"/>
              <a:ext cx="774054" cy="544163"/>
              <a:chOff x="7711721" y="1747824"/>
              <a:chExt cx="1246507" cy="850365"/>
            </a:xfrm>
          </p:grpSpPr>
          <p:grpSp>
            <p:nvGrpSpPr>
              <p:cNvPr id="217" name="Grupo 45">
                <a:extLst>
                  <a:ext uri="{FF2B5EF4-FFF2-40B4-BE49-F238E27FC236}">
                    <a16:creationId xmlns:a16="http://schemas.microsoft.com/office/drawing/2014/main" id="{356C7D41-6DE1-4BE4-873B-5FEDFF8D2C4E}"/>
                  </a:ext>
                </a:extLst>
              </p:cNvPr>
              <p:cNvGrpSpPr/>
              <p:nvPr/>
            </p:nvGrpSpPr>
            <p:grpSpPr>
              <a:xfrm>
                <a:off x="7763923" y="1892771"/>
                <a:ext cx="1081749" cy="605499"/>
                <a:chOff x="7763923" y="1892771"/>
                <a:chExt cx="1081749" cy="605499"/>
              </a:xfrm>
            </p:grpSpPr>
            <p:pic>
              <p:nvPicPr>
                <p:cNvPr id="219" name="Imagem 47">
                  <a:extLst>
                    <a:ext uri="{FF2B5EF4-FFF2-40B4-BE49-F238E27FC236}">
                      <a16:creationId xmlns:a16="http://schemas.microsoft.com/office/drawing/2014/main" id="{8564837A-0874-4840-ABD5-F7B1CFC111D3}"/>
                    </a:ext>
                  </a:extLst>
                </p:cNvPr>
                <p:cNvPicPr>
                  <a:picLocks noChangeAspect="1"/>
                </p:cNvPicPr>
                <p:nvPr/>
              </p:nvPicPr>
              <p:blipFill>
                <a:blip r:embed="rId1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763923" y="1892771"/>
                  <a:ext cx="605499" cy="605499"/>
                </a:xfrm>
                <a:prstGeom prst="rect">
                  <a:avLst/>
                </a:prstGeom>
              </p:spPr>
            </p:pic>
            <p:pic>
              <p:nvPicPr>
                <p:cNvPr id="220" name="Imagem 48">
                  <a:extLst>
                    <a:ext uri="{FF2B5EF4-FFF2-40B4-BE49-F238E27FC236}">
                      <a16:creationId xmlns:a16="http://schemas.microsoft.com/office/drawing/2014/main" id="{1A4D760A-3F1A-4FD7-A086-61F2EB8FA76B}"/>
                    </a:ext>
                  </a:extLst>
                </p:cNvPr>
                <p:cNvPicPr>
                  <a:picLocks noChangeAspect="1"/>
                </p:cNvPicPr>
                <p:nvPr/>
              </p:nvPicPr>
              <p:blipFill>
                <a:blip r:embed="rId1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369422" y="1982812"/>
                  <a:ext cx="476250" cy="476250"/>
                </a:xfrm>
                <a:prstGeom prst="rect">
                  <a:avLst/>
                </a:prstGeom>
              </p:spPr>
            </p:pic>
          </p:grpSp>
          <p:sp>
            <p:nvSpPr>
              <p:cNvPr id="218" name="Retângulo 46">
                <a:extLst>
                  <a:ext uri="{FF2B5EF4-FFF2-40B4-BE49-F238E27FC236}">
                    <a16:creationId xmlns:a16="http://schemas.microsoft.com/office/drawing/2014/main" id="{47BC3645-8F3C-4426-8F45-2F02601A41FE}"/>
                  </a:ext>
                </a:extLst>
              </p:cNvPr>
              <p:cNvSpPr/>
              <p:nvPr/>
            </p:nvSpPr>
            <p:spPr>
              <a:xfrm>
                <a:off x="7711721" y="1747824"/>
                <a:ext cx="1246507" cy="8503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221" name="TextBox 220">
              <a:extLst>
                <a:ext uri="{FF2B5EF4-FFF2-40B4-BE49-F238E27FC236}">
                  <a16:creationId xmlns:a16="http://schemas.microsoft.com/office/drawing/2014/main" id="{24E41D31-6D1C-4828-B4A1-70E9C2F8A6BE}"/>
                </a:ext>
              </a:extLst>
            </p:cNvPr>
            <p:cNvSpPr txBox="1"/>
            <p:nvPr/>
          </p:nvSpPr>
          <p:spPr>
            <a:xfrm>
              <a:off x="6204745" y="3680687"/>
              <a:ext cx="1256448" cy="553998"/>
            </a:xfrm>
            <a:prstGeom prst="rect">
              <a:avLst/>
            </a:prstGeom>
            <a:noFill/>
          </p:spPr>
          <p:txBody>
            <a:bodyPr wrap="square" rtlCol="0">
              <a:spAutoFit/>
            </a:bodyPr>
            <a:lstStyle/>
            <a:p>
              <a:pPr algn="ctr"/>
              <a:r>
                <a:rPr lang="en-US" sz="1000" dirty="0"/>
                <a:t>Renewables become competitive technologies</a:t>
              </a:r>
              <a:endParaRPr lang="pt-BR" sz="1000" dirty="0"/>
            </a:p>
          </p:txBody>
        </p:sp>
        <p:pic>
          <p:nvPicPr>
            <p:cNvPr id="12" name="Picture 11">
              <a:extLst>
                <a:ext uri="{FF2B5EF4-FFF2-40B4-BE49-F238E27FC236}">
                  <a16:creationId xmlns:a16="http://schemas.microsoft.com/office/drawing/2014/main" id="{0ABF993D-9BF6-4605-AC4E-7E7858523A07}"/>
                </a:ext>
              </a:extLst>
            </p:cNvPr>
            <p:cNvPicPr>
              <a:picLocks noChangeAspect="1"/>
            </p:cNvPicPr>
            <p:nvPr/>
          </p:nvPicPr>
          <p:blipFill>
            <a:blip r:embed="rId16"/>
            <a:stretch>
              <a:fillRect/>
            </a:stretch>
          </p:blipFill>
          <p:spPr>
            <a:xfrm>
              <a:off x="6914716" y="1398226"/>
              <a:ext cx="794987" cy="543000"/>
            </a:xfrm>
            <a:prstGeom prst="rect">
              <a:avLst/>
            </a:prstGeom>
          </p:spPr>
        </p:pic>
        <p:pic>
          <p:nvPicPr>
            <p:cNvPr id="15366" name="Picture 6" descr="Resultado de imagem para Japan flag">
              <a:extLst>
                <a:ext uri="{FF2B5EF4-FFF2-40B4-BE49-F238E27FC236}">
                  <a16:creationId xmlns:a16="http://schemas.microsoft.com/office/drawing/2014/main" id="{CCAE4161-D3DD-4637-A225-BEF5512C43D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09703" y="1407076"/>
              <a:ext cx="794987" cy="529028"/>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
          <p:nvSpPr>
            <p:cNvPr id="224" name="CaixaDeTexto 23">
              <a:extLst>
                <a:ext uri="{FF2B5EF4-FFF2-40B4-BE49-F238E27FC236}">
                  <a16:creationId xmlns:a16="http://schemas.microsoft.com/office/drawing/2014/main" id="{35130818-CE17-4213-8C17-D4C28FE3CCAD}"/>
                </a:ext>
              </a:extLst>
            </p:cNvPr>
            <p:cNvSpPr txBox="1"/>
            <p:nvPr/>
          </p:nvSpPr>
          <p:spPr>
            <a:xfrm>
              <a:off x="6962958" y="1926071"/>
              <a:ext cx="1389266" cy="553998"/>
            </a:xfrm>
            <a:prstGeom prst="rect">
              <a:avLst/>
            </a:prstGeom>
            <a:noFill/>
          </p:spPr>
          <p:txBody>
            <a:bodyPr wrap="square" rtlCol="0">
              <a:spAutoFit/>
            </a:bodyPr>
            <a:lstStyle>
              <a:defPPr>
                <a:defRPr lang="en-US"/>
              </a:defPPr>
              <a:lvl1pPr>
                <a:defRPr sz="1000"/>
              </a:lvl1pPr>
            </a:lstStyle>
            <a:p>
              <a:pPr algn="ctr"/>
              <a:r>
                <a:rPr lang="en-US" dirty="0"/>
                <a:t>Mexico and Japan promote profound market reforms</a:t>
              </a:r>
            </a:p>
          </p:txBody>
        </p:sp>
        <p:pic>
          <p:nvPicPr>
            <p:cNvPr id="225" name="Picture 4">
              <a:extLst>
                <a:ext uri="{FF2B5EF4-FFF2-40B4-BE49-F238E27FC236}">
                  <a16:creationId xmlns:a16="http://schemas.microsoft.com/office/drawing/2014/main" id="{736588B6-61A1-4482-8E3A-7CDDBC0210CA}"/>
                </a:ext>
              </a:extLst>
            </p:cNvPr>
            <p:cNvPicPr>
              <a:picLocks noChangeAspect="1" noChangeArrowheads="1"/>
            </p:cNvPicPr>
            <p:nvPr/>
          </p:nvPicPr>
          <p:blipFill>
            <a:blip r:embed="rId18">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79849" y="3150273"/>
              <a:ext cx="846896" cy="519876"/>
            </a:xfrm>
            <a:prstGeom prst="rect">
              <a:avLst/>
            </a:prstGeom>
            <a:solidFill>
              <a:schemeClr val="bg1"/>
            </a:solidFill>
            <a:ln>
              <a:solidFill>
                <a:schemeClr val="tx1"/>
              </a:solidFill>
            </a:ln>
          </p:spPr>
        </p:pic>
        <p:sp>
          <p:nvSpPr>
            <p:cNvPr id="226" name="TextBox 225">
              <a:extLst>
                <a:ext uri="{FF2B5EF4-FFF2-40B4-BE49-F238E27FC236}">
                  <a16:creationId xmlns:a16="http://schemas.microsoft.com/office/drawing/2014/main" id="{D82C0AFF-EAE4-4C08-A16B-E46390D32BC2}"/>
                </a:ext>
              </a:extLst>
            </p:cNvPr>
            <p:cNvSpPr txBox="1"/>
            <p:nvPr/>
          </p:nvSpPr>
          <p:spPr>
            <a:xfrm>
              <a:off x="7649674" y="3654665"/>
              <a:ext cx="1256448" cy="707886"/>
            </a:xfrm>
            <a:prstGeom prst="rect">
              <a:avLst/>
            </a:prstGeom>
            <a:noFill/>
          </p:spPr>
          <p:txBody>
            <a:bodyPr wrap="square" rtlCol="0">
              <a:spAutoFit/>
            </a:bodyPr>
            <a:lstStyle/>
            <a:p>
              <a:pPr algn="ctr"/>
              <a:r>
                <a:rPr lang="en-US" sz="1000" dirty="0"/>
                <a:t>Asian countries speed-up Renewables and auctions.</a:t>
              </a:r>
              <a:endParaRPr lang="pt-BR" sz="1000" dirty="0"/>
            </a:p>
          </p:txBody>
        </p:sp>
      </p:grpSp>
      <p:sp>
        <p:nvSpPr>
          <p:cNvPr id="7" name="TextBox 6">
            <a:extLst>
              <a:ext uri="{FF2B5EF4-FFF2-40B4-BE49-F238E27FC236}">
                <a16:creationId xmlns:a16="http://schemas.microsoft.com/office/drawing/2014/main" id="{B41A2836-FF0D-4AF9-AFFF-6FA808CB4E98}"/>
              </a:ext>
            </a:extLst>
          </p:cNvPr>
          <p:cNvSpPr txBox="1"/>
          <p:nvPr/>
        </p:nvSpPr>
        <p:spPr>
          <a:xfrm>
            <a:off x="391216" y="928864"/>
            <a:ext cx="3403239" cy="338554"/>
          </a:xfrm>
          <a:prstGeom prst="rect">
            <a:avLst/>
          </a:prstGeom>
          <a:noFill/>
        </p:spPr>
        <p:txBody>
          <a:bodyPr wrap="none" rtlCol="0">
            <a:spAutoFit/>
          </a:bodyPr>
          <a:lstStyle/>
          <a:p>
            <a:r>
              <a:rPr lang="en-US" sz="1600" b="1" dirty="0"/>
              <a:t>Selected events (non-exhaustive) </a:t>
            </a:r>
            <a:endParaRPr lang="pt-BR" sz="1600" b="1" dirty="0"/>
          </a:p>
        </p:txBody>
      </p:sp>
      <p:sp>
        <p:nvSpPr>
          <p:cNvPr id="5" name="Title 4" descr="Countries are moving towards competition and auctions have been widely-used as a market tool over the last 15 years."/>
          <p:cNvSpPr>
            <a:spLocks noGrp="1"/>
          </p:cNvSpPr>
          <p:nvPr>
            <p:ph type="title"/>
          </p:nvPr>
        </p:nvSpPr>
        <p:spPr>
          <a:xfrm>
            <a:off x="182131" y="153988"/>
            <a:ext cx="8809469" cy="707886"/>
          </a:xfrm>
        </p:spPr>
        <p:txBody>
          <a:bodyPr/>
          <a:lstStyle/>
          <a:p>
            <a:r>
              <a:rPr lang="en-US" sz="2000" b="1" dirty="0">
                <a:solidFill>
                  <a:schemeClr val="accent6">
                    <a:lumMod val="50000"/>
                  </a:schemeClr>
                </a:solidFill>
              </a:rPr>
              <a:t>Countries are moving towards competition and auctions have been widely-used as a market tool over the last 15 years.</a:t>
            </a:r>
            <a:endParaRPr lang="en-US" sz="2000" dirty="0"/>
          </a:p>
        </p:txBody>
      </p:sp>
    </p:spTree>
    <p:extLst>
      <p:ext uri="{BB962C8B-B14F-4D97-AF65-F5344CB8AC3E}">
        <p14:creationId xmlns:p14="http://schemas.microsoft.com/office/powerpoint/2010/main" val="2240155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3124200" y="4844639"/>
            <a:ext cx="2895600" cy="186148"/>
          </a:xfrm>
        </p:spPr>
        <p:txBody>
          <a:bodyPr/>
          <a:lstStyle/>
          <a:p>
            <a:r>
              <a:rPr lang="en-US" dirty="0"/>
              <a:t>DISCUSSION PURPOSES ONLY</a:t>
            </a:r>
          </a:p>
        </p:txBody>
      </p:sp>
      <p:sp>
        <p:nvSpPr>
          <p:cNvPr id="4" name="Slide Number Placeholder 3"/>
          <p:cNvSpPr>
            <a:spLocks noGrp="1"/>
          </p:cNvSpPr>
          <p:nvPr>
            <p:ph type="sldNum" sz="quarter" idx="4"/>
          </p:nvPr>
        </p:nvSpPr>
        <p:spPr/>
        <p:txBody>
          <a:bodyPr/>
          <a:lstStyle/>
          <a:p>
            <a:fld id="{42782948-4DBE-204D-AB9E-B65E067054AE}" type="slidenum">
              <a:rPr lang="en-US" smtClean="0"/>
              <a:pPr/>
              <a:t>6</a:t>
            </a:fld>
            <a:endParaRPr lang="en-US"/>
          </a:p>
        </p:txBody>
      </p:sp>
      <p:sp>
        <p:nvSpPr>
          <p:cNvPr id="72" name="Footer Placeholder 2">
            <a:extLst>
              <a:ext uri="{FF2B5EF4-FFF2-40B4-BE49-F238E27FC236}">
                <a16:creationId xmlns:a16="http://schemas.microsoft.com/office/drawing/2014/main" id="{1BFCAABA-3E24-4713-BD68-18A9CFEF2B0C}"/>
              </a:ext>
            </a:extLst>
          </p:cNvPr>
          <p:cNvSpPr txBox="1">
            <a:spLocks/>
          </p:cNvSpPr>
          <p:nvPr/>
        </p:nvSpPr>
        <p:spPr>
          <a:xfrm>
            <a:off x="182131" y="4852843"/>
            <a:ext cx="2895600" cy="184666"/>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Source: </a:t>
            </a:r>
            <a:r>
              <a:rPr lang="pt-BR" dirty="0" err="1"/>
              <a:t>Thymos</a:t>
            </a:r>
            <a:r>
              <a:rPr lang="pt-BR" dirty="0"/>
              <a:t> Energia </a:t>
            </a:r>
            <a:r>
              <a:rPr lang="pt-BR" dirty="0" err="1"/>
              <a:t>Research</a:t>
            </a:r>
            <a:endParaRPr lang="en-US" dirty="0"/>
          </a:p>
        </p:txBody>
      </p:sp>
      <p:cxnSp>
        <p:nvCxnSpPr>
          <p:cNvPr id="9" name="Straight Connector 8">
            <a:extLst>
              <a:ext uri="{FF2B5EF4-FFF2-40B4-BE49-F238E27FC236}">
                <a16:creationId xmlns:a16="http://schemas.microsoft.com/office/drawing/2014/main" id="{24F73AC8-C1A8-4719-B5E2-1F5966AF2501}"/>
              </a:ext>
              <a:ext uri="{C183D7F6-B498-43B3-948B-1728B52AA6E4}">
                <adec:decorative xmlns:adec="http://schemas.microsoft.com/office/drawing/2017/decorative" val="1"/>
              </a:ext>
            </a:extLst>
          </p:cNvPr>
          <p:cNvCxnSpPr>
            <a:cxnSpLocks/>
          </p:cNvCxnSpPr>
          <p:nvPr/>
        </p:nvCxnSpPr>
        <p:spPr>
          <a:xfrm>
            <a:off x="4459574" y="3923100"/>
            <a:ext cx="4532026" cy="0"/>
          </a:xfrm>
          <a:prstGeom prst="line">
            <a:avLst/>
          </a:prstGeom>
          <a:ln>
            <a:solidFill>
              <a:schemeClr val="tx1">
                <a:lumMod val="75000"/>
                <a:lumOff val="2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75891A31-C492-4567-A538-D703A3C47ED6}"/>
              </a:ext>
              <a:ext uri="{C183D7F6-B498-43B3-948B-1728B52AA6E4}">
                <adec:decorative xmlns:adec="http://schemas.microsoft.com/office/drawing/2017/decorative" val="1"/>
              </a:ext>
            </a:extLst>
          </p:cNvPr>
          <p:cNvCxnSpPr>
            <a:cxnSpLocks/>
          </p:cNvCxnSpPr>
          <p:nvPr/>
        </p:nvCxnSpPr>
        <p:spPr>
          <a:xfrm flipV="1">
            <a:off x="3912433" y="3019397"/>
            <a:ext cx="5079167" cy="9320"/>
          </a:xfrm>
          <a:prstGeom prst="line">
            <a:avLst/>
          </a:prstGeom>
          <a:ln>
            <a:solidFill>
              <a:schemeClr val="tx1">
                <a:lumMod val="75000"/>
                <a:lumOff val="2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1A1D9381-25A0-4785-B9CA-C29E307AF750}"/>
              </a:ext>
              <a:ext uri="{C183D7F6-B498-43B3-948B-1728B52AA6E4}">
                <adec:decorative xmlns:adec="http://schemas.microsoft.com/office/drawing/2017/decorative" val="1"/>
              </a:ext>
            </a:extLst>
          </p:cNvPr>
          <p:cNvCxnSpPr>
            <a:cxnSpLocks/>
          </p:cNvCxnSpPr>
          <p:nvPr/>
        </p:nvCxnSpPr>
        <p:spPr>
          <a:xfrm>
            <a:off x="3275351" y="2165377"/>
            <a:ext cx="5716249" cy="0"/>
          </a:xfrm>
          <a:prstGeom prst="line">
            <a:avLst/>
          </a:prstGeom>
          <a:ln>
            <a:solidFill>
              <a:schemeClr val="tx1">
                <a:lumMod val="75000"/>
                <a:lumOff val="25000"/>
              </a:schemeClr>
            </a:solidFill>
            <a:prstDash val="sysDot"/>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BE3814E1-2914-4C38-8CD3-F189F2F83085}"/>
              </a:ext>
            </a:extLst>
          </p:cNvPr>
          <p:cNvSpPr txBox="1"/>
          <p:nvPr/>
        </p:nvSpPr>
        <p:spPr>
          <a:xfrm>
            <a:off x="4984231" y="3951900"/>
            <a:ext cx="4007369" cy="830997"/>
          </a:xfrm>
          <a:prstGeom prst="rect">
            <a:avLst/>
          </a:prstGeom>
          <a:noFill/>
        </p:spPr>
        <p:txBody>
          <a:bodyPr wrap="square" rtlCol="0">
            <a:spAutoFit/>
          </a:bodyPr>
          <a:lstStyle/>
          <a:p>
            <a:pPr marL="285750" indent="-285750">
              <a:buFont typeface="Wingdings" panose="05000000000000000000" pitchFamily="2" charset="2"/>
              <a:buChar char="§"/>
            </a:pPr>
            <a:r>
              <a:rPr lang="en-US" sz="1600" b="1" dirty="0"/>
              <a:t>Market Design: </a:t>
            </a:r>
            <a:r>
              <a:rPr lang="en-US" sz="1600" dirty="0"/>
              <a:t>Monopoly, Single Buyer, Wholesale or Retail.</a:t>
            </a:r>
          </a:p>
          <a:p>
            <a:pPr marL="285750" indent="-285750">
              <a:buFont typeface="Wingdings" panose="05000000000000000000" pitchFamily="2" charset="2"/>
              <a:buChar char="§"/>
            </a:pPr>
            <a:r>
              <a:rPr lang="en-US" sz="1600" b="1" dirty="0"/>
              <a:t>Architecture: </a:t>
            </a:r>
            <a:r>
              <a:rPr lang="en-US" sz="1600" dirty="0"/>
              <a:t>Pool, Hybrid, Bilateral.</a:t>
            </a:r>
            <a:endParaRPr lang="pt-BR" sz="1600" dirty="0"/>
          </a:p>
        </p:txBody>
      </p:sp>
      <p:sp>
        <p:nvSpPr>
          <p:cNvPr id="19" name="Freeform: Shape 18">
            <a:extLst>
              <a:ext uri="{FF2B5EF4-FFF2-40B4-BE49-F238E27FC236}">
                <a16:creationId xmlns:a16="http://schemas.microsoft.com/office/drawing/2014/main" id="{8041E1F3-60B2-4041-9CDA-D94513A5B4C0}"/>
              </a:ext>
            </a:extLst>
          </p:cNvPr>
          <p:cNvSpPr/>
          <p:nvPr/>
        </p:nvSpPr>
        <p:spPr>
          <a:xfrm>
            <a:off x="339777" y="3905807"/>
            <a:ext cx="4711908" cy="877089"/>
          </a:xfrm>
          <a:custGeom>
            <a:avLst/>
            <a:gdLst>
              <a:gd name="connsiteX0" fmla="*/ 0 w 4711908"/>
              <a:gd name="connsiteY0" fmla="*/ 877089 h 877089"/>
              <a:gd name="connsiteX1" fmla="*/ 588992 w 4711908"/>
              <a:gd name="connsiteY1" fmla="*/ 0 h 877089"/>
              <a:gd name="connsiteX2" fmla="*/ 4122916 w 4711908"/>
              <a:gd name="connsiteY2" fmla="*/ 0 h 877089"/>
              <a:gd name="connsiteX3" fmla="*/ 4711908 w 4711908"/>
              <a:gd name="connsiteY3" fmla="*/ 877089 h 877089"/>
              <a:gd name="connsiteX4" fmla="*/ 0 w 4711908"/>
              <a:gd name="connsiteY4" fmla="*/ 877089 h 877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1908" h="877089">
                <a:moveTo>
                  <a:pt x="0" y="877089"/>
                </a:moveTo>
                <a:lnTo>
                  <a:pt x="588992" y="0"/>
                </a:lnTo>
                <a:lnTo>
                  <a:pt x="4122916" y="0"/>
                </a:lnTo>
                <a:lnTo>
                  <a:pt x="4711908" y="877089"/>
                </a:lnTo>
                <a:lnTo>
                  <a:pt x="0" y="877089"/>
                </a:lnTo>
                <a:close/>
              </a:path>
            </a:pathLst>
          </a:custGeom>
          <a:solidFill>
            <a:schemeClr val="bg1">
              <a:lumMod val="75000"/>
            </a:schemeClr>
          </a:solidFill>
        </p:spPr>
        <p:style>
          <a:lnRef idx="2">
            <a:schemeClr val="lt1">
              <a:hueOff val="0"/>
              <a:satOff val="0"/>
              <a:lumOff val="0"/>
              <a:alphaOff val="0"/>
            </a:schemeClr>
          </a:lnRef>
          <a:fillRef idx="1">
            <a:schemeClr val="accent6">
              <a:shade val="80000"/>
              <a:hueOff val="814146"/>
              <a:satOff val="-60208"/>
              <a:lumOff val="37419"/>
              <a:alphaOff val="0"/>
            </a:schemeClr>
          </a:fillRef>
          <a:effectRef idx="0">
            <a:schemeClr val="accent6">
              <a:shade val="80000"/>
              <a:hueOff val="814146"/>
              <a:satOff val="-60208"/>
              <a:lumOff val="37419"/>
              <a:alphaOff val="0"/>
            </a:schemeClr>
          </a:effectRef>
          <a:fontRef idx="minor">
            <a:schemeClr val="lt1"/>
          </a:fontRef>
        </p:style>
        <p:txBody>
          <a:bodyPr spcFirstLastPara="0" vert="horz" wrap="square" lIns="846173" tIns="21590" rIns="846175" bIns="2159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Market Design and Market Architecture</a:t>
            </a:r>
            <a:endParaRPr lang="pt-BR" sz="1700" kern="1200" dirty="0">
              <a:solidFill>
                <a:schemeClr val="tx1"/>
              </a:solidFill>
            </a:endParaRPr>
          </a:p>
        </p:txBody>
      </p:sp>
      <p:sp>
        <p:nvSpPr>
          <p:cNvPr id="8" name="TextBox 7">
            <a:extLst>
              <a:ext uri="{FF2B5EF4-FFF2-40B4-BE49-F238E27FC236}">
                <a16:creationId xmlns:a16="http://schemas.microsoft.com/office/drawing/2014/main" id="{2A36CE07-44DE-48AC-8007-20CF9414687F}"/>
              </a:ext>
            </a:extLst>
          </p:cNvPr>
          <p:cNvSpPr txBox="1"/>
          <p:nvPr/>
        </p:nvSpPr>
        <p:spPr>
          <a:xfrm>
            <a:off x="4984232" y="3072276"/>
            <a:ext cx="3968644" cy="830997"/>
          </a:xfrm>
          <a:prstGeom prst="rect">
            <a:avLst/>
          </a:prstGeom>
          <a:noFill/>
        </p:spPr>
        <p:txBody>
          <a:bodyPr wrap="square" rtlCol="0">
            <a:spAutoFit/>
          </a:bodyPr>
          <a:lstStyle/>
          <a:p>
            <a:pPr marL="285750" indent="-285750">
              <a:buFont typeface="Wingdings" panose="05000000000000000000" pitchFamily="2" charset="2"/>
              <a:buChar char="§"/>
            </a:pPr>
            <a:r>
              <a:rPr lang="en-US" sz="1600" dirty="0"/>
              <a:t>Supply Adequacy, Renewables, Increased population access, affordability and system operations.</a:t>
            </a:r>
            <a:endParaRPr lang="pt-BR" sz="1600" dirty="0"/>
          </a:p>
        </p:txBody>
      </p:sp>
      <p:sp>
        <p:nvSpPr>
          <p:cNvPr id="18" name="Freeform: Shape 17">
            <a:extLst>
              <a:ext uri="{FF2B5EF4-FFF2-40B4-BE49-F238E27FC236}">
                <a16:creationId xmlns:a16="http://schemas.microsoft.com/office/drawing/2014/main" id="{09752B80-C54F-4AF0-925C-CD82D2C9945D}"/>
              </a:ext>
            </a:extLst>
          </p:cNvPr>
          <p:cNvSpPr/>
          <p:nvPr/>
        </p:nvSpPr>
        <p:spPr>
          <a:xfrm>
            <a:off x="928765" y="3028717"/>
            <a:ext cx="3533931" cy="877089"/>
          </a:xfrm>
          <a:custGeom>
            <a:avLst/>
            <a:gdLst>
              <a:gd name="connsiteX0" fmla="*/ 0 w 3533931"/>
              <a:gd name="connsiteY0" fmla="*/ 877089 h 877089"/>
              <a:gd name="connsiteX1" fmla="*/ 588992 w 3533931"/>
              <a:gd name="connsiteY1" fmla="*/ 0 h 877089"/>
              <a:gd name="connsiteX2" fmla="*/ 2944939 w 3533931"/>
              <a:gd name="connsiteY2" fmla="*/ 0 h 877089"/>
              <a:gd name="connsiteX3" fmla="*/ 3533931 w 3533931"/>
              <a:gd name="connsiteY3" fmla="*/ 877089 h 877089"/>
              <a:gd name="connsiteX4" fmla="*/ 0 w 3533931"/>
              <a:gd name="connsiteY4" fmla="*/ 877089 h 877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931" h="877089">
                <a:moveTo>
                  <a:pt x="0" y="877089"/>
                </a:moveTo>
                <a:lnTo>
                  <a:pt x="588992" y="0"/>
                </a:lnTo>
                <a:lnTo>
                  <a:pt x="2944939" y="0"/>
                </a:lnTo>
                <a:lnTo>
                  <a:pt x="3533931" y="877089"/>
                </a:lnTo>
                <a:lnTo>
                  <a:pt x="0" y="877089"/>
                </a:lnTo>
                <a:close/>
              </a:path>
            </a:pathLst>
          </a:custGeom>
          <a:solidFill>
            <a:schemeClr val="bg1">
              <a:lumMod val="75000"/>
            </a:schemeClr>
          </a:solidFill>
        </p:spPr>
        <p:style>
          <a:lnRef idx="2">
            <a:schemeClr val="lt1">
              <a:hueOff val="0"/>
              <a:satOff val="0"/>
              <a:lumOff val="0"/>
              <a:alphaOff val="0"/>
            </a:schemeClr>
          </a:lnRef>
          <a:fillRef idx="1">
            <a:schemeClr val="accent6">
              <a:shade val="80000"/>
              <a:hueOff val="542764"/>
              <a:satOff val="-40139"/>
              <a:lumOff val="24946"/>
              <a:alphaOff val="0"/>
            </a:schemeClr>
          </a:fillRef>
          <a:effectRef idx="0">
            <a:schemeClr val="accent6">
              <a:shade val="80000"/>
              <a:hueOff val="542764"/>
              <a:satOff val="-40139"/>
              <a:lumOff val="24946"/>
              <a:alphaOff val="0"/>
            </a:schemeClr>
          </a:effectRef>
          <a:fontRef idx="minor">
            <a:schemeClr val="lt1"/>
          </a:fontRef>
        </p:style>
        <p:txBody>
          <a:bodyPr spcFirstLastPara="0" vert="horz" wrap="square" lIns="640028" tIns="21590" rIns="640028" bIns="2159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Goals for the Auction</a:t>
            </a:r>
            <a:endParaRPr lang="pt-BR" sz="1700" kern="1200" dirty="0">
              <a:solidFill>
                <a:schemeClr val="tx1"/>
              </a:solidFill>
            </a:endParaRPr>
          </a:p>
        </p:txBody>
      </p:sp>
      <p:sp>
        <p:nvSpPr>
          <p:cNvPr id="13" name="TextBox 12">
            <a:extLst>
              <a:ext uri="{FF2B5EF4-FFF2-40B4-BE49-F238E27FC236}">
                <a16:creationId xmlns:a16="http://schemas.microsoft.com/office/drawing/2014/main" id="{E4AA3C7D-E0A6-46B7-ABDC-7ADC963ABD12}"/>
              </a:ext>
            </a:extLst>
          </p:cNvPr>
          <p:cNvSpPr txBox="1"/>
          <p:nvPr/>
        </p:nvSpPr>
        <p:spPr>
          <a:xfrm>
            <a:off x="4984231" y="2179240"/>
            <a:ext cx="3994878" cy="830997"/>
          </a:xfrm>
          <a:prstGeom prst="rect">
            <a:avLst/>
          </a:prstGeom>
          <a:noFill/>
        </p:spPr>
        <p:txBody>
          <a:bodyPr wrap="square" rtlCol="0">
            <a:spAutoFit/>
          </a:bodyPr>
          <a:lstStyle/>
          <a:p>
            <a:pPr marL="285750" indent="-285750">
              <a:buFont typeface="Wingdings" panose="05000000000000000000" pitchFamily="2" charset="2"/>
              <a:buChar char="§"/>
            </a:pPr>
            <a:r>
              <a:rPr lang="en-US" sz="1600" dirty="0"/>
              <a:t>Technical habilitation, bid mechanism, auction documentation, demand, products, construction monitoring, penalties.</a:t>
            </a:r>
            <a:endParaRPr lang="pt-BR" sz="1600" dirty="0"/>
          </a:p>
        </p:txBody>
      </p:sp>
      <p:sp>
        <p:nvSpPr>
          <p:cNvPr id="17" name="Freeform: Shape 16">
            <a:extLst>
              <a:ext uri="{FF2B5EF4-FFF2-40B4-BE49-F238E27FC236}">
                <a16:creationId xmlns:a16="http://schemas.microsoft.com/office/drawing/2014/main" id="{6C7ABAE2-4EBE-46B0-9326-C9202F37769C}"/>
              </a:ext>
            </a:extLst>
          </p:cNvPr>
          <p:cNvSpPr/>
          <p:nvPr/>
        </p:nvSpPr>
        <p:spPr>
          <a:xfrm>
            <a:off x="1517754" y="2151627"/>
            <a:ext cx="2355954" cy="877089"/>
          </a:xfrm>
          <a:custGeom>
            <a:avLst/>
            <a:gdLst>
              <a:gd name="connsiteX0" fmla="*/ 0 w 2355954"/>
              <a:gd name="connsiteY0" fmla="*/ 877089 h 877089"/>
              <a:gd name="connsiteX1" fmla="*/ 588992 w 2355954"/>
              <a:gd name="connsiteY1" fmla="*/ 0 h 877089"/>
              <a:gd name="connsiteX2" fmla="*/ 1766962 w 2355954"/>
              <a:gd name="connsiteY2" fmla="*/ 0 h 877089"/>
              <a:gd name="connsiteX3" fmla="*/ 2355954 w 2355954"/>
              <a:gd name="connsiteY3" fmla="*/ 877089 h 877089"/>
              <a:gd name="connsiteX4" fmla="*/ 0 w 2355954"/>
              <a:gd name="connsiteY4" fmla="*/ 877089 h 877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5954" h="877089">
                <a:moveTo>
                  <a:pt x="0" y="877089"/>
                </a:moveTo>
                <a:lnTo>
                  <a:pt x="588992" y="0"/>
                </a:lnTo>
                <a:lnTo>
                  <a:pt x="1766962" y="0"/>
                </a:lnTo>
                <a:lnTo>
                  <a:pt x="2355954" y="877089"/>
                </a:lnTo>
                <a:lnTo>
                  <a:pt x="0" y="877089"/>
                </a:lnTo>
                <a:close/>
              </a:path>
            </a:pathLst>
          </a:custGeom>
          <a:solidFill>
            <a:schemeClr val="bg1">
              <a:lumMod val="75000"/>
            </a:schemeClr>
          </a:solidFill>
        </p:spPr>
        <p:style>
          <a:lnRef idx="2">
            <a:schemeClr val="lt1">
              <a:hueOff val="0"/>
              <a:satOff val="0"/>
              <a:lumOff val="0"/>
              <a:alphaOff val="0"/>
            </a:schemeClr>
          </a:lnRef>
          <a:fillRef idx="1">
            <a:schemeClr val="accent6">
              <a:shade val="80000"/>
              <a:hueOff val="271382"/>
              <a:satOff val="-20069"/>
              <a:lumOff val="12473"/>
              <a:alphaOff val="0"/>
            </a:schemeClr>
          </a:fillRef>
          <a:effectRef idx="0">
            <a:schemeClr val="accent6">
              <a:shade val="80000"/>
              <a:hueOff val="271382"/>
              <a:satOff val="-20069"/>
              <a:lumOff val="12473"/>
              <a:alphaOff val="0"/>
            </a:schemeClr>
          </a:effectRef>
          <a:fontRef idx="minor">
            <a:schemeClr val="lt1"/>
          </a:fontRef>
        </p:style>
        <p:txBody>
          <a:bodyPr spcFirstLastPara="0" vert="horz" wrap="square" lIns="433881" tIns="21590" rIns="433883" bIns="2159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Auction Design</a:t>
            </a:r>
            <a:endParaRPr lang="pt-BR" sz="1700" kern="1200" dirty="0">
              <a:solidFill>
                <a:schemeClr val="tx1"/>
              </a:solidFill>
            </a:endParaRPr>
          </a:p>
        </p:txBody>
      </p:sp>
      <p:sp>
        <p:nvSpPr>
          <p:cNvPr id="20" name="TextBox 19">
            <a:extLst>
              <a:ext uri="{FF2B5EF4-FFF2-40B4-BE49-F238E27FC236}">
                <a16:creationId xmlns:a16="http://schemas.microsoft.com/office/drawing/2014/main" id="{10726A51-E4D8-4EED-8FE6-7DC5883524E2}"/>
              </a:ext>
            </a:extLst>
          </p:cNvPr>
          <p:cNvSpPr txBox="1"/>
          <p:nvPr/>
        </p:nvSpPr>
        <p:spPr>
          <a:xfrm>
            <a:off x="4992975" y="1326650"/>
            <a:ext cx="3994878" cy="830997"/>
          </a:xfrm>
          <a:prstGeom prst="rect">
            <a:avLst/>
          </a:prstGeom>
          <a:noFill/>
        </p:spPr>
        <p:txBody>
          <a:bodyPr wrap="square" rtlCol="0">
            <a:spAutoFit/>
          </a:bodyPr>
          <a:lstStyle/>
          <a:p>
            <a:pPr marL="285750" indent="-285750">
              <a:buFont typeface="Wingdings" panose="05000000000000000000" pitchFamily="2" charset="2"/>
              <a:buChar char="§"/>
            </a:pPr>
            <a:r>
              <a:rPr lang="en-US" sz="1600" dirty="0"/>
              <a:t>Generation and consumption verification, settlements, contract enforcement (including penalties).</a:t>
            </a:r>
            <a:endParaRPr lang="pt-BR" sz="1600" dirty="0"/>
          </a:p>
        </p:txBody>
      </p:sp>
      <p:sp>
        <p:nvSpPr>
          <p:cNvPr id="15" name="Freeform: Shape 14">
            <a:extLst>
              <a:ext uri="{FF2B5EF4-FFF2-40B4-BE49-F238E27FC236}">
                <a16:creationId xmlns:a16="http://schemas.microsoft.com/office/drawing/2014/main" id="{F53E62D8-7EDD-4605-82FF-311E075D328D}"/>
              </a:ext>
            </a:extLst>
          </p:cNvPr>
          <p:cNvSpPr/>
          <p:nvPr/>
        </p:nvSpPr>
        <p:spPr>
          <a:xfrm>
            <a:off x="2106742" y="1274538"/>
            <a:ext cx="1177977" cy="877089"/>
          </a:xfrm>
          <a:custGeom>
            <a:avLst/>
            <a:gdLst>
              <a:gd name="connsiteX0" fmla="*/ 0 w 1177977"/>
              <a:gd name="connsiteY0" fmla="*/ 877089 h 877089"/>
              <a:gd name="connsiteX1" fmla="*/ 588988 w 1177977"/>
              <a:gd name="connsiteY1" fmla="*/ 0 h 877089"/>
              <a:gd name="connsiteX2" fmla="*/ 588989 w 1177977"/>
              <a:gd name="connsiteY2" fmla="*/ 0 h 877089"/>
              <a:gd name="connsiteX3" fmla="*/ 1177977 w 1177977"/>
              <a:gd name="connsiteY3" fmla="*/ 877089 h 877089"/>
              <a:gd name="connsiteX4" fmla="*/ 0 w 1177977"/>
              <a:gd name="connsiteY4" fmla="*/ 877089 h 877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7977" h="877089">
                <a:moveTo>
                  <a:pt x="0" y="877089"/>
                </a:moveTo>
                <a:lnTo>
                  <a:pt x="588988" y="0"/>
                </a:lnTo>
                <a:lnTo>
                  <a:pt x="588989" y="0"/>
                </a:lnTo>
                <a:lnTo>
                  <a:pt x="1177977" y="877089"/>
                </a:lnTo>
                <a:lnTo>
                  <a:pt x="0" y="877089"/>
                </a:lnTo>
                <a:close/>
              </a:path>
            </a:pathLst>
          </a:custGeom>
          <a:solidFill>
            <a:schemeClr val="bg1">
              <a:lumMod val="75000"/>
            </a:schemeClr>
          </a:solidFill>
        </p:spPr>
        <p:style>
          <a:lnRef idx="2">
            <a:schemeClr val="lt1">
              <a:hueOff val="0"/>
              <a:satOff val="0"/>
              <a:lumOff val="0"/>
              <a:alphaOff val="0"/>
            </a:schemeClr>
          </a:lnRef>
          <a:fillRef idx="1">
            <a:schemeClr val="accent6">
              <a:shade val="80000"/>
              <a:hueOff val="0"/>
              <a:satOff val="0"/>
              <a:lumOff val="0"/>
              <a:alphaOff val="0"/>
            </a:schemeClr>
          </a:fillRef>
          <a:effectRef idx="0">
            <a:schemeClr val="accent6">
              <a:shade val="80000"/>
              <a:hueOff val="0"/>
              <a:satOff val="0"/>
              <a:lumOff val="0"/>
              <a:alphaOff val="0"/>
            </a:schemeClr>
          </a:effectRef>
          <a:fontRef idx="minor">
            <a:schemeClr val="lt1"/>
          </a:fontRef>
        </p:style>
        <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Contract Management</a:t>
            </a:r>
            <a:endParaRPr lang="pt-BR" sz="1700" kern="1200" dirty="0">
              <a:solidFill>
                <a:schemeClr val="tx1"/>
              </a:solidFill>
            </a:endParaRPr>
          </a:p>
        </p:txBody>
      </p:sp>
      <p:pic>
        <p:nvPicPr>
          <p:cNvPr id="2050" name="Picture 2">
            <a:extLst>
              <a:ext uri="{FF2B5EF4-FFF2-40B4-BE49-F238E27FC236}">
                <a16:creationId xmlns:a16="http://schemas.microsoft.com/office/drawing/2014/main" id="{97CD4691-3DED-47BA-BF34-F85B947A1933}"/>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4962" y="1396550"/>
            <a:ext cx="691195" cy="69119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D6E52A34-D613-461B-B882-D72CBB044E6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4962" y="2275785"/>
            <a:ext cx="681870" cy="68187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5E005986-71CD-4225-93D8-1EB18D88F3BB}"/>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4962" y="3118485"/>
            <a:ext cx="756437" cy="75643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5B5E0970-B740-4BE6-A183-7767C243D452}"/>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9770" y="4026463"/>
            <a:ext cx="681870" cy="68187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73965" y="169107"/>
            <a:ext cx="8817635" cy="1015663"/>
          </a:xfrm>
        </p:spPr>
        <p:txBody>
          <a:bodyPr/>
          <a:lstStyle/>
          <a:p>
            <a:r>
              <a:rPr lang="en-US" sz="2000" b="1" dirty="0">
                <a:solidFill>
                  <a:schemeClr val="accent6">
                    <a:lumMod val="50000"/>
                  </a:schemeClr>
                </a:solidFill>
              </a:rPr>
              <a:t>Auctions are a powerful tool for power markets to attract investors; however they demand definitions about market structure and clear goals to work properly.</a:t>
            </a:r>
            <a:endParaRPr lang="en-US" sz="2000" dirty="0"/>
          </a:p>
        </p:txBody>
      </p:sp>
    </p:spTree>
    <p:extLst>
      <p:ext uri="{BB962C8B-B14F-4D97-AF65-F5344CB8AC3E}">
        <p14:creationId xmlns:p14="http://schemas.microsoft.com/office/powerpoint/2010/main" val="620681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ACC2274-758D-4192-B507-6623AACBFDA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DISCUSSION PURPOSES ONLY</a:t>
            </a:r>
          </a:p>
        </p:txBody>
      </p:sp>
      <p:sp>
        <p:nvSpPr>
          <p:cNvPr id="5" name="Slide Number Placeholder 4">
            <a:extLst>
              <a:ext uri="{FF2B5EF4-FFF2-40B4-BE49-F238E27FC236}">
                <a16:creationId xmlns:a16="http://schemas.microsoft.com/office/drawing/2014/main" id="{2757D756-9914-4346-AC32-1A6421C5BE68}"/>
              </a:ext>
              <a:ext uri="{C183D7F6-B498-43B3-948B-1728B52AA6E4}">
                <adec:decorative xmlns:adec="http://schemas.microsoft.com/office/drawing/2017/decorative" val="1"/>
              </a:ext>
            </a:extLst>
          </p:cNvPr>
          <p:cNvSpPr>
            <a:spLocks noGrp="1"/>
          </p:cNvSpPr>
          <p:nvPr>
            <p:ph type="sldNum" sz="quarter" idx="12"/>
          </p:nvPr>
        </p:nvSpPr>
        <p:spPr/>
        <p:txBody>
          <a:bodyPr/>
          <a:lstStyle/>
          <a:p>
            <a:fld id="{42782948-4DBE-204D-AB9E-B65E067054AE}" type="slidenum">
              <a:rPr lang="en-US" smtClean="0"/>
              <a:pPr/>
              <a:t>7</a:t>
            </a:fld>
            <a:endParaRPr lang="en-US"/>
          </a:p>
        </p:txBody>
      </p:sp>
      <p:sp>
        <p:nvSpPr>
          <p:cNvPr id="2" name="Title 1">
            <a:extLst>
              <a:ext uri="{FF2B5EF4-FFF2-40B4-BE49-F238E27FC236}">
                <a16:creationId xmlns:a16="http://schemas.microsoft.com/office/drawing/2014/main" id="{000EECDB-1372-4050-9F63-BFACE0D8DB20}"/>
              </a:ext>
            </a:extLst>
          </p:cNvPr>
          <p:cNvSpPr>
            <a:spLocks noGrp="1"/>
          </p:cNvSpPr>
          <p:nvPr>
            <p:ph type="title"/>
          </p:nvPr>
        </p:nvSpPr>
        <p:spPr/>
        <p:txBody>
          <a:bodyPr/>
          <a:lstStyle/>
          <a:p>
            <a:r>
              <a:rPr lang="en-US" dirty="0"/>
              <a:t>CLASSIC MARKET STRUCTURES</a:t>
            </a:r>
          </a:p>
        </p:txBody>
      </p:sp>
    </p:spTree>
    <p:extLst>
      <p:ext uri="{BB962C8B-B14F-4D97-AF65-F5344CB8AC3E}">
        <p14:creationId xmlns:p14="http://schemas.microsoft.com/office/powerpoint/2010/main" val="1625962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t>DISCUSSION PURPOSES ONLY</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4"/>
          </p:nvPr>
        </p:nvSpPr>
        <p:spPr/>
        <p:txBody>
          <a:bodyPr/>
          <a:lstStyle/>
          <a:p>
            <a:fld id="{42782948-4DBE-204D-AB9E-B65E067054AE}" type="slidenum">
              <a:rPr lang="en-US" smtClean="0"/>
              <a:pPr/>
              <a:t>8</a:t>
            </a:fld>
            <a:endParaRPr lang="en-US"/>
          </a:p>
        </p:txBody>
      </p:sp>
      <p:sp>
        <p:nvSpPr>
          <p:cNvPr id="36" name="Footer Placeholder 2">
            <a:extLst>
              <a:ext uri="{FF2B5EF4-FFF2-40B4-BE49-F238E27FC236}">
                <a16:creationId xmlns:a16="http://schemas.microsoft.com/office/drawing/2014/main" id="{7877B0D6-F2C1-4010-B4E0-1EDE1CF30433}"/>
              </a:ext>
            </a:extLst>
          </p:cNvPr>
          <p:cNvSpPr txBox="1">
            <a:spLocks/>
          </p:cNvSpPr>
          <p:nvPr/>
        </p:nvSpPr>
        <p:spPr>
          <a:xfrm>
            <a:off x="182131" y="4852843"/>
            <a:ext cx="2895600" cy="184666"/>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Source: </a:t>
            </a:r>
            <a:r>
              <a:rPr lang="pt-BR" dirty="0"/>
              <a:t>Hunt (2002) </a:t>
            </a:r>
            <a:r>
              <a:rPr lang="pt-BR" dirty="0" err="1"/>
              <a:t>and</a:t>
            </a:r>
            <a:r>
              <a:rPr lang="pt-BR" dirty="0"/>
              <a:t> </a:t>
            </a:r>
            <a:r>
              <a:rPr lang="pt-BR" dirty="0" err="1"/>
              <a:t>comments</a:t>
            </a:r>
            <a:r>
              <a:rPr lang="pt-BR" dirty="0"/>
              <a:t> </a:t>
            </a:r>
            <a:r>
              <a:rPr lang="pt-BR" dirty="0" err="1"/>
              <a:t>by</a:t>
            </a:r>
            <a:r>
              <a:rPr lang="pt-BR" dirty="0"/>
              <a:t> </a:t>
            </a:r>
            <a:r>
              <a:rPr lang="pt-BR" dirty="0" err="1"/>
              <a:t>Thymos</a:t>
            </a:r>
            <a:r>
              <a:rPr lang="pt-BR" dirty="0"/>
              <a:t> Energia </a:t>
            </a:r>
            <a:r>
              <a:rPr lang="pt-BR" dirty="0" err="1"/>
              <a:t>Research</a:t>
            </a:r>
            <a:endParaRPr lang="en-US" dirty="0"/>
          </a:p>
        </p:txBody>
      </p:sp>
      <p:pic>
        <p:nvPicPr>
          <p:cNvPr id="2" name="Picture 1" descr="Vertically Integrated Monopoly is the model that the power industry used for almost 100 years across the globe.">
            <a:extLst>
              <a:ext uri="{FF2B5EF4-FFF2-40B4-BE49-F238E27FC236}">
                <a16:creationId xmlns:a16="http://schemas.microsoft.com/office/drawing/2014/main" id="{3D669E40-FDAF-4A8D-A121-B024EA61E162}"/>
              </a:ext>
            </a:extLst>
          </p:cNvPr>
          <p:cNvPicPr>
            <a:picLocks noChangeAspect="1"/>
          </p:cNvPicPr>
          <p:nvPr/>
        </p:nvPicPr>
        <p:blipFill rotWithShape="1">
          <a:blip r:embed="rId2"/>
          <a:srcRect l="999" r="1553"/>
          <a:stretch/>
        </p:blipFill>
        <p:spPr>
          <a:xfrm>
            <a:off x="288851" y="972609"/>
            <a:ext cx="4890976" cy="3649010"/>
          </a:xfrm>
          <a:prstGeom prst="rect">
            <a:avLst/>
          </a:prstGeom>
        </p:spPr>
      </p:pic>
      <p:sp>
        <p:nvSpPr>
          <p:cNvPr id="6" name="TextBox 5">
            <a:extLst>
              <a:ext uri="{FF2B5EF4-FFF2-40B4-BE49-F238E27FC236}">
                <a16:creationId xmlns:a16="http://schemas.microsoft.com/office/drawing/2014/main" id="{B7ECC741-5800-4A33-BA79-EADF73C6E6B6}"/>
              </a:ext>
            </a:extLst>
          </p:cNvPr>
          <p:cNvSpPr txBox="1"/>
          <p:nvPr/>
        </p:nvSpPr>
        <p:spPr>
          <a:xfrm>
            <a:off x="5348680" y="972609"/>
            <a:ext cx="3642919" cy="2569934"/>
          </a:xfrm>
          <a:prstGeom prst="rect">
            <a:avLst/>
          </a:prstGeom>
          <a:noFill/>
        </p:spPr>
        <p:txBody>
          <a:bodyPr wrap="square" rtlCol="0">
            <a:spAutoFit/>
          </a:bodyPr>
          <a:lstStyle/>
          <a:p>
            <a:r>
              <a:rPr lang="en-US" sz="1400" b="1" dirty="0">
                <a:solidFill>
                  <a:schemeClr val="tx1">
                    <a:lumMod val="75000"/>
                    <a:lumOff val="25000"/>
                  </a:schemeClr>
                </a:solidFill>
              </a:rPr>
              <a:t>Comments: </a:t>
            </a:r>
          </a:p>
          <a:p>
            <a:endParaRPr lang="en-US" sz="1400" dirty="0">
              <a:solidFill>
                <a:schemeClr val="tx1">
                  <a:lumMod val="75000"/>
                  <a:lumOff val="25000"/>
                </a:schemeClr>
              </a:solidFill>
            </a:endParaRPr>
          </a:p>
          <a:p>
            <a:pPr marL="285750" indent="-285750">
              <a:buFont typeface="Wingdings" panose="05000000000000000000" pitchFamily="2" charset="2"/>
              <a:buChar char="§"/>
            </a:pPr>
            <a:r>
              <a:rPr lang="en-US" sz="1400" dirty="0">
                <a:solidFill>
                  <a:schemeClr val="tx1">
                    <a:lumMod val="75000"/>
                    <a:lumOff val="25000"/>
                  </a:schemeClr>
                </a:solidFill>
              </a:rPr>
              <a:t>There are no competitive generators, in general the vertical utility is a State-owned company.</a:t>
            </a:r>
          </a:p>
          <a:p>
            <a:pPr marL="285750" indent="-285750">
              <a:buFont typeface="Wingdings" panose="05000000000000000000" pitchFamily="2" charset="2"/>
              <a:buChar char="§"/>
            </a:pPr>
            <a:endParaRPr lang="en-US" sz="700" dirty="0">
              <a:solidFill>
                <a:schemeClr val="tx1">
                  <a:lumMod val="75000"/>
                  <a:lumOff val="25000"/>
                </a:schemeClr>
              </a:solidFill>
            </a:endParaRPr>
          </a:p>
          <a:p>
            <a:pPr marL="285750" indent="-285750">
              <a:buFont typeface="Wingdings" panose="05000000000000000000" pitchFamily="2" charset="2"/>
              <a:buChar char="§"/>
            </a:pPr>
            <a:r>
              <a:rPr lang="en-US" sz="1400" dirty="0">
                <a:solidFill>
                  <a:schemeClr val="tx1">
                    <a:lumMod val="75000"/>
                    <a:lumOff val="25000"/>
                  </a:schemeClr>
                </a:solidFill>
              </a:rPr>
              <a:t>Auctions are not present, and prices are in fact tariffs fully regulated with an approach of cost-of-service regulation.</a:t>
            </a:r>
          </a:p>
          <a:p>
            <a:pPr marL="285750" indent="-285750">
              <a:buFont typeface="Wingdings" panose="05000000000000000000" pitchFamily="2" charset="2"/>
              <a:buChar char="§"/>
            </a:pPr>
            <a:endParaRPr lang="en-US" sz="1400" dirty="0">
              <a:solidFill>
                <a:schemeClr val="tx1">
                  <a:lumMod val="75000"/>
                  <a:lumOff val="25000"/>
                </a:schemeClr>
              </a:solidFill>
            </a:endParaRPr>
          </a:p>
          <a:p>
            <a:pPr marL="285750" indent="-285750">
              <a:buFont typeface="Wingdings" panose="05000000000000000000" pitchFamily="2" charset="2"/>
              <a:buChar char="§"/>
            </a:pPr>
            <a:endParaRPr lang="en-US" sz="1400" dirty="0">
              <a:solidFill>
                <a:schemeClr val="tx1">
                  <a:lumMod val="75000"/>
                  <a:lumOff val="25000"/>
                </a:schemeClr>
              </a:solidFill>
            </a:endParaRPr>
          </a:p>
          <a:p>
            <a:pPr marL="285750" indent="-285750">
              <a:buFont typeface="Wingdings" panose="05000000000000000000" pitchFamily="2" charset="2"/>
              <a:buChar char="§"/>
            </a:pPr>
            <a:endParaRPr lang="pt-BR" sz="1400" dirty="0">
              <a:solidFill>
                <a:schemeClr val="tx1">
                  <a:lumMod val="75000"/>
                  <a:lumOff val="25000"/>
                </a:schemeClr>
              </a:solidFill>
            </a:endParaRPr>
          </a:p>
        </p:txBody>
      </p:sp>
      <p:sp>
        <p:nvSpPr>
          <p:cNvPr id="5" name="Title 4"/>
          <p:cNvSpPr>
            <a:spLocks noGrp="1"/>
          </p:cNvSpPr>
          <p:nvPr>
            <p:ph type="title"/>
          </p:nvPr>
        </p:nvSpPr>
        <p:spPr>
          <a:xfrm>
            <a:off x="173965" y="175890"/>
            <a:ext cx="8817635" cy="707886"/>
          </a:xfrm>
        </p:spPr>
        <p:txBody>
          <a:bodyPr/>
          <a:lstStyle/>
          <a:p>
            <a:r>
              <a:rPr lang="en-US" sz="2000" b="1" dirty="0">
                <a:solidFill>
                  <a:schemeClr val="accent6">
                    <a:lumMod val="50000"/>
                  </a:schemeClr>
                </a:solidFill>
              </a:rPr>
              <a:t>Vertically Integrated Monopoly is the model that the power industry used for almost 100 years across the globe.</a:t>
            </a:r>
          </a:p>
        </p:txBody>
      </p:sp>
    </p:spTree>
    <p:extLst>
      <p:ext uri="{BB962C8B-B14F-4D97-AF65-F5344CB8AC3E}">
        <p14:creationId xmlns:p14="http://schemas.microsoft.com/office/powerpoint/2010/main" val="2009281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dirty="0"/>
              <a:t>DISCUSSION PURPOSES ONLY</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4"/>
          </p:nvPr>
        </p:nvSpPr>
        <p:spPr/>
        <p:txBody>
          <a:bodyPr/>
          <a:lstStyle/>
          <a:p>
            <a:fld id="{42782948-4DBE-204D-AB9E-B65E067054AE}" type="slidenum">
              <a:rPr lang="en-US" smtClean="0"/>
              <a:pPr/>
              <a:t>9</a:t>
            </a:fld>
            <a:endParaRPr lang="en-US"/>
          </a:p>
        </p:txBody>
      </p:sp>
      <p:sp>
        <p:nvSpPr>
          <p:cNvPr id="36" name="Footer Placeholder 2">
            <a:extLst>
              <a:ext uri="{FF2B5EF4-FFF2-40B4-BE49-F238E27FC236}">
                <a16:creationId xmlns:a16="http://schemas.microsoft.com/office/drawing/2014/main" id="{7877B0D6-F2C1-4010-B4E0-1EDE1CF30433}"/>
              </a:ext>
              <a:ext uri="{C183D7F6-B498-43B3-948B-1728B52AA6E4}">
                <adec:decorative xmlns:adec="http://schemas.microsoft.com/office/drawing/2017/decorative" val="0"/>
              </a:ext>
            </a:extLst>
          </p:cNvPr>
          <p:cNvSpPr txBox="1">
            <a:spLocks/>
          </p:cNvSpPr>
          <p:nvPr/>
        </p:nvSpPr>
        <p:spPr>
          <a:xfrm>
            <a:off x="182131" y="4852843"/>
            <a:ext cx="2895600" cy="184666"/>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Source: </a:t>
            </a:r>
            <a:r>
              <a:rPr lang="pt-BR" dirty="0"/>
              <a:t>Hunt (2002) </a:t>
            </a:r>
            <a:r>
              <a:rPr lang="pt-BR" dirty="0" err="1"/>
              <a:t>and</a:t>
            </a:r>
            <a:r>
              <a:rPr lang="pt-BR" dirty="0"/>
              <a:t> </a:t>
            </a:r>
            <a:r>
              <a:rPr lang="pt-BR" dirty="0" err="1"/>
              <a:t>comments</a:t>
            </a:r>
            <a:r>
              <a:rPr lang="pt-BR" dirty="0"/>
              <a:t> </a:t>
            </a:r>
            <a:r>
              <a:rPr lang="pt-BR" dirty="0" err="1"/>
              <a:t>by</a:t>
            </a:r>
            <a:r>
              <a:rPr lang="pt-BR" dirty="0"/>
              <a:t> </a:t>
            </a:r>
            <a:r>
              <a:rPr lang="pt-BR" dirty="0" err="1"/>
              <a:t>Thymos</a:t>
            </a:r>
            <a:r>
              <a:rPr lang="pt-BR" dirty="0"/>
              <a:t> Energia </a:t>
            </a:r>
            <a:r>
              <a:rPr lang="pt-BR" dirty="0" err="1"/>
              <a:t>Research</a:t>
            </a:r>
            <a:endParaRPr lang="en-US" dirty="0"/>
          </a:p>
        </p:txBody>
      </p:sp>
      <p:pic>
        <p:nvPicPr>
          <p:cNvPr id="6" name="Picture 5" descr="Single Buyer is the first step on the way to competition, fostering new players to dispute for a share of the market.">
            <a:extLst>
              <a:ext uri="{FF2B5EF4-FFF2-40B4-BE49-F238E27FC236}">
                <a16:creationId xmlns:a16="http://schemas.microsoft.com/office/drawing/2014/main" id="{EB86F20A-7353-4665-B480-A420B50CDACF}"/>
              </a:ext>
            </a:extLst>
          </p:cNvPr>
          <p:cNvPicPr>
            <a:picLocks noChangeAspect="1"/>
          </p:cNvPicPr>
          <p:nvPr/>
        </p:nvPicPr>
        <p:blipFill rotWithShape="1">
          <a:blip r:embed="rId2"/>
          <a:srcRect/>
          <a:stretch/>
        </p:blipFill>
        <p:spPr>
          <a:xfrm>
            <a:off x="288851" y="972609"/>
            <a:ext cx="4890975" cy="3649009"/>
          </a:xfrm>
          <a:prstGeom prst="rect">
            <a:avLst/>
          </a:prstGeom>
        </p:spPr>
      </p:pic>
      <p:sp>
        <p:nvSpPr>
          <p:cNvPr id="7" name="TextBox 6">
            <a:extLst>
              <a:ext uri="{FF2B5EF4-FFF2-40B4-BE49-F238E27FC236}">
                <a16:creationId xmlns:a16="http://schemas.microsoft.com/office/drawing/2014/main" id="{52C088D6-2F61-4664-8339-5D4E1A9A70EF}"/>
              </a:ext>
            </a:extLst>
          </p:cNvPr>
          <p:cNvSpPr txBox="1"/>
          <p:nvPr/>
        </p:nvSpPr>
        <p:spPr>
          <a:xfrm>
            <a:off x="5348680" y="972609"/>
            <a:ext cx="3642919" cy="3462486"/>
          </a:xfrm>
          <a:prstGeom prst="rect">
            <a:avLst/>
          </a:prstGeom>
          <a:noFill/>
        </p:spPr>
        <p:txBody>
          <a:bodyPr wrap="square" rtlCol="0">
            <a:spAutoFit/>
          </a:bodyPr>
          <a:lstStyle/>
          <a:p>
            <a:r>
              <a:rPr lang="en-US" sz="1400" b="1" dirty="0">
                <a:solidFill>
                  <a:schemeClr val="tx1">
                    <a:lumMod val="75000"/>
                    <a:lumOff val="25000"/>
                  </a:schemeClr>
                </a:solidFill>
              </a:rPr>
              <a:t>Comments: </a:t>
            </a:r>
          </a:p>
          <a:p>
            <a:endParaRPr lang="en-US" sz="1400" dirty="0">
              <a:solidFill>
                <a:schemeClr val="tx1">
                  <a:lumMod val="75000"/>
                  <a:lumOff val="25000"/>
                </a:schemeClr>
              </a:solidFill>
            </a:endParaRPr>
          </a:p>
          <a:p>
            <a:pPr marL="285750" indent="-285750">
              <a:buFont typeface="Wingdings" panose="05000000000000000000" pitchFamily="2" charset="2"/>
              <a:buChar char="§"/>
            </a:pPr>
            <a:r>
              <a:rPr lang="en-US" sz="1400" dirty="0">
                <a:solidFill>
                  <a:schemeClr val="tx1">
                    <a:lumMod val="75000"/>
                    <a:lumOff val="25000"/>
                  </a:schemeClr>
                </a:solidFill>
              </a:rPr>
              <a:t>This model first adopted in 1978 by U.S., under the Public Utility Regulatory Policies Act (PURPA).</a:t>
            </a:r>
          </a:p>
          <a:p>
            <a:pPr marL="285750" indent="-285750">
              <a:buFont typeface="Wingdings" panose="05000000000000000000" pitchFamily="2" charset="2"/>
              <a:buChar char="§"/>
            </a:pPr>
            <a:endParaRPr lang="en-US" sz="700" dirty="0">
              <a:solidFill>
                <a:schemeClr val="tx1">
                  <a:lumMod val="75000"/>
                  <a:lumOff val="25000"/>
                </a:schemeClr>
              </a:solidFill>
            </a:endParaRPr>
          </a:p>
          <a:p>
            <a:pPr marL="285750" indent="-285750">
              <a:buFont typeface="Wingdings" panose="05000000000000000000" pitchFamily="2" charset="2"/>
              <a:buChar char="§"/>
            </a:pPr>
            <a:r>
              <a:rPr lang="en-US" sz="1400" dirty="0">
                <a:solidFill>
                  <a:schemeClr val="tx1">
                    <a:lumMod val="75000"/>
                    <a:lumOff val="25000"/>
                  </a:schemeClr>
                </a:solidFill>
              </a:rPr>
              <a:t>In a single-buyer model, only the existing integrated monopoly is permitted to buy from Independent Power Producers.</a:t>
            </a:r>
          </a:p>
          <a:p>
            <a:pPr marL="285750" indent="-285750">
              <a:buFont typeface="Wingdings" panose="05000000000000000000" pitchFamily="2" charset="2"/>
              <a:buChar char="§"/>
            </a:pPr>
            <a:endParaRPr lang="en-US" sz="700" dirty="0">
              <a:solidFill>
                <a:schemeClr val="tx1">
                  <a:lumMod val="75000"/>
                  <a:lumOff val="25000"/>
                </a:schemeClr>
              </a:solidFill>
            </a:endParaRPr>
          </a:p>
          <a:p>
            <a:pPr marL="285750" indent="-285750">
              <a:buFont typeface="Wingdings" panose="05000000000000000000" pitchFamily="2" charset="2"/>
              <a:buChar char="§"/>
            </a:pPr>
            <a:r>
              <a:rPr lang="en-US" sz="1400" dirty="0">
                <a:solidFill>
                  <a:schemeClr val="tx1">
                    <a:lumMod val="75000"/>
                    <a:lumOff val="25000"/>
                  </a:schemeClr>
                </a:solidFill>
              </a:rPr>
              <a:t>There are competitive auctions to supply energy to the utility but is not a cost-of-service regulation, they sell at market prices and all risks of generation are allocated to IPPs.</a:t>
            </a:r>
          </a:p>
          <a:p>
            <a:pPr marL="285750" indent="-285750">
              <a:buFont typeface="Wingdings" panose="05000000000000000000" pitchFamily="2" charset="2"/>
              <a:buChar char="§"/>
            </a:pPr>
            <a:endParaRPr lang="en-US" sz="700" dirty="0">
              <a:solidFill>
                <a:schemeClr val="tx1">
                  <a:lumMod val="75000"/>
                  <a:lumOff val="25000"/>
                </a:schemeClr>
              </a:solidFill>
            </a:endParaRPr>
          </a:p>
          <a:p>
            <a:pPr marL="285750" indent="-285750">
              <a:buFont typeface="Wingdings" panose="05000000000000000000" pitchFamily="2" charset="2"/>
              <a:buChar char="§"/>
            </a:pPr>
            <a:r>
              <a:rPr lang="en-US" sz="1400" dirty="0">
                <a:solidFill>
                  <a:schemeClr val="tx1">
                    <a:lumMod val="75000"/>
                    <a:lumOff val="25000"/>
                  </a:schemeClr>
                </a:solidFill>
              </a:rPr>
              <a:t>It is a first step towards competition.</a:t>
            </a:r>
            <a:endParaRPr lang="pt-BR" sz="1400" dirty="0">
              <a:solidFill>
                <a:schemeClr val="tx1">
                  <a:lumMod val="75000"/>
                  <a:lumOff val="25000"/>
                </a:schemeClr>
              </a:solidFill>
            </a:endParaRPr>
          </a:p>
        </p:txBody>
      </p:sp>
      <p:sp>
        <p:nvSpPr>
          <p:cNvPr id="5" name="Title 4"/>
          <p:cNvSpPr>
            <a:spLocks noGrp="1"/>
          </p:cNvSpPr>
          <p:nvPr>
            <p:ph type="title"/>
          </p:nvPr>
        </p:nvSpPr>
        <p:spPr>
          <a:xfrm>
            <a:off x="173965" y="175890"/>
            <a:ext cx="8817635" cy="707886"/>
          </a:xfrm>
        </p:spPr>
        <p:txBody>
          <a:bodyPr/>
          <a:lstStyle/>
          <a:p>
            <a:r>
              <a:rPr lang="en-US" sz="2000" b="1" dirty="0">
                <a:solidFill>
                  <a:schemeClr val="accent6">
                    <a:lumMod val="50000"/>
                  </a:schemeClr>
                </a:solidFill>
              </a:rPr>
              <a:t>Single Buyer is the first step on the way to competition, fostering new players to dispute for a share of the market.</a:t>
            </a:r>
          </a:p>
        </p:txBody>
      </p:sp>
    </p:spTree>
    <p:extLst>
      <p:ext uri="{BB962C8B-B14F-4D97-AF65-F5344CB8AC3E}">
        <p14:creationId xmlns:p14="http://schemas.microsoft.com/office/powerpoint/2010/main" val="4527833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FDxwsnrtHP.H0Llp588.R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6.9-Template_4.29.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16.9-Template_4.29.2016</Template>
  <TotalTime>0</TotalTime>
  <Words>3024</Words>
  <Application>Microsoft Office PowerPoint</Application>
  <PresentationFormat>Custom</PresentationFormat>
  <Paragraphs>374</Paragraphs>
  <Slides>34</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0" baseType="lpstr">
      <vt:lpstr>Arial</vt:lpstr>
      <vt:lpstr>Calibri</vt:lpstr>
      <vt:lpstr>Gill Sans MT</vt:lpstr>
      <vt:lpstr>Wingdings</vt:lpstr>
      <vt:lpstr>16.9-Template_4.29.2016</vt:lpstr>
      <vt:lpstr>think-cell Slide</vt:lpstr>
      <vt:lpstr>Auctions and Market Structure: Explaining different market structures and the relevance for Southeast Asian markets</vt:lpstr>
      <vt:lpstr>Agenda</vt:lpstr>
      <vt:lpstr>INTRODUCTION</vt:lpstr>
      <vt:lpstr>Electricity markets are naturally complex due to characteristics of the product or service.</vt:lpstr>
      <vt:lpstr>Countries are moving towards competition and auctions have been widely-used as a market tool over the last 15 years.</vt:lpstr>
      <vt:lpstr>Auctions are a powerful tool for power markets to attract investors; however they demand definitions about market structure and clear goals to work properly.</vt:lpstr>
      <vt:lpstr>CLASSIC MARKET STRUCTURES</vt:lpstr>
      <vt:lpstr>Vertically Integrated Monopoly is the model that the power industry used for almost 100 years across the globe.</vt:lpstr>
      <vt:lpstr>Single Buyer is the first step on the way to competition, fostering new players to dispute for a share of the market.</vt:lpstr>
      <vt:lpstr>Wholesale Competition is the model that generators and traders compete to sell energy to distribution companies and large customers.</vt:lpstr>
      <vt:lpstr>Retail Competition is the most advanced competition level with all consumers choosing the energy supplier.</vt:lpstr>
      <vt:lpstr>After the big picture it is necessary to discuss market architecture, especially for Wholesale and Retail models. </vt:lpstr>
      <vt:lpstr>Under Wholesale and Retail models there are three ways of organizing market architecture: pool, hybrid and bilateral.</vt:lpstr>
      <vt:lpstr>Pool model considers a joint optimization for energy and ancillary services by ISO.</vt:lpstr>
      <vt:lpstr>Hybrid model has a relevant contract market, including power exchange as a tool to dispatch the system.</vt:lpstr>
      <vt:lpstr>Bilateral model strongly relies on bilateral market negotiations and System Operator has a residual role (relevant) of balancing the system.</vt:lpstr>
      <vt:lpstr>Classic market designs and power auctions pay little attention for Ancillary Services.</vt:lpstr>
      <vt:lpstr>Ancillary Services are concerned with dispatch and delivery of power, reflecting on reliability of the system.</vt:lpstr>
      <vt:lpstr>POWER AUCTION DESIGN 101</vt:lpstr>
      <vt:lpstr>Auctioneers should consider at least 3 dimensions to design power procurement: market structure, demand and technology.  </vt:lpstr>
      <vt:lpstr>Market Structure:  Primarily auctioneers address power contracting, but stability of the system is also a concern after Renewables expansion.  </vt:lpstr>
      <vt:lpstr>Demand:  the amount of power and types of services need to be clearly defined to attract serious players and produce good results.</vt:lpstr>
      <vt:lpstr>Technology:  auctioneers have to take into account Supply Adequacy, reliability of the grid and goals to decarbonize the generation sector.</vt:lpstr>
      <vt:lpstr>One of the goals of fostering competition is to allocate risks to IPPs and benefit consumers with lower tariffs in the long-term.</vt:lpstr>
      <vt:lpstr>Problems that auctioneers might face with poor-designed auctions or problematic market structures: underbidding and underbuilding.</vt:lpstr>
      <vt:lpstr>INTERNATIONAL EXPERIENCE RELEVANT FOR SOUTHEAST ASIA</vt:lpstr>
      <vt:lpstr>From theory to practice: How are power markets structured across the world?</vt:lpstr>
      <vt:lpstr>Countries have adapted auctions for different market structures, but it is possible to observe regional preferences.</vt:lpstr>
      <vt:lpstr>Southeast Asia can learn good practices and avoid pitfalls that were observed in other regions.</vt:lpstr>
      <vt:lpstr>TAKEAWAYS</vt:lpstr>
      <vt:lpstr>Four Key Takeaways</vt:lpstr>
      <vt:lpstr>Thank you! </vt:lpstr>
      <vt:lpstr>Alexandre Viana</vt:lpstr>
      <vt:lpstr>Learn More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Auctions and Market Structure: Explaining Different Market Structures and the Relevance for Southeast Asian Markets</dc:title>
  <dc:subject>Explanation of different market structures and an overview of major auction markets and their structure</dc:subject>
  <dc:creator/>
  <cp:keywords>Renewable energy auctions, competitive procurement, tariffs, price, markets, electricity, Southeast Asia</cp:keywords>
  <cp:lastModifiedBy/>
  <cp:revision>1</cp:revision>
  <dcterms:created xsi:type="dcterms:W3CDTF">2020-06-18T17:17:55Z</dcterms:created>
  <dcterms:modified xsi:type="dcterms:W3CDTF">2020-06-24T18:38:44Z</dcterms:modified>
</cp:coreProperties>
</file>